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302" r:id="rId4"/>
    <p:sldId id="305" r:id="rId5"/>
    <p:sldId id="306" r:id="rId6"/>
    <p:sldId id="263" r:id="rId7"/>
    <p:sldId id="258" r:id="rId8"/>
    <p:sldId id="266" r:id="rId9"/>
    <p:sldId id="285" r:id="rId10"/>
    <p:sldId id="265" r:id="rId11"/>
    <p:sldId id="264" r:id="rId12"/>
    <p:sldId id="307" r:id="rId13"/>
    <p:sldId id="284" r:id="rId14"/>
    <p:sldId id="287" r:id="rId15"/>
    <p:sldId id="286" r:id="rId16"/>
    <p:sldId id="288" r:id="rId17"/>
    <p:sldId id="310" r:id="rId18"/>
    <p:sldId id="312" r:id="rId19"/>
    <p:sldId id="289" r:id="rId20"/>
    <p:sldId id="290" r:id="rId21"/>
    <p:sldId id="292" r:id="rId22"/>
    <p:sldId id="295" r:id="rId23"/>
    <p:sldId id="296" r:id="rId24"/>
    <p:sldId id="297" r:id="rId25"/>
    <p:sldId id="298" r:id="rId26"/>
    <p:sldId id="314" r:id="rId27"/>
    <p:sldId id="293" r:id="rId28"/>
    <p:sldId id="315" r:id="rId29"/>
    <p:sldId id="294" r:id="rId30"/>
    <p:sldId id="316" r:id="rId31"/>
    <p:sldId id="299" r:id="rId32"/>
    <p:sldId id="300" r:id="rId33"/>
    <p:sldId id="301" r:id="rId34"/>
    <p:sldId id="282" r:id="rId35"/>
    <p:sldId id="267" r:id="rId36"/>
    <p:sldId id="283" r:id="rId3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_rels/data10.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10.xml.rels><?xml version="1.0" encoding="UTF-8" standalone="yes"?>
<Relationships xmlns="http://schemas.openxmlformats.org/package/2006/relationships"><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A3F0A7-6FD9-477B-B655-3D7096732A56}" type="doc">
      <dgm:prSet loTypeId="urn:microsoft.com/office/officeart/2005/8/layout/list1" loCatId="list" qsTypeId="urn:microsoft.com/office/officeart/2005/8/quickstyle/simple4" qsCatId="simple" csTypeId="urn:microsoft.com/office/officeart/2005/8/colors/colorful3" csCatId="colorful" phldr="1"/>
      <dgm:spPr/>
      <dgm:t>
        <a:bodyPr/>
        <a:lstStyle/>
        <a:p>
          <a:endParaRPr lang="es-MX"/>
        </a:p>
      </dgm:t>
    </dgm:pt>
    <dgm:pt modelId="{0D1E5856-DD57-466B-86AE-98C7D18C8CA4}">
      <dgm:prSet phldrT="[Texto]" custT="1"/>
      <dgm:spPr/>
      <dgm:t>
        <a:bodyPr/>
        <a:lstStyle/>
        <a:p>
          <a:r>
            <a:rPr lang="es-MX" sz="2000" b="1" dirty="0"/>
            <a:t>Principales conceptos de la administración</a:t>
          </a:r>
          <a:endParaRPr lang="es-MX" sz="2000" dirty="0"/>
        </a:p>
      </dgm:t>
    </dgm:pt>
    <dgm:pt modelId="{AE551BF2-8191-46ED-ACAE-50D416ED8FFE}" type="parTrans" cxnId="{512F82C9-9BA9-4B81-80C0-98BD7AEE9802}">
      <dgm:prSet/>
      <dgm:spPr/>
      <dgm:t>
        <a:bodyPr/>
        <a:lstStyle/>
        <a:p>
          <a:endParaRPr lang="es-MX"/>
        </a:p>
      </dgm:t>
    </dgm:pt>
    <dgm:pt modelId="{DE1D0AAA-24E9-48FE-94C1-61844D4494CD}" type="sibTrans" cxnId="{512F82C9-9BA9-4B81-80C0-98BD7AEE9802}">
      <dgm:prSet/>
      <dgm:spPr/>
      <dgm:t>
        <a:bodyPr/>
        <a:lstStyle/>
        <a:p>
          <a:endParaRPr lang="es-MX"/>
        </a:p>
      </dgm:t>
    </dgm:pt>
    <dgm:pt modelId="{12D8147A-02B6-4FD5-B942-DA04B7100CC6}">
      <dgm:prSet phldrT="[Texto]" custT="1"/>
      <dgm:spPr/>
      <dgm:t>
        <a:bodyPr/>
        <a:lstStyle/>
        <a:p>
          <a:r>
            <a:rPr lang="es-MX" sz="2000" b="1" dirty="0"/>
            <a:t>Introducción</a:t>
          </a:r>
        </a:p>
      </dgm:t>
    </dgm:pt>
    <dgm:pt modelId="{B65B7C09-56DE-40CD-8FF1-006D364FE435}" type="parTrans" cxnId="{C98FDFF3-E745-4503-AA33-271CB18A49DE}">
      <dgm:prSet/>
      <dgm:spPr/>
      <dgm:t>
        <a:bodyPr/>
        <a:lstStyle/>
        <a:p>
          <a:endParaRPr lang="es-MX"/>
        </a:p>
      </dgm:t>
    </dgm:pt>
    <dgm:pt modelId="{F2D0672E-997F-4B73-83FD-ACEC213B21DD}" type="sibTrans" cxnId="{C98FDFF3-E745-4503-AA33-271CB18A49DE}">
      <dgm:prSet/>
      <dgm:spPr/>
      <dgm:t>
        <a:bodyPr/>
        <a:lstStyle/>
        <a:p>
          <a:endParaRPr lang="es-MX"/>
        </a:p>
      </dgm:t>
    </dgm:pt>
    <dgm:pt modelId="{938C9106-07D7-4948-86BB-1BEF916318A9}" type="pres">
      <dgm:prSet presAssocID="{80A3F0A7-6FD9-477B-B655-3D7096732A56}" presName="linear" presStyleCnt="0">
        <dgm:presLayoutVars>
          <dgm:dir/>
          <dgm:animLvl val="lvl"/>
          <dgm:resizeHandles val="exact"/>
        </dgm:presLayoutVars>
      </dgm:prSet>
      <dgm:spPr/>
    </dgm:pt>
    <dgm:pt modelId="{20595B5D-16CF-49D2-84E1-ED24CB8A1567}" type="pres">
      <dgm:prSet presAssocID="{12D8147A-02B6-4FD5-B942-DA04B7100CC6}" presName="parentLin" presStyleCnt="0"/>
      <dgm:spPr/>
    </dgm:pt>
    <dgm:pt modelId="{0D4CD404-7FCE-4EBD-8D7C-19D4FF15A0F4}" type="pres">
      <dgm:prSet presAssocID="{12D8147A-02B6-4FD5-B942-DA04B7100CC6}" presName="parentLeftMargin" presStyleLbl="node1" presStyleIdx="0" presStyleCnt="2"/>
      <dgm:spPr/>
    </dgm:pt>
    <dgm:pt modelId="{3C2E32B6-361F-49C9-B41F-F34328756837}" type="pres">
      <dgm:prSet presAssocID="{12D8147A-02B6-4FD5-B942-DA04B7100CC6}" presName="parentText" presStyleLbl="node1" presStyleIdx="0" presStyleCnt="2">
        <dgm:presLayoutVars>
          <dgm:chMax val="0"/>
          <dgm:bulletEnabled val="1"/>
        </dgm:presLayoutVars>
      </dgm:prSet>
      <dgm:spPr/>
    </dgm:pt>
    <dgm:pt modelId="{E6BDBD84-4813-4446-8773-3016BE1C1D90}" type="pres">
      <dgm:prSet presAssocID="{12D8147A-02B6-4FD5-B942-DA04B7100CC6}" presName="negativeSpace" presStyleCnt="0"/>
      <dgm:spPr/>
    </dgm:pt>
    <dgm:pt modelId="{092135B5-9D63-4092-96C9-DF81C0D1978C}" type="pres">
      <dgm:prSet presAssocID="{12D8147A-02B6-4FD5-B942-DA04B7100CC6}" presName="childText" presStyleLbl="conFgAcc1" presStyleIdx="0" presStyleCnt="2">
        <dgm:presLayoutVars>
          <dgm:bulletEnabled val="1"/>
        </dgm:presLayoutVars>
      </dgm:prSet>
      <dgm:spPr/>
    </dgm:pt>
    <dgm:pt modelId="{B739CC11-E3B8-4A17-AC8D-4AB7E8F1C94B}" type="pres">
      <dgm:prSet presAssocID="{F2D0672E-997F-4B73-83FD-ACEC213B21DD}" presName="spaceBetweenRectangles" presStyleCnt="0"/>
      <dgm:spPr/>
    </dgm:pt>
    <dgm:pt modelId="{6485EB77-9115-4A63-858E-AF47E1F0A19B}" type="pres">
      <dgm:prSet presAssocID="{0D1E5856-DD57-466B-86AE-98C7D18C8CA4}" presName="parentLin" presStyleCnt="0"/>
      <dgm:spPr/>
    </dgm:pt>
    <dgm:pt modelId="{B3A1620C-B351-415E-99BD-B261DE70E72E}" type="pres">
      <dgm:prSet presAssocID="{0D1E5856-DD57-466B-86AE-98C7D18C8CA4}" presName="parentLeftMargin" presStyleLbl="node1" presStyleIdx="0" presStyleCnt="2"/>
      <dgm:spPr/>
    </dgm:pt>
    <dgm:pt modelId="{612449DA-E4D5-4313-9F9F-6848C68F9A1F}" type="pres">
      <dgm:prSet presAssocID="{0D1E5856-DD57-466B-86AE-98C7D18C8CA4}" presName="parentText" presStyleLbl="node1" presStyleIdx="1" presStyleCnt="2">
        <dgm:presLayoutVars>
          <dgm:chMax val="0"/>
          <dgm:bulletEnabled val="1"/>
        </dgm:presLayoutVars>
      </dgm:prSet>
      <dgm:spPr/>
    </dgm:pt>
    <dgm:pt modelId="{A2030002-ADA9-40AC-B7A9-0CA6E89857DE}" type="pres">
      <dgm:prSet presAssocID="{0D1E5856-DD57-466B-86AE-98C7D18C8CA4}" presName="negativeSpace" presStyleCnt="0"/>
      <dgm:spPr/>
    </dgm:pt>
    <dgm:pt modelId="{9FC40D53-4988-43DB-B9DB-8D8BB4443EEB}" type="pres">
      <dgm:prSet presAssocID="{0D1E5856-DD57-466B-86AE-98C7D18C8CA4}" presName="childText" presStyleLbl="conFgAcc1" presStyleIdx="1" presStyleCnt="2">
        <dgm:presLayoutVars>
          <dgm:bulletEnabled val="1"/>
        </dgm:presLayoutVars>
      </dgm:prSet>
      <dgm:spPr/>
    </dgm:pt>
  </dgm:ptLst>
  <dgm:cxnLst>
    <dgm:cxn modelId="{637B8509-CFD0-49D9-8580-92D2D8529273}" type="presOf" srcId="{12D8147A-02B6-4FD5-B942-DA04B7100CC6}" destId="{3C2E32B6-361F-49C9-B41F-F34328756837}" srcOrd="1" destOrd="0" presId="urn:microsoft.com/office/officeart/2005/8/layout/list1"/>
    <dgm:cxn modelId="{67D62D0C-46A3-4103-85D3-A0CA99CE4168}" type="presOf" srcId="{0D1E5856-DD57-466B-86AE-98C7D18C8CA4}" destId="{B3A1620C-B351-415E-99BD-B261DE70E72E}" srcOrd="0" destOrd="0" presId="urn:microsoft.com/office/officeart/2005/8/layout/list1"/>
    <dgm:cxn modelId="{89D42263-2D7A-4F01-8005-2CE2354C0FAC}" type="presOf" srcId="{12D8147A-02B6-4FD5-B942-DA04B7100CC6}" destId="{0D4CD404-7FCE-4EBD-8D7C-19D4FF15A0F4}" srcOrd="0" destOrd="0" presId="urn:microsoft.com/office/officeart/2005/8/layout/list1"/>
    <dgm:cxn modelId="{512F82C9-9BA9-4B81-80C0-98BD7AEE9802}" srcId="{80A3F0A7-6FD9-477B-B655-3D7096732A56}" destId="{0D1E5856-DD57-466B-86AE-98C7D18C8CA4}" srcOrd="1" destOrd="0" parTransId="{AE551BF2-8191-46ED-ACAE-50D416ED8FFE}" sibTransId="{DE1D0AAA-24E9-48FE-94C1-61844D4494CD}"/>
    <dgm:cxn modelId="{87A29DD7-A815-4B03-9186-043AE446109E}" type="presOf" srcId="{0D1E5856-DD57-466B-86AE-98C7D18C8CA4}" destId="{612449DA-E4D5-4313-9F9F-6848C68F9A1F}" srcOrd="1" destOrd="0" presId="urn:microsoft.com/office/officeart/2005/8/layout/list1"/>
    <dgm:cxn modelId="{8087E2DC-9D12-42AA-8C67-BCE7671A8D6C}" type="presOf" srcId="{80A3F0A7-6FD9-477B-B655-3D7096732A56}" destId="{938C9106-07D7-4948-86BB-1BEF916318A9}" srcOrd="0" destOrd="0" presId="urn:microsoft.com/office/officeart/2005/8/layout/list1"/>
    <dgm:cxn modelId="{C98FDFF3-E745-4503-AA33-271CB18A49DE}" srcId="{80A3F0A7-6FD9-477B-B655-3D7096732A56}" destId="{12D8147A-02B6-4FD5-B942-DA04B7100CC6}" srcOrd="0" destOrd="0" parTransId="{B65B7C09-56DE-40CD-8FF1-006D364FE435}" sibTransId="{F2D0672E-997F-4B73-83FD-ACEC213B21DD}"/>
    <dgm:cxn modelId="{E5ACFBE1-5AA8-4B80-BDAD-D7A8269B2A6D}" type="presParOf" srcId="{938C9106-07D7-4948-86BB-1BEF916318A9}" destId="{20595B5D-16CF-49D2-84E1-ED24CB8A1567}" srcOrd="0" destOrd="0" presId="urn:microsoft.com/office/officeart/2005/8/layout/list1"/>
    <dgm:cxn modelId="{4F093C24-09E7-490B-B3AE-4BEC5D2C0B44}" type="presParOf" srcId="{20595B5D-16CF-49D2-84E1-ED24CB8A1567}" destId="{0D4CD404-7FCE-4EBD-8D7C-19D4FF15A0F4}" srcOrd="0" destOrd="0" presId="urn:microsoft.com/office/officeart/2005/8/layout/list1"/>
    <dgm:cxn modelId="{E7A5685A-7510-4326-A7EF-82DD224EB6EE}" type="presParOf" srcId="{20595B5D-16CF-49D2-84E1-ED24CB8A1567}" destId="{3C2E32B6-361F-49C9-B41F-F34328756837}" srcOrd="1" destOrd="0" presId="urn:microsoft.com/office/officeart/2005/8/layout/list1"/>
    <dgm:cxn modelId="{D4266CDF-4DCA-40F8-8C02-268BDAE1D8EF}" type="presParOf" srcId="{938C9106-07D7-4948-86BB-1BEF916318A9}" destId="{E6BDBD84-4813-4446-8773-3016BE1C1D90}" srcOrd="1" destOrd="0" presId="urn:microsoft.com/office/officeart/2005/8/layout/list1"/>
    <dgm:cxn modelId="{FBEDDE7D-B5AB-4407-B964-66ACF5D53FDE}" type="presParOf" srcId="{938C9106-07D7-4948-86BB-1BEF916318A9}" destId="{092135B5-9D63-4092-96C9-DF81C0D1978C}" srcOrd="2" destOrd="0" presId="urn:microsoft.com/office/officeart/2005/8/layout/list1"/>
    <dgm:cxn modelId="{76535D89-5CF9-4C9B-B036-B45841FBD88E}" type="presParOf" srcId="{938C9106-07D7-4948-86BB-1BEF916318A9}" destId="{B739CC11-E3B8-4A17-AC8D-4AB7E8F1C94B}" srcOrd="3" destOrd="0" presId="urn:microsoft.com/office/officeart/2005/8/layout/list1"/>
    <dgm:cxn modelId="{236823AA-C93A-402B-8F2F-6D60007850C2}" type="presParOf" srcId="{938C9106-07D7-4948-86BB-1BEF916318A9}" destId="{6485EB77-9115-4A63-858E-AF47E1F0A19B}" srcOrd="4" destOrd="0" presId="urn:microsoft.com/office/officeart/2005/8/layout/list1"/>
    <dgm:cxn modelId="{AF09EC07-4414-454F-93EF-22745ECDDF7E}" type="presParOf" srcId="{6485EB77-9115-4A63-858E-AF47E1F0A19B}" destId="{B3A1620C-B351-415E-99BD-B261DE70E72E}" srcOrd="0" destOrd="0" presId="urn:microsoft.com/office/officeart/2005/8/layout/list1"/>
    <dgm:cxn modelId="{29886A45-E717-42A2-86C5-85A2171366BD}" type="presParOf" srcId="{6485EB77-9115-4A63-858E-AF47E1F0A19B}" destId="{612449DA-E4D5-4313-9F9F-6848C68F9A1F}" srcOrd="1" destOrd="0" presId="urn:microsoft.com/office/officeart/2005/8/layout/list1"/>
    <dgm:cxn modelId="{6B63529F-D57A-46A4-847C-2D3035A1A244}" type="presParOf" srcId="{938C9106-07D7-4948-86BB-1BEF916318A9}" destId="{A2030002-ADA9-40AC-B7A9-0CA6E89857DE}" srcOrd="5" destOrd="0" presId="urn:microsoft.com/office/officeart/2005/8/layout/list1"/>
    <dgm:cxn modelId="{A1F64FB0-2152-46B7-9863-60F138A05426}" type="presParOf" srcId="{938C9106-07D7-4948-86BB-1BEF916318A9}" destId="{9FC40D53-4988-43DB-B9DB-8D8BB4443EEB}"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A96E8F7-1B9A-4278-99A7-A3F38343543B}" type="doc">
      <dgm:prSet loTypeId="urn:microsoft.com/office/officeart/2005/8/layout/matrix1" loCatId="matrix" qsTypeId="urn:microsoft.com/office/officeart/2005/8/quickstyle/simple2" qsCatId="simple" csTypeId="urn:microsoft.com/office/officeart/2005/8/colors/accent1_1" csCatId="accent1" phldr="1"/>
      <dgm:spPr/>
      <dgm:t>
        <a:bodyPr/>
        <a:lstStyle/>
        <a:p>
          <a:endParaRPr lang="es-MX"/>
        </a:p>
      </dgm:t>
    </dgm:pt>
    <dgm:pt modelId="{D9213A58-8AB1-4556-A028-788DDE9492BF}">
      <dgm:prSet custT="1"/>
      <dgm:spPr/>
      <dgm:t>
        <a:bodyPr/>
        <a:lstStyle/>
        <a:p>
          <a:pPr algn="ctr"/>
          <a:r>
            <a:rPr lang="es-MX" sz="3600" dirty="0"/>
            <a:t>Administración</a:t>
          </a:r>
        </a:p>
      </dgm:t>
    </dgm:pt>
    <dgm:pt modelId="{7DDA807C-F556-41BC-88C0-426DD4887548}" type="parTrans" cxnId="{6E6EB73F-8654-419C-A7B1-8FB78B734E40}">
      <dgm:prSet/>
      <dgm:spPr/>
      <dgm:t>
        <a:bodyPr/>
        <a:lstStyle/>
        <a:p>
          <a:pPr algn="ctr"/>
          <a:endParaRPr lang="es-MX"/>
        </a:p>
      </dgm:t>
    </dgm:pt>
    <dgm:pt modelId="{009B3FAF-539E-4672-8B5B-717CA7C404DD}" type="sibTrans" cxnId="{6E6EB73F-8654-419C-A7B1-8FB78B734E40}">
      <dgm:prSet/>
      <dgm:spPr/>
      <dgm:t>
        <a:bodyPr/>
        <a:lstStyle/>
        <a:p>
          <a:pPr algn="ctr"/>
          <a:endParaRPr lang="es-MX"/>
        </a:p>
      </dgm:t>
    </dgm:pt>
    <dgm:pt modelId="{5D7E2215-CCE3-457C-935E-A4250C533547}">
      <dgm:prSet/>
      <dgm:spPr/>
      <dgm:t>
        <a:bodyPr/>
        <a:lstStyle/>
        <a:p>
          <a:pPr algn="just">
            <a:buFont typeface="Arial" panose="020B0604020202020204" pitchFamily="34" charset="0"/>
            <a:buNone/>
          </a:pPr>
          <a:r>
            <a:rPr lang="es-ES" dirty="0"/>
            <a:t>Mientras tanto, F. </a:t>
          </a:r>
          <a:r>
            <a:rPr lang="es-ES" dirty="0" err="1"/>
            <a:t>Morstein</a:t>
          </a:r>
          <a:r>
            <a:rPr lang="es-ES" dirty="0"/>
            <a:t> Marx lo considera como “Toda acción encaminada a convertir un </a:t>
          </a:r>
          <a:r>
            <a:rPr lang="es-ES" dirty="0">
              <a:solidFill>
                <a:srgbClr val="0070C0"/>
              </a:solidFill>
            </a:rPr>
            <a:t>propósito</a:t>
          </a:r>
          <a:r>
            <a:rPr lang="es-ES" dirty="0"/>
            <a:t> en realidad </a:t>
          </a:r>
          <a:r>
            <a:rPr lang="es-ES" dirty="0">
              <a:solidFill>
                <a:srgbClr val="0070C0"/>
              </a:solidFill>
            </a:rPr>
            <a:t>positiva</a:t>
          </a:r>
          <a:r>
            <a:rPr lang="es-ES" dirty="0"/>
            <a:t>”</a:t>
          </a:r>
          <a:endParaRPr lang="es-MX" dirty="0"/>
        </a:p>
      </dgm:t>
    </dgm:pt>
    <dgm:pt modelId="{1EEAF0D5-0EBE-4F2B-8EC5-FF2AF8D0ED34}" type="parTrans" cxnId="{26768C7D-DC77-4FC7-8594-E367259F7F6E}">
      <dgm:prSet/>
      <dgm:spPr/>
      <dgm:t>
        <a:bodyPr/>
        <a:lstStyle/>
        <a:p>
          <a:pPr algn="ctr"/>
          <a:endParaRPr lang="es-MX"/>
        </a:p>
      </dgm:t>
    </dgm:pt>
    <dgm:pt modelId="{BEE7939D-A15F-45B4-A56D-7CA478688CC5}" type="sibTrans" cxnId="{26768C7D-DC77-4FC7-8594-E367259F7F6E}">
      <dgm:prSet/>
      <dgm:spPr/>
      <dgm:t>
        <a:bodyPr/>
        <a:lstStyle/>
        <a:p>
          <a:pPr algn="ctr"/>
          <a:endParaRPr lang="es-MX"/>
        </a:p>
      </dgm:t>
    </dgm:pt>
    <dgm:pt modelId="{120B9B20-6098-40BB-978C-FC44ACF3309D}">
      <dgm:prSet/>
      <dgm:spPr/>
      <dgm:t>
        <a:bodyPr/>
        <a:lstStyle/>
        <a:p>
          <a:pPr algn="just"/>
          <a:r>
            <a:rPr lang="es-ES" dirty="0"/>
            <a:t>Peterson and </a:t>
          </a:r>
          <a:r>
            <a:rPr lang="es-ES" dirty="0" err="1"/>
            <a:t>Plowman</a:t>
          </a:r>
          <a:r>
            <a:rPr lang="es-ES" dirty="0"/>
            <a:t>: es una técnica por medio de la cual se </a:t>
          </a:r>
          <a:r>
            <a:rPr lang="es-ES" dirty="0">
              <a:solidFill>
                <a:srgbClr val="0070C0"/>
              </a:solidFill>
            </a:rPr>
            <a:t>determinan</a:t>
          </a:r>
          <a:r>
            <a:rPr lang="es-ES" dirty="0"/>
            <a:t>, clarifican y realizan los </a:t>
          </a:r>
          <a:r>
            <a:rPr lang="es-ES" dirty="0">
              <a:solidFill>
                <a:srgbClr val="0070C0"/>
              </a:solidFill>
            </a:rPr>
            <a:t>propósitos</a:t>
          </a:r>
          <a:r>
            <a:rPr lang="es-ES" dirty="0"/>
            <a:t> y </a:t>
          </a:r>
          <a:r>
            <a:rPr lang="es-ES" dirty="0">
              <a:solidFill>
                <a:srgbClr val="0070C0"/>
              </a:solidFill>
            </a:rPr>
            <a:t>objetivos</a:t>
          </a:r>
          <a:r>
            <a:rPr lang="es-ES" dirty="0"/>
            <a:t> de un grupo humano particular (Reyes Ponce, 1996).</a:t>
          </a:r>
          <a:endParaRPr lang="es-MX" dirty="0"/>
        </a:p>
      </dgm:t>
    </dgm:pt>
    <dgm:pt modelId="{495ED998-8FB8-4E25-A136-BFFAAA191341}" type="parTrans" cxnId="{60B61A67-DB20-41E1-A9BA-A236F1A00639}">
      <dgm:prSet/>
      <dgm:spPr/>
      <dgm:t>
        <a:bodyPr/>
        <a:lstStyle/>
        <a:p>
          <a:pPr algn="ctr"/>
          <a:endParaRPr lang="es-MX"/>
        </a:p>
      </dgm:t>
    </dgm:pt>
    <dgm:pt modelId="{5CFD8055-125E-4FB4-A92B-CCB28A4D3B59}" type="sibTrans" cxnId="{60B61A67-DB20-41E1-A9BA-A236F1A00639}">
      <dgm:prSet/>
      <dgm:spPr/>
      <dgm:t>
        <a:bodyPr/>
        <a:lstStyle/>
        <a:p>
          <a:pPr algn="ctr"/>
          <a:endParaRPr lang="es-MX"/>
        </a:p>
      </dgm:t>
    </dgm:pt>
    <dgm:pt modelId="{375748B8-A348-4B18-B029-AB614DEC6DA0}">
      <dgm:prSet custT="1"/>
      <dgm:spPr/>
      <dgm:t>
        <a:bodyPr/>
        <a:lstStyle/>
        <a:p>
          <a:pPr algn="just"/>
          <a:r>
            <a:rPr lang="es-MX" sz="2400" dirty="0"/>
            <a:t>Henry Fayol menciona que administrar es </a:t>
          </a:r>
          <a:r>
            <a:rPr lang="es-MX" sz="2400" dirty="0">
              <a:solidFill>
                <a:srgbClr val="0070C0"/>
              </a:solidFill>
            </a:rPr>
            <a:t>prever, organizar, mandar, coordinar y controlar</a:t>
          </a:r>
          <a:r>
            <a:rPr lang="es-MX" sz="2400" dirty="0"/>
            <a:t>.</a:t>
          </a:r>
          <a:endParaRPr lang="es-MX" sz="2400" b="0" dirty="0"/>
        </a:p>
      </dgm:t>
    </dgm:pt>
    <dgm:pt modelId="{B6E35692-EB8B-4FA1-ABCB-F26C0BEDEA01}" type="parTrans" cxnId="{E373BA93-A837-44A4-9143-DF1663ECABF8}">
      <dgm:prSet/>
      <dgm:spPr/>
      <dgm:t>
        <a:bodyPr/>
        <a:lstStyle/>
        <a:p>
          <a:pPr algn="ctr"/>
          <a:endParaRPr lang="es-MX"/>
        </a:p>
      </dgm:t>
    </dgm:pt>
    <dgm:pt modelId="{CF5F0BB5-C14A-4242-8658-A1BCDCE5C8FB}" type="sibTrans" cxnId="{E373BA93-A837-44A4-9143-DF1663ECABF8}">
      <dgm:prSet/>
      <dgm:spPr/>
      <dgm:t>
        <a:bodyPr/>
        <a:lstStyle/>
        <a:p>
          <a:pPr algn="ctr"/>
          <a:endParaRPr lang="es-MX"/>
        </a:p>
      </dgm:t>
    </dgm:pt>
    <dgm:pt modelId="{7F1DAC6F-0A46-4A0C-8959-B5E5EA6C625A}">
      <dgm:prSet/>
      <dgm:spPr>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t>
        <a:bodyPr/>
        <a:lstStyle/>
        <a:p>
          <a:pPr algn="just"/>
          <a:r>
            <a:rPr lang="es-ES" dirty="0"/>
            <a:t> </a:t>
          </a:r>
          <a:endParaRPr lang="es-MX" dirty="0"/>
        </a:p>
        <a:p>
          <a:pPr algn="ctr"/>
          <a:endParaRPr lang="es-MX" dirty="0"/>
        </a:p>
      </dgm:t>
    </dgm:pt>
    <dgm:pt modelId="{64E85A45-892C-4D56-9897-94F5ADC589D9}" type="parTrans" cxnId="{4A73BBE6-A517-49F8-ADBA-3DCABA1E728D}">
      <dgm:prSet/>
      <dgm:spPr/>
      <dgm:t>
        <a:bodyPr/>
        <a:lstStyle/>
        <a:p>
          <a:pPr algn="ctr"/>
          <a:endParaRPr lang="es-MX"/>
        </a:p>
      </dgm:t>
    </dgm:pt>
    <dgm:pt modelId="{F8F573CE-04FE-4B8C-9C18-142EBE043F85}" type="sibTrans" cxnId="{4A73BBE6-A517-49F8-ADBA-3DCABA1E728D}">
      <dgm:prSet/>
      <dgm:spPr/>
      <dgm:t>
        <a:bodyPr/>
        <a:lstStyle/>
        <a:p>
          <a:pPr algn="ctr"/>
          <a:endParaRPr lang="es-MX"/>
        </a:p>
      </dgm:t>
    </dgm:pt>
    <dgm:pt modelId="{5E483743-5C49-4C3E-98D8-C670DF93FF43}" type="pres">
      <dgm:prSet presAssocID="{6A96E8F7-1B9A-4278-99A7-A3F38343543B}" presName="diagram" presStyleCnt="0">
        <dgm:presLayoutVars>
          <dgm:chMax val="1"/>
          <dgm:dir/>
          <dgm:animLvl val="ctr"/>
          <dgm:resizeHandles val="exact"/>
        </dgm:presLayoutVars>
      </dgm:prSet>
      <dgm:spPr/>
    </dgm:pt>
    <dgm:pt modelId="{EB102FFD-27A6-42FB-B52C-8790BD916013}" type="pres">
      <dgm:prSet presAssocID="{6A96E8F7-1B9A-4278-99A7-A3F38343543B}" presName="matrix" presStyleCnt="0"/>
      <dgm:spPr/>
    </dgm:pt>
    <dgm:pt modelId="{CF4153A6-635A-452C-A17A-82E50DBB89CE}" type="pres">
      <dgm:prSet presAssocID="{6A96E8F7-1B9A-4278-99A7-A3F38343543B}" presName="tile1" presStyleLbl="node1" presStyleIdx="0" presStyleCnt="4"/>
      <dgm:spPr/>
    </dgm:pt>
    <dgm:pt modelId="{EC518B1F-6165-496C-BCDA-227CCC7B89A1}" type="pres">
      <dgm:prSet presAssocID="{6A96E8F7-1B9A-4278-99A7-A3F38343543B}" presName="tile1text" presStyleLbl="node1" presStyleIdx="0" presStyleCnt="4">
        <dgm:presLayoutVars>
          <dgm:chMax val="0"/>
          <dgm:chPref val="0"/>
          <dgm:bulletEnabled val="1"/>
        </dgm:presLayoutVars>
      </dgm:prSet>
      <dgm:spPr/>
    </dgm:pt>
    <dgm:pt modelId="{01AF1BF5-7252-411B-9F0D-16D64CFC65CB}" type="pres">
      <dgm:prSet presAssocID="{6A96E8F7-1B9A-4278-99A7-A3F38343543B}" presName="tile2" presStyleLbl="node1" presStyleIdx="1" presStyleCnt="4" custLinFactNeighborX="-731"/>
      <dgm:spPr/>
    </dgm:pt>
    <dgm:pt modelId="{0CAFD39C-D0B7-4125-86C5-BA1AB8FE21B2}" type="pres">
      <dgm:prSet presAssocID="{6A96E8F7-1B9A-4278-99A7-A3F38343543B}" presName="tile2text" presStyleLbl="node1" presStyleIdx="1" presStyleCnt="4">
        <dgm:presLayoutVars>
          <dgm:chMax val="0"/>
          <dgm:chPref val="0"/>
          <dgm:bulletEnabled val="1"/>
        </dgm:presLayoutVars>
      </dgm:prSet>
      <dgm:spPr/>
    </dgm:pt>
    <dgm:pt modelId="{5BB86006-E6C1-4668-A352-FC9AD0AC9D6A}" type="pres">
      <dgm:prSet presAssocID="{6A96E8F7-1B9A-4278-99A7-A3F38343543B}" presName="tile3" presStyleLbl="node1" presStyleIdx="2" presStyleCnt="4" custLinFactNeighborX="-2438" custLinFactNeighborY="-822"/>
      <dgm:spPr/>
    </dgm:pt>
    <dgm:pt modelId="{778490F7-1E33-4C4E-9E4A-8AB210C12FD7}" type="pres">
      <dgm:prSet presAssocID="{6A96E8F7-1B9A-4278-99A7-A3F38343543B}" presName="tile3text" presStyleLbl="node1" presStyleIdx="2" presStyleCnt="4">
        <dgm:presLayoutVars>
          <dgm:chMax val="0"/>
          <dgm:chPref val="0"/>
          <dgm:bulletEnabled val="1"/>
        </dgm:presLayoutVars>
      </dgm:prSet>
      <dgm:spPr/>
    </dgm:pt>
    <dgm:pt modelId="{2402097D-362A-475B-86A2-F93B494E67BF}" type="pres">
      <dgm:prSet presAssocID="{6A96E8F7-1B9A-4278-99A7-A3F38343543B}" presName="tile4" presStyleLbl="node1" presStyleIdx="3" presStyleCnt="4" custLinFactNeighborX="-444" custLinFactNeighborY="4190"/>
      <dgm:spPr/>
    </dgm:pt>
    <dgm:pt modelId="{76134850-78BD-42B5-AB1D-3206D0B3048C}" type="pres">
      <dgm:prSet presAssocID="{6A96E8F7-1B9A-4278-99A7-A3F38343543B}" presName="tile4text" presStyleLbl="node1" presStyleIdx="3" presStyleCnt="4">
        <dgm:presLayoutVars>
          <dgm:chMax val="0"/>
          <dgm:chPref val="0"/>
          <dgm:bulletEnabled val="1"/>
        </dgm:presLayoutVars>
      </dgm:prSet>
      <dgm:spPr/>
    </dgm:pt>
    <dgm:pt modelId="{174AB0DB-AC29-42CB-8ABA-47F1180CED8B}" type="pres">
      <dgm:prSet presAssocID="{6A96E8F7-1B9A-4278-99A7-A3F38343543B}" presName="centerTile" presStyleLbl="fgShp" presStyleIdx="0" presStyleCnt="1" custScaleX="196748" custScaleY="69777" custLinFactNeighborX="3254" custLinFactNeighborY="-7593">
        <dgm:presLayoutVars>
          <dgm:chMax val="0"/>
          <dgm:chPref val="0"/>
        </dgm:presLayoutVars>
      </dgm:prSet>
      <dgm:spPr/>
    </dgm:pt>
  </dgm:ptLst>
  <dgm:cxnLst>
    <dgm:cxn modelId="{9348BF0D-C41F-4C14-AEA8-1B3902065129}" type="presOf" srcId="{375748B8-A348-4B18-B029-AB614DEC6DA0}" destId="{EC518B1F-6165-496C-BCDA-227CCC7B89A1}" srcOrd="1" destOrd="0" presId="urn:microsoft.com/office/officeart/2005/8/layout/matrix1"/>
    <dgm:cxn modelId="{983CE30E-BF83-4072-AF8F-A2BB9C4A79E3}" type="presOf" srcId="{5D7E2215-CCE3-457C-935E-A4250C533547}" destId="{5BB86006-E6C1-4668-A352-FC9AD0AC9D6A}" srcOrd="0" destOrd="0" presId="urn:microsoft.com/office/officeart/2005/8/layout/matrix1"/>
    <dgm:cxn modelId="{E2B64F21-6FA1-43B0-9F88-95C665422C31}" type="presOf" srcId="{120B9B20-6098-40BB-978C-FC44ACF3309D}" destId="{01AF1BF5-7252-411B-9F0D-16D64CFC65CB}" srcOrd="0" destOrd="0" presId="urn:microsoft.com/office/officeart/2005/8/layout/matrix1"/>
    <dgm:cxn modelId="{6E6EB73F-8654-419C-A7B1-8FB78B734E40}" srcId="{6A96E8F7-1B9A-4278-99A7-A3F38343543B}" destId="{D9213A58-8AB1-4556-A028-788DDE9492BF}" srcOrd="0" destOrd="0" parTransId="{7DDA807C-F556-41BC-88C0-426DD4887548}" sibTransId="{009B3FAF-539E-4672-8B5B-717CA7C404DD}"/>
    <dgm:cxn modelId="{20E9EE3F-9827-4E4A-88A8-74C2E4173F2F}" type="presOf" srcId="{7F1DAC6F-0A46-4A0C-8959-B5E5EA6C625A}" destId="{76134850-78BD-42B5-AB1D-3206D0B3048C}" srcOrd="1" destOrd="0" presId="urn:microsoft.com/office/officeart/2005/8/layout/matrix1"/>
    <dgm:cxn modelId="{75FFB25D-8B7D-4616-AD89-20FC4DD9E66F}" type="presOf" srcId="{375748B8-A348-4B18-B029-AB614DEC6DA0}" destId="{CF4153A6-635A-452C-A17A-82E50DBB89CE}" srcOrd="0" destOrd="0" presId="urn:microsoft.com/office/officeart/2005/8/layout/matrix1"/>
    <dgm:cxn modelId="{60B61A67-DB20-41E1-A9BA-A236F1A00639}" srcId="{D9213A58-8AB1-4556-A028-788DDE9492BF}" destId="{120B9B20-6098-40BB-978C-FC44ACF3309D}" srcOrd="1" destOrd="0" parTransId="{495ED998-8FB8-4E25-A136-BFFAAA191341}" sibTransId="{5CFD8055-125E-4FB4-A92B-CCB28A4D3B59}"/>
    <dgm:cxn modelId="{C50C7F4F-E391-498E-9F11-656ADB74D9E8}" type="presOf" srcId="{5D7E2215-CCE3-457C-935E-A4250C533547}" destId="{778490F7-1E33-4C4E-9E4A-8AB210C12FD7}" srcOrd="1" destOrd="0" presId="urn:microsoft.com/office/officeart/2005/8/layout/matrix1"/>
    <dgm:cxn modelId="{3D32CD53-B997-4836-AB8B-734C452F3CEC}" type="presOf" srcId="{D9213A58-8AB1-4556-A028-788DDE9492BF}" destId="{174AB0DB-AC29-42CB-8ABA-47F1180CED8B}" srcOrd="0" destOrd="0" presId="urn:microsoft.com/office/officeart/2005/8/layout/matrix1"/>
    <dgm:cxn modelId="{26768C7D-DC77-4FC7-8594-E367259F7F6E}" srcId="{D9213A58-8AB1-4556-A028-788DDE9492BF}" destId="{5D7E2215-CCE3-457C-935E-A4250C533547}" srcOrd="2" destOrd="0" parTransId="{1EEAF0D5-0EBE-4F2B-8EC5-FF2AF8D0ED34}" sibTransId="{BEE7939D-A15F-45B4-A56D-7CA478688CC5}"/>
    <dgm:cxn modelId="{E373BA93-A837-44A4-9143-DF1663ECABF8}" srcId="{D9213A58-8AB1-4556-A028-788DDE9492BF}" destId="{375748B8-A348-4B18-B029-AB614DEC6DA0}" srcOrd="0" destOrd="0" parTransId="{B6E35692-EB8B-4FA1-ABCB-F26C0BEDEA01}" sibTransId="{CF5F0BB5-C14A-4242-8658-A1BCDCE5C8FB}"/>
    <dgm:cxn modelId="{D0BD76BE-3032-4C8C-80F7-902FC6CDB756}" type="presOf" srcId="{6A96E8F7-1B9A-4278-99A7-A3F38343543B}" destId="{5E483743-5C49-4C3E-98D8-C670DF93FF43}" srcOrd="0" destOrd="0" presId="urn:microsoft.com/office/officeart/2005/8/layout/matrix1"/>
    <dgm:cxn modelId="{4A73BBE6-A517-49F8-ADBA-3DCABA1E728D}" srcId="{D9213A58-8AB1-4556-A028-788DDE9492BF}" destId="{7F1DAC6F-0A46-4A0C-8959-B5E5EA6C625A}" srcOrd="3" destOrd="0" parTransId="{64E85A45-892C-4D56-9897-94F5ADC589D9}" sibTransId="{F8F573CE-04FE-4B8C-9C18-142EBE043F85}"/>
    <dgm:cxn modelId="{422A42EB-69CA-44F0-98B2-2A4BE6812A70}" type="presOf" srcId="{120B9B20-6098-40BB-978C-FC44ACF3309D}" destId="{0CAFD39C-D0B7-4125-86C5-BA1AB8FE21B2}" srcOrd="1" destOrd="0" presId="urn:microsoft.com/office/officeart/2005/8/layout/matrix1"/>
    <dgm:cxn modelId="{907C07EC-A7FD-4EA4-A47B-E3162567F4C0}" type="presOf" srcId="{7F1DAC6F-0A46-4A0C-8959-B5E5EA6C625A}" destId="{2402097D-362A-475B-86A2-F93B494E67BF}" srcOrd="0" destOrd="0" presId="urn:microsoft.com/office/officeart/2005/8/layout/matrix1"/>
    <dgm:cxn modelId="{CDF0CAEE-3A09-43A0-8FE8-8007C45297E9}" type="presParOf" srcId="{5E483743-5C49-4C3E-98D8-C670DF93FF43}" destId="{EB102FFD-27A6-42FB-B52C-8790BD916013}" srcOrd="0" destOrd="0" presId="urn:microsoft.com/office/officeart/2005/8/layout/matrix1"/>
    <dgm:cxn modelId="{8B2F8E94-586F-4758-8F9B-3DABF333E981}" type="presParOf" srcId="{EB102FFD-27A6-42FB-B52C-8790BD916013}" destId="{CF4153A6-635A-452C-A17A-82E50DBB89CE}" srcOrd="0" destOrd="0" presId="urn:microsoft.com/office/officeart/2005/8/layout/matrix1"/>
    <dgm:cxn modelId="{B31FE22E-AA16-42A2-A21F-516F047FF9BC}" type="presParOf" srcId="{EB102FFD-27A6-42FB-B52C-8790BD916013}" destId="{EC518B1F-6165-496C-BCDA-227CCC7B89A1}" srcOrd="1" destOrd="0" presId="urn:microsoft.com/office/officeart/2005/8/layout/matrix1"/>
    <dgm:cxn modelId="{C03E3D65-28D2-4231-81B2-67F4C495B74A}" type="presParOf" srcId="{EB102FFD-27A6-42FB-B52C-8790BD916013}" destId="{01AF1BF5-7252-411B-9F0D-16D64CFC65CB}" srcOrd="2" destOrd="0" presId="urn:microsoft.com/office/officeart/2005/8/layout/matrix1"/>
    <dgm:cxn modelId="{91B8343F-1DBD-4810-B36B-5A2A0FB34688}" type="presParOf" srcId="{EB102FFD-27A6-42FB-B52C-8790BD916013}" destId="{0CAFD39C-D0B7-4125-86C5-BA1AB8FE21B2}" srcOrd="3" destOrd="0" presId="urn:microsoft.com/office/officeart/2005/8/layout/matrix1"/>
    <dgm:cxn modelId="{5C952215-DA27-44EB-8F04-E0AD4C33158D}" type="presParOf" srcId="{EB102FFD-27A6-42FB-B52C-8790BD916013}" destId="{5BB86006-E6C1-4668-A352-FC9AD0AC9D6A}" srcOrd="4" destOrd="0" presId="urn:microsoft.com/office/officeart/2005/8/layout/matrix1"/>
    <dgm:cxn modelId="{83A71E4C-5859-4F59-9D02-3FEF6A652F07}" type="presParOf" srcId="{EB102FFD-27A6-42FB-B52C-8790BD916013}" destId="{778490F7-1E33-4C4E-9E4A-8AB210C12FD7}" srcOrd="5" destOrd="0" presId="urn:microsoft.com/office/officeart/2005/8/layout/matrix1"/>
    <dgm:cxn modelId="{11B93914-2549-4527-A362-94E67D46F188}" type="presParOf" srcId="{EB102FFD-27A6-42FB-B52C-8790BD916013}" destId="{2402097D-362A-475B-86A2-F93B494E67BF}" srcOrd="6" destOrd="0" presId="urn:microsoft.com/office/officeart/2005/8/layout/matrix1"/>
    <dgm:cxn modelId="{1EDD682F-FB8D-48F8-9EE0-2F2F41D70EA9}" type="presParOf" srcId="{EB102FFD-27A6-42FB-B52C-8790BD916013}" destId="{76134850-78BD-42B5-AB1D-3206D0B3048C}" srcOrd="7" destOrd="0" presId="urn:microsoft.com/office/officeart/2005/8/layout/matrix1"/>
    <dgm:cxn modelId="{1490965B-A1BE-4173-A897-535957CC5788}" type="presParOf" srcId="{5E483743-5C49-4C3E-98D8-C670DF93FF43}" destId="{174AB0DB-AC29-42CB-8ABA-47F1180CED8B}" srcOrd="1" destOrd="0" presId="urn:microsoft.com/office/officeart/2005/8/layout/matrix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DC61682-4340-4BB2-BF59-8CDDF41E3729}" type="doc">
      <dgm:prSet loTypeId="urn:microsoft.com/office/officeart/2005/8/layout/pyramid2" loCatId="pyramid" qsTypeId="urn:microsoft.com/office/officeart/2005/8/quickstyle/simple4" qsCatId="simple" csTypeId="urn:microsoft.com/office/officeart/2005/8/colors/colorful5" csCatId="colorful" phldr="1"/>
      <dgm:spPr/>
    </dgm:pt>
    <dgm:pt modelId="{4FB7C735-ECE9-46D2-A3FF-7E2E577BE36A}">
      <dgm:prSet phldrT="[Texto]"/>
      <dgm:spPr/>
      <dgm:t>
        <a:bodyPr/>
        <a:lstStyle/>
        <a:p>
          <a:r>
            <a:rPr lang="es-MX" dirty="0"/>
            <a:t>De nivel superior</a:t>
          </a:r>
        </a:p>
      </dgm:t>
    </dgm:pt>
    <dgm:pt modelId="{08565F62-BAF8-4385-B922-86C4B68BE110}" type="parTrans" cxnId="{5B8AF8B9-9EC9-49CA-AB7C-6E7852F5DFBD}">
      <dgm:prSet/>
      <dgm:spPr/>
      <dgm:t>
        <a:bodyPr/>
        <a:lstStyle/>
        <a:p>
          <a:endParaRPr lang="es-MX"/>
        </a:p>
      </dgm:t>
    </dgm:pt>
    <dgm:pt modelId="{6073137D-AF2D-4965-A561-5DA1CBAF6316}" type="sibTrans" cxnId="{5B8AF8B9-9EC9-49CA-AB7C-6E7852F5DFBD}">
      <dgm:prSet/>
      <dgm:spPr/>
      <dgm:t>
        <a:bodyPr/>
        <a:lstStyle/>
        <a:p>
          <a:endParaRPr lang="es-MX"/>
        </a:p>
      </dgm:t>
    </dgm:pt>
    <dgm:pt modelId="{9115649E-89E5-41A6-B8C1-E2E5BAF4814C}">
      <dgm:prSet phldrT="[Texto]"/>
      <dgm:spPr/>
      <dgm:t>
        <a:bodyPr/>
        <a:lstStyle/>
        <a:p>
          <a:r>
            <a:rPr lang="es-MX" dirty="0"/>
            <a:t>De nivel medio</a:t>
          </a:r>
        </a:p>
      </dgm:t>
    </dgm:pt>
    <dgm:pt modelId="{BD6F452B-856B-423F-B5E8-816A264A1E23}" type="parTrans" cxnId="{BAF8A838-1E7E-41FD-8283-284AC81F8E67}">
      <dgm:prSet/>
      <dgm:spPr/>
      <dgm:t>
        <a:bodyPr/>
        <a:lstStyle/>
        <a:p>
          <a:endParaRPr lang="es-MX"/>
        </a:p>
      </dgm:t>
    </dgm:pt>
    <dgm:pt modelId="{4598248A-746D-4548-A66B-A26D83A65007}" type="sibTrans" cxnId="{BAF8A838-1E7E-41FD-8283-284AC81F8E67}">
      <dgm:prSet/>
      <dgm:spPr/>
      <dgm:t>
        <a:bodyPr/>
        <a:lstStyle/>
        <a:p>
          <a:endParaRPr lang="es-MX"/>
        </a:p>
      </dgm:t>
    </dgm:pt>
    <dgm:pt modelId="{8D6A8323-8D2F-4E07-AF93-4F6DACA7E9B9}">
      <dgm:prSet phldrT="[Texto]"/>
      <dgm:spPr/>
      <dgm:t>
        <a:bodyPr/>
        <a:lstStyle/>
        <a:p>
          <a:r>
            <a:rPr lang="es-MX" dirty="0"/>
            <a:t>De primera línea</a:t>
          </a:r>
        </a:p>
      </dgm:t>
    </dgm:pt>
    <dgm:pt modelId="{225D0927-6FB7-4ED2-88E7-35C5EBC00F04}" type="parTrans" cxnId="{D536D046-7ADB-4799-8497-4389482F619B}">
      <dgm:prSet/>
      <dgm:spPr/>
      <dgm:t>
        <a:bodyPr/>
        <a:lstStyle/>
        <a:p>
          <a:endParaRPr lang="es-MX"/>
        </a:p>
      </dgm:t>
    </dgm:pt>
    <dgm:pt modelId="{093CEFB8-A79E-4F99-9B92-089F267391A7}" type="sibTrans" cxnId="{D536D046-7ADB-4799-8497-4389482F619B}">
      <dgm:prSet/>
      <dgm:spPr/>
      <dgm:t>
        <a:bodyPr/>
        <a:lstStyle/>
        <a:p>
          <a:endParaRPr lang="es-MX"/>
        </a:p>
      </dgm:t>
    </dgm:pt>
    <dgm:pt modelId="{EAA7883C-9511-477E-8465-E01FDEBD8DC1}" type="pres">
      <dgm:prSet presAssocID="{9DC61682-4340-4BB2-BF59-8CDDF41E3729}" presName="compositeShape" presStyleCnt="0">
        <dgm:presLayoutVars>
          <dgm:dir/>
          <dgm:resizeHandles/>
        </dgm:presLayoutVars>
      </dgm:prSet>
      <dgm:spPr/>
    </dgm:pt>
    <dgm:pt modelId="{449CAC96-0D2F-4205-9517-C631C0994C48}" type="pres">
      <dgm:prSet presAssocID="{9DC61682-4340-4BB2-BF59-8CDDF41E3729}" presName="pyramid" presStyleLbl="node1" presStyleIdx="0" presStyleCnt="1" custLinFactNeighborX="-3126" custLinFactNeighborY="258"/>
      <dgm:spPr/>
    </dgm:pt>
    <dgm:pt modelId="{D867738E-1205-48A3-A13D-6D1687DCA420}" type="pres">
      <dgm:prSet presAssocID="{9DC61682-4340-4BB2-BF59-8CDDF41E3729}" presName="theList" presStyleCnt="0"/>
      <dgm:spPr/>
    </dgm:pt>
    <dgm:pt modelId="{C6F10763-85FE-4591-A4B2-5BAF3D9E5501}" type="pres">
      <dgm:prSet presAssocID="{4FB7C735-ECE9-46D2-A3FF-7E2E577BE36A}" presName="aNode" presStyleLbl="fgAcc1" presStyleIdx="0" presStyleCnt="3">
        <dgm:presLayoutVars>
          <dgm:bulletEnabled val="1"/>
        </dgm:presLayoutVars>
      </dgm:prSet>
      <dgm:spPr/>
    </dgm:pt>
    <dgm:pt modelId="{1A848A24-2877-46DD-B36E-CE5E6444B99B}" type="pres">
      <dgm:prSet presAssocID="{4FB7C735-ECE9-46D2-A3FF-7E2E577BE36A}" presName="aSpace" presStyleCnt="0"/>
      <dgm:spPr/>
    </dgm:pt>
    <dgm:pt modelId="{5A499B4E-DCB9-4943-A69B-C72C2E6DE203}" type="pres">
      <dgm:prSet presAssocID="{9115649E-89E5-41A6-B8C1-E2E5BAF4814C}" presName="aNode" presStyleLbl="fgAcc1" presStyleIdx="1" presStyleCnt="3">
        <dgm:presLayoutVars>
          <dgm:bulletEnabled val="1"/>
        </dgm:presLayoutVars>
      </dgm:prSet>
      <dgm:spPr/>
    </dgm:pt>
    <dgm:pt modelId="{D1FDF345-A052-43B5-A05E-97DAFED78F18}" type="pres">
      <dgm:prSet presAssocID="{9115649E-89E5-41A6-B8C1-E2E5BAF4814C}" presName="aSpace" presStyleCnt="0"/>
      <dgm:spPr/>
    </dgm:pt>
    <dgm:pt modelId="{A488F681-2090-4234-B6BD-55301AB3D44B}" type="pres">
      <dgm:prSet presAssocID="{8D6A8323-8D2F-4E07-AF93-4F6DACA7E9B9}" presName="aNode" presStyleLbl="fgAcc1" presStyleIdx="2" presStyleCnt="3">
        <dgm:presLayoutVars>
          <dgm:bulletEnabled val="1"/>
        </dgm:presLayoutVars>
      </dgm:prSet>
      <dgm:spPr/>
    </dgm:pt>
    <dgm:pt modelId="{56BBDAE8-8C42-45E3-AAC8-FBA1C11ECEC2}" type="pres">
      <dgm:prSet presAssocID="{8D6A8323-8D2F-4E07-AF93-4F6DACA7E9B9}" presName="aSpace" presStyleCnt="0"/>
      <dgm:spPr/>
    </dgm:pt>
  </dgm:ptLst>
  <dgm:cxnLst>
    <dgm:cxn modelId="{BAF8A838-1E7E-41FD-8283-284AC81F8E67}" srcId="{9DC61682-4340-4BB2-BF59-8CDDF41E3729}" destId="{9115649E-89E5-41A6-B8C1-E2E5BAF4814C}" srcOrd="1" destOrd="0" parTransId="{BD6F452B-856B-423F-B5E8-816A264A1E23}" sibTransId="{4598248A-746D-4548-A66B-A26D83A65007}"/>
    <dgm:cxn modelId="{D536D046-7ADB-4799-8497-4389482F619B}" srcId="{9DC61682-4340-4BB2-BF59-8CDDF41E3729}" destId="{8D6A8323-8D2F-4E07-AF93-4F6DACA7E9B9}" srcOrd="2" destOrd="0" parTransId="{225D0927-6FB7-4ED2-88E7-35C5EBC00F04}" sibTransId="{093CEFB8-A79E-4F99-9B92-089F267391A7}"/>
    <dgm:cxn modelId="{E0777487-B0A0-405F-B2EF-7ED0AAAD8F93}" type="presOf" srcId="{9115649E-89E5-41A6-B8C1-E2E5BAF4814C}" destId="{5A499B4E-DCB9-4943-A69B-C72C2E6DE203}" srcOrd="0" destOrd="0" presId="urn:microsoft.com/office/officeart/2005/8/layout/pyramid2"/>
    <dgm:cxn modelId="{761A55A4-6704-4DAF-8CBF-47C1321C1908}" type="presOf" srcId="{8D6A8323-8D2F-4E07-AF93-4F6DACA7E9B9}" destId="{A488F681-2090-4234-B6BD-55301AB3D44B}" srcOrd="0" destOrd="0" presId="urn:microsoft.com/office/officeart/2005/8/layout/pyramid2"/>
    <dgm:cxn modelId="{5B8AF8B9-9EC9-49CA-AB7C-6E7852F5DFBD}" srcId="{9DC61682-4340-4BB2-BF59-8CDDF41E3729}" destId="{4FB7C735-ECE9-46D2-A3FF-7E2E577BE36A}" srcOrd="0" destOrd="0" parTransId="{08565F62-BAF8-4385-B922-86C4B68BE110}" sibTransId="{6073137D-AF2D-4965-A561-5DA1CBAF6316}"/>
    <dgm:cxn modelId="{BF1406E0-39A0-4523-B4E3-B64C32B40FC9}" type="presOf" srcId="{9DC61682-4340-4BB2-BF59-8CDDF41E3729}" destId="{EAA7883C-9511-477E-8465-E01FDEBD8DC1}" srcOrd="0" destOrd="0" presId="urn:microsoft.com/office/officeart/2005/8/layout/pyramid2"/>
    <dgm:cxn modelId="{5AAAC8EB-FCF0-437B-A5D8-CB717AF03578}" type="presOf" srcId="{4FB7C735-ECE9-46D2-A3FF-7E2E577BE36A}" destId="{C6F10763-85FE-4591-A4B2-5BAF3D9E5501}" srcOrd="0" destOrd="0" presId="urn:microsoft.com/office/officeart/2005/8/layout/pyramid2"/>
    <dgm:cxn modelId="{191F5273-8CE6-4948-8DCF-782099F656ED}" type="presParOf" srcId="{EAA7883C-9511-477E-8465-E01FDEBD8DC1}" destId="{449CAC96-0D2F-4205-9517-C631C0994C48}" srcOrd="0" destOrd="0" presId="urn:microsoft.com/office/officeart/2005/8/layout/pyramid2"/>
    <dgm:cxn modelId="{9C0310A4-ED84-471A-857F-E59706C6D40B}" type="presParOf" srcId="{EAA7883C-9511-477E-8465-E01FDEBD8DC1}" destId="{D867738E-1205-48A3-A13D-6D1687DCA420}" srcOrd="1" destOrd="0" presId="urn:microsoft.com/office/officeart/2005/8/layout/pyramid2"/>
    <dgm:cxn modelId="{1271FAD4-93EB-40DF-844F-0CF7D7753EE3}" type="presParOf" srcId="{D867738E-1205-48A3-A13D-6D1687DCA420}" destId="{C6F10763-85FE-4591-A4B2-5BAF3D9E5501}" srcOrd="0" destOrd="0" presId="urn:microsoft.com/office/officeart/2005/8/layout/pyramid2"/>
    <dgm:cxn modelId="{9B170F3C-E2F3-4BA4-B408-CCAC05FC0807}" type="presParOf" srcId="{D867738E-1205-48A3-A13D-6D1687DCA420}" destId="{1A848A24-2877-46DD-B36E-CE5E6444B99B}" srcOrd="1" destOrd="0" presId="urn:microsoft.com/office/officeart/2005/8/layout/pyramid2"/>
    <dgm:cxn modelId="{CB13945E-4FF3-4234-B02C-1C9F0B3D43CE}" type="presParOf" srcId="{D867738E-1205-48A3-A13D-6D1687DCA420}" destId="{5A499B4E-DCB9-4943-A69B-C72C2E6DE203}" srcOrd="2" destOrd="0" presId="urn:microsoft.com/office/officeart/2005/8/layout/pyramid2"/>
    <dgm:cxn modelId="{1AD94D33-6170-4A61-AECC-3C996B02DEC9}" type="presParOf" srcId="{D867738E-1205-48A3-A13D-6D1687DCA420}" destId="{D1FDF345-A052-43B5-A05E-97DAFED78F18}" srcOrd="3" destOrd="0" presId="urn:microsoft.com/office/officeart/2005/8/layout/pyramid2"/>
    <dgm:cxn modelId="{4886427D-47EF-4EB7-881E-F97600CC0949}" type="presParOf" srcId="{D867738E-1205-48A3-A13D-6D1687DCA420}" destId="{A488F681-2090-4234-B6BD-55301AB3D44B}" srcOrd="4" destOrd="0" presId="urn:microsoft.com/office/officeart/2005/8/layout/pyramid2"/>
    <dgm:cxn modelId="{865E7440-A860-4BF4-8512-038A997049AB}" type="presParOf" srcId="{D867738E-1205-48A3-A13D-6D1687DCA420}" destId="{56BBDAE8-8C42-45E3-AAC8-FBA1C11ECEC2}"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32ECDBE-8011-4A36-B098-F78AA12A158A}" type="doc">
      <dgm:prSet loTypeId="urn:microsoft.com/office/officeart/2005/8/layout/hierarchy2" loCatId="hierarchy" qsTypeId="urn:microsoft.com/office/officeart/2005/8/quickstyle/simple3" qsCatId="simple" csTypeId="urn:microsoft.com/office/officeart/2005/8/colors/accent1_4" csCatId="accent1" phldr="1"/>
      <dgm:spPr/>
      <dgm:t>
        <a:bodyPr/>
        <a:lstStyle/>
        <a:p>
          <a:endParaRPr lang="es-MX"/>
        </a:p>
      </dgm:t>
    </dgm:pt>
    <dgm:pt modelId="{5AB0FA81-7892-4080-B5AC-A36286A6E214}">
      <dgm:prSet phldrT="[Texto]" custT="1"/>
      <dgm:spPr/>
      <dgm:t>
        <a:bodyPr/>
        <a:lstStyle/>
        <a:p>
          <a:r>
            <a:rPr lang="es-MX" sz="2000" dirty="0"/>
            <a:t>Habilidades interpersonales</a:t>
          </a:r>
        </a:p>
      </dgm:t>
    </dgm:pt>
    <dgm:pt modelId="{8FE8AA3A-5F36-4B82-9A9E-D92644FCCEAB}" type="parTrans" cxnId="{BEFD51A8-A8ED-4CE5-948D-FF0C80FBE643}">
      <dgm:prSet custT="1"/>
      <dgm:spPr/>
      <dgm:t>
        <a:bodyPr/>
        <a:lstStyle/>
        <a:p>
          <a:endParaRPr lang="es-MX" sz="1000"/>
        </a:p>
      </dgm:t>
    </dgm:pt>
    <dgm:pt modelId="{2F0F7527-9710-4778-A0B9-3D760458845B}" type="sibTrans" cxnId="{BEFD51A8-A8ED-4CE5-948D-FF0C80FBE643}">
      <dgm:prSet/>
      <dgm:spPr/>
      <dgm:t>
        <a:bodyPr/>
        <a:lstStyle/>
        <a:p>
          <a:endParaRPr lang="es-MX" sz="3200"/>
        </a:p>
      </dgm:t>
    </dgm:pt>
    <dgm:pt modelId="{0A8976F4-C589-491B-B19D-60CC06008676}">
      <dgm:prSet phldrT="[Texto]" custT="1"/>
      <dgm:spPr/>
      <dgm:t>
        <a:bodyPr/>
        <a:lstStyle/>
        <a:p>
          <a:r>
            <a:rPr lang="es-MX" sz="2000" dirty="0"/>
            <a:t>Habilidades conceptuales</a:t>
          </a:r>
        </a:p>
      </dgm:t>
    </dgm:pt>
    <dgm:pt modelId="{2CBD392B-531E-4B71-B7D0-26273444C05E}" type="parTrans" cxnId="{5E91A57A-1B25-4CC5-BFF4-F5306FED4E2D}">
      <dgm:prSet custT="1"/>
      <dgm:spPr/>
      <dgm:t>
        <a:bodyPr/>
        <a:lstStyle/>
        <a:p>
          <a:endParaRPr lang="es-MX" sz="900"/>
        </a:p>
      </dgm:t>
    </dgm:pt>
    <dgm:pt modelId="{1E478CFF-8020-4FAF-8511-867852F66E9A}" type="sibTrans" cxnId="{5E91A57A-1B25-4CC5-BFF4-F5306FED4E2D}">
      <dgm:prSet/>
      <dgm:spPr/>
      <dgm:t>
        <a:bodyPr/>
        <a:lstStyle/>
        <a:p>
          <a:endParaRPr lang="es-MX" sz="3200"/>
        </a:p>
      </dgm:t>
    </dgm:pt>
    <dgm:pt modelId="{45AA6A9D-8562-48DF-93AB-2D8334614544}">
      <dgm:prSet phldrT="[Texto]" custT="1"/>
      <dgm:spPr/>
      <dgm:t>
        <a:bodyPr/>
        <a:lstStyle/>
        <a:p>
          <a:r>
            <a:rPr lang="es-MX" sz="2000" dirty="0"/>
            <a:t>Capacidad del gerente de pensar en forma abstracta.</a:t>
          </a:r>
        </a:p>
      </dgm:t>
    </dgm:pt>
    <dgm:pt modelId="{D9A40E6A-4038-4B12-BB36-7A64C49F6489}" type="parTrans" cxnId="{F5FB91BE-BC4B-424E-811C-996463B64E20}">
      <dgm:prSet custT="1"/>
      <dgm:spPr/>
      <dgm:t>
        <a:bodyPr/>
        <a:lstStyle/>
        <a:p>
          <a:endParaRPr lang="es-MX" sz="900"/>
        </a:p>
      </dgm:t>
    </dgm:pt>
    <dgm:pt modelId="{52010202-CA6F-4EEB-868C-8FF1FBE83DB1}" type="sibTrans" cxnId="{F5FB91BE-BC4B-424E-811C-996463B64E20}">
      <dgm:prSet/>
      <dgm:spPr/>
      <dgm:t>
        <a:bodyPr/>
        <a:lstStyle/>
        <a:p>
          <a:endParaRPr lang="es-MX" sz="3200"/>
        </a:p>
      </dgm:t>
    </dgm:pt>
    <dgm:pt modelId="{947A91D8-1463-4ACD-87FD-D30FBBAD6481}">
      <dgm:prSet phldrT="[Texto]" custT="1"/>
      <dgm:spPr/>
      <dgm:t>
        <a:bodyPr/>
        <a:lstStyle/>
        <a:p>
          <a:r>
            <a:rPr lang="es-MX" sz="2000" dirty="0"/>
            <a:t>Habilidades gerenciales</a:t>
          </a:r>
        </a:p>
      </dgm:t>
    </dgm:pt>
    <dgm:pt modelId="{071F3BDF-6AE6-48EB-A3B7-23B0B5231ED4}" type="parTrans" cxnId="{805810C1-82BF-4344-BB4D-311A22A38CD6}">
      <dgm:prSet/>
      <dgm:spPr/>
      <dgm:t>
        <a:bodyPr/>
        <a:lstStyle/>
        <a:p>
          <a:endParaRPr lang="es-MX" sz="3200"/>
        </a:p>
      </dgm:t>
    </dgm:pt>
    <dgm:pt modelId="{A0C438F7-E73A-4893-9858-823C16D64CCB}" type="sibTrans" cxnId="{805810C1-82BF-4344-BB4D-311A22A38CD6}">
      <dgm:prSet/>
      <dgm:spPr/>
      <dgm:t>
        <a:bodyPr/>
        <a:lstStyle/>
        <a:p>
          <a:endParaRPr lang="es-MX" sz="3200"/>
        </a:p>
      </dgm:t>
    </dgm:pt>
    <dgm:pt modelId="{15E711F7-2F49-4585-B899-252B1950DEF0}">
      <dgm:prSet phldrT="[Texto]" custT="1"/>
      <dgm:spPr/>
      <dgm:t>
        <a:bodyPr/>
        <a:lstStyle/>
        <a:p>
          <a:r>
            <a:rPr lang="es-MX" sz="2000" dirty="0"/>
            <a:t>Capacidad de comunicarse, entender y motivar tanto a individuos como a grupos.</a:t>
          </a:r>
        </a:p>
      </dgm:t>
    </dgm:pt>
    <dgm:pt modelId="{51449678-AC02-4B62-8DD0-CB5DA1D519C8}" type="parTrans" cxnId="{168EFC3E-C4D3-439A-BC64-D40BD594A9BF}">
      <dgm:prSet custT="1"/>
      <dgm:spPr/>
      <dgm:t>
        <a:bodyPr/>
        <a:lstStyle/>
        <a:p>
          <a:endParaRPr lang="es-MX" sz="900"/>
        </a:p>
      </dgm:t>
    </dgm:pt>
    <dgm:pt modelId="{27EBACA3-52E6-4E0F-BB32-A20221B8200F}" type="sibTrans" cxnId="{168EFC3E-C4D3-439A-BC64-D40BD594A9BF}">
      <dgm:prSet/>
      <dgm:spPr/>
      <dgm:t>
        <a:bodyPr/>
        <a:lstStyle/>
        <a:p>
          <a:endParaRPr lang="es-MX" sz="3200"/>
        </a:p>
      </dgm:t>
    </dgm:pt>
    <dgm:pt modelId="{B47BAD26-92D4-429E-81BC-20A6F9A3BACE}" type="pres">
      <dgm:prSet presAssocID="{E32ECDBE-8011-4A36-B098-F78AA12A158A}" presName="diagram" presStyleCnt="0">
        <dgm:presLayoutVars>
          <dgm:chPref val="1"/>
          <dgm:dir/>
          <dgm:animOne val="branch"/>
          <dgm:animLvl val="lvl"/>
          <dgm:resizeHandles val="exact"/>
        </dgm:presLayoutVars>
      </dgm:prSet>
      <dgm:spPr/>
    </dgm:pt>
    <dgm:pt modelId="{29C96C1B-6F7E-4406-AE1A-FD7361A3EA0E}" type="pres">
      <dgm:prSet presAssocID="{947A91D8-1463-4ACD-87FD-D30FBBAD6481}" presName="root1" presStyleCnt="0"/>
      <dgm:spPr/>
    </dgm:pt>
    <dgm:pt modelId="{80A0C6FF-2D34-4BA7-890F-7225117A80A5}" type="pres">
      <dgm:prSet presAssocID="{947A91D8-1463-4ACD-87FD-D30FBBAD6481}" presName="LevelOneTextNode" presStyleLbl="node0" presStyleIdx="0" presStyleCnt="1">
        <dgm:presLayoutVars>
          <dgm:chPref val="3"/>
        </dgm:presLayoutVars>
      </dgm:prSet>
      <dgm:spPr/>
    </dgm:pt>
    <dgm:pt modelId="{6DFD63EE-D68B-4CDE-9BBA-BBDA8C115400}" type="pres">
      <dgm:prSet presAssocID="{947A91D8-1463-4ACD-87FD-D30FBBAD6481}" presName="level2hierChild" presStyleCnt="0"/>
      <dgm:spPr/>
    </dgm:pt>
    <dgm:pt modelId="{1DCE0BAA-3E4A-44CD-B540-85C7A623D5FD}" type="pres">
      <dgm:prSet presAssocID="{8FE8AA3A-5F36-4B82-9A9E-D92644FCCEAB}" presName="conn2-1" presStyleLbl="parChTrans1D2" presStyleIdx="0" presStyleCnt="2"/>
      <dgm:spPr/>
    </dgm:pt>
    <dgm:pt modelId="{A0E8FFF1-3D65-4625-911E-CC10AFD21FC3}" type="pres">
      <dgm:prSet presAssocID="{8FE8AA3A-5F36-4B82-9A9E-D92644FCCEAB}" presName="connTx" presStyleLbl="parChTrans1D2" presStyleIdx="0" presStyleCnt="2"/>
      <dgm:spPr/>
    </dgm:pt>
    <dgm:pt modelId="{71E2CC57-9799-47E6-9030-07263A40BF2E}" type="pres">
      <dgm:prSet presAssocID="{5AB0FA81-7892-4080-B5AC-A36286A6E214}" presName="root2" presStyleCnt="0"/>
      <dgm:spPr/>
    </dgm:pt>
    <dgm:pt modelId="{F945EE4D-1750-465A-9DEB-605FF7EDDF80}" type="pres">
      <dgm:prSet presAssocID="{5AB0FA81-7892-4080-B5AC-A36286A6E214}" presName="LevelTwoTextNode" presStyleLbl="node2" presStyleIdx="0" presStyleCnt="2">
        <dgm:presLayoutVars>
          <dgm:chPref val="3"/>
        </dgm:presLayoutVars>
      </dgm:prSet>
      <dgm:spPr/>
    </dgm:pt>
    <dgm:pt modelId="{3499B883-3A97-48BA-8820-6A47E93C5A66}" type="pres">
      <dgm:prSet presAssocID="{5AB0FA81-7892-4080-B5AC-A36286A6E214}" presName="level3hierChild" presStyleCnt="0"/>
      <dgm:spPr/>
    </dgm:pt>
    <dgm:pt modelId="{727CBB2B-691B-476E-9444-9D4183644686}" type="pres">
      <dgm:prSet presAssocID="{51449678-AC02-4B62-8DD0-CB5DA1D519C8}" presName="conn2-1" presStyleLbl="parChTrans1D3" presStyleIdx="0" presStyleCnt="2"/>
      <dgm:spPr/>
    </dgm:pt>
    <dgm:pt modelId="{F6E07596-53C0-4A8A-A286-ABA148CF532A}" type="pres">
      <dgm:prSet presAssocID="{51449678-AC02-4B62-8DD0-CB5DA1D519C8}" presName="connTx" presStyleLbl="parChTrans1D3" presStyleIdx="0" presStyleCnt="2"/>
      <dgm:spPr/>
    </dgm:pt>
    <dgm:pt modelId="{775BD8F0-A1AB-4783-BBE8-3FBEC9DD9B06}" type="pres">
      <dgm:prSet presAssocID="{15E711F7-2F49-4585-B899-252B1950DEF0}" presName="root2" presStyleCnt="0"/>
      <dgm:spPr/>
    </dgm:pt>
    <dgm:pt modelId="{D29A46BE-705A-4BE1-9550-E26D6C55CCF8}" type="pres">
      <dgm:prSet presAssocID="{15E711F7-2F49-4585-B899-252B1950DEF0}" presName="LevelTwoTextNode" presStyleLbl="node3" presStyleIdx="0" presStyleCnt="2" custScaleX="209763">
        <dgm:presLayoutVars>
          <dgm:chPref val="3"/>
        </dgm:presLayoutVars>
      </dgm:prSet>
      <dgm:spPr/>
    </dgm:pt>
    <dgm:pt modelId="{01513601-E96C-4ADE-A845-041268B830E7}" type="pres">
      <dgm:prSet presAssocID="{15E711F7-2F49-4585-B899-252B1950DEF0}" presName="level3hierChild" presStyleCnt="0"/>
      <dgm:spPr/>
    </dgm:pt>
    <dgm:pt modelId="{B9110CF1-93B0-477F-B55E-58417D7177F2}" type="pres">
      <dgm:prSet presAssocID="{2CBD392B-531E-4B71-B7D0-26273444C05E}" presName="conn2-1" presStyleLbl="parChTrans1D2" presStyleIdx="1" presStyleCnt="2"/>
      <dgm:spPr/>
    </dgm:pt>
    <dgm:pt modelId="{7FD53CA3-4F1F-4640-8570-4E0A5B796B26}" type="pres">
      <dgm:prSet presAssocID="{2CBD392B-531E-4B71-B7D0-26273444C05E}" presName="connTx" presStyleLbl="parChTrans1D2" presStyleIdx="1" presStyleCnt="2"/>
      <dgm:spPr/>
    </dgm:pt>
    <dgm:pt modelId="{C9612596-8D9B-40DB-8CBC-A47D342BA3FE}" type="pres">
      <dgm:prSet presAssocID="{0A8976F4-C589-491B-B19D-60CC06008676}" presName="root2" presStyleCnt="0"/>
      <dgm:spPr/>
    </dgm:pt>
    <dgm:pt modelId="{A1E8E1D6-519B-4218-95F4-CF83273240F4}" type="pres">
      <dgm:prSet presAssocID="{0A8976F4-C589-491B-B19D-60CC06008676}" presName="LevelTwoTextNode" presStyleLbl="node2" presStyleIdx="1" presStyleCnt="2">
        <dgm:presLayoutVars>
          <dgm:chPref val="3"/>
        </dgm:presLayoutVars>
      </dgm:prSet>
      <dgm:spPr/>
    </dgm:pt>
    <dgm:pt modelId="{46CF7A41-81BE-4C20-B6AB-42BA4D278B2F}" type="pres">
      <dgm:prSet presAssocID="{0A8976F4-C589-491B-B19D-60CC06008676}" presName="level3hierChild" presStyleCnt="0"/>
      <dgm:spPr/>
    </dgm:pt>
    <dgm:pt modelId="{28F73466-5DEF-4BE1-B24B-74DE1EA94BE3}" type="pres">
      <dgm:prSet presAssocID="{D9A40E6A-4038-4B12-BB36-7A64C49F6489}" presName="conn2-1" presStyleLbl="parChTrans1D3" presStyleIdx="1" presStyleCnt="2"/>
      <dgm:spPr/>
    </dgm:pt>
    <dgm:pt modelId="{F905A2D9-F82D-4CE3-930E-194CADFC3D97}" type="pres">
      <dgm:prSet presAssocID="{D9A40E6A-4038-4B12-BB36-7A64C49F6489}" presName="connTx" presStyleLbl="parChTrans1D3" presStyleIdx="1" presStyleCnt="2"/>
      <dgm:spPr/>
    </dgm:pt>
    <dgm:pt modelId="{AB6C6B80-7D79-4060-BE06-F95AA106CA6E}" type="pres">
      <dgm:prSet presAssocID="{45AA6A9D-8562-48DF-93AB-2D8334614544}" presName="root2" presStyleCnt="0"/>
      <dgm:spPr/>
    </dgm:pt>
    <dgm:pt modelId="{E3E95659-2838-48E1-8312-64A9CCD168E9}" type="pres">
      <dgm:prSet presAssocID="{45AA6A9D-8562-48DF-93AB-2D8334614544}" presName="LevelTwoTextNode" presStyleLbl="node3" presStyleIdx="1" presStyleCnt="2" custScaleX="209763">
        <dgm:presLayoutVars>
          <dgm:chPref val="3"/>
        </dgm:presLayoutVars>
      </dgm:prSet>
      <dgm:spPr/>
    </dgm:pt>
    <dgm:pt modelId="{919BBD5B-0373-45EC-B5AA-3A03E9181D94}" type="pres">
      <dgm:prSet presAssocID="{45AA6A9D-8562-48DF-93AB-2D8334614544}" presName="level3hierChild" presStyleCnt="0"/>
      <dgm:spPr/>
    </dgm:pt>
  </dgm:ptLst>
  <dgm:cxnLst>
    <dgm:cxn modelId="{61401102-EAA1-49F2-A0AC-81637E9EA95C}" type="presOf" srcId="{5AB0FA81-7892-4080-B5AC-A36286A6E214}" destId="{F945EE4D-1750-465A-9DEB-605FF7EDDF80}" srcOrd="0" destOrd="0" presId="urn:microsoft.com/office/officeart/2005/8/layout/hierarchy2"/>
    <dgm:cxn modelId="{AAE04708-5311-421D-A048-7A8F8B7C4CCB}" type="presOf" srcId="{D9A40E6A-4038-4B12-BB36-7A64C49F6489}" destId="{28F73466-5DEF-4BE1-B24B-74DE1EA94BE3}" srcOrd="0" destOrd="0" presId="urn:microsoft.com/office/officeart/2005/8/layout/hierarchy2"/>
    <dgm:cxn modelId="{1F1C901A-445B-4374-8653-BED275436447}" type="presOf" srcId="{51449678-AC02-4B62-8DD0-CB5DA1D519C8}" destId="{727CBB2B-691B-476E-9444-9D4183644686}" srcOrd="0" destOrd="0" presId="urn:microsoft.com/office/officeart/2005/8/layout/hierarchy2"/>
    <dgm:cxn modelId="{90E75E27-357C-4873-87CB-D3F63BEADE87}" type="presOf" srcId="{947A91D8-1463-4ACD-87FD-D30FBBAD6481}" destId="{80A0C6FF-2D34-4BA7-890F-7225117A80A5}" srcOrd="0" destOrd="0" presId="urn:microsoft.com/office/officeart/2005/8/layout/hierarchy2"/>
    <dgm:cxn modelId="{D1F78737-0125-48BD-9A2B-486213323E39}" type="presOf" srcId="{8FE8AA3A-5F36-4B82-9A9E-D92644FCCEAB}" destId="{A0E8FFF1-3D65-4625-911E-CC10AFD21FC3}" srcOrd="1" destOrd="0" presId="urn:microsoft.com/office/officeart/2005/8/layout/hierarchy2"/>
    <dgm:cxn modelId="{168EFC3E-C4D3-439A-BC64-D40BD594A9BF}" srcId="{5AB0FA81-7892-4080-B5AC-A36286A6E214}" destId="{15E711F7-2F49-4585-B899-252B1950DEF0}" srcOrd="0" destOrd="0" parTransId="{51449678-AC02-4B62-8DD0-CB5DA1D519C8}" sibTransId="{27EBACA3-52E6-4E0F-BB32-A20221B8200F}"/>
    <dgm:cxn modelId="{1F08CB64-AFCE-44C0-A82F-B3C922577E95}" type="presOf" srcId="{E32ECDBE-8011-4A36-B098-F78AA12A158A}" destId="{B47BAD26-92D4-429E-81BC-20A6F9A3BACE}" srcOrd="0" destOrd="0" presId="urn:microsoft.com/office/officeart/2005/8/layout/hierarchy2"/>
    <dgm:cxn modelId="{5E91A57A-1B25-4CC5-BFF4-F5306FED4E2D}" srcId="{947A91D8-1463-4ACD-87FD-D30FBBAD6481}" destId="{0A8976F4-C589-491B-B19D-60CC06008676}" srcOrd="1" destOrd="0" parTransId="{2CBD392B-531E-4B71-B7D0-26273444C05E}" sibTransId="{1E478CFF-8020-4FAF-8511-867852F66E9A}"/>
    <dgm:cxn modelId="{C6D9B88C-4461-4E0E-BEF3-96512D4D63DF}" type="presOf" srcId="{51449678-AC02-4B62-8DD0-CB5DA1D519C8}" destId="{F6E07596-53C0-4A8A-A286-ABA148CF532A}" srcOrd="1" destOrd="0" presId="urn:microsoft.com/office/officeart/2005/8/layout/hierarchy2"/>
    <dgm:cxn modelId="{B552C492-0597-47BB-A735-701A8C5C8EF9}" type="presOf" srcId="{15E711F7-2F49-4585-B899-252B1950DEF0}" destId="{D29A46BE-705A-4BE1-9550-E26D6C55CCF8}" srcOrd="0" destOrd="0" presId="urn:microsoft.com/office/officeart/2005/8/layout/hierarchy2"/>
    <dgm:cxn modelId="{CFA1C7A7-5FDE-41E4-B91D-DC83AAB1FB62}" type="presOf" srcId="{D9A40E6A-4038-4B12-BB36-7A64C49F6489}" destId="{F905A2D9-F82D-4CE3-930E-194CADFC3D97}" srcOrd="1" destOrd="0" presId="urn:microsoft.com/office/officeart/2005/8/layout/hierarchy2"/>
    <dgm:cxn modelId="{BEFD51A8-A8ED-4CE5-948D-FF0C80FBE643}" srcId="{947A91D8-1463-4ACD-87FD-D30FBBAD6481}" destId="{5AB0FA81-7892-4080-B5AC-A36286A6E214}" srcOrd="0" destOrd="0" parTransId="{8FE8AA3A-5F36-4B82-9A9E-D92644FCCEAB}" sibTransId="{2F0F7527-9710-4778-A0B9-3D760458845B}"/>
    <dgm:cxn modelId="{B930B5B9-885F-497F-950B-8CD11326A5C4}" type="presOf" srcId="{2CBD392B-531E-4B71-B7D0-26273444C05E}" destId="{7FD53CA3-4F1F-4640-8570-4E0A5B796B26}" srcOrd="1" destOrd="0" presId="urn:microsoft.com/office/officeart/2005/8/layout/hierarchy2"/>
    <dgm:cxn modelId="{F5FB91BE-BC4B-424E-811C-996463B64E20}" srcId="{0A8976F4-C589-491B-B19D-60CC06008676}" destId="{45AA6A9D-8562-48DF-93AB-2D8334614544}" srcOrd="0" destOrd="0" parTransId="{D9A40E6A-4038-4B12-BB36-7A64C49F6489}" sibTransId="{52010202-CA6F-4EEB-868C-8FF1FBE83DB1}"/>
    <dgm:cxn modelId="{805810C1-82BF-4344-BB4D-311A22A38CD6}" srcId="{E32ECDBE-8011-4A36-B098-F78AA12A158A}" destId="{947A91D8-1463-4ACD-87FD-D30FBBAD6481}" srcOrd="0" destOrd="0" parTransId="{071F3BDF-6AE6-48EB-A3B7-23B0B5231ED4}" sibTransId="{A0C438F7-E73A-4893-9858-823C16D64CCB}"/>
    <dgm:cxn modelId="{69D822D8-14AC-40C8-BF2C-2DEE00B7A16D}" type="presOf" srcId="{8FE8AA3A-5F36-4B82-9A9E-D92644FCCEAB}" destId="{1DCE0BAA-3E4A-44CD-B540-85C7A623D5FD}" srcOrd="0" destOrd="0" presId="urn:microsoft.com/office/officeart/2005/8/layout/hierarchy2"/>
    <dgm:cxn modelId="{0CAED4ED-15E8-47A9-B70F-03CC58AA1B89}" type="presOf" srcId="{45AA6A9D-8562-48DF-93AB-2D8334614544}" destId="{E3E95659-2838-48E1-8312-64A9CCD168E9}" srcOrd="0" destOrd="0" presId="urn:microsoft.com/office/officeart/2005/8/layout/hierarchy2"/>
    <dgm:cxn modelId="{F18A02F7-F9CC-4C73-82D7-87FF436E78A5}" type="presOf" srcId="{2CBD392B-531E-4B71-B7D0-26273444C05E}" destId="{B9110CF1-93B0-477F-B55E-58417D7177F2}" srcOrd="0" destOrd="0" presId="urn:microsoft.com/office/officeart/2005/8/layout/hierarchy2"/>
    <dgm:cxn modelId="{9EAC32F8-1297-43FA-B063-9F686BB41A23}" type="presOf" srcId="{0A8976F4-C589-491B-B19D-60CC06008676}" destId="{A1E8E1D6-519B-4218-95F4-CF83273240F4}" srcOrd="0" destOrd="0" presId="urn:microsoft.com/office/officeart/2005/8/layout/hierarchy2"/>
    <dgm:cxn modelId="{093BA7B6-A79F-40E8-9CAD-943C479A1ED4}" type="presParOf" srcId="{B47BAD26-92D4-429E-81BC-20A6F9A3BACE}" destId="{29C96C1B-6F7E-4406-AE1A-FD7361A3EA0E}" srcOrd="0" destOrd="0" presId="urn:microsoft.com/office/officeart/2005/8/layout/hierarchy2"/>
    <dgm:cxn modelId="{3F1D84AF-A0BA-4127-8472-D1BEB14BE42C}" type="presParOf" srcId="{29C96C1B-6F7E-4406-AE1A-FD7361A3EA0E}" destId="{80A0C6FF-2D34-4BA7-890F-7225117A80A5}" srcOrd="0" destOrd="0" presId="urn:microsoft.com/office/officeart/2005/8/layout/hierarchy2"/>
    <dgm:cxn modelId="{48C908DB-D00C-4F28-B636-1B6C7A808F27}" type="presParOf" srcId="{29C96C1B-6F7E-4406-AE1A-FD7361A3EA0E}" destId="{6DFD63EE-D68B-4CDE-9BBA-BBDA8C115400}" srcOrd="1" destOrd="0" presId="urn:microsoft.com/office/officeart/2005/8/layout/hierarchy2"/>
    <dgm:cxn modelId="{594AB375-E1A3-4C66-8B72-F2C4BB8368A8}" type="presParOf" srcId="{6DFD63EE-D68B-4CDE-9BBA-BBDA8C115400}" destId="{1DCE0BAA-3E4A-44CD-B540-85C7A623D5FD}" srcOrd="0" destOrd="0" presId="urn:microsoft.com/office/officeart/2005/8/layout/hierarchy2"/>
    <dgm:cxn modelId="{8E4DB3E3-3204-4244-81C5-73C464A486B9}" type="presParOf" srcId="{1DCE0BAA-3E4A-44CD-B540-85C7A623D5FD}" destId="{A0E8FFF1-3D65-4625-911E-CC10AFD21FC3}" srcOrd="0" destOrd="0" presId="urn:microsoft.com/office/officeart/2005/8/layout/hierarchy2"/>
    <dgm:cxn modelId="{2B73FE5C-8B49-442D-B0CF-B7B661740B42}" type="presParOf" srcId="{6DFD63EE-D68B-4CDE-9BBA-BBDA8C115400}" destId="{71E2CC57-9799-47E6-9030-07263A40BF2E}" srcOrd="1" destOrd="0" presId="urn:microsoft.com/office/officeart/2005/8/layout/hierarchy2"/>
    <dgm:cxn modelId="{9EBF34E6-EE56-4141-8179-2ED0BB98329E}" type="presParOf" srcId="{71E2CC57-9799-47E6-9030-07263A40BF2E}" destId="{F945EE4D-1750-465A-9DEB-605FF7EDDF80}" srcOrd="0" destOrd="0" presId="urn:microsoft.com/office/officeart/2005/8/layout/hierarchy2"/>
    <dgm:cxn modelId="{2A3CE4F9-7901-4A69-9300-7CEF4C756091}" type="presParOf" srcId="{71E2CC57-9799-47E6-9030-07263A40BF2E}" destId="{3499B883-3A97-48BA-8820-6A47E93C5A66}" srcOrd="1" destOrd="0" presId="urn:microsoft.com/office/officeart/2005/8/layout/hierarchy2"/>
    <dgm:cxn modelId="{94430DC5-7A25-4190-9966-263C354EA5DE}" type="presParOf" srcId="{3499B883-3A97-48BA-8820-6A47E93C5A66}" destId="{727CBB2B-691B-476E-9444-9D4183644686}" srcOrd="0" destOrd="0" presId="urn:microsoft.com/office/officeart/2005/8/layout/hierarchy2"/>
    <dgm:cxn modelId="{AEF51262-903F-4742-ADEE-B397ED62B953}" type="presParOf" srcId="{727CBB2B-691B-476E-9444-9D4183644686}" destId="{F6E07596-53C0-4A8A-A286-ABA148CF532A}" srcOrd="0" destOrd="0" presId="urn:microsoft.com/office/officeart/2005/8/layout/hierarchy2"/>
    <dgm:cxn modelId="{41BCCB56-5F3D-4077-952D-9B51978607B3}" type="presParOf" srcId="{3499B883-3A97-48BA-8820-6A47E93C5A66}" destId="{775BD8F0-A1AB-4783-BBE8-3FBEC9DD9B06}" srcOrd="1" destOrd="0" presId="urn:microsoft.com/office/officeart/2005/8/layout/hierarchy2"/>
    <dgm:cxn modelId="{9B71104C-1DA3-421A-B567-CD243333E6AE}" type="presParOf" srcId="{775BD8F0-A1AB-4783-BBE8-3FBEC9DD9B06}" destId="{D29A46BE-705A-4BE1-9550-E26D6C55CCF8}" srcOrd="0" destOrd="0" presId="urn:microsoft.com/office/officeart/2005/8/layout/hierarchy2"/>
    <dgm:cxn modelId="{1CCB2196-0E01-4DCA-A14B-07C13E298628}" type="presParOf" srcId="{775BD8F0-A1AB-4783-BBE8-3FBEC9DD9B06}" destId="{01513601-E96C-4ADE-A845-041268B830E7}" srcOrd="1" destOrd="0" presId="urn:microsoft.com/office/officeart/2005/8/layout/hierarchy2"/>
    <dgm:cxn modelId="{D596CB05-7271-4854-8DD3-5010168DDA1C}" type="presParOf" srcId="{6DFD63EE-D68B-4CDE-9BBA-BBDA8C115400}" destId="{B9110CF1-93B0-477F-B55E-58417D7177F2}" srcOrd="2" destOrd="0" presId="urn:microsoft.com/office/officeart/2005/8/layout/hierarchy2"/>
    <dgm:cxn modelId="{31E42F08-7BEB-4AE0-B5F3-65B6BA1E04F0}" type="presParOf" srcId="{B9110CF1-93B0-477F-B55E-58417D7177F2}" destId="{7FD53CA3-4F1F-4640-8570-4E0A5B796B26}" srcOrd="0" destOrd="0" presId="urn:microsoft.com/office/officeart/2005/8/layout/hierarchy2"/>
    <dgm:cxn modelId="{5CAC2A4B-3619-41C1-9220-7CF2D9AF330B}" type="presParOf" srcId="{6DFD63EE-D68B-4CDE-9BBA-BBDA8C115400}" destId="{C9612596-8D9B-40DB-8CBC-A47D342BA3FE}" srcOrd="3" destOrd="0" presId="urn:microsoft.com/office/officeart/2005/8/layout/hierarchy2"/>
    <dgm:cxn modelId="{47129A9B-31B1-4466-8106-0ABA68A70AAC}" type="presParOf" srcId="{C9612596-8D9B-40DB-8CBC-A47D342BA3FE}" destId="{A1E8E1D6-519B-4218-95F4-CF83273240F4}" srcOrd="0" destOrd="0" presId="urn:microsoft.com/office/officeart/2005/8/layout/hierarchy2"/>
    <dgm:cxn modelId="{9DC0FF9E-2B08-4E61-8C7F-92A6829CC0F2}" type="presParOf" srcId="{C9612596-8D9B-40DB-8CBC-A47D342BA3FE}" destId="{46CF7A41-81BE-4C20-B6AB-42BA4D278B2F}" srcOrd="1" destOrd="0" presId="urn:microsoft.com/office/officeart/2005/8/layout/hierarchy2"/>
    <dgm:cxn modelId="{B5B30B72-83F7-47D8-AB98-4CE0AC76AC14}" type="presParOf" srcId="{46CF7A41-81BE-4C20-B6AB-42BA4D278B2F}" destId="{28F73466-5DEF-4BE1-B24B-74DE1EA94BE3}" srcOrd="0" destOrd="0" presId="urn:microsoft.com/office/officeart/2005/8/layout/hierarchy2"/>
    <dgm:cxn modelId="{23386BE7-6367-4EA4-BB49-67C1D99E3DAF}" type="presParOf" srcId="{28F73466-5DEF-4BE1-B24B-74DE1EA94BE3}" destId="{F905A2D9-F82D-4CE3-930E-194CADFC3D97}" srcOrd="0" destOrd="0" presId="urn:microsoft.com/office/officeart/2005/8/layout/hierarchy2"/>
    <dgm:cxn modelId="{542B4395-82ED-49A2-9487-A0E03CD3E20E}" type="presParOf" srcId="{46CF7A41-81BE-4C20-B6AB-42BA4D278B2F}" destId="{AB6C6B80-7D79-4060-BE06-F95AA106CA6E}" srcOrd="1" destOrd="0" presId="urn:microsoft.com/office/officeart/2005/8/layout/hierarchy2"/>
    <dgm:cxn modelId="{1C40FA9C-896E-4A67-85C2-3FD18E41B6F0}" type="presParOf" srcId="{AB6C6B80-7D79-4060-BE06-F95AA106CA6E}" destId="{E3E95659-2838-48E1-8312-64A9CCD168E9}" srcOrd="0" destOrd="0" presId="urn:microsoft.com/office/officeart/2005/8/layout/hierarchy2"/>
    <dgm:cxn modelId="{F6D13A6A-C85B-464D-977D-3BF54C5A24BE}" type="presParOf" srcId="{AB6C6B80-7D79-4060-BE06-F95AA106CA6E}" destId="{919BBD5B-0373-45EC-B5AA-3A03E9181D9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06D4AAE-52D1-4986-860A-DFF13FEB5949}" type="doc">
      <dgm:prSet loTypeId="urn:microsoft.com/office/officeart/2005/8/layout/orgChart1" loCatId="hierarchy" qsTypeId="urn:microsoft.com/office/officeart/2005/8/quickstyle/simple4" qsCatId="simple" csTypeId="urn:microsoft.com/office/officeart/2005/8/colors/accent1_5" csCatId="accent1" phldr="1"/>
      <dgm:spPr/>
      <dgm:t>
        <a:bodyPr/>
        <a:lstStyle/>
        <a:p>
          <a:endParaRPr lang="es-MX"/>
        </a:p>
      </dgm:t>
    </dgm:pt>
    <dgm:pt modelId="{99EE9B90-A7F0-4EB0-B820-13426A4EC4A0}">
      <dgm:prSet phldrT="[Texto]" custT="1"/>
      <dgm:spPr/>
      <dgm:t>
        <a:bodyPr/>
        <a:lstStyle/>
        <a:p>
          <a:r>
            <a:rPr lang="es-MX" sz="1800"/>
            <a:t>Roles gerenciales</a:t>
          </a:r>
          <a:endParaRPr lang="es-MX" sz="1800" dirty="0"/>
        </a:p>
      </dgm:t>
    </dgm:pt>
    <dgm:pt modelId="{E534FE87-37D1-44EB-B1F0-A6CA33877546}" type="parTrans" cxnId="{1C6F684D-617B-4608-93AF-0D3B12FFE935}">
      <dgm:prSet/>
      <dgm:spPr/>
      <dgm:t>
        <a:bodyPr/>
        <a:lstStyle/>
        <a:p>
          <a:endParaRPr lang="es-MX" sz="1400">
            <a:solidFill>
              <a:schemeClr val="tx1"/>
            </a:solidFill>
          </a:endParaRPr>
        </a:p>
      </dgm:t>
    </dgm:pt>
    <dgm:pt modelId="{29592E21-59DF-4525-B105-A51DB225D12C}" type="sibTrans" cxnId="{1C6F684D-617B-4608-93AF-0D3B12FFE935}">
      <dgm:prSet/>
      <dgm:spPr/>
      <dgm:t>
        <a:bodyPr/>
        <a:lstStyle/>
        <a:p>
          <a:endParaRPr lang="es-MX" sz="1400">
            <a:solidFill>
              <a:schemeClr val="tx1"/>
            </a:solidFill>
          </a:endParaRPr>
        </a:p>
      </dgm:t>
    </dgm:pt>
    <dgm:pt modelId="{E6326E91-5494-41C5-8F90-D33FDCC80659}">
      <dgm:prSet phldrT="[Texto]" custT="1"/>
      <dgm:spPr/>
      <dgm:t>
        <a:bodyPr/>
        <a:lstStyle/>
        <a:p>
          <a:r>
            <a:rPr lang="es-MX" sz="1400"/>
            <a:t>Roles interpersonales</a:t>
          </a:r>
          <a:endParaRPr lang="es-MX" sz="1400" dirty="0"/>
        </a:p>
      </dgm:t>
    </dgm:pt>
    <dgm:pt modelId="{E3E98CB9-5A88-4914-A375-A6858EA3BABF}" type="parTrans" cxnId="{4B4BE190-32C6-4267-B0A1-B0778B55B103}">
      <dgm:prSet/>
      <dgm:spPr/>
      <dgm:t>
        <a:bodyPr/>
        <a:lstStyle/>
        <a:p>
          <a:endParaRPr lang="es-MX" sz="1400">
            <a:solidFill>
              <a:schemeClr val="tx1"/>
            </a:solidFill>
          </a:endParaRPr>
        </a:p>
      </dgm:t>
    </dgm:pt>
    <dgm:pt modelId="{934A0AAF-0E08-4C01-B1C1-024BBC20C65C}" type="sibTrans" cxnId="{4B4BE190-32C6-4267-B0A1-B0778B55B103}">
      <dgm:prSet/>
      <dgm:spPr/>
      <dgm:t>
        <a:bodyPr/>
        <a:lstStyle/>
        <a:p>
          <a:endParaRPr lang="es-MX" sz="1400">
            <a:solidFill>
              <a:schemeClr val="tx1"/>
            </a:solidFill>
          </a:endParaRPr>
        </a:p>
      </dgm:t>
    </dgm:pt>
    <dgm:pt modelId="{30861EE1-ED98-4D4A-B930-1ED279A49DAC}">
      <dgm:prSet phldrT="[Texto]" custT="1"/>
      <dgm:spPr/>
      <dgm:t>
        <a:bodyPr/>
        <a:lstStyle/>
        <a:p>
          <a:r>
            <a:rPr lang="es-MX" sz="1400"/>
            <a:t>Roles de información</a:t>
          </a:r>
          <a:endParaRPr lang="es-MX" sz="1400" dirty="0"/>
        </a:p>
      </dgm:t>
    </dgm:pt>
    <dgm:pt modelId="{1E7D5DE4-C7F5-4EC6-990D-9C924062B527}" type="parTrans" cxnId="{512A60AC-CA08-461D-935C-26B2C49CB4D6}">
      <dgm:prSet/>
      <dgm:spPr/>
      <dgm:t>
        <a:bodyPr/>
        <a:lstStyle/>
        <a:p>
          <a:endParaRPr lang="es-MX" sz="1400">
            <a:solidFill>
              <a:schemeClr val="tx1"/>
            </a:solidFill>
          </a:endParaRPr>
        </a:p>
      </dgm:t>
    </dgm:pt>
    <dgm:pt modelId="{04B97099-A17B-4434-A4D0-02B7D33AA78A}" type="sibTrans" cxnId="{512A60AC-CA08-461D-935C-26B2C49CB4D6}">
      <dgm:prSet/>
      <dgm:spPr/>
      <dgm:t>
        <a:bodyPr/>
        <a:lstStyle/>
        <a:p>
          <a:endParaRPr lang="es-MX" sz="1400">
            <a:solidFill>
              <a:schemeClr val="tx1"/>
            </a:solidFill>
          </a:endParaRPr>
        </a:p>
      </dgm:t>
    </dgm:pt>
    <dgm:pt modelId="{922E10BC-4D22-4761-A084-914FFE0AF61A}">
      <dgm:prSet phldrT="[Texto]" custT="1"/>
      <dgm:spPr/>
      <dgm:t>
        <a:bodyPr/>
        <a:lstStyle/>
        <a:p>
          <a:r>
            <a:rPr lang="es-MX" sz="1400"/>
            <a:t>Los roles de monitor, diseminador y vocero, que incluyen el procesamiento de la información.</a:t>
          </a:r>
          <a:endParaRPr lang="es-MX" sz="1400" dirty="0"/>
        </a:p>
      </dgm:t>
    </dgm:pt>
    <dgm:pt modelId="{C1BC6C1C-85BC-4245-A535-A1176266A1BD}" type="parTrans" cxnId="{4261442F-2E2B-4BF1-8C80-96734599D2C1}">
      <dgm:prSet/>
      <dgm:spPr/>
      <dgm:t>
        <a:bodyPr/>
        <a:lstStyle/>
        <a:p>
          <a:endParaRPr lang="es-MX" sz="1400">
            <a:solidFill>
              <a:schemeClr val="tx1"/>
            </a:solidFill>
          </a:endParaRPr>
        </a:p>
      </dgm:t>
    </dgm:pt>
    <dgm:pt modelId="{D44272C7-083C-4C70-8F21-3FF872763CAE}" type="sibTrans" cxnId="{4261442F-2E2B-4BF1-8C80-96734599D2C1}">
      <dgm:prSet/>
      <dgm:spPr/>
      <dgm:t>
        <a:bodyPr/>
        <a:lstStyle/>
        <a:p>
          <a:endParaRPr lang="es-MX" sz="1400">
            <a:solidFill>
              <a:schemeClr val="tx1"/>
            </a:solidFill>
          </a:endParaRPr>
        </a:p>
      </dgm:t>
    </dgm:pt>
    <dgm:pt modelId="{0C0676A7-3D05-4273-82F8-304A07342F6D}">
      <dgm:prSet phldrT="[Texto]" custT="1"/>
      <dgm:spPr/>
      <dgm:t>
        <a:bodyPr/>
        <a:lstStyle/>
        <a:p>
          <a:r>
            <a:rPr lang="es-MX" sz="1400"/>
            <a:t>Roles de figura central, líder y vínculo, que incluyen tratar con otras personas.</a:t>
          </a:r>
          <a:endParaRPr lang="es-MX" sz="1400" dirty="0"/>
        </a:p>
      </dgm:t>
    </dgm:pt>
    <dgm:pt modelId="{38C4E0E5-9472-4AE2-B624-1099CBF6BF64}" type="parTrans" cxnId="{30D23448-4FB4-492F-A5FA-75E6E5F65A39}">
      <dgm:prSet/>
      <dgm:spPr/>
      <dgm:t>
        <a:bodyPr/>
        <a:lstStyle/>
        <a:p>
          <a:endParaRPr lang="es-MX" sz="1400">
            <a:solidFill>
              <a:schemeClr val="tx1"/>
            </a:solidFill>
          </a:endParaRPr>
        </a:p>
      </dgm:t>
    </dgm:pt>
    <dgm:pt modelId="{1CC24186-8AEA-463E-9CAD-D2FC1F9916EB}" type="sibTrans" cxnId="{30D23448-4FB4-492F-A5FA-75E6E5F65A39}">
      <dgm:prSet/>
      <dgm:spPr/>
      <dgm:t>
        <a:bodyPr/>
        <a:lstStyle/>
        <a:p>
          <a:endParaRPr lang="es-MX" sz="1400">
            <a:solidFill>
              <a:schemeClr val="tx1"/>
            </a:solidFill>
          </a:endParaRPr>
        </a:p>
      </dgm:t>
    </dgm:pt>
    <dgm:pt modelId="{D635F7DA-7585-4B26-B945-545A4DBC67C2}">
      <dgm:prSet phldrT="[Texto]" custT="1"/>
      <dgm:spPr/>
      <dgm:t>
        <a:bodyPr/>
        <a:lstStyle/>
        <a:p>
          <a:r>
            <a:rPr lang="es-MX" sz="1400"/>
            <a:t>Roles de decisión</a:t>
          </a:r>
          <a:endParaRPr lang="es-MX" sz="1400" dirty="0"/>
        </a:p>
      </dgm:t>
    </dgm:pt>
    <dgm:pt modelId="{A0899008-1FEB-45B2-BCB0-2C418AECAFD1}" type="parTrans" cxnId="{23029CD4-86AA-4659-AE48-6601E6239672}">
      <dgm:prSet/>
      <dgm:spPr/>
      <dgm:t>
        <a:bodyPr/>
        <a:lstStyle/>
        <a:p>
          <a:endParaRPr lang="es-MX" sz="1400">
            <a:solidFill>
              <a:schemeClr val="tx1"/>
            </a:solidFill>
          </a:endParaRPr>
        </a:p>
      </dgm:t>
    </dgm:pt>
    <dgm:pt modelId="{68D2E792-09A0-499B-8D14-0CA3A86D566D}" type="sibTrans" cxnId="{23029CD4-86AA-4659-AE48-6601E6239672}">
      <dgm:prSet/>
      <dgm:spPr/>
      <dgm:t>
        <a:bodyPr/>
        <a:lstStyle/>
        <a:p>
          <a:endParaRPr lang="es-MX" sz="1400">
            <a:solidFill>
              <a:schemeClr val="tx1"/>
            </a:solidFill>
          </a:endParaRPr>
        </a:p>
      </dgm:t>
    </dgm:pt>
    <dgm:pt modelId="{374ACA2C-31D3-44B0-8143-23B1B41837F1}">
      <dgm:prSet phldrT="[Texto]" custT="1"/>
      <dgm:spPr/>
      <dgm:t>
        <a:bodyPr/>
        <a:lstStyle/>
        <a:p>
          <a:r>
            <a:rPr lang="es-MX" sz="1400"/>
            <a:t>Roles de emprendedor, gestionar los disturbios, asignar </a:t>
          </a:r>
          <a:r>
            <a:rPr lang="es-MX" sz="1200"/>
            <a:t>los</a:t>
          </a:r>
          <a:r>
            <a:rPr lang="es-MX" sz="1400"/>
            <a:t> recursos y negociador que se relacionan principalmente con la toma de decisiones.</a:t>
          </a:r>
          <a:endParaRPr lang="es-MX" sz="1400" dirty="0"/>
        </a:p>
      </dgm:t>
    </dgm:pt>
    <dgm:pt modelId="{BEADAF5C-6B25-4EC0-8651-EF42AC69E818}" type="parTrans" cxnId="{86E35906-571B-4858-BC8F-57D7A89967B3}">
      <dgm:prSet/>
      <dgm:spPr/>
      <dgm:t>
        <a:bodyPr/>
        <a:lstStyle/>
        <a:p>
          <a:endParaRPr lang="es-MX" sz="1400">
            <a:solidFill>
              <a:schemeClr val="tx1"/>
            </a:solidFill>
          </a:endParaRPr>
        </a:p>
      </dgm:t>
    </dgm:pt>
    <dgm:pt modelId="{22F7C114-21A9-450C-BCD6-C1692DD19B2D}" type="sibTrans" cxnId="{86E35906-571B-4858-BC8F-57D7A89967B3}">
      <dgm:prSet/>
      <dgm:spPr/>
      <dgm:t>
        <a:bodyPr/>
        <a:lstStyle/>
        <a:p>
          <a:endParaRPr lang="es-MX" sz="1400">
            <a:solidFill>
              <a:schemeClr val="tx1"/>
            </a:solidFill>
          </a:endParaRPr>
        </a:p>
      </dgm:t>
    </dgm:pt>
    <dgm:pt modelId="{1BE8D278-4D5E-46C7-AD91-05BA7CA284C0}" type="pres">
      <dgm:prSet presAssocID="{906D4AAE-52D1-4986-860A-DFF13FEB5949}" presName="hierChild1" presStyleCnt="0">
        <dgm:presLayoutVars>
          <dgm:orgChart val="1"/>
          <dgm:chPref val="1"/>
          <dgm:dir/>
          <dgm:animOne val="branch"/>
          <dgm:animLvl val="lvl"/>
          <dgm:resizeHandles/>
        </dgm:presLayoutVars>
      </dgm:prSet>
      <dgm:spPr/>
    </dgm:pt>
    <dgm:pt modelId="{0B07558C-CC21-4F40-A8AB-71AD0C446B61}" type="pres">
      <dgm:prSet presAssocID="{99EE9B90-A7F0-4EB0-B820-13426A4EC4A0}" presName="hierRoot1" presStyleCnt="0">
        <dgm:presLayoutVars>
          <dgm:hierBranch val="init"/>
        </dgm:presLayoutVars>
      </dgm:prSet>
      <dgm:spPr/>
    </dgm:pt>
    <dgm:pt modelId="{39792365-BED3-4A91-95A9-6A00E87BF0FD}" type="pres">
      <dgm:prSet presAssocID="{99EE9B90-A7F0-4EB0-B820-13426A4EC4A0}" presName="rootComposite1" presStyleCnt="0"/>
      <dgm:spPr/>
    </dgm:pt>
    <dgm:pt modelId="{15A32CF4-AC16-4483-9052-7259820A079C}" type="pres">
      <dgm:prSet presAssocID="{99EE9B90-A7F0-4EB0-B820-13426A4EC4A0}" presName="rootText1" presStyleLbl="node0" presStyleIdx="0" presStyleCnt="1">
        <dgm:presLayoutVars>
          <dgm:chPref val="3"/>
        </dgm:presLayoutVars>
      </dgm:prSet>
      <dgm:spPr/>
    </dgm:pt>
    <dgm:pt modelId="{B22F85A7-A58B-45E8-ABE0-730769234755}" type="pres">
      <dgm:prSet presAssocID="{99EE9B90-A7F0-4EB0-B820-13426A4EC4A0}" presName="rootConnector1" presStyleLbl="node1" presStyleIdx="0" presStyleCnt="0"/>
      <dgm:spPr/>
    </dgm:pt>
    <dgm:pt modelId="{8FEC2B7E-D94C-45FC-9A1C-0A80400E3F6D}" type="pres">
      <dgm:prSet presAssocID="{99EE9B90-A7F0-4EB0-B820-13426A4EC4A0}" presName="hierChild2" presStyleCnt="0"/>
      <dgm:spPr/>
    </dgm:pt>
    <dgm:pt modelId="{E678E4CC-4981-49AC-AD4F-85D80510B6C7}" type="pres">
      <dgm:prSet presAssocID="{E3E98CB9-5A88-4914-A375-A6858EA3BABF}" presName="Name37" presStyleLbl="parChTrans1D2" presStyleIdx="0" presStyleCnt="3"/>
      <dgm:spPr/>
    </dgm:pt>
    <dgm:pt modelId="{133A932B-67CF-4292-88BA-DA591D1D6760}" type="pres">
      <dgm:prSet presAssocID="{E6326E91-5494-41C5-8F90-D33FDCC80659}" presName="hierRoot2" presStyleCnt="0">
        <dgm:presLayoutVars>
          <dgm:hierBranch val="init"/>
        </dgm:presLayoutVars>
      </dgm:prSet>
      <dgm:spPr/>
    </dgm:pt>
    <dgm:pt modelId="{38598AAA-96C2-4ECE-8C67-41C4B638A6FF}" type="pres">
      <dgm:prSet presAssocID="{E6326E91-5494-41C5-8F90-D33FDCC80659}" presName="rootComposite" presStyleCnt="0"/>
      <dgm:spPr/>
    </dgm:pt>
    <dgm:pt modelId="{64A38E37-EFA2-42FB-A668-DC535759DD08}" type="pres">
      <dgm:prSet presAssocID="{E6326E91-5494-41C5-8F90-D33FDCC80659}" presName="rootText" presStyleLbl="node2" presStyleIdx="0" presStyleCnt="3">
        <dgm:presLayoutVars>
          <dgm:chPref val="3"/>
        </dgm:presLayoutVars>
      </dgm:prSet>
      <dgm:spPr/>
    </dgm:pt>
    <dgm:pt modelId="{4EBEF692-34C4-4DB0-8EDD-AEEE9F351D29}" type="pres">
      <dgm:prSet presAssocID="{E6326E91-5494-41C5-8F90-D33FDCC80659}" presName="rootConnector" presStyleLbl="node2" presStyleIdx="0" presStyleCnt="3"/>
      <dgm:spPr/>
    </dgm:pt>
    <dgm:pt modelId="{F429E6D8-872F-4857-8A4F-D50A170E9BD2}" type="pres">
      <dgm:prSet presAssocID="{E6326E91-5494-41C5-8F90-D33FDCC80659}" presName="hierChild4" presStyleCnt="0"/>
      <dgm:spPr/>
    </dgm:pt>
    <dgm:pt modelId="{5689F6B2-4662-4A26-8800-1A4D1F408FFB}" type="pres">
      <dgm:prSet presAssocID="{38C4E0E5-9472-4AE2-B624-1099CBF6BF64}" presName="Name37" presStyleLbl="parChTrans1D3" presStyleIdx="0" presStyleCnt="3"/>
      <dgm:spPr/>
    </dgm:pt>
    <dgm:pt modelId="{628EC3C7-1039-4818-BA07-9BCA7EAB4FFB}" type="pres">
      <dgm:prSet presAssocID="{0C0676A7-3D05-4273-82F8-304A07342F6D}" presName="hierRoot2" presStyleCnt="0">
        <dgm:presLayoutVars>
          <dgm:hierBranch val="init"/>
        </dgm:presLayoutVars>
      </dgm:prSet>
      <dgm:spPr/>
    </dgm:pt>
    <dgm:pt modelId="{655F95A2-DF7A-48ED-8F6D-696B6D708CAB}" type="pres">
      <dgm:prSet presAssocID="{0C0676A7-3D05-4273-82F8-304A07342F6D}" presName="rootComposite" presStyleCnt="0"/>
      <dgm:spPr/>
    </dgm:pt>
    <dgm:pt modelId="{737EDF96-5915-4608-BFC7-2BE91FB1B337}" type="pres">
      <dgm:prSet presAssocID="{0C0676A7-3D05-4273-82F8-304A07342F6D}" presName="rootText" presStyleLbl="node3" presStyleIdx="0" presStyleCnt="3" custScaleY="235239">
        <dgm:presLayoutVars>
          <dgm:chPref val="3"/>
        </dgm:presLayoutVars>
      </dgm:prSet>
      <dgm:spPr/>
    </dgm:pt>
    <dgm:pt modelId="{853976B5-C0D9-4316-854A-D5660E948A1B}" type="pres">
      <dgm:prSet presAssocID="{0C0676A7-3D05-4273-82F8-304A07342F6D}" presName="rootConnector" presStyleLbl="node3" presStyleIdx="0" presStyleCnt="3"/>
      <dgm:spPr/>
    </dgm:pt>
    <dgm:pt modelId="{DA28B8C8-4B0C-4A75-B7AF-E55FA3A7875D}" type="pres">
      <dgm:prSet presAssocID="{0C0676A7-3D05-4273-82F8-304A07342F6D}" presName="hierChild4" presStyleCnt="0"/>
      <dgm:spPr/>
    </dgm:pt>
    <dgm:pt modelId="{748521D6-0B55-4632-AEA4-CDEF1CAB46EE}" type="pres">
      <dgm:prSet presAssocID="{0C0676A7-3D05-4273-82F8-304A07342F6D}" presName="hierChild5" presStyleCnt="0"/>
      <dgm:spPr/>
    </dgm:pt>
    <dgm:pt modelId="{71B7C519-EFE0-4F3F-A98F-702950CA4810}" type="pres">
      <dgm:prSet presAssocID="{E6326E91-5494-41C5-8F90-D33FDCC80659}" presName="hierChild5" presStyleCnt="0"/>
      <dgm:spPr/>
    </dgm:pt>
    <dgm:pt modelId="{A12E9760-6FA3-47F4-8055-EEF866ABF374}" type="pres">
      <dgm:prSet presAssocID="{1E7D5DE4-C7F5-4EC6-990D-9C924062B527}" presName="Name37" presStyleLbl="parChTrans1D2" presStyleIdx="1" presStyleCnt="3"/>
      <dgm:spPr/>
    </dgm:pt>
    <dgm:pt modelId="{B3384094-9BE6-4D4B-958B-3159BAB511B8}" type="pres">
      <dgm:prSet presAssocID="{30861EE1-ED98-4D4A-B930-1ED279A49DAC}" presName="hierRoot2" presStyleCnt="0">
        <dgm:presLayoutVars>
          <dgm:hierBranch val="init"/>
        </dgm:presLayoutVars>
      </dgm:prSet>
      <dgm:spPr/>
    </dgm:pt>
    <dgm:pt modelId="{56D0BA04-801D-4C9D-B48E-B2D2B4379F5D}" type="pres">
      <dgm:prSet presAssocID="{30861EE1-ED98-4D4A-B930-1ED279A49DAC}" presName="rootComposite" presStyleCnt="0"/>
      <dgm:spPr/>
    </dgm:pt>
    <dgm:pt modelId="{75FD28B6-6E50-4353-84DF-4762C69D64E9}" type="pres">
      <dgm:prSet presAssocID="{30861EE1-ED98-4D4A-B930-1ED279A49DAC}" presName="rootText" presStyleLbl="node2" presStyleIdx="1" presStyleCnt="3">
        <dgm:presLayoutVars>
          <dgm:chPref val="3"/>
        </dgm:presLayoutVars>
      </dgm:prSet>
      <dgm:spPr/>
    </dgm:pt>
    <dgm:pt modelId="{E43D834F-1294-4A67-BE75-72CCB4C40875}" type="pres">
      <dgm:prSet presAssocID="{30861EE1-ED98-4D4A-B930-1ED279A49DAC}" presName="rootConnector" presStyleLbl="node2" presStyleIdx="1" presStyleCnt="3"/>
      <dgm:spPr/>
    </dgm:pt>
    <dgm:pt modelId="{4B47D23F-286F-40C0-8796-C803A6FE4AF1}" type="pres">
      <dgm:prSet presAssocID="{30861EE1-ED98-4D4A-B930-1ED279A49DAC}" presName="hierChild4" presStyleCnt="0"/>
      <dgm:spPr/>
    </dgm:pt>
    <dgm:pt modelId="{74B1B8A1-2225-4423-986F-8CFEA42A71BC}" type="pres">
      <dgm:prSet presAssocID="{C1BC6C1C-85BC-4245-A535-A1176266A1BD}" presName="Name37" presStyleLbl="parChTrans1D3" presStyleIdx="1" presStyleCnt="3"/>
      <dgm:spPr/>
    </dgm:pt>
    <dgm:pt modelId="{7EC8E714-7D50-43D2-8720-F20BF33007B9}" type="pres">
      <dgm:prSet presAssocID="{922E10BC-4D22-4761-A084-914FFE0AF61A}" presName="hierRoot2" presStyleCnt="0">
        <dgm:presLayoutVars>
          <dgm:hierBranch val="init"/>
        </dgm:presLayoutVars>
      </dgm:prSet>
      <dgm:spPr/>
    </dgm:pt>
    <dgm:pt modelId="{6E2EC601-D2CD-4EF6-B6AC-578522261570}" type="pres">
      <dgm:prSet presAssocID="{922E10BC-4D22-4761-A084-914FFE0AF61A}" presName="rootComposite" presStyleCnt="0"/>
      <dgm:spPr/>
    </dgm:pt>
    <dgm:pt modelId="{67689E8B-5AD0-46A0-8844-EA0D6BC88433}" type="pres">
      <dgm:prSet presAssocID="{922E10BC-4D22-4761-A084-914FFE0AF61A}" presName="rootText" presStyleLbl="node3" presStyleIdx="1" presStyleCnt="3" custScaleY="235239">
        <dgm:presLayoutVars>
          <dgm:chPref val="3"/>
        </dgm:presLayoutVars>
      </dgm:prSet>
      <dgm:spPr/>
    </dgm:pt>
    <dgm:pt modelId="{6C35ED84-2A1E-41DE-AFDA-ADCCA7320B0E}" type="pres">
      <dgm:prSet presAssocID="{922E10BC-4D22-4761-A084-914FFE0AF61A}" presName="rootConnector" presStyleLbl="node3" presStyleIdx="1" presStyleCnt="3"/>
      <dgm:spPr/>
    </dgm:pt>
    <dgm:pt modelId="{7EDD6FD7-5C30-44CD-9CA5-A124CC1E57EA}" type="pres">
      <dgm:prSet presAssocID="{922E10BC-4D22-4761-A084-914FFE0AF61A}" presName="hierChild4" presStyleCnt="0"/>
      <dgm:spPr/>
    </dgm:pt>
    <dgm:pt modelId="{CF2837CC-6F77-4A19-B247-3470A1EAEB03}" type="pres">
      <dgm:prSet presAssocID="{922E10BC-4D22-4761-A084-914FFE0AF61A}" presName="hierChild5" presStyleCnt="0"/>
      <dgm:spPr/>
    </dgm:pt>
    <dgm:pt modelId="{5BF09BFF-22E6-457B-A31A-76405F43F2B7}" type="pres">
      <dgm:prSet presAssocID="{30861EE1-ED98-4D4A-B930-1ED279A49DAC}" presName="hierChild5" presStyleCnt="0"/>
      <dgm:spPr/>
    </dgm:pt>
    <dgm:pt modelId="{2A39F15B-E1D2-4AED-A5BE-B1A2E67C15A8}" type="pres">
      <dgm:prSet presAssocID="{A0899008-1FEB-45B2-BCB0-2C418AECAFD1}" presName="Name37" presStyleLbl="parChTrans1D2" presStyleIdx="2" presStyleCnt="3"/>
      <dgm:spPr/>
    </dgm:pt>
    <dgm:pt modelId="{A86E1CAB-E2B3-447C-B442-C06325BCB671}" type="pres">
      <dgm:prSet presAssocID="{D635F7DA-7585-4B26-B945-545A4DBC67C2}" presName="hierRoot2" presStyleCnt="0">
        <dgm:presLayoutVars>
          <dgm:hierBranch val="init"/>
        </dgm:presLayoutVars>
      </dgm:prSet>
      <dgm:spPr/>
    </dgm:pt>
    <dgm:pt modelId="{E37C020F-023E-4F91-B64A-E373A758E90D}" type="pres">
      <dgm:prSet presAssocID="{D635F7DA-7585-4B26-B945-545A4DBC67C2}" presName="rootComposite" presStyleCnt="0"/>
      <dgm:spPr/>
    </dgm:pt>
    <dgm:pt modelId="{4F7EA6A4-B3B8-44D1-8BD9-3CA3BC74AD77}" type="pres">
      <dgm:prSet presAssocID="{D635F7DA-7585-4B26-B945-545A4DBC67C2}" presName="rootText" presStyleLbl="node2" presStyleIdx="2" presStyleCnt="3">
        <dgm:presLayoutVars>
          <dgm:chPref val="3"/>
        </dgm:presLayoutVars>
      </dgm:prSet>
      <dgm:spPr/>
    </dgm:pt>
    <dgm:pt modelId="{63EBC9B2-6659-4768-B641-25573E3E5810}" type="pres">
      <dgm:prSet presAssocID="{D635F7DA-7585-4B26-B945-545A4DBC67C2}" presName="rootConnector" presStyleLbl="node2" presStyleIdx="2" presStyleCnt="3"/>
      <dgm:spPr/>
    </dgm:pt>
    <dgm:pt modelId="{DDBA0A58-9132-49D0-A1C1-024D6E36BFBE}" type="pres">
      <dgm:prSet presAssocID="{D635F7DA-7585-4B26-B945-545A4DBC67C2}" presName="hierChild4" presStyleCnt="0"/>
      <dgm:spPr/>
    </dgm:pt>
    <dgm:pt modelId="{701C935C-A5C0-4216-8325-BD1510F8033D}" type="pres">
      <dgm:prSet presAssocID="{BEADAF5C-6B25-4EC0-8651-EF42AC69E818}" presName="Name37" presStyleLbl="parChTrans1D3" presStyleIdx="2" presStyleCnt="3"/>
      <dgm:spPr/>
    </dgm:pt>
    <dgm:pt modelId="{0EF21CED-A550-4F64-B43E-7F257DA4BC3E}" type="pres">
      <dgm:prSet presAssocID="{374ACA2C-31D3-44B0-8143-23B1B41837F1}" presName="hierRoot2" presStyleCnt="0">
        <dgm:presLayoutVars>
          <dgm:hierBranch val="init"/>
        </dgm:presLayoutVars>
      </dgm:prSet>
      <dgm:spPr/>
    </dgm:pt>
    <dgm:pt modelId="{78223168-1A66-46D8-963B-33A6416AB138}" type="pres">
      <dgm:prSet presAssocID="{374ACA2C-31D3-44B0-8143-23B1B41837F1}" presName="rootComposite" presStyleCnt="0"/>
      <dgm:spPr/>
    </dgm:pt>
    <dgm:pt modelId="{3EDA4524-9820-41C8-9FF3-2A3D45D31533}" type="pres">
      <dgm:prSet presAssocID="{374ACA2C-31D3-44B0-8143-23B1B41837F1}" presName="rootText" presStyleLbl="node3" presStyleIdx="2" presStyleCnt="3" custScaleY="235239">
        <dgm:presLayoutVars>
          <dgm:chPref val="3"/>
        </dgm:presLayoutVars>
      </dgm:prSet>
      <dgm:spPr/>
    </dgm:pt>
    <dgm:pt modelId="{298F0423-A033-4D25-8294-E0E5B966A986}" type="pres">
      <dgm:prSet presAssocID="{374ACA2C-31D3-44B0-8143-23B1B41837F1}" presName="rootConnector" presStyleLbl="node3" presStyleIdx="2" presStyleCnt="3"/>
      <dgm:spPr/>
    </dgm:pt>
    <dgm:pt modelId="{B7531296-A219-4BE6-BD2D-D0E8B4AC555B}" type="pres">
      <dgm:prSet presAssocID="{374ACA2C-31D3-44B0-8143-23B1B41837F1}" presName="hierChild4" presStyleCnt="0"/>
      <dgm:spPr/>
    </dgm:pt>
    <dgm:pt modelId="{63163DA9-4B5E-415C-9C85-F92474BABFF0}" type="pres">
      <dgm:prSet presAssocID="{374ACA2C-31D3-44B0-8143-23B1B41837F1}" presName="hierChild5" presStyleCnt="0"/>
      <dgm:spPr/>
    </dgm:pt>
    <dgm:pt modelId="{D1B33A81-C9E6-4ACC-8872-3B8886173FF9}" type="pres">
      <dgm:prSet presAssocID="{D635F7DA-7585-4B26-B945-545A4DBC67C2}" presName="hierChild5" presStyleCnt="0"/>
      <dgm:spPr/>
    </dgm:pt>
    <dgm:pt modelId="{71D41FF2-30A1-4744-8C56-FA2F6B457007}" type="pres">
      <dgm:prSet presAssocID="{99EE9B90-A7F0-4EB0-B820-13426A4EC4A0}" presName="hierChild3" presStyleCnt="0"/>
      <dgm:spPr/>
    </dgm:pt>
  </dgm:ptLst>
  <dgm:cxnLst>
    <dgm:cxn modelId="{86E35906-571B-4858-BC8F-57D7A89967B3}" srcId="{D635F7DA-7585-4B26-B945-545A4DBC67C2}" destId="{374ACA2C-31D3-44B0-8143-23B1B41837F1}" srcOrd="0" destOrd="0" parTransId="{BEADAF5C-6B25-4EC0-8651-EF42AC69E818}" sibTransId="{22F7C114-21A9-450C-BCD6-C1692DD19B2D}"/>
    <dgm:cxn modelId="{B8B3D20C-23C8-4552-A17F-709164DDE1AC}" type="presOf" srcId="{E3E98CB9-5A88-4914-A375-A6858EA3BABF}" destId="{E678E4CC-4981-49AC-AD4F-85D80510B6C7}" srcOrd="0" destOrd="0" presId="urn:microsoft.com/office/officeart/2005/8/layout/orgChart1"/>
    <dgm:cxn modelId="{A5567628-59BD-4854-9498-0F029C2CED83}" type="presOf" srcId="{D635F7DA-7585-4B26-B945-545A4DBC67C2}" destId="{63EBC9B2-6659-4768-B641-25573E3E5810}" srcOrd="1" destOrd="0" presId="urn:microsoft.com/office/officeart/2005/8/layout/orgChart1"/>
    <dgm:cxn modelId="{4261442F-2E2B-4BF1-8C80-96734599D2C1}" srcId="{30861EE1-ED98-4D4A-B930-1ED279A49DAC}" destId="{922E10BC-4D22-4761-A084-914FFE0AF61A}" srcOrd="0" destOrd="0" parTransId="{C1BC6C1C-85BC-4245-A535-A1176266A1BD}" sibTransId="{D44272C7-083C-4C70-8F21-3FF872763CAE}"/>
    <dgm:cxn modelId="{A9D85C32-CBE7-4081-9503-F0C74987F30D}" type="presOf" srcId="{99EE9B90-A7F0-4EB0-B820-13426A4EC4A0}" destId="{15A32CF4-AC16-4483-9052-7259820A079C}" srcOrd="0" destOrd="0" presId="urn:microsoft.com/office/officeart/2005/8/layout/orgChart1"/>
    <dgm:cxn modelId="{581B693A-68B6-4B12-9464-15E65E0C1E51}" type="presOf" srcId="{38C4E0E5-9472-4AE2-B624-1099CBF6BF64}" destId="{5689F6B2-4662-4A26-8800-1A4D1F408FFB}" srcOrd="0" destOrd="0" presId="urn:microsoft.com/office/officeart/2005/8/layout/orgChart1"/>
    <dgm:cxn modelId="{0BCB623C-743C-4F50-865F-887F0CC06CA7}" type="presOf" srcId="{1E7D5DE4-C7F5-4EC6-990D-9C924062B527}" destId="{A12E9760-6FA3-47F4-8055-EEF866ABF374}" srcOrd="0" destOrd="0" presId="urn:microsoft.com/office/officeart/2005/8/layout/orgChart1"/>
    <dgm:cxn modelId="{1B51773E-C34C-4DDA-96E7-864575D75EB3}" type="presOf" srcId="{374ACA2C-31D3-44B0-8143-23B1B41837F1}" destId="{298F0423-A033-4D25-8294-E0E5B966A986}" srcOrd="1" destOrd="0" presId="urn:microsoft.com/office/officeart/2005/8/layout/orgChart1"/>
    <dgm:cxn modelId="{C47FC063-EE69-49A3-A92C-DB9D43FB7E75}" type="presOf" srcId="{30861EE1-ED98-4D4A-B930-1ED279A49DAC}" destId="{E43D834F-1294-4A67-BE75-72CCB4C40875}" srcOrd="1" destOrd="0" presId="urn:microsoft.com/office/officeart/2005/8/layout/orgChart1"/>
    <dgm:cxn modelId="{FFF0F644-C266-49C7-AE4F-46EE7B48A099}" type="presOf" srcId="{BEADAF5C-6B25-4EC0-8651-EF42AC69E818}" destId="{701C935C-A5C0-4216-8325-BD1510F8033D}" srcOrd="0" destOrd="0" presId="urn:microsoft.com/office/officeart/2005/8/layout/orgChart1"/>
    <dgm:cxn modelId="{30D23448-4FB4-492F-A5FA-75E6E5F65A39}" srcId="{E6326E91-5494-41C5-8F90-D33FDCC80659}" destId="{0C0676A7-3D05-4273-82F8-304A07342F6D}" srcOrd="0" destOrd="0" parTransId="{38C4E0E5-9472-4AE2-B624-1099CBF6BF64}" sibTransId="{1CC24186-8AEA-463E-9CAD-D2FC1F9916EB}"/>
    <dgm:cxn modelId="{D1DB6C68-CEDF-4EC8-A79F-24B4B7F5EF1F}" type="presOf" srcId="{922E10BC-4D22-4761-A084-914FFE0AF61A}" destId="{67689E8B-5AD0-46A0-8844-EA0D6BC88433}" srcOrd="0" destOrd="0" presId="urn:microsoft.com/office/officeart/2005/8/layout/orgChart1"/>
    <dgm:cxn modelId="{1C6F684D-617B-4608-93AF-0D3B12FFE935}" srcId="{906D4AAE-52D1-4986-860A-DFF13FEB5949}" destId="{99EE9B90-A7F0-4EB0-B820-13426A4EC4A0}" srcOrd="0" destOrd="0" parTransId="{E534FE87-37D1-44EB-B1F0-A6CA33877546}" sibTransId="{29592E21-59DF-4525-B105-A51DB225D12C}"/>
    <dgm:cxn modelId="{A8514A6D-C5E1-4586-8289-9A63D119E524}" type="presOf" srcId="{374ACA2C-31D3-44B0-8143-23B1B41837F1}" destId="{3EDA4524-9820-41C8-9FF3-2A3D45D31533}" srcOrd="0" destOrd="0" presId="urn:microsoft.com/office/officeart/2005/8/layout/orgChart1"/>
    <dgm:cxn modelId="{EFC6CE6D-F6AE-4957-9D98-4319C02D84EB}" type="presOf" srcId="{99EE9B90-A7F0-4EB0-B820-13426A4EC4A0}" destId="{B22F85A7-A58B-45E8-ABE0-730769234755}" srcOrd="1" destOrd="0" presId="urn:microsoft.com/office/officeart/2005/8/layout/orgChart1"/>
    <dgm:cxn modelId="{B38B5D50-C5FC-426A-B1AB-817477A2B843}" type="presOf" srcId="{0C0676A7-3D05-4273-82F8-304A07342F6D}" destId="{853976B5-C0D9-4316-854A-D5660E948A1B}" srcOrd="1" destOrd="0" presId="urn:microsoft.com/office/officeart/2005/8/layout/orgChart1"/>
    <dgm:cxn modelId="{7CCAC173-55DF-4AF6-ABD3-DD3C6BF31F96}" type="presOf" srcId="{906D4AAE-52D1-4986-860A-DFF13FEB5949}" destId="{1BE8D278-4D5E-46C7-AD91-05BA7CA284C0}" srcOrd="0" destOrd="0" presId="urn:microsoft.com/office/officeart/2005/8/layout/orgChart1"/>
    <dgm:cxn modelId="{627BC574-0E0B-432A-AAF4-B8AFF2C9A24B}" type="presOf" srcId="{0C0676A7-3D05-4273-82F8-304A07342F6D}" destId="{737EDF96-5915-4608-BFC7-2BE91FB1B337}" srcOrd="0" destOrd="0" presId="urn:microsoft.com/office/officeart/2005/8/layout/orgChart1"/>
    <dgm:cxn modelId="{347F7257-1820-49E8-99C5-1A0BEAE17D1C}" type="presOf" srcId="{E6326E91-5494-41C5-8F90-D33FDCC80659}" destId="{64A38E37-EFA2-42FB-A668-DC535759DD08}" srcOrd="0" destOrd="0" presId="urn:microsoft.com/office/officeart/2005/8/layout/orgChart1"/>
    <dgm:cxn modelId="{80366A7B-7F22-4C17-87D6-C7FAB5683CBE}" type="presOf" srcId="{30861EE1-ED98-4D4A-B930-1ED279A49DAC}" destId="{75FD28B6-6E50-4353-84DF-4762C69D64E9}" srcOrd="0" destOrd="0" presId="urn:microsoft.com/office/officeart/2005/8/layout/orgChart1"/>
    <dgm:cxn modelId="{4B4BE190-32C6-4267-B0A1-B0778B55B103}" srcId="{99EE9B90-A7F0-4EB0-B820-13426A4EC4A0}" destId="{E6326E91-5494-41C5-8F90-D33FDCC80659}" srcOrd="0" destOrd="0" parTransId="{E3E98CB9-5A88-4914-A375-A6858EA3BABF}" sibTransId="{934A0AAF-0E08-4C01-B1C1-024BBC20C65C}"/>
    <dgm:cxn modelId="{CB9F23A2-2D0B-4C66-AB09-EF695AE8D763}" type="presOf" srcId="{A0899008-1FEB-45B2-BCB0-2C418AECAFD1}" destId="{2A39F15B-E1D2-4AED-A5BE-B1A2E67C15A8}" srcOrd="0" destOrd="0" presId="urn:microsoft.com/office/officeart/2005/8/layout/orgChart1"/>
    <dgm:cxn modelId="{512A60AC-CA08-461D-935C-26B2C49CB4D6}" srcId="{99EE9B90-A7F0-4EB0-B820-13426A4EC4A0}" destId="{30861EE1-ED98-4D4A-B930-1ED279A49DAC}" srcOrd="1" destOrd="0" parTransId="{1E7D5DE4-C7F5-4EC6-990D-9C924062B527}" sibTransId="{04B97099-A17B-4434-A4D0-02B7D33AA78A}"/>
    <dgm:cxn modelId="{7A0B16CE-F6D6-479C-8543-EA9B30334F3D}" type="presOf" srcId="{C1BC6C1C-85BC-4245-A535-A1176266A1BD}" destId="{74B1B8A1-2225-4423-986F-8CFEA42A71BC}" srcOrd="0" destOrd="0" presId="urn:microsoft.com/office/officeart/2005/8/layout/orgChart1"/>
    <dgm:cxn modelId="{E02477D4-0CE7-4A80-BED0-CA36E5B91BF9}" type="presOf" srcId="{922E10BC-4D22-4761-A084-914FFE0AF61A}" destId="{6C35ED84-2A1E-41DE-AFDA-ADCCA7320B0E}" srcOrd="1" destOrd="0" presId="urn:microsoft.com/office/officeart/2005/8/layout/orgChart1"/>
    <dgm:cxn modelId="{23029CD4-86AA-4659-AE48-6601E6239672}" srcId="{99EE9B90-A7F0-4EB0-B820-13426A4EC4A0}" destId="{D635F7DA-7585-4B26-B945-545A4DBC67C2}" srcOrd="2" destOrd="0" parTransId="{A0899008-1FEB-45B2-BCB0-2C418AECAFD1}" sibTransId="{68D2E792-09A0-499B-8D14-0CA3A86D566D}"/>
    <dgm:cxn modelId="{40CF6AE1-2DCA-4484-BFDE-8F371D57D74D}" type="presOf" srcId="{D635F7DA-7585-4B26-B945-545A4DBC67C2}" destId="{4F7EA6A4-B3B8-44D1-8BD9-3CA3BC74AD77}" srcOrd="0" destOrd="0" presId="urn:microsoft.com/office/officeart/2005/8/layout/orgChart1"/>
    <dgm:cxn modelId="{F28868F2-7FBC-43C2-9200-66DD0184A99A}" type="presOf" srcId="{E6326E91-5494-41C5-8F90-D33FDCC80659}" destId="{4EBEF692-34C4-4DB0-8EDD-AEEE9F351D29}" srcOrd="1" destOrd="0" presId="urn:microsoft.com/office/officeart/2005/8/layout/orgChart1"/>
    <dgm:cxn modelId="{B2264981-F09F-409F-9DFC-4DDE8E8F7D85}" type="presParOf" srcId="{1BE8D278-4D5E-46C7-AD91-05BA7CA284C0}" destId="{0B07558C-CC21-4F40-A8AB-71AD0C446B61}" srcOrd="0" destOrd="0" presId="urn:microsoft.com/office/officeart/2005/8/layout/orgChart1"/>
    <dgm:cxn modelId="{BEEC976D-D316-4F9B-8BF2-172882D60568}" type="presParOf" srcId="{0B07558C-CC21-4F40-A8AB-71AD0C446B61}" destId="{39792365-BED3-4A91-95A9-6A00E87BF0FD}" srcOrd="0" destOrd="0" presId="urn:microsoft.com/office/officeart/2005/8/layout/orgChart1"/>
    <dgm:cxn modelId="{0B713B70-06AB-45AF-BF23-330F8B6AB0F9}" type="presParOf" srcId="{39792365-BED3-4A91-95A9-6A00E87BF0FD}" destId="{15A32CF4-AC16-4483-9052-7259820A079C}" srcOrd="0" destOrd="0" presId="urn:microsoft.com/office/officeart/2005/8/layout/orgChart1"/>
    <dgm:cxn modelId="{3219E060-C216-40E1-B581-4A59CAA2F225}" type="presParOf" srcId="{39792365-BED3-4A91-95A9-6A00E87BF0FD}" destId="{B22F85A7-A58B-45E8-ABE0-730769234755}" srcOrd="1" destOrd="0" presId="urn:microsoft.com/office/officeart/2005/8/layout/orgChart1"/>
    <dgm:cxn modelId="{3D886F1F-9E22-4C3A-9B6D-7D0B9F196993}" type="presParOf" srcId="{0B07558C-CC21-4F40-A8AB-71AD0C446B61}" destId="{8FEC2B7E-D94C-45FC-9A1C-0A80400E3F6D}" srcOrd="1" destOrd="0" presId="urn:microsoft.com/office/officeart/2005/8/layout/orgChart1"/>
    <dgm:cxn modelId="{E8A01777-754B-4793-A200-2B1BDAE00925}" type="presParOf" srcId="{8FEC2B7E-D94C-45FC-9A1C-0A80400E3F6D}" destId="{E678E4CC-4981-49AC-AD4F-85D80510B6C7}" srcOrd="0" destOrd="0" presId="urn:microsoft.com/office/officeart/2005/8/layout/orgChart1"/>
    <dgm:cxn modelId="{96238063-F8FE-4029-84A9-98E27C3F6ABA}" type="presParOf" srcId="{8FEC2B7E-D94C-45FC-9A1C-0A80400E3F6D}" destId="{133A932B-67CF-4292-88BA-DA591D1D6760}" srcOrd="1" destOrd="0" presId="urn:microsoft.com/office/officeart/2005/8/layout/orgChart1"/>
    <dgm:cxn modelId="{4D9BE4C4-CF06-4441-89AF-671D42E0740A}" type="presParOf" srcId="{133A932B-67CF-4292-88BA-DA591D1D6760}" destId="{38598AAA-96C2-4ECE-8C67-41C4B638A6FF}" srcOrd="0" destOrd="0" presId="urn:microsoft.com/office/officeart/2005/8/layout/orgChart1"/>
    <dgm:cxn modelId="{10D43C08-79F7-4CDB-8F1D-BA1C8A5A517B}" type="presParOf" srcId="{38598AAA-96C2-4ECE-8C67-41C4B638A6FF}" destId="{64A38E37-EFA2-42FB-A668-DC535759DD08}" srcOrd="0" destOrd="0" presId="urn:microsoft.com/office/officeart/2005/8/layout/orgChart1"/>
    <dgm:cxn modelId="{7B1D0E7E-033A-4263-BF77-ED54E25740EE}" type="presParOf" srcId="{38598AAA-96C2-4ECE-8C67-41C4B638A6FF}" destId="{4EBEF692-34C4-4DB0-8EDD-AEEE9F351D29}" srcOrd="1" destOrd="0" presId="urn:microsoft.com/office/officeart/2005/8/layout/orgChart1"/>
    <dgm:cxn modelId="{F12E5848-3099-4E7E-96B0-3ADBA60BB34B}" type="presParOf" srcId="{133A932B-67CF-4292-88BA-DA591D1D6760}" destId="{F429E6D8-872F-4857-8A4F-D50A170E9BD2}" srcOrd="1" destOrd="0" presId="urn:microsoft.com/office/officeart/2005/8/layout/orgChart1"/>
    <dgm:cxn modelId="{30F8FE9C-0E60-45B1-A637-ED11E8F5105A}" type="presParOf" srcId="{F429E6D8-872F-4857-8A4F-D50A170E9BD2}" destId="{5689F6B2-4662-4A26-8800-1A4D1F408FFB}" srcOrd="0" destOrd="0" presId="urn:microsoft.com/office/officeart/2005/8/layout/orgChart1"/>
    <dgm:cxn modelId="{4CBCEA5A-0524-44A1-9190-4F1F4A5E9896}" type="presParOf" srcId="{F429E6D8-872F-4857-8A4F-D50A170E9BD2}" destId="{628EC3C7-1039-4818-BA07-9BCA7EAB4FFB}" srcOrd="1" destOrd="0" presId="urn:microsoft.com/office/officeart/2005/8/layout/orgChart1"/>
    <dgm:cxn modelId="{44A774AD-776F-43B2-ADCA-806B9DF0B289}" type="presParOf" srcId="{628EC3C7-1039-4818-BA07-9BCA7EAB4FFB}" destId="{655F95A2-DF7A-48ED-8F6D-696B6D708CAB}" srcOrd="0" destOrd="0" presId="urn:microsoft.com/office/officeart/2005/8/layout/orgChart1"/>
    <dgm:cxn modelId="{EA6EBEED-0711-4E23-A408-A771CB37F486}" type="presParOf" srcId="{655F95A2-DF7A-48ED-8F6D-696B6D708CAB}" destId="{737EDF96-5915-4608-BFC7-2BE91FB1B337}" srcOrd="0" destOrd="0" presId="urn:microsoft.com/office/officeart/2005/8/layout/orgChart1"/>
    <dgm:cxn modelId="{87294D43-7E5F-4D77-B2AE-FDD7839B88DE}" type="presParOf" srcId="{655F95A2-DF7A-48ED-8F6D-696B6D708CAB}" destId="{853976B5-C0D9-4316-854A-D5660E948A1B}" srcOrd="1" destOrd="0" presId="urn:microsoft.com/office/officeart/2005/8/layout/orgChart1"/>
    <dgm:cxn modelId="{C1629FD1-BB74-4452-A6E3-5EAAB020E001}" type="presParOf" srcId="{628EC3C7-1039-4818-BA07-9BCA7EAB4FFB}" destId="{DA28B8C8-4B0C-4A75-B7AF-E55FA3A7875D}" srcOrd="1" destOrd="0" presId="urn:microsoft.com/office/officeart/2005/8/layout/orgChart1"/>
    <dgm:cxn modelId="{349E49DA-D26D-421F-87A4-8E076B255873}" type="presParOf" srcId="{628EC3C7-1039-4818-BA07-9BCA7EAB4FFB}" destId="{748521D6-0B55-4632-AEA4-CDEF1CAB46EE}" srcOrd="2" destOrd="0" presId="urn:microsoft.com/office/officeart/2005/8/layout/orgChart1"/>
    <dgm:cxn modelId="{898BF958-1ED6-415B-9419-55878769F5F3}" type="presParOf" srcId="{133A932B-67CF-4292-88BA-DA591D1D6760}" destId="{71B7C519-EFE0-4F3F-A98F-702950CA4810}" srcOrd="2" destOrd="0" presId="urn:microsoft.com/office/officeart/2005/8/layout/orgChart1"/>
    <dgm:cxn modelId="{564E1B29-935D-4ECC-9116-90DCC22D2F2E}" type="presParOf" srcId="{8FEC2B7E-D94C-45FC-9A1C-0A80400E3F6D}" destId="{A12E9760-6FA3-47F4-8055-EEF866ABF374}" srcOrd="2" destOrd="0" presId="urn:microsoft.com/office/officeart/2005/8/layout/orgChart1"/>
    <dgm:cxn modelId="{347ABC10-C3FC-4BFC-B5E4-8EA73B636726}" type="presParOf" srcId="{8FEC2B7E-D94C-45FC-9A1C-0A80400E3F6D}" destId="{B3384094-9BE6-4D4B-958B-3159BAB511B8}" srcOrd="3" destOrd="0" presId="urn:microsoft.com/office/officeart/2005/8/layout/orgChart1"/>
    <dgm:cxn modelId="{88B74987-1B67-4F72-A2F6-49AC5711C627}" type="presParOf" srcId="{B3384094-9BE6-4D4B-958B-3159BAB511B8}" destId="{56D0BA04-801D-4C9D-B48E-B2D2B4379F5D}" srcOrd="0" destOrd="0" presId="urn:microsoft.com/office/officeart/2005/8/layout/orgChart1"/>
    <dgm:cxn modelId="{07D9E6C7-1B31-4D12-8386-FC1F25BEB387}" type="presParOf" srcId="{56D0BA04-801D-4C9D-B48E-B2D2B4379F5D}" destId="{75FD28B6-6E50-4353-84DF-4762C69D64E9}" srcOrd="0" destOrd="0" presId="urn:microsoft.com/office/officeart/2005/8/layout/orgChart1"/>
    <dgm:cxn modelId="{AE687BCC-8B2F-4A94-9705-959847462FCE}" type="presParOf" srcId="{56D0BA04-801D-4C9D-B48E-B2D2B4379F5D}" destId="{E43D834F-1294-4A67-BE75-72CCB4C40875}" srcOrd="1" destOrd="0" presId="urn:microsoft.com/office/officeart/2005/8/layout/orgChart1"/>
    <dgm:cxn modelId="{5695B948-1CE0-4D3D-A37E-FF2260FD9624}" type="presParOf" srcId="{B3384094-9BE6-4D4B-958B-3159BAB511B8}" destId="{4B47D23F-286F-40C0-8796-C803A6FE4AF1}" srcOrd="1" destOrd="0" presId="urn:microsoft.com/office/officeart/2005/8/layout/orgChart1"/>
    <dgm:cxn modelId="{1DE9F670-69BF-44D3-8E64-FE781F77D088}" type="presParOf" srcId="{4B47D23F-286F-40C0-8796-C803A6FE4AF1}" destId="{74B1B8A1-2225-4423-986F-8CFEA42A71BC}" srcOrd="0" destOrd="0" presId="urn:microsoft.com/office/officeart/2005/8/layout/orgChart1"/>
    <dgm:cxn modelId="{4140CF39-5881-4173-A197-3898CF994BF9}" type="presParOf" srcId="{4B47D23F-286F-40C0-8796-C803A6FE4AF1}" destId="{7EC8E714-7D50-43D2-8720-F20BF33007B9}" srcOrd="1" destOrd="0" presId="urn:microsoft.com/office/officeart/2005/8/layout/orgChart1"/>
    <dgm:cxn modelId="{437961D1-3EB8-45CF-81AF-3C1699A653B9}" type="presParOf" srcId="{7EC8E714-7D50-43D2-8720-F20BF33007B9}" destId="{6E2EC601-D2CD-4EF6-B6AC-578522261570}" srcOrd="0" destOrd="0" presId="urn:microsoft.com/office/officeart/2005/8/layout/orgChart1"/>
    <dgm:cxn modelId="{6A9C816F-25E6-4136-9DD2-D6C33BD89654}" type="presParOf" srcId="{6E2EC601-D2CD-4EF6-B6AC-578522261570}" destId="{67689E8B-5AD0-46A0-8844-EA0D6BC88433}" srcOrd="0" destOrd="0" presId="urn:microsoft.com/office/officeart/2005/8/layout/orgChart1"/>
    <dgm:cxn modelId="{AEB37281-7368-408D-A276-638156C5FA9D}" type="presParOf" srcId="{6E2EC601-D2CD-4EF6-B6AC-578522261570}" destId="{6C35ED84-2A1E-41DE-AFDA-ADCCA7320B0E}" srcOrd="1" destOrd="0" presId="urn:microsoft.com/office/officeart/2005/8/layout/orgChart1"/>
    <dgm:cxn modelId="{C738D60C-3642-4F4D-B6E7-30A9818226BF}" type="presParOf" srcId="{7EC8E714-7D50-43D2-8720-F20BF33007B9}" destId="{7EDD6FD7-5C30-44CD-9CA5-A124CC1E57EA}" srcOrd="1" destOrd="0" presId="urn:microsoft.com/office/officeart/2005/8/layout/orgChart1"/>
    <dgm:cxn modelId="{F3F10379-BC5A-473E-A234-F9FD1EF7CC3E}" type="presParOf" srcId="{7EC8E714-7D50-43D2-8720-F20BF33007B9}" destId="{CF2837CC-6F77-4A19-B247-3470A1EAEB03}" srcOrd="2" destOrd="0" presId="urn:microsoft.com/office/officeart/2005/8/layout/orgChart1"/>
    <dgm:cxn modelId="{A7C4F114-8F27-47FD-8DED-C10A8A407C70}" type="presParOf" srcId="{B3384094-9BE6-4D4B-958B-3159BAB511B8}" destId="{5BF09BFF-22E6-457B-A31A-76405F43F2B7}" srcOrd="2" destOrd="0" presId="urn:microsoft.com/office/officeart/2005/8/layout/orgChart1"/>
    <dgm:cxn modelId="{4B61A816-0072-4755-9CAA-6A7E6099FA78}" type="presParOf" srcId="{8FEC2B7E-D94C-45FC-9A1C-0A80400E3F6D}" destId="{2A39F15B-E1D2-4AED-A5BE-B1A2E67C15A8}" srcOrd="4" destOrd="0" presId="urn:microsoft.com/office/officeart/2005/8/layout/orgChart1"/>
    <dgm:cxn modelId="{22FB307C-D148-4688-A03D-70740C1A5856}" type="presParOf" srcId="{8FEC2B7E-D94C-45FC-9A1C-0A80400E3F6D}" destId="{A86E1CAB-E2B3-447C-B442-C06325BCB671}" srcOrd="5" destOrd="0" presId="urn:microsoft.com/office/officeart/2005/8/layout/orgChart1"/>
    <dgm:cxn modelId="{5AFD41B1-A902-4F5F-AF97-C06240C4A5B0}" type="presParOf" srcId="{A86E1CAB-E2B3-447C-B442-C06325BCB671}" destId="{E37C020F-023E-4F91-B64A-E373A758E90D}" srcOrd="0" destOrd="0" presId="urn:microsoft.com/office/officeart/2005/8/layout/orgChart1"/>
    <dgm:cxn modelId="{F05B3E2C-B0B5-4C6D-A8A0-9A5FA8676199}" type="presParOf" srcId="{E37C020F-023E-4F91-B64A-E373A758E90D}" destId="{4F7EA6A4-B3B8-44D1-8BD9-3CA3BC74AD77}" srcOrd="0" destOrd="0" presId="urn:microsoft.com/office/officeart/2005/8/layout/orgChart1"/>
    <dgm:cxn modelId="{20ED6912-1888-4F27-8877-EE0D00B1A497}" type="presParOf" srcId="{E37C020F-023E-4F91-B64A-E373A758E90D}" destId="{63EBC9B2-6659-4768-B641-25573E3E5810}" srcOrd="1" destOrd="0" presId="urn:microsoft.com/office/officeart/2005/8/layout/orgChart1"/>
    <dgm:cxn modelId="{CBC49CC6-AA56-46B9-B23B-DE63F5CA9F9A}" type="presParOf" srcId="{A86E1CAB-E2B3-447C-B442-C06325BCB671}" destId="{DDBA0A58-9132-49D0-A1C1-024D6E36BFBE}" srcOrd="1" destOrd="0" presId="urn:microsoft.com/office/officeart/2005/8/layout/orgChart1"/>
    <dgm:cxn modelId="{E4537D1A-49CB-463A-8B76-C19DD1B778B0}" type="presParOf" srcId="{DDBA0A58-9132-49D0-A1C1-024D6E36BFBE}" destId="{701C935C-A5C0-4216-8325-BD1510F8033D}" srcOrd="0" destOrd="0" presId="urn:microsoft.com/office/officeart/2005/8/layout/orgChart1"/>
    <dgm:cxn modelId="{499A357F-F189-4B6D-9EDA-25740F00D141}" type="presParOf" srcId="{DDBA0A58-9132-49D0-A1C1-024D6E36BFBE}" destId="{0EF21CED-A550-4F64-B43E-7F257DA4BC3E}" srcOrd="1" destOrd="0" presId="urn:microsoft.com/office/officeart/2005/8/layout/orgChart1"/>
    <dgm:cxn modelId="{66EED192-DABC-4699-B9EC-6E8579B9DCE4}" type="presParOf" srcId="{0EF21CED-A550-4F64-B43E-7F257DA4BC3E}" destId="{78223168-1A66-46D8-963B-33A6416AB138}" srcOrd="0" destOrd="0" presId="urn:microsoft.com/office/officeart/2005/8/layout/orgChart1"/>
    <dgm:cxn modelId="{4E53E32B-6FCF-44FB-AF47-1BF08D25F0CF}" type="presParOf" srcId="{78223168-1A66-46D8-963B-33A6416AB138}" destId="{3EDA4524-9820-41C8-9FF3-2A3D45D31533}" srcOrd="0" destOrd="0" presId="urn:microsoft.com/office/officeart/2005/8/layout/orgChart1"/>
    <dgm:cxn modelId="{125C12EF-FFD5-4237-8FD0-21E312CFA9E3}" type="presParOf" srcId="{78223168-1A66-46D8-963B-33A6416AB138}" destId="{298F0423-A033-4D25-8294-E0E5B966A986}" srcOrd="1" destOrd="0" presId="urn:microsoft.com/office/officeart/2005/8/layout/orgChart1"/>
    <dgm:cxn modelId="{FD155AC8-972C-4626-99D2-769C0728EF26}" type="presParOf" srcId="{0EF21CED-A550-4F64-B43E-7F257DA4BC3E}" destId="{B7531296-A219-4BE6-BD2D-D0E8B4AC555B}" srcOrd="1" destOrd="0" presId="urn:microsoft.com/office/officeart/2005/8/layout/orgChart1"/>
    <dgm:cxn modelId="{D77EA45D-4D23-43C5-BED1-1C5F16ED9BCB}" type="presParOf" srcId="{0EF21CED-A550-4F64-B43E-7F257DA4BC3E}" destId="{63163DA9-4B5E-415C-9C85-F92474BABFF0}" srcOrd="2" destOrd="0" presId="urn:microsoft.com/office/officeart/2005/8/layout/orgChart1"/>
    <dgm:cxn modelId="{D4A5984D-F6CE-4BB7-BB98-A38EF399757A}" type="presParOf" srcId="{A86E1CAB-E2B3-447C-B442-C06325BCB671}" destId="{D1B33A81-C9E6-4ACC-8872-3B8886173FF9}" srcOrd="2" destOrd="0" presId="urn:microsoft.com/office/officeart/2005/8/layout/orgChart1"/>
    <dgm:cxn modelId="{78C0BEB3-4D11-4CA1-B813-30E7C89C8BAD}" type="presParOf" srcId="{0B07558C-CC21-4F40-A8AB-71AD0C446B61}" destId="{71D41FF2-30A1-4744-8C56-FA2F6B457007}"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E0CBDF3-DCDC-4A31-B231-3FF4671F13BD}" type="doc">
      <dgm:prSet loTypeId="urn:microsoft.com/office/officeart/2005/8/layout/cycle4" loCatId="relationship" qsTypeId="urn:microsoft.com/office/officeart/2005/8/quickstyle/simple4" qsCatId="simple" csTypeId="urn:microsoft.com/office/officeart/2005/8/colors/colorful5" csCatId="colorful" phldr="1"/>
      <dgm:spPr/>
      <dgm:t>
        <a:bodyPr/>
        <a:lstStyle/>
        <a:p>
          <a:endParaRPr lang="es-MX"/>
        </a:p>
      </dgm:t>
    </dgm:pt>
    <dgm:pt modelId="{982741B1-7E66-4B97-8FAD-66FBF3DD9C6B}">
      <dgm:prSet phldrT="[Texto]" custT="1"/>
      <dgm:spPr/>
      <dgm:t>
        <a:bodyPr/>
        <a:lstStyle/>
        <a:p>
          <a:r>
            <a:rPr lang="es-MX" sz="1800" dirty="0"/>
            <a:t>Planeación y toma de decisiones</a:t>
          </a:r>
        </a:p>
      </dgm:t>
    </dgm:pt>
    <dgm:pt modelId="{2A8B22C8-D8A3-4FFC-9A4A-4F0A4FB91BBC}" type="parTrans" cxnId="{26B3FE05-23B4-4259-B3E5-DA99D13F61C5}">
      <dgm:prSet/>
      <dgm:spPr/>
      <dgm:t>
        <a:bodyPr/>
        <a:lstStyle/>
        <a:p>
          <a:endParaRPr lang="es-MX" sz="1800"/>
        </a:p>
      </dgm:t>
    </dgm:pt>
    <dgm:pt modelId="{F37CBEB2-D902-40FA-9B02-F3A95F1017C5}" type="sibTrans" cxnId="{26B3FE05-23B4-4259-B3E5-DA99D13F61C5}">
      <dgm:prSet/>
      <dgm:spPr/>
      <dgm:t>
        <a:bodyPr/>
        <a:lstStyle/>
        <a:p>
          <a:endParaRPr lang="es-MX" sz="1800"/>
        </a:p>
      </dgm:t>
    </dgm:pt>
    <dgm:pt modelId="{AFACCC85-BCA6-47F3-9F72-82AE96C76D61}">
      <dgm:prSet phldrT="[Texto]" custT="1"/>
      <dgm:spPr/>
      <dgm:t>
        <a:bodyPr/>
        <a:lstStyle/>
        <a:p>
          <a:r>
            <a:rPr lang="es-MX" sz="1800" dirty="0"/>
            <a:t>Establece metas de la organización y como alcanzarlas.</a:t>
          </a:r>
        </a:p>
      </dgm:t>
    </dgm:pt>
    <dgm:pt modelId="{05477476-4C5E-418F-8C0C-70E0193D3DF9}" type="parTrans" cxnId="{C6B274F2-0389-46A3-9384-4C235402194F}">
      <dgm:prSet/>
      <dgm:spPr/>
      <dgm:t>
        <a:bodyPr/>
        <a:lstStyle/>
        <a:p>
          <a:endParaRPr lang="es-MX" sz="1800"/>
        </a:p>
      </dgm:t>
    </dgm:pt>
    <dgm:pt modelId="{87AC80F2-DD96-4D29-869D-38C90A634532}" type="sibTrans" cxnId="{C6B274F2-0389-46A3-9384-4C235402194F}">
      <dgm:prSet/>
      <dgm:spPr/>
      <dgm:t>
        <a:bodyPr/>
        <a:lstStyle/>
        <a:p>
          <a:endParaRPr lang="es-MX" sz="1800"/>
        </a:p>
      </dgm:t>
    </dgm:pt>
    <dgm:pt modelId="{B285397D-F6BC-45E8-8A7D-92B100D28569}">
      <dgm:prSet phldrT="[Texto]" custT="1"/>
      <dgm:spPr/>
      <dgm:t>
        <a:bodyPr/>
        <a:lstStyle/>
        <a:p>
          <a:r>
            <a:rPr lang="es-MX" sz="1800" dirty="0"/>
            <a:t>Organización</a:t>
          </a:r>
        </a:p>
      </dgm:t>
    </dgm:pt>
    <dgm:pt modelId="{AD4EFC9E-F4AC-4E1B-8FBC-4ADCA0FD9E9C}" type="parTrans" cxnId="{A2DEE896-216E-4A2E-A1A6-1A0AB32BEC07}">
      <dgm:prSet/>
      <dgm:spPr/>
      <dgm:t>
        <a:bodyPr/>
        <a:lstStyle/>
        <a:p>
          <a:endParaRPr lang="es-MX" sz="1800"/>
        </a:p>
      </dgm:t>
    </dgm:pt>
    <dgm:pt modelId="{8A01399E-81CB-4B7F-AB64-7D2979B942FB}" type="sibTrans" cxnId="{A2DEE896-216E-4A2E-A1A6-1A0AB32BEC07}">
      <dgm:prSet/>
      <dgm:spPr/>
      <dgm:t>
        <a:bodyPr/>
        <a:lstStyle/>
        <a:p>
          <a:endParaRPr lang="es-MX" sz="1800"/>
        </a:p>
      </dgm:t>
    </dgm:pt>
    <dgm:pt modelId="{7281E04F-1152-43CA-835C-55177076E3D8}">
      <dgm:prSet phldrT="[Texto]" custT="1"/>
      <dgm:spPr/>
      <dgm:t>
        <a:bodyPr/>
        <a:lstStyle/>
        <a:p>
          <a:r>
            <a:rPr lang="es-MX" sz="1800" dirty="0"/>
            <a:t>Cómo agrupar mejor las actividades y los recursos.</a:t>
          </a:r>
        </a:p>
      </dgm:t>
    </dgm:pt>
    <dgm:pt modelId="{F5FE01AA-DC31-4C1D-A4C5-E2FA55A35B11}" type="parTrans" cxnId="{C79E9AF4-D6D4-4D85-A6BA-6A36A0478BBA}">
      <dgm:prSet/>
      <dgm:spPr/>
      <dgm:t>
        <a:bodyPr/>
        <a:lstStyle/>
        <a:p>
          <a:endParaRPr lang="es-MX" sz="1800"/>
        </a:p>
      </dgm:t>
    </dgm:pt>
    <dgm:pt modelId="{5BEA1C04-9D35-4C0A-A135-F856DF8D9914}" type="sibTrans" cxnId="{C79E9AF4-D6D4-4D85-A6BA-6A36A0478BBA}">
      <dgm:prSet/>
      <dgm:spPr/>
      <dgm:t>
        <a:bodyPr/>
        <a:lstStyle/>
        <a:p>
          <a:endParaRPr lang="es-MX" sz="1800"/>
        </a:p>
      </dgm:t>
    </dgm:pt>
    <dgm:pt modelId="{213EA364-07F7-447C-89C8-927208E1386F}">
      <dgm:prSet phldrT="[Texto]" custT="1"/>
      <dgm:spPr/>
      <dgm:t>
        <a:bodyPr/>
        <a:lstStyle/>
        <a:p>
          <a:r>
            <a:rPr lang="es-MX" sz="1800" dirty="0"/>
            <a:t>Control</a:t>
          </a:r>
        </a:p>
      </dgm:t>
    </dgm:pt>
    <dgm:pt modelId="{3EF65CA9-E934-4820-A30E-B28D20573AAF}" type="parTrans" cxnId="{4110C767-1B31-42EF-9B20-07112932063B}">
      <dgm:prSet/>
      <dgm:spPr/>
      <dgm:t>
        <a:bodyPr/>
        <a:lstStyle/>
        <a:p>
          <a:endParaRPr lang="es-MX" sz="1800"/>
        </a:p>
      </dgm:t>
    </dgm:pt>
    <dgm:pt modelId="{49DEB11F-E5CC-41AD-B927-24EA40F92516}" type="sibTrans" cxnId="{4110C767-1B31-42EF-9B20-07112932063B}">
      <dgm:prSet/>
      <dgm:spPr/>
      <dgm:t>
        <a:bodyPr/>
        <a:lstStyle/>
        <a:p>
          <a:endParaRPr lang="es-MX" sz="1800"/>
        </a:p>
      </dgm:t>
    </dgm:pt>
    <dgm:pt modelId="{F4918247-E9D7-466C-B34F-A6A0F569AA40}">
      <dgm:prSet phldrT="[Texto]" custT="1"/>
      <dgm:spPr/>
      <dgm:t>
        <a:bodyPr/>
        <a:lstStyle/>
        <a:p>
          <a:r>
            <a:rPr lang="es-MX" sz="1800" dirty="0"/>
            <a:t>Monitorear y corregir las actividades en curso para  el logro de las metas.</a:t>
          </a:r>
        </a:p>
      </dgm:t>
    </dgm:pt>
    <dgm:pt modelId="{B8E41F05-596B-461B-ADC4-05E1131FDA14}" type="parTrans" cxnId="{EA2EE3F4-ABFE-4C32-A5AD-00A77B45AFA1}">
      <dgm:prSet/>
      <dgm:spPr/>
      <dgm:t>
        <a:bodyPr/>
        <a:lstStyle/>
        <a:p>
          <a:endParaRPr lang="es-MX" sz="1800"/>
        </a:p>
      </dgm:t>
    </dgm:pt>
    <dgm:pt modelId="{41B495D4-6959-48D7-852D-61B4D630D25C}" type="sibTrans" cxnId="{EA2EE3F4-ABFE-4C32-A5AD-00A77B45AFA1}">
      <dgm:prSet/>
      <dgm:spPr/>
      <dgm:t>
        <a:bodyPr/>
        <a:lstStyle/>
        <a:p>
          <a:endParaRPr lang="es-MX" sz="1800"/>
        </a:p>
      </dgm:t>
    </dgm:pt>
    <dgm:pt modelId="{D027C904-3CBB-483B-B61E-04ACA9EFBE7B}">
      <dgm:prSet phldrT="[Texto]" custT="1"/>
      <dgm:spPr/>
      <dgm:t>
        <a:bodyPr/>
        <a:lstStyle/>
        <a:p>
          <a:r>
            <a:rPr lang="es-MX" sz="1800" dirty="0"/>
            <a:t>Dirección</a:t>
          </a:r>
        </a:p>
      </dgm:t>
    </dgm:pt>
    <dgm:pt modelId="{77E49F6E-6322-4E95-AD48-4FB81EC56AD3}" type="parTrans" cxnId="{BDE52DE8-7328-4AA2-80EA-AB0B935FB71B}">
      <dgm:prSet/>
      <dgm:spPr/>
      <dgm:t>
        <a:bodyPr/>
        <a:lstStyle/>
        <a:p>
          <a:endParaRPr lang="es-MX" sz="1800"/>
        </a:p>
      </dgm:t>
    </dgm:pt>
    <dgm:pt modelId="{B0CBCB8C-3C20-4B1D-ADBB-229F8EB314EA}" type="sibTrans" cxnId="{BDE52DE8-7328-4AA2-80EA-AB0B935FB71B}">
      <dgm:prSet/>
      <dgm:spPr/>
      <dgm:t>
        <a:bodyPr/>
        <a:lstStyle/>
        <a:p>
          <a:endParaRPr lang="es-MX" sz="1800"/>
        </a:p>
      </dgm:t>
    </dgm:pt>
    <dgm:pt modelId="{09B65CB7-3A73-41E6-9867-AA83764A8C85}">
      <dgm:prSet phldrT="[Texto]" custT="1"/>
      <dgm:spPr/>
      <dgm:t>
        <a:bodyPr/>
        <a:lstStyle/>
        <a:p>
          <a:r>
            <a:rPr lang="es-MX" sz="1800" dirty="0"/>
            <a:t>Motivar a los miembros de la organización a trabajar por el mejor interés de la organización.</a:t>
          </a:r>
        </a:p>
      </dgm:t>
    </dgm:pt>
    <dgm:pt modelId="{84A8F1A3-40C6-4E18-875E-DD0984B46DA4}" type="parTrans" cxnId="{F7D9B5B3-D0C1-4DAE-A7F5-B9976BDA442A}">
      <dgm:prSet/>
      <dgm:spPr/>
      <dgm:t>
        <a:bodyPr/>
        <a:lstStyle/>
        <a:p>
          <a:endParaRPr lang="es-MX" sz="1800"/>
        </a:p>
      </dgm:t>
    </dgm:pt>
    <dgm:pt modelId="{887BB61A-1C50-4836-A96A-43D8381B36ED}" type="sibTrans" cxnId="{F7D9B5B3-D0C1-4DAE-A7F5-B9976BDA442A}">
      <dgm:prSet/>
      <dgm:spPr/>
      <dgm:t>
        <a:bodyPr/>
        <a:lstStyle/>
        <a:p>
          <a:endParaRPr lang="es-MX" sz="1800"/>
        </a:p>
      </dgm:t>
    </dgm:pt>
    <dgm:pt modelId="{32ABAFE1-B0CE-460A-97CC-D2F8F4C2310B}" type="pres">
      <dgm:prSet presAssocID="{1E0CBDF3-DCDC-4A31-B231-3FF4671F13BD}" presName="cycleMatrixDiagram" presStyleCnt="0">
        <dgm:presLayoutVars>
          <dgm:chMax val="1"/>
          <dgm:dir/>
          <dgm:animLvl val="lvl"/>
          <dgm:resizeHandles val="exact"/>
        </dgm:presLayoutVars>
      </dgm:prSet>
      <dgm:spPr/>
    </dgm:pt>
    <dgm:pt modelId="{8913F83C-BCFC-46BA-87BA-CB950B34DEE6}" type="pres">
      <dgm:prSet presAssocID="{1E0CBDF3-DCDC-4A31-B231-3FF4671F13BD}" presName="children" presStyleCnt="0"/>
      <dgm:spPr/>
    </dgm:pt>
    <dgm:pt modelId="{74A4E00E-0D3C-4358-8860-E317DC7A63CF}" type="pres">
      <dgm:prSet presAssocID="{1E0CBDF3-DCDC-4A31-B231-3FF4671F13BD}" presName="child1group" presStyleCnt="0"/>
      <dgm:spPr/>
    </dgm:pt>
    <dgm:pt modelId="{DCA6670F-8CBF-4052-BAAD-4FB193D28FB0}" type="pres">
      <dgm:prSet presAssocID="{1E0CBDF3-DCDC-4A31-B231-3FF4671F13BD}" presName="child1" presStyleLbl="bgAcc1" presStyleIdx="0" presStyleCnt="4" custScaleX="135794" custLinFactNeighborX="-19816" custLinFactNeighborY="9159"/>
      <dgm:spPr/>
    </dgm:pt>
    <dgm:pt modelId="{D0FBC786-A892-4025-A17D-97840B666076}" type="pres">
      <dgm:prSet presAssocID="{1E0CBDF3-DCDC-4A31-B231-3FF4671F13BD}" presName="child1Text" presStyleLbl="bgAcc1" presStyleIdx="0" presStyleCnt="4">
        <dgm:presLayoutVars>
          <dgm:bulletEnabled val="1"/>
        </dgm:presLayoutVars>
      </dgm:prSet>
      <dgm:spPr/>
    </dgm:pt>
    <dgm:pt modelId="{6815829F-3E18-48C6-8A67-6C5A5A6978C2}" type="pres">
      <dgm:prSet presAssocID="{1E0CBDF3-DCDC-4A31-B231-3FF4671F13BD}" presName="child2group" presStyleCnt="0"/>
      <dgm:spPr/>
    </dgm:pt>
    <dgm:pt modelId="{020E1DD7-A4F4-4CBC-8AC1-2736E2407D8B}" type="pres">
      <dgm:prSet presAssocID="{1E0CBDF3-DCDC-4A31-B231-3FF4671F13BD}" presName="child2" presStyleLbl="bgAcc1" presStyleIdx="1" presStyleCnt="4" custScaleX="138116"/>
      <dgm:spPr/>
    </dgm:pt>
    <dgm:pt modelId="{C4B12563-FBEB-4215-B8A2-7FC56202121E}" type="pres">
      <dgm:prSet presAssocID="{1E0CBDF3-DCDC-4A31-B231-3FF4671F13BD}" presName="child2Text" presStyleLbl="bgAcc1" presStyleIdx="1" presStyleCnt="4">
        <dgm:presLayoutVars>
          <dgm:bulletEnabled val="1"/>
        </dgm:presLayoutVars>
      </dgm:prSet>
      <dgm:spPr/>
    </dgm:pt>
    <dgm:pt modelId="{341C4B4A-A84A-49F9-937A-372D9968C9B7}" type="pres">
      <dgm:prSet presAssocID="{1E0CBDF3-DCDC-4A31-B231-3FF4671F13BD}" presName="child3group" presStyleCnt="0"/>
      <dgm:spPr/>
    </dgm:pt>
    <dgm:pt modelId="{78F9383F-393B-4C06-863D-E06729A80E8C}" type="pres">
      <dgm:prSet presAssocID="{1E0CBDF3-DCDC-4A31-B231-3FF4671F13BD}" presName="child3" presStyleLbl="bgAcc1" presStyleIdx="2" presStyleCnt="4" custScaleX="164974"/>
      <dgm:spPr/>
    </dgm:pt>
    <dgm:pt modelId="{AFA8C293-4D9B-4F4C-8DB0-536DCB83A956}" type="pres">
      <dgm:prSet presAssocID="{1E0CBDF3-DCDC-4A31-B231-3FF4671F13BD}" presName="child3Text" presStyleLbl="bgAcc1" presStyleIdx="2" presStyleCnt="4">
        <dgm:presLayoutVars>
          <dgm:bulletEnabled val="1"/>
        </dgm:presLayoutVars>
      </dgm:prSet>
      <dgm:spPr/>
    </dgm:pt>
    <dgm:pt modelId="{F8ED933E-55ED-4157-8A43-EEEE03329FD9}" type="pres">
      <dgm:prSet presAssocID="{1E0CBDF3-DCDC-4A31-B231-3FF4671F13BD}" presName="child4group" presStyleCnt="0"/>
      <dgm:spPr/>
    </dgm:pt>
    <dgm:pt modelId="{F757ABED-706C-4603-BB40-188E01CC6226}" type="pres">
      <dgm:prSet presAssocID="{1E0CBDF3-DCDC-4A31-B231-3FF4671F13BD}" presName="child4" presStyleLbl="bgAcc1" presStyleIdx="3" presStyleCnt="4" custScaleX="172382" custLinFactNeighborX="-4939" custLinFactNeighborY="-10682"/>
      <dgm:spPr/>
    </dgm:pt>
    <dgm:pt modelId="{989FA623-EE5A-490B-81A8-4173E00AF311}" type="pres">
      <dgm:prSet presAssocID="{1E0CBDF3-DCDC-4A31-B231-3FF4671F13BD}" presName="child4Text" presStyleLbl="bgAcc1" presStyleIdx="3" presStyleCnt="4">
        <dgm:presLayoutVars>
          <dgm:bulletEnabled val="1"/>
        </dgm:presLayoutVars>
      </dgm:prSet>
      <dgm:spPr/>
    </dgm:pt>
    <dgm:pt modelId="{93BB67D1-B006-468B-A1C0-D5DF0D4B9221}" type="pres">
      <dgm:prSet presAssocID="{1E0CBDF3-DCDC-4A31-B231-3FF4671F13BD}" presName="childPlaceholder" presStyleCnt="0"/>
      <dgm:spPr/>
    </dgm:pt>
    <dgm:pt modelId="{B0611A89-FC27-414B-9F71-78766B0B74EF}" type="pres">
      <dgm:prSet presAssocID="{1E0CBDF3-DCDC-4A31-B231-3FF4671F13BD}" presName="circle" presStyleCnt="0"/>
      <dgm:spPr/>
    </dgm:pt>
    <dgm:pt modelId="{B8E3B66B-756B-4D35-A24C-32D366923CEA}" type="pres">
      <dgm:prSet presAssocID="{1E0CBDF3-DCDC-4A31-B231-3FF4671F13BD}" presName="quadrant1" presStyleLbl="node1" presStyleIdx="0" presStyleCnt="4">
        <dgm:presLayoutVars>
          <dgm:chMax val="1"/>
          <dgm:bulletEnabled val="1"/>
        </dgm:presLayoutVars>
      </dgm:prSet>
      <dgm:spPr/>
    </dgm:pt>
    <dgm:pt modelId="{E2DCE691-2071-41C9-8EBF-987E537B886E}" type="pres">
      <dgm:prSet presAssocID="{1E0CBDF3-DCDC-4A31-B231-3FF4671F13BD}" presName="quadrant2" presStyleLbl="node1" presStyleIdx="1" presStyleCnt="4">
        <dgm:presLayoutVars>
          <dgm:chMax val="1"/>
          <dgm:bulletEnabled val="1"/>
        </dgm:presLayoutVars>
      </dgm:prSet>
      <dgm:spPr/>
    </dgm:pt>
    <dgm:pt modelId="{738E5768-3CF9-4478-B269-825801D45E07}" type="pres">
      <dgm:prSet presAssocID="{1E0CBDF3-DCDC-4A31-B231-3FF4671F13BD}" presName="quadrant3" presStyleLbl="node1" presStyleIdx="2" presStyleCnt="4">
        <dgm:presLayoutVars>
          <dgm:chMax val="1"/>
          <dgm:bulletEnabled val="1"/>
        </dgm:presLayoutVars>
      </dgm:prSet>
      <dgm:spPr/>
    </dgm:pt>
    <dgm:pt modelId="{E08E4415-07B3-42E0-BE1D-57CF76DD8F75}" type="pres">
      <dgm:prSet presAssocID="{1E0CBDF3-DCDC-4A31-B231-3FF4671F13BD}" presName="quadrant4" presStyleLbl="node1" presStyleIdx="3" presStyleCnt="4">
        <dgm:presLayoutVars>
          <dgm:chMax val="1"/>
          <dgm:bulletEnabled val="1"/>
        </dgm:presLayoutVars>
      </dgm:prSet>
      <dgm:spPr/>
    </dgm:pt>
    <dgm:pt modelId="{29838147-4E81-4CAF-807C-5F293A55B8CF}" type="pres">
      <dgm:prSet presAssocID="{1E0CBDF3-DCDC-4A31-B231-3FF4671F13BD}" presName="quadrantPlaceholder" presStyleCnt="0"/>
      <dgm:spPr/>
    </dgm:pt>
    <dgm:pt modelId="{ED3E19C7-959B-43A0-B49F-E988A9FD7FC6}" type="pres">
      <dgm:prSet presAssocID="{1E0CBDF3-DCDC-4A31-B231-3FF4671F13BD}" presName="center1" presStyleLbl="fgShp" presStyleIdx="0" presStyleCnt="2">
        <dgm:style>
          <a:lnRef idx="0">
            <a:schemeClr val="accent2"/>
          </a:lnRef>
          <a:fillRef idx="3">
            <a:schemeClr val="accent2"/>
          </a:fillRef>
          <a:effectRef idx="3">
            <a:schemeClr val="accent2"/>
          </a:effectRef>
          <a:fontRef idx="minor">
            <a:schemeClr val="lt1"/>
          </a:fontRef>
        </dgm:style>
      </dgm:prSet>
      <dgm:spPr/>
    </dgm:pt>
    <dgm:pt modelId="{39AB20F5-CB04-4A18-B294-F29B87F9A31F}" type="pres">
      <dgm:prSet presAssocID="{1E0CBDF3-DCDC-4A31-B231-3FF4671F13BD}" presName="center2" presStyleLbl="fgShp" presStyleIdx="1" presStyleCnt="2">
        <dgm:style>
          <a:lnRef idx="0">
            <a:schemeClr val="accent2"/>
          </a:lnRef>
          <a:fillRef idx="3">
            <a:schemeClr val="accent2"/>
          </a:fillRef>
          <a:effectRef idx="3">
            <a:schemeClr val="accent2"/>
          </a:effectRef>
          <a:fontRef idx="minor">
            <a:schemeClr val="lt1"/>
          </a:fontRef>
        </dgm:style>
      </dgm:prSet>
      <dgm:spPr/>
    </dgm:pt>
  </dgm:ptLst>
  <dgm:cxnLst>
    <dgm:cxn modelId="{C0526104-D0F2-4F00-9EDB-A066CBCFFA4B}" type="presOf" srcId="{7281E04F-1152-43CA-835C-55177076E3D8}" destId="{C4B12563-FBEB-4215-B8A2-7FC56202121E}" srcOrd="1" destOrd="0" presId="urn:microsoft.com/office/officeart/2005/8/layout/cycle4"/>
    <dgm:cxn modelId="{26B3FE05-23B4-4259-B3E5-DA99D13F61C5}" srcId="{1E0CBDF3-DCDC-4A31-B231-3FF4671F13BD}" destId="{982741B1-7E66-4B97-8FAD-66FBF3DD9C6B}" srcOrd="0" destOrd="0" parTransId="{2A8B22C8-D8A3-4FFC-9A4A-4F0A4FB91BBC}" sibTransId="{F37CBEB2-D902-40FA-9B02-F3A95F1017C5}"/>
    <dgm:cxn modelId="{1DC49308-962F-41D4-AB4E-87153BF081D9}" type="presOf" srcId="{1E0CBDF3-DCDC-4A31-B231-3FF4671F13BD}" destId="{32ABAFE1-B0CE-460A-97CC-D2F8F4C2310B}" srcOrd="0" destOrd="0" presId="urn:microsoft.com/office/officeart/2005/8/layout/cycle4"/>
    <dgm:cxn modelId="{6A847110-FE9E-4F97-9213-DE95E6222570}" type="presOf" srcId="{F4918247-E9D7-466C-B34F-A6A0F569AA40}" destId="{AFA8C293-4D9B-4F4C-8DB0-536DCB83A956}" srcOrd="1" destOrd="0" presId="urn:microsoft.com/office/officeart/2005/8/layout/cycle4"/>
    <dgm:cxn modelId="{7A519315-3442-4EBE-8A53-001AE98162B7}" type="presOf" srcId="{213EA364-07F7-447C-89C8-927208E1386F}" destId="{738E5768-3CF9-4478-B269-825801D45E07}" srcOrd="0" destOrd="0" presId="urn:microsoft.com/office/officeart/2005/8/layout/cycle4"/>
    <dgm:cxn modelId="{B32D3C25-DCD6-4F6F-80EA-1B9029B15CCF}" type="presOf" srcId="{982741B1-7E66-4B97-8FAD-66FBF3DD9C6B}" destId="{B8E3B66B-756B-4D35-A24C-32D366923CEA}" srcOrd="0" destOrd="0" presId="urn:microsoft.com/office/officeart/2005/8/layout/cycle4"/>
    <dgm:cxn modelId="{3AF31934-8BF2-4B6C-95A7-7556CC8EBE6C}" type="presOf" srcId="{09B65CB7-3A73-41E6-9867-AA83764A8C85}" destId="{F757ABED-706C-4603-BB40-188E01CC6226}" srcOrd="0" destOrd="0" presId="urn:microsoft.com/office/officeart/2005/8/layout/cycle4"/>
    <dgm:cxn modelId="{ADE74B34-1E99-4734-962D-89E6C29DD252}" type="presOf" srcId="{09B65CB7-3A73-41E6-9867-AA83764A8C85}" destId="{989FA623-EE5A-490B-81A8-4173E00AF311}" srcOrd="1" destOrd="0" presId="urn:microsoft.com/office/officeart/2005/8/layout/cycle4"/>
    <dgm:cxn modelId="{5685BF38-7F62-4219-97D3-802A072F8859}" type="presOf" srcId="{7281E04F-1152-43CA-835C-55177076E3D8}" destId="{020E1DD7-A4F4-4CBC-8AC1-2736E2407D8B}" srcOrd="0" destOrd="0" presId="urn:microsoft.com/office/officeart/2005/8/layout/cycle4"/>
    <dgm:cxn modelId="{20A09A3B-8AB0-4829-954E-3B847ED1ACE6}" type="presOf" srcId="{AFACCC85-BCA6-47F3-9F72-82AE96C76D61}" destId="{DCA6670F-8CBF-4052-BAAD-4FB193D28FB0}" srcOrd="0" destOrd="0" presId="urn:microsoft.com/office/officeart/2005/8/layout/cycle4"/>
    <dgm:cxn modelId="{4110C767-1B31-42EF-9B20-07112932063B}" srcId="{1E0CBDF3-DCDC-4A31-B231-3FF4671F13BD}" destId="{213EA364-07F7-447C-89C8-927208E1386F}" srcOrd="2" destOrd="0" parTransId="{3EF65CA9-E934-4820-A30E-B28D20573AAF}" sibTransId="{49DEB11F-E5CC-41AD-B927-24EA40F92516}"/>
    <dgm:cxn modelId="{57B26578-40A4-46A5-BC5C-6BA5841A008B}" type="presOf" srcId="{F4918247-E9D7-466C-B34F-A6A0F569AA40}" destId="{78F9383F-393B-4C06-863D-E06729A80E8C}" srcOrd="0" destOrd="0" presId="urn:microsoft.com/office/officeart/2005/8/layout/cycle4"/>
    <dgm:cxn modelId="{A2DEE896-216E-4A2E-A1A6-1A0AB32BEC07}" srcId="{1E0CBDF3-DCDC-4A31-B231-3FF4671F13BD}" destId="{B285397D-F6BC-45E8-8A7D-92B100D28569}" srcOrd="1" destOrd="0" parTransId="{AD4EFC9E-F4AC-4E1B-8FBC-4ADCA0FD9E9C}" sibTransId="{8A01399E-81CB-4B7F-AB64-7D2979B942FB}"/>
    <dgm:cxn modelId="{95FCA8A4-B3F6-4544-9556-A5DB0BBDDB11}" type="presOf" srcId="{AFACCC85-BCA6-47F3-9F72-82AE96C76D61}" destId="{D0FBC786-A892-4025-A17D-97840B666076}" srcOrd="1" destOrd="0" presId="urn:microsoft.com/office/officeart/2005/8/layout/cycle4"/>
    <dgm:cxn modelId="{F7D9B5B3-D0C1-4DAE-A7F5-B9976BDA442A}" srcId="{D027C904-3CBB-483B-B61E-04ACA9EFBE7B}" destId="{09B65CB7-3A73-41E6-9867-AA83764A8C85}" srcOrd="0" destOrd="0" parTransId="{84A8F1A3-40C6-4E18-875E-DD0984B46DA4}" sibTransId="{887BB61A-1C50-4836-A96A-43D8381B36ED}"/>
    <dgm:cxn modelId="{811DE0CE-CD6D-4749-A609-A63ED5F14053}" type="presOf" srcId="{B285397D-F6BC-45E8-8A7D-92B100D28569}" destId="{E2DCE691-2071-41C9-8EBF-987E537B886E}" srcOrd="0" destOrd="0" presId="urn:microsoft.com/office/officeart/2005/8/layout/cycle4"/>
    <dgm:cxn modelId="{4B8410DB-789A-4F6B-AE19-AA41352A557F}" type="presOf" srcId="{D027C904-3CBB-483B-B61E-04ACA9EFBE7B}" destId="{E08E4415-07B3-42E0-BE1D-57CF76DD8F75}" srcOrd="0" destOrd="0" presId="urn:microsoft.com/office/officeart/2005/8/layout/cycle4"/>
    <dgm:cxn modelId="{BDE52DE8-7328-4AA2-80EA-AB0B935FB71B}" srcId="{1E0CBDF3-DCDC-4A31-B231-3FF4671F13BD}" destId="{D027C904-3CBB-483B-B61E-04ACA9EFBE7B}" srcOrd="3" destOrd="0" parTransId="{77E49F6E-6322-4E95-AD48-4FB81EC56AD3}" sibTransId="{B0CBCB8C-3C20-4B1D-ADBB-229F8EB314EA}"/>
    <dgm:cxn modelId="{C6B274F2-0389-46A3-9384-4C235402194F}" srcId="{982741B1-7E66-4B97-8FAD-66FBF3DD9C6B}" destId="{AFACCC85-BCA6-47F3-9F72-82AE96C76D61}" srcOrd="0" destOrd="0" parTransId="{05477476-4C5E-418F-8C0C-70E0193D3DF9}" sibTransId="{87AC80F2-DD96-4D29-869D-38C90A634532}"/>
    <dgm:cxn modelId="{C79E9AF4-D6D4-4D85-A6BA-6A36A0478BBA}" srcId="{B285397D-F6BC-45E8-8A7D-92B100D28569}" destId="{7281E04F-1152-43CA-835C-55177076E3D8}" srcOrd="0" destOrd="0" parTransId="{F5FE01AA-DC31-4C1D-A4C5-E2FA55A35B11}" sibTransId="{5BEA1C04-9D35-4C0A-A135-F856DF8D9914}"/>
    <dgm:cxn modelId="{EA2EE3F4-ABFE-4C32-A5AD-00A77B45AFA1}" srcId="{213EA364-07F7-447C-89C8-927208E1386F}" destId="{F4918247-E9D7-466C-B34F-A6A0F569AA40}" srcOrd="0" destOrd="0" parTransId="{B8E41F05-596B-461B-ADC4-05E1131FDA14}" sibTransId="{41B495D4-6959-48D7-852D-61B4D630D25C}"/>
    <dgm:cxn modelId="{317ADF6D-DBDD-41BE-A5F6-CDF9C6C8D3C5}" type="presParOf" srcId="{32ABAFE1-B0CE-460A-97CC-D2F8F4C2310B}" destId="{8913F83C-BCFC-46BA-87BA-CB950B34DEE6}" srcOrd="0" destOrd="0" presId="urn:microsoft.com/office/officeart/2005/8/layout/cycle4"/>
    <dgm:cxn modelId="{7D2DB653-790A-425F-B4CB-CA74D6123761}" type="presParOf" srcId="{8913F83C-BCFC-46BA-87BA-CB950B34DEE6}" destId="{74A4E00E-0D3C-4358-8860-E317DC7A63CF}" srcOrd="0" destOrd="0" presId="urn:microsoft.com/office/officeart/2005/8/layout/cycle4"/>
    <dgm:cxn modelId="{F3194158-3989-4515-A959-D5F190714E76}" type="presParOf" srcId="{74A4E00E-0D3C-4358-8860-E317DC7A63CF}" destId="{DCA6670F-8CBF-4052-BAAD-4FB193D28FB0}" srcOrd="0" destOrd="0" presId="urn:microsoft.com/office/officeart/2005/8/layout/cycle4"/>
    <dgm:cxn modelId="{03EFD458-6AA6-4408-97C9-7C284AB6C4A9}" type="presParOf" srcId="{74A4E00E-0D3C-4358-8860-E317DC7A63CF}" destId="{D0FBC786-A892-4025-A17D-97840B666076}" srcOrd="1" destOrd="0" presId="urn:microsoft.com/office/officeart/2005/8/layout/cycle4"/>
    <dgm:cxn modelId="{49263F59-0613-4BA1-84E7-6A07A385A307}" type="presParOf" srcId="{8913F83C-BCFC-46BA-87BA-CB950B34DEE6}" destId="{6815829F-3E18-48C6-8A67-6C5A5A6978C2}" srcOrd="1" destOrd="0" presId="urn:microsoft.com/office/officeart/2005/8/layout/cycle4"/>
    <dgm:cxn modelId="{9E2EAD50-30E3-4E00-8B7E-15F568D90CD3}" type="presParOf" srcId="{6815829F-3E18-48C6-8A67-6C5A5A6978C2}" destId="{020E1DD7-A4F4-4CBC-8AC1-2736E2407D8B}" srcOrd="0" destOrd="0" presId="urn:microsoft.com/office/officeart/2005/8/layout/cycle4"/>
    <dgm:cxn modelId="{ECA82456-B462-4EDA-9770-B38A579768CC}" type="presParOf" srcId="{6815829F-3E18-48C6-8A67-6C5A5A6978C2}" destId="{C4B12563-FBEB-4215-B8A2-7FC56202121E}" srcOrd="1" destOrd="0" presId="urn:microsoft.com/office/officeart/2005/8/layout/cycle4"/>
    <dgm:cxn modelId="{C9ACF5E8-D111-44A3-BE89-2373DE76546F}" type="presParOf" srcId="{8913F83C-BCFC-46BA-87BA-CB950B34DEE6}" destId="{341C4B4A-A84A-49F9-937A-372D9968C9B7}" srcOrd="2" destOrd="0" presId="urn:microsoft.com/office/officeart/2005/8/layout/cycle4"/>
    <dgm:cxn modelId="{FDD21AC0-A464-41D1-B98A-EB71B43C0184}" type="presParOf" srcId="{341C4B4A-A84A-49F9-937A-372D9968C9B7}" destId="{78F9383F-393B-4C06-863D-E06729A80E8C}" srcOrd="0" destOrd="0" presId="urn:microsoft.com/office/officeart/2005/8/layout/cycle4"/>
    <dgm:cxn modelId="{76D1E632-21F9-4CD2-B238-EC9CF33DE96F}" type="presParOf" srcId="{341C4B4A-A84A-49F9-937A-372D9968C9B7}" destId="{AFA8C293-4D9B-4F4C-8DB0-536DCB83A956}" srcOrd="1" destOrd="0" presId="urn:microsoft.com/office/officeart/2005/8/layout/cycle4"/>
    <dgm:cxn modelId="{7C21D2F6-820F-4656-BB92-05ACFBF70FB1}" type="presParOf" srcId="{8913F83C-BCFC-46BA-87BA-CB950B34DEE6}" destId="{F8ED933E-55ED-4157-8A43-EEEE03329FD9}" srcOrd="3" destOrd="0" presId="urn:microsoft.com/office/officeart/2005/8/layout/cycle4"/>
    <dgm:cxn modelId="{059640BC-8F4B-48F1-8B04-F7ABC91329DB}" type="presParOf" srcId="{F8ED933E-55ED-4157-8A43-EEEE03329FD9}" destId="{F757ABED-706C-4603-BB40-188E01CC6226}" srcOrd="0" destOrd="0" presId="urn:microsoft.com/office/officeart/2005/8/layout/cycle4"/>
    <dgm:cxn modelId="{4684F5FF-4382-4428-9965-5CD0A6A29102}" type="presParOf" srcId="{F8ED933E-55ED-4157-8A43-EEEE03329FD9}" destId="{989FA623-EE5A-490B-81A8-4173E00AF311}" srcOrd="1" destOrd="0" presId="urn:microsoft.com/office/officeart/2005/8/layout/cycle4"/>
    <dgm:cxn modelId="{4F873C04-DD78-4056-AD6F-4C331C1F57CA}" type="presParOf" srcId="{8913F83C-BCFC-46BA-87BA-CB950B34DEE6}" destId="{93BB67D1-B006-468B-A1C0-D5DF0D4B9221}" srcOrd="4" destOrd="0" presId="urn:microsoft.com/office/officeart/2005/8/layout/cycle4"/>
    <dgm:cxn modelId="{031B416F-882C-4EFC-ACEB-1EB204F1F57D}" type="presParOf" srcId="{32ABAFE1-B0CE-460A-97CC-D2F8F4C2310B}" destId="{B0611A89-FC27-414B-9F71-78766B0B74EF}" srcOrd="1" destOrd="0" presId="urn:microsoft.com/office/officeart/2005/8/layout/cycle4"/>
    <dgm:cxn modelId="{756D5A98-EB7F-47D9-B5C2-FC43A4F687E1}" type="presParOf" srcId="{B0611A89-FC27-414B-9F71-78766B0B74EF}" destId="{B8E3B66B-756B-4D35-A24C-32D366923CEA}" srcOrd="0" destOrd="0" presId="urn:microsoft.com/office/officeart/2005/8/layout/cycle4"/>
    <dgm:cxn modelId="{3EFBFAF4-76D2-43FA-BBE9-5DC2DE4AE5BA}" type="presParOf" srcId="{B0611A89-FC27-414B-9F71-78766B0B74EF}" destId="{E2DCE691-2071-41C9-8EBF-987E537B886E}" srcOrd="1" destOrd="0" presId="urn:microsoft.com/office/officeart/2005/8/layout/cycle4"/>
    <dgm:cxn modelId="{07B35086-97AD-4775-9BBC-DB7436DDC431}" type="presParOf" srcId="{B0611A89-FC27-414B-9F71-78766B0B74EF}" destId="{738E5768-3CF9-4478-B269-825801D45E07}" srcOrd="2" destOrd="0" presId="urn:microsoft.com/office/officeart/2005/8/layout/cycle4"/>
    <dgm:cxn modelId="{246D0111-429C-47B7-A430-549C52CC6714}" type="presParOf" srcId="{B0611A89-FC27-414B-9F71-78766B0B74EF}" destId="{E08E4415-07B3-42E0-BE1D-57CF76DD8F75}" srcOrd="3" destOrd="0" presId="urn:microsoft.com/office/officeart/2005/8/layout/cycle4"/>
    <dgm:cxn modelId="{70913D62-8F8E-443B-9BCE-7A3DDC8B055E}" type="presParOf" srcId="{B0611A89-FC27-414B-9F71-78766B0B74EF}" destId="{29838147-4E81-4CAF-807C-5F293A55B8CF}" srcOrd="4" destOrd="0" presId="urn:microsoft.com/office/officeart/2005/8/layout/cycle4"/>
    <dgm:cxn modelId="{798CCF19-0A8C-4046-8C0B-CC7CDE76BE8A}" type="presParOf" srcId="{32ABAFE1-B0CE-460A-97CC-D2F8F4C2310B}" destId="{ED3E19C7-959B-43A0-B49F-E988A9FD7FC6}" srcOrd="2" destOrd="0" presId="urn:microsoft.com/office/officeart/2005/8/layout/cycle4"/>
    <dgm:cxn modelId="{E614891C-D72A-4B2D-A9F4-50035553007E}" type="presParOf" srcId="{32ABAFE1-B0CE-460A-97CC-D2F8F4C2310B}" destId="{39AB20F5-CB04-4A18-B294-F29B87F9A31F}"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21060F-9B3B-4B87-B93A-C5448581537F}"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s-MX"/>
        </a:p>
      </dgm:t>
    </dgm:pt>
    <dgm:pt modelId="{435B4C2C-BD87-48D1-9A5B-7F5319FE6063}">
      <dgm:prSet phldrT="[Texto]"/>
      <dgm:spPr/>
      <dgm:t>
        <a:bodyPr/>
        <a:lstStyle/>
        <a:p>
          <a:r>
            <a:rPr lang="es-MX" dirty="0"/>
            <a:t>1. Concepto de organización y empresa</a:t>
          </a:r>
        </a:p>
      </dgm:t>
    </dgm:pt>
    <dgm:pt modelId="{D3FBD3FD-EE60-486C-A32A-1C81DA89A309}" type="parTrans" cxnId="{E1F9BAB4-32C9-41CF-B086-AC74F8A21D3D}">
      <dgm:prSet/>
      <dgm:spPr/>
      <dgm:t>
        <a:bodyPr/>
        <a:lstStyle/>
        <a:p>
          <a:endParaRPr lang="es-MX"/>
        </a:p>
      </dgm:t>
    </dgm:pt>
    <dgm:pt modelId="{5F5B7F1D-FFBD-405A-8E34-3A2267134DD2}" type="sibTrans" cxnId="{E1F9BAB4-32C9-41CF-B086-AC74F8A21D3D}">
      <dgm:prSet/>
      <dgm:spPr/>
      <dgm:t>
        <a:bodyPr/>
        <a:lstStyle/>
        <a:p>
          <a:endParaRPr lang="es-MX"/>
        </a:p>
      </dgm:t>
    </dgm:pt>
    <dgm:pt modelId="{5C944C21-323B-402F-B6EA-CF8863AB2721}">
      <dgm:prSet/>
      <dgm:spPr/>
      <dgm:t>
        <a:bodyPr/>
        <a:lstStyle/>
        <a:p>
          <a:r>
            <a:rPr lang="es-MX" dirty="0"/>
            <a:t>2. Tipos de empresa</a:t>
          </a:r>
        </a:p>
      </dgm:t>
    </dgm:pt>
    <dgm:pt modelId="{C9A94DD4-9251-4D7E-A32C-A4C02B88139E}" type="parTrans" cxnId="{9ABBCD22-833A-4274-8B1A-98153228A864}">
      <dgm:prSet/>
      <dgm:spPr/>
      <dgm:t>
        <a:bodyPr/>
        <a:lstStyle/>
        <a:p>
          <a:endParaRPr lang="es-MX"/>
        </a:p>
      </dgm:t>
    </dgm:pt>
    <dgm:pt modelId="{30C456B3-A500-42CE-B514-7B3363CE622D}" type="sibTrans" cxnId="{9ABBCD22-833A-4274-8B1A-98153228A864}">
      <dgm:prSet/>
      <dgm:spPr/>
      <dgm:t>
        <a:bodyPr/>
        <a:lstStyle/>
        <a:p>
          <a:endParaRPr lang="es-MX"/>
        </a:p>
      </dgm:t>
    </dgm:pt>
    <dgm:pt modelId="{118A9A17-38E2-437E-BCA9-2BAF566D542C}">
      <dgm:prSet/>
      <dgm:spPr/>
      <dgm:t>
        <a:bodyPr/>
        <a:lstStyle/>
        <a:p>
          <a:r>
            <a:rPr lang="es-MX" dirty="0"/>
            <a:t>3. Conceptos  de  administración, niveles y habilidades gerenciales</a:t>
          </a:r>
        </a:p>
      </dgm:t>
    </dgm:pt>
    <dgm:pt modelId="{ECB83340-4AB0-4A2B-BE7C-284A96EB6120}" type="parTrans" cxnId="{31E1AF53-29FB-4285-8EB3-FBEC0AF99786}">
      <dgm:prSet/>
      <dgm:spPr/>
      <dgm:t>
        <a:bodyPr/>
        <a:lstStyle/>
        <a:p>
          <a:endParaRPr lang="es-MX"/>
        </a:p>
      </dgm:t>
    </dgm:pt>
    <dgm:pt modelId="{733F5A7E-6A8C-4863-91C2-BCA317948275}" type="sibTrans" cxnId="{31E1AF53-29FB-4285-8EB3-FBEC0AF99786}">
      <dgm:prSet/>
      <dgm:spPr/>
      <dgm:t>
        <a:bodyPr/>
        <a:lstStyle/>
        <a:p>
          <a:endParaRPr lang="es-MX"/>
        </a:p>
      </dgm:t>
    </dgm:pt>
    <dgm:pt modelId="{F4B1B05D-3232-428F-B56A-2BA8D925BFD3}">
      <dgm:prSet/>
      <dgm:spPr/>
      <dgm:t>
        <a:bodyPr/>
        <a:lstStyle/>
        <a:p>
          <a:r>
            <a:rPr lang="es-MX" dirty="0"/>
            <a:t>4. Roles gerenciales</a:t>
          </a:r>
        </a:p>
      </dgm:t>
    </dgm:pt>
    <dgm:pt modelId="{30F220AC-7C71-4892-BC39-1DFC63E8580A}" type="parTrans" cxnId="{02C123B2-A43B-4412-8188-CB8062B108A1}">
      <dgm:prSet/>
      <dgm:spPr/>
      <dgm:t>
        <a:bodyPr/>
        <a:lstStyle/>
        <a:p>
          <a:endParaRPr lang="es-MX"/>
        </a:p>
      </dgm:t>
    </dgm:pt>
    <dgm:pt modelId="{C02D8F4C-A1DD-4BBB-A49E-BFE28090DBE3}" type="sibTrans" cxnId="{02C123B2-A43B-4412-8188-CB8062B108A1}">
      <dgm:prSet/>
      <dgm:spPr/>
      <dgm:t>
        <a:bodyPr/>
        <a:lstStyle/>
        <a:p>
          <a:endParaRPr lang="es-MX"/>
        </a:p>
      </dgm:t>
    </dgm:pt>
    <dgm:pt modelId="{56837BD7-6048-43B9-86EC-9BC20A3C9506}" type="pres">
      <dgm:prSet presAssocID="{1F21060F-9B3B-4B87-B93A-C5448581537F}" presName="linear" presStyleCnt="0">
        <dgm:presLayoutVars>
          <dgm:dir/>
          <dgm:animLvl val="lvl"/>
          <dgm:resizeHandles val="exact"/>
        </dgm:presLayoutVars>
      </dgm:prSet>
      <dgm:spPr/>
    </dgm:pt>
    <dgm:pt modelId="{1F5AE173-1BDA-4C2F-B1B2-F5CBE33ADF03}" type="pres">
      <dgm:prSet presAssocID="{435B4C2C-BD87-48D1-9A5B-7F5319FE6063}" presName="parentLin" presStyleCnt="0"/>
      <dgm:spPr/>
    </dgm:pt>
    <dgm:pt modelId="{2C019FFE-2747-4096-8B23-4595E455B5FF}" type="pres">
      <dgm:prSet presAssocID="{435B4C2C-BD87-48D1-9A5B-7F5319FE6063}" presName="parentLeftMargin" presStyleLbl="node1" presStyleIdx="0" presStyleCnt="4"/>
      <dgm:spPr/>
    </dgm:pt>
    <dgm:pt modelId="{8B45AE9C-6207-481D-8487-6B80FC2B5912}" type="pres">
      <dgm:prSet presAssocID="{435B4C2C-BD87-48D1-9A5B-7F5319FE6063}" presName="parentText" presStyleLbl="node1" presStyleIdx="0" presStyleCnt="4">
        <dgm:presLayoutVars>
          <dgm:chMax val="0"/>
          <dgm:bulletEnabled val="1"/>
        </dgm:presLayoutVars>
      </dgm:prSet>
      <dgm:spPr/>
    </dgm:pt>
    <dgm:pt modelId="{A6E7B9EE-0EE0-4DE9-8AE4-63E328BB056A}" type="pres">
      <dgm:prSet presAssocID="{435B4C2C-BD87-48D1-9A5B-7F5319FE6063}" presName="negativeSpace" presStyleCnt="0"/>
      <dgm:spPr/>
    </dgm:pt>
    <dgm:pt modelId="{272C04D8-3B27-4C83-AA8A-3955ED2F452A}" type="pres">
      <dgm:prSet presAssocID="{435B4C2C-BD87-48D1-9A5B-7F5319FE6063}" presName="childText" presStyleLbl="conFgAcc1" presStyleIdx="0" presStyleCnt="4">
        <dgm:presLayoutVars>
          <dgm:bulletEnabled val="1"/>
        </dgm:presLayoutVars>
      </dgm:prSet>
      <dgm:spPr/>
    </dgm:pt>
    <dgm:pt modelId="{CC608C04-13B6-4F9E-A3FF-B84F18F34C35}" type="pres">
      <dgm:prSet presAssocID="{5F5B7F1D-FFBD-405A-8E34-3A2267134DD2}" presName="spaceBetweenRectangles" presStyleCnt="0"/>
      <dgm:spPr/>
    </dgm:pt>
    <dgm:pt modelId="{C6B7C400-6E00-435A-A704-AAC0099C10E0}" type="pres">
      <dgm:prSet presAssocID="{5C944C21-323B-402F-B6EA-CF8863AB2721}" presName="parentLin" presStyleCnt="0"/>
      <dgm:spPr/>
    </dgm:pt>
    <dgm:pt modelId="{9B379A3F-01CD-4E18-AE6C-0313974C2CF9}" type="pres">
      <dgm:prSet presAssocID="{5C944C21-323B-402F-B6EA-CF8863AB2721}" presName="parentLeftMargin" presStyleLbl="node1" presStyleIdx="0" presStyleCnt="4"/>
      <dgm:spPr/>
    </dgm:pt>
    <dgm:pt modelId="{82F48138-4EB1-4459-89F4-4812033639B3}" type="pres">
      <dgm:prSet presAssocID="{5C944C21-323B-402F-B6EA-CF8863AB2721}" presName="parentText" presStyleLbl="node1" presStyleIdx="1" presStyleCnt="4">
        <dgm:presLayoutVars>
          <dgm:chMax val="0"/>
          <dgm:bulletEnabled val="1"/>
        </dgm:presLayoutVars>
      </dgm:prSet>
      <dgm:spPr/>
    </dgm:pt>
    <dgm:pt modelId="{D9176570-0002-4432-BBBE-133F5DEF83FC}" type="pres">
      <dgm:prSet presAssocID="{5C944C21-323B-402F-B6EA-CF8863AB2721}" presName="negativeSpace" presStyleCnt="0"/>
      <dgm:spPr/>
    </dgm:pt>
    <dgm:pt modelId="{9FA2CF95-ACB5-4041-B3E6-3E5736DF28CD}" type="pres">
      <dgm:prSet presAssocID="{5C944C21-323B-402F-B6EA-CF8863AB2721}" presName="childText" presStyleLbl="conFgAcc1" presStyleIdx="1" presStyleCnt="4">
        <dgm:presLayoutVars>
          <dgm:bulletEnabled val="1"/>
        </dgm:presLayoutVars>
      </dgm:prSet>
      <dgm:spPr/>
    </dgm:pt>
    <dgm:pt modelId="{06161F22-6D15-4432-BE92-AB0D9C6D29AE}" type="pres">
      <dgm:prSet presAssocID="{30C456B3-A500-42CE-B514-7B3363CE622D}" presName="spaceBetweenRectangles" presStyleCnt="0"/>
      <dgm:spPr/>
    </dgm:pt>
    <dgm:pt modelId="{2EAA7D4F-8E2A-4FDE-8749-A289B75D860E}" type="pres">
      <dgm:prSet presAssocID="{118A9A17-38E2-437E-BCA9-2BAF566D542C}" presName="parentLin" presStyleCnt="0"/>
      <dgm:spPr/>
    </dgm:pt>
    <dgm:pt modelId="{C07F29FF-93C4-47A4-B938-E780A5333415}" type="pres">
      <dgm:prSet presAssocID="{118A9A17-38E2-437E-BCA9-2BAF566D542C}" presName="parentLeftMargin" presStyleLbl="node1" presStyleIdx="1" presStyleCnt="4"/>
      <dgm:spPr/>
    </dgm:pt>
    <dgm:pt modelId="{FD90C51C-2523-4212-AB8B-4333E73B1203}" type="pres">
      <dgm:prSet presAssocID="{118A9A17-38E2-437E-BCA9-2BAF566D542C}" presName="parentText" presStyleLbl="node1" presStyleIdx="2" presStyleCnt="4">
        <dgm:presLayoutVars>
          <dgm:chMax val="0"/>
          <dgm:bulletEnabled val="1"/>
        </dgm:presLayoutVars>
      </dgm:prSet>
      <dgm:spPr/>
    </dgm:pt>
    <dgm:pt modelId="{8AEC57D3-20C2-4A66-B129-41A730B7C26F}" type="pres">
      <dgm:prSet presAssocID="{118A9A17-38E2-437E-BCA9-2BAF566D542C}" presName="negativeSpace" presStyleCnt="0"/>
      <dgm:spPr/>
    </dgm:pt>
    <dgm:pt modelId="{6F21B140-FCA2-4244-B2B9-90DFE53874A3}" type="pres">
      <dgm:prSet presAssocID="{118A9A17-38E2-437E-BCA9-2BAF566D542C}" presName="childText" presStyleLbl="conFgAcc1" presStyleIdx="2" presStyleCnt="4">
        <dgm:presLayoutVars>
          <dgm:bulletEnabled val="1"/>
        </dgm:presLayoutVars>
      </dgm:prSet>
      <dgm:spPr/>
    </dgm:pt>
    <dgm:pt modelId="{CCED26E5-AC57-417B-BC68-07EC848203B8}" type="pres">
      <dgm:prSet presAssocID="{733F5A7E-6A8C-4863-91C2-BCA317948275}" presName="spaceBetweenRectangles" presStyleCnt="0"/>
      <dgm:spPr/>
    </dgm:pt>
    <dgm:pt modelId="{2F246C8E-11BE-462E-A217-EA9FA04294C1}" type="pres">
      <dgm:prSet presAssocID="{F4B1B05D-3232-428F-B56A-2BA8D925BFD3}" presName="parentLin" presStyleCnt="0"/>
      <dgm:spPr/>
    </dgm:pt>
    <dgm:pt modelId="{DA50A3D1-FCF7-4348-8A35-0CD8B7CCC2DE}" type="pres">
      <dgm:prSet presAssocID="{F4B1B05D-3232-428F-B56A-2BA8D925BFD3}" presName="parentLeftMargin" presStyleLbl="node1" presStyleIdx="2" presStyleCnt="4"/>
      <dgm:spPr/>
    </dgm:pt>
    <dgm:pt modelId="{839FBE0B-338E-49BB-A089-80F6AED05AC1}" type="pres">
      <dgm:prSet presAssocID="{F4B1B05D-3232-428F-B56A-2BA8D925BFD3}" presName="parentText" presStyleLbl="node1" presStyleIdx="3" presStyleCnt="4">
        <dgm:presLayoutVars>
          <dgm:chMax val="0"/>
          <dgm:bulletEnabled val="1"/>
        </dgm:presLayoutVars>
      </dgm:prSet>
      <dgm:spPr/>
    </dgm:pt>
    <dgm:pt modelId="{FBE5B9DA-38E3-4A0B-AF2E-6A1E40A7D111}" type="pres">
      <dgm:prSet presAssocID="{F4B1B05D-3232-428F-B56A-2BA8D925BFD3}" presName="negativeSpace" presStyleCnt="0"/>
      <dgm:spPr/>
    </dgm:pt>
    <dgm:pt modelId="{4DF32CB0-1B93-4C69-9104-E17DA14AD327}" type="pres">
      <dgm:prSet presAssocID="{F4B1B05D-3232-428F-B56A-2BA8D925BFD3}" presName="childText" presStyleLbl="conFgAcc1" presStyleIdx="3" presStyleCnt="4">
        <dgm:presLayoutVars>
          <dgm:bulletEnabled val="1"/>
        </dgm:presLayoutVars>
      </dgm:prSet>
      <dgm:spPr/>
    </dgm:pt>
  </dgm:ptLst>
  <dgm:cxnLst>
    <dgm:cxn modelId="{9ABBCD22-833A-4274-8B1A-98153228A864}" srcId="{1F21060F-9B3B-4B87-B93A-C5448581537F}" destId="{5C944C21-323B-402F-B6EA-CF8863AB2721}" srcOrd="1" destOrd="0" parTransId="{C9A94DD4-9251-4D7E-A32C-A4C02B88139E}" sibTransId="{30C456B3-A500-42CE-B514-7B3363CE622D}"/>
    <dgm:cxn modelId="{A3B60433-AC4B-46E4-B06A-143382FAB9F5}" type="presOf" srcId="{5C944C21-323B-402F-B6EA-CF8863AB2721}" destId="{82F48138-4EB1-4459-89F4-4812033639B3}" srcOrd="1" destOrd="0" presId="urn:microsoft.com/office/officeart/2005/8/layout/list1"/>
    <dgm:cxn modelId="{31E1AF53-29FB-4285-8EB3-FBEC0AF99786}" srcId="{1F21060F-9B3B-4B87-B93A-C5448581537F}" destId="{118A9A17-38E2-437E-BCA9-2BAF566D542C}" srcOrd="2" destOrd="0" parTransId="{ECB83340-4AB0-4A2B-BE7C-284A96EB6120}" sibTransId="{733F5A7E-6A8C-4863-91C2-BCA317948275}"/>
    <dgm:cxn modelId="{F9A50756-A7E0-4CA8-B961-06FD7F8953F3}" type="presOf" srcId="{F4B1B05D-3232-428F-B56A-2BA8D925BFD3}" destId="{839FBE0B-338E-49BB-A089-80F6AED05AC1}" srcOrd="1" destOrd="0" presId="urn:microsoft.com/office/officeart/2005/8/layout/list1"/>
    <dgm:cxn modelId="{61634A85-63AB-4173-A462-D82900C4E63D}" type="presOf" srcId="{118A9A17-38E2-437E-BCA9-2BAF566D542C}" destId="{C07F29FF-93C4-47A4-B938-E780A5333415}" srcOrd="0" destOrd="0" presId="urn:microsoft.com/office/officeart/2005/8/layout/list1"/>
    <dgm:cxn modelId="{69863FB1-B1F8-4AC4-9E3F-1A8D0B3C866B}" type="presOf" srcId="{118A9A17-38E2-437E-BCA9-2BAF566D542C}" destId="{FD90C51C-2523-4212-AB8B-4333E73B1203}" srcOrd="1" destOrd="0" presId="urn:microsoft.com/office/officeart/2005/8/layout/list1"/>
    <dgm:cxn modelId="{02C123B2-A43B-4412-8188-CB8062B108A1}" srcId="{1F21060F-9B3B-4B87-B93A-C5448581537F}" destId="{F4B1B05D-3232-428F-B56A-2BA8D925BFD3}" srcOrd="3" destOrd="0" parTransId="{30F220AC-7C71-4892-BC39-1DFC63E8580A}" sibTransId="{C02D8F4C-A1DD-4BBB-A49E-BFE28090DBE3}"/>
    <dgm:cxn modelId="{E1F9BAB4-32C9-41CF-B086-AC74F8A21D3D}" srcId="{1F21060F-9B3B-4B87-B93A-C5448581537F}" destId="{435B4C2C-BD87-48D1-9A5B-7F5319FE6063}" srcOrd="0" destOrd="0" parTransId="{D3FBD3FD-EE60-486C-A32A-1C81DA89A309}" sibTransId="{5F5B7F1D-FFBD-405A-8E34-3A2267134DD2}"/>
    <dgm:cxn modelId="{35E570CA-AEAB-4561-9C22-ED83133CBD82}" type="presOf" srcId="{1F21060F-9B3B-4B87-B93A-C5448581537F}" destId="{56837BD7-6048-43B9-86EC-9BC20A3C9506}" srcOrd="0" destOrd="0" presId="urn:microsoft.com/office/officeart/2005/8/layout/list1"/>
    <dgm:cxn modelId="{147164DD-2FD6-45CD-B58E-9B8A21BB9075}" type="presOf" srcId="{435B4C2C-BD87-48D1-9A5B-7F5319FE6063}" destId="{2C019FFE-2747-4096-8B23-4595E455B5FF}" srcOrd="0" destOrd="0" presId="urn:microsoft.com/office/officeart/2005/8/layout/list1"/>
    <dgm:cxn modelId="{8A2CD8E6-8120-48D6-8FDD-2741B92092B2}" type="presOf" srcId="{5C944C21-323B-402F-B6EA-CF8863AB2721}" destId="{9B379A3F-01CD-4E18-AE6C-0313974C2CF9}" srcOrd="0" destOrd="0" presId="urn:microsoft.com/office/officeart/2005/8/layout/list1"/>
    <dgm:cxn modelId="{60F7B9ED-7C83-4F96-B06E-0CAB7DCB2825}" type="presOf" srcId="{435B4C2C-BD87-48D1-9A5B-7F5319FE6063}" destId="{8B45AE9C-6207-481D-8487-6B80FC2B5912}" srcOrd="1" destOrd="0" presId="urn:microsoft.com/office/officeart/2005/8/layout/list1"/>
    <dgm:cxn modelId="{FE5783F7-6DEF-4B09-ADF7-073C8ACC029E}" type="presOf" srcId="{F4B1B05D-3232-428F-B56A-2BA8D925BFD3}" destId="{DA50A3D1-FCF7-4348-8A35-0CD8B7CCC2DE}" srcOrd="0" destOrd="0" presId="urn:microsoft.com/office/officeart/2005/8/layout/list1"/>
    <dgm:cxn modelId="{2FEECE4C-7C7B-47D7-8BCB-53E1BE10166E}" type="presParOf" srcId="{56837BD7-6048-43B9-86EC-9BC20A3C9506}" destId="{1F5AE173-1BDA-4C2F-B1B2-F5CBE33ADF03}" srcOrd="0" destOrd="0" presId="urn:microsoft.com/office/officeart/2005/8/layout/list1"/>
    <dgm:cxn modelId="{9CD3A849-78EB-40BD-8A29-A164044C7579}" type="presParOf" srcId="{1F5AE173-1BDA-4C2F-B1B2-F5CBE33ADF03}" destId="{2C019FFE-2747-4096-8B23-4595E455B5FF}" srcOrd="0" destOrd="0" presId="urn:microsoft.com/office/officeart/2005/8/layout/list1"/>
    <dgm:cxn modelId="{472B56FE-F6D7-4EC0-B6A4-F6FBA85425DB}" type="presParOf" srcId="{1F5AE173-1BDA-4C2F-B1B2-F5CBE33ADF03}" destId="{8B45AE9C-6207-481D-8487-6B80FC2B5912}" srcOrd="1" destOrd="0" presId="urn:microsoft.com/office/officeart/2005/8/layout/list1"/>
    <dgm:cxn modelId="{A3C99024-51B8-40E5-A67C-53BB127A4186}" type="presParOf" srcId="{56837BD7-6048-43B9-86EC-9BC20A3C9506}" destId="{A6E7B9EE-0EE0-4DE9-8AE4-63E328BB056A}" srcOrd="1" destOrd="0" presId="urn:microsoft.com/office/officeart/2005/8/layout/list1"/>
    <dgm:cxn modelId="{98277DEA-17F4-4EB6-99AA-EFCC479B5707}" type="presParOf" srcId="{56837BD7-6048-43B9-86EC-9BC20A3C9506}" destId="{272C04D8-3B27-4C83-AA8A-3955ED2F452A}" srcOrd="2" destOrd="0" presId="urn:microsoft.com/office/officeart/2005/8/layout/list1"/>
    <dgm:cxn modelId="{B90608E7-F184-49AF-AE27-32DB63B0AECA}" type="presParOf" srcId="{56837BD7-6048-43B9-86EC-9BC20A3C9506}" destId="{CC608C04-13B6-4F9E-A3FF-B84F18F34C35}" srcOrd="3" destOrd="0" presId="urn:microsoft.com/office/officeart/2005/8/layout/list1"/>
    <dgm:cxn modelId="{120A6BD0-AF48-45BE-BD94-FD9B432512F4}" type="presParOf" srcId="{56837BD7-6048-43B9-86EC-9BC20A3C9506}" destId="{C6B7C400-6E00-435A-A704-AAC0099C10E0}" srcOrd="4" destOrd="0" presId="urn:microsoft.com/office/officeart/2005/8/layout/list1"/>
    <dgm:cxn modelId="{A8032EA3-C1CA-426D-8670-3FD2665EB0B4}" type="presParOf" srcId="{C6B7C400-6E00-435A-A704-AAC0099C10E0}" destId="{9B379A3F-01CD-4E18-AE6C-0313974C2CF9}" srcOrd="0" destOrd="0" presId="urn:microsoft.com/office/officeart/2005/8/layout/list1"/>
    <dgm:cxn modelId="{F3D50E8A-6EBB-48CF-9C15-260E376995B3}" type="presParOf" srcId="{C6B7C400-6E00-435A-A704-AAC0099C10E0}" destId="{82F48138-4EB1-4459-89F4-4812033639B3}" srcOrd="1" destOrd="0" presId="urn:microsoft.com/office/officeart/2005/8/layout/list1"/>
    <dgm:cxn modelId="{6F338099-6D0D-40DC-825A-E37E50CBEF34}" type="presParOf" srcId="{56837BD7-6048-43B9-86EC-9BC20A3C9506}" destId="{D9176570-0002-4432-BBBE-133F5DEF83FC}" srcOrd="5" destOrd="0" presId="urn:microsoft.com/office/officeart/2005/8/layout/list1"/>
    <dgm:cxn modelId="{E3B2C69E-0A34-43F1-B616-52A719614FC9}" type="presParOf" srcId="{56837BD7-6048-43B9-86EC-9BC20A3C9506}" destId="{9FA2CF95-ACB5-4041-B3E6-3E5736DF28CD}" srcOrd="6" destOrd="0" presId="urn:microsoft.com/office/officeart/2005/8/layout/list1"/>
    <dgm:cxn modelId="{D5CE9913-542D-4770-97FC-2115F7916778}" type="presParOf" srcId="{56837BD7-6048-43B9-86EC-9BC20A3C9506}" destId="{06161F22-6D15-4432-BE92-AB0D9C6D29AE}" srcOrd="7" destOrd="0" presId="urn:microsoft.com/office/officeart/2005/8/layout/list1"/>
    <dgm:cxn modelId="{4784F49A-CA04-4520-8D42-5887C5EE5AB0}" type="presParOf" srcId="{56837BD7-6048-43B9-86EC-9BC20A3C9506}" destId="{2EAA7D4F-8E2A-4FDE-8749-A289B75D860E}" srcOrd="8" destOrd="0" presId="urn:microsoft.com/office/officeart/2005/8/layout/list1"/>
    <dgm:cxn modelId="{27A8806F-AD02-400F-A562-CE41D8165BC6}" type="presParOf" srcId="{2EAA7D4F-8E2A-4FDE-8749-A289B75D860E}" destId="{C07F29FF-93C4-47A4-B938-E780A5333415}" srcOrd="0" destOrd="0" presId="urn:microsoft.com/office/officeart/2005/8/layout/list1"/>
    <dgm:cxn modelId="{1E65AB0D-C419-4349-ADD2-7FA7E781C211}" type="presParOf" srcId="{2EAA7D4F-8E2A-4FDE-8749-A289B75D860E}" destId="{FD90C51C-2523-4212-AB8B-4333E73B1203}" srcOrd="1" destOrd="0" presId="urn:microsoft.com/office/officeart/2005/8/layout/list1"/>
    <dgm:cxn modelId="{D02ED912-676F-4E27-98E8-85A90A765FD2}" type="presParOf" srcId="{56837BD7-6048-43B9-86EC-9BC20A3C9506}" destId="{8AEC57D3-20C2-4A66-B129-41A730B7C26F}" srcOrd="9" destOrd="0" presId="urn:microsoft.com/office/officeart/2005/8/layout/list1"/>
    <dgm:cxn modelId="{D774505F-8126-4CDD-A4EA-55E0A55C49A8}" type="presParOf" srcId="{56837BD7-6048-43B9-86EC-9BC20A3C9506}" destId="{6F21B140-FCA2-4244-B2B9-90DFE53874A3}" srcOrd="10" destOrd="0" presId="urn:microsoft.com/office/officeart/2005/8/layout/list1"/>
    <dgm:cxn modelId="{0E82FE78-1171-4004-9EC7-51FC0A87CD84}" type="presParOf" srcId="{56837BD7-6048-43B9-86EC-9BC20A3C9506}" destId="{CCED26E5-AC57-417B-BC68-07EC848203B8}" srcOrd="11" destOrd="0" presId="urn:microsoft.com/office/officeart/2005/8/layout/list1"/>
    <dgm:cxn modelId="{76762EB5-434B-45EC-A2F2-836D6731467C}" type="presParOf" srcId="{56837BD7-6048-43B9-86EC-9BC20A3C9506}" destId="{2F246C8E-11BE-462E-A217-EA9FA04294C1}" srcOrd="12" destOrd="0" presId="urn:microsoft.com/office/officeart/2005/8/layout/list1"/>
    <dgm:cxn modelId="{332F200D-EAF7-4463-BAF0-A9778300FF4C}" type="presParOf" srcId="{2F246C8E-11BE-462E-A217-EA9FA04294C1}" destId="{DA50A3D1-FCF7-4348-8A35-0CD8B7CCC2DE}" srcOrd="0" destOrd="0" presId="urn:microsoft.com/office/officeart/2005/8/layout/list1"/>
    <dgm:cxn modelId="{BDF67F57-1C7A-431A-9858-80E99F33122E}" type="presParOf" srcId="{2F246C8E-11BE-462E-A217-EA9FA04294C1}" destId="{839FBE0B-338E-49BB-A089-80F6AED05AC1}" srcOrd="1" destOrd="0" presId="urn:microsoft.com/office/officeart/2005/8/layout/list1"/>
    <dgm:cxn modelId="{1100ACBF-2588-4632-A69F-9813651CAA86}" type="presParOf" srcId="{56837BD7-6048-43B9-86EC-9BC20A3C9506}" destId="{FBE5B9DA-38E3-4A0B-AF2E-6A1E40A7D111}" srcOrd="13" destOrd="0" presId="urn:microsoft.com/office/officeart/2005/8/layout/list1"/>
    <dgm:cxn modelId="{173C3ECD-6815-458D-BFF2-F795EBCDBC32}" type="presParOf" srcId="{56837BD7-6048-43B9-86EC-9BC20A3C9506}" destId="{4DF32CB0-1B93-4C69-9104-E17DA14AD327}" srcOrd="14" destOrd="0" presId="urn:microsoft.com/office/officeart/2005/8/layout/lis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21060F-9B3B-4B87-B93A-C5448581537F}"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s-MX"/>
        </a:p>
      </dgm:t>
    </dgm:pt>
    <dgm:pt modelId="{435B4C2C-BD87-48D1-9A5B-7F5319FE6063}">
      <dgm:prSet phldrT="[Texto]"/>
      <dgm:spPr/>
      <dgm:t>
        <a:bodyPr/>
        <a:lstStyle/>
        <a:p>
          <a:r>
            <a:rPr lang="es-MX"/>
            <a:t>5. Fases del proceso administrativo</a:t>
          </a:r>
          <a:endParaRPr lang="es-MX" dirty="0"/>
        </a:p>
      </dgm:t>
    </dgm:pt>
    <dgm:pt modelId="{D3FBD3FD-EE60-486C-A32A-1C81DA89A309}" type="parTrans" cxnId="{E1F9BAB4-32C9-41CF-B086-AC74F8A21D3D}">
      <dgm:prSet/>
      <dgm:spPr/>
      <dgm:t>
        <a:bodyPr/>
        <a:lstStyle/>
        <a:p>
          <a:endParaRPr lang="es-MX"/>
        </a:p>
      </dgm:t>
    </dgm:pt>
    <dgm:pt modelId="{5F5B7F1D-FFBD-405A-8E34-3A2267134DD2}" type="sibTrans" cxnId="{E1F9BAB4-32C9-41CF-B086-AC74F8A21D3D}">
      <dgm:prSet/>
      <dgm:spPr/>
      <dgm:t>
        <a:bodyPr/>
        <a:lstStyle/>
        <a:p>
          <a:endParaRPr lang="es-MX"/>
        </a:p>
      </dgm:t>
    </dgm:pt>
    <dgm:pt modelId="{9C6AA064-F6E2-4E4F-9AF7-0CCA6FC37725}">
      <dgm:prSet/>
      <dgm:spPr/>
      <dgm:t>
        <a:bodyPr/>
        <a:lstStyle/>
        <a:p>
          <a:r>
            <a:rPr lang="es-MX" dirty="0"/>
            <a:t>6. Cultura organizacional</a:t>
          </a:r>
        </a:p>
      </dgm:t>
    </dgm:pt>
    <dgm:pt modelId="{EBAED949-D9E1-4CC1-8B8A-D7C63A856555}" type="parTrans" cxnId="{208906A7-0DDF-4493-A687-2FAF5D89993E}">
      <dgm:prSet/>
      <dgm:spPr/>
      <dgm:t>
        <a:bodyPr/>
        <a:lstStyle/>
        <a:p>
          <a:endParaRPr lang="es-MX"/>
        </a:p>
      </dgm:t>
    </dgm:pt>
    <dgm:pt modelId="{37F221BD-76E3-43E2-A4D4-AC5BBB9BBD15}" type="sibTrans" cxnId="{208906A7-0DDF-4493-A687-2FAF5D89993E}">
      <dgm:prSet/>
      <dgm:spPr/>
      <dgm:t>
        <a:bodyPr/>
        <a:lstStyle/>
        <a:p>
          <a:endParaRPr lang="es-MX"/>
        </a:p>
      </dgm:t>
    </dgm:pt>
    <dgm:pt modelId="{47E159B5-CF2A-4C59-8D2B-EAD74FAB9676}">
      <dgm:prSet/>
      <dgm:spPr/>
      <dgm:t>
        <a:bodyPr/>
        <a:lstStyle/>
        <a:p>
          <a:r>
            <a:rPr lang="es-MX" dirty="0"/>
            <a:t>Conclusiones</a:t>
          </a:r>
        </a:p>
      </dgm:t>
    </dgm:pt>
    <dgm:pt modelId="{A071770B-86BD-4564-8A5F-DFA2D8483509}" type="parTrans" cxnId="{C3C45A02-6017-44F5-AB83-B5626AA6A2E6}">
      <dgm:prSet/>
      <dgm:spPr/>
      <dgm:t>
        <a:bodyPr/>
        <a:lstStyle/>
        <a:p>
          <a:endParaRPr lang="es-MX"/>
        </a:p>
      </dgm:t>
    </dgm:pt>
    <dgm:pt modelId="{E5039EB5-57E5-472C-8D7F-8B5116D56863}" type="sibTrans" cxnId="{C3C45A02-6017-44F5-AB83-B5626AA6A2E6}">
      <dgm:prSet/>
      <dgm:spPr/>
      <dgm:t>
        <a:bodyPr/>
        <a:lstStyle/>
        <a:p>
          <a:endParaRPr lang="es-MX"/>
        </a:p>
      </dgm:t>
    </dgm:pt>
    <dgm:pt modelId="{0C910262-B86F-4D28-B8F3-055359801D62}">
      <dgm:prSet/>
      <dgm:spPr/>
      <dgm:t>
        <a:bodyPr/>
        <a:lstStyle/>
        <a:p>
          <a:r>
            <a:rPr lang="es-MX" dirty="0"/>
            <a:t>Bibliografía</a:t>
          </a:r>
        </a:p>
      </dgm:t>
    </dgm:pt>
    <dgm:pt modelId="{D5EE5025-79DD-4900-AB51-2DF80BFEEE84}" type="parTrans" cxnId="{0722FB00-0B90-426D-8493-2C1E98C7439F}">
      <dgm:prSet/>
      <dgm:spPr/>
      <dgm:t>
        <a:bodyPr/>
        <a:lstStyle/>
        <a:p>
          <a:endParaRPr lang="es-MX"/>
        </a:p>
      </dgm:t>
    </dgm:pt>
    <dgm:pt modelId="{924610A9-027B-424D-BA14-4018E879BB51}" type="sibTrans" cxnId="{0722FB00-0B90-426D-8493-2C1E98C7439F}">
      <dgm:prSet/>
      <dgm:spPr/>
      <dgm:t>
        <a:bodyPr/>
        <a:lstStyle/>
        <a:p>
          <a:endParaRPr lang="es-MX"/>
        </a:p>
      </dgm:t>
    </dgm:pt>
    <dgm:pt modelId="{56837BD7-6048-43B9-86EC-9BC20A3C9506}" type="pres">
      <dgm:prSet presAssocID="{1F21060F-9B3B-4B87-B93A-C5448581537F}" presName="linear" presStyleCnt="0">
        <dgm:presLayoutVars>
          <dgm:dir/>
          <dgm:animLvl val="lvl"/>
          <dgm:resizeHandles val="exact"/>
        </dgm:presLayoutVars>
      </dgm:prSet>
      <dgm:spPr/>
    </dgm:pt>
    <dgm:pt modelId="{1F5AE173-1BDA-4C2F-B1B2-F5CBE33ADF03}" type="pres">
      <dgm:prSet presAssocID="{435B4C2C-BD87-48D1-9A5B-7F5319FE6063}" presName="parentLin" presStyleCnt="0"/>
      <dgm:spPr/>
    </dgm:pt>
    <dgm:pt modelId="{2C019FFE-2747-4096-8B23-4595E455B5FF}" type="pres">
      <dgm:prSet presAssocID="{435B4C2C-BD87-48D1-9A5B-7F5319FE6063}" presName="parentLeftMargin" presStyleLbl="node1" presStyleIdx="0" presStyleCnt="4"/>
      <dgm:spPr/>
    </dgm:pt>
    <dgm:pt modelId="{8B45AE9C-6207-481D-8487-6B80FC2B5912}" type="pres">
      <dgm:prSet presAssocID="{435B4C2C-BD87-48D1-9A5B-7F5319FE6063}" presName="parentText" presStyleLbl="node1" presStyleIdx="0" presStyleCnt="4">
        <dgm:presLayoutVars>
          <dgm:chMax val="0"/>
          <dgm:bulletEnabled val="1"/>
        </dgm:presLayoutVars>
      </dgm:prSet>
      <dgm:spPr/>
    </dgm:pt>
    <dgm:pt modelId="{A6E7B9EE-0EE0-4DE9-8AE4-63E328BB056A}" type="pres">
      <dgm:prSet presAssocID="{435B4C2C-BD87-48D1-9A5B-7F5319FE6063}" presName="negativeSpace" presStyleCnt="0"/>
      <dgm:spPr/>
    </dgm:pt>
    <dgm:pt modelId="{272C04D8-3B27-4C83-AA8A-3955ED2F452A}" type="pres">
      <dgm:prSet presAssocID="{435B4C2C-BD87-48D1-9A5B-7F5319FE6063}" presName="childText" presStyleLbl="conFgAcc1" presStyleIdx="0" presStyleCnt="4">
        <dgm:presLayoutVars>
          <dgm:bulletEnabled val="1"/>
        </dgm:presLayoutVars>
      </dgm:prSet>
      <dgm:spPr/>
    </dgm:pt>
    <dgm:pt modelId="{CC608C04-13B6-4F9E-A3FF-B84F18F34C35}" type="pres">
      <dgm:prSet presAssocID="{5F5B7F1D-FFBD-405A-8E34-3A2267134DD2}" presName="spaceBetweenRectangles" presStyleCnt="0"/>
      <dgm:spPr/>
    </dgm:pt>
    <dgm:pt modelId="{ECCEFFC9-7B7C-49BC-9A19-5A151515067F}" type="pres">
      <dgm:prSet presAssocID="{9C6AA064-F6E2-4E4F-9AF7-0CCA6FC37725}" presName="parentLin" presStyleCnt="0"/>
      <dgm:spPr/>
    </dgm:pt>
    <dgm:pt modelId="{39917CAF-1B7A-4548-9A2B-47BBF681967B}" type="pres">
      <dgm:prSet presAssocID="{9C6AA064-F6E2-4E4F-9AF7-0CCA6FC37725}" presName="parentLeftMargin" presStyleLbl="node1" presStyleIdx="0" presStyleCnt="4"/>
      <dgm:spPr/>
    </dgm:pt>
    <dgm:pt modelId="{744DDC0D-6987-49CE-9DAB-0C8D7C5A435C}" type="pres">
      <dgm:prSet presAssocID="{9C6AA064-F6E2-4E4F-9AF7-0CCA6FC37725}" presName="parentText" presStyleLbl="node1" presStyleIdx="1" presStyleCnt="4">
        <dgm:presLayoutVars>
          <dgm:chMax val="0"/>
          <dgm:bulletEnabled val="1"/>
        </dgm:presLayoutVars>
      </dgm:prSet>
      <dgm:spPr/>
    </dgm:pt>
    <dgm:pt modelId="{F54545D1-C617-408F-B72E-575C0558059A}" type="pres">
      <dgm:prSet presAssocID="{9C6AA064-F6E2-4E4F-9AF7-0CCA6FC37725}" presName="negativeSpace" presStyleCnt="0"/>
      <dgm:spPr/>
    </dgm:pt>
    <dgm:pt modelId="{31FA1B93-41B6-4D82-BC0C-26B2146AF9D0}" type="pres">
      <dgm:prSet presAssocID="{9C6AA064-F6E2-4E4F-9AF7-0CCA6FC37725}" presName="childText" presStyleLbl="conFgAcc1" presStyleIdx="1" presStyleCnt="4">
        <dgm:presLayoutVars>
          <dgm:bulletEnabled val="1"/>
        </dgm:presLayoutVars>
      </dgm:prSet>
      <dgm:spPr/>
    </dgm:pt>
    <dgm:pt modelId="{4E1AF4D8-5A76-4962-B004-D0C1BDF961D4}" type="pres">
      <dgm:prSet presAssocID="{37F221BD-76E3-43E2-A4D4-AC5BBB9BBD15}" presName="spaceBetweenRectangles" presStyleCnt="0"/>
      <dgm:spPr/>
    </dgm:pt>
    <dgm:pt modelId="{9BAD9139-0547-4844-8A0A-92D790D2D8D3}" type="pres">
      <dgm:prSet presAssocID="{47E159B5-CF2A-4C59-8D2B-EAD74FAB9676}" presName="parentLin" presStyleCnt="0"/>
      <dgm:spPr/>
    </dgm:pt>
    <dgm:pt modelId="{A4596DEB-D54E-4C1C-9103-969F10240414}" type="pres">
      <dgm:prSet presAssocID="{47E159B5-CF2A-4C59-8D2B-EAD74FAB9676}" presName="parentLeftMargin" presStyleLbl="node1" presStyleIdx="1" presStyleCnt="4"/>
      <dgm:spPr/>
    </dgm:pt>
    <dgm:pt modelId="{7BB93FA2-C3E6-4F7F-A3E9-F32BA9E4E6CB}" type="pres">
      <dgm:prSet presAssocID="{47E159B5-CF2A-4C59-8D2B-EAD74FAB9676}" presName="parentText" presStyleLbl="node1" presStyleIdx="2" presStyleCnt="4">
        <dgm:presLayoutVars>
          <dgm:chMax val="0"/>
          <dgm:bulletEnabled val="1"/>
        </dgm:presLayoutVars>
      </dgm:prSet>
      <dgm:spPr/>
    </dgm:pt>
    <dgm:pt modelId="{0FAB7827-6F8E-4306-B2AE-684F03F616A8}" type="pres">
      <dgm:prSet presAssocID="{47E159B5-CF2A-4C59-8D2B-EAD74FAB9676}" presName="negativeSpace" presStyleCnt="0"/>
      <dgm:spPr/>
    </dgm:pt>
    <dgm:pt modelId="{F4F601C8-D530-4292-8952-08832AB2CE8C}" type="pres">
      <dgm:prSet presAssocID="{47E159B5-CF2A-4C59-8D2B-EAD74FAB9676}" presName="childText" presStyleLbl="conFgAcc1" presStyleIdx="2" presStyleCnt="4">
        <dgm:presLayoutVars>
          <dgm:bulletEnabled val="1"/>
        </dgm:presLayoutVars>
      </dgm:prSet>
      <dgm:spPr/>
    </dgm:pt>
    <dgm:pt modelId="{467D35F8-A62A-46ED-B394-078D67BCB44E}" type="pres">
      <dgm:prSet presAssocID="{E5039EB5-57E5-472C-8D7F-8B5116D56863}" presName="spaceBetweenRectangles" presStyleCnt="0"/>
      <dgm:spPr/>
    </dgm:pt>
    <dgm:pt modelId="{0B421064-59C3-4036-9517-A85AAFC31160}" type="pres">
      <dgm:prSet presAssocID="{0C910262-B86F-4D28-B8F3-055359801D62}" presName="parentLin" presStyleCnt="0"/>
      <dgm:spPr/>
    </dgm:pt>
    <dgm:pt modelId="{AFA23947-7E36-4915-A410-A7D9A16165FF}" type="pres">
      <dgm:prSet presAssocID="{0C910262-B86F-4D28-B8F3-055359801D62}" presName="parentLeftMargin" presStyleLbl="node1" presStyleIdx="2" presStyleCnt="4"/>
      <dgm:spPr/>
    </dgm:pt>
    <dgm:pt modelId="{E4C25FEA-DE00-4AAB-A293-C6FD3E85EE63}" type="pres">
      <dgm:prSet presAssocID="{0C910262-B86F-4D28-B8F3-055359801D62}" presName="parentText" presStyleLbl="node1" presStyleIdx="3" presStyleCnt="4">
        <dgm:presLayoutVars>
          <dgm:chMax val="0"/>
          <dgm:bulletEnabled val="1"/>
        </dgm:presLayoutVars>
      </dgm:prSet>
      <dgm:spPr/>
    </dgm:pt>
    <dgm:pt modelId="{A6A873FA-C50F-490E-885B-7BF9D99722D7}" type="pres">
      <dgm:prSet presAssocID="{0C910262-B86F-4D28-B8F3-055359801D62}" presName="negativeSpace" presStyleCnt="0"/>
      <dgm:spPr/>
    </dgm:pt>
    <dgm:pt modelId="{1EF9E92A-8F91-47CF-AEA9-CE87D04B9489}" type="pres">
      <dgm:prSet presAssocID="{0C910262-B86F-4D28-B8F3-055359801D62}" presName="childText" presStyleLbl="conFgAcc1" presStyleIdx="3" presStyleCnt="4">
        <dgm:presLayoutVars>
          <dgm:bulletEnabled val="1"/>
        </dgm:presLayoutVars>
      </dgm:prSet>
      <dgm:spPr/>
    </dgm:pt>
  </dgm:ptLst>
  <dgm:cxnLst>
    <dgm:cxn modelId="{0722FB00-0B90-426D-8493-2C1E98C7439F}" srcId="{1F21060F-9B3B-4B87-B93A-C5448581537F}" destId="{0C910262-B86F-4D28-B8F3-055359801D62}" srcOrd="3" destOrd="0" parTransId="{D5EE5025-79DD-4900-AB51-2DF80BFEEE84}" sibTransId="{924610A9-027B-424D-BA14-4018E879BB51}"/>
    <dgm:cxn modelId="{C3C45A02-6017-44F5-AB83-B5626AA6A2E6}" srcId="{1F21060F-9B3B-4B87-B93A-C5448581537F}" destId="{47E159B5-CF2A-4C59-8D2B-EAD74FAB9676}" srcOrd="2" destOrd="0" parTransId="{A071770B-86BD-4564-8A5F-DFA2D8483509}" sibTransId="{E5039EB5-57E5-472C-8D7F-8B5116D56863}"/>
    <dgm:cxn modelId="{EFC79B05-80EA-46F3-B745-911FFD43DDD0}" type="presOf" srcId="{9C6AA064-F6E2-4E4F-9AF7-0CCA6FC37725}" destId="{744DDC0D-6987-49CE-9DAB-0C8D7C5A435C}" srcOrd="1" destOrd="0" presId="urn:microsoft.com/office/officeart/2005/8/layout/list1"/>
    <dgm:cxn modelId="{68D4263A-6DDA-4EAB-9764-C90DE6E9AE43}" type="presOf" srcId="{47E159B5-CF2A-4C59-8D2B-EAD74FAB9676}" destId="{7BB93FA2-C3E6-4F7F-A3E9-F32BA9E4E6CB}" srcOrd="1" destOrd="0" presId="urn:microsoft.com/office/officeart/2005/8/layout/list1"/>
    <dgm:cxn modelId="{6F452185-1E88-4D14-8620-98F6543E1C4D}" type="presOf" srcId="{0C910262-B86F-4D28-B8F3-055359801D62}" destId="{E4C25FEA-DE00-4AAB-A293-C6FD3E85EE63}" srcOrd="1" destOrd="0" presId="urn:microsoft.com/office/officeart/2005/8/layout/list1"/>
    <dgm:cxn modelId="{208906A7-0DDF-4493-A687-2FAF5D89993E}" srcId="{1F21060F-9B3B-4B87-B93A-C5448581537F}" destId="{9C6AA064-F6E2-4E4F-9AF7-0CCA6FC37725}" srcOrd="1" destOrd="0" parTransId="{EBAED949-D9E1-4CC1-8B8A-D7C63A856555}" sibTransId="{37F221BD-76E3-43E2-A4D4-AC5BBB9BBD15}"/>
    <dgm:cxn modelId="{E1F9BAB4-32C9-41CF-B086-AC74F8A21D3D}" srcId="{1F21060F-9B3B-4B87-B93A-C5448581537F}" destId="{435B4C2C-BD87-48D1-9A5B-7F5319FE6063}" srcOrd="0" destOrd="0" parTransId="{D3FBD3FD-EE60-486C-A32A-1C81DA89A309}" sibTransId="{5F5B7F1D-FFBD-405A-8E34-3A2267134DD2}"/>
    <dgm:cxn modelId="{35E570CA-AEAB-4561-9C22-ED83133CBD82}" type="presOf" srcId="{1F21060F-9B3B-4B87-B93A-C5448581537F}" destId="{56837BD7-6048-43B9-86EC-9BC20A3C9506}" srcOrd="0" destOrd="0" presId="urn:microsoft.com/office/officeart/2005/8/layout/list1"/>
    <dgm:cxn modelId="{147164DD-2FD6-45CD-B58E-9B8A21BB9075}" type="presOf" srcId="{435B4C2C-BD87-48D1-9A5B-7F5319FE6063}" destId="{2C019FFE-2747-4096-8B23-4595E455B5FF}" srcOrd="0" destOrd="0" presId="urn:microsoft.com/office/officeart/2005/8/layout/list1"/>
    <dgm:cxn modelId="{F1E6CEE2-CFFB-4B1E-BFDD-33720ACD3944}" type="presOf" srcId="{0C910262-B86F-4D28-B8F3-055359801D62}" destId="{AFA23947-7E36-4915-A410-A7D9A16165FF}" srcOrd="0" destOrd="0" presId="urn:microsoft.com/office/officeart/2005/8/layout/list1"/>
    <dgm:cxn modelId="{C8FC32E6-5E3F-416E-863F-144FADFFD56C}" type="presOf" srcId="{9C6AA064-F6E2-4E4F-9AF7-0CCA6FC37725}" destId="{39917CAF-1B7A-4548-9A2B-47BBF681967B}" srcOrd="0" destOrd="0" presId="urn:microsoft.com/office/officeart/2005/8/layout/list1"/>
    <dgm:cxn modelId="{60F7B9ED-7C83-4F96-B06E-0CAB7DCB2825}" type="presOf" srcId="{435B4C2C-BD87-48D1-9A5B-7F5319FE6063}" destId="{8B45AE9C-6207-481D-8487-6B80FC2B5912}" srcOrd="1" destOrd="0" presId="urn:microsoft.com/office/officeart/2005/8/layout/list1"/>
    <dgm:cxn modelId="{684FD8EF-4DF9-4FAC-9381-F2F076473244}" type="presOf" srcId="{47E159B5-CF2A-4C59-8D2B-EAD74FAB9676}" destId="{A4596DEB-D54E-4C1C-9103-969F10240414}" srcOrd="0" destOrd="0" presId="urn:microsoft.com/office/officeart/2005/8/layout/list1"/>
    <dgm:cxn modelId="{2FEECE4C-7C7B-47D7-8BCB-53E1BE10166E}" type="presParOf" srcId="{56837BD7-6048-43B9-86EC-9BC20A3C9506}" destId="{1F5AE173-1BDA-4C2F-B1B2-F5CBE33ADF03}" srcOrd="0" destOrd="0" presId="urn:microsoft.com/office/officeart/2005/8/layout/list1"/>
    <dgm:cxn modelId="{9CD3A849-78EB-40BD-8A29-A164044C7579}" type="presParOf" srcId="{1F5AE173-1BDA-4C2F-B1B2-F5CBE33ADF03}" destId="{2C019FFE-2747-4096-8B23-4595E455B5FF}" srcOrd="0" destOrd="0" presId="urn:microsoft.com/office/officeart/2005/8/layout/list1"/>
    <dgm:cxn modelId="{472B56FE-F6D7-4EC0-B6A4-F6FBA85425DB}" type="presParOf" srcId="{1F5AE173-1BDA-4C2F-B1B2-F5CBE33ADF03}" destId="{8B45AE9C-6207-481D-8487-6B80FC2B5912}" srcOrd="1" destOrd="0" presId="urn:microsoft.com/office/officeart/2005/8/layout/list1"/>
    <dgm:cxn modelId="{A3C99024-51B8-40E5-A67C-53BB127A4186}" type="presParOf" srcId="{56837BD7-6048-43B9-86EC-9BC20A3C9506}" destId="{A6E7B9EE-0EE0-4DE9-8AE4-63E328BB056A}" srcOrd="1" destOrd="0" presId="urn:microsoft.com/office/officeart/2005/8/layout/list1"/>
    <dgm:cxn modelId="{98277DEA-17F4-4EB6-99AA-EFCC479B5707}" type="presParOf" srcId="{56837BD7-6048-43B9-86EC-9BC20A3C9506}" destId="{272C04D8-3B27-4C83-AA8A-3955ED2F452A}" srcOrd="2" destOrd="0" presId="urn:microsoft.com/office/officeart/2005/8/layout/list1"/>
    <dgm:cxn modelId="{B90608E7-F184-49AF-AE27-32DB63B0AECA}" type="presParOf" srcId="{56837BD7-6048-43B9-86EC-9BC20A3C9506}" destId="{CC608C04-13B6-4F9E-A3FF-B84F18F34C35}" srcOrd="3" destOrd="0" presId="urn:microsoft.com/office/officeart/2005/8/layout/list1"/>
    <dgm:cxn modelId="{DC883CA0-51BB-4FDA-B79B-06D837F9BF1B}" type="presParOf" srcId="{56837BD7-6048-43B9-86EC-9BC20A3C9506}" destId="{ECCEFFC9-7B7C-49BC-9A19-5A151515067F}" srcOrd="4" destOrd="0" presId="urn:microsoft.com/office/officeart/2005/8/layout/list1"/>
    <dgm:cxn modelId="{0CE29F37-AAD2-4846-8985-21B41CB8ADE5}" type="presParOf" srcId="{ECCEFFC9-7B7C-49BC-9A19-5A151515067F}" destId="{39917CAF-1B7A-4548-9A2B-47BBF681967B}" srcOrd="0" destOrd="0" presId="urn:microsoft.com/office/officeart/2005/8/layout/list1"/>
    <dgm:cxn modelId="{CE52E158-13DB-4E4C-8508-1278E5E31D27}" type="presParOf" srcId="{ECCEFFC9-7B7C-49BC-9A19-5A151515067F}" destId="{744DDC0D-6987-49CE-9DAB-0C8D7C5A435C}" srcOrd="1" destOrd="0" presId="urn:microsoft.com/office/officeart/2005/8/layout/list1"/>
    <dgm:cxn modelId="{E9C643CB-0E33-4DE8-A90F-454276FB55D0}" type="presParOf" srcId="{56837BD7-6048-43B9-86EC-9BC20A3C9506}" destId="{F54545D1-C617-408F-B72E-575C0558059A}" srcOrd="5" destOrd="0" presId="urn:microsoft.com/office/officeart/2005/8/layout/list1"/>
    <dgm:cxn modelId="{10347891-1161-4036-AE4D-93D483BAD219}" type="presParOf" srcId="{56837BD7-6048-43B9-86EC-9BC20A3C9506}" destId="{31FA1B93-41B6-4D82-BC0C-26B2146AF9D0}" srcOrd="6" destOrd="0" presId="urn:microsoft.com/office/officeart/2005/8/layout/list1"/>
    <dgm:cxn modelId="{E8993C64-451A-430E-8EBC-608913F35892}" type="presParOf" srcId="{56837BD7-6048-43B9-86EC-9BC20A3C9506}" destId="{4E1AF4D8-5A76-4962-B004-D0C1BDF961D4}" srcOrd="7" destOrd="0" presId="urn:microsoft.com/office/officeart/2005/8/layout/list1"/>
    <dgm:cxn modelId="{10D4598F-9896-47DF-A098-EF7495D01324}" type="presParOf" srcId="{56837BD7-6048-43B9-86EC-9BC20A3C9506}" destId="{9BAD9139-0547-4844-8A0A-92D790D2D8D3}" srcOrd="8" destOrd="0" presId="urn:microsoft.com/office/officeart/2005/8/layout/list1"/>
    <dgm:cxn modelId="{AC77BBCE-E333-4244-A036-5B2332069DD3}" type="presParOf" srcId="{9BAD9139-0547-4844-8A0A-92D790D2D8D3}" destId="{A4596DEB-D54E-4C1C-9103-969F10240414}" srcOrd="0" destOrd="0" presId="urn:microsoft.com/office/officeart/2005/8/layout/list1"/>
    <dgm:cxn modelId="{2E554F77-D700-4C19-B89B-42A8E9BF3006}" type="presParOf" srcId="{9BAD9139-0547-4844-8A0A-92D790D2D8D3}" destId="{7BB93FA2-C3E6-4F7F-A3E9-F32BA9E4E6CB}" srcOrd="1" destOrd="0" presId="urn:microsoft.com/office/officeart/2005/8/layout/list1"/>
    <dgm:cxn modelId="{4C97DFFB-8EE5-4E5E-B6C1-1340C465CE9E}" type="presParOf" srcId="{56837BD7-6048-43B9-86EC-9BC20A3C9506}" destId="{0FAB7827-6F8E-4306-B2AE-684F03F616A8}" srcOrd="9" destOrd="0" presId="urn:microsoft.com/office/officeart/2005/8/layout/list1"/>
    <dgm:cxn modelId="{D8F103FF-96D5-4226-AC58-F9D0777B5040}" type="presParOf" srcId="{56837BD7-6048-43B9-86EC-9BC20A3C9506}" destId="{F4F601C8-D530-4292-8952-08832AB2CE8C}" srcOrd="10" destOrd="0" presId="urn:microsoft.com/office/officeart/2005/8/layout/list1"/>
    <dgm:cxn modelId="{2F2C4837-7415-43AD-AF3E-C5E849DA9AE9}" type="presParOf" srcId="{56837BD7-6048-43B9-86EC-9BC20A3C9506}" destId="{467D35F8-A62A-46ED-B394-078D67BCB44E}" srcOrd="11" destOrd="0" presId="urn:microsoft.com/office/officeart/2005/8/layout/list1"/>
    <dgm:cxn modelId="{5F89F6FD-518B-465B-A16C-3B4CAD0FA54F}" type="presParOf" srcId="{56837BD7-6048-43B9-86EC-9BC20A3C9506}" destId="{0B421064-59C3-4036-9517-A85AAFC31160}" srcOrd="12" destOrd="0" presId="urn:microsoft.com/office/officeart/2005/8/layout/list1"/>
    <dgm:cxn modelId="{49B91301-E0BC-4495-BEE1-3E71EC1937F7}" type="presParOf" srcId="{0B421064-59C3-4036-9517-A85AAFC31160}" destId="{AFA23947-7E36-4915-A410-A7D9A16165FF}" srcOrd="0" destOrd="0" presId="urn:microsoft.com/office/officeart/2005/8/layout/list1"/>
    <dgm:cxn modelId="{71B58941-12F8-4BED-9A15-726F516367F0}" type="presParOf" srcId="{0B421064-59C3-4036-9517-A85AAFC31160}" destId="{E4C25FEA-DE00-4AAB-A293-C6FD3E85EE63}" srcOrd="1" destOrd="0" presId="urn:microsoft.com/office/officeart/2005/8/layout/list1"/>
    <dgm:cxn modelId="{05ACE8D4-A856-4A2D-AAA5-2989E57EAB6D}" type="presParOf" srcId="{56837BD7-6048-43B9-86EC-9BC20A3C9506}" destId="{A6A873FA-C50F-490E-885B-7BF9D99722D7}" srcOrd="13" destOrd="0" presId="urn:microsoft.com/office/officeart/2005/8/layout/list1"/>
    <dgm:cxn modelId="{1C87DC8C-B504-47E0-B410-6CB7811F1D2A}" type="presParOf" srcId="{56837BD7-6048-43B9-86EC-9BC20A3C9506}" destId="{1EF9E92A-8F91-47CF-AEA9-CE87D04B9489}"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0EF9368-14F4-42CB-9D0F-677DDD100878}" type="doc">
      <dgm:prSet loTypeId="urn:microsoft.com/office/officeart/2008/layout/VerticalCurvedList" loCatId="list" qsTypeId="urn:microsoft.com/office/officeart/2005/8/quickstyle/simple5" qsCatId="simple" csTypeId="urn:microsoft.com/office/officeart/2005/8/colors/colorful1" csCatId="colorful" phldr="1"/>
      <dgm:spPr/>
      <dgm:t>
        <a:bodyPr/>
        <a:lstStyle/>
        <a:p>
          <a:endParaRPr lang="es-MX"/>
        </a:p>
      </dgm:t>
    </dgm:pt>
    <dgm:pt modelId="{B5179800-2B67-4D9B-B1C6-E490BC9BA357}">
      <dgm:prSet phldrT="[Texto]"/>
      <dgm:spPr/>
      <dgm:t>
        <a:bodyPr/>
        <a:lstStyle/>
        <a:p>
          <a:r>
            <a:rPr lang="es-MX" dirty="0"/>
            <a:t>Según su tamaño o magnitud</a:t>
          </a:r>
        </a:p>
      </dgm:t>
    </dgm:pt>
    <dgm:pt modelId="{CF07B624-FFA6-4FA7-A4E9-F6143EBEBCEA}" type="parTrans" cxnId="{2A55BB59-7875-4F6E-9BA7-58DFE07DD4A1}">
      <dgm:prSet/>
      <dgm:spPr/>
      <dgm:t>
        <a:bodyPr/>
        <a:lstStyle/>
        <a:p>
          <a:endParaRPr lang="es-MX"/>
        </a:p>
      </dgm:t>
    </dgm:pt>
    <dgm:pt modelId="{F36F9389-D6D2-4CA4-9CA4-66FE34C6ABDD}" type="sibTrans" cxnId="{2A55BB59-7875-4F6E-9BA7-58DFE07DD4A1}">
      <dgm:prSet/>
      <dgm:spPr/>
      <dgm:t>
        <a:bodyPr/>
        <a:lstStyle/>
        <a:p>
          <a:endParaRPr lang="es-MX"/>
        </a:p>
      </dgm:t>
    </dgm:pt>
    <dgm:pt modelId="{BDD22BED-1795-4359-9EFB-904DCBF1A779}">
      <dgm:prSet phldrT="[Texto]"/>
      <dgm:spPr/>
      <dgm:t>
        <a:bodyPr/>
        <a:lstStyle/>
        <a:p>
          <a:r>
            <a:rPr lang="es-MX" dirty="0"/>
            <a:t>Según su origen de capital</a:t>
          </a:r>
        </a:p>
      </dgm:t>
    </dgm:pt>
    <dgm:pt modelId="{A19B15DD-E1EF-498F-9B25-DF8E0D09896C}" type="parTrans" cxnId="{BE7A02D8-B60A-4F0A-8733-64CB291CA1B2}">
      <dgm:prSet/>
      <dgm:spPr/>
      <dgm:t>
        <a:bodyPr/>
        <a:lstStyle/>
        <a:p>
          <a:endParaRPr lang="es-MX"/>
        </a:p>
      </dgm:t>
    </dgm:pt>
    <dgm:pt modelId="{EA580258-734B-4C36-8B1C-B047F4E24B32}" type="sibTrans" cxnId="{BE7A02D8-B60A-4F0A-8733-64CB291CA1B2}">
      <dgm:prSet/>
      <dgm:spPr/>
      <dgm:t>
        <a:bodyPr/>
        <a:lstStyle/>
        <a:p>
          <a:endParaRPr lang="es-MX"/>
        </a:p>
      </dgm:t>
    </dgm:pt>
    <dgm:pt modelId="{412BCC55-7E6B-45B0-9110-49D436776BD3}">
      <dgm:prSet phldrT="[Texto]"/>
      <dgm:spPr/>
      <dgm:t>
        <a:bodyPr/>
        <a:lstStyle/>
        <a:p>
          <a:r>
            <a:rPr lang="es-MX" dirty="0"/>
            <a:t>Según su actividad económica</a:t>
          </a:r>
        </a:p>
      </dgm:t>
    </dgm:pt>
    <dgm:pt modelId="{D0034DCA-F8BA-4C73-840A-73F02E3C7480}" type="parTrans" cxnId="{57AE1DBB-3B0D-494B-9F97-0B2BCFBCACB6}">
      <dgm:prSet/>
      <dgm:spPr/>
      <dgm:t>
        <a:bodyPr/>
        <a:lstStyle/>
        <a:p>
          <a:endParaRPr lang="es-MX"/>
        </a:p>
      </dgm:t>
    </dgm:pt>
    <dgm:pt modelId="{FB4F1BC5-4C08-4095-9079-4DF791A0B694}" type="sibTrans" cxnId="{57AE1DBB-3B0D-494B-9F97-0B2BCFBCACB6}">
      <dgm:prSet/>
      <dgm:spPr/>
      <dgm:t>
        <a:bodyPr/>
        <a:lstStyle/>
        <a:p>
          <a:endParaRPr lang="es-MX"/>
        </a:p>
      </dgm:t>
    </dgm:pt>
    <dgm:pt modelId="{4B56D7E4-8463-4D7B-92EC-16289C3BDA43}">
      <dgm:prSet phldrT="[Texto]"/>
      <dgm:spPr/>
      <dgm:t>
        <a:bodyPr/>
        <a:lstStyle/>
        <a:p>
          <a:r>
            <a:rPr lang="es-MX" dirty="0"/>
            <a:t>Según su alcance geográfico</a:t>
          </a:r>
        </a:p>
      </dgm:t>
    </dgm:pt>
    <dgm:pt modelId="{DF8738F4-967E-4CAB-B1BE-5B39BF972734}" type="parTrans" cxnId="{BDC04CE1-1DD0-4CB1-992F-6DF99CEF6E4E}">
      <dgm:prSet/>
      <dgm:spPr/>
      <dgm:t>
        <a:bodyPr/>
        <a:lstStyle/>
        <a:p>
          <a:endParaRPr lang="es-MX"/>
        </a:p>
      </dgm:t>
    </dgm:pt>
    <dgm:pt modelId="{C6913B62-F327-4415-A473-226C63F56949}" type="sibTrans" cxnId="{BDC04CE1-1DD0-4CB1-992F-6DF99CEF6E4E}">
      <dgm:prSet/>
      <dgm:spPr/>
      <dgm:t>
        <a:bodyPr/>
        <a:lstStyle/>
        <a:p>
          <a:endParaRPr lang="es-MX"/>
        </a:p>
      </dgm:t>
    </dgm:pt>
    <dgm:pt modelId="{82A97ED0-AA6F-4333-AD58-FC95F53D49C7}" type="pres">
      <dgm:prSet presAssocID="{80EF9368-14F4-42CB-9D0F-677DDD100878}" presName="Name0" presStyleCnt="0">
        <dgm:presLayoutVars>
          <dgm:chMax val="7"/>
          <dgm:chPref val="7"/>
          <dgm:dir/>
        </dgm:presLayoutVars>
      </dgm:prSet>
      <dgm:spPr/>
    </dgm:pt>
    <dgm:pt modelId="{00F326C9-D2AB-455D-9373-45BAAA3DB6F7}" type="pres">
      <dgm:prSet presAssocID="{80EF9368-14F4-42CB-9D0F-677DDD100878}" presName="Name1" presStyleCnt="0"/>
      <dgm:spPr/>
    </dgm:pt>
    <dgm:pt modelId="{4D0F1553-C9E9-4801-B004-E9E9890183E2}" type="pres">
      <dgm:prSet presAssocID="{80EF9368-14F4-42CB-9D0F-677DDD100878}" presName="cycle" presStyleCnt="0"/>
      <dgm:spPr/>
    </dgm:pt>
    <dgm:pt modelId="{69E22E26-51AA-4765-8767-ECF87A29DF8B}" type="pres">
      <dgm:prSet presAssocID="{80EF9368-14F4-42CB-9D0F-677DDD100878}" presName="srcNode" presStyleLbl="node1" presStyleIdx="0" presStyleCnt="4"/>
      <dgm:spPr/>
    </dgm:pt>
    <dgm:pt modelId="{BE1C065A-D1BC-4DD4-8565-0AED11F365DB}" type="pres">
      <dgm:prSet presAssocID="{80EF9368-14F4-42CB-9D0F-677DDD100878}" presName="conn" presStyleLbl="parChTrans1D2" presStyleIdx="0" presStyleCnt="1"/>
      <dgm:spPr/>
    </dgm:pt>
    <dgm:pt modelId="{7C6C25A4-4794-4493-962C-0E4F3EE74904}" type="pres">
      <dgm:prSet presAssocID="{80EF9368-14F4-42CB-9D0F-677DDD100878}" presName="extraNode" presStyleLbl="node1" presStyleIdx="0" presStyleCnt="4"/>
      <dgm:spPr/>
    </dgm:pt>
    <dgm:pt modelId="{4BEACC68-E780-4052-A9ED-36F475AF95EA}" type="pres">
      <dgm:prSet presAssocID="{80EF9368-14F4-42CB-9D0F-677DDD100878}" presName="dstNode" presStyleLbl="node1" presStyleIdx="0" presStyleCnt="4"/>
      <dgm:spPr/>
    </dgm:pt>
    <dgm:pt modelId="{96E5E9E3-EFD3-4219-AB63-1830B3748B20}" type="pres">
      <dgm:prSet presAssocID="{B5179800-2B67-4D9B-B1C6-E490BC9BA357}" presName="text_1" presStyleLbl="node1" presStyleIdx="0" presStyleCnt="4">
        <dgm:presLayoutVars>
          <dgm:bulletEnabled val="1"/>
        </dgm:presLayoutVars>
      </dgm:prSet>
      <dgm:spPr/>
    </dgm:pt>
    <dgm:pt modelId="{75D7882D-CF17-4F01-979F-9FB94C049ED1}" type="pres">
      <dgm:prSet presAssocID="{B5179800-2B67-4D9B-B1C6-E490BC9BA357}" presName="accent_1" presStyleCnt="0"/>
      <dgm:spPr/>
    </dgm:pt>
    <dgm:pt modelId="{D2A32646-7451-45D2-AF63-AB44678B58BD}" type="pres">
      <dgm:prSet presAssocID="{B5179800-2B67-4D9B-B1C6-E490BC9BA357}" presName="accentRepeatNode" presStyleLbl="solidFgAcc1" presStyleIdx="0" presStyleCnt="4"/>
      <dgm:spPr/>
    </dgm:pt>
    <dgm:pt modelId="{81098D29-5A0D-4DDA-9182-45B4A6AE2BD9}" type="pres">
      <dgm:prSet presAssocID="{BDD22BED-1795-4359-9EFB-904DCBF1A779}" presName="text_2" presStyleLbl="node1" presStyleIdx="1" presStyleCnt="4">
        <dgm:presLayoutVars>
          <dgm:bulletEnabled val="1"/>
        </dgm:presLayoutVars>
      </dgm:prSet>
      <dgm:spPr/>
    </dgm:pt>
    <dgm:pt modelId="{59BDC956-A914-4CB4-A311-556E745092B6}" type="pres">
      <dgm:prSet presAssocID="{BDD22BED-1795-4359-9EFB-904DCBF1A779}" presName="accent_2" presStyleCnt="0"/>
      <dgm:spPr/>
    </dgm:pt>
    <dgm:pt modelId="{55894FD6-7F96-4C14-86E6-C2C87B2734EB}" type="pres">
      <dgm:prSet presAssocID="{BDD22BED-1795-4359-9EFB-904DCBF1A779}" presName="accentRepeatNode" presStyleLbl="solidFgAcc1" presStyleIdx="1" presStyleCnt="4"/>
      <dgm:spPr/>
    </dgm:pt>
    <dgm:pt modelId="{8C86DEB7-ADB0-4B19-AD44-8439D2A2E60C}" type="pres">
      <dgm:prSet presAssocID="{412BCC55-7E6B-45B0-9110-49D436776BD3}" presName="text_3" presStyleLbl="node1" presStyleIdx="2" presStyleCnt="4">
        <dgm:presLayoutVars>
          <dgm:bulletEnabled val="1"/>
        </dgm:presLayoutVars>
      </dgm:prSet>
      <dgm:spPr/>
    </dgm:pt>
    <dgm:pt modelId="{E8F22C6A-E56B-4808-A837-383EC23FB5AF}" type="pres">
      <dgm:prSet presAssocID="{412BCC55-7E6B-45B0-9110-49D436776BD3}" presName="accent_3" presStyleCnt="0"/>
      <dgm:spPr/>
    </dgm:pt>
    <dgm:pt modelId="{7E953E68-2B22-414A-BB00-6783971488ED}" type="pres">
      <dgm:prSet presAssocID="{412BCC55-7E6B-45B0-9110-49D436776BD3}" presName="accentRepeatNode" presStyleLbl="solidFgAcc1" presStyleIdx="2" presStyleCnt="4"/>
      <dgm:spPr/>
    </dgm:pt>
    <dgm:pt modelId="{8E1110C1-74BD-4F50-8229-6D9500B33B51}" type="pres">
      <dgm:prSet presAssocID="{4B56D7E4-8463-4D7B-92EC-16289C3BDA43}" presName="text_4" presStyleLbl="node1" presStyleIdx="3" presStyleCnt="4">
        <dgm:presLayoutVars>
          <dgm:bulletEnabled val="1"/>
        </dgm:presLayoutVars>
      </dgm:prSet>
      <dgm:spPr/>
    </dgm:pt>
    <dgm:pt modelId="{CFB19129-EF05-4AFC-9351-A576939A2D45}" type="pres">
      <dgm:prSet presAssocID="{4B56D7E4-8463-4D7B-92EC-16289C3BDA43}" presName="accent_4" presStyleCnt="0"/>
      <dgm:spPr/>
    </dgm:pt>
    <dgm:pt modelId="{252AFC30-4106-4D44-8D46-53BD5DB264A9}" type="pres">
      <dgm:prSet presAssocID="{4B56D7E4-8463-4D7B-92EC-16289C3BDA43}" presName="accentRepeatNode" presStyleLbl="solidFgAcc1" presStyleIdx="3" presStyleCnt="4"/>
      <dgm:spPr/>
    </dgm:pt>
  </dgm:ptLst>
  <dgm:cxnLst>
    <dgm:cxn modelId="{343DD323-3428-4AD1-AD61-5FFFEAAA9341}" type="presOf" srcId="{412BCC55-7E6B-45B0-9110-49D436776BD3}" destId="{8C86DEB7-ADB0-4B19-AD44-8439D2A2E60C}" srcOrd="0" destOrd="0" presId="urn:microsoft.com/office/officeart/2008/layout/VerticalCurvedList"/>
    <dgm:cxn modelId="{1AEC824F-466D-44AF-887F-05A3E1DF5841}" type="presOf" srcId="{4B56D7E4-8463-4D7B-92EC-16289C3BDA43}" destId="{8E1110C1-74BD-4F50-8229-6D9500B33B51}" srcOrd="0" destOrd="0" presId="urn:microsoft.com/office/officeart/2008/layout/VerticalCurvedList"/>
    <dgm:cxn modelId="{2A55BB59-7875-4F6E-9BA7-58DFE07DD4A1}" srcId="{80EF9368-14F4-42CB-9D0F-677DDD100878}" destId="{B5179800-2B67-4D9B-B1C6-E490BC9BA357}" srcOrd="0" destOrd="0" parTransId="{CF07B624-FFA6-4FA7-A4E9-F6143EBEBCEA}" sibTransId="{F36F9389-D6D2-4CA4-9CA4-66FE34C6ABDD}"/>
    <dgm:cxn modelId="{2725F0A9-922F-45F9-9686-C019A968BCFD}" type="presOf" srcId="{BDD22BED-1795-4359-9EFB-904DCBF1A779}" destId="{81098D29-5A0D-4DDA-9182-45B4A6AE2BD9}" srcOrd="0" destOrd="0" presId="urn:microsoft.com/office/officeart/2008/layout/VerticalCurvedList"/>
    <dgm:cxn modelId="{019528B2-406E-4588-BBBB-C622F1741603}" type="presOf" srcId="{F36F9389-D6D2-4CA4-9CA4-66FE34C6ABDD}" destId="{BE1C065A-D1BC-4DD4-8565-0AED11F365DB}" srcOrd="0" destOrd="0" presId="urn:microsoft.com/office/officeart/2008/layout/VerticalCurvedList"/>
    <dgm:cxn modelId="{57AE1DBB-3B0D-494B-9F97-0B2BCFBCACB6}" srcId="{80EF9368-14F4-42CB-9D0F-677DDD100878}" destId="{412BCC55-7E6B-45B0-9110-49D436776BD3}" srcOrd="2" destOrd="0" parTransId="{D0034DCA-F8BA-4C73-840A-73F02E3C7480}" sibTransId="{FB4F1BC5-4C08-4095-9079-4DF791A0B694}"/>
    <dgm:cxn modelId="{2B459BC2-EDA6-4359-8110-E5A0542435FA}" type="presOf" srcId="{80EF9368-14F4-42CB-9D0F-677DDD100878}" destId="{82A97ED0-AA6F-4333-AD58-FC95F53D49C7}" srcOrd="0" destOrd="0" presId="urn:microsoft.com/office/officeart/2008/layout/VerticalCurvedList"/>
    <dgm:cxn modelId="{BE7A02D8-B60A-4F0A-8733-64CB291CA1B2}" srcId="{80EF9368-14F4-42CB-9D0F-677DDD100878}" destId="{BDD22BED-1795-4359-9EFB-904DCBF1A779}" srcOrd="1" destOrd="0" parTransId="{A19B15DD-E1EF-498F-9B25-DF8E0D09896C}" sibTransId="{EA580258-734B-4C36-8B1C-B047F4E24B32}"/>
    <dgm:cxn modelId="{BDC04CE1-1DD0-4CB1-992F-6DF99CEF6E4E}" srcId="{80EF9368-14F4-42CB-9D0F-677DDD100878}" destId="{4B56D7E4-8463-4D7B-92EC-16289C3BDA43}" srcOrd="3" destOrd="0" parTransId="{DF8738F4-967E-4CAB-B1BE-5B39BF972734}" sibTransId="{C6913B62-F327-4415-A473-226C63F56949}"/>
    <dgm:cxn modelId="{0666BBFF-5CF3-49B6-9EE5-F8292B595794}" type="presOf" srcId="{B5179800-2B67-4D9B-B1C6-E490BC9BA357}" destId="{96E5E9E3-EFD3-4219-AB63-1830B3748B20}" srcOrd="0" destOrd="0" presId="urn:microsoft.com/office/officeart/2008/layout/VerticalCurvedList"/>
    <dgm:cxn modelId="{FEC601F0-1C15-429A-8ADF-2FBA62D1FF53}" type="presParOf" srcId="{82A97ED0-AA6F-4333-AD58-FC95F53D49C7}" destId="{00F326C9-D2AB-455D-9373-45BAAA3DB6F7}" srcOrd="0" destOrd="0" presId="urn:microsoft.com/office/officeart/2008/layout/VerticalCurvedList"/>
    <dgm:cxn modelId="{DF7EEEEC-6A73-4FD3-BD91-FDE44ABB24E7}" type="presParOf" srcId="{00F326C9-D2AB-455D-9373-45BAAA3DB6F7}" destId="{4D0F1553-C9E9-4801-B004-E9E9890183E2}" srcOrd="0" destOrd="0" presId="urn:microsoft.com/office/officeart/2008/layout/VerticalCurvedList"/>
    <dgm:cxn modelId="{DE03CB5A-8787-495B-B0B7-25789C6591C6}" type="presParOf" srcId="{4D0F1553-C9E9-4801-B004-E9E9890183E2}" destId="{69E22E26-51AA-4765-8767-ECF87A29DF8B}" srcOrd="0" destOrd="0" presId="urn:microsoft.com/office/officeart/2008/layout/VerticalCurvedList"/>
    <dgm:cxn modelId="{7CEAF01F-4A32-4FC8-8BA8-7102E15D0296}" type="presParOf" srcId="{4D0F1553-C9E9-4801-B004-E9E9890183E2}" destId="{BE1C065A-D1BC-4DD4-8565-0AED11F365DB}" srcOrd="1" destOrd="0" presId="urn:microsoft.com/office/officeart/2008/layout/VerticalCurvedList"/>
    <dgm:cxn modelId="{91DE5870-57B0-4F9A-B71E-BF15F86E89C2}" type="presParOf" srcId="{4D0F1553-C9E9-4801-B004-E9E9890183E2}" destId="{7C6C25A4-4794-4493-962C-0E4F3EE74904}" srcOrd="2" destOrd="0" presId="urn:microsoft.com/office/officeart/2008/layout/VerticalCurvedList"/>
    <dgm:cxn modelId="{6A30FE2C-3298-48F3-AD6B-E87FEFB69F57}" type="presParOf" srcId="{4D0F1553-C9E9-4801-B004-E9E9890183E2}" destId="{4BEACC68-E780-4052-A9ED-36F475AF95EA}" srcOrd="3" destOrd="0" presId="urn:microsoft.com/office/officeart/2008/layout/VerticalCurvedList"/>
    <dgm:cxn modelId="{0F70A9AE-7BD9-4A0F-82B5-4EEB5186CBC2}" type="presParOf" srcId="{00F326C9-D2AB-455D-9373-45BAAA3DB6F7}" destId="{96E5E9E3-EFD3-4219-AB63-1830B3748B20}" srcOrd="1" destOrd="0" presId="urn:microsoft.com/office/officeart/2008/layout/VerticalCurvedList"/>
    <dgm:cxn modelId="{E3C99AA0-AD08-4437-95B3-F7EFAD04C831}" type="presParOf" srcId="{00F326C9-D2AB-455D-9373-45BAAA3DB6F7}" destId="{75D7882D-CF17-4F01-979F-9FB94C049ED1}" srcOrd="2" destOrd="0" presId="urn:microsoft.com/office/officeart/2008/layout/VerticalCurvedList"/>
    <dgm:cxn modelId="{E257FCD7-525E-42D4-B52F-A21CEA2E3BC2}" type="presParOf" srcId="{75D7882D-CF17-4F01-979F-9FB94C049ED1}" destId="{D2A32646-7451-45D2-AF63-AB44678B58BD}" srcOrd="0" destOrd="0" presId="urn:microsoft.com/office/officeart/2008/layout/VerticalCurvedList"/>
    <dgm:cxn modelId="{2AA98F28-AE24-48DA-A6C3-3D371DCCDCAF}" type="presParOf" srcId="{00F326C9-D2AB-455D-9373-45BAAA3DB6F7}" destId="{81098D29-5A0D-4DDA-9182-45B4A6AE2BD9}" srcOrd="3" destOrd="0" presId="urn:microsoft.com/office/officeart/2008/layout/VerticalCurvedList"/>
    <dgm:cxn modelId="{04C7EAC2-2B08-4700-9E41-299713A73C25}" type="presParOf" srcId="{00F326C9-D2AB-455D-9373-45BAAA3DB6F7}" destId="{59BDC956-A914-4CB4-A311-556E745092B6}" srcOrd="4" destOrd="0" presId="urn:microsoft.com/office/officeart/2008/layout/VerticalCurvedList"/>
    <dgm:cxn modelId="{A227B8D9-1129-4218-9FF2-20E68D2424FD}" type="presParOf" srcId="{59BDC956-A914-4CB4-A311-556E745092B6}" destId="{55894FD6-7F96-4C14-86E6-C2C87B2734EB}" srcOrd="0" destOrd="0" presId="urn:microsoft.com/office/officeart/2008/layout/VerticalCurvedList"/>
    <dgm:cxn modelId="{EA872387-8461-4565-AC32-2B0D8663105C}" type="presParOf" srcId="{00F326C9-D2AB-455D-9373-45BAAA3DB6F7}" destId="{8C86DEB7-ADB0-4B19-AD44-8439D2A2E60C}" srcOrd="5" destOrd="0" presId="urn:microsoft.com/office/officeart/2008/layout/VerticalCurvedList"/>
    <dgm:cxn modelId="{B9AD711B-F157-4D7C-A814-36E6CEF03FA3}" type="presParOf" srcId="{00F326C9-D2AB-455D-9373-45BAAA3DB6F7}" destId="{E8F22C6A-E56B-4808-A837-383EC23FB5AF}" srcOrd="6" destOrd="0" presId="urn:microsoft.com/office/officeart/2008/layout/VerticalCurvedList"/>
    <dgm:cxn modelId="{BFDFE138-AAFC-47C9-A8E6-50302654244A}" type="presParOf" srcId="{E8F22C6A-E56B-4808-A837-383EC23FB5AF}" destId="{7E953E68-2B22-414A-BB00-6783971488ED}" srcOrd="0" destOrd="0" presId="urn:microsoft.com/office/officeart/2008/layout/VerticalCurvedList"/>
    <dgm:cxn modelId="{D8126368-D59F-449F-A4B3-E32FAA2B8E7E}" type="presParOf" srcId="{00F326C9-D2AB-455D-9373-45BAAA3DB6F7}" destId="{8E1110C1-74BD-4F50-8229-6D9500B33B51}" srcOrd="7" destOrd="0" presId="urn:microsoft.com/office/officeart/2008/layout/VerticalCurvedList"/>
    <dgm:cxn modelId="{9335A65B-16F7-422C-A20C-E5FDEDDD0850}" type="presParOf" srcId="{00F326C9-D2AB-455D-9373-45BAAA3DB6F7}" destId="{CFB19129-EF05-4AFC-9351-A576939A2D45}" srcOrd="8" destOrd="0" presId="urn:microsoft.com/office/officeart/2008/layout/VerticalCurvedList"/>
    <dgm:cxn modelId="{CA973911-1E30-481B-9405-294D19584A63}" type="presParOf" srcId="{CFB19129-EF05-4AFC-9351-A576939A2D45}" destId="{252AFC30-4106-4D44-8D46-53BD5DB264A9}"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3EC572-5320-47BA-AA77-2D5EB90F2F41}" type="doc">
      <dgm:prSet loTypeId="urn:microsoft.com/office/officeart/2005/8/layout/hProcess4" loCatId="process" qsTypeId="urn:microsoft.com/office/officeart/2005/8/quickstyle/simple3" qsCatId="simple" csTypeId="urn:microsoft.com/office/officeart/2005/8/colors/colorful5" csCatId="colorful" phldr="1"/>
      <dgm:spPr/>
      <dgm:t>
        <a:bodyPr/>
        <a:lstStyle/>
        <a:p>
          <a:endParaRPr lang="es-MX"/>
        </a:p>
      </dgm:t>
    </dgm:pt>
    <dgm:pt modelId="{761998FA-7B50-429C-9774-540B238EF4B8}">
      <dgm:prSet custT="1"/>
      <dgm:spPr/>
      <dgm:t>
        <a:bodyPr/>
        <a:lstStyle/>
        <a:p>
          <a:pPr rtl="0"/>
          <a:r>
            <a:rPr lang="es-ES" sz="1500" dirty="0"/>
            <a:t>Número de personas</a:t>
          </a:r>
          <a:endParaRPr lang="es-MX" sz="1500" dirty="0"/>
        </a:p>
      </dgm:t>
    </dgm:pt>
    <dgm:pt modelId="{10355A39-114C-4266-84E3-7869240191C5}" type="parTrans" cxnId="{471FD879-BDAC-424E-A71F-C1CDA6187034}">
      <dgm:prSet/>
      <dgm:spPr/>
      <dgm:t>
        <a:bodyPr/>
        <a:lstStyle/>
        <a:p>
          <a:endParaRPr lang="es-MX" sz="1500"/>
        </a:p>
      </dgm:t>
    </dgm:pt>
    <dgm:pt modelId="{BE479A6F-4133-421C-A9AC-0D8FB167A266}" type="sibTrans" cxnId="{471FD879-BDAC-424E-A71F-C1CDA6187034}">
      <dgm:prSet/>
      <dgm:spPr/>
      <dgm:t>
        <a:bodyPr/>
        <a:lstStyle/>
        <a:p>
          <a:endParaRPr lang="es-MX" sz="1500"/>
        </a:p>
      </dgm:t>
    </dgm:pt>
    <dgm:pt modelId="{B48D1F57-B890-4227-99ED-C421F40CEAE3}">
      <dgm:prSet custT="1"/>
      <dgm:spPr/>
      <dgm:t>
        <a:bodyPr/>
        <a:lstStyle/>
        <a:p>
          <a:pPr rtl="0"/>
          <a:r>
            <a:rPr lang="es-ES" sz="1500" dirty="0"/>
            <a:t>Entidades Físicas y Entidades Morales. </a:t>
          </a:r>
          <a:endParaRPr lang="es-MX" sz="1500" dirty="0"/>
        </a:p>
      </dgm:t>
    </dgm:pt>
    <dgm:pt modelId="{7E5409DC-CECB-4ECE-A333-BFFD037CFFA2}" type="parTrans" cxnId="{C485673C-94F2-4FCF-A4AA-06E280125D69}">
      <dgm:prSet/>
      <dgm:spPr/>
      <dgm:t>
        <a:bodyPr/>
        <a:lstStyle/>
        <a:p>
          <a:endParaRPr lang="es-MX" sz="1500"/>
        </a:p>
      </dgm:t>
    </dgm:pt>
    <dgm:pt modelId="{5B178328-A82B-42E5-B255-9C34EC929C91}" type="sibTrans" cxnId="{C485673C-94F2-4FCF-A4AA-06E280125D69}">
      <dgm:prSet/>
      <dgm:spPr/>
      <dgm:t>
        <a:bodyPr/>
        <a:lstStyle/>
        <a:p>
          <a:endParaRPr lang="es-MX" sz="1500"/>
        </a:p>
      </dgm:t>
    </dgm:pt>
    <dgm:pt modelId="{9F23F370-9C05-45A7-AD02-C825ACFD6221}">
      <dgm:prSet custT="1"/>
      <dgm:spPr/>
      <dgm:t>
        <a:bodyPr/>
        <a:lstStyle/>
        <a:p>
          <a:pPr rtl="0"/>
          <a:r>
            <a:rPr lang="es-ES" sz="1500" dirty="0"/>
            <a:t>Finalidad</a:t>
          </a:r>
          <a:endParaRPr lang="es-MX" sz="1500" dirty="0"/>
        </a:p>
      </dgm:t>
    </dgm:pt>
    <dgm:pt modelId="{06B22791-BA66-40C1-B740-254F4A5663CD}" type="parTrans" cxnId="{89CF5558-91CC-4942-9377-D6350A5E51FE}">
      <dgm:prSet/>
      <dgm:spPr/>
      <dgm:t>
        <a:bodyPr/>
        <a:lstStyle/>
        <a:p>
          <a:endParaRPr lang="es-MX" sz="1500"/>
        </a:p>
      </dgm:t>
    </dgm:pt>
    <dgm:pt modelId="{B3421D7C-5790-4DB9-89C0-916E7ADDAD29}" type="sibTrans" cxnId="{89CF5558-91CC-4942-9377-D6350A5E51FE}">
      <dgm:prSet/>
      <dgm:spPr/>
      <dgm:t>
        <a:bodyPr/>
        <a:lstStyle/>
        <a:p>
          <a:endParaRPr lang="es-MX" sz="1500"/>
        </a:p>
      </dgm:t>
    </dgm:pt>
    <dgm:pt modelId="{53C3D5A3-6A80-40CF-92AC-7330F4295914}">
      <dgm:prSet custT="1"/>
      <dgm:spPr/>
      <dgm:t>
        <a:bodyPr/>
        <a:lstStyle/>
        <a:p>
          <a:pPr rtl="0"/>
          <a:r>
            <a:rPr lang="es-ES" sz="1500" dirty="0"/>
            <a:t>Lucrativas y  No Lucrativas. </a:t>
          </a:r>
          <a:endParaRPr lang="es-MX" sz="1500" dirty="0"/>
        </a:p>
      </dgm:t>
    </dgm:pt>
    <dgm:pt modelId="{C4CF37F7-BB27-494D-A8C5-D67A6286ED6D}" type="parTrans" cxnId="{1203D3EE-CC56-4E31-A6F9-83416F36D6DD}">
      <dgm:prSet/>
      <dgm:spPr/>
      <dgm:t>
        <a:bodyPr/>
        <a:lstStyle/>
        <a:p>
          <a:endParaRPr lang="es-MX" sz="1500"/>
        </a:p>
      </dgm:t>
    </dgm:pt>
    <dgm:pt modelId="{BDEBFF09-74A4-4158-9F02-5F1F248D8F0D}" type="sibTrans" cxnId="{1203D3EE-CC56-4E31-A6F9-83416F36D6DD}">
      <dgm:prSet/>
      <dgm:spPr/>
      <dgm:t>
        <a:bodyPr/>
        <a:lstStyle/>
        <a:p>
          <a:endParaRPr lang="es-MX" sz="1500"/>
        </a:p>
      </dgm:t>
    </dgm:pt>
    <dgm:pt modelId="{14C67190-B41D-4769-B859-E685A5F1E63C}">
      <dgm:prSet custT="1"/>
      <dgm:spPr/>
      <dgm:t>
        <a:bodyPr/>
        <a:lstStyle/>
        <a:p>
          <a:pPr rtl="0"/>
          <a:r>
            <a:rPr lang="es-ES" sz="1500" dirty="0"/>
            <a:t>Tipo</a:t>
          </a:r>
          <a:endParaRPr lang="es-MX" sz="1500" dirty="0"/>
        </a:p>
      </dgm:t>
    </dgm:pt>
    <dgm:pt modelId="{45106D55-52C4-4349-9187-F019E218A393}" type="parTrans" cxnId="{E6ABAFC0-0148-4CDB-A68F-3E099358D57C}">
      <dgm:prSet/>
      <dgm:spPr/>
      <dgm:t>
        <a:bodyPr/>
        <a:lstStyle/>
        <a:p>
          <a:endParaRPr lang="es-MX" sz="1500"/>
        </a:p>
      </dgm:t>
    </dgm:pt>
    <dgm:pt modelId="{096E08A3-6943-4FA7-B7B0-99AE80148B2B}" type="sibTrans" cxnId="{E6ABAFC0-0148-4CDB-A68F-3E099358D57C}">
      <dgm:prSet/>
      <dgm:spPr/>
      <dgm:t>
        <a:bodyPr/>
        <a:lstStyle/>
        <a:p>
          <a:endParaRPr lang="es-MX" sz="1500"/>
        </a:p>
      </dgm:t>
    </dgm:pt>
    <dgm:pt modelId="{B48038FB-8687-4F20-91DE-530FEE241CC2}">
      <dgm:prSet custT="1"/>
      <dgm:spPr/>
      <dgm:t>
        <a:bodyPr/>
        <a:lstStyle/>
        <a:p>
          <a:pPr rtl="0"/>
          <a:r>
            <a:rPr lang="es-ES" sz="1500" dirty="0"/>
            <a:t>Pública, Privada y Mixta. </a:t>
          </a:r>
          <a:endParaRPr lang="es-MX" sz="1500" dirty="0"/>
        </a:p>
      </dgm:t>
    </dgm:pt>
    <dgm:pt modelId="{EA9F83A4-2ED5-4721-B63D-6A08BD0C43A9}" type="parTrans" cxnId="{8C31880B-07AF-472C-BF77-3B7CEBA95F62}">
      <dgm:prSet/>
      <dgm:spPr/>
      <dgm:t>
        <a:bodyPr/>
        <a:lstStyle/>
        <a:p>
          <a:endParaRPr lang="es-MX" sz="1500"/>
        </a:p>
      </dgm:t>
    </dgm:pt>
    <dgm:pt modelId="{D14263D5-1C8F-4502-946D-02B357FEB0EE}" type="sibTrans" cxnId="{8C31880B-07AF-472C-BF77-3B7CEBA95F62}">
      <dgm:prSet/>
      <dgm:spPr/>
      <dgm:t>
        <a:bodyPr/>
        <a:lstStyle/>
        <a:p>
          <a:endParaRPr lang="es-MX" sz="1500"/>
        </a:p>
      </dgm:t>
    </dgm:pt>
    <dgm:pt modelId="{7176C2E4-9664-4855-A0E4-7E081B321DB7}">
      <dgm:prSet custT="1"/>
      <dgm:spPr/>
      <dgm:t>
        <a:bodyPr/>
        <a:lstStyle/>
        <a:p>
          <a:pPr rtl="0"/>
          <a:r>
            <a:rPr lang="es-ES" sz="1500" dirty="0"/>
            <a:t>Procedencia de su capital </a:t>
          </a:r>
          <a:endParaRPr lang="es-MX" sz="1500" dirty="0"/>
        </a:p>
      </dgm:t>
    </dgm:pt>
    <dgm:pt modelId="{FB44CFA8-FC60-4EE5-B84F-BED381F537B9}" type="parTrans" cxnId="{F677095E-E9E6-4128-978D-2D32F519B267}">
      <dgm:prSet/>
      <dgm:spPr/>
      <dgm:t>
        <a:bodyPr/>
        <a:lstStyle/>
        <a:p>
          <a:endParaRPr lang="es-MX" sz="1500"/>
        </a:p>
      </dgm:t>
    </dgm:pt>
    <dgm:pt modelId="{BD5C8F67-4E10-4168-A611-9C1E696866A4}" type="sibTrans" cxnId="{F677095E-E9E6-4128-978D-2D32F519B267}">
      <dgm:prSet/>
      <dgm:spPr/>
      <dgm:t>
        <a:bodyPr/>
        <a:lstStyle/>
        <a:p>
          <a:endParaRPr lang="es-MX" sz="1500"/>
        </a:p>
      </dgm:t>
    </dgm:pt>
    <dgm:pt modelId="{527747F3-F271-4904-8C36-0FEB0C8C4038}">
      <dgm:prSet custT="1"/>
      <dgm:spPr/>
      <dgm:t>
        <a:bodyPr/>
        <a:lstStyle/>
        <a:p>
          <a:pPr rtl="0"/>
          <a:r>
            <a:rPr lang="es-ES" sz="1500" dirty="0"/>
            <a:t>Nacional,  Extranjera  y Transnacional. </a:t>
          </a:r>
          <a:endParaRPr lang="es-MX" sz="1500" dirty="0"/>
        </a:p>
      </dgm:t>
    </dgm:pt>
    <dgm:pt modelId="{E8DF005B-2645-4220-831E-FC6E3E3555E7}" type="parTrans" cxnId="{18047332-003A-45AE-AF71-7C3F2CB5168D}">
      <dgm:prSet/>
      <dgm:spPr/>
      <dgm:t>
        <a:bodyPr/>
        <a:lstStyle/>
        <a:p>
          <a:endParaRPr lang="es-MX" sz="1500"/>
        </a:p>
      </dgm:t>
    </dgm:pt>
    <dgm:pt modelId="{3CDAC140-3A5E-42CF-93B6-65085397C4CF}" type="sibTrans" cxnId="{18047332-003A-45AE-AF71-7C3F2CB5168D}">
      <dgm:prSet/>
      <dgm:spPr/>
      <dgm:t>
        <a:bodyPr/>
        <a:lstStyle/>
        <a:p>
          <a:endParaRPr lang="es-MX" sz="1500"/>
        </a:p>
      </dgm:t>
    </dgm:pt>
    <dgm:pt modelId="{F254193E-07C2-4AAC-905C-B7541E48637B}">
      <dgm:prSet custT="1"/>
      <dgm:spPr/>
      <dgm:t>
        <a:bodyPr/>
        <a:lstStyle/>
        <a:p>
          <a:pPr rtl="0"/>
          <a:r>
            <a:rPr lang="es-ES" sz="1500" dirty="0"/>
            <a:t>Actividad que desarrollan </a:t>
          </a:r>
          <a:endParaRPr lang="es-MX" sz="1500" dirty="0"/>
        </a:p>
      </dgm:t>
    </dgm:pt>
    <dgm:pt modelId="{2ECC1434-8B90-4B78-9686-49B40FB76C82}" type="parTrans" cxnId="{4AFA31CB-6F24-42C0-896D-A6229D4E7A00}">
      <dgm:prSet/>
      <dgm:spPr/>
      <dgm:t>
        <a:bodyPr/>
        <a:lstStyle/>
        <a:p>
          <a:endParaRPr lang="es-MX" sz="1500"/>
        </a:p>
      </dgm:t>
    </dgm:pt>
    <dgm:pt modelId="{3B7E1E2F-C3EF-4046-9969-6B346ADD639C}" type="sibTrans" cxnId="{4AFA31CB-6F24-42C0-896D-A6229D4E7A00}">
      <dgm:prSet/>
      <dgm:spPr/>
      <dgm:t>
        <a:bodyPr/>
        <a:lstStyle/>
        <a:p>
          <a:endParaRPr lang="es-MX" sz="1500"/>
        </a:p>
      </dgm:t>
    </dgm:pt>
    <dgm:pt modelId="{A585EA32-D14A-4849-851D-265F1E18B5CE}">
      <dgm:prSet custT="1"/>
      <dgm:spPr/>
      <dgm:t>
        <a:bodyPr/>
        <a:lstStyle/>
        <a:p>
          <a:pPr rtl="0"/>
          <a:r>
            <a:rPr lang="es-ES" sz="1500" dirty="0"/>
            <a:t>Comerciales, Industriales y de Servicios</a:t>
          </a:r>
          <a:endParaRPr lang="es-MX" sz="1500" dirty="0"/>
        </a:p>
      </dgm:t>
    </dgm:pt>
    <dgm:pt modelId="{B78B42F9-7ED4-4F63-88EB-6AE9C7CCE0ED}" type="parTrans" cxnId="{C14F674F-85B3-4FA4-B790-1617D4DAD431}">
      <dgm:prSet/>
      <dgm:spPr/>
      <dgm:t>
        <a:bodyPr/>
        <a:lstStyle/>
        <a:p>
          <a:endParaRPr lang="es-MX" sz="1500"/>
        </a:p>
      </dgm:t>
    </dgm:pt>
    <dgm:pt modelId="{DB18E42A-7323-47EB-AEF2-BB4DACAACBFA}" type="sibTrans" cxnId="{C14F674F-85B3-4FA4-B790-1617D4DAD431}">
      <dgm:prSet/>
      <dgm:spPr/>
      <dgm:t>
        <a:bodyPr/>
        <a:lstStyle/>
        <a:p>
          <a:endParaRPr lang="es-MX" sz="1500"/>
        </a:p>
      </dgm:t>
    </dgm:pt>
    <dgm:pt modelId="{486ECF6D-192F-49D1-A1ED-D4846727F06A}" type="pres">
      <dgm:prSet presAssocID="{843EC572-5320-47BA-AA77-2D5EB90F2F41}" presName="Name0" presStyleCnt="0">
        <dgm:presLayoutVars>
          <dgm:dir/>
          <dgm:animLvl val="lvl"/>
          <dgm:resizeHandles val="exact"/>
        </dgm:presLayoutVars>
      </dgm:prSet>
      <dgm:spPr/>
    </dgm:pt>
    <dgm:pt modelId="{FF3B4E88-C61F-40AC-8388-1BE8D12B7020}" type="pres">
      <dgm:prSet presAssocID="{843EC572-5320-47BA-AA77-2D5EB90F2F41}" presName="tSp" presStyleCnt="0"/>
      <dgm:spPr/>
    </dgm:pt>
    <dgm:pt modelId="{2B9B4401-E1DC-4D59-BD1D-347A379834E5}" type="pres">
      <dgm:prSet presAssocID="{843EC572-5320-47BA-AA77-2D5EB90F2F41}" presName="bSp" presStyleCnt="0"/>
      <dgm:spPr/>
    </dgm:pt>
    <dgm:pt modelId="{57785CAD-134A-4043-BDAC-E1B3A8C621F0}" type="pres">
      <dgm:prSet presAssocID="{843EC572-5320-47BA-AA77-2D5EB90F2F41}" presName="process" presStyleCnt="0"/>
      <dgm:spPr/>
    </dgm:pt>
    <dgm:pt modelId="{2E64DE49-7F38-4B34-9FF7-77C776904CC3}" type="pres">
      <dgm:prSet presAssocID="{761998FA-7B50-429C-9774-540B238EF4B8}" presName="composite1" presStyleCnt="0"/>
      <dgm:spPr/>
    </dgm:pt>
    <dgm:pt modelId="{157C6934-80C6-48E5-BEA9-051BEEA4B49A}" type="pres">
      <dgm:prSet presAssocID="{761998FA-7B50-429C-9774-540B238EF4B8}" presName="dummyNode1" presStyleLbl="node1" presStyleIdx="0" presStyleCnt="5"/>
      <dgm:spPr/>
    </dgm:pt>
    <dgm:pt modelId="{ABAF01BA-0BEA-41D8-A6DD-A096A0E937A8}" type="pres">
      <dgm:prSet presAssocID="{761998FA-7B50-429C-9774-540B238EF4B8}" presName="childNode1" presStyleLbl="bgAcc1" presStyleIdx="0" presStyleCnt="5" custLinFactNeighborX="-96" custLinFactNeighborY="-9235">
        <dgm:presLayoutVars>
          <dgm:bulletEnabled val="1"/>
        </dgm:presLayoutVars>
      </dgm:prSet>
      <dgm:spPr/>
    </dgm:pt>
    <dgm:pt modelId="{847F0BB3-ADD6-442B-B6F6-A96632AFA3EC}" type="pres">
      <dgm:prSet presAssocID="{761998FA-7B50-429C-9774-540B238EF4B8}" presName="childNode1tx" presStyleLbl="bgAcc1" presStyleIdx="0" presStyleCnt="5">
        <dgm:presLayoutVars>
          <dgm:bulletEnabled val="1"/>
        </dgm:presLayoutVars>
      </dgm:prSet>
      <dgm:spPr/>
    </dgm:pt>
    <dgm:pt modelId="{4114C98A-6FC3-4A28-9D15-52D8A0F594F9}" type="pres">
      <dgm:prSet presAssocID="{761998FA-7B50-429C-9774-540B238EF4B8}" presName="parentNode1" presStyleLbl="node1" presStyleIdx="0" presStyleCnt="5" custScaleX="111979" custScaleY="119357" custLinFactNeighborY="55895">
        <dgm:presLayoutVars>
          <dgm:chMax val="1"/>
          <dgm:bulletEnabled val="1"/>
        </dgm:presLayoutVars>
      </dgm:prSet>
      <dgm:spPr/>
    </dgm:pt>
    <dgm:pt modelId="{9538BAD3-0C2E-46EF-BBE5-CA5985FD36D0}" type="pres">
      <dgm:prSet presAssocID="{761998FA-7B50-429C-9774-540B238EF4B8}" presName="connSite1" presStyleCnt="0"/>
      <dgm:spPr/>
    </dgm:pt>
    <dgm:pt modelId="{C21BC095-2345-412E-899F-6EC7EF9F19F0}" type="pres">
      <dgm:prSet presAssocID="{BE479A6F-4133-421C-A9AC-0D8FB167A266}" presName="Name9" presStyleLbl="sibTrans2D1" presStyleIdx="0" presStyleCnt="4"/>
      <dgm:spPr/>
    </dgm:pt>
    <dgm:pt modelId="{2826B61D-8D18-4719-8414-0A22CDDFD85E}" type="pres">
      <dgm:prSet presAssocID="{9F23F370-9C05-45A7-AD02-C825ACFD6221}" presName="composite2" presStyleCnt="0"/>
      <dgm:spPr/>
    </dgm:pt>
    <dgm:pt modelId="{91292952-BB1F-45EB-854E-4801A9B6832B}" type="pres">
      <dgm:prSet presAssocID="{9F23F370-9C05-45A7-AD02-C825ACFD6221}" presName="dummyNode2" presStyleLbl="node1" presStyleIdx="0" presStyleCnt="5"/>
      <dgm:spPr/>
    </dgm:pt>
    <dgm:pt modelId="{BAD4AF67-6761-44B6-8C73-0BD498095610}" type="pres">
      <dgm:prSet presAssocID="{9F23F370-9C05-45A7-AD02-C825ACFD6221}" presName="childNode2" presStyleLbl="bgAcc1" presStyleIdx="1" presStyleCnt="5" custScaleX="133993">
        <dgm:presLayoutVars>
          <dgm:bulletEnabled val="1"/>
        </dgm:presLayoutVars>
      </dgm:prSet>
      <dgm:spPr/>
    </dgm:pt>
    <dgm:pt modelId="{C93B52FF-82AF-48CB-98E4-5635CD66D536}" type="pres">
      <dgm:prSet presAssocID="{9F23F370-9C05-45A7-AD02-C825ACFD6221}" presName="childNode2tx" presStyleLbl="bgAcc1" presStyleIdx="1" presStyleCnt="5">
        <dgm:presLayoutVars>
          <dgm:bulletEnabled val="1"/>
        </dgm:presLayoutVars>
      </dgm:prSet>
      <dgm:spPr/>
    </dgm:pt>
    <dgm:pt modelId="{6A6134A5-33B1-4090-BC03-4729DAF8738A}" type="pres">
      <dgm:prSet presAssocID="{9F23F370-9C05-45A7-AD02-C825ACFD6221}" presName="parentNode2" presStyleLbl="node1" presStyleIdx="1" presStyleCnt="5">
        <dgm:presLayoutVars>
          <dgm:chMax val="0"/>
          <dgm:bulletEnabled val="1"/>
        </dgm:presLayoutVars>
      </dgm:prSet>
      <dgm:spPr/>
    </dgm:pt>
    <dgm:pt modelId="{CB22E4D5-872A-4407-ABA9-EB8FE61F8A0A}" type="pres">
      <dgm:prSet presAssocID="{9F23F370-9C05-45A7-AD02-C825ACFD6221}" presName="connSite2" presStyleCnt="0"/>
      <dgm:spPr/>
    </dgm:pt>
    <dgm:pt modelId="{683894A3-74C9-43CE-B21F-E5E5EF27B220}" type="pres">
      <dgm:prSet presAssocID="{B3421D7C-5790-4DB9-89C0-916E7ADDAD29}" presName="Name18" presStyleLbl="sibTrans2D1" presStyleIdx="1" presStyleCnt="4"/>
      <dgm:spPr/>
    </dgm:pt>
    <dgm:pt modelId="{92522A00-67B7-44B3-A28C-D43B8995F0E0}" type="pres">
      <dgm:prSet presAssocID="{14C67190-B41D-4769-B859-E685A5F1E63C}" presName="composite1" presStyleCnt="0"/>
      <dgm:spPr/>
    </dgm:pt>
    <dgm:pt modelId="{FE7DB73E-D686-4029-AFD0-8345D0587A59}" type="pres">
      <dgm:prSet presAssocID="{14C67190-B41D-4769-B859-E685A5F1E63C}" presName="dummyNode1" presStyleLbl="node1" presStyleIdx="1" presStyleCnt="5"/>
      <dgm:spPr/>
    </dgm:pt>
    <dgm:pt modelId="{E095F1C5-37AD-4DAC-B542-5DD62F08A6C9}" type="pres">
      <dgm:prSet presAssocID="{14C67190-B41D-4769-B859-E685A5F1E63C}" presName="childNode1" presStyleLbl="bgAcc1" presStyleIdx="2" presStyleCnt="5">
        <dgm:presLayoutVars>
          <dgm:bulletEnabled val="1"/>
        </dgm:presLayoutVars>
      </dgm:prSet>
      <dgm:spPr/>
    </dgm:pt>
    <dgm:pt modelId="{28F66E03-4BB0-4842-83AD-2D3ED963E8A9}" type="pres">
      <dgm:prSet presAssocID="{14C67190-B41D-4769-B859-E685A5F1E63C}" presName="childNode1tx" presStyleLbl="bgAcc1" presStyleIdx="2" presStyleCnt="5">
        <dgm:presLayoutVars>
          <dgm:bulletEnabled val="1"/>
        </dgm:presLayoutVars>
      </dgm:prSet>
      <dgm:spPr/>
    </dgm:pt>
    <dgm:pt modelId="{83117A8D-D883-454B-9201-E724E4DF4363}" type="pres">
      <dgm:prSet presAssocID="{14C67190-B41D-4769-B859-E685A5F1E63C}" presName="parentNode1" presStyleLbl="node1" presStyleIdx="2" presStyleCnt="5">
        <dgm:presLayoutVars>
          <dgm:chMax val="1"/>
          <dgm:bulletEnabled val="1"/>
        </dgm:presLayoutVars>
      </dgm:prSet>
      <dgm:spPr/>
    </dgm:pt>
    <dgm:pt modelId="{AAFDEE45-20E1-4AD3-ADA1-784E7AA9DFEB}" type="pres">
      <dgm:prSet presAssocID="{14C67190-B41D-4769-B859-E685A5F1E63C}" presName="connSite1" presStyleCnt="0"/>
      <dgm:spPr/>
    </dgm:pt>
    <dgm:pt modelId="{AB517E48-A025-43E1-B25A-D7EC110EEBB3}" type="pres">
      <dgm:prSet presAssocID="{096E08A3-6943-4FA7-B7B0-99AE80148B2B}" presName="Name9" presStyleLbl="sibTrans2D1" presStyleIdx="2" presStyleCnt="4"/>
      <dgm:spPr/>
    </dgm:pt>
    <dgm:pt modelId="{08190A63-A019-4031-A272-D714F1CF22E6}" type="pres">
      <dgm:prSet presAssocID="{7176C2E4-9664-4855-A0E4-7E081B321DB7}" presName="composite2" presStyleCnt="0"/>
      <dgm:spPr/>
    </dgm:pt>
    <dgm:pt modelId="{69C0E1D2-D39D-4AD1-8447-B2DBE4986300}" type="pres">
      <dgm:prSet presAssocID="{7176C2E4-9664-4855-A0E4-7E081B321DB7}" presName="dummyNode2" presStyleLbl="node1" presStyleIdx="2" presStyleCnt="5"/>
      <dgm:spPr/>
    </dgm:pt>
    <dgm:pt modelId="{0594A565-40DA-4340-9132-E4D06D49F5F4}" type="pres">
      <dgm:prSet presAssocID="{7176C2E4-9664-4855-A0E4-7E081B321DB7}" presName="childNode2" presStyleLbl="bgAcc1" presStyleIdx="3" presStyleCnt="5" custScaleX="120058">
        <dgm:presLayoutVars>
          <dgm:bulletEnabled val="1"/>
        </dgm:presLayoutVars>
      </dgm:prSet>
      <dgm:spPr/>
    </dgm:pt>
    <dgm:pt modelId="{318B7228-326E-4C72-8B47-81646838D214}" type="pres">
      <dgm:prSet presAssocID="{7176C2E4-9664-4855-A0E4-7E081B321DB7}" presName="childNode2tx" presStyleLbl="bgAcc1" presStyleIdx="3" presStyleCnt="5">
        <dgm:presLayoutVars>
          <dgm:bulletEnabled val="1"/>
        </dgm:presLayoutVars>
      </dgm:prSet>
      <dgm:spPr/>
    </dgm:pt>
    <dgm:pt modelId="{5F961019-7560-46A4-9C7D-3E63C72BC0C2}" type="pres">
      <dgm:prSet presAssocID="{7176C2E4-9664-4855-A0E4-7E081B321DB7}" presName="parentNode2" presStyleLbl="node1" presStyleIdx="3" presStyleCnt="5">
        <dgm:presLayoutVars>
          <dgm:chMax val="0"/>
          <dgm:bulletEnabled val="1"/>
        </dgm:presLayoutVars>
      </dgm:prSet>
      <dgm:spPr/>
    </dgm:pt>
    <dgm:pt modelId="{58526CA0-1386-4BF7-AFF0-C0676C83038B}" type="pres">
      <dgm:prSet presAssocID="{7176C2E4-9664-4855-A0E4-7E081B321DB7}" presName="connSite2" presStyleCnt="0"/>
      <dgm:spPr/>
    </dgm:pt>
    <dgm:pt modelId="{7963199A-9D3B-4600-B7F8-0058FB54400A}" type="pres">
      <dgm:prSet presAssocID="{BD5C8F67-4E10-4168-A611-9C1E696866A4}" presName="Name18" presStyleLbl="sibTrans2D1" presStyleIdx="3" presStyleCnt="4"/>
      <dgm:spPr/>
    </dgm:pt>
    <dgm:pt modelId="{4F685769-9634-4694-B268-819D44F05063}" type="pres">
      <dgm:prSet presAssocID="{F254193E-07C2-4AAC-905C-B7541E48637B}" presName="composite1" presStyleCnt="0"/>
      <dgm:spPr/>
    </dgm:pt>
    <dgm:pt modelId="{5ECFAF82-BFF3-4521-86E2-F10F29DAB199}" type="pres">
      <dgm:prSet presAssocID="{F254193E-07C2-4AAC-905C-B7541E48637B}" presName="dummyNode1" presStyleLbl="node1" presStyleIdx="3" presStyleCnt="5"/>
      <dgm:spPr/>
    </dgm:pt>
    <dgm:pt modelId="{B627F1EC-BE7D-4B85-8C48-BE736B512A5B}" type="pres">
      <dgm:prSet presAssocID="{F254193E-07C2-4AAC-905C-B7541E48637B}" presName="childNode1" presStyleLbl="bgAcc1" presStyleIdx="4" presStyleCnt="5" custScaleX="113786" custScaleY="98070" custLinFactNeighborX="4839" custLinFactNeighborY="-9387">
        <dgm:presLayoutVars>
          <dgm:bulletEnabled val="1"/>
        </dgm:presLayoutVars>
      </dgm:prSet>
      <dgm:spPr/>
    </dgm:pt>
    <dgm:pt modelId="{236B7622-F8DA-4465-B408-443404783531}" type="pres">
      <dgm:prSet presAssocID="{F254193E-07C2-4AAC-905C-B7541E48637B}" presName="childNode1tx" presStyleLbl="bgAcc1" presStyleIdx="4" presStyleCnt="5">
        <dgm:presLayoutVars>
          <dgm:bulletEnabled val="1"/>
        </dgm:presLayoutVars>
      </dgm:prSet>
      <dgm:spPr/>
    </dgm:pt>
    <dgm:pt modelId="{58E93298-219A-4AA2-9238-ED269A15713C}" type="pres">
      <dgm:prSet presAssocID="{F254193E-07C2-4AAC-905C-B7541E48637B}" presName="parentNode1" presStyleLbl="node1" presStyleIdx="4" presStyleCnt="5" custLinFactNeighborX="-2177" custLinFactNeighborY="19165">
        <dgm:presLayoutVars>
          <dgm:chMax val="1"/>
          <dgm:bulletEnabled val="1"/>
        </dgm:presLayoutVars>
      </dgm:prSet>
      <dgm:spPr/>
    </dgm:pt>
    <dgm:pt modelId="{6A15A128-6AB6-4DE3-8479-1D4DF57E4A57}" type="pres">
      <dgm:prSet presAssocID="{F254193E-07C2-4AAC-905C-B7541E48637B}" presName="connSite1" presStyleCnt="0"/>
      <dgm:spPr/>
    </dgm:pt>
  </dgm:ptLst>
  <dgm:cxnLst>
    <dgm:cxn modelId="{43438504-15F4-45EA-B7C2-221C9E15F638}" type="presOf" srcId="{F254193E-07C2-4AAC-905C-B7541E48637B}" destId="{58E93298-219A-4AA2-9238-ED269A15713C}" srcOrd="0" destOrd="0" presId="urn:microsoft.com/office/officeart/2005/8/layout/hProcess4"/>
    <dgm:cxn modelId="{8C31880B-07AF-472C-BF77-3B7CEBA95F62}" srcId="{14C67190-B41D-4769-B859-E685A5F1E63C}" destId="{B48038FB-8687-4F20-91DE-530FEE241CC2}" srcOrd="0" destOrd="0" parTransId="{EA9F83A4-2ED5-4721-B63D-6A08BD0C43A9}" sibTransId="{D14263D5-1C8F-4502-946D-02B357FEB0EE}"/>
    <dgm:cxn modelId="{474DA00E-9F09-4E4F-B55A-721F85DCF8E9}" type="presOf" srcId="{BD5C8F67-4E10-4168-A611-9C1E696866A4}" destId="{7963199A-9D3B-4600-B7F8-0058FB54400A}" srcOrd="0" destOrd="0" presId="urn:microsoft.com/office/officeart/2005/8/layout/hProcess4"/>
    <dgm:cxn modelId="{6EDF6E12-9270-4220-9246-B3BD58094043}" type="presOf" srcId="{B3421D7C-5790-4DB9-89C0-916E7ADDAD29}" destId="{683894A3-74C9-43CE-B21F-E5E5EF27B220}" srcOrd="0" destOrd="0" presId="urn:microsoft.com/office/officeart/2005/8/layout/hProcess4"/>
    <dgm:cxn modelId="{B54C151E-611A-4CE1-AB8C-0C19CD6AB596}" type="presOf" srcId="{843EC572-5320-47BA-AA77-2D5EB90F2F41}" destId="{486ECF6D-192F-49D1-A1ED-D4846727F06A}" srcOrd="0" destOrd="0" presId="urn:microsoft.com/office/officeart/2005/8/layout/hProcess4"/>
    <dgm:cxn modelId="{18047332-003A-45AE-AF71-7C3F2CB5168D}" srcId="{7176C2E4-9664-4855-A0E4-7E081B321DB7}" destId="{527747F3-F271-4904-8C36-0FEB0C8C4038}" srcOrd="0" destOrd="0" parTransId="{E8DF005B-2645-4220-831E-FC6E3E3555E7}" sibTransId="{3CDAC140-3A5E-42CF-93B6-65085397C4CF}"/>
    <dgm:cxn modelId="{3AA38B34-F9BB-407E-AEAD-D1EF348486AF}" type="presOf" srcId="{9F23F370-9C05-45A7-AD02-C825ACFD6221}" destId="{6A6134A5-33B1-4090-BC03-4729DAF8738A}" srcOrd="0" destOrd="0" presId="urn:microsoft.com/office/officeart/2005/8/layout/hProcess4"/>
    <dgm:cxn modelId="{C485673C-94F2-4FCF-A4AA-06E280125D69}" srcId="{761998FA-7B50-429C-9774-540B238EF4B8}" destId="{B48D1F57-B890-4227-99ED-C421F40CEAE3}" srcOrd="0" destOrd="0" parTransId="{7E5409DC-CECB-4ECE-A333-BFFD037CFFA2}" sibTransId="{5B178328-A82B-42E5-B255-9C34EC929C91}"/>
    <dgm:cxn modelId="{F677095E-E9E6-4128-978D-2D32F519B267}" srcId="{843EC572-5320-47BA-AA77-2D5EB90F2F41}" destId="{7176C2E4-9664-4855-A0E4-7E081B321DB7}" srcOrd="3" destOrd="0" parTransId="{FB44CFA8-FC60-4EE5-B84F-BED381F537B9}" sibTransId="{BD5C8F67-4E10-4168-A611-9C1E696866A4}"/>
    <dgm:cxn modelId="{C14F674F-85B3-4FA4-B790-1617D4DAD431}" srcId="{F254193E-07C2-4AAC-905C-B7541E48637B}" destId="{A585EA32-D14A-4849-851D-265F1E18B5CE}" srcOrd="0" destOrd="0" parTransId="{B78B42F9-7ED4-4F63-88EB-6AE9C7CCE0ED}" sibTransId="{DB18E42A-7323-47EB-AEF2-BB4DACAACBFA}"/>
    <dgm:cxn modelId="{1BFEA054-D428-4227-8EC7-498829058A26}" type="presOf" srcId="{14C67190-B41D-4769-B859-E685A5F1E63C}" destId="{83117A8D-D883-454B-9201-E724E4DF4363}" srcOrd="0" destOrd="0" presId="urn:microsoft.com/office/officeart/2005/8/layout/hProcess4"/>
    <dgm:cxn modelId="{97443D57-76EA-4741-B42B-33218830D626}" type="presOf" srcId="{A585EA32-D14A-4849-851D-265F1E18B5CE}" destId="{236B7622-F8DA-4465-B408-443404783531}" srcOrd="1" destOrd="0" presId="urn:microsoft.com/office/officeart/2005/8/layout/hProcess4"/>
    <dgm:cxn modelId="{89CF5558-91CC-4942-9377-D6350A5E51FE}" srcId="{843EC572-5320-47BA-AA77-2D5EB90F2F41}" destId="{9F23F370-9C05-45A7-AD02-C825ACFD6221}" srcOrd="1" destOrd="0" parTransId="{06B22791-BA66-40C1-B740-254F4A5663CD}" sibTransId="{B3421D7C-5790-4DB9-89C0-916E7ADDAD29}"/>
    <dgm:cxn modelId="{471FD879-BDAC-424E-A71F-C1CDA6187034}" srcId="{843EC572-5320-47BA-AA77-2D5EB90F2F41}" destId="{761998FA-7B50-429C-9774-540B238EF4B8}" srcOrd="0" destOrd="0" parTransId="{10355A39-114C-4266-84E3-7869240191C5}" sibTransId="{BE479A6F-4133-421C-A9AC-0D8FB167A266}"/>
    <dgm:cxn modelId="{C8051882-A884-48C4-822A-1D3205F4A4CF}" type="presOf" srcId="{527747F3-F271-4904-8C36-0FEB0C8C4038}" destId="{0594A565-40DA-4340-9132-E4D06D49F5F4}" srcOrd="0" destOrd="0" presId="urn:microsoft.com/office/officeart/2005/8/layout/hProcess4"/>
    <dgm:cxn modelId="{FA0C148A-2F95-42C5-8E76-14F998358C13}" type="presOf" srcId="{7176C2E4-9664-4855-A0E4-7E081B321DB7}" destId="{5F961019-7560-46A4-9C7D-3E63C72BC0C2}" srcOrd="0" destOrd="0" presId="urn:microsoft.com/office/officeart/2005/8/layout/hProcess4"/>
    <dgm:cxn modelId="{2369418C-8128-45FF-8CE4-1CE697BC9B6D}" type="presOf" srcId="{761998FA-7B50-429C-9774-540B238EF4B8}" destId="{4114C98A-6FC3-4A28-9D15-52D8A0F594F9}" srcOrd="0" destOrd="0" presId="urn:microsoft.com/office/officeart/2005/8/layout/hProcess4"/>
    <dgm:cxn modelId="{F4C7929B-C752-4B44-9335-D1C15629E949}" type="presOf" srcId="{096E08A3-6943-4FA7-B7B0-99AE80148B2B}" destId="{AB517E48-A025-43E1-B25A-D7EC110EEBB3}" srcOrd="0" destOrd="0" presId="urn:microsoft.com/office/officeart/2005/8/layout/hProcess4"/>
    <dgm:cxn modelId="{0DCA7D9C-DC2F-4D40-9489-B77211DB6B8C}" type="presOf" srcId="{B48038FB-8687-4F20-91DE-530FEE241CC2}" destId="{E095F1C5-37AD-4DAC-B542-5DD62F08A6C9}" srcOrd="0" destOrd="0" presId="urn:microsoft.com/office/officeart/2005/8/layout/hProcess4"/>
    <dgm:cxn modelId="{F39A38A2-6C12-4048-9A3E-E4B5C576B13D}" type="presOf" srcId="{B48038FB-8687-4F20-91DE-530FEE241CC2}" destId="{28F66E03-4BB0-4842-83AD-2D3ED963E8A9}" srcOrd="1" destOrd="0" presId="urn:microsoft.com/office/officeart/2005/8/layout/hProcess4"/>
    <dgm:cxn modelId="{94E6C7B1-EAC2-48CB-B798-5D927204B44B}" type="presOf" srcId="{BE479A6F-4133-421C-A9AC-0D8FB167A266}" destId="{C21BC095-2345-412E-899F-6EC7EF9F19F0}" srcOrd="0" destOrd="0" presId="urn:microsoft.com/office/officeart/2005/8/layout/hProcess4"/>
    <dgm:cxn modelId="{82E06AB5-EA67-4CF4-8596-7588F0864D55}" type="presOf" srcId="{53C3D5A3-6A80-40CF-92AC-7330F4295914}" destId="{C93B52FF-82AF-48CB-98E4-5635CD66D536}" srcOrd="1" destOrd="0" presId="urn:microsoft.com/office/officeart/2005/8/layout/hProcess4"/>
    <dgm:cxn modelId="{1D9A23BE-2E40-4CFD-A5C2-77CD8E3F2DE8}" type="presOf" srcId="{53C3D5A3-6A80-40CF-92AC-7330F4295914}" destId="{BAD4AF67-6761-44B6-8C73-0BD498095610}" srcOrd="0" destOrd="0" presId="urn:microsoft.com/office/officeart/2005/8/layout/hProcess4"/>
    <dgm:cxn modelId="{8A635EC0-A298-4618-B104-3D6E158AF212}" type="presOf" srcId="{B48D1F57-B890-4227-99ED-C421F40CEAE3}" destId="{847F0BB3-ADD6-442B-B6F6-A96632AFA3EC}" srcOrd="1" destOrd="0" presId="urn:microsoft.com/office/officeart/2005/8/layout/hProcess4"/>
    <dgm:cxn modelId="{E6ABAFC0-0148-4CDB-A68F-3E099358D57C}" srcId="{843EC572-5320-47BA-AA77-2D5EB90F2F41}" destId="{14C67190-B41D-4769-B859-E685A5F1E63C}" srcOrd="2" destOrd="0" parTransId="{45106D55-52C4-4349-9187-F019E218A393}" sibTransId="{096E08A3-6943-4FA7-B7B0-99AE80148B2B}"/>
    <dgm:cxn modelId="{846E2EC7-214D-41B9-AEC9-4246DAFFA783}" type="presOf" srcId="{B48D1F57-B890-4227-99ED-C421F40CEAE3}" destId="{ABAF01BA-0BEA-41D8-A6DD-A096A0E937A8}" srcOrd="0" destOrd="0" presId="urn:microsoft.com/office/officeart/2005/8/layout/hProcess4"/>
    <dgm:cxn modelId="{4AFA31CB-6F24-42C0-896D-A6229D4E7A00}" srcId="{843EC572-5320-47BA-AA77-2D5EB90F2F41}" destId="{F254193E-07C2-4AAC-905C-B7541E48637B}" srcOrd="4" destOrd="0" parTransId="{2ECC1434-8B90-4B78-9686-49B40FB76C82}" sibTransId="{3B7E1E2F-C3EF-4046-9969-6B346ADD639C}"/>
    <dgm:cxn modelId="{53220DCE-8052-42A4-8A6B-E0C6CB7C769F}" type="presOf" srcId="{527747F3-F271-4904-8C36-0FEB0C8C4038}" destId="{318B7228-326E-4C72-8B47-81646838D214}" srcOrd="1" destOrd="0" presId="urn:microsoft.com/office/officeart/2005/8/layout/hProcess4"/>
    <dgm:cxn modelId="{94B2AFEB-A022-4875-8340-E454A857096F}" type="presOf" srcId="{A585EA32-D14A-4849-851D-265F1E18B5CE}" destId="{B627F1EC-BE7D-4B85-8C48-BE736B512A5B}" srcOrd="0" destOrd="0" presId="urn:microsoft.com/office/officeart/2005/8/layout/hProcess4"/>
    <dgm:cxn modelId="{1203D3EE-CC56-4E31-A6F9-83416F36D6DD}" srcId="{9F23F370-9C05-45A7-AD02-C825ACFD6221}" destId="{53C3D5A3-6A80-40CF-92AC-7330F4295914}" srcOrd="0" destOrd="0" parTransId="{C4CF37F7-BB27-494D-A8C5-D67A6286ED6D}" sibTransId="{BDEBFF09-74A4-4158-9F02-5F1F248D8F0D}"/>
    <dgm:cxn modelId="{0CBD8B80-5506-447F-B6A2-B26E4010C364}" type="presParOf" srcId="{486ECF6D-192F-49D1-A1ED-D4846727F06A}" destId="{FF3B4E88-C61F-40AC-8388-1BE8D12B7020}" srcOrd="0" destOrd="0" presId="urn:microsoft.com/office/officeart/2005/8/layout/hProcess4"/>
    <dgm:cxn modelId="{D9785BAA-285F-4EC4-A09D-5633B2CE5D3F}" type="presParOf" srcId="{486ECF6D-192F-49D1-A1ED-D4846727F06A}" destId="{2B9B4401-E1DC-4D59-BD1D-347A379834E5}" srcOrd="1" destOrd="0" presId="urn:microsoft.com/office/officeart/2005/8/layout/hProcess4"/>
    <dgm:cxn modelId="{03DF7FD1-9EFB-485B-9DFD-14B2CDC34675}" type="presParOf" srcId="{486ECF6D-192F-49D1-A1ED-D4846727F06A}" destId="{57785CAD-134A-4043-BDAC-E1B3A8C621F0}" srcOrd="2" destOrd="0" presId="urn:microsoft.com/office/officeart/2005/8/layout/hProcess4"/>
    <dgm:cxn modelId="{1EA279B8-710E-409E-8706-FCA390817EDB}" type="presParOf" srcId="{57785CAD-134A-4043-BDAC-E1B3A8C621F0}" destId="{2E64DE49-7F38-4B34-9FF7-77C776904CC3}" srcOrd="0" destOrd="0" presId="urn:microsoft.com/office/officeart/2005/8/layout/hProcess4"/>
    <dgm:cxn modelId="{0FD0DB96-2266-4C34-BA68-0CF7CB4BE27E}" type="presParOf" srcId="{2E64DE49-7F38-4B34-9FF7-77C776904CC3}" destId="{157C6934-80C6-48E5-BEA9-051BEEA4B49A}" srcOrd="0" destOrd="0" presId="urn:microsoft.com/office/officeart/2005/8/layout/hProcess4"/>
    <dgm:cxn modelId="{ABE5A420-FCF4-441C-8F2B-B21B51D80552}" type="presParOf" srcId="{2E64DE49-7F38-4B34-9FF7-77C776904CC3}" destId="{ABAF01BA-0BEA-41D8-A6DD-A096A0E937A8}" srcOrd="1" destOrd="0" presId="urn:microsoft.com/office/officeart/2005/8/layout/hProcess4"/>
    <dgm:cxn modelId="{18FB95D3-3EEA-4684-A85D-D2C2CB67FA21}" type="presParOf" srcId="{2E64DE49-7F38-4B34-9FF7-77C776904CC3}" destId="{847F0BB3-ADD6-442B-B6F6-A96632AFA3EC}" srcOrd="2" destOrd="0" presId="urn:microsoft.com/office/officeart/2005/8/layout/hProcess4"/>
    <dgm:cxn modelId="{BAB4A427-359F-46DE-9E8A-A76BF7AB50E6}" type="presParOf" srcId="{2E64DE49-7F38-4B34-9FF7-77C776904CC3}" destId="{4114C98A-6FC3-4A28-9D15-52D8A0F594F9}" srcOrd="3" destOrd="0" presId="urn:microsoft.com/office/officeart/2005/8/layout/hProcess4"/>
    <dgm:cxn modelId="{EB7CC2BA-8E04-4E7E-A71B-4D1B1A647109}" type="presParOf" srcId="{2E64DE49-7F38-4B34-9FF7-77C776904CC3}" destId="{9538BAD3-0C2E-46EF-BBE5-CA5985FD36D0}" srcOrd="4" destOrd="0" presId="urn:microsoft.com/office/officeart/2005/8/layout/hProcess4"/>
    <dgm:cxn modelId="{A4537F4C-F995-4CE2-8013-DB201655D439}" type="presParOf" srcId="{57785CAD-134A-4043-BDAC-E1B3A8C621F0}" destId="{C21BC095-2345-412E-899F-6EC7EF9F19F0}" srcOrd="1" destOrd="0" presId="urn:microsoft.com/office/officeart/2005/8/layout/hProcess4"/>
    <dgm:cxn modelId="{D4BE5928-F82A-4E51-B848-F74F219F2768}" type="presParOf" srcId="{57785CAD-134A-4043-BDAC-E1B3A8C621F0}" destId="{2826B61D-8D18-4719-8414-0A22CDDFD85E}" srcOrd="2" destOrd="0" presId="urn:microsoft.com/office/officeart/2005/8/layout/hProcess4"/>
    <dgm:cxn modelId="{3006BD79-33A9-4429-A829-C94378E9AE48}" type="presParOf" srcId="{2826B61D-8D18-4719-8414-0A22CDDFD85E}" destId="{91292952-BB1F-45EB-854E-4801A9B6832B}" srcOrd="0" destOrd="0" presId="urn:microsoft.com/office/officeart/2005/8/layout/hProcess4"/>
    <dgm:cxn modelId="{083A307A-2D18-4BD7-BC76-E34742CA81DF}" type="presParOf" srcId="{2826B61D-8D18-4719-8414-0A22CDDFD85E}" destId="{BAD4AF67-6761-44B6-8C73-0BD498095610}" srcOrd="1" destOrd="0" presId="urn:microsoft.com/office/officeart/2005/8/layout/hProcess4"/>
    <dgm:cxn modelId="{3CE7C854-8398-4315-93F7-163AAD2756FC}" type="presParOf" srcId="{2826B61D-8D18-4719-8414-0A22CDDFD85E}" destId="{C93B52FF-82AF-48CB-98E4-5635CD66D536}" srcOrd="2" destOrd="0" presId="urn:microsoft.com/office/officeart/2005/8/layout/hProcess4"/>
    <dgm:cxn modelId="{FC1DB17B-C6B0-4F7E-B2ED-6C6BD1AF269F}" type="presParOf" srcId="{2826B61D-8D18-4719-8414-0A22CDDFD85E}" destId="{6A6134A5-33B1-4090-BC03-4729DAF8738A}" srcOrd="3" destOrd="0" presId="urn:microsoft.com/office/officeart/2005/8/layout/hProcess4"/>
    <dgm:cxn modelId="{53AF3825-6CF5-403B-81F7-A0B0CE4A38EC}" type="presParOf" srcId="{2826B61D-8D18-4719-8414-0A22CDDFD85E}" destId="{CB22E4D5-872A-4407-ABA9-EB8FE61F8A0A}" srcOrd="4" destOrd="0" presId="urn:microsoft.com/office/officeart/2005/8/layout/hProcess4"/>
    <dgm:cxn modelId="{8E27A319-DC7A-4462-BB0E-46ED6E617BD3}" type="presParOf" srcId="{57785CAD-134A-4043-BDAC-E1B3A8C621F0}" destId="{683894A3-74C9-43CE-B21F-E5E5EF27B220}" srcOrd="3" destOrd="0" presId="urn:microsoft.com/office/officeart/2005/8/layout/hProcess4"/>
    <dgm:cxn modelId="{B830AF7E-C392-404F-B085-A360CA7A6993}" type="presParOf" srcId="{57785CAD-134A-4043-BDAC-E1B3A8C621F0}" destId="{92522A00-67B7-44B3-A28C-D43B8995F0E0}" srcOrd="4" destOrd="0" presId="urn:microsoft.com/office/officeart/2005/8/layout/hProcess4"/>
    <dgm:cxn modelId="{13C31E49-D82D-498A-944F-5F3AD857FC5D}" type="presParOf" srcId="{92522A00-67B7-44B3-A28C-D43B8995F0E0}" destId="{FE7DB73E-D686-4029-AFD0-8345D0587A59}" srcOrd="0" destOrd="0" presId="urn:microsoft.com/office/officeart/2005/8/layout/hProcess4"/>
    <dgm:cxn modelId="{58976709-9E31-4058-9DB9-BD7F12F5EF06}" type="presParOf" srcId="{92522A00-67B7-44B3-A28C-D43B8995F0E0}" destId="{E095F1C5-37AD-4DAC-B542-5DD62F08A6C9}" srcOrd="1" destOrd="0" presId="urn:microsoft.com/office/officeart/2005/8/layout/hProcess4"/>
    <dgm:cxn modelId="{B29755F0-492C-4E5B-ACE5-14B6CD069AD7}" type="presParOf" srcId="{92522A00-67B7-44B3-A28C-D43B8995F0E0}" destId="{28F66E03-4BB0-4842-83AD-2D3ED963E8A9}" srcOrd="2" destOrd="0" presId="urn:microsoft.com/office/officeart/2005/8/layout/hProcess4"/>
    <dgm:cxn modelId="{2A234D4D-C859-49D7-BAAA-8E5A110C0902}" type="presParOf" srcId="{92522A00-67B7-44B3-A28C-D43B8995F0E0}" destId="{83117A8D-D883-454B-9201-E724E4DF4363}" srcOrd="3" destOrd="0" presId="urn:microsoft.com/office/officeart/2005/8/layout/hProcess4"/>
    <dgm:cxn modelId="{EECEB7BC-F5C7-4E60-972B-EBB9A98F4203}" type="presParOf" srcId="{92522A00-67B7-44B3-A28C-D43B8995F0E0}" destId="{AAFDEE45-20E1-4AD3-ADA1-784E7AA9DFEB}" srcOrd="4" destOrd="0" presId="urn:microsoft.com/office/officeart/2005/8/layout/hProcess4"/>
    <dgm:cxn modelId="{1086933E-6944-4E47-8367-487407E09600}" type="presParOf" srcId="{57785CAD-134A-4043-BDAC-E1B3A8C621F0}" destId="{AB517E48-A025-43E1-B25A-D7EC110EEBB3}" srcOrd="5" destOrd="0" presId="urn:microsoft.com/office/officeart/2005/8/layout/hProcess4"/>
    <dgm:cxn modelId="{E9312170-324A-4931-80D6-08E6E21E8476}" type="presParOf" srcId="{57785CAD-134A-4043-BDAC-E1B3A8C621F0}" destId="{08190A63-A019-4031-A272-D714F1CF22E6}" srcOrd="6" destOrd="0" presId="urn:microsoft.com/office/officeart/2005/8/layout/hProcess4"/>
    <dgm:cxn modelId="{7B6CFADD-4113-4F00-B493-143A4FB8BFEA}" type="presParOf" srcId="{08190A63-A019-4031-A272-D714F1CF22E6}" destId="{69C0E1D2-D39D-4AD1-8447-B2DBE4986300}" srcOrd="0" destOrd="0" presId="urn:microsoft.com/office/officeart/2005/8/layout/hProcess4"/>
    <dgm:cxn modelId="{1B2F6292-CF71-40E1-B864-EA3DD5C31CAB}" type="presParOf" srcId="{08190A63-A019-4031-A272-D714F1CF22E6}" destId="{0594A565-40DA-4340-9132-E4D06D49F5F4}" srcOrd="1" destOrd="0" presId="urn:microsoft.com/office/officeart/2005/8/layout/hProcess4"/>
    <dgm:cxn modelId="{09B6C8DB-A8DB-431E-9F72-62C2C5AB5B76}" type="presParOf" srcId="{08190A63-A019-4031-A272-D714F1CF22E6}" destId="{318B7228-326E-4C72-8B47-81646838D214}" srcOrd="2" destOrd="0" presId="urn:microsoft.com/office/officeart/2005/8/layout/hProcess4"/>
    <dgm:cxn modelId="{A230201D-B705-46DB-AE8A-29736575767F}" type="presParOf" srcId="{08190A63-A019-4031-A272-D714F1CF22E6}" destId="{5F961019-7560-46A4-9C7D-3E63C72BC0C2}" srcOrd="3" destOrd="0" presId="urn:microsoft.com/office/officeart/2005/8/layout/hProcess4"/>
    <dgm:cxn modelId="{0F06ED68-5C8B-461B-B900-88A90008F0DA}" type="presParOf" srcId="{08190A63-A019-4031-A272-D714F1CF22E6}" destId="{58526CA0-1386-4BF7-AFF0-C0676C83038B}" srcOrd="4" destOrd="0" presId="urn:microsoft.com/office/officeart/2005/8/layout/hProcess4"/>
    <dgm:cxn modelId="{EBC0E093-68A0-4780-9E15-A9251A733B52}" type="presParOf" srcId="{57785CAD-134A-4043-BDAC-E1B3A8C621F0}" destId="{7963199A-9D3B-4600-B7F8-0058FB54400A}" srcOrd="7" destOrd="0" presId="urn:microsoft.com/office/officeart/2005/8/layout/hProcess4"/>
    <dgm:cxn modelId="{7652A786-D841-4EA9-9B64-CB661F28A0AA}" type="presParOf" srcId="{57785CAD-134A-4043-BDAC-E1B3A8C621F0}" destId="{4F685769-9634-4694-B268-819D44F05063}" srcOrd="8" destOrd="0" presId="urn:microsoft.com/office/officeart/2005/8/layout/hProcess4"/>
    <dgm:cxn modelId="{6B6B7F96-20DF-4422-BD85-063F70DC2228}" type="presParOf" srcId="{4F685769-9634-4694-B268-819D44F05063}" destId="{5ECFAF82-BFF3-4521-86E2-F10F29DAB199}" srcOrd="0" destOrd="0" presId="urn:microsoft.com/office/officeart/2005/8/layout/hProcess4"/>
    <dgm:cxn modelId="{5D83BCC3-2480-43B2-BBAB-3BD24E8729D4}" type="presParOf" srcId="{4F685769-9634-4694-B268-819D44F05063}" destId="{B627F1EC-BE7D-4B85-8C48-BE736B512A5B}" srcOrd="1" destOrd="0" presId="urn:microsoft.com/office/officeart/2005/8/layout/hProcess4"/>
    <dgm:cxn modelId="{09E2773F-00C3-4853-AC1B-992A90446E27}" type="presParOf" srcId="{4F685769-9634-4694-B268-819D44F05063}" destId="{236B7622-F8DA-4465-B408-443404783531}" srcOrd="2" destOrd="0" presId="urn:microsoft.com/office/officeart/2005/8/layout/hProcess4"/>
    <dgm:cxn modelId="{D98660A7-617E-43E0-9128-CF84B7A17EB4}" type="presParOf" srcId="{4F685769-9634-4694-B268-819D44F05063}" destId="{58E93298-219A-4AA2-9238-ED269A15713C}" srcOrd="3" destOrd="0" presId="urn:microsoft.com/office/officeart/2005/8/layout/hProcess4"/>
    <dgm:cxn modelId="{B921DD30-E484-4294-9AA9-2B9DA6421115}" type="presParOf" srcId="{4F685769-9634-4694-B268-819D44F05063}" destId="{6A15A128-6AB6-4DE3-8479-1D4DF57E4A57}" srcOrd="4" destOrd="0" presId="urn:microsoft.com/office/officeart/2005/8/layout/h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0D143C9-2BE1-4CBA-B191-CF69F30286A1}" type="doc">
      <dgm:prSet loTypeId="urn:microsoft.com/office/officeart/2005/8/layout/hList6" loCatId="list" qsTypeId="urn:microsoft.com/office/officeart/2005/8/quickstyle/simple4" qsCatId="simple" csTypeId="urn:microsoft.com/office/officeart/2005/8/colors/colorful2" csCatId="colorful" phldr="1"/>
      <dgm:spPr/>
      <dgm:t>
        <a:bodyPr/>
        <a:lstStyle/>
        <a:p>
          <a:endParaRPr lang="es-MX"/>
        </a:p>
      </dgm:t>
    </dgm:pt>
    <dgm:pt modelId="{58229976-4A78-48FC-8EE4-F0446EB86A4A}">
      <dgm:prSet phldrT="[Texto]" custT="1"/>
      <dgm:spPr/>
      <dgm:t>
        <a:bodyPr/>
        <a:lstStyle/>
        <a:p>
          <a:r>
            <a:rPr lang="es-MX" sz="1600" dirty="0"/>
            <a:t>Microempresa</a:t>
          </a:r>
        </a:p>
      </dgm:t>
    </dgm:pt>
    <dgm:pt modelId="{E9B53698-D369-4024-8D8F-F037852B2609}" type="parTrans" cxnId="{1CF7A997-15DA-4063-BA72-50C6F176EBF5}">
      <dgm:prSet/>
      <dgm:spPr/>
      <dgm:t>
        <a:bodyPr/>
        <a:lstStyle/>
        <a:p>
          <a:endParaRPr lang="es-MX" sz="2000"/>
        </a:p>
      </dgm:t>
    </dgm:pt>
    <dgm:pt modelId="{4F289702-285A-472A-B227-853DFA86E4E9}" type="sibTrans" cxnId="{1CF7A997-15DA-4063-BA72-50C6F176EBF5}">
      <dgm:prSet/>
      <dgm:spPr/>
      <dgm:t>
        <a:bodyPr/>
        <a:lstStyle/>
        <a:p>
          <a:endParaRPr lang="es-MX" sz="2000"/>
        </a:p>
      </dgm:t>
    </dgm:pt>
    <dgm:pt modelId="{F595B200-ECF4-41DB-8CCE-01C03E89DD87}">
      <dgm:prSet phldrT="[Texto]" custT="1"/>
      <dgm:spPr/>
      <dgm:t>
        <a:bodyPr/>
        <a:lstStyle/>
        <a:p>
          <a:r>
            <a:rPr lang="es-MX" sz="1400" i="1" dirty="0"/>
            <a:t>Hasta 10 trabajadores</a:t>
          </a:r>
        </a:p>
      </dgm:t>
    </dgm:pt>
    <dgm:pt modelId="{6C1750B1-3293-4573-A6FF-C490F20196D7}" type="parTrans" cxnId="{41F1AA56-0203-4A34-9533-6A862475EE12}">
      <dgm:prSet/>
      <dgm:spPr/>
      <dgm:t>
        <a:bodyPr/>
        <a:lstStyle/>
        <a:p>
          <a:endParaRPr lang="es-MX" sz="2000"/>
        </a:p>
      </dgm:t>
    </dgm:pt>
    <dgm:pt modelId="{C448DB27-24E6-4694-8F4C-BC46DF5C876D}" type="sibTrans" cxnId="{41F1AA56-0203-4A34-9533-6A862475EE12}">
      <dgm:prSet/>
      <dgm:spPr/>
      <dgm:t>
        <a:bodyPr/>
        <a:lstStyle/>
        <a:p>
          <a:endParaRPr lang="es-MX" sz="2000"/>
        </a:p>
      </dgm:t>
    </dgm:pt>
    <dgm:pt modelId="{4C26E3AB-BD9D-4CED-AC74-CE40888565FA}">
      <dgm:prSet phldrT="[Texto]" custT="1"/>
      <dgm:spPr/>
      <dgm:t>
        <a:bodyPr/>
        <a:lstStyle/>
        <a:p>
          <a:r>
            <a:rPr lang="es-MX" sz="1600" dirty="0"/>
            <a:t>Pequeña</a:t>
          </a:r>
        </a:p>
      </dgm:t>
    </dgm:pt>
    <dgm:pt modelId="{3AA7679A-5245-429B-B3A7-B4DE68C407D3}" type="parTrans" cxnId="{11AD9CAB-82EC-4170-9885-EFECE17A7807}">
      <dgm:prSet/>
      <dgm:spPr/>
      <dgm:t>
        <a:bodyPr/>
        <a:lstStyle/>
        <a:p>
          <a:endParaRPr lang="es-MX" sz="2000"/>
        </a:p>
      </dgm:t>
    </dgm:pt>
    <dgm:pt modelId="{378F61BE-1E06-4EC1-9AE4-20C37C3797DC}" type="sibTrans" cxnId="{11AD9CAB-82EC-4170-9885-EFECE17A7807}">
      <dgm:prSet/>
      <dgm:spPr/>
      <dgm:t>
        <a:bodyPr/>
        <a:lstStyle/>
        <a:p>
          <a:endParaRPr lang="es-MX" sz="2000"/>
        </a:p>
      </dgm:t>
    </dgm:pt>
    <dgm:pt modelId="{E76FC993-1132-4AC6-8A44-F65B59434353}">
      <dgm:prSet phldrT="[Texto]" custT="1"/>
      <dgm:spPr/>
      <dgm:t>
        <a:bodyPr/>
        <a:lstStyle/>
        <a:p>
          <a:r>
            <a:rPr lang="es-MX" sz="1400" i="1" dirty="0"/>
            <a:t>De 11 a 50 trabajadores</a:t>
          </a:r>
        </a:p>
      </dgm:t>
    </dgm:pt>
    <dgm:pt modelId="{18796DA1-8C5B-4495-9938-83550FABF4BC}" type="parTrans" cxnId="{86D4690D-6CEF-4086-A404-27902B810B8B}">
      <dgm:prSet/>
      <dgm:spPr/>
      <dgm:t>
        <a:bodyPr/>
        <a:lstStyle/>
        <a:p>
          <a:endParaRPr lang="es-MX" sz="2000"/>
        </a:p>
      </dgm:t>
    </dgm:pt>
    <dgm:pt modelId="{4486747E-0374-4F76-864A-AC95C5474846}" type="sibTrans" cxnId="{86D4690D-6CEF-4086-A404-27902B810B8B}">
      <dgm:prSet/>
      <dgm:spPr/>
      <dgm:t>
        <a:bodyPr/>
        <a:lstStyle/>
        <a:p>
          <a:endParaRPr lang="es-MX" sz="2000"/>
        </a:p>
      </dgm:t>
    </dgm:pt>
    <dgm:pt modelId="{571BD4A8-F4C0-4C44-AFFA-9C115D76BA8F}">
      <dgm:prSet phldrT="[Texto]" custT="1"/>
      <dgm:spPr/>
      <dgm:t>
        <a:bodyPr/>
        <a:lstStyle/>
        <a:p>
          <a:r>
            <a:rPr lang="es-MX" sz="1600" dirty="0"/>
            <a:t>Mediana</a:t>
          </a:r>
        </a:p>
      </dgm:t>
    </dgm:pt>
    <dgm:pt modelId="{A7D0865C-FF63-4361-9AD1-6D258A82CE37}" type="parTrans" cxnId="{002105FA-240C-4A7A-9EAC-6FFA4413EF59}">
      <dgm:prSet/>
      <dgm:spPr/>
      <dgm:t>
        <a:bodyPr/>
        <a:lstStyle/>
        <a:p>
          <a:endParaRPr lang="es-MX" sz="2000"/>
        </a:p>
      </dgm:t>
    </dgm:pt>
    <dgm:pt modelId="{13D9DE20-9BCC-4431-9012-6BE333CC5B26}" type="sibTrans" cxnId="{002105FA-240C-4A7A-9EAC-6FFA4413EF59}">
      <dgm:prSet/>
      <dgm:spPr/>
      <dgm:t>
        <a:bodyPr/>
        <a:lstStyle/>
        <a:p>
          <a:endParaRPr lang="es-MX" sz="2000"/>
        </a:p>
      </dgm:t>
    </dgm:pt>
    <dgm:pt modelId="{0205B2DF-E24F-481A-A4AC-E0ABD263B74D}">
      <dgm:prSet phldrT="[Texto]" custT="1"/>
      <dgm:spPr/>
      <dgm:t>
        <a:bodyPr/>
        <a:lstStyle/>
        <a:p>
          <a:r>
            <a:rPr lang="es-MX" sz="1400" i="1" dirty="0"/>
            <a:t>De 51 a 250 trabajadores</a:t>
          </a:r>
        </a:p>
      </dgm:t>
    </dgm:pt>
    <dgm:pt modelId="{F84AB455-6EB5-4D91-B0E5-F53F282C09C0}" type="parTrans" cxnId="{987E2054-9584-4F70-A90D-99B53F8D65CF}">
      <dgm:prSet/>
      <dgm:spPr/>
      <dgm:t>
        <a:bodyPr/>
        <a:lstStyle/>
        <a:p>
          <a:endParaRPr lang="es-MX" sz="2000"/>
        </a:p>
      </dgm:t>
    </dgm:pt>
    <dgm:pt modelId="{F6FA58E8-9EEF-4AB4-BBBB-FBCF36519905}" type="sibTrans" cxnId="{987E2054-9584-4F70-A90D-99B53F8D65CF}">
      <dgm:prSet/>
      <dgm:spPr/>
      <dgm:t>
        <a:bodyPr/>
        <a:lstStyle/>
        <a:p>
          <a:endParaRPr lang="es-MX" sz="2000"/>
        </a:p>
      </dgm:t>
    </dgm:pt>
    <dgm:pt modelId="{A7710976-1837-4C63-9762-BE28F1D71255}">
      <dgm:prSet phldrT="[Texto]" custT="1"/>
      <dgm:spPr/>
      <dgm:t>
        <a:bodyPr/>
        <a:lstStyle/>
        <a:p>
          <a:r>
            <a:rPr lang="es-MX" sz="1600" dirty="0"/>
            <a:t>Grande</a:t>
          </a:r>
        </a:p>
      </dgm:t>
    </dgm:pt>
    <dgm:pt modelId="{953A2695-2EA2-43A2-8137-A1804175D275}" type="parTrans" cxnId="{E4F3F8A3-FF2B-4FC4-AD0F-E03A9387650C}">
      <dgm:prSet/>
      <dgm:spPr/>
      <dgm:t>
        <a:bodyPr/>
        <a:lstStyle/>
        <a:p>
          <a:endParaRPr lang="es-MX" sz="2000"/>
        </a:p>
      </dgm:t>
    </dgm:pt>
    <dgm:pt modelId="{D997E293-0B2B-4B8E-8D16-5BCD8C0BD311}" type="sibTrans" cxnId="{E4F3F8A3-FF2B-4FC4-AD0F-E03A9387650C}">
      <dgm:prSet/>
      <dgm:spPr/>
      <dgm:t>
        <a:bodyPr/>
        <a:lstStyle/>
        <a:p>
          <a:endParaRPr lang="es-MX" sz="2000"/>
        </a:p>
      </dgm:t>
    </dgm:pt>
    <dgm:pt modelId="{89976914-A7BA-4AC5-933B-1A7A823B9A9C}">
      <dgm:prSet phldrT="[Texto]" custT="1"/>
      <dgm:spPr/>
      <dgm:t>
        <a:bodyPr/>
        <a:lstStyle/>
        <a:p>
          <a:r>
            <a:rPr lang="es-MX" sz="1400" i="1" dirty="0"/>
            <a:t>Más de 250 trabajadores</a:t>
          </a:r>
        </a:p>
      </dgm:t>
    </dgm:pt>
    <dgm:pt modelId="{E297D395-CA0B-4257-B9D0-DC736077980A}" type="parTrans" cxnId="{720F3369-0474-4207-99C0-88754F4B0706}">
      <dgm:prSet/>
      <dgm:spPr/>
      <dgm:t>
        <a:bodyPr/>
        <a:lstStyle/>
        <a:p>
          <a:endParaRPr lang="es-MX" sz="2000"/>
        </a:p>
      </dgm:t>
    </dgm:pt>
    <dgm:pt modelId="{E1A0D53D-6318-4E24-ACE3-56BB1318A0CA}" type="sibTrans" cxnId="{720F3369-0474-4207-99C0-88754F4B0706}">
      <dgm:prSet/>
      <dgm:spPr/>
      <dgm:t>
        <a:bodyPr/>
        <a:lstStyle/>
        <a:p>
          <a:endParaRPr lang="es-MX" sz="2000"/>
        </a:p>
      </dgm:t>
    </dgm:pt>
    <dgm:pt modelId="{45EBD168-98B1-4CFF-938A-1783680168E1}" type="pres">
      <dgm:prSet presAssocID="{40D143C9-2BE1-4CBA-B191-CF69F30286A1}" presName="Name0" presStyleCnt="0">
        <dgm:presLayoutVars>
          <dgm:dir/>
          <dgm:resizeHandles val="exact"/>
        </dgm:presLayoutVars>
      </dgm:prSet>
      <dgm:spPr/>
    </dgm:pt>
    <dgm:pt modelId="{D7A22978-51A0-4A12-97ED-A48A68F49699}" type="pres">
      <dgm:prSet presAssocID="{58229976-4A78-48FC-8EE4-F0446EB86A4A}" presName="node" presStyleLbl="node1" presStyleIdx="0" presStyleCnt="4">
        <dgm:presLayoutVars>
          <dgm:bulletEnabled val="1"/>
        </dgm:presLayoutVars>
      </dgm:prSet>
      <dgm:spPr/>
    </dgm:pt>
    <dgm:pt modelId="{03456958-D8C1-43D0-A58C-E475C949FEB0}" type="pres">
      <dgm:prSet presAssocID="{4F289702-285A-472A-B227-853DFA86E4E9}" presName="sibTrans" presStyleCnt="0"/>
      <dgm:spPr/>
    </dgm:pt>
    <dgm:pt modelId="{ADF71986-B084-4015-A00A-2904F3793E2E}" type="pres">
      <dgm:prSet presAssocID="{4C26E3AB-BD9D-4CED-AC74-CE40888565FA}" presName="node" presStyleLbl="node1" presStyleIdx="1" presStyleCnt="4">
        <dgm:presLayoutVars>
          <dgm:bulletEnabled val="1"/>
        </dgm:presLayoutVars>
      </dgm:prSet>
      <dgm:spPr/>
    </dgm:pt>
    <dgm:pt modelId="{4474090F-6CE5-47D4-86FA-6C78B34C01BF}" type="pres">
      <dgm:prSet presAssocID="{378F61BE-1E06-4EC1-9AE4-20C37C3797DC}" presName="sibTrans" presStyleCnt="0"/>
      <dgm:spPr/>
    </dgm:pt>
    <dgm:pt modelId="{938E0B3C-38A3-4B77-A91F-5144B6C2C95B}" type="pres">
      <dgm:prSet presAssocID="{571BD4A8-F4C0-4C44-AFFA-9C115D76BA8F}" presName="node" presStyleLbl="node1" presStyleIdx="2" presStyleCnt="4">
        <dgm:presLayoutVars>
          <dgm:bulletEnabled val="1"/>
        </dgm:presLayoutVars>
      </dgm:prSet>
      <dgm:spPr/>
    </dgm:pt>
    <dgm:pt modelId="{78A83349-DF84-4DC9-AAC6-38AECAEEB740}" type="pres">
      <dgm:prSet presAssocID="{13D9DE20-9BCC-4431-9012-6BE333CC5B26}" presName="sibTrans" presStyleCnt="0"/>
      <dgm:spPr/>
    </dgm:pt>
    <dgm:pt modelId="{65B0DD0A-6216-409C-862F-7E5E747D73BF}" type="pres">
      <dgm:prSet presAssocID="{A7710976-1837-4C63-9762-BE28F1D71255}" presName="node" presStyleLbl="node1" presStyleIdx="3" presStyleCnt="4">
        <dgm:presLayoutVars>
          <dgm:bulletEnabled val="1"/>
        </dgm:presLayoutVars>
      </dgm:prSet>
      <dgm:spPr/>
    </dgm:pt>
  </dgm:ptLst>
  <dgm:cxnLst>
    <dgm:cxn modelId="{5F662305-ABC7-4E38-BB8B-DE119459B44A}" type="presOf" srcId="{4C26E3AB-BD9D-4CED-AC74-CE40888565FA}" destId="{ADF71986-B084-4015-A00A-2904F3793E2E}" srcOrd="0" destOrd="0" presId="urn:microsoft.com/office/officeart/2005/8/layout/hList6"/>
    <dgm:cxn modelId="{86D4690D-6CEF-4086-A404-27902B810B8B}" srcId="{4C26E3AB-BD9D-4CED-AC74-CE40888565FA}" destId="{E76FC993-1132-4AC6-8A44-F65B59434353}" srcOrd="0" destOrd="0" parTransId="{18796DA1-8C5B-4495-9938-83550FABF4BC}" sibTransId="{4486747E-0374-4F76-864A-AC95C5474846}"/>
    <dgm:cxn modelId="{9FBEFB1B-99C9-47F6-BB69-C565288BD4AB}" type="presOf" srcId="{571BD4A8-F4C0-4C44-AFFA-9C115D76BA8F}" destId="{938E0B3C-38A3-4B77-A91F-5144B6C2C95B}" srcOrd="0" destOrd="0" presId="urn:microsoft.com/office/officeart/2005/8/layout/hList6"/>
    <dgm:cxn modelId="{AE8A3C63-33B8-499E-8730-CF492EF9A75E}" type="presOf" srcId="{0205B2DF-E24F-481A-A4AC-E0ABD263B74D}" destId="{938E0B3C-38A3-4B77-A91F-5144B6C2C95B}" srcOrd="0" destOrd="1" presId="urn:microsoft.com/office/officeart/2005/8/layout/hList6"/>
    <dgm:cxn modelId="{720F3369-0474-4207-99C0-88754F4B0706}" srcId="{A7710976-1837-4C63-9762-BE28F1D71255}" destId="{89976914-A7BA-4AC5-933B-1A7A823B9A9C}" srcOrd="0" destOrd="0" parTransId="{E297D395-CA0B-4257-B9D0-DC736077980A}" sibTransId="{E1A0D53D-6318-4E24-ACE3-56BB1318A0CA}"/>
    <dgm:cxn modelId="{7B19A550-F888-4A5A-8D1B-7AC1650E1BD2}" type="presOf" srcId="{40D143C9-2BE1-4CBA-B191-CF69F30286A1}" destId="{45EBD168-98B1-4CFF-938A-1783680168E1}" srcOrd="0" destOrd="0" presId="urn:microsoft.com/office/officeart/2005/8/layout/hList6"/>
    <dgm:cxn modelId="{67840553-783A-42D4-B4B8-54A37B29DEB9}" type="presOf" srcId="{89976914-A7BA-4AC5-933B-1A7A823B9A9C}" destId="{65B0DD0A-6216-409C-862F-7E5E747D73BF}" srcOrd="0" destOrd="1" presId="urn:microsoft.com/office/officeart/2005/8/layout/hList6"/>
    <dgm:cxn modelId="{987E2054-9584-4F70-A90D-99B53F8D65CF}" srcId="{571BD4A8-F4C0-4C44-AFFA-9C115D76BA8F}" destId="{0205B2DF-E24F-481A-A4AC-E0ABD263B74D}" srcOrd="0" destOrd="0" parTransId="{F84AB455-6EB5-4D91-B0E5-F53F282C09C0}" sibTransId="{F6FA58E8-9EEF-4AB4-BBBB-FBCF36519905}"/>
    <dgm:cxn modelId="{41F1AA56-0203-4A34-9533-6A862475EE12}" srcId="{58229976-4A78-48FC-8EE4-F0446EB86A4A}" destId="{F595B200-ECF4-41DB-8CCE-01C03E89DD87}" srcOrd="0" destOrd="0" parTransId="{6C1750B1-3293-4573-A6FF-C490F20196D7}" sibTransId="{C448DB27-24E6-4694-8F4C-BC46DF5C876D}"/>
    <dgm:cxn modelId="{2914788B-52EB-4C0D-A78E-B4FBEB5D7E73}" type="presOf" srcId="{E76FC993-1132-4AC6-8A44-F65B59434353}" destId="{ADF71986-B084-4015-A00A-2904F3793E2E}" srcOrd="0" destOrd="1" presId="urn:microsoft.com/office/officeart/2005/8/layout/hList6"/>
    <dgm:cxn modelId="{1CF7A997-15DA-4063-BA72-50C6F176EBF5}" srcId="{40D143C9-2BE1-4CBA-B191-CF69F30286A1}" destId="{58229976-4A78-48FC-8EE4-F0446EB86A4A}" srcOrd="0" destOrd="0" parTransId="{E9B53698-D369-4024-8D8F-F037852B2609}" sibTransId="{4F289702-285A-472A-B227-853DFA86E4E9}"/>
    <dgm:cxn modelId="{E4F3F8A3-FF2B-4FC4-AD0F-E03A9387650C}" srcId="{40D143C9-2BE1-4CBA-B191-CF69F30286A1}" destId="{A7710976-1837-4C63-9762-BE28F1D71255}" srcOrd="3" destOrd="0" parTransId="{953A2695-2EA2-43A2-8137-A1804175D275}" sibTransId="{D997E293-0B2B-4B8E-8D16-5BCD8C0BD311}"/>
    <dgm:cxn modelId="{11AD9CAB-82EC-4170-9885-EFECE17A7807}" srcId="{40D143C9-2BE1-4CBA-B191-CF69F30286A1}" destId="{4C26E3AB-BD9D-4CED-AC74-CE40888565FA}" srcOrd="1" destOrd="0" parTransId="{3AA7679A-5245-429B-B3A7-B4DE68C407D3}" sibTransId="{378F61BE-1E06-4EC1-9AE4-20C37C3797DC}"/>
    <dgm:cxn modelId="{9E9DF5AF-CEED-49CC-9967-BAB834169276}" type="presOf" srcId="{F595B200-ECF4-41DB-8CCE-01C03E89DD87}" destId="{D7A22978-51A0-4A12-97ED-A48A68F49699}" srcOrd="0" destOrd="1" presId="urn:microsoft.com/office/officeart/2005/8/layout/hList6"/>
    <dgm:cxn modelId="{A7EEF3C9-78B5-48AB-BC24-F491CA334FAB}" type="presOf" srcId="{58229976-4A78-48FC-8EE4-F0446EB86A4A}" destId="{D7A22978-51A0-4A12-97ED-A48A68F49699}" srcOrd="0" destOrd="0" presId="urn:microsoft.com/office/officeart/2005/8/layout/hList6"/>
    <dgm:cxn modelId="{FB9A35DD-3841-4371-B5AD-B030402281F7}" type="presOf" srcId="{A7710976-1837-4C63-9762-BE28F1D71255}" destId="{65B0DD0A-6216-409C-862F-7E5E747D73BF}" srcOrd="0" destOrd="0" presId="urn:microsoft.com/office/officeart/2005/8/layout/hList6"/>
    <dgm:cxn modelId="{002105FA-240C-4A7A-9EAC-6FFA4413EF59}" srcId="{40D143C9-2BE1-4CBA-B191-CF69F30286A1}" destId="{571BD4A8-F4C0-4C44-AFFA-9C115D76BA8F}" srcOrd="2" destOrd="0" parTransId="{A7D0865C-FF63-4361-9AD1-6D258A82CE37}" sibTransId="{13D9DE20-9BCC-4431-9012-6BE333CC5B26}"/>
    <dgm:cxn modelId="{E2600F16-B0CA-49F7-BA43-410E0FF97884}" type="presParOf" srcId="{45EBD168-98B1-4CFF-938A-1783680168E1}" destId="{D7A22978-51A0-4A12-97ED-A48A68F49699}" srcOrd="0" destOrd="0" presId="urn:microsoft.com/office/officeart/2005/8/layout/hList6"/>
    <dgm:cxn modelId="{7BB1403F-B044-400F-9EA4-13D7093612CE}" type="presParOf" srcId="{45EBD168-98B1-4CFF-938A-1783680168E1}" destId="{03456958-D8C1-43D0-A58C-E475C949FEB0}" srcOrd="1" destOrd="0" presId="urn:microsoft.com/office/officeart/2005/8/layout/hList6"/>
    <dgm:cxn modelId="{EF13BB4D-F145-4389-A236-A4EB4F395C81}" type="presParOf" srcId="{45EBD168-98B1-4CFF-938A-1783680168E1}" destId="{ADF71986-B084-4015-A00A-2904F3793E2E}" srcOrd="2" destOrd="0" presId="urn:microsoft.com/office/officeart/2005/8/layout/hList6"/>
    <dgm:cxn modelId="{05F0AB0F-62B8-4D70-8973-BF46E38AEE8F}" type="presParOf" srcId="{45EBD168-98B1-4CFF-938A-1783680168E1}" destId="{4474090F-6CE5-47D4-86FA-6C78B34C01BF}" srcOrd="3" destOrd="0" presId="urn:microsoft.com/office/officeart/2005/8/layout/hList6"/>
    <dgm:cxn modelId="{0D278036-35D8-4A6E-A9D1-26467567F781}" type="presParOf" srcId="{45EBD168-98B1-4CFF-938A-1783680168E1}" destId="{938E0B3C-38A3-4B77-A91F-5144B6C2C95B}" srcOrd="4" destOrd="0" presId="urn:microsoft.com/office/officeart/2005/8/layout/hList6"/>
    <dgm:cxn modelId="{A2265855-00D1-4FF4-A5EC-4CA057962833}" type="presParOf" srcId="{45EBD168-98B1-4CFF-938A-1783680168E1}" destId="{78A83349-DF84-4DC9-AAC6-38AECAEEB740}" srcOrd="5" destOrd="0" presId="urn:microsoft.com/office/officeart/2005/8/layout/hList6"/>
    <dgm:cxn modelId="{E966CCBA-F59A-472D-AD3C-7E9C1FA8F58E}" type="presParOf" srcId="{45EBD168-98B1-4CFF-938A-1783680168E1}" destId="{65B0DD0A-6216-409C-862F-7E5E747D73BF}" srcOrd="6"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0D143C9-2BE1-4CBA-B191-CF69F30286A1}" type="doc">
      <dgm:prSet loTypeId="urn:microsoft.com/office/officeart/2005/8/layout/hList2" loCatId="list" qsTypeId="urn:microsoft.com/office/officeart/2005/8/quickstyle/simple4" qsCatId="simple" csTypeId="urn:microsoft.com/office/officeart/2005/8/colors/colorful2" csCatId="colorful" phldr="1"/>
      <dgm:spPr/>
      <dgm:t>
        <a:bodyPr/>
        <a:lstStyle/>
        <a:p>
          <a:endParaRPr lang="es-MX"/>
        </a:p>
      </dgm:t>
    </dgm:pt>
    <dgm:pt modelId="{58229976-4A78-48FC-8EE4-F0446EB86A4A}">
      <dgm:prSet phldrT="[Texto]" custT="1"/>
      <dgm:spPr/>
      <dgm:t>
        <a:bodyPr/>
        <a:lstStyle/>
        <a:p>
          <a:r>
            <a:rPr lang="es-MX" sz="1800" dirty="0"/>
            <a:t>Sector primario</a:t>
          </a:r>
        </a:p>
      </dgm:t>
    </dgm:pt>
    <dgm:pt modelId="{E9B53698-D369-4024-8D8F-F037852B2609}" type="parTrans" cxnId="{1CF7A997-15DA-4063-BA72-50C6F176EBF5}">
      <dgm:prSet/>
      <dgm:spPr/>
      <dgm:t>
        <a:bodyPr/>
        <a:lstStyle/>
        <a:p>
          <a:endParaRPr lang="es-MX" sz="2400"/>
        </a:p>
      </dgm:t>
    </dgm:pt>
    <dgm:pt modelId="{4F289702-285A-472A-B227-853DFA86E4E9}" type="sibTrans" cxnId="{1CF7A997-15DA-4063-BA72-50C6F176EBF5}">
      <dgm:prSet/>
      <dgm:spPr/>
      <dgm:t>
        <a:bodyPr/>
        <a:lstStyle/>
        <a:p>
          <a:endParaRPr lang="es-MX" sz="2400"/>
        </a:p>
      </dgm:t>
    </dgm:pt>
    <dgm:pt modelId="{F595B200-ECF4-41DB-8CCE-01C03E89DD87}">
      <dgm:prSet phldrT="[Texto]" custT="1"/>
      <dgm:spPr/>
      <dgm:t>
        <a:bodyPr/>
        <a:lstStyle/>
        <a:p>
          <a:r>
            <a:rPr lang="es-MX" sz="1600" i="1" dirty="0"/>
            <a:t>Utiliza recursos de la naturaleza, en este sector encontramos las empresas agrícolas, pesqueras, mineras, silvícolas y ganaderas</a:t>
          </a:r>
        </a:p>
      </dgm:t>
    </dgm:pt>
    <dgm:pt modelId="{6C1750B1-3293-4573-A6FF-C490F20196D7}" type="parTrans" cxnId="{41F1AA56-0203-4A34-9533-6A862475EE12}">
      <dgm:prSet/>
      <dgm:spPr/>
      <dgm:t>
        <a:bodyPr/>
        <a:lstStyle/>
        <a:p>
          <a:endParaRPr lang="es-MX" sz="2400"/>
        </a:p>
      </dgm:t>
    </dgm:pt>
    <dgm:pt modelId="{C448DB27-24E6-4694-8F4C-BC46DF5C876D}" type="sibTrans" cxnId="{41F1AA56-0203-4A34-9533-6A862475EE12}">
      <dgm:prSet/>
      <dgm:spPr/>
      <dgm:t>
        <a:bodyPr/>
        <a:lstStyle/>
        <a:p>
          <a:endParaRPr lang="es-MX" sz="2400"/>
        </a:p>
      </dgm:t>
    </dgm:pt>
    <dgm:pt modelId="{4C26E3AB-BD9D-4CED-AC74-CE40888565FA}">
      <dgm:prSet phldrT="[Texto]" custT="1"/>
      <dgm:spPr/>
      <dgm:t>
        <a:bodyPr/>
        <a:lstStyle/>
        <a:p>
          <a:r>
            <a:rPr lang="es-MX" sz="1800" dirty="0"/>
            <a:t>Sector secundario</a:t>
          </a:r>
        </a:p>
      </dgm:t>
    </dgm:pt>
    <dgm:pt modelId="{3AA7679A-5245-429B-B3A7-B4DE68C407D3}" type="parTrans" cxnId="{11AD9CAB-82EC-4170-9885-EFECE17A7807}">
      <dgm:prSet/>
      <dgm:spPr/>
      <dgm:t>
        <a:bodyPr/>
        <a:lstStyle/>
        <a:p>
          <a:endParaRPr lang="es-MX" sz="2400"/>
        </a:p>
      </dgm:t>
    </dgm:pt>
    <dgm:pt modelId="{378F61BE-1E06-4EC1-9AE4-20C37C3797DC}" type="sibTrans" cxnId="{11AD9CAB-82EC-4170-9885-EFECE17A7807}">
      <dgm:prSet/>
      <dgm:spPr/>
      <dgm:t>
        <a:bodyPr/>
        <a:lstStyle/>
        <a:p>
          <a:endParaRPr lang="es-MX" sz="2400"/>
        </a:p>
      </dgm:t>
    </dgm:pt>
    <dgm:pt modelId="{E76FC993-1132-4AC6-8A44-F65B59434353}">
      <dgm:prSet phldrT="[Texto]" custT="1"/>
      <dgm:spPr/>
      <dgm:t>
        <a:bodyPr/>
        <a:lstStyle/>
        <a:p>
          <a:r>
            <a:rPr lang="es-MX" sz="1600" i="1" dirty="0"/>
            <a:t>Transforma bienes físicamente para crear otros que sean útiles a los consumidores, es el sector más importante para generar valor agregado.</a:t>
          </a:r>
        </a:p>
      </dgm:t>
    </dgm:pt>
    <dgm:pt modelId="{18796DA1-8C5B-4495-9938-83550FABF4BC}" type="parTrans" cxnId="{86D4690D-6CEF-4086-A404-27902B810B8B}">
      <dgm:prSet/>
      <dgm:spPr/>
      <dgm:t>
        <a:bodyPr/>
        <a:lstStyle/>
        <a:p>
          <a:endParaRPr lang="es-MX" sz="2400"/>
        </a:p>
      </dgm:t>
    </dgm:pt>
    <dgm:pt modelId="{4486747E-0374-4F76-864A-AC95C5474846}" type="sibTrans" cxnId="{86D4690D-6CEF-4086-A404-27902B810B8B}">
      <dgm:prSet/>
      <dgm:spPr/>
      <dgm:t>
        <a:bodyPr/>
        <a:lstStyle/>
        <a:p>
          <a:endParaRPr lang="es-MX" sz="2400"/>
        </a:p>
      </dgm:t>
    </dgm:pt>
    <dgm:pt modelId="{571BD4A8-F4C0-4C44-AFFA-9C115D76BA8F}">
      <dgm:prSet phldrT="[Texto]" custT="1"/>
      <dgm:spPr/>
      <dgm:t>
        <a:bodyPr/>
        <a:lstStyle/>
        <a:p>
          <a:r>
            <a:rPr lang="es-MX" sz="1800" dirty="0"/>
            <a:t>Sector terciario</a:t>
          </a:r>
        </a:p>
      </dgm:t>
    </dgm:pt>
    <dgm:pt modelId="{A7D0865C-FF63-4361-9AD1-6D258A82CE37}" type="parTrans" cxnId="{002105FA-240C-4A7A-9EAC-6FFA4413EF59}">
      <dgm:prSet/>
      <dgm:spPr/>
      <dgm:t>
        <a:bodyPr/>
        <a:lstStyle/>
        <a:p>
          <a:endParaRPr lang="es-MX" sz="2400"/>
        </a:p>
      </dgm:t>
    </dgm:pt>
    <dgm:pt modelId="{13D9DE20-9BCC-4431-9012-6BE333CC5B26}" type="sibTrans" cxnId="{002105FA-240C-4A7A-9EAC-6FFA4413EF59}">
      <dgm:prSet/>
      <dgm:spPr/>
      <dgm:t>
        <a:bodyPr/>
        <a:lstStyle/>
        <a:p>
          <a:endParaRPr lang="es-MX" sz="2400"/>
        </a:p>
      </dgm:t>
    </dgm:pt>
    <dgm:pt modelId="{0205B2DF-E24F-481A-A4AC-E0ABD263B74D}">
      <dgm:prSet phldrT="[Texto]" custT="1"/>
      <dgm:spPr/>
      <dgm:t>
        <a:bodyPr/>
        <a:lstStyle/>
        <a:p>
          <a:r>
            <a:rPr lang="es-MX" sz="1600" i="1" dirty="0"/>
            <a:t>Las empresas que se dedican a comercializar productos o servicios para cubrir distintas necesidades.</a:t>
          </a:r>
        </a:p>
      </dgm:t>
    </dgm:pt>
    <dgm:pt modelId="{F84AB455-6EB5-4D91-B0E5-F53F282C09C0}" type="parTrans" cxnId="{987E2054-9584-4F70-A90D-99B53F8D65CF}">
      <dgm:prSet/>
      <dgm:spPr/>
      <dgm:t>
        <a:bodyPr/>
        <a:lstStyle/>
        <a:p>
          <a:endParaRPr lang="es-MX" sz="2400"/>
        </a:p>
      </dgm:t>
    </dgm:pt>
    <dgm:pt modelId="{F6FA58E8-9EEF-4AB4-BBBB-FBCF36519905}" type="sibTrans" cxnId="{987E2054-9584-4F70-A90D-99B53F8D65CF}">
      <dgm:prSet/>
      <dgm:spPr/>
      <dgm:t>
        <a:bodyPr/>
        <a:lstStyle/>
        <a:p>
          <a:endParaRPr lang="es-MX" sz="2400"/>
        </a:p>
      </dgm:t>
    </dgm:pt>
    <dgm:pt modelId="{5370FC20-2EE1-4B20-A412-0ECA2ADC18D9}">
      <dgm:prSet phldrT="[Texto]" custT="1"/>
      <dgm:spPr/>
      <dgm:t>
        <a:bodyPr/>
        <a:lstStyle/>
        <a:p>
          <a:r>
            <a:rPr lang="es-MX" sz="1600" i="1" dirty="0"/>
            <a:t>Actualmente, es el sector que más genera empleo. </a:t>
          </a:r>
        </a:p>
      </dgm:t>
    </dgm:pt>
    <dgm:pt modelId="{8A7D09F9-0038-4CDD-9B2A-38E6FFDC7A80}" type="parTrans" cxnId="{3AD72C58-86D2-4C39-B2F4-D562AF097381}">
      <dgm:prSet/>
      <dgm:spPr/>
    </dgm:pt>
    <dgm:pt modelId="{B81473F5-5825-4609-9ED9-2DE4CFDBCC20}" type="sibTrans" cxnId="{3AD72C58-86D2-4C39-B2F4-D562AF097381}">
      <dgm:prSet/>
      <dgm:spPr/>
    </dgm:pt>
    <dgm:pt modelId="{1A34329F-671A-4D28-9FE1-FCC9F8A44C26}">
      <dgm:prSet phldrT="[Texto]" custT="1"/>
      <dgm:spPr/>
      <dgm:t>
        <a:bodyPr/>
        <a:lstStyle/>
        <a:p>
          <a:endParaRPr lang="es-MX" sz="1600" i="1" dirty="0"/>
        </a:p>
      </dgm:t>
    </dgm:pt>
    <dgm:pt modelId="{1C446A3D-CF67-474F-AFF2-0219C80FFB2E}" type="parTrans" cxnId="{C9CBD9C5-4D1D-41AC-9A76-81B81CC77851}">
      <dgm:prSet/>
      <dgm:spPr/>
    </dgm:pt>
    <dgm:pt modelId="{2E5F5071-7EB4-4B14-9B89-A9EE190A1ED2}" type="sibTrans" cxnId="{C9CBD9C5-4D1D-41AC-9A76-81B81CC77851}">
      <dgm:prSet/>
      <dgm:spPr/>
    </dgm:pt>
    <dgm:pt modelId="{CB2CDFC4-C013-435D-BF41-8F9550672971}" type="pres">
      <dgm:prSet presAssocID="{40D143C9-2BE1-4CBA-B191-CF69F30286A1}" presName="linearFlow" presStyleCnt="0">
        <dgm:presLayoutVars>
          <dgm:dir/>
          <dgm:animLvl val="lvl"/>
          <dgm:resizeHandles/>
        </dgm:presLayoutVars>
      </dgm:prSet>
      <dgm:spPr/>
    </dgm:pt>
    <dgm:pt modelId="{4B4C22E0-201C-4D60-98EA-01411EBD9FBD}" type="pres">
      <dgm:prSet presAssocID="{58229976-4A78-48FC-8EE4-F0446EB86A4A}" presName="compositeNode" presStyleCnt="0">
        <dgm:presLayoutVars>
          <dgm:bulletEnabled val="1"/>
        </dgm:presLayoutVars>
      </dgm:prSet>
      <dgm:spPr/>
    </dgm:pt>
    <dgm:pt modelId="{55BCA782-BA83-41FB-A80C-B419C2FDA065}" type="pres">
      <dgm:prSet presAssocID="{58229976-4A78-48FC-8EE4-F0446EB86A4A}" presName="image" presStyleLbl="fgImgPlace1" presStyleIdx="0" presStyleCnt="3"/>
      <dgm:spPr/>
    </dgm:pt>
    <dgm:pt modelId="{71CE6E5A-53F6-49DD-9CBD-56ED5CF43E2E}" type="pres">
      <dgm:prSet presAssocID="{58229976-4A78-48FC-8EE4-F0446EB86A4A}" presName="childNode" presStyleLbl="node1" presStyleIdx="0" presStyleCnt="3">
        <dgm:presLayoutVars>
          <dgm:bulletEnabled val="1"/>
        </dgm:presLayoutVars>
      </dgm:prSet>
      <dgm:spPr/>
    </dgm:pt>
    <dgm:pt modelId="{0F1227B5-ABDB-4172-8EDF-480E9A5BA4D4}" type="pres">
      <dgm:prSet presAssocID="{58229976-4A78-48FC-8EE4-F0446EB86A4A}" presName="parentNode" presStyleLbl="revTx" presStyleIdx="0" presStyleCnt="3">
        <dgm:presLayoutVars>
          <dgm:chMax val="0"/>
          <dgm:bulletEnabled val="1"/>
        </dgm:presLayoutVars>
      </dgm:prSet>
      <dgm:spPr/>
    </dgm:pt>
    <dgm:pt modelId="{1BC3A326-937E-4D3D-B2E8-51C9D4AA1B33}" type="pres">
      <dgm:prSet presAssocID="{4F289702-285A-472A-B227-853DFA86E4E9}" presName="sibTrans" presStyleCnt="0"/>
      <dgm:spPr/>
    </dgm:pt>
    <dgm:pt modelId="{B0209186-5FB8-4C8F-9B16-67143427BCC2}" type="pres">
      <dgm:prSet presAssocID="{4C26E3AB-BD9D-4CED-AC74-CE40888565FA}" presName="compositeNode" presStyleCnt="0">
        <dgm:presLayoutVars>
          <dgm:bulletEnabled val="1"/>
        </dgm:presLayoutVars>
      </dgm:prSet>
      <dgm:spPr/>
    </dgm:pt>
    <dgm:pt modelId="{86A9839B-5B99-4CEC-8C50-681C08A4E14D}" type="pres">
      <dgm:prSet presAssocID="{4C26E3AB-BD9D-4CED-AC74-CE40888565FA}" presName="image" presStyleLbl="fgImgPlace1" presStyleIdx="1" presStyleCnt="3"/>
      <dgm:spPr/>
    </dgm:pt>
    <dgm:pt modelId="{7C60E1B8-DA03-4DC0-97F1-CD50E7EE42A3}" type="pres">
      <dgm:prSet presAssocID="{4C26E3AB-BD9D-4CED-AC74-CE40888565FA}" presName="childNode" presStyleLbl="node1" presStyleIdx="1" presStyleCnt="3">
        <dgm:presLayoutVars>
          <dgm:bulletEnabled val="1"/>
        </dgm:presLayoutVars>
      </dgm:prSet>
      <dgm:spPr/>
    </dgm:pt>
    <dgm:pt modelId="{D439C723-7609-47C8-9CFA-9AE6FA66EFA9}" type="pres">
      <dgm:prSet presAssocID="{4C26E3AB-BD9D-4CED-AC74-CE40888565FA}" presName="parentNode" presStyleLbl="revTx" presStyleIdx="1" presStyleCnt="3">
        <dgm:presLayoutVars>
          <dgm:chMax val="0"/>
          <dgm:bulletEnabled val="1"/>
        </dgm:presLayoutVars>
      </dgm:prSet>
      <dgm:spPr/>
    </dgm:pt>
    <dgm:pt modelId="{DDA8ECF9-72CC-46C9-A670-394E11DC40CC}" type="pres">
      <dgm:prSet presAssocID="{378F61BE-1E06-4EC1-9AE4-20C37C3797DC}" presName="sibTrans" presStyleCnt="0"/>
      <dgm:spPr/>
    </dgm:pt>
    <dgm:pt modelId="{71DB4C92-785A-4FD1-8D44-9577DC55DE26}" type="pres">
      <dgm:prSet presAssocID="{571BD4A8-F4C0-4C44-AFFA-9C115D76BA8F}" presName="compositeNode" presStyleCnt="0">
        <dgm:presLayoutVars>
          <dgm:bulletEnabled val="1"/>
        </dgm:presLayoutVars>
      </dgm:prSet>
      <dgm:spPr/>
    </dgm:pt>
    <dgm:pt modelId="{ED0CE287-1AD6-47D2-A401-F1ABBB6BE961}" type="pres">
      <dgm:prSet presAssocID="{571BD4A8-F4C0-4C44-AFFA-9C115D76BA8F}" presName="image" presStyleLbl="fgImgPlace1" presStyleIdx="2" presStyleCnt="3"/>
      <dgm:spPr/>
    </dgm:pt>
    <dgm:pt modelId="{542220AE-CAC7-45B3-8BA5-FCB4619E2CA7}" type="pres">
      <dgm:prSet presAssocID="{571BD4A8-F4C0-4C44-AFFA-9C115D76BA8F}" presName="childNode" presStyleLbl="node1" presStyleIdx="2" presStyleCnt="3">
        <dgm:presLayoutVars>
          <dgm:bulletEnabled val="1"/>
        </dgm:presLayoutVars>
      </dgm:prSet>
      <dgm:spPr/>
    </dgm:pt>
    <dgm:pt modelId="{ACCCC8A4-E270-4E7E-B44D-E2483FA949C9}" type="pres">
      <dgm:prSet presAssocID="{571BD4A8-F4C0-4C44-AFFA-9C115D76BA8F}" presName="parentNode" presStyleLbl="revTx" presStyleIdx="2" presStyleCnt="3">
        <dgm:presLayoutVars>
          <dgm:chMax val="0"/>
          <dgm:bulletEnabled val="1"/>
        </dgm:presLayoutVars>
      </dgm:prSet>
      <dgm:spPr/>
    </dgm:pt>
  </dgm:ptLst>
  <dgm:cxnLst>
    <dgm:cxn modelId="{86D4690D-6CEF-4086-A404-27902B810B8B}" srcId="{4C26E3AB-BD9D-4CED-AC74-CE40888565FA}" destId="{E76FC993-1132-4AC6-8A44-F65B59434353}" srcOrd="0" destOrd="0" parTransId="{18796DA1-8C5B-4495-9938-83550FABF4BC}" sibTransId="{4486747E-0374-4F76-864A-AC95C5474846}"/>
    <dgm:cxn modelId="{DD4C8B0F-168D-48F9-8997-2448EA192771}" type="presOf" srcId="{40D143C9-2BE1-4CBA-B191-CF69F30286A1}" destId="{CB2CDFC4-C013-435D-BF41-8F9550672971}" srcOrd="0" destOrd="0" presId="urn:microsoft.com/office/officeart/2005/8/layout/hList2"/>
    <dgm:cxn modelId="{BAE79F2F-F51F-46DA-935F-60C1D1387741}" type="presOf" srcId="{E76FC993-1132-4AC6-8A44-F65B59434353}" destId="{7C60E1B8-DA03-4DC0-97F1-CD50E7EE42A3}" srcOrd="0" destOrd="0" presId="urn:microsoft.com/office/officeart/2005/8/layout/hList2"/>
    <dgm:cxn modelId="{8EFC5730-A2CF-4FDE-888A-A465ACC03A0D}" type="presOf" srcId="{571BD4A8-F4C0-4C44-AFFA-9C115D76BA8F}" destId="{ACCCC8A4-E270-4E7E-B44D-E2483FA949C9}" srcOrd="0" destOrd="0" presId="urn:microsoft.com/office/officeart/2005/8/layout/hList2"/>
    <dgm:cxn modelId="{4CDEB566-F970-4E51-B346-E1B6CE9B1E41}" type="presOf" srcId="{F595B200-ECF4-41DB-8CCE-01C03E89DD87}" destId="{71CE6E5A-53F6-49DD-9CBD-56ED5CF43E2E}" srcOrd="0" destOrd="0" presId="urn:microsoft.com/office/officeart/2005/8/layout/hList2"/>
    <dgm:cxn modelId="{13526370-519D-4F3F-9F95-8FFAD24BFAAF}" type="presOf" srcId="{1A34329F-671A-4D28-9FE1-FCC9F8A44C26}" destId="{542220AE-CAC7-45B3-8BA5-FCB4619E2CA7}" srcOrd="0" destOrd="2" presId="urn:microsoft.com/office/officeart/2005/8/layout/hList2"/>
    <dgm:cxn modelId="{987E2054-9584-4F70-A90D-99B53F8D65CF}" srcId="{571BD4A8-F4C0-4C44-AFFA-9C115D76BA8F}" destId="{0205B2DF-E24F-481A-A4AC-E0ABD263B74D}" srcOrd="0" destOrd="0" parTransId="{F84AB455-6EB5-4D91-B0E5-F53F282C09C0}" sibTransId="{F6FA58E8-9EEF-4AB4-BBBB-FBCF36519905}"/>
    <dgm:cxn modelId="{41F1AA56-0203-4A34-9533-6A862475EE12}" srcId="{58229976-4A78-48FC-8EE4-F0446EB86A4A}" destId="{F595B200-ECF4-41DB-8CCE-01C03E89DD87}" srcOrd="0" destOrd="0" parTransId="{6C1750B1-3293-4573-A6FF-C490F20196D7}" sibTransId="{C448DB27-24E6-4694-8F4C-BC46DF5C876D}"/>
    <dgm:cxn modelId="{3AD72C58-86D2-4C39-B2F4-D562AF097381}" srcId="{571BD4A8-F4C0-4C44-AFFA-9C115D76BA8F}" destId="{5370FC20-2EE1-4B20-A412-0ECA2ADC18D9}" srcOrd="1" destOrd="0" parTransId="{8A7D09F9-0038-4CDD-9B2A-38E6FFDC7A80}" sibTransId="{B81473F5-5825-4609-9ED9-2DE4CFDBCC20}"/>
    <dgm:cxn modelId="{1D07A084-FBEA-4275-9345-57C247E9253F}" type="presOf" srcId="{5370FC20-2EE1-4B20-A412-0ECA2ADC18D9}" destId="{542220AE-CAC7-45B3-8BA5-FCB4619E2CA7}" srcOrd="0" destOrd="1" presId="urn:microsoft.com/office/officeart/2005/8/layout/hList2"/>
    <dgm:cxn modelId="{1CF7A997-15DA-4063-BA72-50C6F176EBF5}" srcId="{40D143C9-2BE1-4CBA-B191-CF69F30286A1}" destId="{58229976-4A78-48FC-8EE4-F0446EB86A4A}" srcOrd="0" destOrd="0" parTransId="{E9B53698-D369-4024-8D8F-F037852B2609}" sibTransId="{4F289702-285A-472A-B227-853DFA86E4E9}"/>
    <dgm:cxn modelId="{11AD9CAB-82EC-4170-9885-EFECE17A7807}" srcId="{40D143C9-2BE1-4CBA-B191-CF69F30286A1}" destId="{4C26E3AB-BD9D-4CED-AC74-CE40888565FA}" srcOrd="1" destOrd="0" parTransId="{3AA7679A-5245-429B-B3A7-B4DE68C407D3}" sibTransId="{378F61BE-1E06-4EC1-9AE4-20C37C3797DC}"/>
    <dgm:cxn modelId="{C9CBD9C5-4D1D-41AC-9A76-81B81CC77851}" srcId="{571BD4A8-F4C0-4C44-AFFA-9C115D76BA8F}" destId="{1A34329F-671A-4D28-9FE1-FCC9F8A44C26}" srcOrd="2" destOrd="0" parTransId="{1C446A3D-CF67-474F-AFF2-0219C80FFB2E}" sibTransId="{2E5F5071-7EB4-4B14-9B89-A9EE190A1ED2}"/>
    <dgm:cxn modelId="{DB0FACD3-4266-4FCE-B666-4504537E5A53}" type="presOf" srcId="{58229976-4A78-48FC-8EE4-F0446EB86A4A}" destId="{0F1227B5-ABDB-4172-8EDF-480E9A5BA4D4}" srcOrd="0" destOrd="0" presId="urn:microsoft.com/office/officeart/2005/8/layout/hList2"/>
    <dgm:cxn modelId="{102C10D5-C393-4ECC-B654-8C4CD9DD62B9}" type="presOf" srcId="{4C26E3AB-BD9D-4CED-AC74-CE40888565FA}" destId="{D439C723-7609-47C8-9CFA-9AE6FA66EFA9}" srcOrd="0" destOrd="0" presId="urn:microsoft.com/office/officeart/2005/8/layout/hList2"/>
    <dgm:cxn modelId="{B11355F6-FF02-4D00-99C0-F8296C339936}" type="presOf" srcId="{0205B2DF-E24F-481A-A4AC-E0ABD263B74D}" destId="{542220AE-CAC7-45B3-8BA5-FCB4619E2CA7}" srcOrd="0" destOrd="0" presId="urn:microsoft.com/office/officeart/2005/8/layout/hList2"/>
    <dgm:cxn modelId="{002105FA-240C-4A7A-9EAC-6FFA4413EF59}" srcId="{40D143C9-2BE1-4CBA-B191-CF69F30286A1}" destId="{571BD4A8-F4C0-4C44-AFFA-9C115D76BA8F}" srcOrd="2" destOrd="0" parTransId="{A7D0865C-FF63-4361-9AD1-6D258A82CE37}" sibTransId="{13D9DE20-9BCC-4431-9012-6BE333CC5B26}"/>
    <dgm:cxn modelId="{29670D70-4928-4CB7-858B-B4486C0C441F}" type="presParOf" srcId="{CB2CDFC4-C013-435D-BF41-8F9550672971}" destId="{4B4C22E0-201C-4D60-98EA-01411EBD9FBD}" srcOrd="0" destOrd="0" presId="urn:microsoft.com/office/officeart/2005/8/layout/hList2"/>
    <dgm:cxn modelId="{E2ECBBD4-CAD4-426F-BEE2-EAB1E8F8C190}" type="presParOf" srcId="{4B4C22E0-201C-4D60-98EA-01411EBD9FBD}" destId="{55BCA782-BA83-41FB-A80C-B419C2FDA065}" srcOrd="0" destOrd="0" presId="urn:microsoft.com/office/officeart/2005/8/layout/hList2"/>
    <dgm:cxn modelId="{19846D3F-F287-4696-8D78-E3196BAEEA34}" type="presParOf" srcId="{4B4C22E0-201C-4D60-98EA-01411EBD9FBD}" destId="{71CE6E5A-53F6-49DD-9CBD-56ED5CF43E2E}" srcOrd="1" destOrd="0" presId="urn:microsoft.com/office/officeart/2005/8/layout/hList2"/>
    <dgm:cxn modelId="{6E0995A3-A445-47F9-A1BA-EF2EF84C0CC6}" type="presParOf" srcId="{4B4C22E0-201C-4D60-98EA-01411EBD9FBD}" destId="{0F1227B5-ABDB-4172-8EDF-480E9A5BA4D4}" srcOrd="2" destOrd="0" presId="urn:microsoft.com/office/officeart/2005/8/layout/hList2"/>
    <dgm:cxn modelId="{A5F97298-87F8-4F8C-B5FE-923993732045}" type="presParOf" srcId="{CB2CDFC4-C013-435D-BF41-8F9550672971}" destId="{1BC3A326-937E-4D3D-B2E8-51C9D4AA1B33}" srcOrd="1" destOrd="0" presId="urn:microsoft.com/office/officeart/2005/8/layout/hList2"/>
    <dgm:cxn modelId="{C4D082F5-7085-44AD-83E8-0A28384A1D29}" type="presParOf" srcId="{CB2CDFC4-C013-435D-BF41-8F9550672971}" destId="{B0209186-5FB8-4C8F-9B16-67143427BCC2}" srcOrd="2" destOrd="0" presId="urn:microsoft.com/office/officeart/2005/8/layout/hList2"/>
    <dgm:cxn modelId="{48AA3474-CAEE-4743-8B13-9C61AC58C094}" type="presParOf" srcId="{B0209186-5FB8-4C8F-9B16-67143427BCC2}" destId="{86A9839B-5B99-4CEC-8C50-681C08A4E14D}" srcOrd="0" destOrd="0" presId="urn:microsoft.com/office/officeart/2005/8/layout/hList2"/>
    <dgm:cxn modelId="{C57F6DE5-3B48-4BBD-9620-B0702356C70F}" type="presParOf" srcId="{B0209186-5FB8-4C8F-9B16-67143427BCC2}" destId="{7C60E1B8-DA03-4DC0-97F1-CD50E7EE42A3}" srcOrd="1" destOrd="0" presId="urn:microsoft.com/office/officeart/2005/8/layout/hList2"/>
    <dgm:cxn modelId="{6E899C00-807A-4A9C-AF07-54A7F04F06E5}" type="presParOf" srcId="{B0209186-5FB8-4C8F-9B16-67143427BCC2}" destId="{D439C723-7609-47C8-9CFA-9AE6FA66EFA9}" srcOrd="2" destOrd="0" presId="urn:microsoft.com/office/officeart/2005/8/layout/hList2"/>
    <dgm:cxn modelId="{4E4AAAE1-D7E9-4507-8ED3-F97894B67C87}" type="presParOf" srcId="{CB2CDFC4-C013-435D-BF41-8F9550672971}" destId="{DDA8ECF9-72CC-46C9-A670-394E11DC40CC}" srcOrd="3" destOrd="0" presId="urn:microsoft.com/office/officeart/2005/8/layout/hList2"/>
    <dgm:cxn modelId="{BF8F0DF3-B912-4D22-B585-FE4808D6553B}" type="presParOf" srcId="{CB2CDFC4-C013-435D-BF41-8F9550672971}" destId="{71DB4C92-785A-4FD1-8D44-9577DC55DE26}" srcOrd="4" destOrd="0" presId="urn:microsoft.com/office/officeart/2005/8/layout/hList2"/>
    <dgm:cxn modelId="{60BB980E-753C-432A-AD68-19EBAC5FBBEC}" type="presParOf" srcId="{71DB4C92-785A-4FD1-8D44-9577DC55DE26}" destId="{ED0CE287-1AD6-47D2-A401-F1ABBB6BE961}" srcOrd="0" destOrd="0" presId="urn:microsoft.com/office/officeart/2005/8/layout/hList2"/>
    <dgm:cxn modelId="{35FEAE93-6F7E-4D83-B6BA-4A958460D91E}" type="presParOf" srcId="{71DB4C92-785A-4FD1-8D44-9577DC55DE26}" destId="{542220AE-CAC7-45B3-8BA5-FCB4619E2CA7}" srcOrd="1" destOrd="0" presId="urn:microsoft.com/office/officeart/2005/8/layout/hList2"/>
    <dgm:cxn modelId="{E5DF90DF-FF06-4F32-A310-D8DD74A469EF}" type="presParOf" srcId="{71DB4C92-785A-4FD1-8D44-9577DC55DE26}" destId="{ACCCC8A4-E270-4E7E-B44D-E2483FA949C9}" srcOrd="2" destOrd="0" presId="urn:microsoft.com/office/officeart/2005/8/layout/h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0984F29-1292-44CA-991F-12B6B5D6C63D}" type="doc">
      <dgm:prSet loTypeId="urn:microsoft.com/office/officeart/2005/8/layout/chevron2" loCatId="process" qsTypeId="urn:microsoft.com/office/officeart/2005/8/quickstyle/simple5" qsCatId="simple" csTypeId="urn:microsoft.com/office/officeart/2005/8/colors/colorful2" csCatId="colorful" phldr="1"/>
      <dgm:spPr/>
      <dgm:t>
        <a:bodyPr/>
        <a:lstStyle/>
        <a:p>
          <a:endParaRPr lang="es-MX"/>
        </a:p>
      </dgm:t>
    </dgm:pt>
    <dgm:pt modelId="{A0BAC89E-D9CA-4B9D-AC0A-D81ACB6221B9}">
      <dgm:prSet phldrT="[Texto]"/>
      <dgm:spPr/>
      <dgm:t>
        <a:bodyPr/>
        <a:lstStyle/>
        <a:p>
          <a:r>
            <a:rPr lang="es-MX" dirty="0"/>
            <a:t>Públicas</a:t>
          </a:r>
        </a:p>
      </dgm:t>
    </dgm:pt>
    <dgm:pt modelId="{036F5631-9216-4339-A761-C9EAFA4786D4}" type="parTrans" cxnId="{CF142F1D-1BA8-474C-B726-7D93DAEC4C04}">
      <dgm:prSet/>
      <dgm:spPr/>
      <dgm:t>
        <a:bodyPr/>
        <a:lstStyle/>
        <a:p>
          <a:endParaRPr lang="es-MX"/>
        </a:p>
      </dgm:t>
    </dgm:pt>
    <dgm:pt modelId="{5E0B8230-BE66-44CD-8D66-448FA6410128}" type="sibTrans" cxnId="{CF142F1D-1BA8-474C-B726-7D93DAEC4C04}">
      <dgm:prSet/>
      <dgm:spPr/>
      <dgm:t>
        <a:bodyPr/>
        <a:lstStyle/>
        <a:p>
          <a:endParaRPr lang="es-MX"/>
        </a:p>
      </dgm:t>
    </dgm:pt>
    <dgm:pt modelId="{F5364391-F6F3-4788-B18F-AB71AA5289D3}">
      <dgm:prSet phldrT="[Texto]"/>
      <dgm:spPr/>
      <dgm:t>
        <a:bodyPr/>
        <a:lstStyle/>
        <a:p>
          <a:r>
            <a:rPr lang="es-ES" dirty="0"/>
            <a:t>Empresas a las que el capital le pertenece al Estado.</a:t>
          </a:r>
          <a:endParaRPr lang="es-MX" dirty="0"/>
        </a:p>
      </dgm:t>
    </dgm:pt>
    <dgm:pt modelId="{609618BE-2B65-4A67-9B19-BDD554367308}" type="parTrans" cxnId="{05A4D475-3B1F-432B-B101-D6A276F2DD3B}">
      <dgm:prSet/>
      <dgm:spPr/>
      <dgm:t>
        <a:bodyPr/>
        <a:lstStyle/>
        <a:p>
          <a:endParaRPr lang="es-MX"/>
        </a:p>
      </dgm:t>
    </dgm:pt>
    <dgm:pt modelId="{BD5A1482-43F8-4AEB-8625-77BDDD4FD1B7}" type="sibTrans" cxnId="{05A4D475-3B1F-432B-B101-D6A276F2DD3B}">
      <dgm:prSet/>
      <dgm:spPr/>
      <dgm:t>
        <a:bodyPr/>
        <a:lstStyle/>
        <a:p>
          <a:endParaRPr lang="es-MX"/>
        </a:p>
      </dgm:t>
    </dgm:pt>
    <dgm:pt modelId="{99402467-0F6A-415B-ABE5-A2D0AB36BFC0}">
      <dgm:prSet phldrT="[Texto]"/>
      <dgm:spPr/>
      <dgm:t>
        <a:bodyPr/>
        <a:lstStyle/>
        <a:p>
          <a:r>
            <a:rPr lang="es-MX" dirty="0"/>
            <a:t>Privadas</a:t>
          </a:r>
        </a:p>
      </dgm:t>
    </dgm:pt>
    <dgm:pt modelId="{B97DFE13-57EB-4AAA-9C83-14B8E7754914}" type="parTrans" cxnId="{93CA5F37-03DB-40EF-B0B1-C7C17D5299ED}">
      <dgm:prSet/>
      <dgm:spPr/>
      <dgm:t>
        <a:bodyPr/>
        <a:lstStyle/>
        <a:p>
          <a:endParaRPr lang="es-MX"/>
        </a:p>
      </dgm:t>
    </dgm:pt>
    <dgm:pt modelId="{B6E2C5D3-CBC5-4097-A76C-41BD1CD09CB9}" type="sibTrans" cxnId="{93CA5F37-03DB-40EF-B0B1-C7C17D5299ED}">
      <dgm:prSet/>
      <dgm:spPr/>
      <dgm:t>
        <a:bodyPr/>
        <a:lstStyle/>
        <a:p>
          <a:endParaRPr lang="es-MX"/>
        </a:p>
      </dgm:t>
    </dgm:pt>
    <dgm:pt modelId="{AB1F0B2C-61BD-4803-BCD4-EE02272B2B6E}">
      <dgm:prSet phldrT="[Texto]"/>
      <dgm:spPr/>
      <dgm:t>
        <a:bodyPr/>
        <a:lstStyle/>
        <a:p>
          <a:r>
            <a:rPr lang="es-ES" dirty="0"/>
            <a:t>Empresas que son propiedad de aquellos que inyectan capital propio.</a:t>
          </a:r>
          <a:endParaRPr lang="es-MX" dirty="0"/>
        </a:p>
      </dgm:t>
    </dgm:pt>
    <dgm:pt modelId="{FD6C18B2-99EA-482E-8A27-D6B2CC3F7977}" type="parTrans" cxnId="{BDF1A5D4-9DB8-4E38-92B2-B7C1EC9E6C7A}">
      <dgm:prSet/>
      <dgm:spPr/>
      <dgm:t>
        <a:bodyPr/>
        <a:lstStyle/>
        <a:p>
          <a:endParaRPr lang="es-MX"/>
        </a:p>
      </dgm:t>
    </dgm:pt>
    <dgm:pt modelId="{4A513AD6-23F5-4295-9D5F-A8BFF53F7231}" type="sibTrans" cxnId="{BDF1A5D4-9DB8-4E38-92B2-B7C1EC9E6C7A}">
      <dgm:prSet/>
      <dgm:spPr/>
      <dgm:t>
        <a:bodyPr/>
        <a:lstStyle/>
        <a:p>
          <a:endParaRPr lang="es-MX"/>
        </a:p>
      </dgm:t>
    </dgm:pt>
    <dgm:pt modelId="{D53377C0-6E1F-42D7-8278-5C5FFB56CF66}">
      <dgm:prSet phldrT="[Texto]"/>
      <dgm:spPr/>
      <dgm:t>
        <a:bodyPr/>
        <a:lstStyle/>
        <a:p>
          <a:r>
            <a:rPr lang="es-MX" dirty="0"/>
            <a:t>Mixtas</a:t>
          </a:r>
        </a:p>
      </dgm:t>
    </dgm:pt>
    <dgm:pt modelId="{7C78B31C-F270-4DC2-BDE8-6653A847011B}" type="parTrans" cxnId="{B08231A8-A732-4DC0-916B-BE80EB2750BF}">
      <dgm:prSet/>
      <dgm:spPr/>
      <dgm:t>
        <a:bodyPr/>
        <a:lstStyle/>
        <a:p>
          <a:endParaRPr lang="es-MX"/>
        </a:p>
      </dgm:t>
    </dgm:pt>
    <dgm:pt modelId="{A732C964-6D47-462F-BFD4-C621CC6CF9A0}" type="sibTrans" cxnId="{B08231A8-A732-4DC0-916B-BE80EB2750BF}">
      <dgm:prSet/>
      <dgm:spPr/>
      <dgm:t>
        <a:bodyPr/>
        <a:lstStyle/>
        <a:p>
          <a:endParaRPr lang="es-MX"/>
        </a:p>
      </dgm:t>
    </dgm:pt>
    <dgm:pt modelId="{CE569148-A222-4151-81AA-B419017692E3}">
      <dgm:prSet phldrT="[Texto]"/>
      <dgm:spPr/>
      <dgm:t>
        <a:bodyPr/>
        <a:lstStyle/>
        <a:p>
          <a:r>
            <a:rPr lang="es-ES" dirty="0"/>
            <a:t> El capital es compartido entre el Estado y los particulares. </a:t>
          </a:r>
          <a:endParaRPr lang="es-MX" dirty="0"/>
        </a:p>
      </dgm:t>
    </dgm:pt>
    <dgm:pt modelId="{E8EEB5AB-A68D-49FC-82A8-EC29801320AF}" type="parTrans" cxnId="{E7747EB7-D80C-4964-B70C-100A2A50665D}">
      <dgm:prSet/>
      <dgm:spPr/>
      <dgm:t>
        <a:bodyPr/>
        <a:lstStyle/>
        <a:p>
          <a:endParaRPr lang="es-MX"/>
        </a:p>
      </dgm:t>
    </dgm:pt>
    <dgm:pt modelId="{88B6C56A-8215-4C52-9684-1165949D7D6D}" type="sibTrans" cxnId="{E7747EB7-D80C-4964-B70C-100A2A50665D}">
      <dgm:prSet/>
      <dgm:spPr/>
      <dgm:t>
        <a:bodyPr/>
        <a:lstStyle/>
        <a:p>
          <a:endParaRPr lang="es-MX"/>
        </a:p>
      </dgm:t>
    </dgm:pt>
    <dgm:pt modelId="{E744F45F-E932-4BD9-A419-92B087EA8482}" type="pres">
      <dgm:prSet presAssocID="{40984F29-1292-44CA-991F-12B6B5D6C63D}" presName="linearFlow" presStyleCnt="0">
        <dgm:presLayoutVars>
          <dgm:dir/>
          <dgm:animLvl val="lvl"/>
          <dgm:resizeHandles val="exact"/>
        </dgm:presLayoutVars>
      </dgm:prSet>
      <dgm:spPr/>
    </dgm:pt>
    <dgm:pt modelId="{B3FFAA4D-6461-42E4-BF14-B946ABE2B4F3}" type="pres">
      <dgm:prSet presAssocID="{A0BAC89E-D9CA-4B9D-AC0A-D81ACB6221B9}" presName="composite" presStyleCnt="0"/>
      <dgm:spPr/>
    </dgm:pt>
    <dgm:pt modelId="{7DDE5F22-CE01-4E50-8C41-46EB0B147E71}" type="pres">
      <dgm:prSet presAssocID="{A0BAC89E-D9CA-4B9D-AC0A-D81ACB6221B9}" presName="parentText" presStyleLbl="alignNode1" presStyleIdx="0" presStyleCnt="3">
        <dgm:presLayoutVars>
          <dgm:chMax val="1"/>
          <dgm:bulletEnabled val="1"/>
        </dgm:presLayoutVars>
      </dgm:prSet>
      <dgm:spPr/>
    </dgm:pt>
    <dgm:pt modelId="{7EA73D09-C810-4389-A852-C3310B213775}" type="pres">
      <dgm:prSet presAssocID="{A0BAC89E-D9CA-4B9D-AC0A-D81ACB6221B9}" presName="descendantText" presStyleLbl="alignAcc1" presStyleIdx="0" presStyleCnt="3">
        <dgm:presLayoutVars>
          <dgm:bulletEnabled val="1"/>
        </dgm:presLayoutVars>
      </dgm:prSet>
      <dgm:spPr/>
    </dgm:pt>
    <dgm:pt modelId="{0708F381-8FA6-460D-AE65-C4918D851401}" type="pres">
      <dgm:prSet presAssocID="{5E0B8230-BE66-44CD-8D66-448FA6410128}" presName="sp" presStyleCnt="0"/>
      <dgm:spPr/>
    </dgm:pt>
    <dgm:pt modelId="{6FEFD85D-1B96-4D76-A24B-53D57D5A4B27}" type="pres">
      <dgm:prSet presAssocID="{99402467-0F6A-415B-ABE5-A2D0AB36BFC0}" presName="composite" presStyleCnt="0"/>
      <dgm:spPr/>
    </dgm:pt>
    <dgm:pt modelId="{888F4393-E87A-4873-9D89-26F4E20173B8}" type="pres">
      <dgm:prSet presAssocID="{99402467-0F6A-415B-ABE5-A2D0AB36BFC0}" presName="parentText" presStyleLbl="alignNode1" presStyleIdx="1" presStyleCnt="3">
        <dgm:presLayoutVars>
          <dgm:chMax val="1"/>
          <dgm:bulletEnabled val="1"/>
        </dgm:presLayoutVars>
      </dgm:prSet>
      <dgm:spPr/>
    </dgm:pt>
    <dgm:pt modelId="{296F96B7-0348-42E6-A8AD-9B9C8F6CC38E}" type="pres">
      <dgm:prSet presAssocID="{99402467-0F6A-415B-ABE5-A2D0AB36BFC0}" presName="descendantText" presStyleLbl="alignAcc1" presStyleIdx="1" presStyleCnt="3">
        <dgm:presLayoutVars>
          <dgm:bulletEnabled val="1"/>
        </dgm:presLayoutVars>
      </dgm:prSet>
      <dgm:spPr/>
    </dgm:pt>
    <dgm:pt modelId="{B9A62F0A-DF73-4267-8B99-A703A65C5035}" type="pres">
      <dgm:prSet presAssocID="{B6E2C5D3-CBC5-4097-A76C-41BD1CD09CB9}" presName="sp" presStyleCnt="0"/>
      <dgm:spPr/>
    </dgm:pt>
    <dgm:pt modelId="{0C2BEC29-46D6-4093-9CC3-ED3844974C4B}" type="pres">
      <dgm:prSet presAssocID="{D53377C0-6E1F-42D7-8278-5C5FFB56CF66}" presName="composite" presStyleCnt="0"/>
      <dgm:spPr/>
    </dgm:pt>
    <dgm:pt modelId="{28ADE722-8D9D-4F1B-95AD-6C40F80E5E3A}" type="pres">
      <dgm:prSet presAssocID="{D53377C0-6E1F-42D7-8278-5C5FFB56CF66}" presName="parentText" presStyleLbl="alignNode1" presStyleIdx="2" presStyleCnt="3">
        <dgm:presLayoutVars>
          <dgm:chMax val="1"/>
          <dgm:bulletEnabled val="1"/>
        </dgm:presLayoutVars>
      </dgm:prSet>
      <dgm:spPr/>
    </dgm:pt>
    <dgm:pt modelId="{529DE5EB-15F8-41C7-9BA4-B51B07E0D119}" type="pres">
      <dgm:prSet presAssocID="{D53377C0-6E1F-42D7-8278-5C5FFB56CF66}" presName="descendantText" presStyleLbl="alignAcc1" presStyleIdx="2" presStyleCnt="3">
        <dgm:presLayoutVars>
          <dgm:bulletEnabled val="1"/>
        </dgm:presLayoutVars>
      </dgm:prSet>
      <dgm:spPr/>
    </dgm:pt>
  </dgm:ptLst>
  <dgm:cxnLst>
    <dgm:cxn modelId="{CF142F1D-1BA8-474C-B726-7D93DAEC4C04}" srcId="{40984F29-1292-44CA-991F-12B6B5D6C63D}" destId="{A0BAC89E-D9CA-4B9D-AC0A-D81ACB6221B9}" srcOrd="0" destOrd="0" parTransId="{036F5631-9216-4339-A761-C9EAFA4786D4}" sibTransId="{5E0B8230-BE66-44CD-8D66-448FA6410128}"/>
    <dgm:cxn modelId="{79894333-92F2-412B-954C-C9E9D53A363C}" type="presOf" srcId="{A0BAC89E-D9CA-4B9D-AC0A-D81ACB6221B9}" destId="{7DDE5F22-CE01-4E50-8C41-46EB0B147E71}" srcOrd="0" destOrd="0" presId="urn:microsoft.com/office/officeart/2005/8/layout/chevron2"/>
    <dgm:cxn modelId="{93CA5F37-03DB-40EF-B0B1-C7C17D5299ED}" srcId="{40984F29-1292-44CA-991F-12B6B5D6C63D}" destId="{99402467-0F6A-415B-ABE5-A2D0AB36BFC0}" srcOrd="1" destOrd="0" parTransId="{B97DFE13-57EB-4AAA-9C83-14B8E7754914}" sibTransId="{B6E2C5D3-CBC5-4097-A76C-41BD1CD09CB9}"/>
    <dgm:cxn modelId="{E5FAA261-FEE2-49CC-94A6-FB8B758EC7CA}" type="presOf" srcId="{40984F29-1292-44CA-991F-12B6B5D6C63D}" destId="{E744F45F-E932-4BD9-A419-92B087EA8482}" srcOrd="0" destOrd="0" presId="urn:microsoft.com/office/officeart/2005/8/layout/chevron2"/>
    <dgm:cxn modelId="{2832BC64-B672-4E37-BE30-0337257875D5}" type="presOf" srcId="{99402467-0F6A-415B-ABE5-A2D0AB36BFC0}" destId="{888F4393-E87A-4873-9D89-26F4E20173B8}" srcOrd="0" destOrd="0" presId="urn:microsoft.com/office/officeart/2005/8/layout/chevron2"/>
    <dgm:cxn modelId="{05A4D475-3B1F-432B-B101-D6A276F2DD3B}" srcId="{A0BAC89E-D9CA-4B9D-AC0A-D81ACB6221B9}" destId="{F5364391-F6F3-4788-B18F-AB71AA5289D3}" srcOrd="0" destOrd="0" parTransId="{609618BE-2B65-4A67-9B19-BDD554367308}" sibTransId="{BD5A1482-43F8-4AEB-8625-77BDDD4FD1B7}"/>
    <dgm:cxn modelId="{B08231A8-A732-4DC0-916B-BE80EB2750BF}" srcId="{40984F29-1292-44CA-991F-12B6B5D6C63D}" destId="{D53377C0-6E1F-42D7-8278-5C5FFB56CF66}" srcOrd="2" destOrd="0" parTransId="{7C78B31C-F270-4DC2-BDE8-6653A847011B}" sibTransId="{A732C964-6D47-462F-BFD4-C621CC6CF9A0}"/>
    <dgm:cxn modelId="{4103E6B2-F6A8-47A4-8B99-CC84440900EA}" type="presOf" srcId="{CE569148-A222-4151-81AA-B419017692E3}" destId="{529DE5EB-15F8-41C7-9BA4-B51B07E0D119}" srcOrd="0" destOrd="0" presId="urn:microsoft.com/office/officeart/2005/8/layout/chevron2"/>
    <dgm:cxn modelId="{EFEFA1B3-353D-493E-AE9D-F388AB4E7933}" type="presOf" srcId="{F5364391-F6F3-4788-B18F-AB71AA5289D3}" destId="{7EA73D09-C810-4389-A852-C3310B213775}" srcOrd="0" destOrd="0" presId="urn:microsoft.com/office/officeart/2005/8/layout/chevron2"/>
    <dgm:cxn modelId="{E7747EB7-D80C-4964-B70C-100A2A50665D}" srcId="{D53377C0-6E1F-42D7-8278-5C5FFB56CF66}" destId="{CE569148-A222-4151-81AA-B419017692E3}" srcOrd="0" destOrd="0" parTransId="{E8EEB5AB-A68D-49FC-82A8-EC29801320AF}" sibTransId="{88B6C56A-8215-4C52-9684-1165949D7D6D}"/>
    <dgm:cxn modelId="{5F1F07CE-FE0D-49C5-9E46-BB3571FA688F}" type="presOf" srcId="{D53377C0-6E1F-42D7-8278-5C5FFB56CF66}" destId="{28ADE722-8D9D-4F1B-95AD-6C40F80E5E3A}" srcOrd="0" destOrd="0" presId="urn:microsoft.com/office/officeart/2005/8/layout/chevron2"/>
    <dgm:cxn modelId="{BDF1A5D4-9DB8-4E38-92B2-B7C1EC9E6C7A}" srcId="{99402467-0F6A-415B-ABE5-A2D0AB36BFC0}" destId="{AB1F0B2C-61BD-4803-BCD4-EE02272B2B6E}" srcOrd="0" destOrd="0" parTransId="{FD6C18B2-99EA-482E-8A27-D6B2CC3F7977}" sibTransId="{4A513AD6-23F5-4295-9D5F-A8BFF53F7231}"/>
    <dgm:cxn modelId="{F58D6EE6-243D-40C3-AD30-29031EEC270A}" type="presOf" srcId="{AB1F0B2C-61BD-4803-BCD4-EE02272B2B6E}" destId="{296F96B7-0348-42E6-A8AD-9B9C8F6CC38E}" srcOrd="0" destOrd="0" presId="urn:microsoft.com/office/officeart/2005/8/layout/chevron2"/>
    <dgm:cxn modelId="{1E1482C4-D893-491F-A51B-25EDAAAD1A38}" type="presParOf" srcId="{E744F45F-E932-4BD9-A419-92B087EA8482}" destId="{B3FFAA4D-6461-42E4-BF14-B946ABE2B4F3}" srcOrd="0" destOrd="0" presId="urn:microsoft.com/office/officeart/2005/8/layout/chevron2"/>
    <dgm:cxn modelId="{0424BE6B-8911-4277-B541-49F05B8795A6}" type="presParOf" srcId="{B3FFAA4D-6461-42E4-BF14-B946ABE2B4F3}" destId="{7DDE5F22-CE01-4E50-8C41-46EB0B147E71}" srcOrd="0" destOrd="0" presId="urn:microsoft.com/office/officeart/2005/8/layout/chevron2"/>
    <dgm:cxn modelId="{C97606FB-2D90-4196-9D0C-43A3EC7D8519}" type="presParOf" srcId="{B3FFAA4D-6461-42E4-BF14-B946ABE2B4F3}" destId="{7EA73D09-C810-4389-A852-C3310B213775}" srcOrd="1" destOrd="0" presId="urn:microsoft.com/office/officeart/2005/8/layout/chevron2"/>
    <dgm:cxn modelId="{BDA09A5D-66B1-4719-8D53-99C71CAAA27E}" type="presParOf" srcId="{E744F45F-E932-4BD9-A419-92B087EA8482}" destId="{0708F381-8FA6-460D-AE65-C4918D851401}" srcOrd="1" destOrd="0" presId="urn:microsoft.com/office/officeart/2005/8/layout/chevron2"/>
    <dgm:cxn modelId="{EF512E9B-99B5-439E-A2ED-E265C83CA579}" type="presParOf" srcId="{E744F45F-E932-4BD9-A419-92B087EA8482}" destId="{6FEFD85D-1B96-4D76-A24B-53D57D5A4B27}" srcOrd="2" destOrd="0" presId="urn:microsoft.com/office/officeart/2005/8/layout/chevron2"/>
    <dgm:cxn modelId="{D93525B2-19F1-4BB5-AAC6-D49628E4DEE1}" type="presParOf" srcId="{6FEFD85D-1B96-4D76-A24B-53D57D5A4B27}" destId="{888F4393-E87A-4873-9D89-26F4E20173B8}" srcOrd="0" destOrd="0" presId="urn:microsoft.com/office/officeart/2005/8/layout/chevron2"/>
    <dgm:cxn modelId="{2840BA0B-D7DE-44AB-BC86-520B799C9AC6}" type="presParOf" srcId="{6FEFD85D-1B96-4D76-A24B-53D57D5A4B27}" destId="{296F96B7-0348-42E6-A8AD-9B9C8F6CC38E}" srcOrd="1" destOrd="0" presId="urn:microsoft.com/office/officeart/2005/8/layout/chevron2"/>
    <dgm:cxn modelId="{C0F4CE80-3E21-4306-A54D-A2329FAE852F}" type="presParOf" srcId="{E744F45F-E932-4BD9-A419-92B087EA8482}" destId="{B9A62F0A-DF73-4267-8B99-A703A65C5035}" srcOrd="3" destOrd="0" presId="urn:microsoft.com/office/officeart/2005/8/layout/chevron2"/>
    <dgm:cxn modelId="{EDF7D783-EBB8-42DA-A879-6B205BD5386C}" type="presParOf" srcId="{E744F45F-E932-4BD9-A419-92B087EA8482}" destId="{0C2BEC29-46D6-4093-9CC3-ED3844974C4B}" srcOrd="4" destOrd="0" presId="urn:microsoft.com/office/officeart/2005/8/layout/chevron2"/>
    <dgm:cxn modelId="{23305DD0-0E48-4C9D-95E2-7D6EF942C982}" type="presParOf" srcId="{0C2BEC29-46D6-4093-9CC3-ED3844974C4B}" destId="{28ADE722-8D9D-4F1B-95AD-6C40F80E5E3A}" srcOrd="0" destOrd="0" presId="urn:microsoft.com/office/officeart/2005/8/layout/chevron2"/>
    <dgm:cxn modelId="{C53EEE61-8F35-4820-81CE-0C013AD970AA}" type="presParOf" srcId="{0C2BEC29-46D6-4093-9CC3-ED3844974C4B}" destId="{529DE5EB-15F8-41C7-9BA4-B51B07E0D11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7DDC63D-57EB-4A8D-BA5E-FB3A1FBF64F1}" type="doc">
      <dgm:prSet loTypeId="urn:microsoft.com/office/officeart/2005/8/layout/arrow2" loCatId="process" qsTypeId="urn:microsoft.com/office/officeart/2005/8/quickstyle/simple1" qsCatId="simple" csTypeId="urn:microsoft.com/office/officeart/2005/8/colors/colorful3" csCatId="colorful" phldr="1"/>
      <dgm:spPr/>
      <dgm:t>
        <a:bodyPr/>
        <a:lstStyle/>
        <a:p>
          <a:endParaRPr lang="es-MX"/>
        </a:p>
      </dgm:t>
    </dgm:pt>
    <dgm:pt modelId="{33016E9F-94EA-4E47-8650-023149B5AFDD}">
      <dgm:prSet phldrT="[Texto]" custT="1"/>
      <dgm:spPr/>
      <dgm:t>
        <a:bodyPr/>
        <a:lstStyle/>
        <a:p>
          <a:r>
            <a:rPr lang="es-MX" sz="1600" dirty="0"/>
            <a:t>Locales</a:t>
          </a:r>
        </a:p>
      </dgm:t>
    </dgm:pt>
    <dgm:pt modelId="{9CCC5FA7-6CA4-4FC4-B777-693241A4399A}" type="parTrans" cxnId="{C43D84CE-929B-477C-997A-A2A58593EF98}">
      <dgm:prSet/>
      <dgm:spPr/>
      <dgm:t>
        <a:bodyPr/>
        <a:lstStyle/>
        <a:p>
          <a:endParaRPr lang="es-MX" sz="2400"/>
        </a:p>
      </dgm:t>
    </dgm:pt>
    <dgm:pt modelId="{577220B2-9A74-46F9-8E82-B3D94B7B88FA}" type="sibTrans" cxnId="{C43D84CE-929B-477C-997A-A2A58593EF98}">
      <dgm:prSet/>
      <dgm:spPr/>
      <dgm:t>
        <a:bodyPr/>
        <a:lstStyle/>
        <a:p>
          <a:endParaRPr lang="es-MX" sz="2400"/>
        </a:p>
      </dgm:t>
    </dgm:pt>
    <dgm:pt modelId="{B99A0BFC-5D4E-4314-B971-C8B9E95F1A16}">
      <dgm:prSet phldrT="[Texto]" custT="1"/>
      <dgm:spPr/>
      <dgm:t>
        <a:bodyPr/>
        <a:lstStyle/>
        <a:p>
          <a:r>
            <a:rPr lang="es-MX" sz="1600" dirty="0"/>
            <a:t>Regionales</a:t>
          </a:r>
        </a:p>
      </dgm:t>
    </dgm:pt>
    <dgm:pt modelId="{F569E619-4F8E-4FA0-B238-8D297BC89D24}" type="parTrans" cxnId="{2B475404-EE9F-43D5-956A-1E81E765ADB5}">
      <dgm:prSet/>
      <dgm:spPr/>
      <dgm:t>
        <a:bodyPr/>
        <a:lstStyle/>
        <a:p>
          <a:endParaRPr lang="es-MX" sz="2400"/>
        </a:p>
      </dgm:t>
    </dgm:pt>
    <dgm:pt modelId="{53782B78-97BE-465D-B9F3-7E78E0B14190}" type="sibTrans" cxnId="{2B475404-EE9F-43D5-956A-1E81E765ADB5}">
      <dgm:prSet/>
      <dgm:spPr/>
      <dgm:t>
        <a:bodyPr/>
        <a:lstStyle/>
        <a:p>
          <a:endParaRPr lang="es-MX" sz="2400"/>
        </a:p>
      </dgm:t>
    </dgm:pt>
    <dgm:pt modelId="{25846C83-6A85-452C-9AEA-13C4CD9ED6A6}">
      <dgm:prSet phldrT="[Texto]" custT="1"/>
      <dgm:spPr/>
      <dgm:t>
        <a:bodyPr/>
        <a:lstStyle/>
        <a:p>
          <a:r>
            <a:rPr lang="es-MX" sz="1600" dirty="0"/>
            <a:t>Nacionales</a:t>
          </a:r>
        </a:p>
      </dgm:t>
    </dgm:pt>
    <dgm:pt modelId="{3AEE0422-29D4-47EB-96A9-C762A07EE3BD}" type="parTrans" cxnId="{3681A398-DCB2-454C-9E7C-6C3305FB0453}">
      <dgm:prSet/>
      <dgm:spPr/>
      <dgm:t>
        <a:bodyPr/>
        <a:lstStyle/>
        <a:p>
          <a:endParaRPr lang="es-MX" sz="2400"/>
        </a:p>
      </dgm:t>
    </dgm:pt>
    <dgm:pt modelId="{3E44DEF3-2A87-443C-97BB-4B9B98DC84FE}" type="sibTrans" cxnId="{3681A398-DCB2-454C-9E7C-6C3305FB0453}">
      <dgm:prSet/>
      <dgm:spPr/>
      <dgm:t>
        <a:bodyPr/>
        <a:lstStyle/>
        <a:p>
          <a:endParaRPr lang="es-MX" sz="2400"/>
        </a:p>
      </dgm:t>
    </dgm:pt>
    <dgm:pt modelId="{3E126671-313E-45C1-84B2-0C237472B4C9}">
      <dgm:prSet phldrT="[Texto]" custT="1"/>
      <dgm:spPr/>
      <dgm:t>
        <a:bodyPr/>
        <a:lstStyle/>
        <a:p>
          <a:r>
            <a:rPr lang="es-MX" sz="1600" dirty="0"/>
            <a:t>Multinacionales</a:t>
          </a:r>
        </a:p>
      </dgm:t>
    </dgm:pt>
    <dgm:pt modelId="{8B197EFE-B99D-4B29-A35A-DA04C81B154F}" type="parTrans" cxnId="{C93CBCA6-7BAD-4F6C-B3C3-C0981A570894}">
      <dgm:prSet/>
      <dgm:spPr/>
      <dgm:t>
        <a:bodyPr/>
        <a:lstStyle/>
        <a:p>
          <a:endParaRPr lang="es-MX" sz="2400"/>
        </a:p>
      </dgm:t>
    </dgm:pt>
    <dgm:pt modelId="{F75FD846-C472-4311-8CE4-4F9C5D2EF82F}" type="sibTrans" cxnId="{C93CBCA6-7BAD-4F6C-B3C3-C0981A570894}">
      <dgm:prSet/>
      <dgm:spPr/>
      <dgm:t>
        <a:bodyPr/>
        <a:lstStyle/>
        <a:p>
          <a:endParaRPr lang="es-MX" sz="2400"/>
        </a:p>
      </dgm:t>
    </dgm:pt>
    <dgm:pt modelId="{C8394CC1-32BB-444C-B74B-D03564F568AD}" type="pres">
      <dgm:prSet presAssocID="{37DDC63D-57EB-4A8D-BA5E-FB3A1FBF64F1}" presName="arrowDiagram" presStyleCnt="0">
        <dgm:presLayoutVars>
          <dgm:chMax val="5"/>
          <dgm:dir/>
          <dgm:resizeHandles val="exact"/>
        </dgm:presLayoutVars>
      </dgm:prSet>
      <dgm:spPr/>
    </dgm:pt>
    <dgm:pt modelId="{7FC3FCCC-9D3C-4898-A263-A5E0BF075468}" type="pres">
      <dgm:prSet presAssocID="{37DDC63D-57EB-4A8D-BA5E-FB3A1FBF64F1}" presName="arrow" presStyleLbl="bgShp" presStyleIdx="0" presStyleCnt="1"/>
      <dgm:spPr/>
    </dgm:pt>
    <dgm:pt modelId="{51BE7212-4D0D-479C-A422-37DFB359F829}" type="pres">
      <dgm:prSet presAssocID="{37DDC63D-57EB-4A8D-BA5E-FB3A1FBF64F1}" presName="arrowDiagram4" presStyleCnt="0"/>
      <dgm:spPr/>
    </dgm:pt>
    <dgm:pt modelId="{EFF439ED-64DC-4DCB-895C-288B5FA2151B}" type="pres">
      <dgm:prSet presAssocID="{33016E9F-94EA-4E47-8650-023149B5AFDD}" presName="bullet4a" presStyleLbl="node1" presStyleIdx="0" presStyleCnt="4"/>
      <dgm:spPr/>
    </dgm:pt>
    <dgm:pt modelId="{A6DA4862-8D45-40EA-837E-D0DCC08C9A30}" type="pres">
      <dgm:prSet presAssocID="{33016E9F-94EA-4E47-8650-023149B5AFDD}" presName="textBox4a" presStyleLbl="revTx" presStyleIdx="0" presStyleCnt="4">
        <dgm:presLayoutVars>
          <dgm:bulletEnabled val="1"/>
        </dgm:presLayoutVars>
      </dgm:prSet>
      <dgm:spPr/>
    </dgm:pt>
    <dgm:pt modelId="{C48E5479-5492-43D3-A40E-524FE908494F}" type="pres">
      <dgm:prSet presAssocID="{B99A0BFC-5D4E-4314-B971-C8B9E95F1A16}" presName="bullet4b" presStyleLbl="node1" presStyleIdx="1" presStyleCnt="4"/>
      <dgm:spPr/>
    </dgm:pt>
    <dgm:pt modelId="{695AB8DE-B089-42DB-B01F-0DCFB75D2C71}" type="pres">
      <dgm:prSet presAssocID="{B99A0BFC-5D4E-4314-B971-C8B9E95F1A16}" presName="textBox4b" presStyleLbl="revTx" presStyleIdx="1" presStyleCnt="4">
        <dgm:presLayoutVars>
          <dgm:bulletEnabled val="1"/>
        </dgm:presLayoutVars>
      </dgm:prSet>
      <dgm:spPr/>
    </dgm:pt>
    <dgm:pt modelId="{11CECBA9-72C1-4045-B645-96C4CB3CBD6C}" type="pres">
      <dgm:prSet presAssocID="{25846C83-6A85-452C-9AEA-13C4CD9ED6A6}" presName="bullet4c" presStyleLbl="node1" presStyleIdx="2" presStyleCnt="4"/>
      <dgm:spPr/>
    </dgm:pt>
    <dgm:pt modelId="{CCA77C24-78CD-4C62-A105-075BA44F89B5}" type="pres">
      <dgm:prSet presAssocID="{25846C83-6A85-452C-9AEA-13C4CD9ED6A6}" presName="textBox4c" presStyleLbl="revTx" presStyleIdx="2" presStyleCnt="4">
        <dgm:presLayoutVars>
          <dgm:bulletEnabled val="1"/>
        </dgm:presLayoutVars>
      </dgm:prSet>
      <dgm:spPr/>
    </dgm:pt>
    <dgm:pt modelId="{061F69D1-EBB8-4459-9FAE-EFEACE2E3E9B}" type="pres">
      <dgm:prSet presAssocID="{3E126671-313E-45C1-84B2-0C237472B4C9}" presName="bullet4d" presStyleLbl="node1" presStyleIdx="3" presStyleCnt="4"/>
      <dgm:spPr/>
    </dgm:pt>
    <dgm:pt modelId="{AF557705-5728-4520-BCA6-CD511DA0ED5A}" type="pres">
      <dgm:prSet presAssocID="{3E126671-313E-45C1-84B2-0C237472B4C9}" presName="textBox4d" presStyleLbl="revTx" presStyleIdx="3" presStyleCnt="4" custScaleX="160999" custLinFactNeighborX="24609" custLinFactNeighborY="-14449">
        <dgm:presLayoutVars>
          <dgm:bulletEnabled val="1"/>
        </dgm:presLayoutVars>
      </dgm:prSet>
      <dgm:spPr/>
    </dgm:pt>
  </dgm:ptLst>
  <dgm:cxnLst>
    <dgm:cxn modelId="{2B475404-EE9F-43D5-956A-1E81E765ADB5}" srcId="{37DDC63D-57EB-4A8D-BA5E-FB3A1FBF64F1}" destId="{B99A0BFC-5D4E-4314-B971-C8B9E95F1A16}" srcOrd="1" destOrd="0" parTransId="{F569E619-4F8E-4FA0-B238-8D297BC89D24}" sibTransId="{53782B78-97BE-465D-B9F3-7E78E0B14190}"/>
    <dgm:cxn modelId="{1514232C-5CFE-410D-965E-E41E041A7A66}" type="presOf" srcId="{37DDC63D-57EB-4A8D-BA5E-FB3A1FBF64F1}" destId="{C8394CC1-32BB-444C-B74B-D03564F568AD}" srcOrd="0" destOrd="0" presId="urn:microsoft.com/office/officeart/2005/8/layout/arrow2"/>
    <dgm:cxn modelId="{FEFDC48C-B82D-4EA2-BA8B-B4BD5316B5C4}" type="presOf" srcId="{25846C83-6A85-452C-9AEA-13C4CD9ED6A6}" destId="{CCA77C24-78CD-4C62-A105-075BA44F89B5}" srcOrd="0" destOrd="0" presId="urn:microsoft.com/office/officeart/2005/8/layout/arrow2"/>
    <dgm:cxn modelId="{3681A398-DCB2-454C-9E7C-6C3305FB0453}" srcId="{37DDC63D-57EB-4A8D-BA5E-FB3A1FBF64F1}" destId="{25846C83-6A85-452C-9AEA-13C4CD9ED6A6}" srcOrd="2" destOrd="0" parTransId="{3AEE0422-29D4-47EB-96A9-C762A07EE3BD}" sibTransId="{3E44DEF3-2A87-443C-97BB-4B9B98DC84FE}"/>
    <dgm:cxn modelId="{268F749E-FAD2-4E1D-A843-DEF5AE4F2DBB}" type="presOf" srcId="{3E126671-313E-45C1-84B2-0C237472B4C9}" destId="{AF557705-5728-4520-BCA6-CD511DA0ED5A}" srcOrd="0" destOrd="0" presId="urn:microsoft.com/office/officeart/2005/8/layout/arrow2"/>
    <dgm:cxn modelId="{C93CBCA6-7BAD-4F6C-B3C3-C0981A570894}" srcId="{37DDC63D-57EB-4A8D-BA5E-FB3A1FBF64F1}" destId="{3E126671-313E-45C1-84B2-0C237472B4C9}" srcOrd="3" destOrd="0" parTransId="{8B197EFE-B99D-4B29-A35A-DA04C81B154F}" sibTransId="{F75FD846-C472-4311-8CE4-4F9C5D2EF82F}"/>
    <dgm:cxn modelId="{C43D84CE-929B-477C-997A-A2A58593EF98}" srcId="{37DDC63D-57EB-4A8D-BA5E-FB3A1FBF64F1}" destId="{33016E9F-94EA-4E47-8650-023149B5AFDD}" srcOrd="0" destOrd="0" parTransId="{9CCC5FA7-6CA4-4FC4-B777-693241A4399A}" sibTransId="{577220B2-9A74-46F9-8E82-B3D94B7B88FA}"/>
    <dgm:cxn modelId="{22EB4FF1-4363-4F79-AA57-320E8C244FEA}" type="presOf" srcId="{B99A0BFC-5D4E-4314-B971-C8B9E95F1A16}" destId="{695AB8DE-B089-42DB-B01F-0DCFB75D2C71}" srcOrd="0" destOrd="0" presId="urn:microsoft.com/office/officeart/2005/8/layout/arrow2"/>
    <dgm:cxn modelId="{7DB9B3FF-734C-4EB3-B9A4-4A5A36AAD7E0}" type="presOf" srcId="{33016E9F-94EA-4E47-8650-023149B5AFDD}" destId="{A6DA4862-8D45-40EA-837E-D0DCC08C9A30}" srcOrd="0" destOrd="0" presId="urn:microsoft.com/office/officeart/2005/8/layout/arrow2"/>
    <dgm:cxn modelId="{A78C40B7-A30B-42BE-9268-1A7E25325B4F}" type="presParOf" srcId="{C8394CC1-32BB-444C-B74B-D03564F568AD}" destId="{7FC3FCCC-9D3C-4898-A263-A5E0BF075468}" srcOrd="0" destOrd="0" presId="urn:microsoft.com/office/officeart/2005/8/layout/arrow2"/>
    <dgm:cxn modelId="{8FED199F-79AB-4737-95BB-B6FF8EF96204}" type="presParOf" srcId="{C8394CC1-32BB-444C-B74B-D03564F568AD}" destId="{51BE7212-4D0D-479C-A422-37DFB359F829}" srcOrd="1" destOrd="0" presId="urn:microsoft.com/office/officeart/2005/8/layout/arrow2"/>
    <dgm:cxn modelId="{B822D1EC-062A-49E5-899D-F0ECC40AC095}" type="presParOf" srcId="{51BE7212-4D0D-479C-A422-37DFB359F829}" destId="{EFF439ED-64DC-4DCB-895C-288B5FA2151B}" srcOrd="0" destOrd="0" presId="urn:microsoft.com/office/officeart/2005/8/layout/arrow2"/>
    <dgm:cxn modelId="{75323FB6-8600-4DDB-94E5-C34E42145D03}" type="presParOf" srcId="{51BE7212-4D0D-479C-A422-37DFB359F829}" destId="{A6DA4862-8D45-40EA-837E-D0DCC08C9A30}" srcOrd="1" destOrd="0" presId="urn:microsoft.com/office/officeart/2005/8/layout/arrow2"/>
    <dgm:cxn modelId="{FD0AA226-0B43-4E44-8925-4F8C0C7CE4B5}" type="presParOf" srcId="{51BE7212-4D0D-479C-A422-37DFB359F829}" destId="{C48E5479-5492-43D3-A40E-524FE908494F}" srcOrd="2" destOrd="0" presId="urn:microsoft.com/office/officeart/2005/8/layout/arrow2"/>
    <dgm:cxn modelId="{20A03F83-54A8-4391-B81F-0B0461ADF93F}" type="presParOf" srcId="{51BE7212-4D0D-479C-A422-37DFB359F829}" destId="{695AB8DE-B089-42DB-B01F-0DCFB75D2C71}" srcOrd="3" destOrd="0" presId="urn:microsoft.com/office/officeart/2005/8/layout/arrow2"/>
    <dgm:cxn modelId="{B71D226A-0AFC-49C9-B8E1-7A1FFA3CC980}" type="presParOf" srcId="{51BE7212-4D0D-479C-A422-37DFB359F829}" destId="{11CECBA9-72C1-4045-B645-96C4CB3CBD6C}" srcOrd="4" destOrd="0" presId="urn:microsoft.com/office/officeart/2005/8/layout/arrow2"/>
    <dgm:cxn modelId="{32B0DB7A-DC55-4A79-97B8-CAEEEDB4F89F}" type="presParOf" srcId="{51BE7212-4D0D-479C-A422-37DFB359F829}" destId="{CCA77C24-78CD-4C62-A105-075BA44F89B5}" srcOrd="5" destOrd="0" presId="urn:microsoft.com/office/officeart/2005/8/layout/arrow2"/>
    <dgm:cxn modelId="{02E1D207-0E95-4C4B-BC8D-DA3CB97F7D31}" type="presParOf" srcId="{51BE7212-4D0D-479C-A422-37DFB359F829}" destId="{061F69D1-EBB8-4459-9FAE-EFEACE2E3E9B}" srcOrd="6" destOrd="0" presId="urn:microsoft.com/office/officeart/2005/8/layout/arrow2"/>
    <dgm:cxn modelId="{40E219CB-110C-41BA-978E-1114268B8BDC}" type="presParOf" srcId="{51BE7212-4D0D-479C-A422-37DFB359F829}" destId="{AF557705-5728-4520-BCA6-CD511DA0ED5A}"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2135B5-9D63-4092-96C9-DF81C0D1978C}">
      <dsp:nvSpPr>
        <dsp:cNvPr id="0" name=""/>
        <dsp:cNvSpPr/>
      </dsp:nvSpPr>
      <dsp:spPr>
        <a:xfrm>
          <a:off x="0" y="188400"/>
          <a:ext cx="8229600" cy="2772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C2E32B6-361F-49C9-B41F-F34328756837}">
      <dsp:nvSpPr>
        <dsp:cNvPr id="0" name=""/>
        <dsp:cNvSpPr/>
      </dsp:nvSpPr>
      <dsp:spPr>
        <a:xfrm>
          <a:off x="411480" y="26039"/>
          <a:ext cx="5760720" cy="324720"/>
        </a:xfrm>
        <a:prstGeom prst="roundRect">
          <a:avLst/>
        </a:prstGeom>
        <a:gradFill rotWithShape="0">
          <a:gsLst>
            <a:gs pos="0">
              <a:schemeClr val="accent3">
                <a:hueOff val="0"/>
                <a:satOff val="0"/>
                <a:lumOff val="0"/>
                <a:alphaOff val="0"/>
                <a:shade val="63000"/>
              </a:schemeClr>
            </a:gs>
            <a:gs pos="30000">
              <a:schemeClr val="accent3">
                <a:hueOff val="0"/>
                <a:satOff val="0"/>
                <a:lumOff val="0"/>
                <a:alphaOff val="0"/>
                <a:shade val="90000"/>
                <a:satMod val="110000"/>
              </a:schemeClr>
            </a:gs>
            <a:gs pos="45000">
              <a:schemeClr val="accent3">
                <a:hueOff val="0"/>
                <a:satOff val="0"/>
                <a:lumOff val="0"/>
                <a:alphaOff val="0"/>
                <a:shade val="100000"/>
                <a:satMod val="118000"/>
              </a:schemeClr>
            </a:gs>
            <a:gs pos="55000">
              <a:schemeClr val="accent3">
                <a:hueOff val="0"/>
                <a:satOff val="0"/>
                <a:lumOff val="0"/>
                <a:alphaOff val="0"/>
                <a:shade val="100000"/>
                <a:satMod val="118000"/>
              </a:schemeClr>
            </a:gs>
            <a:gs pos="73000">
              <a:schemeClr val="accent3">
                <a:hueOff val="0"/>
                <a:satOff val="0"/>
                <a:lumOff val="0"/>
                <a:alphaOff val="0"/>
                <a:shade val="90000"/>
                <a:satMod val="110000"/>
              </a:schemeClr>
            </a:gs>
            <a:gs pos="100000">
              <a:schemeClr val="accent3">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3">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89000">
            <a:lnSpc>
              <a:spcPct val="90000"/>
            </a:lnSpc>
            <a:spcBef>
              <a:spcPct val="0"/>
            </a:spcBef>
            <a:spcAft>
              <a:spcPct val="35000"/>
            </a:spcAft>
            <a:buNone/>
          </a:pPr>
          <a:r>
            <a:rPr lang="es-MX" sz="2000" b="1" kern="1200" dirty="0"/>
            <a:t>Introducción</a:t>
          </a:r>
        </a:p>
      </dsp:txBody>
      <dsp:txXfrm>
        <a:off x="427332" y="41891"/>
        <a:ext cx="5729016" cy="293016"/>
      </dsp:txXfrm>
    </dsp:sp>
    <dsp:sp modelId="{9FC40D53-4988-43DB-B9DB-8D8BB4443EEB}">
      <dsp:nvSpPr>
        <dsp:cNvPr id="0" name=""/>
        <dsp:cNvSpPr/>
      </dsp:nvSpPr>
      <dsp:spPr>
        <a:xfrm>
          <a:off x="0" y="687360"/>
          <a:ext cx="8229600" cy="277200"/>
        </a:xfrm>
        <a:prstGeom prst="rect">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dsp:spPr>
      <dsp:style>
        <a:lnRef idx="1">
          <a:scrgbClr r="0" g="0" b="0"/>
        </a:lnRef>
        <a:fillRef idx="1">
          <a:scrgbClr r="0" g="0" b="0"/>
        </a:fillRef>
        <a:effectRef idx="0">
          <a:scrgbClr r="0" g="0" b="0"/>
        </a:effectRef>
        <a:fontRef idx="minor"/>
      </dsp:style>
    </dsp:sp>
    <dsp:sp modelId="{612449DA-E4D5-4313-9F9F-6848C68F9A1F}">
      <dsp:nvSpPr>
        <dsp:cNvPr id="0" name=""/>
        <dsp:cNvSpPr/>
      </dsp:nvSpPr>
      <dsp:spPr>
        <a:xfrm>
          <a:off x="411480" y="525000"/>
          <a:ext cx="5760720" cy="324720"/>
        </a:xfrm>
        <a:prstGeom prst="roundRect">
          <a:avLst/>
        </a:prstGeom>
        <a:gradFill rotWithShape="0">
          <a:gsLst>
            <a:gs pos="0">
              <a:schemeClr val="accent3">
                <a:hueOff val="11250264"/>
                <a:satOff val="-16880"/>
                <a:lumOff val="-2745"/>
                <a:alphaOff val="0"/>
                <a:shade val="63000"/>
              </a:schemeClr>
            </a:gs>
            <a:gs pos="30000">
              <a:schemeClr val="accent3">
                <a:hueOff val="11250264"/>
                <a:satOff val="-16880"/>
                <a:lumOff val="-2745"/>
                <a:alphaOff val="0"/>
                <a:shade val="90000"/>
                <a:satMod val="110000"/>
              </a:schemeClr>
            </a:gs>
            <a:gs pos="45000">
              <a:schemeClr val="accent3">
                <a:hueOff val="11250264"/>
                <a:satOff val="-16880"/>
                <a:lumOff val="-2745"/>
                <a:alphaOff val="0"/>
                <a:shade val="100000"/>
                <a:satMod val="118000"/>
              </a:schemeClr>
            </a:gs>
            <a:gs pos="55000">
              <a:schemeClr val="accent3">
                <a:hueOff val="11250264"/>
                <a:satOff val="-16880"/>
                <a:lumOff val="-2745"/>
                <a:alphaOff val="0"/>
                <a:shade val="100000"/>
                <a:satMod val="118000"/>
              </a:schemeClr>
            </a:gs>
            <a:gs pos="73000">
              <a:schemeClr val="accent3">
                <a:hueOff val="11250264"/>
                <a:satOff val="-16880"/>
                <a:lumOff val="-2745"/>
                <a:alphaOff val="0"/>
                <a:shade val="90000"/>
                <a:satMod val="110000"/>
              </a:schemeClr>
            </a:gs>
            <a:gs pos="100000">
              <a:schemeClr val="accent3">
                <a:hueOff val="11250264"/>
                <a:satOff val="-16880"/>
                <a:lumOff val="-2745"/>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3">
              <a:hueOff val="11250264"/>
              <a:satOff val="-16880"/>
              <a:lumOff val="-2745"/>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89000">
            <a:lnSpc>
              <a:spcPct val="90000"/>
            </a:lnSpc>
            <a:spcBef>
              <a:spcPct val="0"/>
            </a:spcBef>
            <a:spcAft>
              <a:spcPct val="35000"/>
            </a:spcAft>
            <a:buNone/>
          </a:pPr>
          <a:r>
            <a:rPr lang="es-MX" sz="2000" b="1" kern="1200" dirty="0"/>
            <a:t>Principales conceptos de la administración</a:t>
          </a:r>
          <a:endParaRPr lang="es-MX" sz="2000" kern="1200" dirty="0"/>
        </a:p>
      </dsp:txBody>
      <dsp:txXfrm>
        <a:off x="427332" y="540852"/>
        <a:ext cx="5729016" cy="29301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4153A6-635A-452C-A17A-82E50DBB89CE}">
      <dsp:nvSpPr>
        <dsp:cNvPr id="0" name=""/>
        <dsp:cNvSpPr/>
      </dsp:nvSpPr>
      <dsp:spPr>
        <a:xfrm rot="16200000">
          <a:off x="874538" y="-874538"/>
          <a:ext cx="2468562" cy="4217640"/>
        </a:xfrm>
        <a:prstGeom prst="round1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just" defTabSz="1066800">
            <a:lnSpc>
              <a:spcPct val="90000"/>
            </a:lnSpc>
            <a:spcBef>
              <a:spcPct val="0"/>
            </a:spcBef>
            <a:spcAft>
              <a:spcPct val="35000"/>
            </a:spcAft>
            <a:buNone/>
          </a:pPr>
          <a:r>
            <a:rPr lang="es-MX" sz="2400" kern="1200" dirty="0"/>
            <a:t>Henry Fayol menciona que administrar es </a:t>
          </a:r>
          <a:r>
            <a:rPr lang="es-MX" sz="2400" kern="1200" dirty="0">
              <a:solidFill>
                <a:srgbClr val="0070C0"/>
              </a:solidFill>
            </a:rPr>
            <a:t>prever, organizar, mandar, coordinar y controlar</a:t>
          </a:r>
          <a:r>
            <a:rPr lang="es-MX" sz="2400" kern="1200" dirty="0"/>
            <a:t>.</a:t>
          </a:r>
          <a:endParaRPr lang="es-MX" sz="2400" b="0" kern="1200" dirty="0"/>
        </a:p>
      </dsp:txBody>
      <dsp:txXfrm rot="5400000">
        <a:off x="0" y="0"/>
        <a:ext cx="4217640" cy="1851421"/>
      </dsp:txXfrm>
    </dsp:sp>
    <dsp:sp modelId="{01AF1BF5-7252-411B-9F0D-16D64CFC65CB}">
      <dsp:nvSpPr>
        <dsp:cNvPr id="0" name=""/>
        <dsp:cNvSpPr/>
      </dsp:nvSpPr>
      <dsp:spPr>
        <a:xfrm>
          <a:off x="4186809" y="0"/>
          <a:ext cx="4217640" cy="2468562"/>
        </a:xfrm>
        <a:prstGeom prst="round1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just" defTabSz="889000">
            <a:lnSpc>
              <a:spcPct val="90000"/>
            </a:lnSpc>
            <a:spcBef>
              <a:spcPct val="0"/>
            </a:spcBef>
            <a:spcAft>
              <a:spcPct val="35000"/>
            </a:spcAft>
            <a:buNone/>
          </a:pPr>
          <a:r>
            <a:rPr lang="es-ES" sz="2000" kern="1200" dirty="0"/>
            <a:t>Peterson and </a:t>
          </a:r>
          <a:r>
            <a:rPr lang="es-ES" sz="2000" kern="1200" dirty="0" err="1"/>
            <a:t>Plowman</a:t>
          </a:r>
          <a:r>
            <a:rPr lang="es-ES" sz="2000" kern="1200" dirty="0"/>
            <a:t>: es una técnica por medio de la cual se </a:t>
          </a:r>
          <a:r>
            <a:rPr lang="es-ES" sz="2000" kern="1200" dirty="0">
              <a:solidFill>
                <a:srgbClr val="0070C0"/>
              </a:solidFill>
            </a:rPr>
            <a:t>determinan</a:t>
          </a:r>
          <a:r>
            <a:rPr lang="es-ES" sz="2000" kern="1200" dirty="0"/>
            <a:t>, clarifican y realizan los </a:t>
          </a:r>
          <a:r>
            <a:rPr lang="es-ES" sz="2000" kern="1200" dirty="0">
              <a:solidFill>
                <a:srgbClr val="0070C0"/>
              </a:solidFill>
            </a:rPr>
            <a:t>propósitos</a:t>
          </a:r>
          <a:r>
            <a:rPr lang="es-ES" sz="2000" kern="1200" dirty="0"/>
            <a:t> y </a:t>
          </a:r>
          <a:r>
            <a:rPr lang="es-ES" sz="2000" kern="1200" dirty="0">
              <a:solidFill>
                <a:srgbClr val="0070C0"/>
              </a:solidFill>
            </a:rPr>
            <a:t>objetivos</a:t>
          </a:r>
          <a:r>
            <a:rPr lang="es-ES" sz="2000" kern="1200" dirty="0"/>
            <a:t> de un grupo humano particular (Reyes Ponce, 1996).</a:t>
          </a:r>
          <a:endParaRPr lang="es-MX" sz="2000" kern="1200" dirty="0"/>
        </a:p>
      </dsp:txBody>
      <dsp:txXfrm>
        <a:off x="4186809" y="0"/>
        <a:ext cx="4217640" cy="1851421"/>
      </dsp:txXfrm>
    </dsp:sp>
    <dsp:sp modelId="{5BB86006-E6C1-4668-A352-FC9AD0AC9D6A}">
      <dsp:nvSpPr>
        <dsp:cNvPr id="0" name=""/>
        <dsp:cNvSpPr/>
      </dsp:nvSpPr>
      <dsp:spPr>
        <a:xfrm rot="10800000">
          <a:off x="0" y="2448270"/>
          <a:ext cx="4217640" cy="2468562"/>
        </a:xfrm>
        <a:prstGeom prst="round1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just" defTabSz="889000">
            <a:lnSpc>
              <a:spcPct val="90000"/>
            </a:lnSpc>
            <a:spcBef>
              <a:spcPct val="0"/>
            </a:spcBef>
            <a:spcAft>
              <a:spcPct val="35000"/>
            </a:spcAft>
            <a:buFont typeface="Arial" panose="020B0604020202020204" pitchFamily="34" charset="0"/>
            <a:buNone/>
          </a:pPr>
          <a:r>
            <a:rPr lang="es-ES" sz="2000" kern="1200" dirty="0"/>
            <a:t>Mientras tanto, F. </a:t>
          </a:r>
          <a:r>
            <a:rPr lang="es-ES" sz="2000" kern="1200" dirty="0" err="1"/>
            <a:t>Morstein</a:t>
          </a:r>
          <a:r>
            <a:rPr lang="es-ES" sz="2000" kern="1200" dirty="0"/>
            <a:t> Marx lo considera como “Toda acción encaminada a convertir un </a:t>
          </a:r>
          <a:r>
            <a:rPr lang="es-ES" sz="2000" kern="1200" dirty="0">
              <a:solidFill>
                <a:srgbClr val="0070C0"/>
              </a:solidFill>
            </a:rPr>
            <a:t>propósito</a:t>
          </a:r>
          <a:r>
            <a:rPr lang="es-ES" sz="2000" kern="1200" dirty="0"/>
            <a:t> en realidad </a:t>
          </a:r>
          <a:r>
            <a:rPr lang="es-ES" sz="2000" kern="1200" dirty="0">
              <a:solidFill>
                <a:srgbClr val="0070C0"/>
              </a:solidFill>
            </a:rPr>
            <a:t>positiva</a:t>
          </a:r>
          <a:r>
            <a:rPr lang="es-ES" sz="2000" kern="1200" dirty="0"/>
            <a:t>”</a:t>
          </a:r>
          <a:endParaRPr lang="es-MX" sz="2000" kern="1200" dirty="0"/>
        </a:p>
      </dsp:txBody>
      <dsp:txXfrm rot="10800000">
        <a:off x="0" y="3065411"/>
        <a:ext cx="4217640" cy="1851421"/>
      </dsp:txXfrm>
    </dsp:sp>
    <dsp:sp modelId="{2402097D-362A-475B-86A2-F93B494E67BF}">
      <dsp:nvSpPr>
        <dsp:cNvPr id="0" name=""/>
        <dsp:cNvSpPr/>
      </dsp:nvSpPr>
      <dsp:spPr>
        <a:xfrm rot="5400000">
          <a:off x="5073452" y="1594023"/>
          <a:ext cx="2468562" cy="4217640"/>
        </a:xfrm>
        <a:prstGeom prst="round1Rect">
          <a:avLst/>
        </a:prstGeom>
        <a:blipFill rotWithShape="0">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w="25400" cap="flat" cmpd="sng" algn="ctr">
          <a:solidFill>
            <a:schemeClr val="accent1">
              <a:shade val="80000"/>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just" defTabSz="889000">
            <a:lnSpc>
              <a:spcPct val="90000"/>
            </a:lnSpc>
            <a:spcBef>
              <a:spcPct val="0"/>
            </a:spcBef>
            <a:spcAft>
              <a:spcPct val="35000"/>
            </a:spcAft>
            <a:buNone/>
          </a:pPr>
          <a:r>
            <a:rPr lang="es-ES" sz="2000" kern="1200" dirty="0"/>
            <a:t> </a:t>
          </a:r>
          <a:endParaRPr lang="es-MX" sz="2000" kern="1200" dirty="0"/>
        </a:p>
        <a:p>
          <a:pPr marL="0" lvl="0" indent="0" algn="ctr" defTabSz="889000">
            <a:lnSpc>
              <a:spcPct val="90000"/>
            </a:lnSpc>
            <a:spcBef>
              <a:spcPct val="0"/>
            </a:spcBef>
            <a:spcAft>
              <a:spcPct val="35000"/>
            </a:spcAft>
            <a:buNone/>
          </a:pPr>
          <a:endParaRPr lang="es-MX" sz="2000" kern="1200" dirty="0"/>
        </a:p>
      </dsp:txBody>
      <dsp:txXfrm rot="-5400000">
        <a:off x="4198913" y="3085703"/>
        <a:ext cx="4217640" cy="1851421"/>
      </dsp:txXfrm>
    </dsp:sp>
    <dsp:sp modelId="{174AB0DB-AC29-42CB-8ABA-47F1180CED8B}">
      <dsp:nvSpPr>
        <dsp:cNvPr id="0" name=""/>
        <dsp:cNvSpPr/>
      </dsp:nvSpPr>
      <dsp:spPr>
        <a:xfrm>
          <a:off x="1810548" y="1944221"/>
          <a:ext cx="4978873" cy="861244"/>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a:outerShdw blurRad="38100" dist="25400" dir="5400000" rotWithShape="0">
            <a:srgbClr val="000000">
              <a:alpha val="40000"/>
            </a:srgbClr>
          </a:outerShdw>
        </a:effectLst>
      </dsp:spPr>
      <dsp:style>
        <a:lnRef idx="3">
          <a:scrgbClr r="0" g="0" b="0"/>
        </a:lnRef>
        <a:fillRef idx="1">
          <a:scrgbClr r="0" g="0" b="0"/>
        </a:fillRef>
        <a:effectRef idx="1">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MX" sz="3600" kern="1200" dirty="0"/>
            <a:t>Administración</a:t>
          </a:r>
        </a:p>
      </dsp:txBody>
      <dsp:txXfrm>
        <a:off x="1852590" y="1986263"/>
        <a:ext cx="4894789" cy="77716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CAC96-0D2F-4205-9517-C631C0994C48}">
      <dsp:nvSpPr>
        <dsp:cNvPr id="0" name=""/>
        <dsp:cNvSpPr/>
      </dsp:nvSpPr>
      <dsp:spPr>
        <a:xfrm>
          <a:off x="552451" y="0"/>
          <a:ext cx="4344090" cy="4344090"/>
        </a:xfrm>
        <a:prstGeom prst="triangle">
          <a:avLst/>
        </a:prstGeom>
        <a:gradFill rotWithShape="0">
          <a:gsLst>
            <a:gs pos="0">
              <a:schemeClr val="accent5">
                <a:hueOff val="0"/>
                <a:satOff val="0"/>
                <a:lumOff val="0"/>
                <a:alphaOff val="0"/>
                <a:shade val="63000"/>
              </a:schemeClr>
            </a:gs>
            <a:gs pos="30000">
              <a:schemeClr val="accent5">
                <a:hueOff val="0"/>
                <a:satOff val="0"/>
                <a:lumOff val="0"/>
                <a:alphaOff val="0"/>
                <a:shade val="90000"/>
                <a:satMod val="110000"/>
              </a:schemeClr>
            </a:gs>
            <a:gs pos="45000">
              <a:schemeClr val="accent5">
                <a:hueOff val="0"/>
                <a:satOff val="0"/>
                <a:lumOff val="0"/>
                <a:alphaOff val="0"/>
                <a:shade val="100000"/>
                <a:satMod val="118000"/>
              </a:schemeClr>
            </a:gs>
            <a:gs pos="55000">
              <a:schemeClr val="accent5">
                <a:hueOff val="0"/>
                <a:satOff val="0"/>
                <a:lumOff val="0"/>
                <a:alphaOff val="0"/>
                <a:shade val="100000"/>
                <a:satMod val="118000"/>
              </a:schemeClr>
            </a:gs>
            <a:gs pos="73000">
              <a:schemeClr val="accent5">
                <a:hueOff val="0"/>
                <a:satOff val="0"/>
                <a:lumOff val="0"/>
                <a:alphaOff val="0"/>
                <a:shade val="90000"/>
                <a:satMod val="110000"/>
              </a:schemeClr>
            </a:gs>
            <a:gs pos="100000">
              <a:schemeClr val="accent5">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5">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sp>
    <dsp:sp modelId="{C6F10763-85FE-4591-A4B2-5BAF3D9E5501}">
      <dsp:nvSpPr>
        <dsp:cNvPr id="0" name=""/>
        <dsp:cNvSpPr/>
      </dsp:nvSpPr>
      <dsp:spPr>
        <a:xfrm>
          <a:off x="2860293" y="436742"/>
          <a:ext cx="2823658" cy="1028327"/>
        </a:xfrm>
        <a:prstGeom prst="round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MX" sz="2800" kern="1200" dirty="0"/>
            <a:t>De nivel superior</a:t>
          </a:r>
        </a:p>
      </dsp:txBody>
      <dsp:txXfrm>
        <a:off x="2910492" y="486941"/>
        <a:ext cx="2723260" cy="927929"/>
      </dsp:txXfrm>
    </dsp:sp>
    <dsp:sp modelId="{5A499B4E-DCB9-4943-A69B-C72C2E6DE203}">
      <dsp:nvSpPr>
        <dsp:cNvPr id="0" name=""/>
        <dsp:cNvSpPr/>
      </dsp:nvSpPr>
      <dsp:spPr>
        <a:xfrm>
          <a:off x="2860293" y="1593610"/>
          <a:ext cx="2823658" cy="1028327"/>
        </a:xfrm>
        <a:prstGeom prst="roundRect">
          <a:avLst/>
        </a:prstGeom>
        <a:solidFill>
          <a:schemeClr val="lt1">
            <a:alpha val="90000"/>
            <a:hueOff val="0"/>
            <a:satOff val="0"/>
            <a:lumOff val="0"/>
            <a:alphaOff val="0"/>
          </a:schemeClr>
        </a:solidFill>
        <a:ln w="9525" cap="flat" cmpd="sng" algn="ctr">
          <a:solidFill>
            <a:schemeClr val="accent5">
              <a:hueOff val="-4966938"/>
              <a:satOff val="19906"/>
              <a:lumOff val="431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MX" sz="2800" kern="1200" dirty="0"/>
            <a:t>De nivel medio</a:t>
          </a:r>
        </a:p>
      </dsp:txBody>
      <dsp:txXfrm>
        <a:off x="2910492" y="1643809"/>
        <a:ext cx="2723260" cy="927929"/>
      </dsp:txXfrm>
    </dsp:sp>
    <dsp:sp modelId="{A488F681-2090-4234-B6BD-55301AB3D44B}">
      <dsp:nvSpPr>
        <dsp:cNvPr id="0" name=""/>
        <dsp:cNvSpPr/>
      </dsp:nvSpPr>
      <dsp:spPr>
        <a:xfrm>
          <a:off x="2860293" y="2750479"/>
          <a:ext cx="2823658" cy="1028327"/>
        </a:xfrm>
        <a:prstGeom prst="round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MX" sz="2800" kern="1200" dirty="0"/>
            <a:t>De primera línea</a:t>
          </a:r>
        </a:p>
      </dsp:txBody>
      <dsp:txXfrm>
        <a:off x="2910492" y="2800678"/>
        <a:ext cx="2723260" cy="92792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A0C6FF-2D34-4BA7-890F-7225117A80A5}">
      <dsp:nvSpPr>
        <dsp:cNvPr id="0" name=""/>
        <dsp:cNvSpPr/>
      </dsp:nvSpPr>
      <dsp:spPr>
        <a:xfrm>
          <a:off x="6098" y="2069369"/>
          <a:ext cx="1677832" cy="838916"/>
        </a:xfrm>
        <a:prstGeom prst="roundRect">
          <a:avLst>
            <a:gd name="adj" fmla="val 10000"/>
          </a:avLst>
        </a:prstGeom>
        <a:gradFill rotWithShape="0">
          <a:gsLst>
            <a:gs pos="0">
              <a:schemeClr val="accent1">
                <a:shade val="60000"/>
                <a:hueOff val="0"/>
                <a:satOff val="0"/>
                <a:lumOff val="0"/>
                <a:alphaOff val="0"/>
                <a:tint val="45000"/>
                <a:satMod val="200000"/>
              </a:schemeClr>
            </a:gs>
            <a:gs pos="30000">
              <a:schemeClr val="accent1">
                <a:shade val="60000"/>
                <a:hueOff val="0"/>
                <a:satOff val="0"/>
                <a:lumOff val="0"/>
                <a:alphaOff val="0"/>
                <a:tint val="61000"/>
                <a:satMod val="200000"/>
              </a:schemeClr>
            </a:gs>
            <a:gs pos="45000">
              <a:schemeClr val="accent1">
                <a:shade val="60000"/>
                <a:hueOff val="0"/>
                <a:satOff val="0"/>
                <a:lumOff val="0"/>
                <a:alphaOff val="0"/>
                <a:tint val="66000"/>
                <a:satMod val="200000"/>
              </a:schemeClr>
            </a:gs>
            <a:gs pos="55000">
              <a:schemeClr val="accent1">
                <a:shade val="60000"/>
                <a:hueOff val="0"/>
                <a:satOff val="0"/>
                <a:lumOff val="0"/>
                <a:alphaOff val="0"/>
                <a:tint val="66000"/>
                <a:satMod val="200000"/>
              </a:schemeClr>
            </a:gs>
            <a:gs pos="73000">
              <a:schemeClr val="accent1">
                <a:shade val="60000"/>
                <a:hueOff val="0"/>
                <a:satOff val="0"/>
                <a:lumOff val="0"/>
                <a:alphaOff val="0"/>
                <a:tint val="61000"/>
                <a:satMod val="200000"/>
              </a:schemeClr>
            </a:gs>
            <a:gs pos="100000">
              <a:schemeClr val="accent1">
                <a:shade val="60000"/>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Habilidades gerenciales</a:t>
          </a:r>
        </a:p>
      </dsp:txBody>
      <dsp:txXfrm>
        <a:off x="30669" y="2093940"/>
        <a:ext cx="1628690" cy="789774"/>
      </dsp:txXfrm>
    </dsp:sp>
    <dsp:sp modelId="{1DCE0BAA-3E4A-44CD-B540-85C7A623D5FD}">
      <dsp:nvSpPr>
        <dsp:cNvPr id="0" name=""/>
        <dsp:cNvSpPr/>
      </dsp:nvSpPr>
      <dsp:spPr>
        <a:xfrm rot="19457599">
          <a:off x="1606245" y="2232471"/>
          <a:ext cx="826502" cy="30336"/>
        </a:xfrm>
        <a:custGeom>
          <a:avLst/>
          <a:gdLst/>
          <a:ahLst/>
          <a:cxnLst/>
          <a:rect l="0" t="0" r="0" b="0"/>
          <a:pathLst>
            <a:path>
              <a:moveTo>
                <a:pt x="0" y="15168"/>
              </a:moveTo>
              <a:lnTo>
                <a:pt x="826502" y="15168"/>
              </a:lnTo>
            </a:path>
          </a:pathLst>
        </a:custGeom>
        <a:noFill/>
        <a:ln w="1905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s-MX" sz="1000" kern="1200"/>
        </a:p>
      </dsp:txBody>
      <dsp:txXfrm>
        <a:off x="1998834" y="2226976"/>
        <a:ext cx="41325" cy="41325"/>
      </dsp:txXfrm>
    </dsp:sp>
    <dsp:sp modelId="{F945EE4D-1750-465A-9DEB-605FF7EDDF80}">
      <dsp:nvSpPr>
        <dsp:cNvPr id="0" name=""/>
        <dsp:cNvSpPr/>
      </dsp:nvSpPr>
      <dsp:spPr>
        <a:xfrm>
          <a:off x="2355063" y="1586992"/>
          <a:ext cx="1677832" cy="838916"/>
        </a:xfrm>
        <a:prstGeom prst="roundRect">
          <a:avLst>
            <a:gd name="adj" fmla="val 10000"/>
          </a:avLst>
        </a:prstGeom>
        <a:gradFill rotWithShape="0">
          <a:gsLst>
            <a:gs pos="0">
              <a:schemeClr val="accent1">
                <a:shade val="80000"/>
                <a:hueOff val="0"/>
                <a:satOff val="0"/>
                <a:lumOff val="0"/>
                <a:alphaOff val="0"/>
                <a:tint val="45000"/>
                <a:satMod val="200000"/>
              </a:schemeClr>
            </a:gs>
            <a:gs pos="30000">
              <a:schemeClr val="accent1">
                <a:shade val="80000"/>
                <a:hueOff val="0"/>
                <a:satOff val="0"/>
                <a:lumOff val="0"/>
                <a:alphaOff val="0"/>
                <a:tint val="61000"/>
                <a:satMod val="200000"/>
              </a:schemeClr>
            </a:gs>
            <a:gs pos="45000">
              <a:schemeClr val="accent1">
                <a:shade val="80000"/>
                <a:hueOff val="0"/>
                <a:satOff val="0"/>
                <a:lumOff val="0"/>
                <a:alphaOff val="0"/>
                <a:tint val="66000"/>
                <a:satMod val="200000"/>
              </a:schemeClr>
            </a:gs>
            <a:gs pos="55000">
              <a:schemeClr val="accent1">
                <a:shade val="80000"/>
                <a:hueOff val="0"/>
                <a:satOff val="0"/>
                <a:lumOff val="0"/>
                <a:alphaOff val="0"/>
                <a:tint val="66000"/>
                <a:satMod val="200000"/>
              </a:schemeClr>
            </a:gs>
            <a:gs pos="73000">
              <a:schemeClr val="accent1">
                <a:shade val="80000"/>
                <a:hueOff val="0"/>
                <a:satOff val="0"/>
                <a:lumOff val="0"/>
                <a:alphaOff val="0"/>
                <a:tint val="61000"/>
                <a:satMod val="200000"/>
              </a:schemeClr>
            </a:gs>
            <a:gs pos="100000">
              <a:schemeClr val="accent1">
                <a:shade val="80000"/>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Habilidades interpersonales</a:t>
          </a:r>
        </a:p>
      </dsp:txBody>
      <dsp:txXfrm>
        <a:off x="2379634" y="1611563"/>
        <a:ext cx="1628690" cy="789774"/>
      </dsp:txXfrm>
    </dsp:sp>
    <dsp:sp modelId="{727CBB2B-691B-476E-9444-9D4183644686}">
      <dsp:nvSpPr>
        <dsp:cNvPr id="0" name=""/>
        <dsp:cNvSpPr/>
      </dsp:nvSpPr>
      <dsp:spPr>
        <a:xfrm>
          <a:off x="4032896" y="1991282"/>
          <a:ext cx="671133" cy="30336"/>
        </a:xfrm>
        <a:custGeom>
          <a:avLst/>
          <a:gdLst/>
          <a:ahLst/>
          <a:cxnLst/>
          <a:rect l="0" t="0" r="0" b="0"/>
          <a:pathLst>
            <a:path>
              <a:moveTo>
                <a:pt x="0" y="15168"/>
              </a:moveTo>
              <a:lnTo>
                <a:pt x="671133" y="15168"/>
              </a:lnTo>
            </a:path>
          </a:pathLst>
        </a:custGeom>
        <a:noFill/>
        <a:ln w="1905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a:off x="4351684" y="1989672"/>
        <a:ext cx="33556" cy="33556"/>
      </dsp:txXfrm>
    </dsp:sp>
    <dsp:sp modelId="{D29A46BE-705A-4BE1-9550-E26D6C55CCF8}">
      <dsp:nvSpPr>
        <dsp:cNvPr id="0" name=""/>
        <dsp:cNvSpPr/>
      </dsp:nvSpPr>
      <dsp:spPr>
        <a:xfrm>
          <a:off x="4704029" y="1586992"/>
          <a:ext cx="3519472" cy="838916"/>
        </a:xfrm>
        <a:prstGeom prst="roundRect">
          <a:avLst>
            <a:gd name="adj" fmla="val 10000"/>
          </a:avLst>
        </a:prstGeom>
        <a:gradFill rotWithShape="0">
          <a:gsLst>
            <a:gs pos="0">
              <a:schemeClr val="accent1">
                <a:tint val="99000"/>
                <a:hueOff val="0"/>
                <a:satOff val="0"/>
                <a:lumOff val="0"/>
                <a:alphaOff val="0"/>
                <a:tint val="45000"/>
                <a:satMod val="200000"/>
              </a:schemeClr>
            </a:gs>
            <a:gs pos="30000">
              <a:schemeClr val="accent1">
                <a:tint val="99000"/>
                <a:hueOff val="0"/>
                <a:satOff val="0"/>
                <a:lumOff val="0"/>
                <a:alphaOff val="0"/>
                <a:tint val="61000"/>
                <a:satMod val="200000"/>
              </a:schemeClr>
            </a:gs>
            <a:gs pos="45000">
              <a:schemeClr val="accent1">
                <a:tint val="99000"/>
                <a:hueOff val="0"/>
                <a:satOff val="0"/>
                <a:lumOff val="0"/>
                <a:alphaOff val="0"/>
                <a:tint val="66000"/>
                <a:satMod val="200000"/>
              </a:schemeClr>
            </a:gs>
            <a:gs pos="55000">
              <a:schemeClr val="accent1">
                <a:tint val="99000"/>
                <a:hueOff val="0"/>
                <a:satOff val="0"/>
                <a:lumOff val="0"/>
                <a:alphaOff val="0"/>
                <a:tint val="66000"/>
                <a:satMod val="200000"/>
              </a:schemeClr>
            </a:gs>
            <a:gs pos="73000">
              <a:schemeClr val="accent1">
                <a:tint val="99000"/>
                <a:hueOff val="0"/>
                <a:satOff val="0"/>
                <a:lumOff val="0"/>
                <a:alphaOff val="0"/>
                <a:tint val="61000"/>
                <a:satMod val="200000"/>
              </a:schemeClr>
            </a:gs>
            <a:gs pos="100000">
              <a:schemeClr val="accent1">
                <a:tint val="99000"/>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Capacidad de comunicarse, entender y motivar tanto a individuos como a grupos.</a:t>
          </a:r>
        </a:p>
      </dsp:txBody>
      <dsp:txXfrm>
        <a:off x="4728600" y="1611563"/>
        <a:ext cx="3470330" cy="789774"/>
      </dsp:txXfrm>
    </dsp:sp>
    <dsp:sp modelId="{B9110CF1-93B0-477F-B55E-58417D7177F2}">
      <dsp:nvSpPr>
        <dsp:cNvPr id="0" name=""/>
        <dsp:cNvSpPr/>
      </dsp:nvSpPr>
      <dsp:spPr>
        <a:xfrm rot="2142401">
          <a:off x="1606245" y="2714848"/>
          <a:ext cx="826502" cy="30336"/>
        </a:xfrm>
        <a:custGeom>
          <a:avLst/>
          <a:gdLst/>
          <a:ahLst/>
          <a:cxnLst/>
          <a:rect l="0" t="0" r="0" b="0"/>
          <a:pathLst>
            <a:path>
              <a:moveTo>
                <a:pt x="0" y="15168"/>
              </a:moveTo>
              <a:lnTo>
                <a:pt x="826502" y="15168"/>
              </a:lnTo>
            </a:path>
          </a:pathLst>
        </a:custGeom>
        <a:noFill/>
        <a:ln w="1905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a:off x="1998834" y="2709353"/>
        <a:ext cx="41325" cy="41325"/>
      </dsp:txXfrm>
    </dsp:sp>
    <dsp:sp modelId="{A1E8E1D6-519B-4218-95F4-CF83273240F4}">
      <dsp:nvSpPr>
        <dsp:cNvPr id="0" name=""/>
        <dsp:cNvSpPr/>
      </dsp:nvSpPr>
      <dsp:spPr>
        <a:xfrm>
          <a:off x="2355063" y="2551746"/>
          <a:ext cx="1677832" cy="838916"/>
        </a:xfrm>
        <a:prstGeom prst="roundRect">
          <a:avLst>
            <a:gd name="adj" fmla="val 10000"/>
          </a:avLst>
        </a:prstGeom>
        <a:gradFill rotWithShape="0">
          <a:gsLst>
            <a:gs pos="0">
              <a:schemeClr val="accent1">
                <a:shade val="80000"/>
                <a:hueOff val="0"/>
                <a:satOff val="0"/>
                <a:lumOff val="0"/>
                <a:alphaOff val="0"/>
                <a:tint val="45000"/>
                <a:satMod val="200000"/>
              </a:schemeClr>
            </a:gs>
            <a:gs pos="30000">
              <a:schemeClr val="accent1">
                <a:shade val="80000"/>
                <a:hueOff val="0"/>
                <a:satOff val="0"/>
                <a:lumOff val="0"/>
                <a:alphaOff val="0"/>
                <a:tint val="61000"/>
                <a:satMod val="200000"/>
              </a:schemeClr>
            </a:gs>
            <a:gs pos="45000">
              <a:schemeClr val="accent1">
                <a:shade val="80000"/>
                <a:hueOff val="0"/>
                <a:satOff val="0"/>
                <a:lumOff val="0"/>
                <a:alphaOff val="0"/>
                <a:tint val="66000"/>
                <a:satMod val="200000"/>
              </a:schemeClr>
            </a:gs>
            <a:gs pos="55000">
              <a:schemeClr val="accent1">
                <a:shade val="80000"/>
                <a:hueOff val="0"/>
                <a:satOff val="0"/>
                <a:lumOff val="0"/>
                <a:alphaOff val="0"/>
                <a:tint val="66000"/>
                <a:satMod val="200000"/>
              </a:schemeClr>
            </a:gs>
            <a:gs pos="73000">
              <a:schemeClr val="accent1">
                <a:shade val="80000"/>
                <a:hueOff val="0"/>
                <a:satOff val="0"/>
                <a:lumOff val="0"/>
                <a:alphaOff val="0"/>
                <a:tint val="61000"/>
                <a:satMod val="200000"/>
              </a:schemeClr>
            </a:gs>
            <a:gs pos="100000">
              <a:schemeClr val="accent1">
                <a:shade val="80000"/>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Habilidades conceptuales</a:t>
          </a:r>
        </a:p>
      </dsp:txBody>
      <dsp:txXfrm>
        <a:off x="2379634" y="2576317"/>
        <a:ext cx="1628690" cy="789774"/>
      </dsp:txXfrm>
    </dsp:sp>
    <dsp:sp modelId="{28F73466-5DEF-4BE1-B24B-74DE1EA94BE3}">
      <dsp:nvSpPr>
        <dsp:cNvPr id="0" name=""/>
        <dsp:cNvSpPr/>
      </dsp:nvSpPr>
      <dsp:spPr>
        <a:xfrm>
          <a:off x="4032896" y="2956036"/>
          <a:ext cx="671133" cy="30336"/>
        </a:xfrm>
        <a:custGeom>
          <a:avLst/>
          <a:gdLst/>
          <a:ahLst/>
          <a:cxnLst/>
          <a:rect l="0" t="0" r="0" b="0"/>
          <a:pathLst>
            <a:path>
              <a:moveTo>
                <a:pt x="0" y="15168"/>
              </a:moveTo>
              <a:lnTo>
                <a:pt x="671133" y="15168"/>
              </a:lnTo>
            </a:path>
          </a:pathLst>
        </a:custGeom>
        <a:noFill/>
        <a:ln w="1905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s-MX" sz="900" kern="1200"/>
        </a:p>
      </dsp:txBody>
      <dsp:txXfrm>
        <a:off x="4351684" y="2954426"/>
        <a:ext cx="33556" cy="33556"/>
      </dsp:txXfrm>
    </dsp:sp>
    <dsp:sp modelId="{E3E95659-2838-48E1-8312-64A9CCD168E9}">
      <dsp:nvSpPr>
        <dsp:cNvPr id="0" name=""/>
        <dsp:cNvSpPr/>
      </dsp:nvSpPr>
      <dsp:spPr>
        <a:xfrm>
          <a:off x="4704029" y="2551746"/>
          <a:ext cx="3519472" cy="838916"/>
        </a:xfrm>
        <a:prstGeom prst="roundRect">
          <a:avLst>
            <a:gd name="adj" fmla="val 10000"/>
          </a:avLst>
        </a:prstGeom>
        <a:gradFill rotWithShape="0">
          <a:gsLst>
            <a:gs pos="0">
              <a:schemeClr val="accent1">
                <a:tint val="99000"/>
                <a:hueOff val="0"/>
                <a:satOff val="0"/>
                <a:lumOff val="0"/>
                <a:alphaOff val="0"/>
                <a:tint val="45000"/>
                <a:satMod val="200000"/>
              </a:schemeClr>
            </a:gs>
            <a:gs pos="30000">
              <a:schemeClr val="accent1">
                <a:tint val="99000"/>
                <a:hueOff val="0"/>
                <a:satOff val="0"/>
                <a:lumOff val="0"/>
                <a:alphaOff val="0"/>
                <a:tint val="61000"/>
                <a:satMod val="200000"/>
              </a:schemeClr>
            </a:gs>
            <a:gs pos="45000">
              <a:schemeClr val="accent1">
                <a:tint val="99000"/>
                <a:hueOff val="0"/>
                <a:satOff val="0"/>
                <a:lumOff val="0"/>
                <a:alphaOff val="0"/>
                <a:tint val="66000"/>
                <a:satMod val="200000"/>
              </a:schemeClr>
            </a:gs>
            <a:gs pos="55000">
              <a:schemeClr val="accent1">
                <a:tint val="99000"/>
                <a:hueOff val="0"/>
                <a:satOff val="0"/>
                <a:lumOff val="0"/>
                <a:alphaOff val="0"/>
                <a:tint val="66000"/>
                <a:satMod val="200000"/>
              </a:schemeClr>
            </a:gs>
            <a:gs pos="73000">
              <a:schemeClr val="accent1">
                <a:tint val="99000"/>
                <a:hueOff val="0"/>
                <a:satOff val="0"/>
                <a:lumOff val="0"/>
                <a:alphaOff val="0"/>
                <a:tint val="61000"/>
                <a:satMod val="200000"/>
              </a:schemeClr>
            </a:gs>
            <a:gs pos="100000">
              <a:schemeClr val="accent1">
                <a:tint val="99000"/>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Capacidad del gerente de pensar en forma abstracta.</a:t>
          </a:r>
        </a:p>
      </dsp:txBody>
      <dsp:txXfrm>
        <a:off x="4728600" y="2576317"/>
        <a:ext cx="3470330" cy="78977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1C935C-A5C0-4216-8325-BD1510F8033D}">
      <dsp:nvSpPr>
        <dsp:cNvPr id="0" name=""/>
        <dsp:cNvSpPr/>
      </dsp:nvSpPr>
      <dsp:spPr>
        <a:xfrm>
          <a:off x="5858756" y="2205723"/>
          <a:ext cx="273152" cy="1453347"/>
        </a:xfrm>
        <a:custGeom>
          <a:avLst/>
          <a:gdLst/>
          <a:ahLst/>
          <a:cxnLst/>
          <a:rect l="0" t="0" r="0" b="0"/>
          <a:pathLst>
            <a:path>
              <a:moveTo>
                <a:pt x="0" y="0"/>
              </a:moveTo>
              <a:lnTo>
                <a:pt x="0" y="1453347"/>
              </a:lnTo>
              <a:lnTo>
                <a:pt x="273152" y="1453347"/>
              </a:lnTo>
            </a:path>
          </a:pathLst>
        </a:custGeom>
        <a:noFill/>
        <a:ln w="9525" cap="flat" cmpd="sng" algn="ctr">
          <a:solidFill>
            <a:schemeClr val="accent1">
              <a:tint val="7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A39F15B-E1D2-4AED-A5BE-B1A2E67C15A8}">
      <dsp:nvSpPr>
        <dsp:cNvPr id="0" name=""/>
        <dsp:cNvSpPr/>
      </dsp:nvSpPr>
      <dsp:spPr>
        <a:xfrm>
          <a:off x="4383734" y="912802"/>
          <a:ext cx="2203428" cy="382413"/>
        </a:xfrm>
        <a:custGeom>
          <a:avLst/>
          <a:gdLst/>
          <a:ahLst/>
          <a:cxnLst/>
          <a:rect l="0" t="0" r="0" b="0"/>
          <a:pathLst>
            <a:path>
              <a:moveTo>
                <a:pt x="0" y="0"/>
              </a:moveTo>
              <a:lnTo>
                <a:pt x="0" y="191206"/>
              </a:lnTo>
              <a:lnTo>
                <a:pt x="2203428" y="191206"/>
              </a:lnTo>
              <a:lnTo>
                <a:pt x="2203428" y="382413"/>
              </a:lnTo>
            </a:path>
          </a:pathLst>
        </a:custGeom>
        <a:noFill/>
        <a:ln w="9525" cap="flat" cmpd="sng" algn="ctr">
          <a:solidFill>
            <a:schemeClr val="accent1">
              <a:tint val="9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4B1B8A1-2225-4423-986F-8CFEA42A71BC}">
      <dsp:nvSpPr>
        <dsp:cNvPr id="0" name=""/>
        <dsp:cNvSpPr/>
      </dsp:nvSpPr>
      <dsp:spPr>
        <a:xfrm>
          <a:off x="3655328" y="2205723"/>
          <a:ext cx="273152" cy="1453347"/>
        </a:xfrm>
        <a:custGeom>
          <a:avLst/>
          <a:gdLst/>
          <a:ahLst/>
          <a:cxnLst/>
          <a:rect l="0" t="0" r="0" b="0"/>
          <a:pathLst>
            <a:path>
              <a:moveTo>
                <a:pt x="0" y="0"/>
              </a:moveTo>
              <a:lnTo>
                <a:pt x="0" y="1453347"/>
              </a:lnTo>
              <a:lnTo>
                <a:pt x="273152" y="1453347"/>
              </a:lnTo>
            </a:path>
          </a:pathLst>
        </a:custGeom>
        <a:noFill/>
        <a:ln w="9525" cap="flat" cmpd="sng" algn="ctr">
          <a:solidFill>
            <a:schemeClr val="accent1">
              <a:tint val="7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12E9760-6FA3-47F4-8055-EEF866ABF374}">
      <dsp:nvSpPr>
        <dsp:cNvPr id="0" name=""/>
        <dsp:cNvSpPr/>
      </dsp:nvSpPr>
      <dsp:spPr>
        <a:xfrm>
          <a:off x="4338014" y="912802"/>
          <a:ext cx="91440" cy="382413"/>
        </a:xfrm>
        <a:custGeom>
          <a:avLst/>
          <a:gdLst/>
          <a:ahLst/>
          <a:cxnLst/>
          <a:rect l="0" t="0" r="0" b="0"/>
          <a:pathLst>
            <a:path>
              <a:moveTo>
                <a:pt x="45720" y="0"/>
              </a:moveTo>
              <a:lnTo>
                <a:pt x="45720" y="382413"/>
              </a:lnTo>
            </a:path>
          </a:pathLst>
        </a:custGeom>
        <a:noFill/>
        <a:ln w="9525" cap="flat" cmpd="sng" algn="ctr">
          <a:solidFill>
            <a:schemeClr val="accent1">
              <a:tint val="9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689F6B2-4662-4A26-8800-1A4D1F408FFB}">
      <dsp:nvSpPr>
        <dsp:cNvPr id="0" name=""/>
        <dsp:cNvSpPr/>
      </dsp:nvSpPr>
      <dsp:spPr>
        <a:xfrm>
          <a:off x="1451900" y="2205723"/>
          <a:ext cx="273152" cy="1453347"/>
        </a:xfrm>
        <a:custGeom>
          <a:avLst/>
          <a:gdLst/>
          <a:ahLst/>
          <a:cxnLst/>
          <a:rect l="0" t="0" r="0" b="0"/>
          <a:pathLst>
            <a:path>
              <a:moveTo>
                <a:pt x="0" y="0"/>
              </a:moveTo>
              <a:lnTo>
                <a:pt x="0" y="1453347"/>
              </a:lnTo>
              <a:lnTo>
                <a:pt x="273152" y="1453347"/>
              </a:lnTo>
            </a:path>
          </a:pathLst>
        </a:custGeom>
        <a:noFill/>
        <a:ln w="9525" cap="flat" cmpd="sng" algn="ctr">
          <a:solidFill>
            <a:schemeClr val="accent1">
              <a:tint val="7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678E4CC-4981-49AC-AD4F-85D80510B6C7}">
      <dsp:nvSpPr>
        <dsp:cNvPr id="0" name=""/>
        <dsp:cNvSpPr/>
      </dsp:nvSpPr>
      <dsp:spPr>
        <a:xfrm>
          <a:off x="2180306" y="912802"/>
          <a:ext cx="2203428" cy="382413"/>
        </a:xfrm>
        <a:custGeom>
          <a:avLst/>
          <a:gdLst/>
          <a:ahLst/>
          <a:cxnLst/>
          <a:rect l="0" t="0" r="0" b="0"/>
          <a:pathLst>
            <a:path>
              <a:moveTo>
                <a:pt x="2203428" y="0"/>
              </a:moveTo>
              <a:lnTo>
                <a:pt x="2203428" y="191206"/>
              </a:lnTo>
              <a:lnTo>
                <a:pt x="0" y="191206"/>
              </a:lnTo>
              <a:lnTo>
                <a:pt x="0" y="382413"/>
              </a:lnTo>
            </a:path>
          </a:pathLst>
        </a:custGeom>
        <a:noFill/>
        <a:ln w="9525" cap="flat" cmpd="sng" algn="ctr">
          <a:solidFill>
            <a:schemeClr val="accent1">
              <a:tint val="9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5A32CF4-AC16-4483-9052-7259820A079C}">
      <dsp:nvSpPr>
        <dsp:cNvPr id="0" name=""/>
        <dsp:cNvSpPr/>
      </dsp:nvSpPr>
      <dsp:spPr>
        <a:xfrm>
          <a:off x="3473227" y="2295"/>
          <a:ext cx="1821014" cy="910507"/>
        </a:xfrm>
        <a:prstGeom prst="rect">
          <a:avLst/>
        </a:prstGeom>
        <a:gradFill rotWithShape="0">
          <a:gsLst>
            <a:gs pos="0">
              <a:schemeClr val="accent1">
                <a:alpha val="80000"/>
                <a:hueOff val="0"/>
                <a:satOff val="0"/>
                <a:lumOff val="0"/>
                <a:alphaOff val="0"/>
                <a:shade val="63000"/>
              </a:schemeClr>
            </a:gs>
            <a:gs pos="30000">
              <a:schemeClr val="accent1">
                <a:alpha val="80000"/>
                <a:hueOff val="0"/>
                <a:satOff val="0"/>
                <a:lumOff val="0"/>
                <a:alphaOff val="0"/>
                <a:shade val="90000"/>
                <a:satMod val="110000"/>
              </a:schemeClr>
            </a:gs>
            <a:gs pos="45000">
              <a:schemeClr val="accent1">
                <a:alpha val="80000"/>
                <a:hueOff val="0"/>
                <a:satOff val="0"/>
                <a:lumOff val="0"/>
                <a:alphaOff val="0"/>
                <a:shade val="100000"/>
                <a:satMod val="118000"/>
              </a:schemeClr>
            </a:gs>
            <a:gs pos="55000">
              <a:schemeClr val="accent1">
                <a:alpha val="80000"/>
                <a:hueOff val="0"/>
                <a:satOff val="0"/>
                <a:lumOff val="0"/>
                <a:alphaOff val="0"/>
                <a:shade val="100000"/>
                <a:satMod val="118000"/>
              </a:schemeClr>
            </a:gs>
            <a:gs pos="73000">
              <a:schemeClr val="accent1">
                <a:alpha val="80000"/>
                <a:hueOff val="0"/>
                <a:satOff val="0"/>
                <a:lumOff val="0"/>
                <a:alphaOff val="0"/>
                <a:shade val="90000"/>
                <a:satMod val="110000"/>
              </a:schemeClr>
            </a:gs>
            <a:gs pos="100000">
              <a:schemeClr val="accent1">
                <a:alpha val="8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alpha val="80000"/>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a:t>Roles gerenciales</a:t>
          </a:r>
          <a:endParaRPr lang="es-MX" sz="1800" kern="1200" dirty="0"/>
        </a:p>
      </dsp:txBody>
      <dsp:txXfrm>
        <a:off x="3473227" y="2295"/>
        <a:ext cx="1821014" cy="910507"/>
      </dsp:txXfrm>
    </dsp:sp>
    <dsp:sp modelId="{64A38E37-EFA2-42FB-A668-DC535759DD08}">
      <dsp:nvSpPr>
        <dsp:cNvPr id="0" name=""/>
        <dsp:cNvSpPr/>
      </dsp:nvSpPr>
      <dsp:spPr>
        <a:xfrm>
          <a:off x="1269799" y="1295215"/>
          <a:ext cx="1821014" cy="910507"/>
        </a:xfrm>
        <a:prstGeom prst="rect">
          <a:avLst/>
        </a:prstGeom>
        <a:gradFill rotWithShape="0">
          <a:gsLst>
            <a:gs pos="0">
              <a:schemeClr val="accent1">
                <a:alpha val="70000"/>
                <a:hueOff val="0"/>
                <a:satOff val="0"/>
                <a:lumOff val="0"/>
                <a:alphaOff val="0"/>
                <a:shade val="63000"/>
              </a:schemeClr>
            </a:gs>
            <a:gs pos="30000">
              <a:schemeClr val="accent1">
                <a:alpha val="70000"/>
                <a:hueOff val="0"/>
                <a:satOff val="0"/>
                <a:lumOff val="0"/>
                <a:alphaOff val="0"/>
                <a:shade val="90000"/>
                <a:satMod val="110000"/>
              </a:schemeClr>
            </a:gs>
            <a:gs pos="45000">
              <a:schemeClr val="accent1">
                <a:alpha val="70000"/>
                <a:hueOff val="0"/>
                <a:satOff val="0"/>
                <a:lumOff val="0"/>
                <a:alphaOff val="0"/>
                <a:shade val="100000"/>
                <a:satMod val="118000"/>
              </a:schemeClr>
            </a:gs>
            <a:gs pos="55000">
              <a:schemeClr val="accent1">
                <a:alpha val="70000"/>
                <a:hueOff val="0"/>
                <a:satOff val="0"/>
                <a:lumOff val="0"/>
                <a:alphaOff val="0"/>
                <a:shade val="100000"/>
                <a:satMod val="118000"/>
              </a:schemeClr>
            </a:gs>
            <a:gs pos="73000">
              <a:schemeClr val="accent1">
                <a:alpha val="70000"/>
                <a:hueOff val="0"/>
                <a:satOff val="0"/>
                <a:lumOff val="0"/>
                <a:alphaOff val="0"/>
                <a:shade val="90000"/>
                <a:satMod val="110000"/>
              </a:schemeClr>
            </a:gs>
            <a:gs pos="100000">
              <a:schemeClr val="accent1">
                <a:alpha val="7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alpha val="70000"/>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a:t>Roles interpersonales</a:t>
          </a:r>
          <a:endParaRPr lang="es-MX" sz="1400" kern="1200" dirty="0"/>
        </a:p>
      </dsp:txBody>
      <dsp:txXfrm>
        <a:off x="1269799" y="1295215"/>
        <a:ext cx="1821014" cy="910507"/>
      </dsp:txXfrm>
    </dsp:sp>
    <dsp:sp modelId="{737EDF96-5915-4608-BFC7-2BE91FB1B337}">
      <dsp:nvSpPr>
        <dsp:cNvPr id="0" name=""/>
        <dsp:cNvSpPr/>
      </dsp:nvSpPr>
      <dsp:spPr>
        <a:xfrm>
          <a:off x="1725052" y="2588136"/>
          <a:ext cx="1821014" cy="2141868"/>
        </a:xfrm>
        <a:prstGeom prst="rect">
          <a:avLst/>
        </a:prstGeom>
        <a:gradFill rotWithShape="0">
          <a:gsLst>
            <a:gs pos="0">
              <a:schemeClr val="accent1">
                <a:alpha val="50000"/>
                <a:hueOff val="0"/>
                <a:satOff val="0"/>
                <a:lumOff val="0"/>
                <a:alphaOff val="0"/>
                <a:shade val="63000"/>
              </a:schemeClr>
            </a:gs>
            <a:gs pos="30000">
              <a:schemeClr val="accent1">
                <a:alpha val="50000"/>
                <a:hueOff val="0"/>
                <a:satOff val="0"/>
                <a:lumOff val="0"/>
                <a:alphaOff val="0"/>
                <a:shade val="90000"/>
                <a:satMod val="110000"/>
              </a:schemeClr>
            </a:gs>
            <a:gs pos="45000">
              <a:schemeClr val="accent1">
                <a:alpha val="50000"/>
                <a:hueOff val="0"/>
                <a:satOff val="0"/>
                <a:lumOff val="0"/>
                <a:alphaOff val="0"/>
                <a:shade val="100000"/>
                <a:satMod val="118000"/>
              </a:schemeClr>
            </a:gs>
            <a:gs pos="55000">
              <a:schemeClr val="accent1">
                <a:alpha val="50000"/>
                <a:hueOff val="0"/>
                <a:satOff val="0"/>
                <a:lumOff val="0"/>
                <a:alphaOff val="0"/>
                <a:shade val="100000"/>
                <a:satMod val="118000"/>
              </a:schemeClr>
            </a:gs>
            <a:gs pos="73000">
              <a:schemeClr val="accent1">
                <a:alpha val="50000"/>
                <a:hueOff val="0"/>
                <a:satOff val="0"/>
                <a:lumOff val="0"/>
                <a:alphaOff val="0"/>
                <a:shade val="90000"/>
                <a:satMod val="110000"/>
              </a:schemeClr>
            </a:gs>
            <a:gs pos="100000">
              <a:schemeClr val="accent1">
                <a:alpha val="5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alpha val="50000"/>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a:t>Roles de figura central, líder y vínculo, que incluyen tratar con otras personas.</a:t>
          </a:r>
          <a:endParaRPr lang="es-MX" sz="1400" kern="1200" dirty="0"/>
        </a:p>
      </dsp:txBody>
      <dsp:txXfrm>
        <a:off x="1725052" y="2588136"/>
        <a:ext cx="1821014" cy="2141868"/>
      </dsp:txXfrm>
    </dsp:sp>
    <dsp:sp modelId="{75FD28B6-6E50-4353-84DF-4762C69D64E9}">
      <dsp:nvSpPr>
        <dsp:cNvPr id="0" name=""/>
        <dsp:cNvSpPr/>
      </dsp:nvSpPr>
      <dsp:spPr>
        <a:xfrm>
          <a:off x="3473227" y="1295215"/>
          <a:ext cx="1821014" cy="910507"/>
        </a:xfrm>
        <a:prstGeom prst="rect">
          <a:avLst/>
        </a:prstGeom>
        <a:gradFill rotWithShape="0">
          <a:gsLst>
            <a:gs pos="0">
              <a:schemeClr val="accent1">
                <a:alpha val="70000"/>
                <a:hueOff val="0"/>
                <a:satOff val="0"/>
                <a:lumOff val="0"/>
                <a:alphaOff val="0"/>
                <a:shade val="63000"/>
              </a:schemeClr>
            </a:gs>
            <a:gs pos="30000">
              <a:schemeClr val="accent1">
                <a:alpha val="70000"/>
                <a:hueOff val="0"/>
                <a:satOff val="0"/>
                <a:lumOff val="0"/>
                <a:alphaOff val="0"/>
                <a:shade val="90000"/>
                <a:satMod val="110000"/>
              </a:schemeClr>
            </a:gs>
            <a:gs pos="45000">
              <a:schemeClr val="accent1">
                <a:alpha val="70000"/>
                <a:hueOff val="0"/>
                <a:satOff val="0"/>
                <a:lumOff val="0"/>
                <a:alphaOff val="0"/>
                <a:shade val="100000"/>
                <a:satMod val="118000"/>
              </a:schemeClr>
            </a:gs>
            <a:gs pos="55000">
              <a:schemeClr val="accent1">
                <a:alpha val="70000"/>
                <a:hueOff val="0"/>
                <a:satOff val="0"/>
                <a:lumOff val="0"/>
                <a:alphaOff val="0"/>
                <a:shade val="100000"/>
                <a:satMod val="118000"/>
              </a:schemeClr>
            </a:gs>
            <a:gs pos="73000">
              <a:schemeClr val="accent1">
                <a:alpha val="70000"/>
                <a:hueOff val="0"/>
                <a:satOff val="0"/>
                <a:lumOff val="0"/>
                <a:alphaOff val="0"/>
                <a:shade val="90000"/>
                <a:satMod val="110000"/>
              </a:schemeClr>
            </a:gs>
            <a:gs pos="100000">
              <a:schemeClr val="accent1">
                <a:alpha val="7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alpha val="70000"/>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a:t>Roles de información</a:t>
          </a:r>
          <a:endParaRPr lang="es-MX" sz="1400" kern="1200" dirty="0"/>
        </a:p>
      </dsp:txBody>
      <dsp:txXfrm>
        <a:off x="3473227" y="1295215"/>
        <a:ext cx="1821014" cy="910507"/>
      </dsp:txXfrm>
    </dsp:sp>
    <dsp:sp modelId="{67689E8B-5AD0-46A0-8844-EA0D6BC88433}">
      <dsp:nvSpPr>
        <dsp:cNvPr id="0" name=""/>
        <dsp:cNvSpPr/>
      </dsp:nvSpPr>
      <dsp:spPr>
        <a:xfrm>
          <a:off x="3928480" y="2588136"/>
          <a:ext cx="1821014" cy="2141868"/>
        </a:xfrm>
        <a:prstGeom prst="rect">
          <a:avLst/>
        </a:prstGeom>
        <a:gradFill rotWithShape="0">
          <a:gsLst>
            <a:gs pos="0">
              <a:schemeClr val="accent1">
                <a:alpha val="50000"/>
                <a:hueOff val="0"/>
                <a:satOff val="0"/>
                <a:lumOff val="0"/>
                <a:alphaOff val="0"/>
                <a:shade val="63000"/>
              </a:schemeClr>
            </a:gs>
            <a:gs pos="30000">
              <a:schemeClr val="accent1">
                <a:alpha val="50000"/>
                <a:hueOff val="0"/>
                <a:satOff val="0"/>
                <a:lumOff val="0"/>
                <a:alphaOff val="0"/>
                <a:shade val="90000"/>
                <a:satMod val="110000"/>
              </a:schemeClr>
            </a:gs>
            <a:gs pos="45000">
              <a:schemeClr val="accent1">
                <a:alpha val="50000"/>
                <a:hueOff val="0"/>
                <a:satOff val="0"/>
                <a:lumOff val="0"/>
                <a:alphaOff val="0"/>
                <a:shade val="100000"/>
                <a:satMod val="118000"/>
              </a:schemeClr>
            </a:gs>
            <a:gs pos="55000">
              <a:schemeClr val="accent1">
                <a:alpha val="50000"/>
                <a:hueOff val="0"/>
                <a:satOff val="0"/>
                <a:lumOff val="0"/>
                <a:alphaOff val="0"/>
                <a:shade val="100000"/>
                <a:satMod val="118000"/>
              </a:schemeClr>
            </a:gs>
            <a:gs pos="73000">
              <a:schemeClr val="accent1">
                <a:alpha val="50000"/>
                <a:hueOff val="0"/>
                <a:satOff val="0"/>
                <a:lumOff val="0"/>
                <a:alphaOff val="0"/>
                <a:shade val="90000"/>
                <a:satMod val="110000"/>
              </a:schemeClr>
            </a:gs>
            <a:gs pos="100000">
              <a:schemeClr val="accent1">
                <a:alpha val="5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alpha val="50000"/>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a:t>Los roles de monitor, diseminador y vocero, que incluyen el procesamiento de la información.</a:t>
          </a:r>
          <a:endParaRPr lang="es-MX" sz="1400" kern="1200" dirty="0"/>
        </a:p>
      </dsp:txBody>
      <dsp:txXfrm>
        <a:off x="3928480" y="2588136"/>
        <a:ext cx="1821014" cy="2141868"/>
      </dsp:txXfrm>
    </dsp:sp>
    <dsp:sp modelId="{4F7EA6A4-B3B8-44D1-8BD9-3CA3BC74AD77}">
      <dsp:nvSpPr>
        <dsp:cNvPr id="0" name=""/>
        <dsp:cNvSpPr/>
      </dsp:nvSpPr>
      <dsp:spPr>
        <a:xfrm>
          <a:off x="5676655" y="1295215"/>
          <a:ext cx="1821014" cy="910507"/>
        </a:xfrm>
        <a:prstGeom prst="rect">
          <a:avLst/>
        </a:prstGeom>
        <a:gradFill rotWithShape="0">
          <a:gsLst>
            <a:gs pos="0">
              <a:schemeClr val="accent1">
                <a:alpha val="70000"/>
                <a:hueOff val="0"/>
                <a:satOff val="0"/>
                <a:lumOff val="0"/>
                <a:alphaOff val="0"/>
                <a:shade val="63000"/>
              </a:schemeClr>
            </a:gs>
            <a:gs pos="30000">
              <a:schemeClr val="accent1">
                <a:alpha val="70000"/>
                <a:hueOff val="0"/>
                <a:satOff val="0"/>
                <a:lumOff val="0"/>
                <a:alphaOff val="0"/>
                <a:shade val="90000"/>
                <a:satMod val="110000"/>
              </a:schemeClr>
            </a:gs>
            <a:gs pos="45000">
              <a:schemeClr val="accent1">
                <a:alpha val="70000"/>
                <a:hueOff val="0"/>
                <a:satOff val="0"/>
                <a:lumOff val="0"/>
                <a:alphaOff val="0"/>
                <a:shade val="100000"/>
                <a:satMod val="118000"/>
              </a:schemeClr>
            </a:gs>
            <a:gs pos="55000">
              <a:schemeClr val="accent1">
                <a:alpha val="70000"/>
                <a:hueOff val="0"/>
                <a:satOff val="0"/>
                <a:lumOff val="0"/>
                <a:alphaOff val="0"/>
                <a:shade val="100000"/>
                <a:satMod val="118000"/>
              </a:schemeClr>
            </a:gs>
            <a:gs pos="73000">
              <a:schemeClr val="accent1">
                <a:alpha val="70000"/>
                <a:hueOff val="0"/>
                <a:satOff val="0"/>
                <a:lumOff val="0"/>
                <a:alphaOff val="0"/>
                <a:shade val="90000"/>
                <a:satMod val="110000"/>
              </a:schemeClr>
            </a:gs>
            <a:gs pos="100000">
              <a:schemeClr val="accent1">
                <a:alpha val="7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alpha val="70000"/>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a:t>Roles de decisión</a:t>
          </a:r>
          <a:endParaRPr lang="es-MX" sz="1400" kern="1200" dirty="0"/>
        </a:p>
      </dsp:txBody>
      <dsp:txXfrm>
        <a:off x="5676655" y="1295215"/>
        <a:ext cx="1821014" cy="910507"/>
      </dsp:txXfrm>
    </dsp:sp>
    <dsp:sp modelId="{3EDA4524-9820-41C8-9FF3-2A3D45D31533}">
      <dsp:nvSpPr>
        <dsp:cNvPr id="0" name=""/>
        <dsp:cNvSpPr/>
      </dsp:nvSpPr>
      <dsp:spPr>
        <a:xfrm>
          <a:off x="6131908" y="2588136"/>
          <a:ext cx="1821014" cy="2141868"/>
        </a:xfrm>
        <a:prstGeom prst="rect">
          <a:avLst/>
        </a:prstGeom>
        <a:gradFill rotWithShape="0">
          <a:gsLst>
            <a:gs pos="0">
              <a:schemeClr val="accent1">
                <a:alpha val="50000"/>
                <a:hueOff val="0"/>
                <a:satOff val="0"/>
                <a:lumOff val="0"/>
                <a:alphaOff val="0"/>
                <a:shade val="63000"/>
              </a:schemeClr>
            </a:gs>
            <a:gs pos="30000">
              <a:schemeClr val="accent1">
                <a:alpha val="50000"/>
                <a:hueOff val="0"/>
                <a:satOff val="0"/>
                <a:lumOff val="0"/>
                <a:alphaOff val="0"/>
                <a:shade val="90000"/>
                <a:satMod val="110000"/>
              </a:schemeClr>
            </a:gs>
            <a:gs pos="45000">
              <a:schemeClr val="accent1">
                <a:alpha val="50000"/>
                <a:hueOff val="0"/>
                <a:satOff val="0"/>
                <a:lumOff val="0"/>
                <a:alphaOff val="0"/>
                <a:shade val="100000"/>
                <a:satMod val="118000"/>
              </a:schemeClr>
            </a:gs>
            <a:gs pos="55000">
              <a:schemeClr val="accent1">
                <a:alpha val="50000"/>
                <a:hueOff val="0"/>
                <a:satOff val="0"/>
                <a:lumOff val="0"/>
                <a:alphaOff val="0"/>
                <a:shade val="100000"/>
                <a:satMod val="118000"/>
              </a:schemeClr>
            </a:gs>
            <a:gs pos="73000">
              <a:schemeClr val="accent1">
                <a:alpha val="50000"/>
                <a:hueOff val="0"/>
                <a:satOff val="0"/>
                <a:lumOff val="0"/>
                <a:alphaOff val="0"/>
                <a:shade val="90000"/>
                <a:satMod val="110000"/>
              </a:schemeClr>
            </a:gs>
            <a:gs pos="100000">
              <a:schemeClr val="accent1">
                <a:alpha val="5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1">
              <a:alpha val="50000"/>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a:t>Roles de emprendedor, gestionar los disturbios, asignar </a:t>
          </a:r>
          <a:r>
            <a:rPr lang="es-MX" sz="1200" kern="1200"/>
            <a:t>los</a:t>
          </a:r>
          <a:r>
            <a:rPr lang="es-MX" sz="1400" kern="1200"/>
            <a:t> recursos y negociador que se relacionan principalmente con la toma de decisiones.</a:t>
          </a:r>
          <a:endParaRPr lang="es-MX" sz="1400" kern="1200" dirty="0"/>
        </a:p>
      </dsp:txBody>
      <dsp:txXfrm>
        <a:off x="6131908" y="2588136"/>
        <a:ext cx="1821014" cy="214186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F9383F-393B-4C06-863D-E06729A80E8C}">
      <dsp:nvSpPr>
        <dsp:cNvPr id="0" name=""/>
        <dsp:cNvSpPr/>
      </dsp:nvSpPr>
      <dsp:spPr>
        <a:xfrm>
          <a:off x="4595383" y="3335790"/>
          <a:ext cx="3997904" cy="156978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6622584"/>
              <a:satOff val="26541"/>
              <a:lumOff val="575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s-MX" sz="1800" kern="1200" dirty="0"/>
            <a:t>Monitorear y corregir las actividades en curso para  el logro de las metas.</a:t>
          </a:r>
        </a:p>
      </dsp:txBody>
      <dsp:txXfrm>
        <a:off x="5829237" y="3762720"/>
        <a:ext cx="2729566" cy="1108372"/>
      </dsp:txXfrm>
    </dsp:sp>
    <dsp:sp modelId="{F757ABED-706C-4603-BB40-188E01CC6226}">
      <dsp:nvSpPr>
        <dsp:cNvPr id="0" name=""/>
        <dsp:cNvSpPr/>
      </dsp:nvSpPr>
      <dsp:spPr>
        <a:xfrm>
          <a:off x="432039" y="3168106"/>
          <a:ext cx="4177426" cy="156978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s-MX" sz="1800" kern="1200" dirty="0"/>
            <a:t>Motivar a los miembros de la organización a trabajar por el mejor interés de la organización.</a:t>
          </a:r>
        </a:p>
      </dsp:txBody>
      <dsp:txXfrm>
        <a:off x="466522" y="3595035"/>
        <a:ext cx="2855232" cy="1108372"/>
      </dsp:txXfrm>
    </dsp:sp>
    <dsp:sp modelId="{020E1DD7-A4F4-4CBC-8AC1-2736E2407D8B}">
      <dsp:nvSpPr>
        <dsp:cNvPr id="0" name=""/>
        <dsp:cNvSpPr/>
      </dsp:nvSpPr>
      <dsp:spPr>
        <a:xfrm>
          <a:off x="4920815" y="0"/>
          <a:ext cx="3347039" cy="156978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3311292"/>
              <a:satOff val="13270"/>
              <a:lumOff val="287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s-MX" sz="1800" kern="1200" dirty="0"/>
            <a:t>Cómo agrupar mejor las actividades y los recursos.</a:t>
          </a:r>
        </a:p>
      </dsp:txBody>
      <dsp:txXfrm>
        <a:off x="5959410" y="34483"/>
        <a:ext cx="2273961" cy="1108372"/>
      </dsp:txXfrm>
    </dsp:sp>
    <dsp:sp modelId="{DCA6670F-8CBF-4052-BAAD-4FB193D28FB0}">
      <dsp:nvSpPr>
        <dsp:cNvPr id="0" name=""/>
        <dsp:cNvSpPr/>
      </dsp:nvSpPr>
      <dsp:spPr>
        <a:xfrm>
          <a:off x="514845" y="143776"/>
          <a:ext cx="3290769" cy="156978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s-MX" sz="1800" kern="1200" dirty="0"/>
            <a:t>Establece metas de la organización y como alcanzarlas.</a:t>
          </a:r>
        </a:p>
      </dsp:txBody>
      <dsp:txXfrm>
        <a:off x="549328" y="178259"/>
        <a:ext cx="2234572" cy="1108372"/>
      </dsp:txXfrm>
    </dsp:sp>
    <dsp:sp modelId="{B8E3B66B-756B-4D35-A24C-32D366923CEA}">
      <dsp:nvSpPr>
        <dsp:cNvPr id="0" name=""/>
        <dsp:cNvSpPr/>
      </dsp:nvSpPr>
      <dsp:spPr>
        <a:xfrm>
          <a:off x="2399338" y="279617"/>
          <a:ext cx="2124113" cy="2124113"/>
        </a:xfrm>
        <a:prstGeom prst="pieWedge">
          <a:avLst/>
        </a:prstGeom>
        <a:gradFill rotWithShape="0">
          <a:gsLst>
            <a:gs pos="0">
              <a:schemeClr val="accent5">
                <a:hueOff val="0"/>
                <a:satOff val="0"/>
                <a:lumOff val="0"/>
                <a:alphaOff val="0"/>
                <a:shade val="63000"/>
              </a:schemeClr>
            </a:gs>
            <a:gs pos="30000">
              <a:schemeClr val="accent5">
                <a:hueOff val="0"/>
                <a:satOff val="0"/>
                <a:lumOff val="0"/>
                <a:alphaOff val="0"/>
                <a:shade val="90000"/>
                <a:satMod val="110000"/>
              </a:schemeClr>
            </a:gs>
            <a:gs pos="45000">
              <a:schemeClr val="accent5">
                <a:hueOff val="0"/>
                <a:satOff val="0"/>
                <a:lumOff val="0"/>
                <a:alphaOff val="0"/>
                <a:shade val="100000"/>
                <a:satMod val="118000"/>
              </a:schemeClr>
            </a:gs>
            <a:gs pos="55000">
              <a:schemeClr val="accent5">
                <a:hueOff val="0"/>
                <a:satOff val="0"/>
                <a:lumOff val="0"/>
                <a:alphaOff val="0"/>
                <a:shade val="100000"/>
                <a:satMod val="118000"/>
              </a:schemeClr>
            </a:gs>
            <a:gs pos="73000">
              <a:schemeClr val="accent5">
                <a:hueOff val="0"/>
                <a:satOff val="0"/>
                <a:lumOff val="0"/>
                <a:alphaOff val="0"/>
                <a:shade val="90000"/>
                <a:satMod val="110000"/>
              </a:schemeClr>
            </a:gs>
            <a:gs pos="100000">
              <a:schemeClr val="accent5">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5">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kern="1200" dirty="0"/>
            <a:t>Planeación y toma de decisiones</a:t>
          </a:r>
        </a:p>
      </dsp:txBody>
      <dsp:txXfrm>
        <a:off x="3021476" y="901755"/>
        <a:ext cx="1501975" cy="1501975"/>
      </dsp:txXfrm>
    </dsp:sp>
    <dsp:sp modelId="{E2DCE691-2071-41C9-8EBF-987E537B886E}">
      <dsp:nvSpPr>
        <dsp:cNvPr id="0" name=""/>
        <dsp:cNvSpPr/>
      </dsp:nvSpPr>
      <dsp:spPr>
        <a:xfrm rot="5400000">
          <a:off x="4621563" y="279617"/>
          <a:ext cx="2124113" cy="2124113"/>
        </a:xfrm>
        <a:prstGeom prst="pieWedge">
          <a:avLst/>
        </a:prstGeom>
        <a:gradFill rotWithShape="0">
          <a:gsLst>
            <a:gs pos="0">
              <a:schemeClr val="accent5">
                <a:hueOff val="-3311292"/>
                <a:satOff val="13270"/>
                <a:lumOff val="2876"/>
                <a:alphaOff val="0"/>
                <a:shade val="63000"/>
              </a:schemeClr>
            </a:gs>
            <a:gs pos="30000">
              <a:schemeClr val="accent5">
                <a:hueOff val="-3311292"/>
                <a:satOff val="13270"/>
                <a:lumOff val="2876"/>
                <a:alphaOff val="0"/>
                <a:shade val="90000"/>
                <a:satMod val="110000"/>
              </a:schemeClr>
            </a:gs>
            <a:gs pos="45000">
              <a:schemeClr val="accent5">
                <a:hueOff val="-3311292"/>
                <a:satOff val="13270"/>
                <a:lumOff val="2876"/>
                <a:alphaOff val="0"/>
                <a:shade val="100000"/>
                <a:satMod val="118000"/>
              </a:schemeClr>
            </a:gs>
            <a:gs pos="55000">
              <a:schemeClr val="accent5">
                <a:hueOff val="-3311292"/>
                <a:satOff val="13270"/>
                <a:lumOff val="2876"/>
                <a:alphaOff val="0"/>
                <a:shade val="100000"/>
                <a:satMod val="118000"/>
              </a:schemeClr>
            </a:gs>
            <a:gs pos="73000">
              <a:schemeClr val="accent5">
                <a:hueOff val="-3311292"/>
                <a:satOff val="13270"/>
                <a:lumOff val="2876"/>
                <a:alphaOff val="0"/>
                <a:shade val="90000"/>
                <a:satMod val="110000"/>
              </a:schemeClr>
            </a:gs>
            <a:gs pos="100000">
              <a:schemeClr val="accent5">
                <a:hueOff val="-3311292"/>
                <a:satOff val="13270"/>
                <a:lumOff val="2876"/>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5">
              <a:hueOff val="-3311292"/>
              <a:satOff val="13270"/>
              <a:lumOff val="2876"/>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kern="1200" dirty="0"/>
            <a:t>Organización</a:t>
          </a:r>
        </a:p>
      </dsp:txBody>
      <dsp:txXfrm rot="-5400000">
        <a:off x="4621563" y="901755"/>
        <a:ext cx="1501975" cy="1501975"/>
      </dsp:txXfrm>
    </dsp:sp>
    <dsp:sp modelId="{738E5768-3CF9-4478-B269-825801D45E07}">
      <dsp:nvSpPr>
        <dsp:cNvPr id="0" name=""/>
        <dsp:cNvSpPr/>
      </dsp:nvSpPr>
      <dsp:spPr>
        <a:xfrm rot="10800000">
          <a:off x="4621563" y="2501843"/>
          <a:ext cx="2124113" cy="2124113"/>
        </a:xfrm>
        <a:prstGeom prst="pieWedge">
          <a:avLst/>
        </a:prstGeom>
        <a:gradFill rotWithShape="0">
          <a:gsLst>
            <a:gs pos="0">
              <a:schemeClr val="accent5">
                <a:hueOff val="-6622584"/>
                <a:satOff val="26541"/>
                <a:lumOff val="5752"/>
                <a:alphaOff val="0"/>
                <a:shade val="63000"/>
              </a:schemeClr>
            </a:gs>
            <a:gs pos="30000">
              <a:schemeClr val="accent5">
                <a:hueOff val="-6622584"/>
                <a:satOff val="26541"/>
                <a:lumOff val="5752"/>
                <a:alphaOff val="0"/>
                <a:shade val="90000"/>
                <a:satMod val="110000"/>
              </a:schemeClr>
            </a:gs>
            <a:gs pos="45000">
              <a:schemeClr val="accent5">
                <a:hueOff val="-6622584"/>
                <a:satOff val="26541"/>
                <a:lumOff val="5752"/>
                <a:alphaOff val="0"/>
                <a:shade val="100000"/>
                <a:satMod val="118000"/>
              </a:schemeClr>
            </a:gs>
            <a:gs pos="55000">
              <a:schemeClr val="accent5">
                <a:hueOff val="-6622584"/>
                <a:satOff val="26541"/>
                <a:lumOff val="5752"/>
                <a:alphaOff val="0"/>
                <a:shade val="100000"/>
                <a:satMod val="118000"/>
              </a:schemeClr>
            </a:gs>
            <a:gs pos="73000">
              <a:schemeClr val="accent5">
                <a:hueOff val="-6622584"/>
                <a:satOff val="26541"/>
                <a:lumOff val="5752"/>
                <a:alphaOff val="0"/>
                <a:shade val="90000"/>
                <a:satMod val="110000"/>
              </a:schemeClr>
            </a:gs>
            <a:gs pos="100000">
              <a:schemeClr val="accent5">
                <a:hueOff val="-6622584"/>
                <a:satOff val="26541"/>
                <a:lumOff val="5752"/>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5">
              <a:hueOff val="-6622584"/>
              <a:satOff val="26541"/>
              <a:lumOff val="5752"/>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kern="1200" dirty="0"/>
            <a:t>Control</a:t>
          </a:r>
        </a:p>
      </dsp:txBody>
      <dsp:txXfrm rot="10800000">
        <a:off x="4621563" y="2501843"/>
        <a:ext cx="1501975" cy="1501975"/>
      </dsp:txXfrm>
    </dsp:sp>
    <dsp:sp modelId="{E08E4415-07B3-42E0-BE1D-57CF76DD8F75}">
      <dsp:nvSpPr>
        <dsp:cNvPr id="0" name=""/>
        <dsp:cNvSpPr/>
      </dsp:nvSpPr>
      <dsp:spPr>
        <a:xfrm rot="16200000">
          <a:off x="2399338" y="2501843"/>
          <a:ext cx="2124113" cy="2124113"/>
        </a:xfrm>
        <a:prstGeom prst="pieWedge">
          <a:avLst/>
        </a:prstGeom>
        <a:gradFill rotWithShape="0">
          <a:gsLst>
            <a:gs pos="0">
              <a:schemeClr val="accent5">
                <a:hueOff val="-9933876"/>
                <a:satOff val="39811"/>
                <a:lumOff val="8628"/>
                <a:alphaOff val="0"/>
                <a:shade val="63000"/>
              </a:schemeClr>
            </a:gs>
            <a:gs pos="30000">
              <a:schemeClr val="accent5">
                <a:hueOff val="-9933876"/>
                <a:satOff val="39811"/>
                <a:lumOff val="8628"/>
                <a:alphaOff val="0"/>
                <a:shade val="90000"/>
                <a:satMod val="110000"/>
              </a:schemeClr>
            </a:gs>
            <a:gs pos="45000">
              <a:schemeClr val="accent5">
                <a:hueOff val="-9933876"/>
                <a:satOff val="39811"/>
                <a:lumOff val="8628"/>
                <a:alphaOff val="0"/>
                <a:shade val="100000"/>
                <a:satMod val="118000"/>
              </a:schemeClr>
            </a:gs>
            <a:gs pos="55000">
              <a:schemeClr val="accent5">
                <a:hueOff val="-9933876"/>
                <a:satOff val="39811"/>
                <a:lumOff val="8628"/>
                <a:alphaOff val="0"/>
                <a:shade val="100000"/>
                <a:satMod val="118000"/>
              </a:schemeClr>
            </a:gs>
            <a:gs pos="73000">
              <a:schemeClr val="accent5">
                <a:hueOff val="-9933876"/>
                <a:satOff val="39811"/>
                <a:lumOff val="8628"/>
                <a:alphaOff val="0"/>
                <a:shade val="90000"/>
                <a:satMod val="110000"/>
              </a:schemeClr>
            </a:gs>
            <a:gs pos="100000">
              <a:schemeClr val="accent5">
                <a:hueOff val="-9933876"/>
                <a:satOff val="39811"/>
                <a:lumOff val="8628"/>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5">
              <a:hueOff val="-9933876"/>
              <a:satOff val="39811"/>
              <a:lumOff val="8628"/>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kern="1200" dirty="0"/>
            <a:t>Dirección</a:t>
          </a:r>
        </a:p>
      </dsp:txBody>
      <dsp:txXfrm rot="5400000">
        <a:off x="3021476" y="2501843"/>
        <a:ext cx="1501975" cy="1501975"/>
      </dsp:txXfrm>
    </dsp:sp>
    <dsp:sp modelId="{ED3E19C7-959B-43A0-B49F-E988A9FD7FC6}">
      <dsp:nvSpPr>
        <dsp:cNvPr id="0" name=""/>
        <dsp:cNvSpPr/>
      </dsp:nvSpPr>
      <dsp:spPr>
        <a:xfrm>
          <a:off x="4205816" y="2011285"/>
          <a:ext cx="733383" cy="637724"/>
        </a:xfrm>
        <a:prstGeom prst="circularArrow">
          <a:avLst/>
        </a:prstGeom>
        <a:gradFill rotWithShape="1">
          <a:gsLst>
            <a:gs pos="0">
              <a:schemeClr val="accent2">
                <a:shade val="63000"/>
              </a:schemeClr>
            </a:gs>
            <a:gs pos="30000">
              <a:schemeClr val="accent2">
                <a:shade val="90000"/>
                <a:satMod val="110000"/>
              </a:schemeClr>
            </a:gs>
            <a:gs pos="45000">
              <a:schemeClr val="accent2">
                <a:shade val="100000"/>
                <a:satMod val="118000"/>
              </a:schemeClr>
            </a:gs>
            <a:gs pos="55000">
              <a:schemeClr val="accent2">
                <a:shade val="100000"/>
                <a:satMod val="118000"/>
              </a:schemeClr>
            </a:gs>
            <a:gs pos="73000">
              <a:schemeClr val="accent2">
                <a:shade val="90000"/>
                <a:satMod val="110000"/>
              </a:schemeClr>
            </a:gs>
            <a:gs pos="100000">
              <a:schemeClr val="accent2">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2"/>
          </a:contourClr>
        </a:sp3d>
      </dsp:spPr>
      <dsp:style>
        <a:lnRef idx="0">
          <a:schemeClr val="accent2"/>
        </a:lnRef>
        <a:fillRef idx="3">
          <a:schemeClr val="accent2"/>
        </a:fillRef>
        <a:effectRef idx="3">
          <a:schemeClr val="accent2"/>
        </a:effectRef>
        <a:fontRef idx="minor">
          <a:schemeClr val="lt1"/>
        </a:fontRef>
      </dsp:style>
    </dsp:sp>
    <dsp:sp modelId="{39AB20F5-CB04-4A18-B294-F29B87F9A31F}">
      <dsp:nvSpPr>
        <dsp:cNvPr id="0" name=""/>
        <dsp:cNvSpPr/>
      </dsp:nvSpPr>
      <dsp:spPr>
        <a:xfrm rot="10800000">
          <a:off x="4205816" y="2256564"/>
          <a:ext cx="733383" cy="637724"/>
        </a:xfrm>
        <a:prstGeom prst="circularArrow">
          <a:avLst/>
        </a:prstGeom>
        <a:gradFill rotWithShape="1">
          <a:gsLst>
            <a:gs pos="0">
              <a:schemeClr val="accent2">
                <a:shade val="63000"/>
              </a:schemeClr>
            </a:gs>
            <a:gs pos="30000">
              <a:schemeClr val="accent2">
                <a:shade val="90000"/>
                <a:satMod val="110000"/>
              </a:schemeClr>
            </a:gs>
            <a:gs pos="45000">
              <a:schemeClr val="accent2">
                <a:shade val="100000"/>
                <a:satMod val="118000"/>
              </a:schemeClr>
            </a:gs>
            <a:gs pos="55000">
              <a:schemeClr val="accent2">
                <a:shade val="100000"/>
                <a:satMod val="118000"/>
              </a:schemeClr>
            </a:gs>
            <a:gs pos="73000">
              <a:schemeClr val="accent2">
                <a:shade val="90000"/>
                <a:satMod val="110000"/>
              </a:schemeClr>
            </a:gs>
            <a:gs pos="100000">
              <a:schemeClr val="accent2">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2"/>
          </a:contourClr>
        </a:sp3d>
      </dsp:spPr>
      <dsp:style>
        <a:lnRef idx="0">
          <a:schemeClr val="accent2"/>
        </a:lnRef>
        <a:fillRef idx="3">
          <a:schemeClr val="accent2"/>
        </a:fillRef>
        <a:effectRef idx="3">
          <a:schemeClr val="accent2"/>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C04D8-3B27-4C83-AA8A-3955ED2F452A}">
      <dsp:nvSpPr>
        <dsp:cNvPr id="0" name=""/>
        <dsp:cNvSpPr/>
      </dsp:nvSpPr>
      <dsp:spPr>
        <a:xfrm>
          <a:off x="0" y="420279"/>
          <a:ext cx="6096000" cy="55440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45AE9C-6207-481D-8487-6B80FC2B5912}">
      <dsp:nvSpPr>
        <dsp:cNvPr id="0" name=""/>
        <dsp:cNvSpPr/>
      </dsp:nvSpPr>
      <dsp:spPr>
        <a:xfrm>
          <a:off x="304800" y="95559"/>
          <a:ext cx="4267200" cy="64944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977900">
            <a:lnSpc>
              <a:spcPct val="90000"/>
            </a:lnSpc>
            <a:spcBef>
              <a:spcPct val="0"/>
            </a:spcBef>
            <a:spcAft>
              <a:spcPct val="35000"/>
            </a:spcAft>
            <a:buNone/>
          </a:pPr>
          <a:r>
            <a:rPr lang="es-MX" sz="2200" kern="1200" dirty="0"/>
            <a:t>1. Concepto de organización y empresa</a:t>
          </a:r>
        </a:p>
      </dsp:txBody>
      <dsp:txXfrm>
        <a:off x="336503" y="127262"/>
        <a:ext cx="4203794" cy="586034"/>
      </dsp:txXfrm>
    </dsp:sp>
    <dsp:sp modelId="{9FA2CF95-ACB5-4041-B3E6-3E5736DF28CD}">
      <dsp:nvSpPr>
        <dsp:cNvPr id="0" name=""/>
        <dsp:cNvSpPr/>
      </dsp:nvSpPr>
      <dsp:spPr>
        <a:xfrm>
          <a:off x="0" y="1418199"/>
          <a:ext cx="6096000" cy="554400"/>
        </a:xfrm>
        <a:prstGeom prst="rect">
          <a:avLst/>
        </a:prstGeom>
        <a:solidFill>
          <a:schemeClr val="lt1">
            <a:alpha val="90000"/>
            <a:hueOff val="0"/>
            <a:satOff val="0"/>
            <a:lumOff val="0"/>
            <a:alphaOff val="0"/>
          </a:schemeClr>
        </a:solidFill>
        <a:ln w="19050" cap="flat" cmpd="sng" algn="ctr">
          <a:solidFill>
            <a:schemeClr val="accent3">
              <a:hueOff val="3750088"/>
              <a:satOff val="-5627"/>
              <a:lumOff val="-915"/>
              <a:alphaOff val="0"/>
            </a:schemeClr>
          </a:solidFill>
          <a:prstDash val="solid"/>
        </a:ln>
        <a:effectLst/>
      </dsp:spPr>
      <dsp:style>
        <a:lnRef idx="2">
          <a:scrgbClr r="0" g="0" b="0"/>
        </a:lnRef>
        <a:fillRef idx="1">
          <a:scrgbClr r="0" g="0" b="0"/>
        </a:fillRef>
        <a:effectRef idx="0">
          <a:scrgbClr r="0" g="0" b="0"/>
        </a:effectRef>
        <a:fontRef idx="minor"/>
      </dsp:style>
    </dsp:sp>
    <dsp:sp modelId="{82F48138-4EB1-4459-89F4-4812033639B3}">
      <dsp:nvSpPr>
        <dsp:cNvPr id="0" name=""/>
        <dsp:cNvSpPr/>
      </dsp:nvSpPr>
      <dsp:spPr>
        <a:xfrm>
          <a:off x="304800" y="1093479"/>
          <a:ext cx="4267200" cy="649440"/>
        </a:xfrm>
        <a:prstGeom prst="roundRect">
          <a:avLst/>
        </a:prstGeom>
        <a:solidFill>
          <a:schemeClr val="accent3">
            <a:hueOff val="3750088"/>
            <a:satOff val="-5627"/>
            <a:lumOff val="-91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977900">
            <a:lnSpc>
              <a:spcPct val="90000"/>
            </a:lnSpc>
            <a:spcBef>
              <a:spcPct val="0"/>
            </a:spcBef>
            <a:spcAft>
              <a:spcPct val="35000"/>
            </a:spcAft>
            <a:buNone/>
          </a:pPr>
          <a:r>
            <a:rPr lang="es-MX" sz="2200" kern="1200" dirty="0"/>
            <a:t>2. Tipos de empresa</a:t>
          </a:r>
        </a:p>
      </dsp:txBody>
      <dsp:txXfrm>
        <a:off x="336503" y="1125182"/>
        <a:ext cx="4203794" cy="586034"/>
      </dsp:txXfrm>
    </dsp:sp>
    <dsp:sp modelId="{6F21B140-FCA2-4244-B2B9-90DFE53874A3}">
      <dsp:nvSpPr>
        <dsp:cNvPr id="0" name=""/>
        <dsp:cNvSpPr/>
      </dsp:nvSpPr>
      <dsp:spPr>
        <a:xfrm>
          <a:off x="0" y="2416120"/>
          <a:ext cx="6096000" cy="554400"/>
        </a:xfrm>
        <a:prstGeom prst="rect">
          <a:avLst/>
        </a:prstGeom>
        <a:solidFill>
          <a:schemeClr val="lt1">
            <a:alpha val="90000"/>
            <a:hueOff val="0"/>
            <a:satOff val="0"/>
            <a:lumOff val="0"/>
            <a:alphaOff val="0"/>
          </a:schemeClr>
        </a:solidFill>
        <a:ln w="19050" cap="flat" cmpd="sng" algn="ctr">
          <a:solidFill>
            <a:schemeClr val="accent3">
              <a:hueOff val="7500176"/>
              <a:satOff val="-11253"/>
              <a:lumOff val="-1830"/>
              <a:alphaOff val="0"/>
            </a:schemeClr>
          </a:solidFill>
          <a:prstDash val="solid"/>
        </a:ln>
        <a:effectLst/>
      </dsp:spPr>
      <dsp:style>
        <a:lnRef idx="2">
          <a:scrgbClr r="0" g="0" b="0"/>
        </a:lnRef>
        <a:fillRef idx="1">
          <a:scrgbClr r="0" g="0" b="0"/>
        </a:fillRef>
        <a:effectRef idx="0">
          <a:scrgbClr r="0" g="0" b="0"/>
        </a:effectRef>
        <a:fontRef idx="minor"/>
      </dsp:style>
    </dsp:sp>
    <dsp:sp modelId="{FD90C51C-2523-4212-AB8B-4333E73B1203}">
      <dsp:nvSpPr>
        <dsp:cNvPr id="0" name=""/>
        <dsp:cNvSpPr/>
      </dsp:nvSpPr>
      <dsp:spPr>
        <a:xfrm>
          <a:off x="304800" y="2091399"/>
          <a:ext cx="4267200" cy="649440"/>
        </a:xfrm>
        <a:prstGeom prst="roundRect">
          <a:avLst/>
        </a:prstGeom>
        <a:solidFill>
          <a:schemeClr val="accent3">
            <a:hueOff val="7500176"/>
            <a:satOff val="-11253"/>
            <a:lumOff val="-18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977900">
            <a:lnSpc>
              <a:spcPct val="90000"/>
            </a:lnSpc>
            <a:spcBef>
              <a:spcPct val="0"/>
            </a:spcBef>
            <a:spcAft>
              <a:spcPct val="35000"/>
            </a:spcAft>
            <a:buNone/>
          </a:pPr>
          <a:r>
            <a:rPr lang="es-MX" sz="2200" kern="1200" dirty="0"/>
            <a:t>3. Conceptos  de  administración, niveles y habilidades gerenciales</a:t>
          </a:r>
        </a:p>
      </dsp:txBody>
      <dsp:txXfrm>
        <a:off x="336503" y="2123102"/>
        <a:ext cx="4203794" cy="586034"/>
      </dsp:txXfrm>
    </dsp:sp>
    <dsp:sp modelId="{4DF32CB0-1B93-4C69-9104-E17DA14AD327}">
      <dsp:nvSpPr>
        <dsp:cNvPr id="0" name=""/>
        <dsp:cNvSpPr/>
      </dsp:nvSpPr>
      <dsp:spPr>
        <a:xfrm>
          <a:off x="0" y="3414040"/>
          <a:ext cx="6096000" cy="554400"/>
        </a:xfrm>
        <a:prstGeom prst="rect">
          <a:avLst/>
        </a:prstGeom>
        <a:solidFill>
          <a:schemeClr val="lt1">
            <a:alpha val="90000"/>
            <a:hueOff val="0"/>
            <a:satOff val="0"/>
            <a:lumOff val="0"/>
            <a:alphaOff val="0"/>
          </a:schemeClr>
        </a:solidFill>
        <a:ln w="1905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839FBE0B-338E-49BB-A089-80F6AED05AC1}">
      <dsp:nvSpPr>
        <dsp:cNvPr id="0" name=""/>
        <dsp:cNvSpPr/>
      </dsp:nvSpPr>
      <dsp:spPr>
        <a:xfrm>
          <a:off x="304800" y="3089319"/>
          <a:ext cx="4267200" cy="649440"/>
        </a:xfrm>
        <a:prstGeom prst="roundRect">
          <a:avLst/>
        </a:prstGeom>
        <a:solidFill>
          <a:schemeClr val="accent3">
            <a:hueOff val="11250264"/>
            <a:satOff val="-16880"/>
            <a:lumOff val="-274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marL="0" lvl="0" indent="0" algn="l" defTabSz="977900">
            <a:lnSpc>
              <a:spcPct val="90000"/>
            </a:lnSpc>
            <a:spcBef>
              <a:spcPct val="0"/>
            </a:spcBef>
            <a:spcAft>
              <a:spcPct val="35000"/>
            </a:spcAft>
            <a:buNone/>
          </a:pPr>
          <a:r>
            <a:rPr lang="es-MX" sz="2200" kern="1200" dirty="0"/>
            <a:t>4. Roles gerenciales</a:t>
          </a:r>
        </a:p>
      </dsp:txBody>
      <dsp:txXfrm>
        <a:off x="336503" y="3121022"/>
        <a:ext cx="4203794" cy="586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C04D8-3B27-4C83-AA8A-3955ED2F452A}">
      <dsp:nvSpPr>
        <dsp:cNvPr id="0" name=""/>
        <dsp:cNvSpPr/>
      </dsp:nvSpPr>
      <dsp:spPr>
        <a:xfrm>
          <a:off x="0" y="347020"/>
          <a:ext cx="6960096" cy="579600"/>
        </a:xfrm>
        <a:prstGeom prst="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45AE9C-6207-481D-8487-6B80FC2B5912}">
      <dsp:nvSpPr>
        <dsp:cNvPr id="0" name=""/>
        <dsp:cNvSpPr/>
      </dsp:nvSpPr>
      <dsp:spPr>
        <a:xfrm>
          <a:off x="348004" y="7539"/>
          <a:ext cx="4872067" cy="67896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3" tIns="0" rIns="184153" bIns="0" numCol="1" spcCol="1270" anchor="ctr" anchorCtr="0">
          <a:noAutofit/>
        </a:bodyPr>
        <a:lstStyle/>
        <a:p>
          <a:pPr marL="0" lvl="0" indent="0" algn="l" defTabSz="1022350">
            <a:lnSpc>
              <a:spcPct val="90000"/>
            </a:lnSpc>
            <a:spcBef>
              <a:spcPct val="0"/>
            </a:spcBef>
            <a:spcAft>
              <a:spcPct val="35000"/>
            </a:spcAft>
            <a:buNone/>
          </a:pPr>
          <a:r>
            <a:rPr lang="es-MX" sz="2300" kern="1200"/>
            <a:t>5. Fases del proceso administrativo</a:t>
          </a:r>
          <a:endParaRPr lang="es-MX" sz="2300" kern="1200" dirty="0"/>
        </a:p>
      </dsp:txBody>
      <dsp:txXfrm>
        <a:off x="381148" y="40683"/>
        <a:ext cx="4805779" cy="612672"/>
      </dsp:txXfrm>
    </dsp:sp>
    <dsp:sp modelId="{31FA1B93-41B6-4D82-BC0C-26B2146AF9D0}">
      <dsp:nvSpPr>
        <dsp:cNvPr id="0" name=""/>
        <dsp:cNvSpPr/>
      </dsp:nvSpPr>
      <dsp:spPr>
        <a:xfrm>
          <a:off x="0" y="1390300"/>
          <a:ext cx="6960096" cy="579600"/>
        </a:xfrm>
        <a:prstGeom prst="rect">
          <a:avLst/>
        </a:prstGeom>
        <a:solidFill>
          <a:schemeClr val="lt1">
            <a:alpha val="90000"/>
            <a:hueOff val="0"/>
            <a:satOff val="0"/>
            <a:lumOff val="0"/>
            <a:alphaOff val="0"/>
          </a:schemeClr>
        </a:solidFill>
        <a:ln w="19050" cap="flat" cmpd="sng" algn="ctr">
          <a:solidFill>
            <a:schemeClr val="accent3">
              <a:hueOff val="3750088"/>
              <a:satOff val="-5627"/>
              <a:lumOff val="-915"/>
              <a:alphaOff val="0"/>
            </a:schemeClr>
          </a:solidFill>
          <a:prstDash val="solid"/>
        </a:ln>
        <a:effectLst/>
      </dsp:spPr>
      <dsp:style>
        <a:lnRef idx="2">
          <a:scrgbClr r="0" g="0" b="0"/>
        </a:lnRef>
        <a:fillRef idx="1">
          <a:scrgbClr r="0" g="0" b="0"/>
        </a:fillRef>
        <a:effectRef idx="0">
          <a:scrgbClr r="0" g="0" b="0"/>
        </a:effectRef>
        <a:fontRef idx="minor"/>
      </dsp:style>
    </dsp:sp>
    <dsp:sp modelId="{744DDC0D-6987-49CE-9DAB-0C8D7C5A435C}">
      <dsp:nvSpPr>
        <dsp:cNvPr id="0" name=""/>
        <dsp:cNvSpPr/>
      </dsp:nvSpPr>
      <dsp:spPr>
        <a:xfrm>
          <a:off x="348004" y="1050819"/>
          <a:ext cx="4872067" cy="678960"/>
        </a:xfrm>
        <a:prstGeom prst="roundRect">
          <a:avLst/>
        </a:prstGeom>
        <a:solidFill>
          <a:schemeClr val="accent3">
            <a:hueOff val="3750088"/>
            <a:satOff val="-5627"/>
            <a:lumOff val="-91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3" tIns="0" rIns="184153" bIns="0" numCol="1" spcCol="1270" anchor="ctr" anchorCtr="0">
          <a:noAutofit/>
        </a:bodyPr>
        <a:lstStyle/>
        <a:p>
          <a:pPr marL="0" lvl="0" indent="0" algn="l" defTabSz="1022350">
            <a:lnSpc>
              <a:spcPct val="90000"/>
            </a:lnSpc>
            <a:spcBef>
              <a:spcPct val="0"/>
            </a:spcBef>
            <a:spcAft>
              <a:spcPct val="35000"/>
            </a:spcAft>
            <a:buNone/>
          </a:pPr>
          <a:r>
            <a:rPr lang="es-MX" sz="2300" kern="1200" dirty="0"/>
            <a:t>6. Cultura organizacional</a:t>
          </a:r>
        </a:p>
      </dsp:txBody>
      <dsp:txXfrm>
        <a:off x="381148" y="1083963"/>
        <a:ext cx="4805779" cy="612672"/>
      </dsp:txXfrm>
    </dsp:sp>
    <dsp:sp modelId="{F4F601C8-D530-4292-8952-08832AB2CE8C}">
      <dsp:nvSpPr>
        <dsp:cNvPr id="0" name=""/>
        <dsp:cNvSpPr/>
      </dsp:nvSpPr>
      <dsp:spPr>
        <a:xfrm>
          <a:off x="0" y="2433580"/>
          <a:ext cx="6960096" cy="579600"/>
        </a:xfrm>
        <a:prstGeom prst="rect">
          <a:avLst/>
        </a:prstGeom>
        <a:solidFill>
          <a:schemeClr val="lt1">
            <a:alpha val="90000"/>
            <a:hueOff val="0"/>
            <a:satOff val="0"/>
            <a:lumOff val="0"/>
            <a:alphaOff val="0"/>
          </a:schemeClr>
        </a:solidFill>
        <a:ln w="19050" cap="flat" cmpd="sng" algn="ctr">
          <a:solidFill>
            <a:schemeClr val="accent3">
              <a:hueOff val="7500176"/>
              <a:satOff val="-11253"/>
              <a:lumOff val="-1830"/>
              <a:alphaOff val="0"/>
            </a:schemeClr>
          </a:solidFill>
          <a:prstDash val="solid"/>
        </a:ln>
        <a:effectLst/>
      </dsp:spPr>
      <dsp:style>
        <a:lnRef idx="2">
          <a:scrgbClr r="0" g="0" b="0"/>
        </a:lnRef>
        <a:fillRef idx="1">
          <a:scrgbClr r="0" g="0" b="0"/>
        </a:fillRef>
        <a:effectRef idx="0">
          <a:scrgbClr r="0" g="0" b="0"/>
        </a:effectRef>
        <a:fontRef idx="minor"/>
      </dsp:style>
    </dsp:sp>
    <dsp:sp modelId="{7BB93FA2-C3E6-4F7F-A3E9-F32BA9E4E6CB}">
      <dsp:nvSpPr>
        <dsp:cNvPr id="0" name=""/>
        <dsp:cNvSpPr/>
      </dsp:nvSpPr>
      <dsp:spPr>
        <a:xfrm>
          <a:off x="348004" y="2094100"/>
          <a:ext cx="4872067" cy="678960"/>
        </a:xfrm>
        <a:prstGeom prst="roundRect">
          <a:avLst/>
        </a:prstGeom>
        <a:solidFill>
          <a:schemeClr val="accent3">
            <a:hueOff val="7500176"/>
            <a:satOff val="-11253"/>
            <a:lumOff val="-18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3" tIns="0" rIns="184153" bIns="0" numCol="1" spcCol="1270" anchor="ctr" anchorCtr="0">
          <a:noAutofit/>
        </a:bodyPr>
        <a:lstStyle/>
        <a:p>
          <a:pPr marL="0" lvl="0" indent="0" algn="l" defTabSz="1022350">
            <a:lnSpc>
              <a:spcPct val="90000"/>
            </a:lnSpc>
            <a:spcBef>
              <a:spcPct val="0"/>
            </a:spcBef>
            <a:spcAft>
              <a:spcPct val="35000"/>
            </a:spcAft>
            <a:buNone/>
          </a:pPr>
          <a:r>
            <a:rPr lang="es-MX" sz="2300" kern="1200" dirty="0"/>
            <a:t>Conclusiones</a:t>
          </a:r>
        </a:p>
      </dsp:txBody>
      <dsp:txXfrm>
        <a:off x="381148" y="2127244"/>
        <a:ext cx="4805779" cy="612672"/>
      </dsp:txXfrm>
    </dsp:sp>
    <dsp:sp modelId="{1EF9E92A-8F91-47CF-AEA9-CE87D04B9489}">
      <dsp:nvSpPr>
        <dsp:cNvPr id="0" name=""/>
        <dsp:cNvSpPr/>
      </dsp:nvSpPr>
      <dsp:spPr>
        <a:xfrm>
          <a:off x="0" y="3476860"/>
          <a:ext cx="6960096" cy="579600"/>
        </a:xfrm>
        <a:prstGeom prst="rect">
          <a:avLst/>
        </a:prstGeom>
        <a:solidFill>
          <a:schemeClr val="lt1">
            <a:alpha val="90000"/>
            <a:hueOff val="0"/>
            <a:satOff val="0"/>
            <a:lumOff val="0"/>
            <a:alphaOff val="0"/>
          </a:schemeClr>
        </a:solidFill>
        <a:ln w="1905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E4C25FEA-DE00-4AAB-A293-C6FD3E85EE63}">
      <dsp:nvSpPr>
        <dsp:cNvPr id="0" name=""/>
        <dsp:cNvSpPr/>
      </dsp:nvSpPr>
      <dsp:spPr>
        <a:xfrm>
          <a:off x="348004" y="3137380"/>
          <a:ext cx="4872067" cy="678960"/>
        </a:xfrm>
        <a:prstGeom prst="roundRect">
          <a:avLst/>
        </a:prstGeom>
        <a:solidFill>
          <a:schemeClr val="accent3">
            <a:hueOff val="11250264"/>
            <a:satOff val="-16880"/>
            <a:lumOff val="-274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3" tIns="0" rIns="184153" bIns="0" numCol="1" spcCol="1270" anchor="ctr" anchorCtr="0">
          <a:noAutofit/>
        </a:bodyPr>
        <a:lstStyle/>
        <a:p>
          <a:pPr marL="0" lvl="0" indent="0" algn="l" defTabSz="1022350">
            <a:lnSpc>
              <a:spcPct val="90000"/>
            </a:lnSpc>
            <a:spcBef>
              <a:spcPct val="0"/>
            </a:spcBef>
            <a:spcAft>
              <a:spcPct val="35000"/>
            </a:spcAft>
            <a:buNone/>
          </a:pPr>
          <a:r>
            <a:rPr lang="es-MX" sz="2300" kern="1200" dirty="0"/>
            <a:t>Bibliografía</a:t>
          </a:r>
        </a:p>
      </dsp:txBody>
      <dsp:txXfrm>
        <a:off x="381148" y="3170524"/>
        <a:ext cx="4805779" cy="6126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1C065A-D1BC-4DD4-8565-0AED11F365DB}">
      <dsp:nvSpPr>
        <dsp:cNvPr id="0" name=""/>
        <dsp:cNvSpPr/>
      </dsp:nvSpPr>
      <dsp:spPr>
        <a:xfrm>
          <a:off x="-3616713" y="-555783"/>
          <a:ext cx="4311470" cy="4311470"/>
        </a:xfrm>
        <a:prstGeom prst="blockArc">
          <a:avLst>
            <a:gd name="adj1" fmla="val 18900000"/>
            <a:gd name="adj2" fmla="val 2700000"/>
            <a:gd name="adj3" fmla="val 501"/>
          </a:avLst>
        </a:pr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E5E9E3-EFD3-4219-AB63-1830B3748B20}">
      <dsp:nvSpPr>
        <dsp:cNvPr id="0" name=""/>
        <dsp:cNvSpPr/>
      </dsp:nvSpPr>
      <dsp:spPr>
        <a:xfrm>
          <a:off x="364208" y="246008"/>
          <a:ext cx="5162152" cy="492273"/>
        </a:xfrm>
        <a:prstGeom prst="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90742" tIns="66040" rIns="66040" bIns="66040" numCol="1" spcCol="1270" anchor="ctr" anchorCtr="0">
          <a:noAutofit/>
        </a:bodyPr>
        <a:lstStyle/>
        <a:p>
          <a:pPr marL="0" lvl="0" indent="0" algn="l" defTabSz="1155700">
            <a:lnSpc>
              <a:spcPct val="90000"/>
            </a:lnSpc>
            <a:spcBef>
              <a:spcPct val="0"/>
            </a:spcBef>
            <a:spcAft>
              <a:spcPct val="35000"/>
            </a:spcAft>
            <a:buNone/>
          </a:pPr>
          <a:r>
            <a:rPr lang="es-MX" sz="2600" kern="1200" dirty="0"/>
            <a:t>Según su tamaño o magnitud</a:t>
          </a:r>
        </a:p>
      </dsp:txBody>
      <dsp:txXfrm>
        <a:off x="364208" y="246008"/>
        <a:ext cx="5162152" cy="492273"/>
      </dsp:txXfrm>
    </dsp:sp>
    <dsp:sp modelId="{D2A32646-7451-45D2-AF63-AB44678B58BD}">
      <dsp:nvSpPr>
        <dsp:cNvPr id="0" name=""/>
        <dsp:cNvSpPr/>
      </dsp:nvSpPr>
      <dsp:spPr>
        <a:xfrm>
          <a:off x="56537" y="184474"/>
          <a:ext cx="615341" cy="615341"/>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lt1">
              <a:hueOff val="0"/>
              <a:satOff val="0"/>
              <a:lumOff val="0"/>
              <a:alphaOff val="0"/>
              <a:tint val="100000"/>
              <a:shade val="100000"/>
              <a:hueMod val="100000"/>
              <a:satMod val="100000"/>
            </a:schemeClr>
          </a:contourClr>
        </a:sp3d>
      </dsp:spPr>
      <dsp:style>
        <a:lnRef idx="1">
          <a:scrgbClr r="0" g="0" b="0"/>
        </a:lnRef>
        <a:fillRef idx="1">
          <a:scrgbClr r="0" g="0" b="0"/>
        </a:fillRef>
        <a:effectRef idx="2">
          <a:scrgbClr r="0" g="0" b="0"/>
        </a:effectRef>
        <a:fontRef idx="minor"/>
      </dsp:style>
    </dsp:sp>
    <dsp:sp modelId="{81098D29-5A0D-4DDA-9182-45B4A6AE2BD9}">
      <dsp:nvSpPr>
        <dsp:cNvPr id="0" name=""/>
        <dsp:cNvSpPr/>
      </dsp:nvSpPr>
      <dsp:spPr>
        <a:xfrm>
          <a:off x="646440" y="984546"/>
          <a:ext cx="4879920" cy="492273"/>
        </a:xfrm>
        <a:prstGeom prst="rect">
          <a:avLst/>
        </a:prstGeom>
        <a:gradFill rotWithShape="0">
          <a:gsLst>
            <a:gs pos="0">
              <a:schemeClr val="accent3">
                <a:hueOff val="0"/>
                <a:satOff val="0"/>
                <a:lumOff val="0"/>
                <a:alphaOff val="0"/>
                <a:shade val="63000"/>
              </a:schemeClr>
            </a:gs>
            <a:gs pos="30000">
              <a:schemeClr val="accent3">
                <a:hueOff val="0"/>
                <a:satOff val="0"/>
                <a:lumOff val="0"/>
                <a:alphaOff val="0"/>
                <a:shade val="90000"/>
                <a:satMod val="110000"/>
              </a:schemeClr>
            </a:gs>
            <a:gs pos="45000">
              <a:schemeClr val="accent3">
                <a:hueOff val="0"/>
                <a:satOff val="0"/>
                <a:lumOff val="0"/>
                <a:alphaOff val="0"/>
                <a:shade val="100000"/>
                <a:satMod val="118000"/>
              </a:schemeClr>
            </a:gs>
            <a:gs pos="55000">
              <a:schemeClr val="accent3">
                <a:hueOff val="0"/>
                <a:satOff val="0"/>
                <a:lumOff val="0"/>
                <a:alphaOff val="0"/>
                <a:shade val="100000"/>
                <a:satMod val="118000"/>
              </a:schemeClr>
            </a:gs>
            <a:gs pos="73000">
              <a:schemeClr val="accent3">
                <a:hueOff val="0"/>
                <a:satOff val="0"/>
                <a:lumOff val="0"/>
                <a:alphaOff val="0"/>
                <a:shade val="90000"/>
                <a:satMod val="110000"/>
              </a:schemeClr>
            </a:gs>
            <a:gs pos="100000">
              <a:schemeClr val="accent3">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90742" tIns="66040" rIns="66040" bIns="66040" numCol="1" spcCol="1270" anchor="ctr" anchorCtr="0">
          <a:noAutofit/>
        </a:bodyPr>
        <a:lstStyle/>
        <a:p>
          <a:pPr marL="0" lvl="0" indent="0" algn="l" defTabSz="1155700">
            <a:lnSpc>
              <a:spcPct val="90000"/>
            </a:lnSpc>
            <a:spcBef>
              <a:spcPct val="0"/>
            </a:spcBef>
            <a:spcAft>
              <a:spcPct val="35000"/>
            </a:spcAft>
            <a:buNone/>
          </a:pPr>
          <a:r>
            <a:rPr lang="es-MX" sz="2600" kern="1200" dirty="0"/>
            <a:t>Según su origen de capital</a:t>
          </a:r>
        </a:p>
      </dsp:txBody>
      <dsp:txXfrm>
        <a:off x="646440" y="984546"/>
        <a:ext cx="4879920" cy="492273"/>
      </dsp:txXfrm>
    </dsp:sp>
    <dsp:sp modelId="{55894FD6-7F96-4C14-86E6-C2C87B2734EB}">
      <dsp:nvSpPr>
        <dsp:cNvPr id="0" name=""/>
        <dsp:cNvSpPr/>
      </dsp:nvSpPr>
      <dsp:spPr>
        <a:xfrm>
          <a:off x="338769" y="923012"/>
          <a:ext cx="615341" cy="615341"/>
        </a:xfrm>
        <a:prstGeom prst="ellipse">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lt1">
              <a:hueOff val="0"/>
              <a:satOff val="0"/>
              <a:lumOff val="0"/>
              <a:alphaOff val="0"/>
              <a:tint val="100000"/>
              <a:shade val="100000"/>
              <a:hueMod val="100000"/>
              <a:satMod val="100000"/>
            </a:schemeClr>
          </a:contourClr>
        </a:sp3d>
      </dsp:spPr>
      <dsp:style>
        <a:lnRef idx="1">
          <a:scrgbClr r="0" g="0" b="0"/>
        </a:lnRef>
        <a:fillRef idx="1">
          <a:scrgbClr r="0" g="0" b="0"/>
        </a:fillRef>
        <a:effectRef idx="2">
          <a:scrgbClr r="0" g="0" b="0"/>
        </a:effectRef>
        <a:fontRef idx="minor"/>
      </dsp:style>
    </dsp:sp>
    <dsp:sp modelId="{8C86DEB7-ADB0-4B19-AD44-8439D2A2E60C}">
      <dsp:nvSpPr>
        <dsp:cNvPr id="0" name=""/>
        <dsp:cNvSpPr/>
      </dsp:nvSpPr>
      <dsp:spPr>
        <a:xfrm>
          <a:off x="646440" y="1723084"/>
          <a:ext cx="4879920" cy="492273"/>
        </a:xfrm>
        <a:prstGeom prst="rect">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90742" tIns="66040" rIns="66040" bIns="66040" numCol="1" spcCol="1270" anchor="ctr" anchorCtr="0">
          <a:noAutofit/>
        </a:bodyPr>
        <a:lstStyle/>
        <a:p>
          <a:pPr marL="0" lvl="0" indent="0" algn="l" defTabSz="1155700">
            <a:lnSpc>
              <a:spcPct val="90000"/>
            </a:lnSpc>
            <a:spcBef>
              <a:spcPct val="0"/>
            </a:spcBef>
            <a:spcAft>
              <a:spcPct val="35000"/>
            </a:spcAft>
            <a:buNone/>
          </a:pPr>
          <a:r>
            <a:rPr lang="es-MX" sz="2600" kern="1200" dirty="0"/>
            <a:t>Según su actividad económica</a:t>
          </a:r>
        </a:p>
      </dsp:txBody>
      <dsp:txXfrm>
        <a:off x="646440" y="1723084"/>
        <a:ext cx="4879920" cy="492273"/>
      </dsp:txXfrm>
    </dsp:sp>
    <dsp:sp modelId="{7E953E68-2B22-414A-BB00-6783971488ED}">
      <dsp:nvSpPr>
        <dsp:cNvPr id="0" name=""/>
        <dsp:cNvSpPr/>
      </dsp:nvSpPr>
      <dsp:spPr>
        <a:xfrm>
          <a:off x="338769" y="1661550"/>
          <a:ext cx="615341" cy="615341"/>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lt1">
              <a:hueOff val="0"/>
              <a:satOff val="0"/>
              <a:lumOff val="0"/>
              <a:alphaOff val="0"/>
              <a:tint val="100000"/>
              <a:shade val="100000"/>
              <a:hueMod val="100000"/>
              <a:satMod val="100000"/>
            </a:schemeClr>
          </a:contourClr>
        </a:sp3d>
      </dsp:spPr>
      <dsp:style>
        <a:lnRef idx="1">
          <a:scrgbClr r="0" g="0" b="0"/>
        </a:lnRef>
        <a:fillRef idx="1">
          <a:scrgbClr r="0" g="0" b="0"/>
        </a:fillRef>
        <a:effectRef idx="2">
          <a:scrgbClr r="0" g="0" b="0"/>
        </a:effectRef>
        <a:fontRef idx="minor"/>
      </dsp:style>
    </dsp:sp>
    <dsp:sp modelId="{8E1110C1-74BD-4F50-8229-6D9500B33B51}">
      <dsp:nvSpPr>
        <dsp:cNvPr id="0" name=""/>
        <dsp:cNvSpPr/>
      </dsp:nvSpPr>
      <dsp:spPr>
        <a:xfrm>
          <a:off x="364208" y="2461622"/>
          <a:ext cx="5162152" cy="492273"/>
        </a:xfrm>
        <a:prstGeom prst="rect">
          <a:avLst/>
        </a:prstGeom>
        <a:gradFill rotWithShape="0">
          <a:gsLst>
            <a:gs pos="0">
              <a:schemeClr val="accent5">
                <a:hueOff val="0"/>
                <a:satOff val="0"/>
                <a:lumOff val="0"/>
                <a:alphaOff val="0"/>
                <a:shade val="63000"/>
              </a:schemeClr>
            </a:gs>
            <a:gs pos="30000">
              <a:schemeClr val="accent5">
                <a:hueOff val="0"/>
                <a:satOff val="0"/>
                <a:lumOff val="0"/>
                <a:alphaOff val="0"/>
                <a:shade val="90000"/>
                <a:satMod val="110000"/>
              </a:schemeClr>
            </a:gs>
            <a:gs pos="45000">
              <a:schemeClr val="accent5">
                <a:hueOff val="0"/>
                <a:satOff val="0"/>
                <a:lumOff val="0"/>
                <a:alphaOff val="0"/>
                <a:shade val="100000"/>
                <a:satMod val="118000"/>
              </a:schemeClr>
            </a:gs>
            <a:gs pos="55000">
              <a:schemeClr val="accent5">
                <a:hueOff val="0"/>
                <a:satOff val="0"/>
                <a:lumOff val="0"/>
                <a:alphaOff val="0"/>
                <a:shade val="100000"/>
                <a:satMod val="118000"/>
              </a:schemeClr>
            </a:gs>
            <a:gs pos="73000">
              <a:schemeClr val="accent5">
                <a:hueOff val="0"/>
                <a:satOff val="0"/>
                <a:lumOff val="0"/>
                <a:alphaOff val="0"/>
                <a:shade val="90000"/>
                <a:satMod val="110000"/>
              </a:schemeClr>
            </a:gs>
            <a:gs pos="100000">
              <a:schemeClr val="accent5">
                <a:hueOff val="0"/>
                <a:satOff val="0"/>
                <a:lumOff val="0"/>
                <a:alphaOff val="0"/>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5">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90742" tIns="66040" rIns="66040" bIns="66040" numCol="1" spcCol="1270" anchor="ctr" anchorCtr="0">
          <a:noAutofit/>
        </a:bodyPr>
        <a:lstStyle/>
        <a:p>
          <a:pPr marL="0" lvl="0" indent="0" algn="l" defTabSz="1155700">
            <a:lnSpc>
              <a:spcPct val="90000"/>
            </a:lnSpc>
            <a:spcBef>
              <a:spcPct val="0"/>
            </a:spcBef>
            <a:spcAft>
              <a:spcPct val="35000"/>
            </a:spcAft>
            <a:buNone/>
          </a:pPr>
          <a:r>
            <a:rPr lang="es-MX" sz="2600" kern="1200" dirty="0"/>
            <a:t>Según su alcance geográfico</a:t>
          </a:r>
        </a:p>
      </dsp:txBody>
      <dsp:txXfrm>
        <a:off x="364208" y="2461622"/>
        <a:ext cx="5162152" cy="492273"/>
      </dsp:txXfrm>
    </dsp:sp>
    <dsp:sp modelId="{252AFC30-4106-4D44-8D46-53BD5DB264A9}">
      <dsp:nvSpPr>
        <dsp:cNvPr id="0" name=""/>
        <dsp:cNvSpPr/>
      </dsp:nvSpPr>
      <dsp:spPr>
        <a:xfrm>
          <a:off x="56537" y="2400087"/>
          <a:ext cx="615341" cy="615341"/>
        </a:xfrm>
        <a:prstGeom prst="ellipse">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lt1">
              <a:hueOff val="0"/>
              <a:satOff val="0"/>
              <a:lumOff val="0"/>
              <a:alphaOff val="0"/>
              <a:tint val="100000"/>
              <a:shade val="100000"/>
              <a:hueMod val="100000"/>
              <a:satMod val="100000"/>
            </a:schemeClr>
          </a:contourClr>
        </a:sp3d>
      </dsp:spPr>
      <dsp:style>
        <a:lnRef idx="1">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AF01BA-0BEA-41D8-A6DD-A096A0E937A8}">
      <dsp:nvSpPr>
        <dsp:cNvPr id="0" name=""/>
        <dsp:cNvSpPr/>
      </dsp:nvSpPr>
      <dsp:spPr>
        <a:xfrm>
          <a:off x="5223" y="1466602"/>
          <a:ext cx="1326987" cy="1094487"/>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66750" rtl="0">
            <a:lnSpc>
              <a:spcPct val="90000"/>
            </a:lnSpc>
            <a:spcBef>
              <a:spcPct val="0"/>
            </a:spcBef>
            <a:spcAft>
              <a:spcPct val="15000"/>
            </a:spcAft>
            <a:buChar char="•"/>
          </a:pPr>
          <a:r>
            <a:rPr lang="es-ES" sz="1500" kern="1200" dirty="0"/>
            <a:t>Entidades Físicas y Entidades Morales. </a:t>
          </a:r>
          <a:endParaRPr lang="es-MX" sz="1500" kern="1200" dirty="0"/>
        </a:p>
      </dsp:txBody>
      <dsp:txXfrm>
        <a:off x="30410" y="1491789"/>
        <a:ext cx="1276613" cy="809580"/>
      </dsp:txXfrm>
    </dsp:sp>
    <dsp:sp modelId="{C21BC095-2345-412E-899F-6EC7EF9F19F0}">
      <dsp:nvSpPr>
        <dsp:cNvPr id="0" name=""/>
        <dsp:cNvSpPr/>
      </dsp:nvSpPr>
      <dsp:spPr>
        <a:xfrm>
          <a:off x="629695" y="1709394"/>
          <a:ext cx="1855981" cy="1855981"/>
        </a:xfrm>
        <a:prstGeom prst="leftCircularArrow">
          <a:avLst>
            <a:gd name="adj1" fmla="val 2635"/>
            <a:gd name="adj2" fmla="val 320378"/>
            <a:gd name="adj3" fmla="val 1448495"/>
            <a:gd name="adj4" fmla="val 8377096"/>
            <a:gd name="adj5" fmla="val 3074"/>
          </a:avLst>
        </a:prstGeom>
        <a:gradFill rotWithShape="0">
          <a:gsLst>
            <a:gs pos="0">
              <a:schemeClr val="accent5">
                <a:hueOff val="0"/>
                <a:satOff val="0"/>
                <a:lumOff val="0"/>
                <a:alphaOff val="0"/>
                <a:tint val="45000"/>
                <a:satMod val="200000"/>
              </a:schemeClr>
            </a:gs>
            <a:gs pos="30000">
              <a:schemeClr val="accent5">
                <a:hueOff val="0"/>
                <a:satOff val="0"/>
                <a:lumOff val="0"/>
                <a:alphaOff val="0"/>
                <a:tint val="61000"/>
                <a:satMod val="200000"/>
              </a:schemeClr>
            </a:gs>
            <a:gs pos="45000">
              <a:schemeClr val="accent5">
                <a:hueOff val="0"/>
                <a:satOff val="0"/>
                <a:lumOff val="0"/>
                <a:alphaOff val="0"/>
                <a:tint val="66000"/>
                <a:satMod val="200000"/>
              </a:schemeClr>
            </a:gs>
            <a:gs pos="55000">
              <a:schemeClr val="accent5">
                <a:hueOff val="0"/>
                <a:satOff val="0"/>
                <a:lumOff val="0"/>
                <a:alphaOff val="0"/>
                <a:tint val="66000"/>
                <a:satMod val="200000"/>
              </a:schemeClr>
            </a:gs>
            <a:gs pos="73000">
              <a:schemeClr val="accent5">
                <a:hueOff val="0"/>
                <a:satOff val="0"/>
                <a:lumOff val="0"/>
                <a:alphaOff val="0"/>
                <a:tint val="61000"/>
                <a:satMod val="200000"/>
              </a:schemeClr>
            </a:gs>
            <a:gs pos="100000">
              <a:schemeClr val="accent5">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sp>
    <dsp:sp modelId="{4114C98A-6FC3-4A28-9D15-52D8A0F594F9}">
      <dsp:nvSpPr>
        <dsp:cNvPr id="0" name=""/>
        <dsp:cNvSpPr/>
      </dsp:nvSpPr>
      <dsp:spPr>
        <a:xfrm>
          <a:off x="230734" y="2644418"/>
          <a:ext cx="1320841" cy="559862"/>
        </a:xfrm>
        <a:prstGeom prst="roundRect">
          <a:avLst>
            <a:gd name="adj" fmla="val 10000"/>
          </a:avLst>
        </a:prstGeom>
        <a:gradFill rotWithShape="0">
          <a:gsLst>
            <a:gs pos="0">
              <a:schemeClr val="accent5">
                <a:hueOff val="0"/>
                <a:satOff val="0"/>
                <a:lumOff val="0"/>
                <a:alphaOff val="0"/>
                <a:tint val="45000"/>
                <a:satMod val="200000"/>
              </a:schemeClr>
            </a:gs>
            <a:gs pos="30000">
              <a:schemeClr val="accent5">
                <a:hueOff val="0"/>
                <a:satOff val="0"/>
                <a:lumOff val="0"/>
                <a:alphaOff val="0"/>
                <a:tint val="61000"/>
                <a:satMod val="200000"/>
              </a:schemeClr>
            </a:gs>
            <a:gs pos="45000">
              <a:schemeClr val="accent5">
                <a:hueOff val="0"/>
                <a:satOff val="0"/>
                <a:lumOff val="0"/>
                <a:alphaOff val="0"/>
                <a:tint val="66000"/>
                <a:satMod val="200000"/>
              </a:schemeClr>
            </a:gs>
            <a:gs pos="55000">
              <a:schemeClr val="accent5">
                <a:hueOff val="0"/>
                <a:satOff val="0"/>
                <a:lumOff val="0"/>
                <a:alphaOff val="0"/>
                <a:tint val="66000"/>
                <a:satMod val="200000"/>
              </a:schemeClr>
            </a:gs>
            <a:gs pos="73000">
              <a:schemeClr val="accent5">
                <a:hueOff val="0"/>
                <a:satOff val="0"/>
                <a:lumOff val="0"/>
                <a:alphaOff val="0"/>
                <a:tint val="61000"/>
                <a:satMod val="200000"/>
              </a:schemeClr>
            </a:gs>
            <a:gs pos="100000">
              <a:schemeClr val="accent5">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575" tIns="19050" rIns="28575" bIns="19050" numCol="1" spcCol="1270" anchor="ctr" anchorCtr="0">
          <a:noAutofit/>
        </a:bodyPr>
        <a:lstStyle/>
        <a:p>
          <a:pPr marL="0" lvl="0" indent="0" algn="ctr" defTabSz="666750" rtl="0">
            <a:lnSpc>
              <a:spcPct val="90000"/>
            </a:lnSpc>
            <a:spcBef>
              <a:spcPct val="0"/>
            </a:spcBef>
            <a:spcAft>
              <a:spcPct val="35000"/>
            </a:spcAft>
            <a:buNone/>
          </a:pPr>
          <a:r>
            <a:rPr lang="es-ES" sz="1500" kern="1200" dirty="0"/>
            <a:t>Número de personas</a:t>
          </a:r>
          <a:endParaRPr lang="es-MX" sz="1500" kern="1200" dirty="0"/>
        </a:p>
      </dsp:txBody>
      <dsp:txXfrm>
        <a:off x="247132" y="2660816"/>
        <a:ext cx="1288045" cy="527066"/>
      </dsp:txXfrm>
    </dsp:sp>
    <dsp:sp modelId="{BAD4AF67-6761-44B6-8C73-0BD498095610}">
      <dsp:nvSpPr>
        <dsp:cNvPr id="0" name=""/>
        <dsp:cNvSpPr/>
      </dsp:nvSpPr>
      <dsp:spPr>
        <a:xfrm>
          <a:off x="1784479" y="1590377"/>
          <a:ext cx="1778070" cy="1094487"/>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2483469"/>
              <a:satOff val="9953"/>
              <a:lumOff val="215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66750" rtl="0">
            <a:lnSpc>
              <a:spcPct val="90000"/>
            </a:lnSpc>
            <a:spcBef>
              <a:spcPct val="0"/>
            </a:spcBef>
            <a:spcAft>
              <a:spcPct val="15000"/>
            </a:spcAft>
            <a:buChar char="•"/>
          </a:pPr>
          <a:r>
            <a:rPr lang="es-ES" sz="1500" kern="1200" dirty="0"/>
            <a:t>Lucrativas y  No Lucrativas. </a:t>
          </a:r>
          <a:endParaRPr lang="es-MX" sz="1500" kern="1200" dirty="0"/>
        </a:p>
      </dsp:txBody>
      <dsp:txXfrm>
        <a:off x="1809666" y="1850097"/>
        <a:ext cx="1727696" cy="809580"/>
      </dsp:txXfrm>
    </dsp:sp>
    <dsp:sp modelId="{683894A3-74C9-43CE-B21F-E5E5EF27B220}">
      <dsp:nvSpPr>
        <dsp:cNvPr id="0" name=""/>
        <dsp:cNvSpPr/>
      </dsp:nvSpPr>
      <dsp:spPr>
        <a:xfrm>
          <a:off x="2734878" y="888340"/>
          <a:ext cx="1743795" cy="1743795"/>
        </a:xfrm>
        <a:prstGeom prst="circularArrow">
          <a:avLst>
            <a:gd name="adj1" fmla="val 2805"/>
            <a:gd name="adj2" fmla="val 342340"/>
            <a:gd name="adj3" fmla="val 19482149"/>
            <a:gd name="adj4" fmla="val 12575511"/>
            <a:gd name="adj5" fmla="val 3272"/>
          </a:avLst>
        </a:prstGeom>
        <a:gradFill rotWithShape="0">
          <a:gsLst>
            <a:gs pos="0">
              <a:schemeClr val="accent5">
                <a:hueOff val="-3311292"/>
                <a:satOff val="13270"/>
                <a:lumOff val="2876"/>
                <a:alphaOff val="0"/>
                <a:tint val="45000"/>
                <a:satMod val="200000"/>
              </a:schemeClr>
            </a:gs>
            <a:gs pos="30000">
              <a:schemeClr val="accent5">
                <a:hueOff val="-3311292"/>
                <a:satOff val="13270"/>
                <a:lumOff val="2876"/>
                <a:alphaOff val="0"/>
                <a:tint val="61000"/>
                <a:satMod val="200000"/>
              </a:schemeClr>
            </a:gs>
            <a:gs pos="45000">
              <a:schemeClr val="accent5">
                <a:hueOff val="-3311292"/>
                <a:satOff val="13270"/>
                <a:lumOff val="2876"/>
                <a:alphaOff val="0"/>
                <a:tint val="66000"/>
                <a:satMod val="200000"/>
              </a:schemeClr>
            </a:gs>
            <a:gs pos="55000">
              <a:schemeClr val="accent5">
                <a:hueOff val="-3311292"/>
                <a:satOff val="13270"/>
                <a:lumOff val="2876"/>
                <a:alphaOff val="0"/>
                <a:tint val="66000"/>
                <a:satMod val="200000"/>
              </a:schemeClr>
            </a:gs>
            <a:gs pos="73000">
              <a:schemeClr val="accent5">
                <a:hueOff val="-3311292"/>
                <a:satOff val="13270"/>
                <a:lumOff val="2876"/>
                <a:alphaOff val="0"/>
                <a:tint val="61000"/>
                <a:satMod val="200000"/>
              </a:schemeClr>
            </a:gs>
            <a:gs pos="100000">
              <a:schemeClr val="accent5">
                <a:hueOff val="-3311292"/>
                <a:satOff val="13270"/>
                <a:lumOff val="2876"/>
                <a:alphaOff val="0"/>
                <a:tint val="45000"/>
                <a:satMod val="200000"/>
              </a:schemeClr>
            </a:gs>
          </a:gsLst>
          <a:lin ang="950000" scaled="1"/>
        </a:gradFill>
        <a:ln>
          <a:noFill/>
        </a:ln>
        <a:effectLst>
          <a:outerShdw blurRad="381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sp>
    <dsp:sp modelId="{6A6134A5-33B1-4090-BC03-4729DAF8738A}">
      <dsp:nvSpPr>
        <dsp:cNvPr id="0" name=""/>
        <dsp:cNvSpPr/>
      </dsp:nvSpPr>
      <dsp:spPr>
        <a:xfrm>
          <a:off x="2304906" y="1355844"/>
          <a:ext cx="1179544" cy="469065"/>
        </a:xfrm>
        <a:prstGeom prst="roundRect">
          <a:avLst>
            <a:gd name="adj" fmla="val 10000"/>
          </a:avLst>
        </a:prstGeom>
        <a:gradFill rotWithShape="0">
          <a:gsLst>
            <a:gs pos="0">
              <a:schemeClr val="accent5">
                <a:hueOff val="-2483469"/>
                <a:satOff val="9953"/>
                <a:lumOff val="2157"/>
                <a:alphaOff val="0"/>
                <a:tint val="45000"/>
                <a:satMod val="200000"/>
              </a:schemeClr>
            </a:gs>
            <a:gs pos="30000">
              <a:schemeClr val="accent5">
                <a:hueOff val="-2483469"/>
                <a:satOff val="9953"/>
                <a:lumOff val="2157"/>
                <a:alphaOff val="0"/>
                <a:tint val="61000"/>
                <a:satMod val="200000"/>
              </a:schemeClr>
            </a:gs>
            <a:gs pos="45000">
              <a:schemeClr val="accent5">
                <a:hueOff val="-2483469"/>
                <a:satOff val="9953"/>
                <a:lumOff val="2157"/>
                <a:alphaOff val="0"/>
                <a:tint val="66000"/>
                <a:satMod val="200000"/>
              </a:schemeClr>
            </a:gs>
            <a:gs pos="55000">
              <a:schemeClr val="accent5">
                <a:hueOff val="-2483469"/>
                <a:satOff val="9953"/>
                <a:lumOff val="2157"/>
                <a:alphaOff val="0"/>
                <a:tint val="66000"/>
                <a:satMod val="200000"/>
              </a:schemeClr>
            </a:gs>
            <a:gs pos="73000">
              <a:schemeClr val="accent5">
                <a:hueOff val="-2483469"/>
                <a:satOff val="9953"/>
                <a:lumOff val="2157"/>
                <a:alphaOff val="0"/>
                <a:tint val="61000"/>
                <a:satMod val="200000"/>
              </a:schemeClr>
            </a:gs>
            <a:gs pos="100000">
              <a:schemeClr val="accent5">
                <a:hueOff val="-2483469"/>
                <a:satOff val="9953"/>
                <a:lumOff val="2157"/>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575" tIns="19050" rIns="28575" bIns="19050" numCol="1" spcCol="1270" anchor="ctr" anchorCtr="0">
          <a:noAutofit/>
        </a:bodyPr>
        <a:lstStyle/>
        <a:p>
          <a:pPr marL="0" lvl="0" indent="0" algn="ctr" defTabSz="666750" rtl="0">
            <a:lnSpc>
              <a:spcPct val="90000"/>
            </a:lnSpc>
            <a:spcBef>
              <a:spcPct val="0"/>
            </a:spcBef>
            <a:spcAft>
              <a:spcPct val="35000"/>
            </a:spcAft>
            <a:buNone/>
          </a:pPr>
          <a:r>
            <a:rPr lang="es-ES" sz="1500" kern="1200" dirty="0"/>
            <a:t>Finalidad</a:t>
          </a:r>
          <a:endParaRPr lang="es-MX" sz="1500" kern="1200" dirty="0"/>
        </a:p>
      </dsp:txBody>
      <dsp:txXfrm>
        <a:off x="2318644" y="1369582"/>
        <a:ext cx="1152068" cy="441589"/>
      </dsp:txXfrm>
    </dsp:sp>
    <dsp:sp modelId="{E095F1C5-37AD-4DAC-B542-5DD62F08A6C9}">
      <dsp:nvSpPr>
        <dsp:cNvPr id="0" name=""/>
        <dsp:cNvSpPr/>
      </dsp:nvSpPr>
      <dsp:spPr>
        <a:xfrm>
          <a:off x="3795451" y="1590377"/>
          <a:ext cx="1326987" cy="1094487"/>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4966938"/>
              <a:satOff val="19906"/>
              <a:lumOff val="431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66750" rtl="0">
            <a:lnSpc>
              <a:spcPct val="90000"/>
            </a:lnSpc>
            <a:spcBef>
              <a:spcPct val="0"/>
            </a:spcBef>
            <a:spcAft>
              <a:spcPct val="15000"/>
            </a:spcAft>
            <a:buChar char="•"/>
          </a:pPr>
          <a:r>
            <a:rPr lang="es-ES" sz="1500" kern="1200" dirty="0"/>
            <a:t>Pública, Privada y Mixta. </a:t>
          </a:r>
          <a:endParaRPr lang="es-MX" sz="1500" kern="1200" dirty="0"/>
        </a:p>
      </dsp:txBody>
      <dsp:txXfrm>
        <a:off x="3820638" y="1615564"/>
        <a:ext cx="1276613" cy="809580"/>
      </dsp:txXfrm>
    </dsp:sp>
    <dsp:sp modelId="{AB517E48-A025-43E1-B25A-D7EC110EEBB3}">
      <dsp:nvSpPr>
        <dsp:cNvPr id="0" name=""/>
        <dsp:cNvSpPr/>
      </dsp:nvSpPr>
      <dsp:spPr>
        <a:xfrm>
          <a:off x="4527244" y="1722521"/>
          <a:ext cx="1637469" cy="1637469"/>
        </a:xfrm>
        <a:prstGeom prst="leftCircularArrow">
          <a:avLst>
            <a:gd name="adj1" fmla="val 2987"/>
            <a:gd name="adj2" fmla="val 366130"/>
            <a:gd name="adj3" fmla="val 2141640"/>
            <a:gd name="adj4" fmla="val 9024489"/>
            <a:gd name="adj5" fmla="val 3485"/>
          </a:avLst>
        </a:prstGeom>
        <a:gradFill rotWithShape="0">
          <a:gsLst>
            <a:gs pos="0">
              <a:schemeClr val="accent5">
                <a:hueOff val="-6622584"/>
                <a:satOff val="26541"/>
                <a:lumOff val="5752"/>
                <a:alphaOff val="0"/>
                <a:tint val="45000"/>
                <a:satMod val="200000"/>
              </a:schemeClr>
            </a:gs>
            <a:gs pos="30000">
              <a:schemeClr val="accent5">
                <a:hueOff val="-6622584"/>
                <a:satOff val="26541"/>
                <a:lumOff val="5752"/>
                <a:alphaOff val="0"/>
                <a:tint val="61000"/>
                <a:satMod val="200000"/>
              </a:schemeClr>
            </a:gs>
            <a:gs pos="45000">
              <a:schemeClr val="accent5">
                <a:hueOff val="-6622584"/>
                <a:satOff val="26541"/>
                <a:lumOff val="5752"/>
                <a:alphaOff val="0"/>
                <a:tint val="66000"/>
                <a:satMod val="200000"/>
              </a:schemeClr>
            </a:gs>
            <a:gs pos="55000">
              <a:schemeClr val="accent5">
                <a:hueOff val="-6622584"/>
                <a:satOff val="26541"/>
                <a:lumOff val="5752"/>
                <a:alphaOff val="0"/>
                <a:tint val="66000"/>
                <a:satMod val="200000"/>
              </a:schemeClr>
            </a:gs>
            <a:gs pos="73000">
              <a:schemeClr val="accent5">
                <a:hueOff val="-6622584"/>
                <a:satOff val="26541"/>
                <a:lumOff val="5752"/>
                <a:alphaOff val="0"/>
                <a:tint val="61000"/>
                <a:satMod val="200000"/>
              </a:schemeClr>
            </a:gs>
            <a:gs pos="100000">
              <a:schemeClr val="accent5">
                <a:hueOff val="-6622584"/>
                <a:satOff val="26541"/>
                <a:lumOff val="5752"/>
                <a:alphaOff val="0"/>
                <a:tint val="45000"/>
                <a:satMod val="200000"/>
              </a:schemeClr>
            </a:gs>
          </a:gsLst>
          <a:lin ang="950000" scaled="1"/>
        </a:gradFill>
        <a:ln>
          <a:noFill/>
        </a:ln>
        <a:effectLst>
          <a:outerShdw blurRad="381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sp>
    <dsp:sp modelId="{83117A8D-D883-454B-9201-E724E4DF4363}">
      <dsp:nvSpPr>
        <dsp:cNvPr id="0" name=""/>
        <dsp:cNvSpPr/>
      </dsp:nvSpPr>
      <dsp:spPr>
        <a:xfrm>
          <a:off x="4090337" y="2450331"/>
          <a:ext cx="1179544" cy="469065"/>
        </a:xfrm>
        <a:prstGeom prst="roundRect">
          <a:avLst>
            <a:gd name="adj" fmla="val 10000"/>
          </a:avLst>
        </a:prstGeom>
        <a:gradFill rotWithShape="0">
          <a:gsLst>
            <a:gs pos="0">
              <a:schemeClr val="accent5">
                <a:hueOff val="-4966938"/>
                <a:satOff val="19906"/>
                <a:lumOff val="4314"/>
                <a:alphaOff val="0"/>
                <a:tint val="45000"/>
                <a:satMod val="200000"/>
              </a:schemeClr>
            </a:gs>
            <a:gs pos="30000">
              <a:schemeClr val="accent5">
                <a:hueOff val="-4966938"/>
                <a:satOff val="19906"/>
                <a:lumOff val="4314"/>
                <a:alphaOff val="0"/>
                <a:tint val="61000"/>
                <a:satMod val="200000"/>
              </a:schemeClr>
            </a:gs>
            <a:gs pos="45000">
              <a:schemeClr val="accent5">
                <a:hueOff val="-4966938"/>
                <a:satOff val="19906"/>
                <a:lumOff val="4314"/>
                <a:alphaOff val="0"/>
                <a:tint val="66000"/>
                <a:satMod val="200000"/>
              </a:schemeClr>
            </a:gs>
            <a:gs pos="55000">
              <a:schemeClr val="accent5">
                <a:hueOff val="-4966938"/>
                <a:satOff val="19906"/>
                <a:lumOff val="4314"/>
                <a:alphaOff val="0"/>
                <a:tint val="66000"/>
                <a:satMod val="200000"/>
              </a:schemeClr>
            </a:gs>
            <a:gs pos="73000">
              <a:schemeClr val="accent5">
                <a:hueOff val="-4966938"/>
                <a:satOff val="19906"/>
                <a:lumOff val="4314"/>
                <a:alphaOff val="0"/>
                <a:tint val="61000"/>
                <a:satMod val="200000"/>
              </a:schemeClr>
            </a:gs>
            <a:gs pos="100000">
              <a:schemeClr val="accent5">
                <a:hueOff val="-4966938"/>
                <a:satOff val="19906"/>
                <a:lumOff val="4314"/>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575" tIns="19050" rIns="28575" bIns="19050" numCol="1" spcCol="1270" anchor="ctr" anchorCtr="0">
          <a:noAutofit/>
        </a:bodyPr>
        <a:lstStyle/>
        <a:p>
          <a:pPr marL="0" lvl="0" indent="0" algn="ctr" defTabSz="666750" rtl="0">
            <a:lnSpc>
              <a:spcPct val="90000"/>
            </a:lnSpc>
            <a:spcBef>
              <a:spcPct val="0"/>
            </a:spcBef>
            <a:spcAft>
              <a:spcPct val="35000"/>
            </a:spcAft>
            <a:buNone/>
          </a:pPr>
          <a:r>
            <a:rPr lang="es-ES" sz="1500" kern="1200" dirty="0"/>
            <a:t>Tipo</a:t>
          </a:r>
          <a:endParaRPr lang="es-MX" sz="1500" kern="1200" dirty="0"/>
        </a:p>
      </dsp:txBody>
      <dsp:txXfrm>
        <a:off x="4104075" y="2464069"/>
        <a:ext cx="1152068" cy="441589"/>
      </dsp:txXfrm>
    </dsp:sp>
    <dsp:sp modelId="{0594A565-40DA-4340-9132-E4D06D49F5F4}">
      <dsp:nvSpPr>
        <dsp:cNvPr id="0" name=""/>
        <dsp:cNvSpPr/>
      </dsp:nvSpPr>
      <dsp:spPr>
        <a:xfrm>
          <a:off x="5502784" y="1590377"/>
          <a:ext cx="1593154" cy="1094487"/>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7450407"/>
              <a:satOff val="29858"/>
              <a:lumOff val="647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66750" rtl="0">
            <a:lnSpc>
              <a:spcPct val="90000"/>
            </a:lnSpc>
            <a:spcBef>
              <a:spcPct val="0"/>
            </a:spcBef>
            <a:spcAft>
              <a:spcPct val="15000"/>
            </a:spcAft>
            <a:buChar char="•"/>
          </a:pPr>
          <a:r>
            <a:rPr lang="es-ES" sz="1500" kern="1200" dirty="0"/>
            <a:t>Nacional,  Extranjera  y Transnacional. </a:t>
          </a:r>
          <a:endParaRPr lang="es-MX" sz="1500" kern="1200" dirty="0"/>
        </a:p>
      </dsp:txBody>
      <dsp:txXfrm>
        <a:off x="5527971" y="1850097"/>
        <a:ext cx="1542780" cy="809580"/>
      </dsp:txXfrm>
    </dsp:sp>
    <dsp:sp modelId="{7963199A-9D3B-4600-B7F8-0058FB54400A}">
      <dsp:nvSpPr>
        <dsp:cNvPr id="0" name=""/>
        <dsp:cNvSpPr/>
      </dsp:nvSpPr>
      <dsp:spPr>
        <a:xfrm>
          <a:off x="6382153" y="812957"/>
          <a:ext cx="1835043" cy="1835043"/>
        </a:xfrm>
        <a:prstGeom prst="circularArrow">
          <a:avLst>
            <a:gd name="adj1" fmla="val 2665"/>
            <a:gd name="adj2" fmla="val 324260"/>
            <a:gd name="adj3" fmla="val 19265485"/>
            <a:gd name="adj4" fmla="val 12340766"/>
            <a:gd name="adj5" fmla="val 3110"/>
          </a:avLst>
        </a:prstGeom>
        <a:gradFill rotWithShape="0">
          <a:gsLst>
            <a:gs pos="0">
              <a:schemeClr val="accent5">
                <a:hueOff val="-9933876"/>
                <a:satOff val="39811"/>
                <a:lumOff val="8628"/>
                <a:alphaOff val="0"/>
                <a:tint val="45000"/>
                <a:satMod val="200000"/>
              </a:schemeClr>
            </a:gs>
            <a:gs pos="30000">
              <a:schemeClr val="accent5">
                <a:hueOff val="-9933876"/>
                <a:satOff val="39811"/>
                <a:lumOff val="8628"/>
                <a:alphaOff val="0"/>
                <a:tint val="61000"/>
                <a:satMod val="200000"/>
              </a:schemeClr>
            </a:gs>
            <a:gs pos="45000">
              <a:schemeClr val="accent5">
                <a:hueOff val="-9933876"/>
                <a:satOff val="39811"/>
                <a:lumOff val="8628"/>
                <a:alphaOff val="0"/>
                <a:tint val="66000"/>
                <a:satMod val="200000"/>
              </a:schemeClr>
            </a:gs>
            <a:gs pos="55000">
              <a:schemeClr val="accent5">
                <a:hueOff val="-9933876"/>
                <a:satOff val="39811"/>
                <a:lumOff val="8628"/>
                <a:alphaOff val="0"/>
                <a:tint val="66000"/>
                <a:satMod val="200000"/>
              </a:schemeClr>
            </a:gs>
            <a:gs pos="73000">
              <a:schemeClr val="accent5">
                <a:hueOff val="-9933876"/>
                <a:satOff val="39811"/>
                <a:lumOff val="8628"/>
                <a:alphaOff val="0"/>
                <a:tint val="61000"/>
                <a:satMod val="200000"/>
              </a:schemeClr>
            </a:gs>
            <a:gs pos="100000">
              <a:schemeClr val="accent5">
                <a:hueOff val="-9933876"/>
                <a:satOff val="39811"/>
                <a:lumOff val="8628"/>
                <a:alphaOff val="0"/>
                <a:tint val="45000"/>
                <a:satMod val="200000"/>
              </a:schemeClr>
            </a:gs>
          </a:gsLst>
          <a:lin ang="950000" scaled="1"/>
        </a:gradFill>
        <a:ln>
          <a:noFill/>
        </a:ln>
        <a:effectLst>
          <a:outerShdw blurRad="381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sp>
    <dsp:sp modelId="{5F961019-7560-46A4-9C7D-3E63C72BC0C2}">
      <dsp:nvSpPr>
        <dsp:cNvPr id="0" name=""/>
        <dsp:cNvSpPr/>
      </dsp:nvSpPr>
      <dsp:spPr>
        <a:xfrm>
          <a:off x="5930754" y="1355844"/>
          <a:ext cx="1179544" cy="469065"/>
        </a:xfrm>
        <a:prstGeom prst="roundRect">
          <a:avLst>
            <a:gd name="adj" fmla="val 10000"/>
          </a:avLst>
        </a:prstGeom>
        <a:gradFill rotWithShape="0">
          <a:gsLst>
            <a:gs pos="0">
              <a:schemeClr val="accent5">
                <a:hueOff val="-7450407"/>
                <a:satOff val="29858"/>
                <a:lumOff val="6471"/>
                <a:alphaOff val="0"/>
                <a:tint val="45000"/>
                <a:satMod val="200000"/>
              </a:schemeClr>
            </a:gs>
            <a:gs pos="30000">
              <a:schemeClr val="accent5">
                <a:hueOff val="-7450407"/>
                <a:satOff val="29858"/>
                <a:lumOff val="6471"/>
                <a:alphaOff val="0"/>
                <a:tint val="61000"/>
                <a:satMod val="200000"/>
              </a:schemeClr>
            </a:gs>
            <a:gs pos="45000">
              <a:schemeClr val="accent5">
                <a:hueOff val="-7450407"/>
                <a:satOff val="29858"/>
                <a:lumOff val="6471"/>
                <a:alphaOff val="0"/>
                <a:tint val="66000"/>
                <a:satMod val="200000"/>
              </a:schemeClr>
            </a:gs>
            <a:gs pos="55000">
              <a:schemeClr val="accent5">
                <a:hueOff val="-7450407"/>
                <a:satOff val="29858"/>
                <a:lumOff val="6471"/>
                <a:alphaOff val="0"/>
                <a:tint val="66000"/>
                <a:satMod val="200000"/>
              </a:schemeClr>
            </a:gs>
            <a:gs pos="73000">
              <a:schemeClr val="accent5">
                <a:hueOff val="-7450407"/>
                <a:satOff val="29858"/>
                <a:lumOff val="6471"/>
                <a:alphaOff val="0"/>
                <a:tint val="61000"/>
                <a:satMod val="200000"/>
              </a:schemeClr>
            </a:gs>
            <a:gs pos="100000">
              <a:schemeClr val="accent5">
                <a:hueOff val="-7450407"/>
                <a:satOff val="29858"/>
                <a:lumOff val="6471"/>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575" tIns="19050" rIns="28575" bIns="19050" numCol="1" spcCol="1270" anchor="ctr" anchorCtr="0">
          <a:noAutofit/>
        </a:bodyPr>
        <a:lstStyle/>
        <a:p>
          <a:pPr marL="0" lvl="0" indent="0" algn="ctr" defTabSz="666750" rtl="0">
            <a:lnSpc>
              <a:spcPct val="90000"/>
            </a:lnSpc>
            <a:spcBef>
              <a:spcPct val="0"/>
            </a:spcBef>
            <a:spcAft>
              <a:spcPct val="35000"/>
            </a:spcAft>
            <a:buNone/>
          </a:pPr>
          <a:r>
            <a:rPr lang="es-ES" sz="1500" kern="1200" dirty="0"/>
            <a:t>Procedencia de su capital </a:t>
          </a:r>
          <a:endParaRPr lang="es-MX" sz="1500" kern="1200" dirty="0"/>
        </a:p>
      </dsp:txBody>
      <dsp:txXfrm>
        <a:off x="5944492" y="1369582"/>
        <a:ext cx="1152068" cy="441589"/>
      </dsp:txXfrm>
    </dsp:sp>
    <dsp:sp modelId="{B627F1EC-BE7D-4B85-8C48-BE736B512A5B}">
      <dsp:nvSpPr>
        <dsp:cNvPr id="0" name=""/>
        <dsp:cNvSpPr/>
      </dsp:nvSpPr>
      <dsp:spPr>
        <a:xfrm>
          <a:off x="7405672" y="1498199"/>
          <a:ext cx="1509925" cy="107336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66750" rtl="0">
            <a:lnSpc>
              <a:spcPct val="90000"/>
            </a:lnSpc>
            <a:spcBef>
              <a:spcPct val="0"/>
            </a:spcBef>
            <a:spcAft>
              <a:spcPct val="15000"/>
            </a:spcAft>
            <a:buChar char="•"/>
          </a:pPr>
          <a:r>
            <a:rPr lang="es-ES" sz="1500" kern="1200" dirty="0"/>
            <a:t>Comerciales, Industriales y de Servicios</a:t>
          </a:r>
          <a:endParaRPr lang="es-MX" sz="1500" kern="1200" dirty="0"/>
        </a:p>
      </dsp:txBody>
      <dsp:txXfrm>
        <a:off x="7430373" y="1522900"/>
        <a:ext cx="1460523" cy="793954"/>
      </dsp:txXfrm>
    </dsp:sp>
    <dsp:sp modelId="{58E93298-219A-4AA2-9238-ED269A15713C}">
      <dsp:nvSpPr>
        <dsp:cNvPr id="0" name=""/>
        <dsp:cNvSpPr/>
      </dsp:nvSpPr>
      <dsp:spPr>
        <a:xfrm>
          <a:off x="7703877" y="2540228"/>
          <a:ext cx="1179544" cy="469065"/>
        </a:xfrm>
        <a:prstGeom prst="roundRect">
          <a:avLst>
            <a:gd name="adj" fmla="val 10000"/>
          </a:avLst>
        </a:prstGeom>
        <a:gradFill rotWithShape="0">
          <a:gsLst>
            <a:gs pos="0">
              <a:schemeClr val="accent5">
                <a:hueOff val="-9933876"/>
                <a:satOff val="39811"/>
                <a:lumOff val="8628"/>
                <a:alphaOff val="0"/>
                <a:tint val="45000"/>
                <a:satMod val="200000"/>
              </a:schemeClr>
            </a:gs>
            <a:gs pos="30000">
              <a:schemeClr val="accent5">
                <a:hueOff val="-9933876"/>
                <a:satOff val="39811"/>
                <a:lumOff val="8628"/>
                <a:alphaOff val="0"/>
                <a:tint val="61000"/>
                <a:satMod val="200000"/>
              </a:schemeClr>
            </a:gs>
            <a:gs pos="45000">
              <a:schemeClr val="accent5">
                <a:hueOff val="-9933876"/>
                <a:satOff val="39811"/>
                <a:lumOff val="8628"/>
                <a:alphaOff val="0"/>
                <a:tint val="66000"/>
                <a:satMod val="200000"/>
              </a:schemeClr>
            </a:gs>
            <a:gs pos="55000">
              <a:schemeClr val="accent5">
                <a:hueOff val="-9933876"/>
                <a:satOff val="39811"/>
                <a:lumOff val="8628"/>
                <a:alphaOff val="0"/>
                <a:tint val="66000"/>
                <a:satMod val="200000"/>
              </a:schemeClr>
            </a:gs>
            <a:gs pos="73000">
              <a:schemeClr val="accent5">
                <a:hueOff val="-9933876"/>
                <a:satOff val="39811"/>
                <a:lumOff val="8628"/>
                <a:alphaOff val="0"/>
                <a:tint val="61000"/>
                <a:satMod val="200000"/>
              </a:schemeClr>
            </a:gs>
            <a:gs pos="100000">
              <a:schemeClr val="accent5">
                <a:hueOff val="-9933876"/>
                <a:satOff val="39811"/>
                <a:lumOff val="8628"/>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575" tIns="19050" rIns="28575" bIns="19050" numCol="1" spcCol="1270" anchor="ctr" anchorCtr="0">
          <a:noAutofit/>
        </a:bodyPr>
        <a:lstStyle/>
        <a:p>
          <a:pPr marL="0" lvl="0" indent="0" algn="ctr" defTabSz="666750" rtl="0">
            <a:lnSpc>
              <a:spcPct val="90000"/>
            </a:lnSpc>
            <a:spcBef>
              <a:spcPct val="0"/>
            </a:spcBef>
            <a:spcAft>
              <a:spcPct val="35000"/>
            </a:spcAft>
            <a:buNone/>
          </a:pPr>
          <a:r>
            <a:rPr lang="es-ES" sz="1500" kern="1200" dirty="0"/>
            <a:t>Actividad que desarrollan </a:t>
          </a:r>
          <a:endParaRPr lang="es-MX" sz="1500" kern="1200" dirty="0"/>
        </a:p>
      </dsp:txBody>
      <dsp:txXfrm>
        <a:off x="7717615" y="2553966"/>
        <a:ext cx="1152068" cy="44158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A22978-51A0-4A12-97ED-A48A68F49699}">
      <dsp:nvSpPr>
        <dsp:cNvPr id="0" name=""/>
        <dsp:cNvSpPr/>
      </dsp:nvSpPr>
      <dsp:spPr>
        <a:xfrm rot="16200000">
          <a:off x="-733394" y="734863"/>
          <a:ext cx="2911872" cy="1442144"/>
        </a:xfrm>
        <a:prstGeom prst="flowChartManualOperation">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1600" bIns="0" numCol="1" spcCol="1270" anchor="t" anchorCtr="0">
          <a:noAutofit/>
        </a:bodyPr>
        <a:lstStyle/>
        <a:p>
          <a:pPr marL="0" lvl="0" indent="0" algn="l" defTabSz="711200">
            <a:lnSpc>
              <a:spcPct val="90000"/>
            </a:lnSpc>
            <a:spcBef>
              <a:spcPct val="0"/>
            </a:spcBef>
            <a:spcAft>
              <a:spcPct val="35000"/>
            </a:spcAft>
            <a:buNone/>
          </a:pPr>
          <a:r>
            <a:rPr lang="es-MX" sz="1600" kern="1200" dirty="0"/>
            <a:t>Microempresa</a:t>
          </a:r>
        </a:p>
        <a:p>
          <a:pPr marL="114300" lvl="1" indent="-114300" algn="l" defTabSz="622300">
            <a:lnSpc>
              <a:spcPct val="90000"/>
            </a:lnSpc>
            <a:spcBef>
              <a:spcPct val="0"/>
            </a:spcBef>
            <a:spcAft>
              <a:spcPct val="15000"/>
            </a:spcAft>
            <a:buChar char="•"/>
          </a:pPr>
          <a:r>
            <a:rPr lang="es-MX" sz="1400" i="1" kern="1200" dirty="0"/>
            <a:t>Hasta 10 trabajadores</a:t>
          </a:r>
        </a:p>
      </dsp:txBody>
      <dsp:txXfrm rot="5400000">
        <a:off x="1470" y="582373"/>
        <a:ext cx="1442144" cy="1747124"/>
      </dsp:txXfrm>
    </dsp:sp>
    <dsp:sp modelId="{ADF71986-B084-4015-A00A-2904F3793E2E}">
      <dsp:nvSpPr>
        <dsp:cNvPr id="0" name=""/>
        <dsp:cNvSpPr/>
      </dsp:nvSpPr>
      <dsp:spPr>
        <a:xfrm rot="16200000">
          <a:off x="816911" y="734863"/>
          <a:ext cx="2911872" cy="1442144"/>
        </a:xfrm>
        <a:prstGeom prst="flowChartManualOperation">
          <a:avLst/>
        </a:prstGeom>
        <a:gradFill rotWithShape="0">
          <a:gsLst>
            <a:gs pos="0">
              <a:schemeClr val="accent2">
                <a:hueOff val="1560506"/>
                <a:satOff val="-1946"/>
                <a:lumOff val="458"/>
                <a:alphaOff val="0"/>
                <a:shade val="63000"/>
              </a:schemeClr>
            </a:gs>
            <a:gs pos="30000">
              <a:schemeClr val="accent2">
                <a:hueOff val="1560506"/>
                <a:satOff val="-1946"/>
                <a:lumOff val="458"/>
                <a:alphaOff val="0"/>
                <a:shade val="90000"/>
                <a:satMod val="110000"/>
              </a:schemeClr>
            </a:gs>
            <a:gs pos="45000">
              <a:schemeClr val="accent2">
                <a:hueOff val="1560506"/>
                <a:satOff val="-1946"/>
                <a:lumOff val="458"/>
                <a:alphaOff val="0"/>
                <a:shade val="100000"/>
                <a:satMod val="118000"/>
              </a:schemeClr>
            </a:gs>
            <a:gs pos="55000">
              <a:schemeClr val="accent2">
                <a:hueOff val="1560506"/>
                <a:satOff val="-1946"/>
                <a:lumOff val="458"/>
                <a:alphaOff val="0"/>
                <a:shade val="100000"/>
                <a:satMod val="118000"/>
              </a:schemeClr>
            </a:gs>
            <a:gs pos="73000">
              <a:schemeClr val="accent2">
                <a:hueOff val="1560506"/>
                <a:satOff val="-1946"/>
                <a:lumOff val="458"/>
                <a:alphaOff val="0"/>
                <a:shade val="90000"/>
                <a:satMod val="110000"/>
              </a:schemeClr>
            </a:gs>
            <a:gs pos="100000">
              <a:schemeClr val="accent2">
                <a:hueOff val="1560506"/>
                <a:satOff val="-1946"/>
                <a:lumOff val="458"/>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1560506"/>
              <a:satOff val="-1946"/>
              <a:lumOff val="458"/>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1600" bIns="0" numCol="1" spcCol="1270" anchor="t" anchorCtr="0">
          <a:noAutofit/>
        </a:bodyPr>
        <a:lstStyle/>
        <a:p>
          <a:pPr marL="0" lvl="0" indent="0" algn="l" defTabSz="711200">
            <a:lnSpc>
              <a:spcPct val="90000"/>
            </a:lnSpc>
            <a:spcBef>
              <a:spcPct val="0"/>
            </a:spcBef>
            <a:spcAft>
              <a:spcPct val="35000"/>
            </a:spcAft>
            <a:buNone/>
          </a:pPr>
          <a:r>
            <a:rPr lang="es-MX" sz="1600" kern="1200" dirty="0"/>
            <a:t>Pequeña</a:t>
          </a:r>
        </a:p>
        <a:p>
          <a:pPr marL="114300" lvl="1" indent="-114300" algn="l" defTabSz="622300">
            <a:lnSpc>
              <a:spcPct val="90000"/>
            </a:lnSpc>
            <a:spcBef>
              <a:spcPct val="0"/>
            </a:spcBef>
            <a:spcAft>
              <a:spcPct val="15000"/>
            </a:spcAft>
            <a:buChar char="•"/>
          </a:pPr>
          <a:r>
            <a:rPr lang="es-MX" sz="1400" i="1" kern="1200" dirty="0"/>
            <a:t>De 11 a 50 trabajadores</a:t>
          </a:r>
        </a:p>
      </dsp:txBody>
      <dsp:txXfrm rot="5400000">
        <a:off x="1551775" y="582373"/>
        <a:ext cx="1442144" cy="1747124"/>
      </dsp:txXfrm>
    </dsp:sp>
    <dsp:sp modelId="{938E0B3C-38A3-4B77-A91F-5144B6C2C95B}">
      <dsp:nvSpPr>
        <dsp:cNvPr id="0" name=""/>
        <dsp:cNvSpPr/>
      </dsp:nvSpPr>
      <dsp:spPr>
        <a:xfrm rot="16200000">
          <a:off x="2367216" y="734863"/>
          <a:ext cx="2911872" cy="1442144"/>
        </a:xfrm>
        <a:prstGeom prst="flowChartManualOperation">
          <a:avLst/>
        </a:prstGeom>
        <a:gradFill rotWithShape="0">
          <a:gsLst>
            <a:gs pos="0">
              <a:schemeClr val="accent2">
                <a:hueOff val="3121013"/>
                <a:satOff val="-3893"/>
                <a:lumOff val="915"/>
                <a:alphaOff val="0"/>
                <a:shade val="63000"/>
              </a:schemeClr>
            </a:gs>
            <a:gs pos="30000">
              <a:schemeClr val="accent2">
                <a:hueOff val="3121013"/>
                <a:satOff val="-3893"/>
                <a:lumOff val="915"/>
                <a:alphaOff val="0"/>
                <a:shade val="90000"/>
                <a:satMod val="110000"/>
              </a:schemeClr>
            </a:gs>
            <a:gs pos="45000">
              <a:schemeClr val="accent2">
                <a:hueOff val="3121013"/>
                <a:satOff val="-3893"/>
                <a:lumOff val="915"/>
                <a:alphaOff val="0"/>
                <a:shade val="100000"/>
                <a:satMod val="118000"/>
              </a:schemeClr>
            </a:gs>
            <a:gs pos="55000">
              <a:schemeClr val="accent2">
                <a:hueOff val="3121013"/>
                <a:satOff val="-3893"/>
                <a:lumOff val="915"/>
                <a:alphaOff val="0"/>
                <a:shade val="100000"/>
                <a:satMod val="118000"/>
              </a:schemeClr>
            </a:gs>
            <a:gs pos="73000">
              <a:schemeClr val="accent2">
                <a:hueOff val="3121013"/>
                <a:satOff val="-3893"/>
                <a:lumOff val="915"/>
                <a:alphaOff val="0"/>
                <a:shade val="90000"/>
                <a:satMod val="110000"/>
              </a:schemeClr>
            </a:gs>
            <a:gs pos="100000">
              <a:schemeClr val="accent2">
                <a:hueOff val="3121013"/>
                <a:satOff val="-3893"/>
                <a:lumOff val="915"/>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3121013"/>
              <a:satOff val="-3893"/>
              <a:lumOff val="915"/>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1600" bIns="0" numCol="1" spcCol="1270" anchor="t" anchorCtr="0">
          <a:noAutofit/>
        </a:bodyPr>
        <a:lstStyle/>
        <a:p>
          <a:pPr marL="0" lvl="0" indent="0" algn="l" defTabSz="711200">
            <a:lnSpc>
              <a:spcPct val="90000"/>
            </a:lnSpc>
            <a:spcBef>
              <a:spcPct val="0"/>
            </a:spcBef>
            <a:spcAft>
              <a:spcPct val="35000"/>
            </a:spcAft>
            <a:buNone/>
          </a:pPr>
          <a:r>
            <a:rPr lang="es-MX" sz="1600" kern="1200" dirty="0"/>
            <a:t>Mediana</a:t>
          </a:r>
        </a:p>
        <a:p>
          <a:pPr marL="114300" lvl="1" indent="-114300" algn="l" defTabSz="622300">
            <a:lnSpc>
              <a:spcPct val="90000"/>
            </a:lnSpc>
            <a:spcBef>
              <a:spcPct val="0"/>
            </a:spcBef>
            <a:spcAft>
              <a:spcPct val="15000"/>
            </a:spcAft>
            <a:buChar char="•"/>
          </a:pPr>
          <a:r>
            <a:rPr lang="es-MX" sz="1400" i="1" kern="1200" dirty="0"/>
            <a:t>De 51 a 250 trabajadores</a:t>
          </a:r>
        </a:p>
      </dsp:txBody>
      <dsp:txXfrm rot="5400000">
        <a:off x="3102080" y="582373"/>
        <a:ext cx="1442144" cy="1747124"/>
      </dsp:txXfrm>
    </dsp:sp>
    <dsp:sp modelId="{65B0DD0A-6216-409C-862F-7E5E747D73BF}">
      <dsp:nvSpPr>
        <dsp:cNvPr id="0" name=""/>
        <dsp:cNvSpPr/>
      </dsp:nvSpPr>
      <dsp:spPr>
        <a:xfrm rot="16200000">
          <a:off x="3917522" y="734863"/>
          <a:ext cx="2911872" cy="1442144"/>
        </a:xfrm>
        <a:prstGeom prst="flowChartManualOperation">
          <a:avLst/>
        </a:prstGeom>
        <a:gradFill rotWithShape="0">
          <a:gsLst>
            <a:gs pos="0">
              <a:schemeClr val="accent2">
                <a:hueOff val="4681519"/>
                <a:satOff val="-5839"/>
                <a:lumOff val="1373"/>
                <a:alphaOff val="0"/>
                <a:shade val="63000"/>
              </a:schemeClr>
            </a:gs>
            <a:gs pos="30000">
              <a:schemeClr val="accent2">
                <a:hueOff val="4681519"/>
                <a:satOff val="-5839"/>
                <a:lumOff val="1373"/>
                <a:alphaOff val="0"/>
                <a:shade val="90000"/>
                <a:satMod val="110000"/>
              </a:schemeClr>
            </a:gs>
            <a:gs pos="45000">
              <a:schemeClr val="accent2">
                <a:hueOff val="4681519"/>
                <a:satOff val="-5839"/>
                <a:lumOff val="1373"/>
                <a:alphaOff val="0"/>
                <a:shade val="100000"/>
                <a:satMod val="118000"/>
              </a:schemeClr>
            </a:gs>
            <a:gs pos="55000">
              <a:schemeClr val="accent2">
                <a:hueOff val="4681519"/>
                <a:satOff val="-5839"/>
                <a:lumOff val="1373"/>
                <a:alphaOff val="0"/>
                <a:shade val="100000"/>
                <a:satMod val="118000"/>
              </a:schemeClr>
            </a:gs>
            <a:gs pos="73000">
              <a:schemeClr val="accent2">
                <a:hueOff val="4681519"/>
                <a:satOff val="-5839"/>
                <a:lumOff val="1373"/>
                <a:alphaOff val="0"/>
                <a:shade val="90000"/>
                <a:satMod val="110000"/>
              </a:schemeClr>
            </a:gs>
            <a:gs pos="100000">
              <a:schemeClr val="accent2">
                <a:hueOff val="4681519"/>
                <a:satOff val="-5839"/>
                <a:lumOff val="1373"/>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4681519"/>
              <a:satOff val="-5839"/>
              <a:lumOff val="1373"/>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1600" bIns="0" numCol="1" spcCol="1270" anchor="t" anchorCtr="0">
          <a:noAutofit/>
        </a:bodyPr>
        <a:lstStyle/>
        <a:p>
          <a:pPr marL="0" lvl="0" indent="0" algn="l" defTabSz="711200">
            <a:lnSpc>
              <a:spcPct val="90000"/>
            </a:lnSpc>
            <a:spcBef>
              <a:spcPct val="0"/>
            </a:spcBef>
            <a:spcAft>
              <a:spcPct val="35000"/>
            </a:spcAft>
            <a:buNone/>
          </a:pPr>
          <a:r>
            <a:rPr lang="es-MX" sz="1600" kern="1200" dirty="0"/>
            <a:t>Grande</a:t>
          </a:r>
        </a:p>
        <a:p>
          <a:pPr marL="114300" lvl="1" indent="-114300" algn="l" defTabSz="622300">
            <a:lnSpc>
              <a:spcPct val="90000"/>
            </a:lnSpc>
            <a:spcBef>
              <a:spcPct val="0"/>
            </a:spcBef>
            <a:spcAft>
              <a:spcPct val="15000"/>
            </a:spcAft>
            <a:buChar char="•"/>
          </a:pPr>
          <a:r>
            <a:rPr lang="es-MX" sz="1400" i="1" kern="1200" dirty="0"/>
            <a:t>Más de 250 trabajadores</a:t>
          </a:r>
        </a:p>
      </dsp:txBody>
      <dsp:txXfrm rot="5400000">
        <a:off x="4652386" y="582373"/>
        <a:ext cx="1442144" cy="174712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227B5-ABDB-4172-8EDF-480E9A5BA4D4}">
      <dsp:nvSpPr>
        <dsp:cNvPr id="0" name=""/>
        <dsp:cNvSpPr/>
      </dsp:nvSpPr>
      <dsp:spPr>
        <a:xfrm rot="16200000">
          <a:off x="-1203388" y="1864270"/>
          <a:ext cx="2825715" cy="3307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91671" bIns="0" numCol="1" spcCol="1270" anchor="t" anchorCtr="0">
          <a:noAutofit/>
        </a:bodyPr>
        <a:lstStyle/>
        <a:p>
          <a:pPr marL="0" lvl="0" indent="0" algn="r" defTabSz="800100">
            <a:lnSpc>
              <a:spcPct val="90000"/>
            </a:lnSpc>
            <a:spcBef>
              <a:spcPct val="0"/>
            </a:spcBef>
            <a:spcAft>
              <a:spcPct val="35000"/>
            </a:spcAft>
            <a:buNone/>
          </a:pPr>
          <a:r>
            <a:rPr lang="es-MX" sz="1800" kern="1200" dirty="0"/>
            <a:t>Sector primario</a:t>
          </a:r>
        </a:p>
      </dsp:txBody>
      <dsp:txXfrm>
        <a:off x="-1203388" y="1864270"/>
        <a:ext cx="2825715" cy="330713"/>
      </dsp:txXfrm>
    </dsp:sp>
    <dsp:sp modelId="{71CE6E5A-53F6-49DD-9CBD-56ED5CF43E2E}">
      <dsp:nvSpPr>
        <dsp:cNvPr id="0" name=""/>
        <dsp:cNvSpPr/>
      </dsp:nvSpPr>
      <dsp:spPr>
        <a:xfrm>
          <a:off x="374825" y="616769"/>
          <a:ext cx="1647305" cy="2825715"/>
        </a:xfrm>
        <a:prstGeom prst="rect">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3792" tIns="291671" rIns="113792" bIns="113792" numCol="1" spcCol="1270" anchor="t" anchorCtr="0">
          <a:noAutofit/>
        </a:bodyPr>
        <a:lstStyle/>
        <a:p>
          <a:pPr marL="171450" lvl="1" indent="-171450" algn="l" defTabSz="711200">
            <a:lnSpc>
              <a:spcPct val="90000"/>
            </a:lnSpc>
            <a:spcBef>
              <a:spcPct val="0"/>
            </a:spcBef>
            <a:spcAft>
              <a:spcPct val="15000"/>
            </a:spcAft>
            <a:buChar char="•"/>
          </a:pPr>
          <a:r>
            <a:rPr lang="es-MX" sz="1600" i="1" kern="1200" dirty="0"/>
            <a:t>Utiliza recursos de la naturaleza, en este sector encontramos las empresas agrícolas, pesqueras, mineras, silvícolas y ganaderas</a:t>
          </a:r>
        </a:p>
      </dsp:txBody>
      <dsp:txXfrm>
        <a:off x="374825" y="616769"/>
        <a:ext cx="1647305" cy="2825715"/>
      </dsp:txXfrm>
    </dsp:sp>
    <dsp:sp modelId="{55BCA782-BA83-41FB-A80C-B419C2FDA065}">
      <dsp:nvSpPr>
        <dsp:cNvPr id="0" name=""/>
        <dsp:cNvSpPr/>
      </dsp:nvSpPr>
      <dsp:spPr>
        <a:xfrm>
          <a:off x="44112" y="180227"/>
          <a:ext cx="661427" cy="661427"/>
        </a:xfrm>
        <a:prstGeom prst="rect">
          <a:avLst/>
        </a:prstGeom>
        <a:solidFill>
          <a:schemeClr val="accent2">
            <a:tint val="50000"/>
            <a:hueOff val="0"/>
            <a:satOff val="0"/>
            <a:lumOff val="0"/>
            <a:alphaOff val="0"/>
          </a:schemeClr>
        </a:soli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tint val="50000"/>
              <a:hueOff val="0"/>
              <a:satOff val="0"/>
              <a:lumOff val="0"/>
              <a:alphaOff val="0"/>
              <a:tint val="100000"/>
              <a:shade val="100000"/>
              <a:hueMod val="100000"/>
              <a:satMod val="100000"/>
            </a:schemeClr>
          </a:contourClr>
        </a:sp3d>
      </dsp:spPr>
      <dsp:style>
        <a:lnRef idx="0">
          <a:scrgbClr r="0" g="0" b="0"/>
        </a:lnRef>
        <a:fillRef idx="1">
          <a:scrgbClr r="0" g="0" b="0"/>
        </a:fillRef>
        <a:effectRef idx="2">
          <a:scrgbClr r="0" g="0" b="0"/>
        </a:effectRef>
        <a:fontRef idx="minor"/>
      </dsp:style>
    </dsp:sp>
    <dsp:sp modelId="{D439C723-7609-47C8-9CFA-9AE6FA66EFA9}">
      <dsp:nvSpPr>
        <dsp:cNvPr id="0" name=""/>
        <dsp:cNvSpPr/>
      </dsp:nvSpPr>
      <dsp:spPr>
        <a:xfrm rot="16200000">
          <a:off x="1202490" y="1864270"/>
          <a:ext cx="2825715" cy="3307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91671" bIns="0" numCol="1" spcCol="1270" anchor="t" anchorCtr="0">
          <a:noAutofit/>
        </a:bodyPr>
        <a:lstStyle/>
        <a:p>
          <a:pPr marL="0" lvl="0" indent="0" algn="r" defTabSz="800100">
            <a:lnSpc>
              <a:spcPct val="90000"/>
            </a:lnSpc>
            <a:spcBef>
              <a:spcPct val="0"/>
            </a:spcBef>
            <a:spcAft>
              <a:spcPct val="35000"/>
            </a:spcAft>
            <a:buNone/>
          </a:pPr>
          <a:r>
            <a:rPr lang="es-MX" sz="1800" kern="1200" dirty="0"/>
            <a:t>Sector secundario</a:t>
          </a:r>
        </a:p>
      </dsp:txBody>
      <dsp:txXfrm>
        <a:off x="1202490" y="1864270"/>
        <a:ext cx="2825715" cy="330713"/>
      </dsp:txXfrm>
    </dsp:sp>
    <dsp:sp modelId="{7C60E1B8-DA03-4DC0-97F1-CD50E7EE42A3}">
      <dsp:nvSpPr>
        <dsp:cNvPr id="0" name=""/>
        <dsp:cNvSpPr/>
      </dsp:nvSpPr>
      <dsp:spPr>
        <a:xfrm>
          <a:off x="2780704" y="616769"/>
          <a:ext cx="1647305" cy="2825715"/>
        </a:xfrm>
        <a:prstGeom prst="rect">
          <a:avLst/>
        </a:prstGeom>
        <a:gradFill rotWithShape="0">
          <a:gsLst>
            <a:gs pos="0">
              <a:schemeClr val="accent2">
                <a:hueOff val="2340759"/>
                <a:satOff val="-2919"/>
                <a:lumOff val="686"/>
                <a:alphaOff val="0"/>
                <a:shade val="63000"/>
              </a:schemeClr>
            </a:gs>
            <a:gs pos="30000">
              <a:schemeClr val="accent2">
                <a:hueOff val="2340759"/>
                <a:satOff val="-2919"/>
                <a:lumOff val="686"/>
                <a:alphaOff val="0"/>
                <a:shade val="90000"/>
                <a:satMod val="110000"/>
              </a:schemeClr>
            </a:gs>
            <a:gs pos="45000">
              <a:schemeClr val="accent2">
                <a:hueOff val="2340759"/>
                <a:satOff val="-2919"/>
                <a:lumOff val="686"/>
                <a:alphaOff val="0"/>
                <a:shade val="100000"/>
                <a:satMod val="118000"/>
              </a:schemeClr>
            </a:gs>
            <a:gs pos="55000">
              <a:schemeClr val="accent2">
                <a:hueOff val="2340759"/>
                <a:satOff val="-2919"/>
                <a:lumOff val="686"/>
                <a:alphaOff val="0"/>
                <a:shade val="100000"/>
                <a:satMod val="118000"/>
              </a:schemeClr>
            </a:gs>
            <a:gs pos="73000">
              <a:schemeClr val="accent2">
                <a:hueOff val="2340759"/>
                <a:satOff val="-2919"/>
                <a:lumOff val="686"/>
                <a:alphaOff val="0"/>
                <a:shade val="90000"/>
                <a:satMod val="110000"/>
              </a:schemeClr>
            </a:gs>
            <a:gs pos="100000">
              <a:schemeClr val="accent2">
                <a:hueOff val="2340759"/>
                <a:satOff val="-2919"/>
                <a:lumOff val="686"/>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2340759"/>
              <a:satOff val="-2919"/>
              <a:lumOff val="686"/>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3792" tIns="291671" rIns="113792" bIns="113792" numCol="1" spcCol="1270" anchor="t" anchorCtr="0">
          <a:noAutofit/>
        </a:bodyPr>
        <a:lstStyle/>
        <a:p>
          <a:pPr marL="171450" lvl="1" indent="-171450" algn="l" defTabSz="711200">
            <a:lnSpc>
              <a:spcPct val="90000"/>
            </a:lnSpc>
            <a:spcBef>
              <a:spcPct val="0"/>
            </a:spcBef>
            <a:spcAft>
              <a:spcPct val="15000"/>
            </a:spcAft>
            <a:buChar char="•"/>
          </a:pPr>
          <a:r>
            <a:rPr lang="es-MX" sz="1600" i="1" kern="1200" dirty="0"/>
            <a:t>Transforma bienes físicamente para crear otros que sean útiles a los consumidores, es el sector más importante para generar valor agregado.</a:t>
          </a:r>
        </a:p>
      </dsp:txBody>
      <dsp:txXfrm>
        <a:off x="2780704" y="616769"/>
        <a:ext cx="1647305" cy="2825715"/>
      </dsp:txXfrm>
    </dsp:sp>
    <dsp:sp modelId="{86A9839B-5B99-4CEC-8C50-681C08A4E14D}">
      <dsp:nvSpPr>
        <dsp:cNvPr id="0" name=""/>
        <dsp:cNvSpPr/>
      </dsp:nvSpPr>
      <dsp:spPr>
        <a:xfrm>
          <a:off x="2449991" y="180227"/>
          <a:ext cx="661427" cy="661427"/>
        </a:xfrm>
        <a:prstGeom prst="rect">
          <a:avLst/>
        </a:prstGeom>
        <a:solidFill>
          <a:schemeClr val="accent2">
            <a:tint val="50000"/>
            <a:hueOff val="2501437"/>
            <a:satOff val="-2237"/>
            <a:lumOff val="6"/>
            <a:alphaOff val="0"/>
          </a:schemeClr>
        </a:soli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tint val="50000"/>
              <a:hueOff val="2501437"/>
              <a:satOff val="-2237"/>
              <a:lumOff val="6"/>
              <a:alphaOff val="0"/>
              <a:tint val="100000"/>
              <a:shade val="100000"/>
              <a:hueMod val="100000"/>
              <a:satMod val="100000"/>
            </a:schemeClr>
          </a:contourClr>
        </a:sp3d>
      </dsp:spPr>
      <dsp:style>
        <a:lnRef idx="0">
          <a:scrgbClr r="0" g="0" b="0"/>
        </a:lnRef>
        <a:fillRef idx="1">
          <a:scrgbClr r="0" g="0" b="0"/>
        </a:fillRef>
        <a:effectRef idx="2">
          <a:scrgbClr r="0" g="0" b="0"/>
        </a:effectRef>
        <a:fontRef idx="minor"/>
      </dsp:style>
    </dsp:sp>
    <dsp:sp modelId="{ACCCC8A4-E270-4E7E-B44D-E2483FA949C9}">
      <dsp:nvSpPr>
        <dsp:cNvPr id="0" name=""/>
        <dsp:cNvSpPr/>
      </dsp:nvSpPr>
      <dsp:spPr>
        <a:xfrm rot="16200000">
          <a:off x="3608369" y="1864270"/>
          <a:ext cx="2825715" cy="3307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91671" bIns="0" numCol="1" spcCol="1270" anchor="t" anchorCtr="0">
          <a:noAutofit/>
        </a:bodyPr>
        <a:lstStyle/>
        <a:p>
          <a:pPr marL="0" lvl="0" indent="0" algn="r" defTabSz="800100">
            <a:lnSpc>
              <a:spcPct val="90000"/>
            </a:lnSpc>
            <a:spcBef>
              <a:spcPct val="0"/>
            </a:spcBef>
            <a:spcAft>
              <a:spcPct val="35000"/>
            </a:spcAft>
            <a:buNone/>
          </a:pPr>
          <a:r>
            <a:rPr lang="es-MX" sz="1800" kern="1200" dirty="0"/>
            <a:t>Sector terciario</a:t>
          </a:r>
        </a:p>
      </dsp:txBody>
      <dsp:txXfrm>
        <a:off x="3608369" y="1864270"/>
        <a:ext cx="2825715" cy="330713"/>
      </dsp:txXfrm>
    </dsp:sp>
    <dsp:sp modelId="{542220AE-CAC7-45B3-8BA5-FCB4619E2CA7}">
      <dsp:nvSpPr>
        <dsp:cNvPr id="0" name=""/>
        <dsp:cNvSpPr/>
      </dsp:nvSpPr>
      <dsp:spPr>
        <a:xfrm>
          <a:off x="5186583" y="616769"/>
          <a:ext cx="1647305" cy="2825715"/>
        </a:xfrm>
        <a:prstGeom prst="rect">
          <a:avLst/>
        </a:prstGeom>
        <a:gradFill rotWithShape="0">
          <a:gsLst>
            <a:gs pos="0">
              <a:schemeClr val="accent2">
                <a:hueOff val="4681519"/>
                <a:satOff val="-5839"/>
                <a:lumOff val="1373"/>
                <a:alphaOff val="0"/>
                <a:shade val="63000"/>
              </a:schemeClr>
            </a:gs>
            <a:gs pos="30000">
              <a:schemeClr val="accent2">
                <a:hueOff val="4681519"/>
                <a:satOff val="-5839"/>
                <a:lumOff val="1373"/>
                <a:alphaOff val="0"/>
                <a:shade val="90000"/>
                <a:satMod val="110000"/>
              </a:schemeClr>
            </a:gs>
            <a:gs pos="45000">
              <a:schemeClr val="accent2">
                <a:hueOff val="4681519"/>
                <a:satOff val="-5839"/>
                <a:lumOff val="1373"/>
                <a:alphaOff val="0"/>
                <a:shade val="100000"/>
                <a:satMod val="118000"/>
              </a:schemeClr>
            </a:gs>
            <a:gs pos="55000">
              <a:schemeClr val="accent2">
                <a:hueOff val="4681519"/>
                <a:satOff val="-5839"/>
                <a:lumOff val="1373"/>
                <a:alphaOff val="0"/>
                <a:shade val="100000"/>
                <a:satMod val="118000"/>
              </a:schemeClr>
            </a:gs>
            <a:gs pos="73000">
              <a:schemeClr val="accent2">
                <a:hueOff val="4681519"/>
                <a:satOff val="-5839"/>
                <a:lumOff val="1373"/>
                <a:alphaOff val="0"/>
                <a:shade val="90000"/>
                <a:satMod val="110000"/>
              </a:schemeClr>
            </a:gs>
            <a:gs pos="100000">
              <a:schemeClr val="accent2">
                <a:hueOff val="4681519"/>
                <a:satOff val="-5839"/>
                <a:lumOff val="1373"/>
                <a:alphaOff val="0"/>
                <a:shade val="63000"/>
              </a:schemeClr>
            </a:gs>
          </a:gsLst>
          <a:lin ang="950000" scaled="1"/>
        </a:gra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hueOff val="4681519"/>
              <a:satOff val="-5839"/>
              <a:lumOff val="1373"/>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13792" tIns="291671" rIns="113792" bIns="113792" numCol="1" spcCol="1270" anchor="t" anchorCtr="0">
          <a:noAutofit/>
        </a:bodyPr>
        <a:lstStyle/>
        <a:p>
          <a:pPr marL="171450" lvl="1" indent="-171450" algn="l" defTabSz="711200">
            <a:lnSpc>
              <a:spcPct val="90000"/>
            </a:lnSpc>
            <a:spcBef>
              <a:spcPct val="0"/>
            </a:spcBef>
            <a:spcAft>
              <a:spcPct val="15000"/>
            </a:spcAft>
            <a:buChar char="•"/>
          </a:pPr>
          <a:r>
            <a:rPr lang="es-MX" sz="1600" i="1" kern="1200" dirty="0"/>
            <a:t>Las empresas que se dedican a comercializar productos o servicios para cubrir distintas necesidades.</a:t>
          </a:r>
        </a:p>
        <a:p>
          <a:pPr marL="171450" lvl="1" indent="-171450" algn="l" defTabSz="711200">
            <a:lnSpc>
              <a:spcPct val="90000"/>
            </a:lnSpc>
            <a:spcBef>
              <a:spcPct val="0"/>
            </a:spcBef>
            <a:spcAft>
              <a:spcPct val="15000"/>
            </a:spcAft>
            <a:buChar char="•"/>
          </a:pPr>
          <a:r>
            <a:rPr lang="es-MX" sz="1600" i="1" kern="1200" dirty="0"/>
            <a:t>Actualmente, es el sector que más genera empleo. </a:t>
          </a:r>
        </a:p>
        <a:p>
          <a:pPr marL="171450" lvl="1" indent="-171450" algn="l" defTabSz="711200">
            <a:lnSpc>
              <a:spcPct val="90000"/>
            </a:lnSpc>
            <a:spcBef>
              <a:spcPct val="0"/>
            </a:spcBef>
            <a:spcAft>
              <a:spcPct val="15000"/>
            </a:spcAft>
            <a:buChar char="•"/>
          </a:pPr>
          <a:endParaRPr lang="es-MX" sz="1600" i="1" kern="1200" dirty="0"/>
        </a:p>
      </dsp:txBody>
      <dsp:txXfrm>
        <a:off x="5186583" y="616769"/>
        <a:ext cx="1647305" cy="2825715"/>
      </dsp:txXfrm>
    </dsp:sp>
    <dsp:sp modelId="{ED0CE287-1AD6-47D2-A401-F1ABBB6BE961}">
      <dsp:nvSpPr>
        <dsp:cNvPr id="0" name=""/>
        <dsp:cNvSpPr/>
      </dsp:nvSpPr>
      <dsp:spPr>
        <a:xfrm>
          <a:off x="4855869" y="180227"/>
          <a:ext cx="661427" cy="661427"/>
        </a:xfrm>
        <a:prstGeom prst="rect">
          <a:avLst/>
        </a:prstGeom>
        <a:solidFill>
          <a:schemeClr val="accent2">
            <a:tint val="50000"/>
            <a:hueOff val="5002875"/>
            <a:satOff val="-4473"/>
            <a:lumOff val="13"/>
            <a:alphaOff val="0"/>
          </a:schemeClr>
        </a:solid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accent2">
              <a:tint val="50000"/>
              <a:hueOff val="5002875"/>
              <a:satOff val="-4473"/>
              <a:lumOff val="13"/>
              <a:alphaOff val="0"/>
              <a:tint val="100000"/>
              <a:shade val="100000"/>
              <a:hueMod val="100000"/>
              <a:satMod val="100000"/>
            </a:schemeClr>
          </a:contourClr>
        </a:sp3d>
      </dsp:spPr>
      <dsp:style>
        <a:lnRef idx="0">
          <a:scrgbClr r="0" g="0" b="0"/>
        </a:lnRef>
        <a:fillRef idx="1">
          <a:scrgbClr r="0" g="0" b="0"/>
        </a:fillRef>
        <a:effectRef idx="2">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DE5F22-CE01-4E50-8C41-46EB0B147E71}">
      <dsp:nvSpPr>
        <dsp:cNvPr id="0" name=""/>
        <dsp:cNvSpPr/>
      </dsp:nvSpPr>
      <dsp:spPr>
        <a:xfrm rot="5400000">
          <a:off x="-194152" y="195381"/>
          <a:ext cx="1294351" cy="906045"/>
        </a:xfrm>
        <a:prstGeom prst="chevron">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w="9525" cap="flat" cmpd="sng" algn="ctr">
          <a:solidFill>
            <a:schemeClr val="accent2">
              <a:hueOff val="0"/>
              <a:satOff val="0"/>
              <a:lumOff val="0"/>
              <a:alphaOff val="0"/>
            </a:schemeClr>
          </a:solidFill>
          <a:prstDash val="solid"/>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2">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Públicas</a:t>
          </a:r>
        </a:p>
      </dsp:txBody>
      <dsp:txXfrm rot="-5400000">
        <a:off x="2" y="454251"/>
        <a:ext cx="906045" cy="388306"/>
      </dsp:txXfrm>
    </dsp:sp>
    <dsp:sp modelId="{7EA73D09-C810-4389-A852-C3310B213775}">
      <dsp:nvSpPr>
        <dsp:cNvPr id="0" name=""/>
        <dsp:cNvSpPr/>
      </dsp:nvSpPr>
      <dsp:spPr>
        <a:xfrm rot="5400000">
          <a:off x="2984686" y="-2077412"/>
          <a:ext cx="841328" cy="4998610"/>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lt1">
              <a:alpha val="90000"/>
              <a:hueOff val="0"/>
              <a:satOff val="0"/>
              <a:lumOff val="0"/>
              <a:alphaOff val="0"/>
              <a:tint val="100000"/>
              <a:shade val="100000"/>
              <a:hueMod val="100000"/>
              <a:satMod val="100000"/>
            </a:schemeClr>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t>Empresas a las que el capital le pertenece al Estado.</a:t>
          </a:r>
          <a:endParaRPr lang="es-MX" sz="2400" kern="1200" dirty="0"/>
        </a:p>
      </dsp:txBody>
      <dsp:txXfrm rot="-5400000">
        <a:off x="906045" y="42299"/>
        <a:ext cx="4957540" cy="759188"/>
      </dsp:txXfrm>
    </dsp:sp>
    <dsp:sp modelId="{888F4393-E87A-4873-9D89-26F4E20173B8}">
      <dsp:nvSpPr>
        <dsp:cNvPr id="0" name=""/>
        <dsp:cNvSpPr/>
      </dsp:nvSpPr>
      <dsp:spPr>
        <a:xfrm rot="5400000">
          <a:off x="-194152" y="1290945"/>
          <a:ext cx="1294351" cy="906045"/>
        </a:xfrm>
        <a:prstGeom prst="chevron">
          <a:avLst/>
        </a:prstGeom>
        <a:gradFill rotWithShape="0">
          <a:gsLst>
            <a:gs pos="0">
              <a:schemeClr val="accent2">
                <a:hueOff val="2340759"/>
                <a:satOff val="-2919"/>
                <a:lumOff val="686"/>
                <a:alphaOff val="0"/>
                <a:shade val="63000"/>
              </a:schemeClr>
            </a:gs>
            <a:gs pos="30000">
              <a:schemeClr val="accent2">
                <a:hueOff val="2340759"/>
                <a:satOff val="-2919"/>
                <a:lumOff val="686"/>
                <a:alphaOff val="0"/>
                <a:shade val="90000"/>
                <a:satMod val="110000"/>
              </a:schemeClr>
            </a:gs>
            <a:gs pos="45000">
              <a:schemeClr val="accent2">
                <a:hueOff val="2340759"/>
                <a:satOff val="-2919"/>
                <a:lumOff val="686"/>
                <a:alphaOff val="0"/>
                <a:shade val="100000"/>
                <a:satMod val="118000"/>
              </a:schemeClr>
            </a:gs>
            <a:gs pos="55000">
              <a:schemeClr val="accent2">
                <a:hueOff val="2340759"/>
                <a:satOff val="-2919"/>
                <a:lumOff val="686"/>
                <a:alphaOff val="0"/>
                <a:shade val="100000"/>
                <a:satMod val="118000"/>
              </a:schemeClr>
            </a:gs>
            <a:gs pos="73000">
              <a:schemeClr val="accent2">
                <a:hueOff val="2340759"/>
                <a:satOff val="-2919"/>
                <a:lumOff val="686"/>
                <a:alphaOff val="0"/>
                <a:shade val="90000"/>
                <a:satMod val="110000"/>
              </a:schemeClr>
            </a:gs>
            <a:gs pos="100000">
              <a:schemeClr val="accent2">
                <a:hueOff val="2340759"/>
                <a:satOff val="-2919"/>
                <a:lumOff val="686"/>
                <a:alphaOff val="0"/>
                <a:shade val="63000"/>
              </a:schemeClr>
            </a:gs>
          </a:gsLst>
          <a:lin ang="950000" scaled="1"/>
        </a:gradFill>
        <a:ln w="9525" cap="flat" cmpd="sng" algn="ctr">
          <a:solidFill>
            <a:schemeClr val="accent2">
              <a:hueOff val="2340759"/>
              <a:satOff val="-2919"/>
              <a:lumOff val="686"/>
              <a:alphaOff val="0"/>
            </a:schemeClr>
          </a:solidFill>
          <a:prstDash val="solid"/>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2">
              <a:hueOff val="2340759"/>
              <a:satOff val="-2919"/>
              <a:lumOff val="686"/>
              <a:alphaOff val="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Privadas</a:t>
          </a:r>
        </a:p>
      </dsp:txBody>
      <dsp:txXfrm rot="-5400000">
        <a:off x="2" y="1549815"/>
        <a:ext cx="906045" cy="388306"/>
      </dsp:txXfrm>
    </dsp:sp>
    <dsp:sp modelId="{296F96B7-0348-42E6-A8AD-9B9C8F6CC38E}">
      <dsp:nvSpPr>
        <dsp:cNvPr id="0" name=""/>
        <dsp:cNvSpPr/>
      </dsp:nvSpPr>
      <dsp:spPr>
        <a:xfrm rot="5400000">
          <a:off x="2984686" y="-981848"/>
          <a:ext cx="841328" cy="4998610"/>
        </a:xfrm>
        <a:prstGeom prst="round2SameRect">
          <a:avLst/>
        </a:prstGeom>
        <a:solidFill>
          <a:schemeClr val="lt1">
            <a:alpha val="90000"/>
            <a:hueOff val="0"/>
            <a:satOff val="0"/>
            <a:lumOff val="0"/>
            <a:alphaOff val="0"/>
          </a:schemeClr>
        </a:solidFill>
        <a:ln w="9525" cap="flat" cmpd="sng" algn="ctr">
          <a:solidFill>
            <a:schemeClr val="accent2">
              <a:hueOff val="2340759"/>
              <a:satOff val="-2919"/>
              <a:lumOff val="686"/>
              <a:alphaOff val="0"/>
            </a:schemeClr>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lt1">
              <a:alpha val="90000"/>
              <a:hueOff val="0"/>
              <a:satOff val="0"/>
              <a:lumOff val="0"/>
              <a:alphaOff val="0"/>
              <a:tint val="100000"/>
              <a:shade val="100000"/>
              <a:hueMod val="100000"/>
              <a:satMod val="100000"/>
            </a:schemeClr>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t>Empresas que son propiedad de aquellos que inyectan capital propio.</a:t>
          </a:r>
          <a:endParaRPr lang="es-MX" sz="2400" kern="1200" dirty="0"/>
        </a:p>
      </dsp:txBody>
      <dsp:txXfrm rot="-5400000">
        <a:off x="906045" y="1137863"/>
        <a:ext cx="4957540" cy="759188"/>
      </dsp:txXfrm>
    </dsp:sp>
    <dsp:sp modelId="{28ADE722-8D9D-4F1B-95AD-6C40F80E5E3A}">
      <dsp:nvSpPr>
        <dsp:cNvPr id="0" name=""/>
        <dsp:cNvSpPr/>
      </dsp:nvSpPr>
      <dsp:spPr>
        <a:xfrm rot="5400000">
          <a:off x="-194152" y="2386508"/>
          <a:ext cx="1294351" cy="906045"/>
        </a:xfrm>
        <a:prstGeom prst="chevron">
          <a:avLst/>
        </a:prstGeom>
        <a:gradFill rotWithShape="0">
          <a:gsLst>
            <a:gs pos="0">
              <a:schemeClr val="accent2">
                <a:hueOff val="4681519"/>
                <a:satOff val="-5839"/>
                <a:lumOff val="1373"/>
                <a:alphaOff val="0"/>
                <a:shade val="63000"/>
              </a:schemeClr>
            </a:gs>
            <a:gs pos="30000">
              <a:schemeClr val="accent2">
                <a:hueOff val="4681519"/>
                <a:satOff val="-5839"/>
                <a:lumOff val="1373"/>
                <a:alphaOff val="0"/>
                <a:shade val="90000"/>
                <a:satMod val="110000"/>
              </a:schemeClr>
            </a:gs>
            <a:gs pos="45000">
              <a:schemeClr val="accent2">
                <a:hueOff val="4681519"/>
                <a:satOff val="-5839"/>
                <a:lumOff val="1373"/>
                <a:alphaOff val="0"/>
                <a:shade val="100000"/>
                <a:satMod val="118000"/>
              </a:schemeClr>
            </a:gs>
            <a:gs pos="55000">
              <a:schemeClr val="accent2">
                <a:hueOff val="4681519"/>
                <a:satOff val="-5839"/>
                <a:lumOff val="1373"/>
                <a:alphaOff val="0"/>
                <a:shade val="100000"/>
                <a:satMod val="118000"/>
              </a:schemeClr>
            </a:gs>
            <a:gs pos="73000">
              <a:schemeClr val="accent2">
                <a:hueOff val="4681519"/>
                <a:satOff val="-5839"/>
                <a:lumOff val="1373"/>
                <a:alphaOff val="0"/>
                <a:shade val="90000"/>
                <a:satMod val="110000"/>
              </a:schemeClr>
            </a:gs>
            <a:gs pos="100000">
              <a:schemeClr val="accent2">
                <a:hueOff val="4681519"/>
                <a:satOff val="-5839"/>
                <a:lumOff val="1373"/>
                <a:alphaOff val="0"/>
                <a:shade val="63000"/>
              </a:schemeClr>
            </a:gs>
          </a:gsLst>
          <a:lin ang="950000" scaled="1"/>
        </a:gradFill>
        <a:ln w="9525" cap="flat" cmpd="sng" algn="ctr">
          <a:solidFill>
            <a:schemeClr val="accent2">
              <a:hueOff val="4681519"/>
              <a:satOff val="-5839"/>
              <a:lumOff val="1373"/>
              <a:alphaOff val="0"/>
            </a:schemeClr>
          </a:solidFill>
          <a:prstDash val="solid"/>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2">
              <a:hueOff val="4681519"/>
              <a:satOff val="-5839"/>
              <a:lumOff val="1373"/>
              <a:alphaOff val="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Mixtas</a:t>
          </a:r>
        </a:p>
      </dsp:txBody>
      <dsp:txXfrm rot="-5400000">
        <a:off x="2" y="2645378"/>
        <a:ext cx="906045" cy="388306"/>
      </dsp:txXfrm>
    </dsp:sp>
    <dsp:sp modelId="{529DE5EB-15F8-41C7-9BA4-B51B07E0D119}">
      <dsp:nvSpPr>
        <dsp:cNvPr id="0" name=""/>
        <dsp:cNvSpPr/>
      </dsp:nvSpPr>
      <dsp:spPr>
        <a:xfrm rot="5400000">
          <a:off x="2984686" y="113715"/>
          <a:ext cx="841328" cy="4998610"/>
        </a:xfrm>
        <a:prstGeom prst="round2Same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lt1">
              <a:alpha val="90000"/>
              <a:hueOff val="0"/>
              <a:satOff val="0"/>
              <a:lumOff val="0"/>
              <a:alphaOff val="0"/>
              <a:tint val="100000"/>
              <a:shade val="100000"/>
              <a:hueMod val="100000"/>
              <a:satMod val="100000"/>
            </a:schemeClr>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t> El capital es compartido entre el Estado y los particulares. </a:t>
          </a:r>
          <a:endParaRPr lang="es-MX" sz="2400" kern="1200" dirty="0"/>
        </a:p>
      </dsp:txBody>
      <dsp:txXfrm rot="-5400000">
        <a:off x="906045" y="2233426"/>
        <a:ext cx="4957540" cy="75918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3FCCC-9D3C-4898-A263-A5E0BF075468}">
      <dsp:nvSpPr>
        <dsp:cNvPr id="0" name=""/>
        <dsp:cNvSpPr/>
      </dsp:nvSpPr>
      <dsp:spPr>
        <a:xfrm>
          <a:off x="120012" y="0"/>
          <a:ext cx="6502400" cy="4064000"/>
        </a:xfrm>
        <a:prstGeom prst="swooshArrow">
          <a:avLst>
            <a:gd name="adj1" fmla="val 25000"/>
            <a:gd name="adj2" fmla="val 2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F439ED-64DC-4DCB-895C-288B5FA2151B}">
      <dsp:nvSpPr>
        <dsp:cNvPr id="0" name=""/>
        <dsp:cNvSpPr/>
      </dsp:nvSpPr>
      <dsp:spPr>
        <a:xfrm>
          <a:off x="760498" y="3021990"/>
          <a:ext cx="149555" cy="149555"/>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DA4862-8D45-40EA-837E-D0DCC08C9A30}">
      <dsp:nvSpPr>
        <dsp:cNvPr id="0" name=""/>
        <dsp:cNvSpPr/>
      </dsp:nvSpPr>
      <dsp:spPr>
        <a:xfrm>
          <a:off x="835276" y="3096768"/>
          <a:ext cx="1111910" cy="967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9246" tIns="0" rIns="0" bIns="0" numCol="1" spcCol="1270" anchor="t" anchorCtr="0">
          <a:noAutofit/>
        </a:bodyPr>
        <a:lstStyle/>
        <a:p>
          <a:pPr marL="0" lvl="0" indent="0" algn="l" defTabSz="711200">
            <a:lnSpc>
              <a:spcPct val="90000"/>
            </a:lnSpc>
            <a:spcBef>
              <a:spcPct val="0"/>
            </a:spcBef>
            <a:spcAft>
              <a:spcPct val="35000"/>
            </a:spcAft>
            <a:buNone/>
          </a:pPr>
          <a:r>
            <a:rPr lang="es-MX" sz="1600" kern="1200" dirty="0"/>
            <a:t>Locales</a:t>
          </a:r>
        </a:p>
      </dsp:txBody>
      <dsp:txXfrm>
        <a:off x="835276" y="3096768"/>
        <a:ext cx="1111910" cy="967232"/>
      </dsp:txXfrm>
    </dsp:sp>
    <dsp:sp modelId="{C48E5479-5492-43D3-A40E-524FE908494F}">
      <dsp:nvSpPr>
        <dsp:cNvPr id="0" name=""/>
        <dsp:cNvSpPr/>
      </dsp:nvSpPr>
      <dsp:spPr>
        <a:xfrm>
          <a:off x="1817138" y="2076703"/>
          <a:ext cx="260096" cy="260096"/>
        </a:xfrm>
        <a:prstGeom prst="ellipse">
          <a:avLst/>
        </a:prstGeom>
        <a:solidFill>
          <a:schemeClr val="accent3">
            <a:hueOff val="3750088"/>
            <a:satOff val="-5627"/>
            <a:lumOff val="-91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5AB8DE-B089-42DB-B01F-0DCFB75D2C71}">
      <dsp:nvSpPr>
        <dsp:cNvPr id="0" name=""/>
        <dsp:cNvSpPr/>
      </dsp:nvSpPr>
      <dsp:spPr>
        <a:xfrm>
          <a:off x="1947186" y="2206751"/>
          <a:ext cx="1365504" cy="18572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819" tIns="0" rIns="0" bIns="0" numCol="1" spcCol="1270" anchor="t" anchorCtr="0">
          <a:noAutofit/>
        </a:bodyPr>
        <a:lstStyle/>
        <a:p>
          <a:pPr marL="0" lvl="0" indent="0" algn="l" defTabSz="711200">
            <a:lnSpc>
              <a:spcPct val="90000"/>
            </a:lnSpc>
            <a:spcBef>
              <a:spcPct val="0"/>
            </a:spcBef>
            <a:spcAft>
              <a:spcPct val="35000"/>
            </a:spcAft>
            <a:buNone/>
          </a:pPr>
          <a:r>
            <a:rPr lang="es-MX" sz="1600" kern="1200" dirty="0"/>
            <a:t>Regionales</a:t>
          </a:r>
        </a:p>
      </dsp:txBody>
      <dsp:txXfrm>
        <a:off x="1947186" y="2206751"/>
        <a:ext cx="1365504" cy="1857248"/>
      </dsp:txXfrm>
    </dsp:sp>
    <dsp:sp modelId="{11CECBA9-72C1-4045-B645-96C4CB3CBD6C}">
      <dsp:nvSpPr>
        <dsp:cNvPr id="0" name=""/>
        <dsp:cNvSpPr/>
      </dsp:nvSpPr>
      <dsp:spPr>
        <a:xfrm>
          <a:off x="3166386" y="1380134"/>
          <a:ext cx="344627" cy="344627"/>
        </a:xfrm>
        <a:prstGeom prst="ellipse">
          <a:avLst/>
        </a:prstGeom>
        <a:solidFill>
          <a:schemeClr val="accent3">
            <a:hueOff val="7500176"/>
            <a:satOff val="-11253"/>
            <a:lumOff val="-18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A77C24-78CD-4C62-A105-075BA44F89B5}">
      <dsp:nvSpPr>
        <dsp:cNvPr id="0" name=""/>
        <dsp:cNvSpPr/>
      </dsp:nvSpPr>
      <dsp:spPr>
        <a:xfrm>
          <a:off x="3338700" y="1552447"/>
          <a:ext cx="1365504" cy="2511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611" tIns="0" rIns="0" bIns="0" numCol="1" spcCol="1270" anchor="t" anchorCtr="0">
          <a:noAutofit/>
        </a:bodyPr>
        <a:lstStyle/>
        <a:p>
          <a:pPr marL="0" lvl="0" indent="0" algn="l" defTabSz="711200">
            <a:lnSpc>
              <a:spcPct val="90000"/>
            </a:lnSpc>
            <a:spcBef>
              <a:spcPct val="0"/>
            </a:spcBef>
            <a:spcAft>
              <a:spcPct val="35000"/>
            </a:spcAft>
            <a:buNone/>
          </a:pPr>
          <a:r>
            <a:rPr lang="es-MX" sz="1600" kern="1200" dirty="0"/>
            <a:t>Nacionales</a:t>
          </a:r>
        </a:p>
      </dsp:txBody>
      <dsp:txXfrm>
        <a:off x="3338700" y="1552447"/>
        <a:ext cx="1365504" cy="2511552"/>
      </dsp:txXfrm>
    </dsp:sp>
    <dsp:sp modelId="{061F69D1-EBB8-4459-9FAE-EFEACE2E3E9B}">
      <dsp:nvSpPr>
        <dsp:cNvPr id="0" name=""/>
        <dsp:cNvSpPr/>
      </dsp:nvSpPr>
      <dsp:spPr>
        <a:xfrm>
          <a:off x="4635928" y="919276"/>
          <a:ext cx="461670" cy="461670"/>
        </a:xfrm>
        <a:prstGeom prst="ellipse">
          <a:avLst/>
        </a:prstGeom>
        <a:solidFill>
          <a:schemeClr val="accent3">
            <a:hueOff val="11250264"/>
            <a:satOff val="-16880"/>
            <a:lumOff val="-274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557705-5728-4520-BCA6-CD511DA0ED5A}">
      <dsp:nvSpPr>
        <dsp:cNvPr id="0" name=""/>
        <dsp:cNvSpPr/>
      </dsp:nvSpPr>
      <dsp:spPr>
        <a:xfrm>
          <a:off x="4570304" y="729084"/>
          <a:ext cx="2198447" cy="29138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4630" tIns="0" rIns="0" bIns="0" numCol="1" spcCol="1270" anchor="t" anchorCtr="0">
          <a:noAutofit/>
        </a:bodyPr>
        <a:lstStyle/>
        <a:p>
          <a:pPr marL="0" lvl="0" indent="0" algn="l" defTabSz="711200">
            <a:lnSpc>
              <a:spcPct val="90000"/>
            </a:lnSpc>
            <a:spcBef>
              <a:spcPct val="0"/>
            </a:spcBef>
            <a:spcAft>
              <a:spcPct val="35000"/>
            </a:spcAft>
            <a:buNone/>
          </a:pPr>
          <a:r>
            <a:rPr lang="es-MX" sz="1600" kern="1200" dirty="0"/>
            <a:t>Multinacionales</a:t>
          </a:r>
        </a:p>
      </dsp:txBody>
      <dsp:txXfrm>
        <a:off x="4570304" y="729084"/>
        <a:ext cx="2198447" cy="291388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a:xfrm>
            <a:off x="6400800" y="6355080"/>
            <a:ext cx="2286000" cy="365760"/>
          </a:xfrm>
        </p:spPr>
        <p:txBody>
          <a:bodyPr/>
          <a:lstStyle>
            <a:lvl1pPr>
              <a:defRPr sz="1400"/>
            </a:lvl1pPr>
          </a:lstStyle>
          <a:p>
            <a:fld id="{36456996-6755-46BE-ADB4-22A39752E241}" type="datetimeFigureOut">
              <a:rPr lang="es-MX" smtClean="0"/>
              <a:t>30/09/2019</a:t>
            </a:fld>
            <a:endParaRPr lang="es-MX"/>
          </a:p>
        </p:txBody>
      </p:sp>
      <p:sp>
        <p:nvSpPr>
          <p:cNvPr id="17" name="16 Marcador de pie de página"/>
          <p:cNvSpPr>
            <a:spLocks noGrp="1"/>
          </p:cNvSpPr>
          <p:nvPr>
            <p:ph type="ftr" sz="quarter" idx="11"/>
          </p:nvPr>
        </p:nvSpPr>
        <p:spPr>
          <a:xfrm>
            <a:off x="2898648" y="6355080"/>
            <a:ext cx="3474720" cy="365760"/>
          </a:xfrm>
        </p:spPr>
        <p:txBody>
          <a:bodyPr/>
          <a:lstStyle/>
          <a:p>
            <a:endParaRPr lang="es-MX"/>
          </a:p>
        </p:txBody>
      </p:sp>
      <p:sp>
        <p:nvSpPr>
          <p:cNvPr id="29" name="28 Marcador de número de diapositiva"/>
          <p:cNvSpPr>
            <a:spLocks noGrp="1"/>
          </p:cNvSpPr>
          <p:nvPr>
            <p:ph type="sldNum" sz="quarter" idx="12"/>
          </p:nvPr>
        </p:nvSpPr>
        <p:spPr>
          <a:xfrm>
            <a:off x="1216152" y="6355080"/>
            <a:ext cx="1219200" cy="365760"/>
          </a:xfrm>
        </p:spPr>
        <p:txBody>
          <a:bodyPr/>
          <a:lstStyle/>
          <a:p>
            <a:fld id="{D6EDDF39-1055-4435-B07D-40BE71EE9BE8}" type="slidenum">
              <a:rPr lang="es-MX" smtClean="0"/>
              <a:t>‹Nº›</a:t>
            </a:fld>
            <a:endParaRPr lang="es-MX"/>
          </a:p>
        </p:txBody>
      </p:sp>
      <p:sp>
        <p:nvSpPr>
          <p:cNvPr id="21" name="20 Rectángulo"/>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32 Rectángulo"/>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21 Rectángulo"/>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36456996-6755-46BE-ADB4-22A39752E241}"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36456996-6755-46BE-ADB4-22A39752E241}"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7" name="6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7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Conector recto"/>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4" name="3 Marcador de fecha"/>
          <p:cNvSpPr>
            <a:spLocks noGrp="1"/>
          </p:cNvSpPr>
          <p:nvPr>
            <p:ph type="dt" sz="half" idx="10"/>
          </p:nvPr>
        </p:nvSpPr>
        <p:spPr/>
        <p:txBody>
          <a:bodyPr/>
          <a:lstStyle/>
          <a:p>
            <a:fld id="{36456996-6755-46BE-ADB4-22A39752E241}"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8" name="7 Marcador de contenido"/>
          <p:cNvSpPr>
            <a:spLocks noGrp="1"/>
          </p:cNvSpPr>
          <p:nvPr>
            <p:ph sz="quarter" idx="1"/>
          </p:nvPr>
        </p:nvSpPr>
        <p:spPr>
          <a:xfrm>
            <a:off x="457200" y="1219200"/>
            <a:ext cx="8229600"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a:xfrm>
            <a:off x="6400800" y="6355080"/>
            <a:ext cx="2286000" cy="365760"/>
          </a:xfrm>
        </p:spPr>
        <p:txBody>
          <a:bodyPr/>
          <a:lstStyle/>
          <a:p>
            <a:fld id="{36456996-6755-46BE-ADB4-22A39752E241}" type="datetimeFigureOut">
              <a:rPr lang="es-MX" smtClean="0"/>
              <a:t>30/09/2019</a:t>
            </a:fld>
            <a:endParaRPr lang="es-MX"/>
          </a:p>
        </p:txBody>
      </p:sp>
      <p:sp>
        <p:nvSpPr>
          <p:cNvPr id="5" name="4 Marcador de pie de página"/>
          <p:cNvSpPr>
            <a:spLocks noGrp="1"/>
          </p:cNvSpPr>
          <p:nvPr>
            <p:ph type="ftr" sz="quarter" idx="11"/>
          </p:nvPr>
        </p:nvSpPr>
        <p:spPr>
          <a:xfrm>
            <a:off x="2898648" y="6355080"/>
            <a:ext cx="3474720" cy="365760"/>
          </a:xfrm>
        </p:spPr>
        <p:txBody>
          <a:bodyPr/>
          <a:lstStyle/>
          <a:p>
            <a:endParaRPr lang="es-MX"/>
          </a:p>
        </p:txBody>
      </p:sp>
      <p:sp>
        <p:nvSpPr>
          <p:cNvPr id="6" name="5 Marcador de número de diapositiva"/>
          <p:cNvSpPr>
            <a:spLocks noGrp="1"/>
          </p:cNvSpPr>
          <p:nvPr>
            <p:ph type="sldNum" sz="quarter" idx="12"/>
          </p:nvPr>
        </p:nvSpPr>
        <p:spPr>
          <a:xfrm>
            <a:off x="1069848" y="6355080"/>
            <a:ext cx="1520952" cy="365760"/>
          </a:xfrm>
        </p:spPr>
        <p:txBody>
          <a:bodyPr/>
          <a:lstStyle/>
          <a:p>
            <a:fld id="{D6EDDF39-1055-4435-B07D-40BE71EE9BE8}" type="slidenum">
              <a:rPr lang="es-MX" smtClean="0"/>
              <a:t>‹Nº›</a:t>
            </a:fld>
            <a:endParaRPr lang="es-MX"/>
          </a:p>
        </p:txBody>
      </p:sp>
      <p:sp>
        <p:nvSpPr>
          <p:cNvPr id="7" name="6 Rectángulo"/>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p:txBody>
          <a:bodyPr/>
          <a:lstStyle/>
          <a:p>
            <a:fld id="{36456996-6755-46BE-ADB4-22A39752E241}"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9" name="8 Marcador de contenido"/>
          <p:cNvSpPr>
            <a:spLocks noGrp="1"/>
          </p:cNvSpPr>
          <p:nvPr>
            <p:ph sz="quarter" idx="1"/>
          </p:nvPr>
        </p:nvSpPr>
        <p:spPr>
          <a:xfrm>
            <a:off x="457200" y="1219200"/>
            <a:ext cx="4041648"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1" name="10 Marcador de contenido"/>
          <p:cNvSpPr>
            <a:spLocks noGrp="1"/>
          </p:cNvSpPr>
          <p:nvPr>
            <p:ph sz="quarter" idx="2"/>
          </p:nvPr>
        </p:nvSpPr>
        <p:spPr>
          <a:xfrm>
            <a:off x="4632198" y="1216152"/>
            <a:ext cx="4041648" cy="493776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nchor="ctr"/>
          <a:lstStyle>
            <a:lvl1pPr>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7" name="6 Marcador de fecha"/>
          <p:cNvSpPr>
            <a:spLocks noGrp="1"/>
          </p:cNvSpPr>
          <p:nvPr>
            <p:ph type="dt" sz="half" idx="10"/>
          </p:nvPr>
        </p:nvSpPr>
        <p:spPr/>
        <p:txBody>
          <a:bodyPr/>
          <a:lstStyle/>
          <a:p>
            <a:fld id="{36456996-6755-46BE-ADB4-22A39752E241}" type="datetimeFigureOut">
              <a:rPr lang="es-MX" smtClean="0"/>
              <a:t>30/09/2019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11" name="10 Marcador de contenido"/>
          <p:cNvSpPr>
            <a:spLocks noGrp="1"/>
          </p:cNvSpPr>
          <p:nvPr>
            <p:ph sz="quarter" idx="2"/>
          </p:nvPr>
        </p:nvSpPr>
        <p:spPr>
          <a:xfrm>
            <a:off x="457200" y="2133600"/>
            <a:ext cx="4038600" cy="40386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3" name="12 Marcador de contenido"/>
          <p:cNvSpPr>
            <a:spLocks noGrp="1"/>
          </p:cNvSpPr>
          <p:nvPr>
            <p:ph sz="quarter" idx="4"/>
          </p:nvPr>
        </p:nvSpPr>
        <p:spPr>
          <a:xfrm>
            <a:off x="4648200" y="2133600"/>
            <a:ext cx="4038600" cy="40386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914400"/>
          </a:xfrm>
        </p:spPr>
        <p:txBody>
          <a:body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6456996-6755-46BE-ADB4-22A39752E241}" type="datetimeFigureOut">
              <a:rPr lang="es-MX" smtClean="0"/>
              <a:t>30/09/2019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6456996-6755-46BE-ADB4-22A39752E241}" type="datetimeFigureOut">
              <a:rPr lang="es-MX" smtClean="0"/>
              <a:t>30/09/2019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5" name="4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5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36456996-6755-46BE-ADB4-22A39752E241}"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Conector recto"/>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contenido"/>
          <p:cNvSpPr>
            <a:spLocks noGrp="1"/>
          </p:cNvSpPr>
          <p:nvPr>
            <p:ph sz="quarter" idx="1"/>
          </p:nvPr>
        </p:nvSpPr>
        <p:spPr>
          <a:xfrm>
            <a:off x="304800" y="304800"/>
            <a:ext cx="5715000" cy="5715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s-ES"/>
              <a:t>Haga clic para modificar el estilo de título del patrón</a:t>
            </a:r>
            <a:endParaRPr kumimoji="0" lang="en-US"/>
          </a:p>
        </p:txBody>
      </p:sp>
      <p:sp>
        <p:nvSpPr>
          <p:cNvPr id="3" name="2 Marcador de posición de imagen"/>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s-ES"/>
              <a:t>Haga clic en el icono para agregar una imagen</a:t>
            </a:r>
            <a:endParaRPr kumimoji="0" lang="en-US" dirty="0"/>
          </a:p>
        </p:txBody>
      </p:sp>
      <p:sp>
        <p:nvSpPr>
          <p:cNvPr id="4" name="3 Marcador de texto"/>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36456996-6755-46BE-ADB4-22A39752E241}"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6EDDF39-1055-4435-B07D-40BE71EE9BE8}" type="slidenum">
              <a:rPr lang="es-MX" smtClean="0"/>
              <a:t>‹Nº›</a:t>
            </a:fld>
            <a:endParaRPr lang="es-MX"/>
          </a:p>
        </p:txBody>
      </p:sp>
      <p:sp>
        <p:nvSpPr>
          <p:cNvPr id="8" name="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8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152400"/>
            <a:ext cx="8229600" cy="990600"/>
          </a:xfrm>
          <a:prstGeom prst="rect">
            <a:avLst/>
          </a:prstGeom>
        </p:spPr>
        <p:txBody>
          <a:bodyPr vert="horz" anchor="b" anchorCtr="0">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36456996-6755-46BE-ADB4-22A39752E241}" type="datetimeFigureOut">
              <a:rPr lang="es-MX" smtClean="0"/>
              <a:t>30/09/2019</a:t>
            </a:fld>
            <a:endParaRPr lang="es-MX"/>
          </a:p>
        </p:txBody>
      </p:sp>
      <p:sp>
        <p:nvSpPr>
          <p:cNvPr id="3" name="2 Marcador de pie de página"/>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D6EDDF39-1055-4435-B07D-40BE71EE9BE8}" type="slidenum">
              <a:rPr lang="es-MX" smtClean="0"/>
              <a:t>‹Nº›</a:t>
            </a:fld>
            <a:endParaRPr lang="es-MX"/>
          </a:p>
        </p:txBody>
      </p:sp>
      <p:sp>
        <p:nvSpPr>
          <p:cNvPr id="28" name="27 Conector recto"/>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28 Conector recto"/>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isósceles"/>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jpeg"/><Relationship Id="rId7" Type="http://schemas.openxmlformats.org/officeDocument/2006/relationships/diagramColors" Target="../diagrams/colors4.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3.jpeg"/><Relationship Id="rId7" Type="http://schemas.openxmlformats.org/officeDocument/2006/relationships/diagramColors" Target="../diagrams/colors5.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jpeg"/><Relationship Id="rId7" Type="http://schemas.openxmlformats.org/officeDocument/2006/relationships/diagramColors" Target="../diagrams/colors6.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4.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jpeg"/><Relationship Id="rId7" Type="http://schemas.openxmlformats.org/officeDocument/2006/relationships/diagramColors" Target="../diagrams/colors7.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8.xml"/><Relationship Id="rId7" Type="http://schemas.openxmlformats.org/officeDocument/2006/relationships/image" Target="../media/image2.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9.xml"/><Relationship Id="rId7" Type="http://schemas.openxmlformats.org/officeDocument/2006/relationships/image" Target="../media/image2.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inegi.org.mx/datos/default.html#Temas"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8" Type="http://schemas.openxmlformats.org/officeDocument/2006/relationships/image" Target="../media/image3.jpeg"/><Relationship Id="rId13" Type="http://schemas.microsoft.com/office/2007/relationships/diagramDrawing" Target="../diagrams/drawing2.xml"/><Relationship Id="rId3" Type="http://schemas.openxmlformats.org/officeDocument/2006/relationships/diagramLayout" Target="../diagrams/layout1.xml"/><Relationship Id="rId7" Type="http://schemas.openxmlformats.org/officeDocument/2006/relationships/image" Target="../media/image2.png"/><Relationship Id="rId12" Type="http://schemas.openxmlformats.org/officeDocument/2006/relationships/diagramColors" Target="../diagrams/colors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diagramQuickStyle" Target="../diagrams/quickStyle2.xml"/><Relationship Id="rId5" Type="http://schemas.openxmlformats.org/officeDocument/2006/relationships/diagramColors" Target="../diagrams/colors1.xml"/><Relationship Id="rId10" Type="http://schemas.openxmlformats.org/officeDocument/2006/relationships/diagramLayout" Target="../diagrams/layout2.xml"/><Relationship Id="rId4" Type="http://schemas.openxmlformats.org/officeDocument/2006/relationships/diagramQuickStyle" Target="../diagrams/quickStyle1.xml"/><Relationship Id="rId9" Type="http://schemas.openxmlformats.org/officeDocument/2006/relationships/diagramData" Target="../diagrams/data2.xml"/></Relationships>
</file>

<file path=ppt/slides/_rels/slide20.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3.jpeg"/><Relationship Id="rId7" Type="http://schemas.openxmlformats.org/officeDocument/2006/relationships/diagramColors" Target="../diagrams/colors10.xml"/><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21.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3.jpeg"/><Relationship Id="rId7" Type="http://schemas.openxmlformats.org/officeDocument/2006/relationships/diagramColors" Target="../diagrams/colors1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12.xml"/><Relationship Id="rId7" Type="http://schemas.openxmlformats.org/officeDocument/2006/relationships/image" Target="../media/image2.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3.jpeg"/><Relationship Id="rId7" Type="http://schemas.openxmlformats.org/officeDocument/2006/relationships/diagramColors" Target="../diagrams/colors13.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ZTVOBBbnjv4"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jpeg"/><Relationship Id="rId7" Type="http://schemas.openxmlformats.org/officeDocument/2006/relationships/diagramColors" Target="../diagrams/colors3.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14.xml"/><Relationship Id="rId7" Type="http://schemas.openxmlformats.org/officeDocument/2006/relationships/image" Target="../media/image2.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64279" y="44624"/>
            <a:ext cx="1599417" cy="1353773"/>
          </a:xfrm>
          <a:prstGeom prst="rect">
            <a:avLst/>
          </a:prstGeom>
        </p:spPr>
      </p:pic>
      <p:sp>
        <p:nvSpPr>
          <p:cNvPr id="7" name="CuadroTexto 15"/>
          <p:cNvSpPr txBox="1"/>
          <p:nvPr/>
        </p:nvSpPr>
        <p:spPr>
          <a:xfrm>
            <a:off x="1242238" y="1923205"/>
            <a:ext cx="7162563" cy="461665"/>
          </a:xfrm>
          <a:prstGeom prst="rect">
            <a:avLst/>
          </a:prstGeom>
          <a:noFill/>
        </p:spPr>
        <p:txBody>
          <a:bodyPr wrap="square" rtlCol="0">
            <a:spAutoFit/>
          </a:bodyPr>
          <a:lstStyle/>
          <a:p>
            <a:r>
              <a:rPr lang="es-MX" sz="2400" b="1" i="1" dirty="0"/>
              <a:t>Centro Universitario UAEM Valle de Teotihuacán</a:t>
            </a:r>
          </a:p>
        </p:txBody>
      </p:sp>
      <p:sp>
        <p:nvSpPr>
          <p:cNvPr id="8" name="CuadroTexto 15"/>
          <p:cNvSpPr txBox="1"/>
          <p:nvPr/>
        </p:nvSpPr>
        <p:spPr>
          <a:xfrm>
            <a:off x="503040" y="1297717"/>
            <a:ext cx="8640960" cy="461665"/>
          </a:xfrm>
          <a:prstGeom prst="rect">
            <a:avLst/>
          </a:prstGeom>
          <a:noFill/>
        </p:spPr>
        <p:txBody>
          <a:bodyPr wrap="square" rtlCol="0">
            <a:spAutoFit/>
          </a:bodyPr>
          <a:lstStyle/>
          <a:p>
            <a:r>
              <a:rPr lang="es-MX" sz="2400" b="1" i="1" dirty="0"/>
              <a:t>UNIVERSIDAD AUTONÓMA DEL ESTADO DE MÉXICO</a:t>
            </a:r>
          </a:p>
        </p:txBody>
      </p:sp>
      <p:sp>
        <p:nvSpPr>
          <p:cNvPr id="9" name="2 Título"/>
          <p:cNvSpPr>
            <a:spLocks noGrp="1"/>
          </p:cNvSpPr>
          <p:nvPr>
            <p:ph type="ctrTitle" idx="4294967295"/>
          </p:nvPr>
        </p:nvSpPr>
        <p:spPr>
          <a:xfrm>
            <a:off x="323528" y="2633688"/>
            <a:ext cx="8496944" cy="2137108"/>
          </a:xfrm>
        </p:spPr>
        <p:txBody>
          <a:bodyPr>
            <a:normAutofit fontScale="90000"/>
          </a:bodyPr>
          <a:lstStyle/>
          <a:p>
            <a:pPr algn="ctr"/>
            <a:br>
              <a:rPr lang="es-MX" dirty="0"/>
            </a:br>
            <a:r>
              <a:rPr lang="es-MX" dirty="0"/>
              <a:t>Licenciatura en Ingeniería en Computación</a:t>
            </a:r>
            <a:br>
              <a:rPr lang="es-MX" dirty="0"/>
            </a:br>
            <a:br>
              <a:rPr lang="es-MX" dirty="0"/>
            </a:br>
            <a:r>
              <a:rPr lang="es-MX" sz="2700" dirty="0"/>
              <a:t>Unidad de Aprendizaje </a:t>
            </a:r>
            <a:br>
              <a:rPr lang="es-MX" sz="2700" dirty="0"/>
            </a:br>
            <a:r>
              <a:rPr lang="es-MX" sz="2700" dirty="0"/>
              <a:t>Administración</a:t>
            </a:r>
            <a:br>
              <a:rPr lang="es-MX" sz="2700" dirty="0"/>
            </a:br>
            <a:endParaRPr lang="es-MX" sz="2700" dirty="0"/>
          </a:p>
        </p:txBody>
      </p:sp>
      <p:sp>
        <p:nvSpPr>
          <p:cNvPr id="13" name="12 CuadroTexto"/>
          <p:cNvSpPr txBox="1"/>
          <p:nvPr/>
        </p:nvSpPr>
        <p:spPr>
          <a:xfrm>
            <a:off x="5004048" y="6237312"/>
            <a:ext cx="3600400" cy="369332"/>
          </a:xfrm>
          <a:prstGeom prst="rect">
            <a:avLst/>
          </a:prstGeom>
          <a:noFill/>
        </p:spPr>
        <p:txBody>
          <a:bodyPr wrap="square" rtlCol="0">
            <a:spAutoFit/>
          </a:bodyPr>
          <a:lstStyle/>
          <a:p>
            <a:r>
              <a:rPr lang="es-MX" b="1" dirty="0">
                <a:solidFill>
                  <a:schemeClr val="bg1"/>
                </a:solidFill>
              </a:rPr>
              <a:t>M. Verónica Ramírez Cortés</a:t>
            </a:r>
          </a:p>
        </p:txBody>
      </p:sp>
      <p:sp>
        <p:nvSpPr>
          <p:cNvPr id="2" name="1 Rectángulo"/>
          <p:cNvSpPr/>
          <p:nvPr/>
        </p:nvSpPr>
        <p:spPr>
          <a:xfrm>
            <a:off x="1403648" y="4526988"/>
            <a:ext cx="6569105" cy="461665"/>
          </a:xfrm>
          <a:prstGeom prst="rect">
            <a:avLst/>
          </a:prstGeom>
        </p:spPr>
        <p:txBody>
          <a:bodyPr wrap="square">
            <a:spAutoFit/>
          </a:bodyPr>
          <a:lstStyle/>
          <a:p>
            <a:pPr algn="ctr"/>
            <a:r>
              <a:rPr lang="es-MX" sz="2400" b="1" dirty="0"/>
              <a:t>Introducción al estudio de la Administración</a:t>
            </a:r>
            <a:endParaRPr lang="es-ES_tradnl" sz="2400" b="1" dirty="0"/>
          </a:p>
        </p:txBody>
      </p:sp>
      <p:sp>
        <p:nvSpPr>
          <p:cNvPr id="11" name="1 Rectángulo">
            <a:extLst>
              <a:ext uri="{FF2B5EF4-FFF2-40B4-BE49-F238E27FC236}">
                <a16:creationId xmlns:a16="http://schemas.microsoft.com/office/drawing/2014/main" id="{AA5A7434-7320-4C9F-B32C-F68C20855581}"/>
              </a:ext>
            </a:extLst>
          </p:cNvPr>
          <p:cNvSpPr/>
          <p:nvPr/>
        </p:nvSpPr>
        <p:spPr>
          <a:xfrm>
            <a:off x="3376137" y="5468303"/>
            <a:ext cx="5454352" cy="369332"/>
          </a:xfrm>
          <a:prstGeom prst="rect">
            <a:avLst/>
          </a:prstGeom>
        </p:spPr>
        <p:txBody>
          <a:bodyPr wrap="square">
            <a:spAutoFit/>
          </a:bodyPr>
          <a:lstStyle/>
          <a:p>
            <a:pPr algn="r"/>
            <a:r>
              <a:rPr lang="es-MX" b="1" dirty="0"/>
              <a:t>M. en E. R. Verónica Ramírez Cortés</a:t>
            </a:r>
            <a:endParaRPr lang="es-ES_tradnl" b="1" dirty="0"/>
          </a:p>
        </p:txBody>
      </p:sp>
      <p:sp>
        <p:nvSpPr>
          <p:cNvPr id="14" name="1 Rectángulo">
            <a:extLst>
              <a:ext uri="{FF2B5EF4-FFF2-40B4-BE49-F238E27FC236}">
                <a16:creationId xmlns:a16="http://schemas.microsoft.com/office/drawing/2014/main" id="{CD9C1A95-BE8D-43DC-8C0B-5D2F1CF64179}"/>
              </a:ext>
            </a:extLst>
          </p:cNvPr>
          <p:cNvSpPr/>
          <p:nvPr/>
        </p:nvSpPr>
        <p:spPr>
          <a:xfrm>
            <a:off x="3534410" y="5847750"/>
            <a:ext cx="5454352" cy="369332"/>
          </a:xfrm>
          <a:prstGeom prst="rect">
            <a:avLst/>
          </a:prstGeom>
        </p:spPr>
        <p:txBody>
          <a:bodyPr wrap="square">
            <a:spAutoFit/>
          </a:bodyPr>
          <a:lstStyle/>
          <a:p>
            <a:pPr algn="r"/>
            <a:r>
              <a:rPr lang="es-MX" b="1" dirty="0"/>
              <a:t>Septiembre, 2019.</a:t>
            </a:r>
            <a:endParaRPr lang="es-ES_tradnl" b="1" dirty="0"/>
          </a:p>
        </p:txBody>
      </p:sp>
    </p:spTree>
    <p:extLst>
      <p:ext uri="{BB962C8B-B14F-4D97-AF65-F5344CB8AC3E}">
        <p14:creationId xmlns:p14="http://schemas.microsoft.com/office/powerpoint/2010/main" val="2887429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dirty="0"/>
              <a:t>Definiciones de empresa según puntos de vista</a:t>
            </a:r>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7 Marcador de contenido"/>
          <p:cNvSpPr>
            <a:spLocks noGrp="1"/>
          </p:cNvSpPr>
          <p:nvPr>
            <p:ph sz="quarter" idx="1"/>
          </p:nvPr>
        </p:nvSpPr>
        <p:spPr>
          <a:xfrm>
            <a:off x="72008" y="1407977"/>
            <a:ext cx="4499992" cy="2470720"/>
          </a:xfrm>
        </p:spPr>
        <p:txBody>
          <a:bodyPr>
            <a:normAutofit fontScale="92500" lnSpcReduction="10000"/>
          </a:bodyPr>
          <a:lstStyle/>
          <a:p>
            <a:r>
              <a:rPr lang="es-MX" dirty="0"/>
              <a:t>Como </a:t>
            </a:r>
            <a:r>
              <a:rPr lang="es-MX" b="1" dirty="0"/>
              <a:t>institución del empresario</a:t>
            </a:r>
            <a:r>
              <a:rPr lang="es-MX" dirty="0"/>
              <a:t>, se define como una unidad económica dirigida por un empresario, donde no hay ningún tipo de diferencia entre el propietario de la empresa y el que la dirige.</a:t>
            </a:r>
          </a:p>
          <a:p>
            <a:endParaRPr lang="es-MX" dirty="0"/>
          </a:p>
        </p:txBody>
      </p:sp>
      <p:sp>
        <p:nvSpPr>
          <p:cNvPr id="9" name="7 Marcador de contenido"/>
          <p:cNvSpPr txBox="1">
            <a:spLocks/>
          </p:cNvSpPr>
          <p:nvPr/>
        </p:nvSpPr>
        <p:spPr>
          <a:xfrm>
            <a:off x="4572000" y="3789040"/>
            <a:ext cx="4042792" cy="2592288"/>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s-MX" sz="1800" b="1" dirty="0"/>
              <a:t>Desde el punto de vista instrumental </a:t>
            </a:r>
            <a:r>
              <a:rPr lang="es-MX" sz="1800" dirty="0"/>
              <a:t>se considera el estudio de una unidad donde se mezclan no sólo fenómenos económicos, sino también otros subsistemas económico-sociales más amplios, considerando como un sistema social.</a:t>
            </a:r>
            <a:endParaRPr lang="es-MX" sz="1800" b="1" dirty="0"/>
          </a:p>
        </p:txBody>
      </p:sp>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1268760"/>
            <a:ext cx="4069851" cy="21366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3077" name="Picture 5" descr="Imagen relacionad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5576" y="3717032"/>
            <a:ext cx="3284693" cy="21910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41644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2.Tipos de empresa</a:t>
            </a:r>
          </a:p>
        </p:txBody>
      </p:sp>
      <p:sp>
        <p:nvSpPr>
          <p:cNvPr id="3" name="2 Marcador de contenido"/>
          <p:cNvSpPr>
            <a:spLocks noGrp="1"/>
          </p:cNvSpPr>
          <p:nvPr>
            <p:ph sz="quarter" idx="1"/>
          </p:nvPr>
        </p:nvSpPr>
        <p:spPr>
          <a:xfrm>
            <a:off x="457200" y="1219200"/>
            <a:ext cx="7823212" cy="1777752"/>
          </a:xfrm>
        </p:spPr>
        <p:txBody>
          <a:bodyPr>
            <a:normAutofit fontScale="92500" lnSpcReduction="10000"/>
          </a:bodyPr>
          <a:lstStyle/>
          <a:p>
            <a:r>
              <a:rPr lang="es-MX" dirty="0"/>
              <a:t>Es decir, una empresa es una organización jerarquizada, con multiplicidad de objetivos: como la producción de bienes y servicios, su transformación, distribución a quienes los deseen o los necesiten; por tanto, se pueden clasificar de acuerdo con, Münch (2010), :</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7" name="6 Diagrama"/>
          <p:cNvGraphicFramePr/>
          <p:nvPr>
            <p:extLst>
              <p:ext uri="{D42A27DB-BD31-4B8C-83A1-F6EECF244321}">
                <p14:modId xmlns:p14="http://schemas.microsoft.com/office/powerpoint/2010/main" val="2827740562"/>
              </p:ext>
            </p:extLst>
          </p:nvPr>
        </p:nvGraphicFramePr>
        <p:xfrm>
          <a:off x="1907704" y="2924944"/>
          <a:ext cx="5567900" cy="31999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55452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2.Tipos de empresa</a:t>
            </a:r>
          </a:p>
        </p:txBody>
      </p:sp>
      <p:sp>
        <p:nvSpPr>
          <p:cNvPr id="3" name="2 Marcador de contenido"/>
          <p:cNvSpPr>
            <a:spLocks noGrp="1"/>
          </p:cNvSpPr>
          <p:nvPr>
            <p:ph sz="quarter" idx="1"/>
          </p:nvPr>
        </p:nvSpPr>
        <p:spPr>
          <a:xfrm>
            <a:off x="457200" y="1219200"/>
            <a:ext cx="7823212" cy="1777752"/>
          </a:xfrm>
        </p:spPr>
        <p:txBody>
          <a:bodyPr>
            <a:normAutofit/>
          </a:bodyPr>
          <a:lstStyle/>
          <a:p>
            <a:endParaRPr lang="es-MX" dirty="0"/>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8" name="Diagrama 7">
            <a:extLst>
              <a:ext uri="{FF2B5EF4-FFF2-40B4-BE49-F238E27FC236}">
                <a16:creationId xmlns:a16="http://schemas.microsoft.com/office/drawing/2014/main" id="{883EBD88-47B0-4461-92FF-7D8B2FAD870C}"/>
              </a:ext>
            </a:extLst>
          </p:cNvPr>
          <p:cNvGraphicFramePr/>
          <p:nvPr>
            <p:extLst>
              <p:ext uri="{D42A27DB-BD31-4B8C-83A1-F6EECF244321}">
                <p14:modId xmlns:p14="http://schemas.microsoft.com/office/powerpoint/2010/main" val="2488711199"/>
              </p:ext>
            </p:extLst>
          </p:nvPr>
        </p:nvGraphicFramePr>
        <p:xfrm>
          <a:off x="228402" y="1203853"/>
          <a:ext cx="8915598" cy="427524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754984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MX" dirty="0"/>
              <a:t>Tipos de empresas</a:t>
            </a:r>
          </a:p>
        </p:txBody>
      </p:sp>
      <p:sp>
        <p:nvSpPr>
          <p:cNvPr id="8" name="7 Marcador de contenido"/>
          <p:cNvSpPr>
            <a:spLocks noGrp="1"/>
          </p:cNvSpPr>
          <p:nvPr>
            <p:ph sz="quarter" idx="1"/>
          </p:nvPr>
        </p:nvSpPr>
        <p:spPr/>
        <p:txBody>
          <a:bodyPr/>
          <a:lstStyle/>
          <a:p>
            <a:r>
              <a:rPr lang="es-MX" b="1" dirty="0"/>
              <a:t>Según su tamaño o magnitud. </a:t>
            </a:r>
            <a:r>
              <a:rPr lang="es-MX" dirty="0"/>
              <a:t>Dicha clasificación depende del número de trabajadores, su volumen de ventas, el carácter de la escritura de la propiedad, entre otros (NAFINSA, 2017).</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12" name="11 Diagrama"/>
          <p:cNvGraphicFramePr/>
          <p:nvPr>
            <p:extLst>
              <p:ext uri="{D42A27DB-BD31-4B8C-83A1-F6EECF244321}">
                <p14:modId xmlns:p14="http://schemas.microsoft.com/office/powerpoint/2010/main" val="273284181"/>
              </p:ext>
            </p:extLst>
          </p:nvPr>
        </p:nvGraphicFramePr>
        <p:xfrm>
          <a:off x="1654439" y="2996952"/>
          <a:ext cx="6096000" cy="29118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45086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MX" dirty="0"/>
              <a:t>Tipos de empresas</a:t>
            </a:r>
          </a:p>
        </p:txBody>
      </p:sp>
      <p:sp>
        <p:nvSpPr>
          <p:cNvPr id="8" name="7 Marcador de contenido"/>
          <p:cNvSpPr>
            <a:spLocks noGrp="1"/>
          </p:cNvSpPr>
          <p:nvPr>
            <p:ph sz="quarter" idx="1"/>
          </p:nvPr>
        </p:nvSpPr>
        <p:spPr/>
        <p:txBody>
          <a:bodyPr/>
          <a:lstStyle/>
          <a:p>
            <a:r>
              <a:rPr lang="es-MX" b="1" dirty="0"/>
              <a:t>Según su actividad o giro. </a:t>
            </a:r>
            <a:r>
              <a:rPr lang="es-MX" dirty="0"/>
              <a:t>Se considera la actividad que la empresa desempeña, tomando en cuenta tres clases: </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10" name="9 Diagrama"/>
          <p:cNvGraphicFramePr/>
          <p:nvPr>
            <p:extLst>
              <p:ext uri="{D42A27DB-BD31-4B8C-83A1-F6EECF244321}">
                <p14:modId xmlns:p14="http://schemas.microsoft.com/office/powerpoint/2010/main" val="2955291460"/>
              </p:ext>
            </p:extLst>
          </p:nvPr>
        </p:nvGraphicFramePr>
        <p:xfrm>
          <a:off x="1205007" y="2420888"/>
          <a:ext cx="6878001" cy="36227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64578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Tipo de empresas</a:t>
            </a:r>
          </a:p>
        </p:txBody>
      </p:sp>
      <p:sp>
        <p:nvSpPr>
          <p:cNvPr id="3" name="2 Marcador de contenido"/>
          <p:cNvSpPr>
            <a:spLocks noGrp="1"/>
          </p:cNvSpPr>
          <p:nvPr>
            <p:ph sz="quarter" idx="1"/>
          </p:nvPr>
        </p:nvSpPr>
        <p:spPr/>
        <p:txBody>
          <a:bodyPr/>
          <a:lstStyle/>
          <a:p>
            <a:r>
              <a:rPr lang="es-MX" b="1" dirty="0"/>
              <a:t>Según el origen de capital: </a:t>
            </a:r>
            <a:r>
              <a:rPr lang="es-MX" dirty="0"/>
              <a:t>El aspecto primordial de este tipo de empresas es de </a:t>
            </a:r>
            <a:r>
              <a:rPr lang="es-ES" dirty="0"/>
              <a:t>donde proviene el dinero con el que se va a invertir.</a:t>
            </a:r>
          </a:p>
          <a:p>
            <a:endParaRPr lang="es-MX" dirty="0"/>
          </a:p>
        </p:txBody>
      </p:sp>
      <p:graphicFrame>
        <p:nvGraphicFramePr>
          <p:cNvPr id="4" name="3 Diagrama"/>
          <p:cNvGraphicFramePr/>
          <p:nvPr>
            <p:extLst>
              <p:ext uri="{D42A27DB-BD31-4B8C-83A1-F6EECF244321}">
                <p14:modId xmlns:p14="http://schemas.microsoft.com/office/powerpoint/2010/main" val="1607103646"/>
              </p:ext>
            </p:extLst>
          </p:nvPr>
        </p:nvGraphicFramePr>
        <p:xfrm>
          <a:off x="1547664" y="2636912"/>
          <a:ext cx="5904656" cy="3487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51860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Tipo de empresas </a:t>
            </a:r>
          </a:p>
        </p:txBody>
      </p:sp>
      <p:sp>
        <p:nvSpPr>
          <p:cNvPr id="3" name="2 Marcador de contenido"/>
          <p:cNvSpPr>
            <a:spLocks noGrp="1"/>
          </p:cNvSpPr>
          <p:nvPr>
            <p:ph sz="quarter" idx="1"/>
          </p:nvPr>
        </p:nvSpPr>
        <p:spPr/>
        <p:txBody>
          <a:bodyPr/>
          <a:lstStyle/>
          <a:p>
            <a:r>
              <a:rPr lang="es-MX" b="1" dirty="0"/>
              <a:t>Según su alcance geográfico:  </a:t>
            </a:r>
            <a:r>
              <a:rPr lang="es-MX" dirty="0"/>
              <a:t>Es determinada por el área geográfica que se pretende abarcar, es decir, el terreno en que podrá actuar la organización.</a:t>
            </a:r>
            <a:endParaRPr lang="es-MX" b="1" dirty="0"/>
          </a:p>
        </p:txBody>
      </p:sp>
      <p:graphicFrame>
        <p:nvGraphicFramePr>
          <p:cNvPr id="4" name="3 Diagrama"/>
          <p:cNvGraphicFramePr/>
          <p:nvPr>
            <p:extLst>
              <p:ext uri="{D42A27DB-BD31-4B8C-83A1-F6EECF244321}">
                <p14:modId xmlns:p14="http://schemas.microsoft.com/office/powerpoint/2010/main" val="409150406"/>
              </p:ext>
            </p:extLst>
          </p:nvPr>
        </p:nvGraphicFramePr>
        <p:xfrm>
          <a:off x="827584" y="2492896"/>
          <a:ext cx="676875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12330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Tipo de empresas </a:t>
            </a:r>
          </a:p>
        </p:txBody>
      </p:sp>
      <p:sp>
        <p:nvSpPr>
          <p:cNvPr id="3" name="2 Marcador de contenido"/>
          <p:cNvSpPr>
            <a:spLocks noGrp="1"/>
          </p:cNvSpPr>
          <p:nvPr>
            <p:ph sz="quarter" idx="1"/>
          </p:nvPr>
        </p:nvSpPr>
        <p:spPr>
          <a:xfrm>
            <a:off x="457200" y="1219200"/>
            <a:ext cx="8507288" cy="4937760"/>
          </a:xfrm>
        </p:spPr>
        <p:txBody>
          <a:bodyPr>
            <a:normAutofit/>
          </a:bodyPr>
          <a:lstStyle/>
          <a:p>
            <a:r>
              <a:rPr lang="es-MX" sz="2200" dirty="0"/>
              <a:t>Con base a INEGI, 2015, la estructura productiva mexicana se integra el 99.1 por microempresas que generan el 9.8 % de producción bruta mientras que el 0.9 % son empresas trasnacionales que generan poco más de 64% de la producción de México. </a:t>
            </a:r>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pic>
        <p:nvPicPr>
          <p:cNvPr id="8" name="Imagen 7">
            <a:extLst>
              <a:ext uri="{FF2B5EF4-FFF2-40B4-BE49-F238E27FC236}">
                <a16:creationId xmlns:a16="http://schemas.microsoft.com/office/drawing/2014/main" id="{BAE9A041-5F2D-478B-A1B3-B6ACDD5B6F89}"/>
              </a:ext>
            </a:extLst>
          </p:cNvPr>
          <p:cNvPicPr/>
          <p:nvPr/>
        </p:nvPicPr>
        <p:blipFill rotWithShape="1">
          <a:blip r:embed="rId4" cstate="print">
            <a:grayscl/>
            <a:extLst>
              <a:ext uri="{28A0092B-C50C-407E-A947-70E740481C1C}">
                <a14:useLocalDpi xmlns:a14="http://schemas.microsoft.com/office/drawing/2010/main" val="0"/>
              </a:ext>
            </a:extLst>
          </a:blip>
          <a:srcRect t="16865"/>
          <a:stretch/>
        </p:blipFill>
        <p:spPr bwMode="auto">
          <a:xfrm>
            <a:off x="1654439" y="2662280"/>
            <a:ext cx="5333984" cy="2729334"/>
          </a:xfrm>
          <a:prstGeom prst="rect">
            <a:avLst/>
          </a:prstGeom>
          <a:ln>
            <a:noFill/>
          </a:ln>
          <a:effectLst>
            <a:softEdge rad="112500"/>
          </a:effectLst>
          <a:extLst>
            <a:ext uri="{53640926-AAD7-44D8-BBD7-CCE9431645EC}">
              <a14:shadowObscured xmlns:a14="http://schemas.microsoft.com/office/drawing/2010/main"/>
            </a:ext>
          </a:extLst>
        </p:spPr>
      </p:pic>
      <p:sp>
        <p:nvSpPr>
          <p:cNvPr id="9" name="Rectángulo 8">
            <a:extLst>
              <a:ext uri="{FF2B5EF4-FFF2-40B4-BE49-F238E27FC236}">
                <a16:creationId xmlns:a16="http://schemas.microsoft.com/office/drawing/2014/main" id="{C3F5C0D5-8573-4887-99E7-600A2AA3874F}"/>
              </a:ext>
            </a:extLst>
          </p:cNvPr>
          <p:cNvSpPr/>
          <p:nvPr/>
        </p:nvSpPr>
        <p:spPr>
          <a:xfrm>
            <a:off x="539552" y="5391614"/>
            <a:ext cx="7560840" cy="461665"/>
          </a:xfrm>
          <a:prstGeom prst="rect">
            <a:avLst/>
          </a:prstGeom>
        </p:spPr>
        <p:txBody>
          <a:bodyPr wrap="square">
            <a:spAutoFit/>
          </a:bodyPr>
          <a:lstStyle/>
          <a:p>
            <a:pPr indent="171450" algn="ctr">
              <a:spcAft>
                <a:spcPts val="0"/>
              </a:spcAft>
            </a:pPr>
            <a:r>
              <a:rPr lang="es-MX" sz="1200" dirty="0">
                <a:latin typeface="Times New Roman" panose="02020603050405020304" pitchFamily="18" charset="0"/>
                <a:ea typeface="Calibri" panose="020F0502020204030204" pitchFamily="34" charset="0"/>
              </a:rPr>
              <a:t>Figura 1. Participación porcentual de producción bruta según tamaño de establecimiento</a:t>
            </a:r>
          </a:p>
          <a:p>
            <a:pPr indent="171450" algn="ctr">
              <a:spcAft>
                <a:spcPts val="0"/>
              </a:spcAft>
            </a:pPr>
            <a:r>
              <a:rPr lang="es-MX" sz="1200" dirty="0">
                <a:latin typeface="Times New Roman" panose="02020603050405020304" pitchFamily="18" charset="0"/>
                <a:ea typeface="Calibri" panose="020F0502020204030204" pitchFamily="34" charset="0"/>
              </a:rPr>
              <a:t>Fuente: Elaboración propia basada en Censo Económico de INEGI, 2015.</a:t>
            </a:r>
          </a:p>
        </p:txBody>
      </p:sp>
    </p:spTree>
    <p:extLst>
      <p:ext uri="{BB962C8B-B14F-4D97-AF65-F5344CB8AC3E}">
        <p14:creationId xmlns:p14="http://schemas.microsoft.com/office/powerpoint/2010/main" val="28292695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MX" dirty="0"/>
              <a:t>Actividades complementarias</a:t>
            </a:r>
          </a:p>
        </p:txBody>
      </p:sp>
      <p:sp>
        <p:nvSpPr>
          <p:cNvPr id="8" name="7 Marcador de contenido"/>
          <p:cNvSpPr>
            <a:spLocks noGrp="1"/>
          </p:cNvSpPr>
          <p:nvPr>
            <p:ph sz="quarter" idx="1"/>
          </p:nvPr>
        </p:nvSpPr>
        <p:spPr/>
        <p:txBody>
          <a:bodyPr/>
          <a:lstStyle/>
          <a:p>
            <a:r>
              <a:rPr lang="es-MX" dirty="0"/>
              <a:t>1. Ingresa a la página de INEGI </a:t>
            </a:r>
            <a:r>
              <a:rPr lang="es-MX" dirty="0">
                <a:hlinkClick r:id="rId2"/>
              </a:rPr>
              <a:t>https://www.inegi.org.mx/datos/default.html#Temas</a:t>
            </a:r>
            <a:endParaRPr lang="es-MX" dirty="0"/>
          </a:p>
          <a:p>
            <a:r>
              <a:rPr lang="es-MX" dirty="0"/>
              <a:t>2. Investiga el número de establecimientos económicos por sector de actividad económica a nivel nacional y del estado de México. Discute los resultados en pequeños grupos. </a:t>
            </a:r>
          </a:p>
          <a:p>
            <a:r>
              <a:rPr lang="es-MX" dirty="0"/>
              <a:t>3. Investiga las ramas de la manufactura e investiga cinco empresas dedicadas al sector de computación, en ellas podrás incorporarte a laborar. </a:t>
            </a:r>
          </a:p>
          <a:p>
            <a:r>
              <a:rPr lang="es-MX" dirty="0"/>
              <a:t>Investiga 2 empresas mexicanas públicas, privadas y mixtas.</a:t>
            </a:r>
          </a:p>
          <a:p>
            <a:endParaRPr lang="es-MX" dirty="0"/>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52720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r>
              <a:rPr lang="es-MX" dirty="0"/>
              <a:t>3. Conceptos  de  administración</a:t>
            </a:r>
          </a:p>
        </p:txBody>
      </p:sp>
      <p:sp>
        <p:nvSpPr>
          <p:cNvPr id="3" name="2 Marcador de contenido"/>
          <p:cNvSpPr>
            <a:spLocks noGrp="1"/>
          </p:cNvSpPr>
          <p:nvPr>
            <p:ph sz="quarter" idx="1"/>
          </p:nvPr>
        </p:nvSpPr>
        <p:spPr>
          <a:xfrm>
            <a:off x="813540" y="1213772"/>
            <a:ext cx="4474840" cy="2641848"/>
          </a:xfrm>
          <a:noFill/>
          <a:ln>
            <a:noFill/>
          </a:ln>
        </p:spPr>
        <p:style>
          <a:lnRef idx="0">
            <a:scrgbClr r="0" g="0" b="0"/>
          </a:lnRef>
          <a:fillRef idx="0">
            <a:scrgbClr r="0" g="0" b="0"/>
          </a:fillRef>
          <a:effectRef idx="0">
            <a:scrgbClr r="0" g="0" b="0"/>
          </a:effectRef>
          <a:fontRef idx="minor">
            <a:schemeClr val="accent1"/>
          </a:fontRef>
        </p:style>
        <p:txBody>
          <a:bodyPr>
            <a:normAutofit/>
          </a:bodyPr>
          <a:lstStyle/>
          <a:p>
            <a:pPr marL="0" indent="0" algn="just">
              <a:buNone/>
            </a:pPr>
            <a:r>
              <a:rPr lang="es-ES" sz="2000" dirty="0"/>
              <a:t>Para </a:t>
            </a:r>
            <a:r>
              <a:rPr lang="es-ES" sz="2000" dirty="0" err="1"/>
              <a:t>Koontz</a:t>
            </a:r>
            <a:r>
              <a:rPr lang="es-ES" sz="2000" dirty="0"/>
              <a:t> y </a:t>
            </a:r>
            <a:r>
              <a:rPr lang="es-ES" sz="2000" dirty="0" err="1"/>
              <a:t>O’Donnell</a:t>
            </a:r>
            <a:r>
              <a:rPr lang="es-ES" sz="2000" dirty="0"/>
              <a:t> la administración es la dirección de un organismo social y su efectividad en alcanzar objetivos, fundada en la habilidad de conducir a sus integrantes (Reyes Ponce, 1996).</a:t>
            </a:r>
          </a:p>
          <a:p>
            <a:endParaRPr lang="es-ES" sz="2000" dirty="0"/>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6 Rectángulo"/>
          <p:cNvSpPr/>
          <p:nvPr/>
        </p:nvSpPr>
        <p:spPr>
          <a:xfrm>
            <a:off x="4171784" y="3429000"/>
            <a:ext cx="4572000" cy="2862322"/>
          </a:xfrm>
          <a:prstGeom prst="rect">
            <a:avLst/>
          </a:prstGeom>
          <a:noFill/>
          <a:ln>
            <a:noFill/>
          </a:ln>
        </p:spPr>
        <p:style>
          <a:lnRef idx="0">
            <a:scrgbClr r="0" g="0" b="0"/>
          </a:lnRef>
          <a:fillRef idx="0">
            <a:scrgbClr r="0" g="0" b="0"/>
          </a:fillRef>
          <a:effectRef idx="0">
            <a:scrgbClr r="0" g="0" b="0"/>
          </a:effectRef>
          <a:fontRef idx="minor">
            <a:schemeClr val="accent6"/>
          </a:fontRef>
        </p:style>
        <p:txBody>
          <a:bodyPr>
            <a:spAutoFit/>
          </a:bodyPr>
          <a:lstStyle/>
          <a:p>
            <a:pPr algn="just"/>
            <a:r>
              <a:rPr lang="es-ES" sz="2000" dirty="0"/>
              <a:t>Según J. D. Mooney es el arte o técnica de dirigir e inspirar a los demás, con base en un profundo y claro conocimiento de la naturaleza humana. </a:t>
            </a:r>
          </a:p>
          <a:p>
            <a:pPr algn="just"/>
            <a:endParaRPr lang="es-ES" sz="2000" dirty="0"/>
          </a:p>
          <a:p>
            <a:pPr algn="just"/>
            <a:r>
              <a:rPr lang="es-ES" sz="2000" dirty="0"/>
              <a:t>Y contrapone esta definición con la que da sobre la organización como: “la técnica de relacionar los deberes o funciones específicas en un todo coordinado”.</a:t>
            </a:r>
            <a:endParaRPr lang="es-MX" sz="2000" dirty="0"/>
          </a:p>
        </p:txBody>
      </p:sp>
      <p:sp>
        <p:nvSpPr>
          <p:cNvPr id="9" name="8 Cubo"/>
          <p:cNvSpPr/>
          <p:nvPr/>
        </p:nvSpPr>
        <p:spPr>
          <a:xfrm>
            <a:off x="611560" y="1340768"/>
            <a:ext cx="144000" cy="144000"/>
          </a:xfrm>
          <a:prstGeom prst="cub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a:p>
        </p:txBody>
      </p:sp>
      <p:sp>
        <p:nvSpPr>
          <p:cNvPr id="10" name="9 Cubo"/>
          <p:cNvSpPr/>
          <p:nvPr/>
        </p:nvSpPr>
        <p:spPr>
          <a:xfrm>
            <a:off x="3995952" y="3573032"/>
            <a:ext cx="144000" cy="144000"/>
          </a:xfrm>
          <a:prstGeom prst="cub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a:p>
        </p:txBody>
      </p:sp>
      <p:pic>
        <p:nvPicPr>
          <p:cNvPr id="11" name="Picture 4" descr="Resultado de imagen para capital humano">
            <a:extLst>
              <a:ext uri="{FF2B5EF4-FFF2-40B4-BE49-F238E27FC236}">
                <a16:creationId xmlns:a16="http://schemas.microsoft.com/office/drawing/2014/main" id="{E417D080-D752-44E3-9BE2-3DC82200FE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2096" y="1124618"/>
            <a:ext cx="2920344" cy="2027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727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Índice</a:t>
            </a:r>
          </a:p>
        </p:txBody>
      </p:sp>
      <p:graphicFrame>
        <p:nvGraphicFramePr>
          <p:cNvPr id="9" name="8 Marcador de contenido"/>
          <p:cNvGraphicFramePr>
            <a:graphicFrameLocks noGrp="1"/>
          </p:cNvGraphicFramePr>
          <p:nvPr>
            <p:ph sz="quarter" idx="1"/>
            <p:extLst>
              <p:ext uri="{D42A27DB-BD31-4B8C-83A1-F6EECF244321}">
                <p14:modId xmlns:p14="http://schemas.microsoft.com/office/powerpoint/2010/main" val="2853935092"/>
              </p:ext>
            </p:extLst>
          </p:nvPr>
        </p:nvGraphicFramePr>
        <p:xfrm>
          <a:off x="457200" y="1219450"/>
          <a:ext cx="82296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8" name="7 Diagrama"/>
          <p:cNvGraphicFramePr/>
          <p:nvPr>
            <p:extLst>
              <p:ext uri="{D42A27DB-BD31-4B8C-83A1-F6EECF244321}">
                <p14:modId xmlns:p14="http://schemas.microsoft.com/office/powerpoint/2010/main" val="1276476695"/>
              </p:ext>
            </p:extLst>
          </p:nvPr>
        </p:nvGraphicFramePr>
        <p:xfrm>
          <a:off x="1979712" y="2276872"/>
          <a:ext cx="6096000" cy="40640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1174918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p:txBody>
          <a:bodyPr>
            <a:normAutofit/>
          </a:bodyPr>
          <a:lstStyle/>
          <a:p>
            <a:pPr lvl="0"/>
            <a:r>
              <a:rPr lang="es-MX" dirty="0"/>
              <a:t>3. Conceptos  de  administración</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Marcador de contenido 2">
            <a:extLst>
              <a:ext uri="{FF2B5EF4-FFF2-40B4-BE49-F238E27FC236}">
                <a16:creationId xmlns:a16="http://schemas.microsoft.com/office/drawing/2014/main" id="{2ACD74E5-AF90-48ED-B7F1-D9FE67214948}"/>
              </a:ext>
            </a:extLst>
          </p:cNvPr>
          <p:cNvSpPr>
            <a:spLocks noGrp="1"/>
          </p:cNvSpPr>
          <p:nvPr>
            <p:ph sz="quarter" idx="1"/>
          </p:nvPr>
        </p:nvSpPr>
        <p:spPr>
          <a:xfrm>
            <a:off x="457200" y="1219200"/>
            <a:ext cx="4041648" cy="4937760"/>
          </a:xfrm>
        </p:spPr>
        <p:txBody>
          <a:bodyPr/>
          <a:lstStyle/>
          <a:p>
            <a:endParaRPr lang="es-MX" dirty="0"/>
          </a:p>
        </p:txBody>
      </p:sp>
      <p:graphicFrame>
        <p:nvGraphicFramePr>
          <p:cNvPr id="17" name="Marcador de contenido 4">
            <a:extLst>
              <a:ext uri="{FF2B5EF4-FFF2-40B4-BE49-F238E27FC236}">
                <a16:creationId xmlns:a16="http://schemas.microsoft.com/office/drawing/2014/main" id="{3A29F3C0-7505-4C2E-832B-5570473E7B84}"/>
              </a:ext>
            </a:extLst>
          </p:cNvPr>
          <p:cNvGraphicFramePr>
            <a:graphicFrameLocks/>
          </p:cNvGraphicFramePr>
          <p:nvPr>
            <p:extLst>
              <p:ext uri="{D42A27DB-BD31-4B8C-83A1-F6EECF244321}">
                <p14:modId xmlns:p14="http://schemas.microsoft.com/office/powerpoint/2010/main" val="1298744382"/>
              </p:ext>
            </p:extLst>
          </p:nvPr>
        </p:nvGraphicFramePr>
        <p:xfrm>
          <a:off x="457200" y="1340768"/>
          <a:ext cx="8435280" cy="4937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3581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3. Niveles de la administración</a:t>
            </a:r>
          </a:p>
        </p:txBody>
      </p:sp>
      <p:sp>
        <p:nvSpPr>
          <p:cNvPr id="3" name="2 Marcador de contenido"/>
          <p:cNvSpPr>
            <a:spLocks noGrp="1"/>
          </p:cNvSpPr>
          <p:nvPr>
            <p:ph sz="quarter" idx="1"/>
          </p:nvPr>
        </p:nvSpPr>
        <p:spPr>
          <a:xfrm>
            <a:off x="457200" y="1219200"/>
            <a:ext cx="8229600" cy="1993776"/>
          </a:xfrm>
        </p:spPr>
        <p:txBody>
          <a:bodyPr>
            <a:normAutofit/>
          </a:bodyPr>
          <a:lstStyle/>
          <a:p>
            <a:pPr marL="0" indent="0" algn="just">
              <a:buNone/>
            </a:pPr>
            <a:endParaRPr lang="es-MX" dirty="0"/>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4" name="3 Diagrama"/>
          <p:cNvGraphicFramePr/>
          <p:nvPr>
            <p:extLst>
              <p:ext uri="{D42A27DB-BD31-4B8C-83A1-F6EECF244321}">
                <p14:modId xmlns:p14="http://schemas.microsoft.com/office/powerpoint/2010/main" val="3988748996"/>
              </p:ext>
            </p:extLst>
          </p:nvPr>
        </p:nvGraphicFramePr>
        <p:xfrm>
          <a:off x="3491880" y="2204865"/>
          <a:ext cx="6372200" cy="43440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Rectángulo: esquinas diagonales cortadas 7">
            <a:extLst>
              <a:ext uri="{FF2B5EF4-FFF2-40B4-BE49-F238E27FC236}">
                <a16:creationId xmlns:a16="http://schemas.microsoft.com/office/drawing/2014/main" id="{C46FE714-48A3-4374-B6B9-CB70C1BDA583}"/>
              </a:ext>
            </a:extLst>
          </p:cNvPr>
          <p:cNvSpPr/>
          <p:nvPr/>
        </p:nvSpPr>
        <p:spPr>
          <a:xfrm rot="20942405">
            <a:off x="423068" y="1745622"/>
            <a:ext cx="4995061" cy="3798805"/>
          </a:xfrm>
          <a:prstGeom prst="snip2Diag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dirty="0">
                <a:solidFill>
                  <a:schemeClr val="tx1"/>
                </a:solidFill>
              </a:rPr>
              <a:t>Las organizaciones tienen por lo general tres niveles de administración representados por los gerentes, sin importar el nivel, éstos, también están asociados con un área específica de la organización, como se muestra a continuación (Griffin , 2011)</a:t>
            </a:r>
          </a:p>
        </p:txBody>
      </p:sp>
    </p:spTree>
    <p:extLst>
      <p:ext uri="{BB962C8B-B14F-4D97-AF65-F5344CB8AC3E}">
        <p14:creationId xmlns:p14="http://schemas.microsoft.com/office/powerpoint/2010/main" val="2480733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3. Niveles de la administración</a:t>
            </a:r>
          </a:p>
        </p:txBody>
      </p:sp>
      <p:sp>
        <p:nvSpPr>
          <p:cNvPr id="3" name="2 Marcador de contenido"/>
          <p:cNvSpPr>
            <a:spLocks noGrp="1"/>
          </p:cNvSpPr>
          <p:nvPr>
            <p:ph sz="quarter" idx="1"/>
          </p:nvPr>
        </p:nvSpPr>
        <p:spPr>
          <a:xfrm>
            <a:off x="3995936" y="2133102"/>
            <a:ext cx="4546848" cy="2808066"/>
          </a:xfrm>
        </p:spPr>
        <p:txBody>
          <a:bodyPr>
            <a:normAutofit/>
          </a:bodyPr>
          <a:lstStyle/>
          <a:p>
            <a:pPr marL="0" indent="0" algn="ctr">
              <a:buNone/>
            </a:pPr>
            <a:endParaRPr lang="es-MX" dirty="0"/>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13 Trapecio"/>
          <p:cNvSpPr/>
          <p:nvPr/>
        </p:nvSpPr>
        <p:spPr>
          <a:xfrm>
            <a:off x="719908" y="1557149"/>
            <a:ext cx="2016000" cy="1008000"/>
          </a:xfrm>
          <a:prstGeom prst="trapezoid">
            <a:avLst>
              <a:gd name="adj" fmla="val 104104"/>
            </a:avLst>
          </a:prstGeom>
          <a:solidFill>
            <a:srgbClr val="0070C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a:lstStyle/>
          <a:p>
            <a:endParaRPr lang="es-MX" dirty="0"/>
          </a:p>
        </p:txBody>
      </p:sp>
      <p:grpSp>
        <p:nvGrpSpPr>
          <p:cNvPr id="17" name="16 Grupo"/>
          <p:cNvGrpSpPr/>
          <p:nvPr/>
        </p:nvGrpSpPr>
        <p:grpSpPr>
          <a:xfrm rot="5400000">
            <a:off x="3161881" y="1969575"/>
            <a:ext cx="616862" cy="792088"/>
            <a:chOff x="2627784" y="1628800"/>
            <a:chExt cx="792088" cy="792088"/>
          </a:xfrm>
        </p:grpSpPr>
        <p:cxnSp>
          <p:nvCxnSpPr>
            <p:cNvPr id="16" name="15 Conector recto"/>
            <p:cNvCxnSpPr/>
            <p:nvPr/>
          </p:nvCxnSpPr>
          <p:spPr>
            <a:xfrm flipV="1">
              <a:off x="2627784" y="1628800"/>
              <a:ext cx="0" cy="792088"/>
            </a:xfrm>
            <a:prstGeom prst="line">
              <a:avLst/>
            </a:prstGeom>
            <a:ln>
              <a:prstDash val="sysDash"/>
            </a:ln>
          </p:spPr>
          <p:style>
            <a:lnRef idx="3">
              <a:schemeClr val="accent1"/>
            </a:lnRef>
            <a:fillRef idx="0">
              <a:schemeClr val="accent1"/>
            </a:fillRef>
            <a:effectRef idx="2">
              <a:schemeClr val="accent1"/>
            </a:effectRef>
            <a:fontRef idx="minor">
              <a:schemeClr val="tx1"/>
            </a:fontRef>
          </p:style>
        </p:cxnSp>
        <p:cxnSp>
          <p:nvCxnSpPr>
            <p:cNvPr id="18" name="17 Conector recto"/>
            <p:cNvCxnSpPr/>
            <p:nvPr/>
          </p:nvCxnSpPr>
          <p:spPr>
            <a:xfrm rot="5400000" flipV="1">
              <a:off x="3023828" y="1232756"/>
              <a:ext cx="0" cy="792088"/>
            </a:xfrm>
            <a:prstGeom prst="line">
              <a:avLst/>
            </a:prstGeom>
            <a:ln>
              <a:prstDash val="sysDash"/>
            </a:ln>
          </p:spPr>
          <p:style>
            <a:lnRef idx="3">
              <a:schemeClr val="accent1"/>
            </a:lnRef>
            <a:fillRef idx="0">
              <a:schemeClr val="accent1"/>
            </a:fillRef>
            <a:effectRef idx="2">
              <a:schemeClr val="accent1"/>
            </a:effectRef>
            <a:fontRef idx="minor">
              <a:schemeClr val="tx1"/>
            </a:fontRef>
          </p:style>
        </p:cxnSp>
      </p:grpSp>
      <p:sp>
        <p:nvSpPr>
          <p:cNvPr id="11" name="Globo: flecha izquierda 10">
            <a:extLst>
              <a:ext uri="{FF2B5EF4-FFF2-40B4-BE49-F238E27FC236}">
                <a16:creationId xmlns:a16="http://schemas.microsoft.com/office/drawing/2014/main" id="{5A2DE0CB-9ED7-428A-BE93-45A5C575CFCC}"/>
              </a:ext>
            </a:extLst>
          </p:cNvPr>
          <p:cNvSpPr/>
          <p:nvPr/>
        </p:nvSpPr>
        <p:spPr>
          <a:xfrm rot="1766603">
            <a:off x="3287327" y="1752861"/>
            <a:ext cx="5089130" cy="4899545"/>
          </a:xfrm>
          <a:prstGeom prst="leftArrow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 name="CuadroTexto 3">
            <a:extLst>
              <a:ext uri="{FF2B5EF4-FFF2-40B4-BE49-F238E27FC236}">
                <a16:creationId xmlns:a16="http://schemas.microsoft.com/office/drawing/2014/main" id="{B5F6CE8A-D575-449B-800E-2E1BA0945B22}"/>
              </a:ext>
            </a:extLst>
          </p:cNvPr>
          <p:cNvSpPr txBox="1"/>
          <p:nvPr/>
        </p:nvSpPr>
        <p:spPr>
          <a:xfrm>
            <a:off x="4544111" y="3233481"/>
            <a:ext cx="3541255" cy="3139321"/>
          </a:xfrm>
          <a:prstGeom prst="rect">
            <a:avLst/>
          </a:prstGeom>
          <a:noFill/>
        </p:spPr>
        <p:txBody>
          <a:bodyPr wrap="square" rtlCol="0">
            <a:spAutoFit/>
          </a:bodyPr>
          <a:lstStyle/>
          <a:p>
            <a:pPr algn="ctr"/>
            <a:r>
              <a:rPr lang="es-MX" b="1" dirty="0"/>
              <a:t>Gerentes de alto nivel o altos directivos: </a:t>
            </a:r>
            <a:r>
              <a:rPr lang="es-MX" dirty="0"/>
              <a:t>Grupo pequeño de ejecutivos que administran la organización en general. Presidente, vicepresidente y presidente ejecutivo.</a:t>
            </a:r>
          </a:p>
          <a:p>
            <a:pPr algn="ctr"/>
            <a:endParaRPr lang="es-MX" dirty="0"/>
          </a:p>
          <a:p>
            <a:pPr algn="ctr"/>
            <a:r>
              <a:rPr lang="es-MX" b="1" dirty="0"/>
              <a:t>Funciones: </a:t>
            </a:r>
            <a:r>
              <a:rPr lang="es-MX" dirty="0"/>
              <a:t>Crear metas, estrategias generales, políticas de operación (</a:t>
            </a:r>
            <a:r>
              <a:rPr lang="es-MX" sz="1600" dirty="0"/>
              <a:t>Griffin , 2011)</a:t>
            </a:r>
            <a:r>
              <a:rPr lang="es-MX" dirty="0"/>
              <a:t>.</a:t>
            </a:r>
          </a:p>
          <a:p>
            <a:endParaRPr lang="es-MX" dirty="0"/>
          </a:p>
        </p:txBody>
      </p:sp>
    </p:spTree>
    <p:extLst>
      <p:ext uri="{BB962C8B-B14F-4D97-AF65-F5344CB8AC3E}">
        <p14:creationId xmlns:p14="http://schemas.microsoft.com/office/powerpoint/2010/main" val="11719094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3. Niveles de la administración</a:t>
            </a:r>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16 Grupo"/>
          <p:cNvGrpSpPr/>
          <p:nvPr/>
        </p:nvGrpSpPr>
        <p:grpSpPr>
          <a:xfrm>
            <a:off x="2699792" y="2565150"/>
            <a:ext cx="792088" cy="792088"/>
            <a:chOff x="2627784" y="1628800"/>
            <a:chExt cx="792088" cy="792088"/>
          </a:xfrm>
        </p:grpSpPr>
        <p:cxnSp>
          <p:nvCxnSpPr>
            <p:cNvPr id="16" name="15 Conector recto"/>
            <p:cNvCxnSpPr/>
            <p:nvPr/>
          </p:nvCxnSpPr>
          <p:spPr>
            <a:xfrm flipV="1">
              <a:off x="2627784" y="1628800"/>
              <a:ext cx="0" cy="792088"/>
            </a:xfrm>
            <a:prstGeom prst="line">
              <a:avLst/>
            </a:prstGeom>
            <a:ln>
              <a:prstDash val="sysDash"/>
            </a:ln>
          </p:spPr>
          <p:style>
            <a:lnRef idx="3">
              <a:schemeClr val="accent1"/>
            </a:lnRef>
            <a:fillRef idx="0">
              <a:schemeClr val="accent1"/>
            </a:fillRef>
            <a:effectRef idx="2">
              <a:schemeClr val="accent1"/>
            </a:effectRef>
            <a:fontRef idx="minor">
              <a:schemeClr val="tx1"/>
            </a:fontRef>
          </p:style>
        </p:cxnSp>
        <p:cxnSp>
          <p:nvCxnSpPr>
            <p:cNvPr id="18" name="17 Conector recto"/>
            <p:cNvCxnSpPr/>
            <p:nvPr/>
          </p:nvCxnSpPr>
          <p:spPr>
            <a:xfrm rot="5400000" flipV="1">
              <a:off x="3023828" y="1232756"/>
              <a:ext cx="0" cy="792088"/>
            </a:xfrm>
            <a:prstGeom prst="line">
              <a:avLst/>
            </a:prstGeom>
            <a:ln>
              <a:prstDash val="sysDash"/>
            </a:ln>
          </p:spPr>
          <p:style>
            <a:lnRef idx="3">
              <a:schemeClr val="accent1"/>
            </a:lnRef>
            <a:fillRef idx="0">
              <a:schemeClr val="accent1"/>
            </a:fillRef>
            <a:effectRef idx="2">
              <a:schemeClr val="accent1"/>
            </a:effectRef>
            <a:fontRef idx="minor">
              <a:schemeClr val="tx1"/>
            </a:fontRef>
          </p:style>
        </p:cxnSp>
      </p:grpSp>
      <p:sp>
        <p:nvSpPr>
          <p:cNvPr id="15" name="14 Trapecio"/>
          <p:cNvSpPr/>
          <p:nvPr/>
        </p:nvSpPr>
        <p:spPr>
          <a:xfrm>
            <a:off x="228666" y="3429000"/>
            <a:ext cx="3160800" cy="468000"/>
          </a:xfrm>
          <a:prstGeom prst="trapezoid">
            <a:avLst>
              <a:gd name="adj" fmla="val 104104"/>
            </a:avLst>
          </a:prstGeom>
        </p:spPr>
        <p:style>
          <a:lnRef idx="0">
            <a:schemeClr val="lt1">
              <a:hueOff val="0"/>
              <a:satOff val="0"/>
              <a:lumOff val="0"/>
              <a:alphaOff val="0"/>
            </a:schemeClr>
          </a:lnRef>
          <a:fillRef idx="3">
            <a:schemeClr val="accent2">
              <a:shade val="80000"/>
              <a:hueOff val="-17936"/>
              <a:satOff val="-2012"/>
              <a:lumOff val="12840"/>
              <a:alphaOff val="0"/>
            </a:schemeClr>
          </a:fillRef>
          <a:effectRef idx="3">
            <a:schemeClr val="accent2">
              <a:shade val="80000"/>
              <a:hueOff val="-17936"/>
              <a:satOff val="-2012"/>
              <a:lumOff val="12840"/>
              <a:alphaOff val="0"/>
            </a:schemeClr>
          </a:effectRef>
          <a:fontRef idx="minor">
            <a:schemeClr val="lt1"/>
          </a:fontRef>
        </p:style>
      </p:sp>
      <p:sp>
        <p:nvSpPr>
          <p:cNvPr id="4" name="Rectángulo: esquinas redondeadas 3">
            <a:extLst>
              <a:ext uri="{FF2B5EF4-FFF2-40B4-BE49-F238E27FC236}">
                <a16:creationId xmlns:a16="http://schemas.microsoft.com/office/drawing/2014/main" id="{CBAEE18E-1698-4051-B05B-824BE1A83514}"/>
              </a:ext>
            </a:extLst>
          </p:cNvPr>
          <p:cNvSpPr/>
          <p:nvPr/>
        </p:nvSpPr>
        <p:spPr>
          <a:xfrm>
            <a:off x="3718262" y="1323256"/>
            <a:ext cx="4968538" cy="424846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MX" b="1" dirty="0"/>
              <a:t>Gerentes nivel medio: </a:t>
            </a:r>
            <a:r>
              <a:rPr lang="es-MX" dirty="0"/>
              <a:t>Grupo más grande de los ejecutivos en la mayoría de las organizaciones. Incluye al gerente de planta, de operaciones y  director de división.</a:t>
            </a:r>
          </a:p>
          <a:p>
            <a:pPr algn="ctr"/>
            <a:endParaRPr lang="es-MX" dirty="0"/>
          </a:p>
          <a:p>
            <a:pPr algn="ctr"/>
            <a:endParaRPr lang="es-MX" dirty="0"/>
          </a:p>
          <a:p>
            <a:pPr algn="ctr"/>
            <a:r>
              <a:rPr lang="es-MX" b="1" dirty="0"/>
              <a:t>Funciones: </a:t>
            </a:r>
            <a:r>
              <a:rPr lang="es-MX" dirty="0"/>
              <a:t>Implementar políticas y planes desarrollados de los gerentes de nivel superior, así como la supervisión y coordinación de las actividades de los gerentes de nivel inferior (Griffin , 2011).</a:t>
            </a:r>
          </a:p>
          <a:p>
            <a:pPr algn="ctr"/>
            <a:endParaRPr lang="es-MX" dirty="0"/>
          </a:p>
        </p:txBody>
      </p:sp>
    </p:spTree>
    <p:extLst>
      <p:ext uri="{BB962C8B-B14F-4D97-AF65-F5344CB8AC3E}">
        <p14:creationId xmlns:p14="http://schemas.microsoft.com/office/powerpoint/2010/main" val="38930851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3. Niveles de la administración</a:t>
            </a:r>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16 Grupo"/>
          <p:cNvGrpSpPr/>
          <p:nvPr/>
        </p:nvGrpSpPr>
        <p:grpSpPr>
          <a:xfrm>
            <a:off x="2699792" y="2565150"/>
            <a:ext cx="792088" cy="792088"/>
            <a:chOff x="2627784" y="1628800"/>
            <a:chExt cx="792088" cy="792088"/>
          </a:xfrm>
        </p:grpSpPr>
        <p:cxnSp>
          <p:nvCxnSpPr>
            <p:cNvPr id="16" name="15 Conector recto"/>
            <p:cNvCxnSpPr/>
            <p:nvPr/>
          </p:nvCxnSpPr>
          <p:spPr>
            <a:xfrm flipV="1">
              <a:off x="2627784" y="1628800"/>
              <a:ext cx="0" cy="792088"/>
            </a:xfrm>
            <a:prstGeom prst="line">
              <a:avLst/>
            </a:prstGeom>
            <a:ln>
              <a:prstDash val="sysDash"/>
            </a:ln>
          </p:spPr>
          <p:style>
            <a:lnRef idx="3">
              <a:schemeClr val="accent1"/>
            </a:lnRef>
            <a:fillRef idx="0">
              <a:schemeClr val="accent1"/>
            </a:fillRef>
            <a:effectRef idx="2">
              <a:schemeClr val="accent1"/>
            </a:effectRef>
            <a:fontRef idx="minor">
              <a:schemeClr val="tx1"/>
            </a:fontRef>
          </p:style>
        </p:cxnSp>
        <p:cxnSp>
          <p:nvCxnSpPr>
            <p:cNvPr id="18" name="17 Conector recto"/>
            <p:cNvCxnSpPr/>
            <p:nvPr/>
          </p:nvCxnSpPr>
          <p:spPr>
            <a:xfrm rot="5400000" flipV="1">
              <a:off x="3023828" y="1232756"/>
              <a:ext cx="0" cy="792088"/>
            </a:xfrm>
            <a:prstGeom prst="line">
              <a:avLst/>
            </a:prstGeom>
            <a:ln>
              <a:prstDash val="sysDash"/>
            </a:ln>
          </p:spPr>
          <p:style>
            <a:lnRef idx="3">
              <a:schemeClr val="accent1"/>
            </a:lnRef>
            <a:fillRef idx="0">
              <a:schemeClr val="accent1"/>
            </a:fillRef>
            <a:effectRef idx="2">
              <a:schemeClr val="accent1"/>
            </a:effectRef>
            <a:fontRef idx="minor">
              <a:schemeClr val="tx1"/>
            </a:fontRef>
          </p:style>
        </p:cxnSp>
      </p:grpSp>
      <p:sp>
        <p:nvSpPr>
          <p:cNvPr id="12" name="11 Trapecio"/>
          <p:cNvSpPr/>
          <p:nvPr/>
        </p:nvSpPr>
        <p:spPr>
          <a:xfrm>
            <a:off x="-36511" y="3447744"/>
            <a:ext cx="4032448" cy="845352"/>
          </a:xfrm>
          <a:prstGeom prst="trapezoid">
            <a:avLst>
              <a:gd name="adj" fmla="val 104104"/>
            </a:avLst>
          </a:prstGeom>
          <a:solidFill>
            <a:srgbClr val="FF0000"/>
          </a:solidFill>
        </p:spPr>
        <p:style>
          <a:lnRef idx="0">
            <a:schemeClr val="lt1">
              <a:hueOff val="0"/>
              <a:satOff val="0"/>
              <a:lumOff val="0"/>
              <a:alphaOff val="0"/>
            </a:schemeClr>
          </a:lnRef>
          <a:fillRef idx="3">
            <a:schemeClr val="accent2">
              <a:shade val="80000"/>
              <a:hueOff val="-35872"/>
              <a:satOff val="-4024"/>
              <a:lumOff val="25680"/>
              <a:alphaOff val="0"/>
            </a:schemeClr>
          </a:fillRef>
          <a:effectRef idx="3">
            <a:schemeClr val="accent2">
              <a:shade val="80000"/>
              <a:hueOff val="-35872"/>
              <a:satOff val="-4024"/>
              <a:lumOff val="25680"/>
              <a:alphaOff val="0"/>
            </a:schemeClr>
          </a:effectRef>
          <a:fontRef idx="minor">
            <a:schemeClr val="lt1"/>
          </a:fontRef>
        </p:style>
        <p:txBody>
          <a:bodyPr/>
          <a:lstStyle/>
          <a:p>
            <a:endParaRPr lang="es-MX" dirty="0"/>
          </a:p>
        </p:txBody>
      </p:sp>
      <p:sp>
        <p:nvSpPr>
          <p:cNvPr id="4" name="Rectángulo: esquinas diagonales cortadas 3">
            <a:extLst>
              <a:ext uri="{FF2B5EF4-FFF2-40B4-BE49-F238E27FC236}">
                <a16:creationId xmlns:a16="http://schemas.microsoft.com/office/drawing/2014/main" id="{D9126118-3058-41AD-BBFF-9CF37A706D08}"/>
              </a:ext>
            </a:extLst>
          </p:cNvPr>
          <p:cNvSpPr/>
          <p:nvPr/>
        </p:nvSpPr>
        <p:spPr>
          <a:xfrm rot="891670">
            <a:off x="4486100" y="1767343"/>
            <a:ext cx="3960436" cy="3814386"/>
          </a:xfrm>
          <a:prstGeom prst="snip2Diag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CuadroTexto 7">
            <a:extLst>
              <a:ext uri="{FF2B5EF4-FFF2-40B4-BE49-F238E27FC236}">
                <a16:creationId xmlns:a16="http://schemas.microsoft.com/office/drawing/2014/main" id="{E0A983FA-A9C3-4A60-A72B-F564B735ECF1}"/>
              </a:ext>
            </a:extLst>
          </p:cNvPr>
          <p:cNvSpPr txBox="1"/>
          <p:nvPr/>
        </p:nvSpPr>
        <p:spPr>
          <a:xfrm>
            <a:off x="4990166" y="2243375"/>
            <a:ext cx="2952304" cy="2862322"/>
          </a:xfrm>
          <a:prstGeom prst="rect">
            <a:avLst/>
          </a:prstGeom>
          <a:noFill/>
        </p:spPr>
        <p:txBody>
          <a:bodyPr wrap="square" rtlCol="0">
            <a:spAutoFit/>
          </a:bodyPr>
          <a:lstStyle/>
          <a:p>
            <a:pPr algn="ctr"/>
            <a:r>
              <a:rPr lang="es-MX" b="1" dirty="0"/>
              <a:t>Gerentes de primera línea: </a:t>
            </a:r>
            <a:r>
              <a:rPr lang="es-MX" dirty="0"/>
              <a:t>Incluye al supervisor, coordinador y gerente de oficina.</a:t>
            </a:r>
          </a:p>
          <a:p>
            <a:pPr algn="ctr"/>
            <a:endParaRPr lang="es-MX" dirty="0"/>
          </a:p>
          <a:p>
            <a:pPr algn="ctr"/>
            <a:r>
              <a:rPr lang="es-MX" b="1" dirty="0"/>
              <a:t>Funciones:</a:t>
            </a:r>
            <a:r>
              <a:rPr lang="es-MX" dirty="0"/>
              <a:t> Supervisan y coordinan las actividades de los empleados operativos (</a:t>
            </a:r>
            <a:r>
              <a:rPr lang="es-MX" sz="1600" dirty="0"/>
              <a:t>Griffin , 2011)</a:t>
            </a:r>
            <a:r>
              <a:rPr lang="es-MX" dirty="0"/>
              <a:t>.</a:t>
            </a:r>
          </a:p>
          <a:p>
            <a:endParaRPr lang="es-MX" dirty="0"/>
          </a:p>
        </p:txBody>
      </p:sp>
    </p:spTree>
    <p:extLst>
      <p:ext uri="{BB962C8B-B14F-4D97-AF65-F5344CB8AC3E}">
        <p14:creationId xmlns:p14="http://schemas.microsoft.com/office/powerpoint/2010/main" val="1851251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3. Habilidades gerenciales</a:t>
            </a:r>
          </a:p>
        </p:txBody>
      </p:sp>
      <p:sp>
        <p:nvSpPr>
          <p:cNvPr id="3" name="2 Marcador de contenido"/>
          <p:cNvSpPr>
            <a:spLocks noGrp="1"/>
          </p:cNvSpPr>
          <p:nvPr>
            <p:ph sz="quarter" idx="1"/>
          </p:nvPr>
        </p:nvSpPr>
        <p:spPr>
          <a:xfrm>
            <a:off x="323528" y="1219200"/>
            <a:ext cx="8363272" cy="1318596"/>
          </a:xfrm>
        </p:spPr>
        <p:txBody>
          <a:bodyPr>
            <a:noAutofit/>
          </a:bodyPr>
          <a:lstStyle/>
          <a:p>
            <a:r>
              <a:rPr lang="es-MX" sz="2400" dirty="0"/>
              <a:t>En el área administrativa se ha reconocido ampliamente que para efectuar con éxito la función gerencial se necesita contar con habilidades (Griffin , 2011):</a:t>
            </a:r>
          </a:p>
        </p:txBody>
      </p:sp>
      <p:graphicFrame>
        <p:nvGraphicFramePr>
          <p:cNvPr id="5" name="4 Diagrama"/>
          <p:cNvGraphicFramePr/>
          <p:nvPr>
            <p:extLst>
              <p:ext uri="{D42A27DB-BD31-4B8C-83A1-F6EECF244321}">
                <p14:modId xmlns:p14="http://schemas.microsoft.com/office/powerpoint/2010/main" val="4178771530"/>
              </p:ext>
            </p:extLst>
          </p:nvPr>
        </p:nvGraphicFramePr>
        <p:xfrm>
          <a:off x="35496" y="1219200"/>
          <a:ext cx="8229600" cy="4977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7 Grupo"/>
          <p:cNvGrpSpPr/>
          <p:nvPr/>
        </p:nvGrpSpPr>
        <p:grpSpPr>
          <a:xfrm>
            <a:off x="755576" y="332656"/>
            <a:ext cx="7992888" cy="6525344"/>
            <a:chOff x="755576" y="332656"/>
            <a:chExt cx="7992888" cy="6525344"/>
          </a:xfrm>
        </p:grpSpPr>
        <p:pic>
          <p:nvPicPr>
            <p:cNvPr id="9" name="Imagen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10" name="Picture 2" descr="Resultado de imagen para cuvt teotihuacan"/>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Flecha: hacia abajo 11">
            <a:extLst>
              <a:ext uri="{FF2B5EF4-FFF2-40B4-BE49-F238E27FC236}">
                <a16:creationId xmlns:a16="http://schemas.microsoft.com/office/drawing/2014/main" id="{CA1DBADE-4EE1-4953-94C1-E7EB2EF4FF57}"/>
              </a:ext>
            </a:extLst>
          </p:cNvPr>
          <p:cNvSpPr/>
          <p:nvPr/>
        </p:nvSpPr>
        <p:spPr>
          <a:xfrm rot="16200000">
            <a:off x="7338255" y="4621626"/>
            <a:ext cx="1318595" cy="18105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041228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3. Habilidades gerenciales</a:t>
            </a:r>
          </a:p>
        </p:txBody>
      </p:sp>
      <p:grpSp>
        <p:nvGrpSpPr>
          <p:cNvPr id="8" name="7 Grupo"/>
          <p:cNvGrpSpPr/>
          <p:nvPr/>
        </p:nvGrpSpPr>
        <p:grpSpPr>
          <a:xfrm>
            <a:off x="755576" y="332656"/>
            <a:ext cx="7992888" cy="6525344"/>
            <a:chOff x="755576" y="332656"/>
            <a:chExt cx="7992888" cy="6525344"/>
          </a:xfrm>
        </p:grpSpPr>
        <p:pic>
          <p:nvPicPr>
            <p:cNvPr id="9"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10"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upo 23">
            <a:extLst>
              <a:ext uri="{FF2B5EF4-FFF2-40B4-BE49-F238E27FC236}">
                <a16:creationId xmlns:a16="http://schemas.microsoft.com/office/drawing/2014/main" id="{59D675F0-229E-4570-9543-BC12E1830205}"/>
              </a:ext>
            </a:extLst>
          </p:cNvPr>
          <p:cNvGrpSpPr/>
          <p:nvPr/>
        </p:nvGrpSpPr>
        <p:grpSpPr>
          <a:xfrm>
            <a:off x="3037208" y="1748286"/>
            <a:ext cx="1471442" cy="735721"/>
            <a:chOff x="2571529" y="1697927"/>
            <a:chExt cx="1471442" cy="735721"/>
          </a:xfrm>
          <a:solidFill>
            <a:schemeClr val="accent1">
              <a:lumMod val="60000"/>
              <a:lumOff val="40000"/>
            </a:schemeClr>
          </a:solidFill>
        </p:grpSpPr>
        <p:sp>
          <p:nvSpPr>
            <p:cNvPr id="25" name="Rectángulo: esquinas redondeadas 24">
              <a:extLst>
                <a:ext uri="{FF2B5EF4-FFF2-40B4-BE49-F238E27FC236}">
                  <a16:creationId xmlns:a16="http://schemas.microsoft.com/office/drawing/2014/main" id="{B73E1354-DBCD-4C02-9221-C89D496F66AD}"/>
                </a:ext>
              </a:extLst>
            </p:cNvPr>
            <p:cNvSpPr/>
            <p:nvPr/>
          </p:nvSpPr>
          <p:spPr>
            <a:xfrm>
              <a:off x="2571529" y="1697927"/>
              <a:ext cx="1471442" cy="735721"/>
            </a:xfrm>
            <a:prstGeom prst="roundRect">
              <a:avLst>
                <a:gd name="adj" fmla="val 10000"/>
              </a:avLst>
            </a:prstGeom>
            <a:grpFill/>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26" name="Rectángulo: esquinas redondeadas 4">
              <a:extLst>
                <a:ext uri="{FF2B5EF4-FFF2-40B4-BE49-F238E27FC236}">
                  <a16:creationId xmlns:a16="http://schemas.microsoft.com/office/drawing/2014/main" id="{CC39773B-9849-414D-96F6-8106390DB01F}"/>
                </a:ext>
              </a:extLst>
            </p:cNvPr>
            <p:cNvSpPr txBox="1"/>
            <p:nvPr/>
          </p:nvSpPr>
          <p:spPr>
            <a:xfrm>
              <a:off x="2593078" y="1719476"/>
              <a:ext cx="1428344" cy="69262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s-MX" sz="1600" kern="1200" dirty="0">
                  <a:solidFill>
                    <a:schemeClr val="tx1"/>
                  </a:solidFill>
                </a:rPr>
                <a:t>Habilidades de diagnóstico</a:t>
              </a:r>
            </a:p>
          </p:txBody>
        </p:sp>
      </p:grpSp>
      <p:grpSp>
        <p:nvGrpSpPr>
          <p:cNvPr id="27" name="Grupo 26">
            <a:extLst>
              <a:ext uri="{FF2B5EF4-FFF2-40B4-BE49-F238E27FC236}">
                <a16:creationId xmlns:a16="http://schemas.microsoft.com/office/drawing/2014/main" id="{0077393C-88DF-441D-8E2B-306C2B7A840F}"/>
              </a:ext>
            </a:extLst>
          </p:cNvPr>
          <p:cNvGrpSpPr/>
          <p:nvPr/>
        </p:nvGrpSpPr>
        <p:grpSpPr>
          <a:xfrm>
            <a:off x="5160577" y="1629320"/>
            <a:ext cx="3086541" cy="735721"/>
            <a:chOff x="4631548" y="1697927"/>
            <a:chExt cx="3086541" cy="735721"/>
          </a:xfrm>
          <a:solidFill>
            <a:schemeClr val="accent1">
              <a:lumMod val="60000"/>
              <a:lumOff val="40000"/>
            </a:schemeClr>
          </a:solidFill>
        </p:grpSpPr>
        <p:sp>
          <p:nvSpPr>
            <p:cNvPr id="28" name="Rectángulo: esquinas redondeadas 27">
              <a:extLst>
                <a:ext uri="{FF2B5EF4-FFF2-40B4-BE49-F238E27FC236}">
                  <a16:creationId xmlns:a16="http://schemas.microsoft.com/office/drawing/2014/main" id="{D325AE20-D95C-454A-B919-6845CC4912BB}"/>
                </a:ext>
              </a:extLst>
            </p:cNvPr>
            <p:cNvSpPr/>
            <p:nvPr/>
          </p:nvSpPr>
          <p:spPr>
            <a:xfrm>
              <a:off x="4631548" y="1697927"/>
              <a:ext cx="3086541" cy="735721"/>
            </a:xfrm>
            <a:prstGeom prst="roundRect">
              <a:avLst>
                <a:gd name="adj" fmla="val 10000"/>
              </a:avLst>
            </a:prstGeom>
            <a:grpFill/>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29" name="Rectángulo: esquinas redondeadas 6">
              <a:extLst>
                <a:ext uri="{FF2B5EF4-FFF2-40B4-BE49-F238E27FC236}">
                  <a16:creationId xmlns:a16="http://schemas.microsoft.com/office/drawing/2014/main" id="{F7911603-52D6-4412-BB85-3303FCBA5C6A}"/>
                </a:ext>
              </a:extLst>
            </p:cNvPr>
            <p:cNvSpPr txBox="1"/>
            <p:nvPr/>
          </p:nvSpPr>
          <p:spPr>
            <a:xfrm>
              <a:off x="4653097" y="1719476"/>
              <a:ext cx="3043443" cy="69262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s-MX" sz="1600" kern="1200" dirty="0">
                  <a:solidFill>
                    <a:schemeClr val="tx1"/>
                  </a:solidFill>
                </a:rPr>
                <a:t>Capacidad del gerente de visualizar la respuesta mas apropiada a una situación.</a:t>
              </a:r>
            </a:p>
          </p:txBody>
        </p:sp>
      </p:grpSp>
      <p:grpSp>
        <p:nvGrpSpPr>
          <p:cNvPr id="30" name="Grupo 29">
            <a:extLst>
              <a:ext uri="{FF2B5EF4-FFF2-40B4-BE49-F238E27FC236}">
                <a16:creationId xmlns:a16="http://schemas.microsoft.com/office/drawing/2014/main" id="{7B69E5CD-4BA8-4A54-950E-2D216E17D86A}"/>
              </a:ext>
            </a:extLst>
          </p:cNvPr>
          <p:cNvGrpSpPr/>
          <p:nvPr/>
        </p:nvGrpSpPr>
        <p:grpSpPr>
          <a:xfrm>
            <a:off x="3088785" y="2786650"/>
            <a:ext cx="1471442" cy="735721"/>
            <a:chOff x="2571529" y="2544007"/>
            <a:chExt cx="1471442" cy="735721"/>
          </a:xfrm>
          <a:solidFill>
            <a:schemeClr val="accent1">
              <a:lumMod val="60000"/>
              <a:lumOff val="40000"/>
            </a:schemeClr>
          </a:solidFill>
        </p:grpSpPr>
        <p:sp>
          <p:nvSpPr>
            <p:cNvPr id="31" name="Rectángulo: esquinas redondeadas 30">
              <a:extLst>
                <a:ext uri="{FF2B5EF4-FFF2-40B4-BE49-F238E27FC236}">
                  <a16:creationId xmlns:a16="http://schemas.microsoft.com/office/drawing/2014/main" id="{D7430609-1216-454D-88B0-88CDA0702D7C}"/>
                </a:ext>
              </a:extLst>
            </p:cNvPr>
            <p:cNvSpPr/>
            <p:nvPr/>
          </p:nvSpPr>
          <p:spPr>
            <a:xfrm>
              <a:off x="2571529" y="2544007"/>
              <a:ext cx="1471442" cy="735721"/>
            </a:xfrm>
            <a:prstGeom prst="roundRect">
              <a:avLst>
                <a:gd name="adj" fmla="val 10000"/>
              </a:avLst>
            </a:prstGeom>
            <a:grpFill/>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32" name="Rectángulo: esquinas redondeadas 8">
              <a:extLst>
                <a:ext uri="{FF2B5EF4-FFF2-40B4-BE49-F238E27FC236}">
                  <a16:creationId xmlns:a16="http://schemas.microsoft.com/office/drawing/2014/main" id="{A1AF86EE-E18D-4FB3-BBA8-788E87726CEA}"/>
                </a:ext>
              </a:extLst>
            </p:cNvPr>
            <p:cNvSpPr txBox="1"/>
            <p:nvPr/>
          </p:nvSpPr>
          <p:spPr>
            <a:xfrm>
              <a:off x="2593078" y="2565556"/>
              <a:ext cx="1428344" cy="69262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s-MX" sz="1600" kern="1200" dirty="0">
                  <a:solidFill>
                    <a:schemeClr val="tx1"/>
                  </a:solidFill>
                </a:rPr>
                <a:t>Habilidades de comunicación</a:t>
              </a:r>
            </a:p>
          </p:txBody>
        </p:sp>
      </p:grpSp>
      <p:grpSp>
        <p:nvGrpSpPr>
          <p:cNvPr id="33" name="Grupo 32">
            <a:extLst>
              <a:ext uri="{FF2B5EF4-FFF2-40B4-BE49-F238E27FC236}">
                <a16:creationId xmlns:a16="http://schemas.microsoft.com/office/drawing/2014/main" id="{16C1F245-D9FC-4CD1-ACDB-A1C68F3A36DD}"/>
              </a:ext>
            </a:extLst>
          </p:cNvPr>
          <p:cNvGrpSpPr/>
          <p:nvPr/>
        </p:nvGrpSpPr>
        <p:grpSpPr>
          <a:xfrm>
            <a:off x="5160577" y="2681291"/>
            <a:ext cx="3086541" cy="735721"/>
            <a:chOff x="4631548" y="2544007"/>
            <a:chExt cx="3086541" cy="735721"/>
          </a:xfrm>
          <a:solidFill>
            <a:schemeClr val="accent1">
              <a:lumMod val="60000"/>
              <a:lumOff val="40000"/>
            </a:schemeClr>
          </a:solidFill>
        </p:grpSpPr>
        <p:sp>
          <p:nvSpPr>
            <p:cNvPr id="34" name="Rectángulo: esquinas redondeadas 33">
              <a:extLst>
                <a:ext uri="{FF2B5EF4-FFF2-40B4-BE49-F238E27FC236}">
                  <a16:creationId xmlns:a16="http://schemas.microsoft.com/office/drawing/2014/main" id="{1984E428-29E2-4D15-BEA4-A0A735916653}"/>
                </a:ext>
              </a:extLst>
            </p:cNvPr>
            <p:cNvSpPr/>
            <p:nvPr/>
          </p:nvSpPr>
          <p:spPr>
            <a:xfrm>
              <a:off x="4631548" y="2544007"/>
              <a:ext cx="3086541" cy="735721"/>
            </a:xfrm>
            <a:prstGeom prst="roundRect">
              <a:avLst>
                <a:gd name="adj" fmla="val 10000"/>
              </a:avLst>
            </a:prstGeom>
            <a:grpFill/>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5" name="Rectángulo: esquinas redondeadas 10">
              <a:extLst>
                <a:ext uri="{FF2B5EF4-FFF2-40B4-BE49-F238E27FC236}">
                  <a16:creationId xmlns:a16="http://schemas.microsoft.com/office/drawing/2014/main" id="{CEA75858-D06A-4C58-A693-125DBEC1A0FD}"/>
                </a:ext>
              </a:extLst>
            </p:cNvPr>
            <p:cNvSpPr txBox="1"/>
            <p:nvPr/>
          </p:nvSpPr>
          <p:spPr>
            <a:xfrm>
              <a:off x="4653097" y="2565556"/>
              <a:ext cx="3043443" cy="69262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s-MX" sz="1600" kern="1200" dirty="0">
                  <a:solidFill>
                    <a:schemeClr val="tx1"/>
                  </a:solidFill>
                </a:rPr>
                <a:t>Capacidad de comunicar ideas e información y recibir información de los demás.</a:t>
              </a:r>
            </a:p>
          </p:txBody>
        </p:sp>
      </p:grpSp>
      <p:grpSp>
        <p:nvGrpSpPr>
          <p:cNvPr id="36" name="Grupo 35">
            <a:extLst>
              <a:ext uri="{FF2B5EF4-FFF2-40B4-BE49-F238E27FC236}">
                <a16:creationId xmlns:a16="http://schemas.microsoft.com/office/drawing/2014/main" id="{B005D519-F41F-4C17-AB55-8783681AC3A2}"/>
              </a:ext>
            </a:extLst>
          </p:cNvPr>
          <p:cNvGrpSpPr/>
          <p:nvPr/>
        </p:nvGrpSpPr>
        <p:grpSpPr>
          <a:xfrm>
            <a:off x="3088784" y="3723591"/>
            <a:ext cx="1691211" cy="990600"/>
            <a:chOff x="2571529" y="3279729"/>
            <a:chExt cx="1471442" cy="846078"/>
          </a:xfrm>
          <a:solidFill>
            <a:schemeClr val="accent1">
              <a:lumMod val="60000"/>
              <a:lumOff val="40000"/>
            </a:schemeClr>
          </a:solidFill>
        </p:grpSpPr>
        <p:sp>
          <p:nvSpPr>
            <p:cNvPr id="37" name="Rectángulo: esquinas redondeadas 36">
              <a:extLst>
                <a:ext uri="{FF2B5EF4-FFF2-40B4-BE49-F238E27FC236}">
                  <a16:creationId xmlns:a16="http://schemas.microsoft.com/office/drawing/2014/main" id="{29F81CC7-0CCE-4590-B10B-AF5660281826}"/>
                </a:ext>
              </a:extLst>
            </p:cNvPr>
            <p:cNvSpPr/>
            <p:nvPr/>
          </p:nvSpPr>
          <p:spPr>
            <a:xfrm>
              <a:off x="2571529" y="3390086"/>
              <a:ext cx="1471442" cy="735721"/>
            </a:xfrm>
            <a:prstGeom prst="roundRect">
              <a:avLst>
                <a:gd name="adj" fmla="val 10000"/>
              </a:avLst>
            </a:prstGeom>
            <a:grpFill/>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38" name="Rectángulo: esquinas redondeadas 12">
              <a:extLst>
                <a:ext uri="{FF2B5EF4-FFF2-40B4-BE49-F238E27FC236}">
                  <a16:creationId xmlns:a16="http://schemas.microsoft.com/office/drawing/2014/main" id="{2E4A2F9B-1275-4850-91D5-E223F04C91F7}"/>
                </a:ext>
              </a:extLst>
            </p:cNvPr>
            <p:cNvSpPr txBox="1"/>
            <p:nvPr/>
          </p:nvSpPr>
          <p:spPr>
            <a:xfrm>
              <a:off x="2593078" y="3279729"/>
              <a:ext cx="1428344" cy="82453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s-MX" sz="1600" kern="1200" dirty="0">
                  <a:solidFill>
                    <a:schemeClr val="tx1"/>
                  </a:solidFill>
                </a:rPr>
                <a:t>Habilidades de toma de decisiones</a:t>
              </a:r>
            </a:p>
          </p:txBody>
        </p:sp>
      </p:grpSp>
      <p:grpSp>
        <p:nvGrpSpPr>
          <p:cNvPr id="39" name="Grupo 38">
            <a:extLst>
              <a:ext uri="{FF2B5EF4-FFF2-40B4-BE49-F238E27FC236}">
                <a16:creationId xmlns:a16="http://schemas.microsoft.com/office/drawing/2014/main" id="{D77D6368-A022-402D-8454-D6514F0015EA}"/>
              </a:ext>
            </a:extLst>
          </p:cNvPr>
          <p:cNvGrpSpPr/>
          <p:nvPr/>
        </p:nvGrpSpPr>
        <p:grpSpPr>
          <a:xfrm>
            <a:off x="5139028" y="3714658"/>
            <a:ext cx="3321404" cy="1131847"/>
            <a:chOff x="4609999" y="3279729"/>
            <a:chExt cx="3321404" cy="1131847"/>
          </a:xfrm>
          <a:solidFill>
            <a:schemeClr val="accent1">
              <a:lumMod val="60000"/>
              <a:lumOff val="40000"/>
            </a:schemeClr>
          </a:solidFill>
        </p:grpSpPr>
        <p:sp>
          <p:nvSpPr>
            <p:cNvPr id="40" name="Rectángulo: esquinas redondeadas 39">
              <a:extLst>
                <a:ext uri="{FF2B5EF4-FFF2-40B4-BE49-F238E27FC236}">
                  <a16:creationId xmlns:a16="http://schemas.microsoft.com/office/drawing/2014/main" id="{4C3F7097-9295-4696-A749-6DCC9594E4F7}"/>
                </a:ext>
              </a:extLst>
            </p:cNvPr>
            <p:cNvSpPr/>
            <p:nvPr/>
          </p:nvSpPr>
          <p:spPr>
            <a:xfrm>
              <a:off x="4631548" y="3390086"/>
              <a:ext cx="3086541" cy="735721"/>
            </a:xfrm>
            <a:prstGeom prst="roundRect">
              <a:avLst>
                <a:gd name="adj" fmla="val 10000"/>
              </a:avLst>
            </a:prstGeom>
            <a:grpFill/>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41" name="Rectángulo: esquinas redondeadas 14">
              <a:extLst>
                <a:ext uri="{FF2B5EF4-FFF2-40B4-BE49-F238E27FC236}">
                  <a16:creationId xmlns:a16="http://schemas.microsoft.com/office/drawing/2014/main" id="{CA446F9A-9E01-4D20-989B-67B0869F087F}"/>
                </a:ext>
              </a:extLst>
            </p:cNvPr>
            <p:cNvSpPr txBox="1"/>
            <p:nvPr/>
          </p:nvSpPr>
          <p:spPr>
            <a:xfrm>
              <a:off x="4609999" y="3279729"/>
              <a:ext cx="3321404" cy="113184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s-MX" sz="1600" kern="1200" dirty="0">
                  <a:solidFill>
                    <a:schemeClr val="tx1"/>
                  </a:solidFill>
                </a:rPr>
                <a:t>Capacidad de reconocer y definir de manera correcta los problemas y oportunidades, así como las acciones para resolver los problemas.</a:t>
              </a:r>
            </a:p>
          </p:txBody>
        </p:sp>
      </p:grpSp>
      <p:sp>
        <p:nvSpPr>
          <p:cNvPr id="44" name="Rectángulo: esquinas redondeadas 16">
            <a:extLst>
              <a:ext uri="{FF2B5EF4-FFF2-40B4-BE49-F238E27FC236}">
                <a16:creationId xmlns:a16="http://schemas.microsoft.com/office/drawing/2014/main" id="{8A524F83-48B7-4B8B-8633-70B3A512DD8C}"/>
              </a:ext>
            </a:extLst>
          </p:cNvPr>
          <p:cNvSpPr txBox="1"/>
          <p:nvPr/>
        </p:nvSpPr>
        <p:spPr>
          <a:xfrm>
            <a:off x="3152462" y="5129844"/>
            <a:ext cx="1428344" cy="692623"/>
          </a:xfrm>
          <a:prstGeom prst="rect">
            <a:avLst/>
          </a:prstGeom>
          <a:solidFill>
            <a:schemeClr val="accent1">
              <a:lumMod val="60000"/>
              <a:lumOff val="40000"/>
            </a:schemeClr>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s-MX" sz="1600" kern="1200" dirty="0">
                <a:solidFill>
                  <a:schemeClr val="tx1"/>
                </a:solidFill>
              </a:rPr>
              <a:t>Habilidades de administración del tiempo</a:t>
            </a:r>
          </a:p>
        </p:txBody>
      </p:sp>
      <p:sp>
        <p:nvSpPr>
          <p:cNvPr id="47" name="Rectángulo: esquinas redondeadas 18">
            <a:extLst>
              <a:ext uri="{FF2B5EF4-FFF2-40B4-BE49-F238E27FC236}">
                <a16:creationId xmlns:a16="http://schemas.microsoft.com/office/drawing/2014/main" id="{BA566A44-0177-471C-B53F-BEAB4A144014}"/>
              </a:ext>
            </a:extLst>
          </p:cNvPr>
          <p:cNvSpPr txBox="1"/>
          <p:nvPr/>
        </p:nvSpPr>
        <p:spPr>
          <a:xfrm>
            <a:off x="5182126" y="5047056"/>
            <a:ext cx="3043443" cy="999941"/>
          </a:xfrm>
          <a:prstGeom prst="rect">
            <a:avLst/>
          </a:prstGeom>
          <a:solidFill>
            <a:schemeClr val="accent1">
              <a:lumMod val="60000"/>
              <a:lumOff val="40000"/>
            </a:schemeClr>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s-MX" sz="1600" kern="1200" dirty="0">
                <a:solidFill>
                  <a:schemeClr val="tx1"/>
                </a:solidFill>
              </a:rPr>
              <a:t>Capacidad de priorizar el trabajo, de trabajar de manera eficiente y delegar en forma apropiada.</a:t>
            </a:r>
          </a:p>
        </p:txBody>
      </p:sp>
      <p:grpSp>
        <p:nvGrpSpPr>
          <p:cNvPr id="48" name="Grupo 47">
            <a:extLst>
              <a:ext uri="{FF2B5EF4-FFF2-40B4-BE49-F238E27FC236}">
                <a16:creationId xmlns:a16="http://schemas.microsoft.com/office/drawing/2014/main" id="{C242FC02-8408-45C9-8E3A-B9B30F51BAEF}"/>
              </a:ext>
            </a:extLst>
          </p:cNvPr>
          <p:cNvGrpSpPr/>
          <p:nvPr/>
        </p:nvGrpSpPr>
        <p:grpSpPr>
          <a:xfrm>
            <a:off x="395536" y="3194695"/>
            <a:ext cx="1677832" cy="838916"/>
            <a:chOff x="6098" y="2069369"/>
            <a:chExt cx="1677832" cy="838916"/>
          </a:xfrm>
          <a:scene3d>
            <a:camera prst="orthographicFront"/>
            <a:lightRig rig="flat" dir="t"/>
          </a:scene3d>
        </p:grpSpPr>
        <p:sp>
          <p:nvSpPr>
            <p:cNvPr id="55" name="Rectángulo: esquinas redondeadas 54">
              <a:extLst>
                <a:ext uri="{FF2B5EF4-FFF2-40B4-BE49-F238E27FC236}">
                  <a16:creationId xmlns:a16="http://schemas.microsoft.com/office/drawing/2014/main" id="{E1CF9BCD-8899-4416-B559-5303F8FBE815}"/>
                </a:ext>
              </a:extLst>
            </p:cNvPr>
            <p:cNvSpPr/>
            <p:nvPr/>
          </p:nvSpPr>
          <p:spPr>
            <a:xfrm>
              <a:off x="6098" y="2069369"/>
              <a:ext cx="1677832" cy="838916"/>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1">
                <a:shade val="60000"/>
                <a:hueOff val="0"/>
                <a:satOff val="0"/>
                <a:lumOff val="0"/>
                <a:alphaOff val="0"/>
              </a:schemeClr>
            </a:fillRef>
            <a:effectRef idx="1">
              <a:schemeClr val="accent1">
                <a:shade val="60000"/>
                <a:hueOff val="0"/>
                <a:satOff val="0"/>
                <a:lumOff val="0"/>
                <a:alphaOff val="0"/>
              </a:schemeClr>
            </a:effectRef>
            <a:fontRef idx="minor">
              <a:schemeClr val="dk1"/>
            </a:fontRef>
          </p:style>
        </p:sp>
        <p:sp>
          <p:nvSpPr>
            <p:cNvPr id="56" name="Rectángulo: esquinas redondeadas 4">
              <a:extLst>
                <a:ext uri="{FF2B5EF4-FFF2-40B4-BE49-F238E27FC236}">
                  <a16:creationId xmlns:a16="http://schemas.microsoft.com/office/drawing/2014/main" id="{D1255BC0-6D04-4A91-90CF-678C3732CEB3}"/>
                </a:ext>
              </a:extLst>
            </p:cNvPr>
            <p:cNvSpPr txBox="1"/>
            <p:nvPr/>
          </p:nvSpPr>
          <p:spPr>
            <a:xfrm>
              <a:off x="30669" y="2093940"/>
              <a:ext cx="1628690" cy="78977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Habilidades gerenciales</a:t>
              </a:r>
            </a:p>
          </p:txBody>
        </p:sp>
      </p:grpSp>
      <p:sp>
        <p:nvSpPr>
          <p:cNvPr id="61" name="Flecha: hacia abajo 60">
            <a:extLst>
              <a:ext uri="{FF2B5EF4-FFF2-40B4-BE49-F238E27FC236}">
                <a16:creationId xmlns:a16="http://schemas.microsoft.com/office/drawing/2014/main" id="{010BA476-4F08-4AEE-88CB-54C777A4B4C9}"/>
              </a:ext>
            </a:extLst>
          </p:cNvPr>
          <p:cNvSpPr/>
          <p:nvPr/>
        </p:nvSpPr>
        <p:spPr>
          <a:xfrm>
            <a:off x="7003742" y="836986"/>
            <a:ext cx="838916" cy="7923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Abrir llave 6">
            <a:extLst>
              <a:ext uri="{FF2B5EF4-FFF2-40B4-BE49-F238E27FC236}">
                <a16:creationId xmlns:a16="http://schemas.microsoft.com/office/drawing/2014/main" id="{28FD61CD-079E-4BAC-8F4D-E8231538ECDF}"/>
              </a:ext>
            </a:extLst>
          </p:cNvPr>
          <p:cNvSpPr/>
          <p:nvPr/>
        </p:nvSpPr>
        <p:spPr>
          <a:xfrm>
            <a:off x="2462830" y="1670124"/>
            <a:ext cx="380977" cy="427915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62" name="Marcador de contenido 61">
            <a:extLst>
              <a:ext uri="{FF2B5EF4-FFF2-40B4-BE49-F238E27FC236}">
                <a16:creationId xmlns:a16="http://schemas.microsoft.com/office/drawing/2014/main" id="{8C2D86A9-6478-4211-A9A6-29DB1258B940}"/>
              </a:ext>
            </a:extLst>
          </p:cNvPr>
          <p:cNvSpPr>
            <a:spLocks noGrp="1"/>
          </p:cNvSpPr>
          <p:nvPr>
            <p:ph sz="quarter" idx="1"/>
          </p:nvPr>
        </p:nvSpPr>
        <p:spPr/>
        <p:txBody>
          <a:bodyPr/>
          <a:lstStyle/>
          <a:p>
            <a:endParaRPr lang="es-MX" dirty="0"/>
          </a:p>
        </p:txBody>
      </p:sp>
    </p:spTree>
    <p:extLst>
      <p:ext uri="{BB962C8B-B14F-4D97-AF65-F5344CB8AC3E}">
        <p14:creationId xmlns:p14="http://schemas.microsoft.com/office/powerpoint/2010/main" val="24466620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4. Roles gerenciales</a:t>
            </a:r>
          </a:p>
        </p:txBody>
      </p:sp>
      <p:grpSp>
        <p:nvGrpSpPr>
          <p:cNvPr id="6" name="5 Grupo"/>
          <p:cNvGrpSpPr/>
          <p:nvPr/>
        </p:nvGrpSpPr>
        <p:grpSpPr>
          <a:xfrm>
            <a:off x="755576" y="332656"/>
            <a:ext cx="7992888" cy="6525344"/>
            <a:chOff x="755576" y="332656"/>
            <a:chExt cx="7992888" cy="6525344"/>
          </a:xfrm>
        </p:grpSpPr>
        <p:pic>
          <p:nvPicPr>
            <p:cNvPr id="7"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8"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Grupo 8">
            <a:extLst>
              <a:ext uri="{FF2B5EF4-FFF2-40B4-BE49-F238E27FC236}">
                <a16:creationId xmlns:a16="http://schemas.microsoft.com/office/drawing/2014/main" id="{485D9B84-AACF-41D8-B8AF-ECF06D7992B5}"/>
              </a:ext>
            </a:extLst>
          </p:cNvPr>
          <p:cNvGrpSpPr/>
          <p:nvPr/>
        </p:nvGrpSpPr>
        <p:grpSpPr>
          <a:xfrm>
            <a:off x="179512" y="1484784"/>
            <a:ext cx="8568952" cy="3070437"/>
            <a:chOff x="-2059401" y="-360148"/>
            <a:chExt cx="5573447" cy="2854413"/>
          </a:xfrm>
        </p:grpSpPr>
        <p:sp>
          <p:nvSpPr>
            <p:cNvPr id="10" name="Rectángulo: esquinas redondeadas 9">
              <a:extLst>
                <a:ext uri="{FF2B5EF4-FFF2-40B4-BE49-F238E27FC236}">
                  <a16:creationId xmlns:a16="http://schemas.microsoft.com/office/drawing/2014/main" id="{7FC4593B-42D3-4DC7-81D8-0800312D87D0}"/>
                </a:ext>
              </a:extLst>
            </p:cNvPr>
            <p:cNvSpPr/>
            <p:nvPr/>
          </p:nvSpPr>
          <p:spPr>
            <a:xfrm>
              <a:off x="-2059401" y="-360148"/>
              <a:ext cx="5573447" cy="2854413"/>
            </a:xfrm>
            <a:prstGeom prst="roundRect">
              <a:avLst>
                <a:gd name="adj" fmla="val 10000"/>
              </a:avLst>
            </a:prstGeom>
            <a:solidFill>
              <a:schemeClr val="tx2">
                <a:lumMod val="20000"/>
                <a:lumOff val="80000"/>
              </a:schemeClr>
            </a:solidFill>
          </p:spPr>
          <p:style>
            <a:lnRef idx="0">
              <a:schemeClr val="lt1">
                <a:hueOff val="0"/>
                <a:satOff val="0"/>
                <a:lumOff val="0"/>
                <a:alphaOff val="0"/>
              </a:schemeClr>
            </a:lnRef>
            <a:fillRef idx="3">
              <a:schemeClr val="accent5">
                <a:hueOff val="0"/>
                <a:satOff val="0"/>
                <a:lumOff val="0"/>
                <a:alphaOff val="0"/>
              </a:schemeClr>
            </a:fillRef>
            <a:effectRef idx="3">
              <a:schemeClr val="accent5">
                <a:hueOff val="0"/>
                <a:satOff val="0"/>
                <a:lumOff val="0"/>
                <a:alphaOff val="0"/>
              </a:schemeClr>
            </a:effectRef>
            <a:fontRef idx="minor">
              <a:schemeClr val="lt1"/>
            </a:fontRef>
          </p:style>
          <p:txBody>
            <a:bodyPr/>
            <a:lstStyle/>
            <a:p>
              <a:endParaRPr lang="es-MX" dirty="0"/>
            </a:p>
          </p:txBody>
        </p:sp>
        <p:sp>
          <p:nvSpPr>
            <p:cNvPr id="11" name="Rectángulo: esquinas redondeadas 4">
              <a:extLst>
                <a:ext uri="{FF2B5EF4-FFF2-40B4-BE49-F238E27FC236}">
                  <a16:creationId xmlns:a16="http://schemas.microsoft.com/office/drawing/2014/main" id="{66D95D74-088A-4C7D-A63E-BD5734852187}"/>
                </a:ext>
              </a:extLst>
            </p:cNvPr>
            <p:cNvSpPr txBox="1"/>
            <p:nvPr/>
          </p:nvSpPr>
          <p:spPr>
            <a:xfrm>
              <a:off x="-1848505" y="-144124"/>
              <a:ext cx="5151653" cy="21228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just" defTabSz="1066800" rtl="0">
                <a:lnSpc>
                  <a:spcPct val="90000"/>
                </a:lnSpc>
                <a:spcBef>
                  <a:spcPct val="0"/>
                </a:spcBef>
                <a:spcAft>
                  <a:spcPct val="35000"/>
                </a:spcAft>
                <a:buNone/>
              </a:pPr>
              <a:endParaRPr lang="es-MX" sz="2400" kern="1200" dirty="0"/>
            </a:p>
          </p:txBody>
        </p:sp>
      </p:grpSp>
      <p:sp>
        <p:nvSpPr>
          <p:cNvPr id="5" name="Rectángulo 4">
            <a:extLst>
              <a:ext uri="{FF2B5EF4-FFF2-40B4-BE49-F238E27FC236}">
                <a16:creationId xmlns:a16="http://schemas.microsoft.com/office/drawing/2014/main" id="{FDBCCC9F-6963-41A6-BC4D-753D6294F463}"/>
              </a:ext>
            </a:extLst>
          </p:cNvPr>
          <p:cNvSpPr/>
          <p:nvPr/>
        </p:nvSpPr>
        <p:spPr>
          <a:xfrm>
            <a:off x="755574" y="1844824"/>
            <a:ext cx="7416826" cy="2308324"/>
          </a:xfrm>
          <a:prstGeom prst="rect">
            <a:avLst/>
          </a:prstGeom>
        </p:spPr>
        <p:txBody>
          <a:bodyPr wrap="square">
            <a:spAutoFit/>
          </a:bodyPr>
          <a:lstStyle/>
          <a:p>
            <a:r>
              <a:rPr lang="es-MX" sz="2400" dirty="0"/>
              <a:t>Sin importar el nivel o área dentro de la organización, todos los gerentes deben tener ciertos roles y además de  mostrar ciertas habilidades anteriormente mencionadas, el concepto de </a:t>
            </a:r>
            <a:r>
              <a:rPr lang="es-MX" sz="2400" b="1" dirty="0"/>
              <a:t>rol </a:t>
            </a:r>
            <a:r>
              <a:rPr lang="es-MX" sz="2400" dirty="0"/>
              <a:t>en este sentido permite cumplir con necesidades y responsabilidades dentro de la organización (Griffin , 2011).</a:t>
            </a:r>
            <a:endParaRPr lang="es-MX" sz="2400" b="1" dirty="0"/>
          </a:p>
        </p:txBody>
      </p:sp>
    </p:spTree>
    <p:extLst>
      <p:ext uri="{BB962C8B-B14F-4D97-AF65-F5344CB8AC3E}">
        <p14:creationId xmlns:p14="http://schemas.microsoft.com/office/powerpoint/2010/main" val="1394776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4. Roles gerenciales</a:t>
            </a:r>
          </a:p>
        </p:txBody>
      </p:sp>
      <p:grpSp>
        <p:nvGrpSpPr>
          <p:cNvPr id="6" name="5 Grupo"/>
          <p:cNvGrpSpPr/>
          <p:nvPr/>
        </p:nvGrpSpPr>
        <p:grpSpPr>
          <a:xfrm>
            <a:off x="755576" y="332656"/>
            <a:ext cx="7992888" cy="6525344"/>
            <a:chOff x="755576" y="332656"/>
            <a:chExt cx="7992888" cy="6525344"/>
          </a:xfrm>
        </p:grpSpPr>
        <p:pic>
          <p:nvPicPr>
            <p:cNvPr id="7"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8"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4" name="3 Diagrama"/>
          <p:cNvGraphicFramePr/>
          <p:nvPr>
            <p:extLst>
              <p:ext uri="{D42A27DB-BD31-4B8C-83A1-F6EECF244321}">
                <p14:modId xmlns:p14="http://schemas.microsoft.com/office/powerpoint/2010/main" val="3355068995"/>
              </p:ext>
            </p:extLst>
          </p:nvPr>
        </p:nvGraphicFramePr>
        <p:xfrm>
          <a:off x="-186227" y="1433004"/>
          <a:ext cx="9222723" cy="47323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481804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Actividad complementaria</a:t>
            </a:r>
          </a:p>
        </p:txBody>
      </p:sp>
      <p:sp>
        <p:nvSpPr>
          <p:cNvPr id="3" name="2 Marcador de contenido"/>
          <p:cNvSpPr>
            <a:spLocks noGrp="1"/>
          </p:cNvSpPr>
          <p:nvPr>
            <p:ph sz="quarter" idx="1"/>
          </p:nvPr>
        </p:nvSpPr>
        <p:spPr>
          <a:xfrm>
            <a:off x="457200" y="1628800"/>
            <a:ext cx="8229600" cy="4528160"/>
          </a:xfrm>
        </p:spPr>
        <p:txBody>
          <a:bodyPr/>
          <a:lstStyle/>
          <a:p>
            <a:r>
              <a:rPr lang="es-MX" dirty="0"/>
              <a:t>Aún cuando las empresas tienen objetivos y metas bien trazadas no se debe perder la ética profesional. </a:t>
            </a:r>
          </a:p>
          <a:p>
            <a:r>
              <a:rPr lang="es-MX" dirty="0"/>
              <a:t>Con base al siguiente documental identifica que térmicos o conceptos administración se identifican y discute si es ético el perfil de los trabajadores y empresarios.</a:t>
            </a:r>
          </a:p>
          <a:p>
            <a:r>
              <a:rPr lang="es-MX" dirty="0"/>
              <a:t>Link </a:t>
            </a:r>
            <a:r>
              <a:rPr lang="es-MX" dirty="0">
                <a:hlinkClick r:id="rId2"/>
              </a:rPr>
              <a:t>https://www.youtube.com/watch?v=ZTVOBBbnjv4</a:t>
            </a:r>
            <a:endParaRPr lang="es-MX" dirty="0"/>
          </a:p>
        </p:txBody>
      </p:sp>
      <p:grpSp>
        <p:nvGrpSpPr>
          <p:cNvPr id="6" name="5 Grupo"/>
          <p:cNvGrpSpPr/>
          <p:nvPr/>
        </p:nvGrpSpPr>
        <p:grpSpPr>
          <a:xfrm>
            <a:off x="755576" y="332656"/>
            <a:ext cx="7992888" cy="6525344"/>
            <a:chOff x="755576" y="332656"/>
            <a:chExt cx="7992888" cy="6525344"/>
          </a:xfrm>
        </p:grpSpPr>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8" name="Picture 2" descr="Resultado de imagen para cuvt teotihuaca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54843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2570" y="-162644"/>
            <a:ext cx="8229600" cy="990600"/>
          </a:xfrm>
        </p:spPr>
        <p:txBody>
          <a:bodyPr/>
          <a:lstStyle/>
          <a:p>
            <a:r>
              <a:rPr lang="es-MX" dirty="0"/>
              <a:t>Índice</a:t>
            </a:r>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8" name="7 Diagrama"/>
          <p:cNvGraphicFramePr/>
          <p:nvPr>
            <p:extLst>
              <p:ext uri="{D42A27DB-BD31-4B8C-83A1-F6EECF244321}">
                <p14:modId xmlns:p14="http://schemas.microsoft.com/office/powerpoint/2010/main" val="52753268"/>
              </p:ext>
            </p:extLst>
          </p:nvPr>
        </p:nvGraphicFramePr>
        <p:xfrm>
          <a:off x="1091952" y="1593048"/>
          <a:ext cx="6960096"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460284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074FE6A4-C47B-4326-8F17-9CAC94993A66}"/>
              </a:ext>
            </a:extLst>
          </p:cNvPr>
          <p:cNvPicPr>
            <a:picLocks noChangeAspect="1"/>
          </p:cNvPicPr>
          <p:nvPr/>
        </p:nvPicPr>
        <p:blipFill rotWithShape="1">
          <a:blip r:embed="rId2"/>
          <a:srcRect l="32776" t="17687" r="31140" b="18412"/>
          <a:stretch/>
        </p:blipFill>
        <p:spPr>
          <a:xfrm>
            <a:off x="6347926" y="4199568"/>
            <a:ext cx="2308036" cy="1970275"/>
          </a:xfrm>
          <a:prstGeom prst="rect">
            <a:avLst/>
          </a:prstGeom>
        </p:spPr>
      </p:pic>
      <p:sp>
        <p:nvSpPr>
          <p:cNvPr id="2" name="1 Título"/>
          <p:cNvSpPr>
            <a:spLocks noGrp="1"/>
          </p:cNvSpPr>
          <p:nvPr>
            <p:ph type="title"/>
          </p:nvPr>
        </p:nvSpPr>
        <p:spPr/>
        <p:txBody>
          <a:bodyPr/>
          <a:lstStyle/>
          <a:p>
            <a:r>
              <a:rPr lang="es-MX" dirty="0"/>
              <a:t>5. Fases del proceso administrativo.</a:t>
            </a:r>
          </a:p>
        </p:txBody>
      </p:sp>
      <p:sp>
        <p:nvSpPr>
          <p:cNvPr id="3" name="2 Marcador de contenido"/>
          <p:cNvSpPr>
            <a:spLocks noGrp="1"/>
          </p:cNvSpPr>
          <p:nvPr>
            <p:ph sz="quarter" idx="1"/>
          </p:nvPr>
        </p:nvSpPr>
        <p:spPr>
          <a:xfrm>
            <a:off x="220682" y="1351678"/>
            <a:ext cx="8435280" cy="4528160"/>
          </a:xfrm>
        </p:spPr>
        <p:txBody>
          <a:bodyPr/>
          <a:lstStyle/>
          <a:p>
            <a:r>
              <a:rPr lang="es-MX" dirty="0"/>
              <a:t>Las actividades administrativas básicas incluyen </a:t>
            </a:r>
            <a:r>
              <a:rPr lang="es-MX" dirty="0">
                <a:solidFill>
                  <a:schemeClr val="tx2">
                    <a:lumMod val="60000"/>
                    <a:lumOff val="40000"/>
                  </a:schemeClr>
                </a:solidFill>
              </a:rPr>
              <a:t>planeación y toma decisiones, organización, dirección y control.</a:t>
            </a:r>
          </a:p>
          <a:p>
            <a:endParaRPr lang="es-MX" dirty="0">
              <a:solidFill>
                <a:schemeClr val="tx2">
                  <a:lumMod val="60000"/>
                  <a:lumOff val="40000"/>
                </a:schemeClr>
              </a:solidFill>
            </a:endParaRPr>
          </a:p>
          <a:p>
            <a:r>
              <a:rPr lang="es-MX" dirty="0"/>
              <a:t>Los gerentes participan en estas actividades para combinar los recursos humanos, financieros, físicos y de información en forma eficiente y eficaz para trabajar en alcanzar las metas de la organización (</a:t>
            </a:r>
            <a:r>
              <a:rPr lang="es-MX" sz="2800" dirty="0"/>
              <a:t>Griffin , 2011)</a:t>
            </a:r>
            <a:r>
              <a:rPr lang="es-MX" dirty="0"/>
              <a:t>.</a:t>
            </a:r>
          </a:p>
        </p:txBody>
      </p:sp>
      <p:grpSp>
        <p:nvGrpSpPr>
          <p:cNvPr id="6" name="5 Grupo"/>
          <p:cNvGrpSpPr/>
          <p:nvPr/>
        </p:nvGrpSpPr>
        <p:grpSpPr>
          <a:xfrm>
            <a:off x="755576" y="332656"/>
            <a:ext cx="7992888" cy="6525344"/>
            <a:chOff x="755576" y="332656"/>
            <a:chExt cx="7992888" cy="6525344"/>
          </a:xfrm>
        </p:grpSpPr>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8" name="Picture 2" descr="Resultado de imagen para cuvt teotihuaca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24128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5. Fases del proceso administrativo</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4032698736"/>
              </p:ext>
            </p:extLst>
          </p:nvPr>
        </p:nvGraphicFramePr>
        <p:xfrm>
          <a:off x="-180528" y="1124990"/>
          <a:ext cx="9145016" cy="4905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5 Conector recto de flecha"/>
          <p:cNvCxnSpPr/>
          <p:nvPr/>
        </p:nvCxnSpPr>
        <p:spPr>
          <a:xfrm>
            <a:off x="3995936" y="1268760"/>
            <a:ext cx="1080120" cy="0"/>
          </a:xfrm>
          <a:prstGeom prst="straightConnector1">
            <a:avLst/>
          </a:prstGeom>
          <a:ln>
            <a:prstDash val="dash"/>
            <a:tailEnd type="arrow"/>
          </a:ln>
        </p:spPr>
        <p:style>
          <a:lnRef idx="3">
            <a:schemeClr val="accent2"/>
          </a:lnRef>
          <a:fillRef idx="0">
            <a:schemeClr val="accent2"/>
          </a:fillRef>
          <a:effectRef idx="2">
            <a:schemeClr val="accent2"/>
          </a:effectRef>
          <a:fontRef idx="minor">
            <a:schemeClr val="tx1"/>
          </a:fontRef>
        </p:style>
      </p:cxnSp>
      <p:cxnSp>
        <p:nvCxnSpPr>
          <p:cNvPr id="8" name="7 Conector recto de flecha"/>
          <p:cNvCxnSpPr/>
          <p:nvPr/>
        </p:nvCxnSpPr>
        <p:spPr>
          <a:xfrm flipH="1">
            <a:off x="3995936" y="6093296"/>
            <a:ext cx="1080120" cy="0"/>
          </a:xfrm>
          <a:prstGeom prst="straightConnector1">
            <a:avLst/>
          </a:prstGeom>
          <a:ln>
            <a:prstDash val="dash"/>
            <a:tailEnd type="arrow"/>
          </a:ln>
        </p:spPr>
        <p:style>
          <a:lnRef idx="3">
            <a:schemeClr val="accent2"/>
          </a:lnRef>
          <a:fillRef idx="0">
            <a:schemeClr val="accent2"/>
          </a:fillRef>
          <a:effectRef idx="2">
            <a:schemeClr val="accent2"/>
          </a:effectRef>
          <a:fontRef idx="minor">
            <a:schemeClr val="tx1"/>
          </a:fontRef>
        </p:style>
      </p:cxnSp>
      <p:cxnSp>
        <p:nvCxnSpPr>
          <p:cNvPr id="9" name="8 Conector recto de flecha"/>
          <p:cNvCxnSpPr/>
          <p:nvPr/>
        </p:nvCxnSpPr>
        <p:spPr>
          <a:xfrm rot="16200000">
            <a:off x="1439652" y="3753036"/>
            <a:ext cx="1080120" cy="0"/>
          </a:xfrm>
          <a:prstGeom prst="straightConnector1">
            <a:avLst/>
          </a:prstGeom>
          <a:ln>
            <a:prstDash val="dash"/>
            <a:tailEnd type="arrow"/>
          </a:ln>
        </p:spPr>
        <p:style>
          <a:lnRef idx="3">
            <a:schemeClr val="accent2"/>
          </a:lnRef>
          <a:fillRef idx="0">
            <a:schemeClr val="accent2"/>
          </a:fillRef>
          <a:effectRef idx="2">
            <a:schemeClr val="accent2"/>
          </a:effectRef>
          <a:fontRef idx="minor">
            <a:schemeClr val="tx1"/>
          </a:fontRef>
        </p:style>
      </p:cxnSp>
      <p:cxnSp>
        <p:nvCxnSpPr>
          <p:cNvPr id="11" name="10 Conector recto de flecha"/>
          <p:cNvCxnSpPr/>
          <p:nvPr/>
        </p:nvCxnSpPr>
        <p:spPr>
          <a:xfrm rot="5400000" flipV="1">
            <a:off x="6768244" y="3753036"/>
            <a:ext cx="1080120" cy="0"/>
          </a:xfrm>
          <a:prstGeom prst="straightConnector1">
            <a:avLst/>
          </a:prstGeom>
          <a:ln>
            <a:prstDash val="dash"/>
            <a:tailEnd type="arrow"/>
          </a:ln>
        </p:spPr>
        <p:style>
          <a:lnRef idx="3">
            <a:schemeClr val="accent2"/>
          </a:lnRef>
          <a:fillRef idx="0">
            <a:schemeClr val="accent2"/>
          </a:fillRef>
          <a:effectRef idx="2">
            <a:schemeClr val="accent2"/>
          </a:effectRef>
          <a:fontRef idx="minor">
            <a:schemeClr val="tx1"/>
          </a:fontRef>
        </p:style>
      </p:cxnSp>
      <p:grpSp>
        <p:nvGrpSpPr>
          <p:cNvPr id="12" name="11 Grupo"/>
          <p:cNvGrpSpPr/>
          <p:nvPr/>
        </p:nvGrpSpPr>
        <p:grpSpPr>
          <a:xfrm>
            <a:off x="755576" y="332656"/>
            <a:ext cx="7992888" cy="6525344"/>
            <a:chOff x="755576" y="332656"/>
            <a:chExt cx="7992888" cy="6525344"/>
          </a:xfrm>
        </p:grpSpPr>
        <p:pic>
          <p:nvPicPr>
            <p:cNvPr id="13" name="Imagen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14" name="Picture 2" descr="Resultado de imagen para cuvt teotihuacan"/>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142324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6. Cultura organizacional</a:t>
            </a:r>
          </a:p>
        </p:txBody>
      </p:sp>
      <p:sp>
        <p:nvSpPr>
          <p:cNvPr id="3" name="2 Marcador de contenido"/>
          <p:cNvSpPr>
            <a:spLocks noGrp="1"/>
          </p:cNvSpPr>
          <p:nvPr>
            <p:ph sz="quarter" idx="1"/>
          </p:nvPr>
        </p:nvSpPr>
        <p:spPr/>
        <p:txBody>
          <a:bodyPr/>
          <a:lstStyle/>
          <a:p>
            <a:r>
              <a:rPr lang="es-MX" dirty="0"/>
              <a:t>La cultura determina la “</a:t>
            </a:r>
            <a:r>
              <a:rPr lang="es-MX" dirty="0">
                <a:solidFill>
                  <a:schemeClr val="tx2">
                    <a:lumMod val="60000"/>
                    <a:lumOff val="40000"/>
                  </a:schemeClr>
                </a:solidFill>
              </a:rPr>
              <a:t>sensación</a:t>
            </a:r>
            <a:r>
              <a:rPr lang="es-MX" dirty="0"/>
              <a:t>” de la organización, debido a que se conjuntan los valores, creencias, </a:t>
            </a:r>
            <a:r>
              <a:rPr lang="es-MX" dirty="0">
                <a:solidFill>
                  <a:schemeClr val="tx2">
                    <a:lumMod val="60000"/>
                    <a:lumOff val="40000"/>
                  </a:schemeClr>
                </a:solidFill>
              </a:rPr>
              <a:t>conductas, costumbres y actitudes</a:t>
            </a:r>
            <a:r>
              <a:rPr lang="es-MX" dirty="0"/>
              <a:t> que ayudan a los miembros de la organización a entender qué representa, cómo hace las cosas y lo que considera importante.</a:t>
            </a:r>
          </a:p>
          <a:p>
            <a:endParaRPr lang="es-MX" dirty="0"/>
          </a:p>
          <a:p>
            <a:r>
              <a:rPr lang="es-MX" dirty="0"/>
              <a:t>El encargado de gestionar esta cultura es el gerente, además de tener el poder de tomar la decisión de mantener esa esencia considerando que funciona de manera eficaz, o de cambiarla (</a:t>
            </a:r>
            <a:r>
              <a:rPr lang="es-MX" sz="2800" dirty="0"/>
              <a:t>Griffin , 2011)</a:t>
            </a:r>
            <a:r>
              <a:rPr lang="es-MX" dirty="0"/>
              <a:t>.</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529866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5. Cultura organizacional</a:t>
            </a:r>
          </a:p>
        </p:txBody>
      </p:sp>
      <p:sp>
        <p:nvSpPr>
          <p:cNvPr id="3" name="2 Marcador de contenido"/>
          <p:cNvSpPr>
            <a:spLocks noGrp="1"/>
          </p:cNvSpPr>
          <p:nvPr>
            <p:ph sz="quarter" idx="1"/>
          </p:nvPr>
        </p:nvSpPr>
        <p:spPr/>
        <p:txBody>
          <a:bodyPr/>
          <a:lstStyle/>
          <a:p>
            <a:r>
              <a:rPr lang="es-MX" dirty="0"/>
              <a:t>El carácter intangible de la cultura es lo que le confiere la capacidad de agregar valor económico a la empresa, al no ser siempre físicamente palpable, convirtiéndolo así en una fuente de ventaja competitiva. </a:t>
            </a:r>
          </a:p>
        </p:txBody>
      </p:sp>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8275" y="3044135"/>
            <a:ext cx="5003887" cy="33359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68303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Conclusiones </a:t>
            </a:r>
          </a:p>
        </p:txBody>
      </p:sp>
      <p:sp>
        <p:nvSpPr>
          <p:cNvPr id="3" name="2 Marcador de contenido"/>
          <p:cNvSpPr>
            <a:spLocks noGrp="1"/>
          </p:cNvSpPr>
          <p:nvPr>
            <p:ph sz="quarter" idx="1"/>
          </p:nvPr>
        </p:nvSpPr>
        <p:spPr>
          <a:xfrm>
            <a:off x="1475655" y="1628800"/>
            <a:ext cx="6795913" cy="4240128"/>
          </a:xfrm>
        </p:spPr>
        <p:txBody>
          <a:bodyPr>
            <a:normAutofit fontScale="85000" lnSpcReduction="10000"/>
          </a:bodyPr>
          <a:lstStyle/>
          <a:p>
            <a:pPr marL="0" indent="0" algn="just">
              <a:buNone/>
            </a:pPr>
            <a:r>
              <a:rPr lang="es-MX" dirty="0"/>
              <a:t>Todos los individuos en etapa productiva participan con su trabajo en las organizaciones públicas o privadas, estas organizaciones deben ser administradas por los mismos miembros de la organización y para ello se requiere en mayor o menor grado de habilidades administrativas. </a:t>
            </a:r>
          </a:p>
          <a:p>
            <a:pPr marL="0" indent="0" algn="just">
              <a:buNone/>
            </a:pPr>
            <a:endParaRPr lang="es-MX" dirty="0"/>
          </a:p>
          <a:p>
            <a:pPr marL="0" indent="0" algn="just">
              <a:buNone/>
            </a:pPr>
            <a:r>
              <a:rPr lang="es-MX" dirty="0"/>
              <a:t>Es por eso que los integrantes de una organización deben saber responder a las siguientes preguntas: ¿qué se puede hacer?, ¿Qué se va a hacer?, ¿Cómo se va a hacer?, ¿Con qué se va a hacer?, ¿Quién deber ver que se haga? Y ¿cómo se ha hecho?. Los anteriores cuestionamientos se responden a través del conocimiento de la administración y su proceso.</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8 Anillo"/>
          <p:cNvSpPr/>
          <p:nvPr/>
        </p:nvSpPr>
        <p:spPr>
          <a:xfrm>
            <a:off x="1115656" y="1628840"/>
            <a:ext cx="360000" cy="360000"/>
          </a:xfrm>
          <a:prstGeom prst="donu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0" name="9 Anillo"/>
          <p:cNvSpPr/>
          <p:nvPr/>
        </p:nvSpPr>
        <p:spPr>
          <a:xfrm>
            <a:off x="1115656" y="3573016"/>
            <a:ext cx="360000" cy="360000"/>
          </a:xfrm>
          <a:prstGeom prst="donu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626507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Bibliografía </a:t>
            </a:r>
          </a:p>
        </p:txBody>
      </p:sp>
      <p:sp>
        <p:nvSpPr>
          <p:cNvPr id="3" name="2 Marcador de contenido"/>
          <p:cNvSpPr>
            <a:spLocks noGrp="1"/>
          </p:cNvSpPr>
          <p:nvPr>
            <p:ph sz="quarter" idx="1"/>
          </p:nvPr>
        </p:nvSpPr>
        <p:spPr/>
        <p:txBody>
          <a:bodyPr>
            <a:normAutofit/>
          </a:bodyPr>
          <a:lstStyle/>
          <a:p>
            <a:endParaRPr lang="es-MX" dirty="0"/>
          </a:p>
          <a:p>
            <a:r>
              <a:rPr lang="es-MX" sz="2000" dirty="0"/>
              <a:t>Gil Estallo, María de los Ángeles, (2007). </a:t>
            </a:r>
            <a:r>
              <a:rPr lang="es-MX" sz="2000" i="1" dirty="0"/>
              <a:t>Cómo Crear y Hacer Funcionar una Empresa: Conceptos e Instrumentos.</a:t>
            </a:r>
            <a:r>
              <a:rPr lang="es-MX" sz="2000" dirty="0"/>
              <a:t> Madrid. ESIC EDITORIAL.</a:t>
            </a:r>
          </a:p>
          <a:p>
            <a:endParaRPr lang="es-MX" sz="2000" dirty="0"/>
          </a:p>
          <a:p>
            <a:r>
              <a:rPr lang="es-MX" sz="2000" dirty="0"/>
              <a:t>Griffin, Ricky, (2011),  Administración. 10ª. Edición. </a:t>
            </a:r>
            <a:r>
              <a:rPr lang="es-MX" sz="2000" dirty="0" err="1"/>
              <a:t>Cengage</a:t>
            </a:r>
            <a:r>
              <a:rPr lang="es-MX" sz="2000" dirty="0"/>
              <a:t> </a:t>
            </a:r>
            <a:r>
              <a:rPr lang="es-MX" sz="2000" dirty="0" err="1"/>
              <a:t>Learning</a:t>
            </a:r>
            <a:r>
              <a:rPr lang="es-MX" sz="2000" dirty="0"/>
              <a:t> Editores</a:t>
            </a:r>
          </a:p>
          <a:p>
            <a:r>
              <a:rPr lang="es-ES" sz="2000" dirty="0"/>
              <a:t>Reyes Ponce, A. (1996). </a:t>
            </a:r>
            <a:r>
              <a:rPr lang="es-ES" sz="2000" i="1" dirty="0"/>
              <a:t>Administración moderna</a:t>
            </a:r>
            <a:r>
              <a:rPr lang="es-ES" sz="2000" dirty="0"/>
              <a:t>. México: Editorial </a:t>
            </a:r>
            <a:r>
              <a:rPr lang="es-ES" sz="2000" dirty="0" err="1"/>
              <a:t>Limusa</a:t>
            </a:r>
            <a:r>
              <a:rPr lang="es-ES" sz="2000" dirty="0"/>
              <a:t>. </a:t>
            </a:r>
          </a:p>
          <a:p>
            <a:endParaRPr lang="es-MX" sz="2000" dirty="0"/>
          </a:p>
          <a:p>
            <a:r>
              <a:rPr lang="es-MX" sz="2000" dirty="0" err="1"/>
              <a:t>Sheen</a:t>
            </a:r>
            <a:r>
              <a:rPr lang="es-MX" sz="2000" dirty="0"/>
              <a:t>, Rosario, (2018). </a:t>
            </a:r>
            <a:r>
              <a:rPr lang="es-MX" sz="2000" i="1" dirty="0"/>
              <a:t>La cultura organizacional y su impacto en la gestión empresarial</a:t>
            </a:r>
            <a:r>
              <a:rPr lang="es-MX" sz="2000" dirty="0"/>
              <a:t>. Lima. Fondo editorial Universidad de Lima.</a:t>
            </a:r>
          </a:p>
          <a:p>
            <a:endParaRPr lang="es-MX" sz="2000" dirty="0"/>
          </a:p>
          <a:p>
            <a:r>
              <a:rPr lang="es-MX" sz="2000" dirty="0"/>
              <a:t>Soria, Víctor Manuel, (2004). </a:t>
            </a:r>
            <a:r>
              <a:rPr lang="es-MX" sz="2000" i="1" dirty="0"/>
              <a:t>Relaciones humanas. </a:t>
            </a:r>
            <a:r>
              <a:rPr lang="es-MX" sz="2000" dirty="0"/>
              <a:t>2da. Edición, </a:t>
            </a:r>
            <a:r>
              <a:rPr lang="es-MX" sz="2000" dirty="0" err="1"/>
              <a:t>México:Limusa</a:t>
            </a:r>
            <a:r>
              <a:rPr lang="es-MX" sz="2000" dirty="0"/>
              <a:t>.</a:t>
            </a:r>
          </a:p>
        </p:txBody>
      </p:sp>
    </p:spTree>
    <p:extLst>
      <p:ext uri="{BB962C8B-B14F-4D97-AF65-F5344CB8AC3E}">
        <p14:creationId xmlns:p14="http://schemas.microsoft.com/office/powerpoint/2010/main" val="31495666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sz="quarter" idx="1"/>
          </p:nvPr>
        </p:nvSpPr>
        <p:spPr/>
        <p:txBody>
          <a:bodyPr>
            <a:normAutofit/>
          </a:bodyPr>
          <a:lstStyle/>
          <a:p>
            <a:r>
              <a:rPr lang="es-MX" sz="6000" dirty="0"/>
              <a:t>Por su atención, gracias.</a:t>
            </a:r>
          </a:p>
        </p:txBody>
      </p:sp>
      <p:grpSp>
        <p:nvGrpSpPr>
          <p:cNvPr id="4" name="3 Grupo"/>
          <p:cNvGrpSpPr/>
          <p:nvPr/>
        </p:nvGrpSpPr>
        <p:grpSpPr>
          <a:xfrm>
            <a:off x="755576" y="332656"/>
            <a:ext cx="7992888" cy="6525344"/>
            <a:chOff x="755576" y="332656"/>
            <a:chExt cx="7992888" cy="6525344"/>
          </a:xfrm>
        </p:grpSpPr>
        <p:pic>
          <p:nvPicPr>
            <p:cNvPr id="5"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6"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63266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Marcador de contenido 2">
            <a:extLst>
              <a:ext uri="{FF2B5EF4-FFF2-40B4-BE49-F238E27FC236}">
                <a16:creationId xmlns:a16="http://schemas.microsoft.com/office/drawing/2014/main" id="{F21F3979-2F16-40A8-A1B6-A3179C536B74}"/>
              </a:ext>
            </a:extLst>
          </p:cNvPr>
          <p:cNvSpPr>
            <a:spLocks noGrp="1"/>
          </p:cNvSpPr>
          <p:nvPr>
            <p:ph sz="quarter" idx="1"/>
          </p:nvPr>
        </p:nvSpPr>
        <p:spPr>
          <a:xfrm>
            <a:off x="457200" y="1219200"/>
            <a:ext cx="8229600" cy="5090120"/>
          </a:xfrm>
        </p:spPr>
        <p:txBody>
          <a:bodyPr>
            <a:normAutofit fontScale="92500"/>
          </a:bodyPr>
          <a:lstStyle/>
          <a:p>
            <a:pPr algn="just">
              <a:buNone/>
            </a:pPr>
            <a:r>
              <a:rPr lang="es-MX" altLang="es-MX" sz="2800" dirty="0"/>
              <a:t>Con el presente material visual se tiene por objetivo guiar a los estudiantes del programa educativo de la licenciatura en Ingeniería en Computación en el estudio de la ciencia administrativa para coadyuvar a su formación profesional en el que le permita una mejor toma de decisiones en el mundo laboral y personal</a:t>
            </a:r>
          </a:p>
          <a:p>
            <a:pPr algn="just">
              <a:buNone/>
            </a:pPr>
            <a:endParaRPr lang="es-MX" altLang="es-MX" sz="2800" dirty="0"/>
          </a:p>
          <a:p>
            <a:pPr algn="just">
              <a:buNone/>
            </a:pPr>
            <a:r>
              <a:rPr lang="es-ES" altLang="es-MX" sz="2800" dirty="0"/>
              <a:t>	El material se integra por seis apartados que componen la unidad de competencia uno, a través de la cual se tiene como propósito distinguir los conceptos referentes a las organizaciones y a la administración.  </a:t>
            </a:r>
            <a:endParaRPr lang="es-MX" dirty="0"/>
          </a:p>
        </p:txBody>
      </p:sp>
      <p:sp>
        <p:nvSpPr>
          <p:cNvPr id="10" name="Título 1">
            <a:extLst>
              <a:ext uri="{FF2B5EF4-FFF2-40B4-BE49-F238E27FC236}">
                <a16:creationId xmlns:a16="http://schemas.microsoft.com/office/drawing/2014/main" id="{0C13E151-87A7-4733-B384-5E146943D5CF}"/>
              </a:ext>
            </a:extLst>
          </p:cNvPr>
          <p:cNvSpPr txBox="1">
            <a:spLocks/>
          </p:cNvSpPr>
          <p:nvPr/>
        </p:nvSpPr>
        <p:spPr>
          <a:xfrm>
            <a:off x="395536" y="270722"/>
            <a:ext cx="8229600" cy="756320"/>
          </a:xfrm>
          <a:prstGeom prst="rect">
            <a:avLst/>
          </a:prstGeom>
        </p:spPr>
        <p:txBody>
          <a:bodyPr vert="horz" anchor="b" anchorCtr="0">
            <a:normAutofit/>
          </a:bodyPr>
          <a:lstStyle>
            <a:lvl1pPr algn="l" rtl="0" eaLnBrk="1" latinLnBrk="0" hangingPunct="1">
              <a:spcBef>
                <a:spcPct val="0"/>
              </a:spcBef>
              <a:buNone/>
              <a:defRPr kumimoji="0" sz="3200" kern="1200">
                <a:solidFill>
                  <a:schemeClr val="tx2"/>
                </a:solidFill>
                <a:latin typeface="+mj-lt"/>
                <a:ea typeface="+mj-ea"/>
                <a:cs typeface="+mj-cs"/>
              </a:defRPr>
            </a:lvl1pPr>
          </a:lstStyle>
          <a:p>
            <a:r>
              <a:rPr lang="es-MX" dirty="0"/>
              <a:t>Introducción</a:t>
            </a:r>
          </a:p>
        </p:txBody>
      </p:sp>
    </p:spTree>
    <p:extLst>
      <p:ext uri="{BB962C8B-B14F-4D97-AF65-F5344CB8AC3E}">
        <p14:creationId xmlns:p14="http://schemas.microsoft.com/office/powerpoint/2010/main" val="3060273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755576" y="332656"/>
            <a:ext cx="7992888" cy="6525344"/>
            <a:chOff x="755576" y="332656"/>
            <a:chExt cx="7992888" cy="6525344"/>
          </a:xfrm>
        </p:grpSpPr>
        <p:pic>
          <p:nvPicPr>
            <p:cNvPr id="6"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7"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Marcador de contenido 2">
            <a:extLst>
              <a:ext uri="{FF2B5EF4-FFF2-40B4-BE49-F238E27FC236}">
                <a16:creationId xmlns:a16="http://schemas.microsoft.com/office/drawing/2014/main" id="{F21F3979-2F16-40A8-A1B6-A3179C536B74}"/>
              </a:ext>
            </a:extLst>
          </p:cNvPr>
          <p:cNvSpPr>
            <a:spLocks noGrp="1"/>
          </p:cNvSpPr>
          <p:nvPr>
            <p:ph sz="quarter" idx="1"/>
          </p:nvPr>
        </p:nvSpPr>
        <p:spPr>
          <a:xfrm>
            <a:off x="457200" y="1219200"/>
            <a:ext cx="8229600" cy="5090120"/>
          </a:xfrm>
        </p:spPr>
        <p:txBody>
          <a:bodyPr>
            <a:normAutofit/>
          </a:bodyPr>
          <a:lstStyle/>
          <a:p>
            <a:pPr algn="just">
              <a:buNone/>
            </a:pPr>
            <a:endParaRPr lang="es-MX" dirty="0"/>
          </a:p>
        </p:txBody>
      </p:sp>
      <p:sp>
        <p:nvSpPr>
          <p:cNvPr id="10" name="Título 1">
            <a:extLst>
              <a:ext uri="{FF2B5EF4-FFF2-40B4-BE49-F238E27FC236}">
                <a16:creationId xmlns:a16="http://schemas.microsoft.com/office/drawing/2014/main" id="{0C13E151-87A7-4733-B384-5E146943D5CF}"/>
              </a:ext>
            </a:extLst>
          </p:cNvPr>
          <p:cNvSpPr txBox="1">
            <a:spLocks/>
          </p:cNvSpPr>
          <p:nvPr/>
        </p:nvSpPr>
        <p:spPr>
          <a:xfrm>
            <a:off x="395536" y="270722"/>
            <a:ext cx="8229600" cy="756320"/>
          </a:xfrm>
          <a:prstGeom prst="rect">
            <a:avLst/>
          </a:prstGeom>
        </p:spPr>
        <p:txBody>
          <a:bodyPr vert="horz" anchor="b" anchorCtr="0">
            <a:normAutofit/>
          </a:bodyPr>
          <a:lstStyle>
            <a:lvl1pPr algn="l" rtl="0" eaLnBrk="1" latinLnBrk="0" hangingPunct="1">
              <a:spcBef>
                <a:spcPct val="0"/>
              </a:spcBef>
              <a:buNone/>
              <a:defRPr kumimoji="0" sz="3200" kern="1200">
                <a:solidFill>
                  <a:schemeClr val="tx2"/>
                </a:solidFill>
                <a:latin typeface="+mj-lt"/>
                <a:ea typeface="+mj-ea"/>
                <a:cs typeface="+mj-cs"/>
              </a:defRPr>
            </a:lvl1pPr>
          </a:lstStyle>
          <a:p>
            <a:r>
              <a:rPr lang="es-MX" dirty="0"/>
              <a:t>Introducción</a:t>
            </a:r>
          </a:p>
        </p:txBody>
      </p:sp>
      <p:sp>
        <p:nvSpPr>
          <p:cNvPr id="8" name="2 Marcador de contenido">
            <a:extLst>
              <a:ext uri="{FF2B5EF4-FFF2-40B4-BE49-F238E27FC236}">
                <a16:creationId xmlns:a16="http://schemas.microsoft.com/office/drawing/2014/main" id="{427325B0-8479-47C5-9211-6D5E29904568}"/>
              </a:ext>
            </a:extLst>
          </p:cNvPr>
          <p:cNvSpPr txBox="1">
            <a:spLocks/>
          </p:cNvSpPr>
          <p:nvPr/>
        </p:nvSpPr>
        <p:spPr>
          <a:xfrm>
            <a:off x="457200" y="1219200"/>
            <a:ext cx="8229600" cy="4937125"/>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lgn="ctr">
              <a:buFont typeface="Wingdings 3"/>
              <a:buNone/>
            </a:pPr>
            <a:r>
              <a:rPr lang="es-ES_tradnl" b="1"/>
              <a:t>Administración</a:t>
            </a:r>
          </a:p>
          <a:p>
            <a:pPr marL="0" indent="0" algn="ctr">
              <a:buFont typeface="Wingdings 3"/>
              <a:buNone/>
            </a:pPr>
            <a:endParaRPr lang="es-ES_tradnl" b="1"/>
          </a:p>
          <a:p>
            <a:pPr marL="0" indent="0" algn="ctr">
              <a:buFont typeface="Wingdings 3"/>
              <a:buNone/>
            </a:pPr>
            <a:endParaRPr lang="es-ES_tradnl" b="1"/>
          </a:p>
          <a:p>
            <a:pPr algn="ctr"/>
            <a:endParaRPr lang="es-ES_tradnl" b="1"/>
          </a:p>
          <a:p>
            <a:pPr algn="ctr"/>
            <a:endParaRPr lang="es-MX" dirty="0"/>
          </a:p>
        </p:txBody>
      </p:sp>
      <p:pic>
        <p:nvPicPr>
          <p:cNvPr id="2" name="Imagen 1">
            <a:extLst>
              <a:ext uri="{FF2B5EF4-FFF2-40B4-BE49-F238E27FC236}">
                <a16:creationId xmlns:a16="http://schemas.microsoft.com/office/drawing/2014/main" id="{70BAF8FC-063D-4779-8821-B17FC62AE0CE}"/>
              </a:ext>
            </a:extLst>
          </p:cNvPr>
          <p:cNvPicPr>
            <a:picLocks noChangeAspect="1"/>
          </p:cNvPicPr>
          <p:nvPr/>
        </p:nvPicPr>
        <p:blipFill>
          <a:blip r:embed="rId4"/>
          <a:stretch>
            <a:fillRect/>
          </a:stretch>
        </p:blipFill>
        <p:spPr>
          <a:xfrm>
            <a:off x="1907704" y="2101839"/>
            <a:ext cx="5590517" cy="4048095"/>
          </a:xfrm>
          <a:prstGeom prst="rect">
            <a:avLst/>
          </a:prstGeom>
        </p:spPr>
      </p:pic>
    </p:spTree>
    <p:extLst>
      <p:ext uri="{BB962C8B-B14F-4D97-AF65-F5344CB8AC3E}">
        <p14:creationId xmlns:p14="http://schemas.microsoft.com/office/powerpoint/2010/main" val="917058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a:t>Introducción</a:t>
            </a:r>
          </a:p>
        </p:txBody>
      </p:sp>
      <p:sp>
        <p:nvSpPr>
          <p:cNvPr id="5" name="4 Marcador de contenido"/>
          <p:cNvSpPr>
            <a:spLocks noGrp="1"/>
          </p:cNvSpPr>
          <p:nvPr>
            <p:ph sz="quarter" idx="1"/>
          </p:nvPr>
        </p:nvSpPr>
        <p:spPr>
          <a:xfrm>
            <a:off x="215900" y="1145807"/>
            <a:ext cx="8229600" cy="4851714"/>
          </a:xfrm>
        </p:spPr>
        <p:txBody>
          <a:bodyPr>
            <a:normAutofit/>
          </a:bodyPr>
          <a:lstStyle/>
          <a:p>
            <a:r>
              <a:rPr lang="es-MX" dirty="0"/>
              <a:t>En las actuales sociedades del conocimiento las personas nacen, crecen, aprenden, viven, trabajan, se relacionan y se desarrollan dentro de organizaciones. </a:t>
            </a:r>
          </a:p>
          <a:p>
            <a:endParaRPr lang="es-MX" dirty="0"/>
          </a:p>
          <a:p>
            <a:r>
              <a:rPr lang="es-MX" dirty="0"/>
              <a:t>Éstas son extremadamente heterogéneas y diversas, cuyo tamaño, carac­terísticas, estructuras y objetivos son diferentes.</a:t>
            </a:r>
          </a:p>
        </p:txBody>
      </p:sp>
      <p:grpSp>
        <p:nvGrpSpPr>
          <p:cNvPr id="7" name="6 Grupo"/>
          <p:cNvGrpSpPr/>
          <p:nvPr/>
        </p:nvGrpSpPr>
        <p:grpSpPr>
          <a:xfrm>
            <a:off x="755576" y="332656"/>
            <a:ext cx="7992888" cy="6525344"/>
            <a:chOff x="755576" y="332656"/>
            <a:chExt cx="7992888" cy="6525344"/>
          </a:xfrm>
        </p:grpSpPr>
        <p:pic>
          <p:nvPicPr>
            <p:cNvPr id="8"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9"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AutoShape 2" descr="Resultado de imagen para organizaciones"/>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 name="Imagen 2">
            <a:extLst>
              <a:ext uri="{FF2B5EF4-FFF2-40B4-BE49-F238E27FC236}">
                <a16:creationId xmlns:a16="http://schemas.microsoft.com/office/drawing/2014/main" id="{FB799098-D550-4CFF-916A-4025342E01EA}"/>
              </a:ext>
            </a:extLst>
          </p:cNvPr>
          <p:cNvPicPr>
            <a:picLocks noChangeAspect="1"/>
          </p:cNvPicPr>
          <p:nvPr/>
        </p:nvPicPr>
        <p:blipFill>
          <a:blip r:embed="rId4">
            <a:duotone>
              <a:prstClr val="black"/>
              <a:schemeClr val="accent3">
                <a:tint val="45000"/>
                <a:satMod val="400000"/>
              </a:schemeClr>
            </a:duotone>
          </a:blip>
          <a:stretch>
            <a:fillRect/>
          </a:stretch>
        </p:blipFill>
        <p:spPr>
          <a:xfrm>
            <a:off x="4712494" y="3598304"/>
            <a:ext cx="4428058" cy="2897696"/>
          </a:xfrm>
          <a:prstGeom prst="rect">
            <a:avLst/>
          </a:prstGeom>
        </p:spPr>
      </p:pic>
    </p:spTree>
    <p:extLst>
      <p:ext uri="{BB962C8B-B14F-4D97-AF65-F5344CB8AC3E}">
        <p14:creationId xmlns:p14="http://schemas.microsoft.com/office/powerpoint/2010/main" val="3631309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812" y="134390"/>
            <a:ext cx="8229600" cy="990600"/>
          </a:xfrm>
        </p:spPr>
        <p:txBody>
          <a:bodyPr/>
          <a:lstStyle/>
          <a:p>
            <a:r>
              <a:rPr lang="es-MX" dirty="0"/>
              <a:t>1. Concepto de organización y empresa </a:t>
            </a:r>
          </a:p>
        </p:txBody>
      </p:sp>
      <p:sp>
        <p:nvSpPr>
          <p:cNvPr id="3" name="2 Marcador de contenido"/>
          <p:cNvSpPr>
            <a:spLocks noGrp="1"/>
          </p:cNvSpPr>
          <p:nvPr>
            <p:ph sz="quarter" idx="1"/>
          </p:nvPr>
        </p:nvSpPr>
        <p:spPr>
          <a:xfrm>
            <a:off x="457200" y="1323256"/>
            <a:ext cx="8229600" cy="4833704"/>
          </a:xfrm>
        </p:spPr>
        <p:txBody>
          <a:bodyPr>
            <a:normAutofit/>
          </a:bodyPr>
          <a:lstStyle/>
          <a:p>
            <a:pPr algn="just"/>
            <a:endParaRPr lang="es-MX" dirty="0"/>
          </a:p>
          <a:p>
            <a:pPr algn="just"/>
            <a:r>
              <a:rPr lang="es-MX" dirty="0"/>
              <a:t>Una </a:t>
            </a:r>
            <a:r>
              <a:rPr lang="es-MX" dirty="0">
                <a:solidFill>
                  <a:srgbClr val="C00000"/>
                </a:solidFill>
              </a:rPr>
              <a:t>organización</a:t>
            </a:r>
            <a:r>
              <a:rPr lang="es-MX" dirty="0"/>
              <a:t> es una entidad social, dirigida a metas, diseñada con una </a:t>
            </a:r>
            <a:r>
              <a:rPr lang="es-MX" dirty="0">
                <a:solidFill>
                  <a:srgbClr val="C00000"/>
                </a:solidFill>
              </a:rPr>
              <a:t>estructura</a:t>
            </a:r>
            <a:r>
              <a:rPr lang="es-MX" dirty="0"/>
              <a:t> </a:t>
            </a:r>
            <a:r>
              <a:rPr lang="es-MX" dirty="0">
                <a:solidFill>
                  <a:srgbClr val="C00000"/>
                </a:solidFill>
              </a:rPr>
              <a:t>deliberada</a:t>
            </a:r>
            <a:r>
              <a:rPr lang="es-MX" dirty="0"/>
              <a:t>, con </a:t>
            </a:r>
            <a:r>
              <a:rPr lang="es-MX" dirty="0">
                <a:solidFill>
                  <a:srgbClr val="C00000"/>
                </a:solidFill>
              </a:rPr>
              <a:t>sistemas</a:t>
            </a:r>
            <a:r>
              <a:rPr lang="es-MX" dirty="0"/>
              <a:t> de actividades coordinados y vinculada con el medio ambiente. </a:t>
            </a:r>
          </a:p>
          <a:p>
            <a:pPr algn="just"/>
            <a:endParaRPr lang="es-MX" dirty="0"/>
          </a:p>
          <a:p>
            <a:pPr algn="just"/>
            <a:r>
              <a:rPr lang="es-MX" dirty="0"/>
              <a:t>Las personas necesitan de las organizaciones para obtener bienes y servicios y las organizaciones requieren del trabajo de las personas</a:t>
            </a:r>
          </a:p>
        </p:txBody>
      </p:sp>
      <p:grpSp>
        <p:nvGrpSpPr>
          <p:cNvPr id="5" name="4 Grupo"/>
          <p:cNvGrpSpPr/>
          <p:nvPr/>
        </p:nvGrpSpPr>
        <p:grpSpPr>
          <a:xfrm>
            <a:off x="755576" y="332656"/>
            <a:ext cx="7992888" cy="6525344"/>
            <a:chOff x="755576" y="332656"/>
            <a:chExt cx="7992888" cy="6525344"/>
          </a:xfrm>
        </p:grpSpPr>
        <p:pic>
          <p:nvPicPr>
            <p:cNvPr id="4"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3074"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70504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p:txBody>
          <a:bodyPr>
            <a:normAutofit/>
          </a:bodyPr>
          <a:lstStyle/>
          <a:p>
            <a:endParaRPr lang="es-MX" sz="2800" dirty="0"/>
          </a:p>
        </p:txBody>
      </p:sp>
      <p:sp>
        <p:nvSpPr>
          <p:cNvPr id="2" name="1 Marcador de texto"/>
          <p:cNvSpPr>
            <a:spLocks noGrp="1"/>
          </p:cNvSpPr>
          <p:nvPr>
            <p:ph type="body" idx="1"/>
          </p:nvPr>
        </p:nvSpPr>
        <p:spPr/>
        <p:txBody>
          <a:bodyPr/>
          <a:lstStyle/>
          <a:p>
            <a:r>
              <a:rPr lang="es-MX" dirty="0"/>
              <a:t>Organización</a:t>
            </a:r>
          </a:p>
        </p:txBody>
      </p:sp>
      <p:sp>
        <p:nvSpPr>
          <p:cNvPr id="3" name="2 Marcador de texto"/>
          <p:cNvSpPr>
            <a:spLocks noGrp="1"/>
          </p:cNvSpPr>
          <p:nvPr>
            <p:ph type="body" sz="half" idx="3"/>
          </p:nvPr>
        </p:nvSpPr>
        <p:spPr/>
        <p:txBody>
          <a:bodyPr/>
          <a:lstStyle/>
          <a:p>
            <a:r>
              <a:rPr lang="es-MX" dirty="0"/>
              <a:t>Empresa </a:t>
            </a:r>
          </a:p>
        </p:txBody>
      </p:sp>
      <p:sp>
        <p:nvSpPr>
          <p:cNvPr id="10" name="9 Marcador de contenido"/>
          <p:cNvSpPr>
            <a:spLocks noGrp="1"/>
          </p:cNvSpPr>
          <p:nvPr>
            <p:ph sz="quarter" idx="2"/>
          </p:nvPr>
        </p:nvSpPr>
        <p:spPr>
          <a:xfrm>
            <a:off x="251520" y="2133600"/>
            <a:ext cx="4211538" cy="4247728"/>
          </a:xfrm>
        </p:spPr>
        <p:style>
          <a:lnRef idx="2">
            <a:schemeClr val="accent5"/>
          </a:lnRef>
          <a:fillRef idx="1">
            <a:schemeClr val="lt1"/>
          </a:fillRef>
          <a:effectRef idx="0">
            <a:schemeClr val="accent5"/>
          </a:effectRef>
          <a:fontRef idx="minor">
            <a:schemeClr val="dk1"/>
          </a:fontRef>
        </p:style>
        <p:txBody>
          <a:bodyPr>
            <a:normAutofit lnSpcReduction="10000"/>
          </a:bodyPr>
          <a:lstStyle/>
          <a:p>
            <a:r>
              <a:rPr lang="es-MX" dirty="0"/>
              <a:t>Es una entidad social relativamente permanente, caracterizada por una estructura, por un comportamiento y una especialización orientados a un mismo objetivo (Gill, 2007).</a:t>
            </a:r>
          </a:p>
        </p:txBody>
      </p:sp>
      <p:sp>
        <p:nvSpPr>
          <p:cNvPr id="4" name="3 Marcador de contenido"/>
          <p:cNvSpPr>
            <a:spLocks noGrp="1"/>
          </p:cNvSpPr>
          <p:nvPr>
            <p:ph sz="quarter" idx="4"/>
          </p:nvPr>
        </p:nvSpPr>
        <p:spPr>
          <a:xfrm>
            <a:off x="4648200" y="2133600"/>
            <a:ext cx="4038600" cy="4247728"/>
          </a:xfrm>
        </p:spPr>
        <p:style>
          <a:lnRef idx="2">
            <a:schemeClr val="accent5"/>
          </a:lnRef>
          <a:fillRef idx="1">
            <a:schemeClr val="lt1"/>
          </a:fillRef>
          <a:effectRef idx="0">
            <a:schemeClr val="accent5"/>
          </a:effectRef>
          <a:fontRef idx="minor">
            <a:schemeClr val="dk1"/>
          </a:fontRef>
        </p:style>
        <p:txBody>
          <a:bodyPr>
            <a:normAutofit lnSpcReduction="10000"/>
          </a:bodyPr>
          <a:lstStyle/>
          <a:p>
            <a:r>
              <a:rPr lang="es-MX" dirty="0"/>
              <a:t>Es un sistema formado por un conjunto de partes interrelacionadas de forma directa o indirecta para conseguir una finalidad, con un proceso de retroalimentación para que se adapte a los cambios que se hayan producido, considerándola como un sistema abierto.</a:t>
            </a:r>
          </a:p>
        </p:txBody>
      </p:sp>
      <p:grpSp>
        <p:nvGrpSpPr>
          <p:cNvPr id="6" name="5 Grupo"/>
          <p:cNvGrpSpPr/>
          <p:nvPr/>
        </p:nvGrpSpPr>
        <p:grpSpPr>
          <a:xfrm>
            <a:off x="755576" y="332656"/>
            <a:ext cx="7992888" cy="6525344"/>
            <a:chOff x="755576" y="332656"/>
            <a:chExt cx="7992888" cy="6525344"/>
          </a:xfrm>
        </p:grpSpPr>
        <p:pic>
          <p:nvPicPr>
            <p:cNvPr id="7" name="Imagen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332656"/>
              <a:ext cx="936104" cy="792334"/>
            </a:xfrm>
            <a:prstGeom prst="rect">
              <a:avLst/>
            </a:prstGeom>
          </p:spPr>
        </p:pic>
        <p:pic>
          <p:nvPicPr>
            <p:cNvPr id="8" name="Picture 2" descr="Resultado de imagen para cuvt teotihuaca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992"/>
            <a:stretch/>
          </p:blipFill>
          <p:spPr bwMode="auto">
            <a:xfrm>
              <a:off x="755576" y="6381328"/>
              <a:ext cx="898863" cy="4766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97207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r="31388"/>
          <a:stretch/>
        </p:blipFill>
        <p:spPr bwMode="auto">
          <a:xfrm>
            <a:off x="1619672" y="2636912"/>
            <a:ext cx="6208551" cy="3619500"/>
          </a:xfrm>
          <a:prstGeom prst="rect">
            <a:avLst/>
          </a:prstGeom>
          <a:noFill/>
          <a:extLst>
            <a:ext uri="{909E8E84-426E-40DD-AFC4-6F175D3DCCD1}">
              <a14:hiddenFill xmlns:a14="http://schemas.microsoft.com/office/drawing/2010/main">
                <a:solidFill>
                  <a:srgbClr val="FFFFFF"/>
                </a:solidFill>
              </a14:hiddenFill>
            </a:ext>
          </a:extLst>
        </p:spPr>
      </p:pic>
      <p:sp>
        <p:nvSpPr>
          <p:cNvPr id="7" name="6 Título"/>
          <p:cNvSpPr>
            <a:spLocks noGrp="1"/>
          </p:cNvSpPr>
          <p:nvPr>
            <p:ph type="title"/>
          </p:nvPr>
        </p:nvSpPr>
        <p:spPr/>
        <p:txBody>
          <a:bodyPr/>
          <a:lstStyle/>
          <a:p>
            <a:endParaRPr lang="es-MX"/>
          </a:p>
        </p:txBody>
      </p:sp>
      <p:sp>
        <p:nvSpPr>
          <p:cNvPr id="8" name="7 Marcador de contenido"/>
          <p:cNvSpPr>
            <a:spLocks noGrp="1"/>
          </p:cNvSpPr>
          <p:nvPr>
            <p:ph sz="quarter" idx="1"/>
          </p:nvPr>
        </p:nvSpPr>
        <p:spPr>
          <a:xfrm>
            <a:off x="228600" y="1318652"/>
            <a:ext cx="8686800" cy="4937760"/>
          </a:xfrm>
        </p:spPr>
        <p:txBody>
          <a:bodyPr/>
          <a:lstStyle/>
          <a:p>
            <a:r>
              <a:rPr lang="es-MX" dirty="0"/>
              <a:t>Para </a:t>
            </a:r>
            <a:r>
              <a:rPr lang="es-MX" dirty="0" err="1"/>
              <a:t>Münch</a:t>
            </a:r>
            <a:r>
              <a:rPr lang="es-MX" dirty="0"/>
              <a:t> (2010), la empresa es la unidad económico-social en la cual a través del capital el trabajo, es la coordinación de recursos se producen bienes y servicios para satisfacer las necesidades de la sociedad.</a:t>
            </a:r>
          </a:p>
        </p:txBody>
      </p:sp>
    </p:spTree>
    <p:extLst>
      <p:ext uri="{BB962C8B-B14F-4D97-AF65-F5344CB8AC3E}">
        <p14:creationId xmlns:p14="http://schemas.microsoft.com/office/powerpoint/2010/main" val="7477843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ge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e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1205</TotalTime>
  <Words>2183</Words>
  <Application>Microsoft Office PowerPoint</Application>
  <PresentationFormat>Presentación en pantalla (4:3)</PresentationFormat>
  <Paragraphs>197</Paragraphs>
  <Slides>36</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36</vt:i4>
      </vt:variant>
    </vt:vector>
  </HeadingPairs>
  <TitlesOfParts>
    <vt:vector size="43" baseType="lpstr">
      <vt:lpstr>Arial</vt:lpstr>
      <vt:lpstr>Bookman Old Style</vt:lpstr>
      <vt:lpstr>Gill Sans MT</vt:lpstr>
      <vt:lpstr>Times New Roman</vt:lpstr>
      <vt:lpstr>Wingdings</vt:lpstr>
      <vt:lpstr>Wingdings 3</vt:lpstr>
      <vt:lpstr>Origen</vt:lpstr>
      <vt:lpstr> Licenciatura en Ingeniería en Computación  Unidad de Aprendizaje  Administración </vt:lpstr>
      <vt:lpstr>Índice</vt:lpstr>
      <vt:lpstr>Índice</vt:lpstr>
      <vt:lpstr>Presentación de PowerPoint</vt:lpstr>
      <vt:lpstr>Presentación de PowerPoint</vt:lpstr>
      <vt:lpstr>Introducción</vt:lpstr>
      <vt:lpstr>1. Concepto de organización y empresa </vt:lpstr>
      <vt:lpstr>Presentación de PowerPoint</vt:lpstr>
      <vt:lpstr>Presentación de PowerPoint</vt:lpstr>
      <vt:lpstr>Definiciones de empresa según puntos de vista</vt:lpstr>
      <vt:lpstr>2.Tipos de empresa</vt:lpstr>
      <vt:lpstr>2.Tipos de empresa</vt:lpstr>
      <vt:lpstr>Tipos de empresas</vt:lpstr>
      <vt:lpstr>Tipos de empresas</vt:lpstr>
      <vt:lpstr>Tipo de empresas</vt:lpstr>
      <vt:lpstr>Tipo de empresas </vt:lpstr>
      <vt:lpstr>Tipo de empresas </vt:lpstr>
      <vt:lpstr>Actividades complementarias</vt:lpstr>
      <vt:lpstr>3. Conceptos  de  administración</vt:lpstr>
      <vt:lpstr>3. Conceptos  de  administración</vt:lpstr>
      <vt:lpstr>3. Niveles de la administración</vt:lpstr>
      <vt:lpstr>3. Niveles de la administración</vt:lpstr>
      <vt:lpstr>3. Niveles de la administración</vt:lpstr>
      <vt:lpstr>3. Niveles de la administración</vt:lpstr>
      <vt:lpstr>3. Habilidades gerenciales</vt:lpstr>
      <vt:lpstr>3. Habilidades gerenciales</vt:lpstr>
      <vt:lpstr>4. Roles gerenciales</vt:lpstr>
      <vt:lpstr>4. Roles gerenciales</vt:lpstr>
      <vt:lpstr>Actividad complementaria</vt:lpstr>
      <vt:lpstr>5. Fases del proceso administrativo.</vt:lpstr>
      <vt:lpstr>5. Fases del proceso administrativo</vt:lpstr>
      <vt:lpstr>6. Cultura organizacional</vt:lpstr>
      <vt:lpstr>5. Cultura organizacional</vt:lpstr>
      <vt:lpstr>Conclusiones </vt:lpstr>
      <vt:lpstr>Bibliografía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casa</dc:creator>
  <cp:lastModifiedBy>Veronica Ramirez Cortes</cp:lastModifiedBy>
  <cp:revision>81</cp:revision>
  <dcterms:created xsi:type="dcterms:W3CDTF">2019-09-22T02:18:48Z</dcterms:created>
  <dcterms:modified xsi:type="dcterms:W3CDTF">2019-10-01T03:31:44Z</dcterms:modified>
</cp:coreProperties>
</file>