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tags/tag1.xml" ContentType="application/vnd.openxmlformats-officedocument.presentationml.tags+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tags/tag2.xml" ContentType="application/vnd.openxmlformats-officedocument.presentationml.tags+xml"/>
  <Override PartName="/ppt/notesSlides/notesSlide8.xml" ContentType="application/vnd.openxmlformats-officedocument.presentationml.notesSlide+xml"/>
  <Override PartName="/ppt/tags/tag3.xml" ContentType="application/vnd.openxmlformats-officedocument.presentationml.tags+xml"/>
  <Override PartName="/ppt/notesSlides/notesSlide9.xml" ContentType="application/vnd.openxmlformats-officedocument.presentationml.notesSlide+xml"/>
  <Override PartName="/ppt/tags/tag4.xml" ContentType="application/vnd.openxmlformats-officedocument.presentationml.tags+xml"/>
  <Override PartName="/ppt/notesSlides/notesSlide10.xml" ContentType="application/vnd.openxmlformats-officedocument.presentationml.notesSlide+xml"/>
  <Override PartName="/ppt/tags/tag5.xml" ContentType="application/vnd.openxmlformats-officedocument.presentationml.tags+xml"/>
  <Override PartName="/ppt/notesSlides/notesSlide11.xml" ContentType="application/vnd.openxmlformats-officedocument.presentationml.notesSlide+xml"/>
  <Override PartName="/ppt/tags/tag6.xml" ContentType="application/vnd.openxmlformats-officedocument.presentationml.tags+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tags/tag7.xml" ContentType="application/vnd.openxmlformats-officedocument.presentationml.tags+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8.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9.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20.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21.xml" ContentType="application/vnd.openxmlformats-officedocument.presentationml.notesSlide+xml"/>
  <Override PartName="/ppt/tags/tag8.xml" ContentType="application/vnd.openxmlformats-officedocument.presentationml.tags+xml"/>
  <Override PartName="/ppt/notesSlides/notesSlide22.xml" ContentType="application/vnd.openxmlformats-officedocument.presentationml.notesSlide+xml"/>
  <Override PartName="/ppt/tags/tag9.xml" ContentType="application/vnd.openxmlformats-officedocument.presentationml.tags+xml"/>
  <Override PartName="/ppt/notesSlides/notesSlide2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1"/>
  </p:sldMasterIdLst>
  <p:notesMasterIdLst>
    <p:notesMasterId r:id="rId34"/>
  </p:notesMasterIdLst>
  <p:sldIdLst>
    <p:sldId id="288" r:id="rId2"/>
    <p:sldId id="299" r:id="rId3"/>
    <p:sldId id="300" r:id="rId4"/>
    <p:sldId id="277" r:id="rId5"/>
    <p:sldId id="306" r:id="rId6"/>
    <p:sldId id="258" r:id="rId7"/>
    <p:sldId id="278" r:id="rId8"/>
    <p:sldId id="260" r:id="rId9"/>
    <p:sldId id="312" r:id="rId10"/>
    <p:sldId id="313" r:id="rId11"/>
    <p:sldId id="263" r:id="rId12"/>
    <p:sldId id="296" r:id="rId13"/>
    <p:sldId id="314" r:id="rId14"/>
    <p:sldId id="321" r:id="rId15"/>
    <p:sldId id="315" r:id="rId16"/>
    <p:sldId id="316" r:id="rId17"/>
    <p:sldId id="280" r:id="rId18"/>
    <p:sldId id="322" r:id="rId19"/>
    <p:sldId id="323" r:id="rId20"/>
    <p:sldId id="324" r:id="rId21"/>
    <p:sldId id="325" r:id="rId22"/>
    <p:sldId id="305" r:id="rId23"/>
    <p:sldId id="307" r:id="rId24"/>
    <p:sldId id="317" r:id="rId25"/>
    <p:sldId id="318" r:id="rId26"/>
    <p:sldId id="261" r:id="rId27"/>
    <p:sldId id="319" r:id="rId28"/>
    <p:sldId id="308" r:id="rId29"/>
    <p:sldId id="320" r:id="rId30"/>
    <p:sldId id="297" r:id="rId31"/>
    <p:sldId id="311" r:id="rId32"/>
    <p:sldId id="304" r:id="rId33"/>
  </p:sldIdLst>
  <p:sldSz cx="9144000" cy="6858000" type="screen4x3"/>
  <p:notesSz cx="6858000" cy="9144000"/>
  <p:defaultTextStyle>
    <a:defPPr>
      <a:defRPr lang="es-ES"/>
    </a:defPPr>
    <a:lvl1pPr marL="0" algn="l" defTabSz="914400" rtl="0" eaLnBrk="1" latinLnBrk="0" hangingPunct="1">
      <a:defRPr lang="es-ES" sz="1800" kern="1200">
        <a:solidFill>
          <a:schemeClr val="tx1"/>
        </a:solidFill>
        <a:latin typeface="+mn-lt"/>
        <a:ea typeface="+mn-ea"/>
        <a:cs typeface="+mn-cs"/>
      </a:defRPr>
    </a:lvl1pPr>
    <a:lvl2pPr marL="457200" algn="l" defTabSz="914400" rtl="0" eaLnBrk="1" latinLnBrk="0" hangingPunct="1">
      <a:defRPr lang="es-ES" sz="1800" kern="1200">
        <a:solidFill>
          <a:schemeClr val="tx1"/>
        </a:solidFill>
        <a:latin typeface="+mn-lt"/>
        <a:ea typeface="+mn-ea"/>
        <a:cs typeface="+mn-cs"/>
      </a:defRPr>
    </a:lvl2pPr>
    <a:lvl3pPr marL="914400" algn="l" defTabSz="914400" rtl="0" eaLnBrk="1" latinLnBrk="0" hangingPunct="1">
      <a:defRPr lang="es-ES" sz="1800" kern="1200">
        <a:solidFill>
          <a:schemeClr val="tx1"/>
        </a:solidFill>
        <a:latin typeface="+mn-lt"/>
        <a:ea typeface="+mn-ea"/>
        <a:cs typeface="+mn-cs"/>
      </a:defRPr>
    </a:lvl3pPr>
    <a:lvl4pPr marL="1371600" algn="l" defTabSz="914400" rtl="0" eaLnBrk="1" latinLnBrk="0" hangingPunct="1">
      <a:defRPr lang="es-ES" sz="1800" kern="1200">
        <a:solidFill>
          <a:schemeClr val="tx1"/>
        </a:solidFill>
        <a:latin typeface="+mn-lt"/>
        <a:ea typeface="+mn-ea"/>
        <a:cs typeface="+mn-cs"/>
      </a:defRPr>
    </a:lvl4pPr>
    <a:lvl5pPr marL="1828800" algn="l" defTabSz="914400" rtl="0" eaLnBrk="1" latinLnBrk="0" hangingPunct="1">
      <a:defRPr lang="es-ES" sz="1800" kern="1200">
        <a:solidFill>
          <a:schemeClr val="tx1"/>
        </a:solidFill>
        <a:latin typeface="+mn-lt"/>
        <a:ea typeface="+mn-ea"/>
        <a:cs typeface="+mn-cs"/>
      </a:defRPr>
    </a:lvl5pPr>
    <a:lvl6pPr marL="2286000" algn="l" defTabSz="914400" rtl="0" eaLnBrk="1" latinLnBrk="0" hangingPunct="1">
      <a:defRPr lang="es-ES" sz="1800" kern="1200">
        <a:solidFill>
          <a:schemeClr val="tx1"/>
        </a:solidFill>
        <a:latin typeface="+mn-lt"/>
        <a:ea typeface="+mn-ea"/>
        <a:cs typeface="+mn-cs"/>
      </a:defRPr>
    </a:lvl6pPr>
    <a:lvl7pPr marL="2743200" algn="l" defTabSz="914400" rtl="0" eaLnBrk="1" latinLnBrk="0" hangingPunct="1">
      <a:defRPr lang="es-ES" sz="1800" kern="1200">
        <a:solidFill>
          <a:schemeClr val="tx1"/>
        </a:solidFill>
        <a:latin typeface="+mn-lt"/>
        <a:ea typeface="+mn-ea"/>
        <a:cs typeface="+mn-cs"/>
      </a:defRPr>
    </a:lvl7pPr>
    <a:lvl8pPr marL="3200400" algn="l" defTabSz="914400" rtl="0" eaLnBrk="1" latinLnBrk="0" hangingPunct="1">
      <a:defRPr lang="es-ES" sz="1800" kern="1200">
        <a:solidFill>
          <a:schemeClr val="tx1"/>
        </a:solidFill>
        <a:latin typeface="+mn-lt"/>
        <a:ea typeface="+mn-ea"/>
        <a:cs typeface="+mn-cs"/>
      </a:defRPr>
    </a:lvl8pPr>
    <a:lvl9pPr marL="3657600" algn="l" defTabSz="914400" rtl="0" eaLnBrk="1" latinLnBrk="0" hangingPunct="1">
      <a:defRPr lang="es-ES"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Introducción" id="{CB6BBEF7-9717-4733-A929-535518E6EBF6}">
          <p14:sldIdLst>
            <p14:sldId id="288"/>
            <p14:sldId id="299"/>
            <p14:sldId id="300"/>
            <p14:sldId id="277"/>
            <p14:sldId id="306"/>
            <p14:sldId id="258"/>
          </p14:sldIdLst>
        </p14:section>
        <p14:section name="Cree su presentación" id="{16378913-E5ED-4281-BAF5-F1F938CB0BED}">
          <p14:sldIdLst>
            <p14:sldId id="278"/>
            <p14:sldId id="260"/>
            <p14:sldId id="312"/>
            <p14:sldId id="313"/>
          </p14:sldIdLst>
        </p14:section>
        <p14:section name="Enriquezca su presentación" id="{E2D565D1-BA5E-44E6-A40E-50A644912248}">
          <p14:sldIdLst>
            <p14:sldId id="263"/>
            <p14:sldId id="296"/>
            <p14:sldId id="314"/>
            <p14:sldId id="321"/>
            <p14:sldId id="315"/>
            <p14:sldId id="316"/>
            <p14:sldId id="280"/>
            <p14:sldId id="322"/>
            <p14:sldId id="323"/>
            <p14:sldId id="324"/>
            <p14:sldId id="325"/>
            <p14:sldId id="305"/>
            <p14:sldId id="307"/>
            <p14:sldId id="317"/>
            <p14:sldId id="318"/>
            <p14:sldId id="261"/>
            <p14:sldId id="319"/>
            <p14:sldId id="308"/>
            <p14:sldId id="320"/>
            <p14:sldId id="297"/>
            <p14:sldId id="311"/>
            <p14:sldId id="304"/>
          </p14:sldIdLst>
        </p14:section>
        <p14:section name="Entregue su presentación" id="{71D59651-8EFA-4415-9623-98B4C4A8699C}">
          <p14:sldIdLst/>
        </p14:section>
        <p14:section name="¡Hay más!" id="{2E16B512-814A-4DC1-A986-25475E10E0EF}">
          <p14:sldIdLst/>
        </p14:section>
      </p14:sectionLst>
    </p:ext>
    <p:ext uri="{EFAFB233-063F-42B5-8137-9DF3F51BA10A}">
      <p15:sldGuideLst xmlns:p15="http://schemas.microsoft.com/office/powerpoint/2012/main">
        <p15:guide id="1" orient="horz" pos="1389">
          <p15:clr>
            <a:srgbClr val="A4A3A4"/>
          </p15:clr>
        </p15:guide>
        <p15:guide id="2" pos="433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93131"/>
  </p:clrMru>
  <p:extLst>
    <p:ext uri="{E76CE94A-603C-4142-B9EB-6D1370010A27}">
      <p14:discardImageEditData xmlns:p14="http://schemas.microsoft.com/office/powerpoint/2010/main" val="1"/>
    </p:ext>
    <p:ext uri="{D31A062A-798A-4329-ABDD-BBA856620510}">
      <p14:defaultImageDpi xmlns:p14="http://schemas.microsoft.com/office/powerpoint/2010/main" val="96"/>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219" autoAdjust="0"/>
    <p:restoredTop sz="89773" autoAdjust="0"/>
  </p:normalViewPr>
  <p:slideViewPr>
    <p:cSldViewPr>
      <p:cViewPr varScale="1">
        <p:scale>
          <a:sx n="75" d="100"/>
          <a:sy n="75" d="100"/>
        </p:scale>
        <p:origin x="2392" y="184"/>
      </p:cViewPr>
      <p:guideLst>
        <p:guide orient="horz" pos="1389"/>
        <p:guide pos="4332"/>
      </p:guideLst>
    </p:cSldViewPr>
  </p:slideViewPr>
  <p:outlineViewPr>
    <p:cViewPr>
      <p:scale>
        <a:sx n="33" d="100"/>
        <a:sy n="33" d="100"/>
      </p:scale>
      <p:origin x="0" y="198"/>
    </p:cViewPr>
  </p:outlin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 Id="rId8" Type="http://schemas.openxmlformats.org/officeDocument/2006/relationships/slide" Target="slides/slide7.xml"/><Relationship Id="rId3" Type="http://schemas.openxmlformats.org/officeDocument/2006/relationships/slide" Target="slides/slide2.xml"/></Relationships>
</file>

<file path=ppt/diagrams/colors1.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A39B391-AB36-4EEE-9976-1680B6A13F82}" type="doc">
      <dgm:prSet loTypeId="urn:microsoft.com/office/officeart/2005/8/layout/venn1" loCatId="relationship" qsTypeId="urn:microsoft.com/office/officeart/2005/8/quickstyle/simple2" qsCatId="simple" csTypeId="urn:microsoft.com/office/officeart/2005/8/colors/accent0_3" csCatId="mainScheme" phldr="1"/>
      <dgm:spPr/>
    </dgm:pt>
    <dgm:pt modelId="{3A09F54C-CF93-4A87-A7AF-50E01320CD7C}">
      <dgm:prSet phldrT="[Text]" custT="1">
        <dgm:style>
          <a:lnRef idx="1">
            <a:schemeClr val="accent3"/>
          </a:lnRef>
          <a:fillRef idx="3">
            <a:schemeClr val="accent3"/>
          </a:fillRef>
          <a:effectRef idx="2">
            <a:schemeClr val="accent3"/>
          </a:effectRef>
          <a:fontRef idx="minor">
            <a:schemeClr val="lt1"/>
          </a:fontRef>
        </dgm:style>
      </dgm:prSet>
      <dgm:spPr>
        <a:gradFill flip="none" rotWithShape="0">
          <a:gsLst>
            <a:gs pos="0">
              <a:schemeClr val="accent3">
                <a:shade val="51000"/>
                <a:satMod val="130000"/>
                <a:alpha val="53000"/>
              </a:schemeClr>
            </a:gs>
            <a:gs pos="80000">
              <a:schemeClr val="accent3">
                <a:shade val="93000"/>
                <a:satMod val="130000"/>
                <a:alpha val="53000"/>
              </a:schemeClr>
            </a:gs>
            <a:gs pos="100000">
              <a:schemeClr val="accent3">
                <a:shade val="94000"/>
                <a:satMod val="135000"/>
                <a:alpha val="53000"/>
              </a:schemeClr>
            </a:gs>
          </a:gsLst>
          <a:lin ang="16200000" scaled="0"/>
          <a:tileRect/>
        </a:gradFill>
      </dgm:spPr>
      <dgm:t>
        <a:bodyPr/>
        <a:lstStyle/>
        <a:p>
          <a:pPr algn="ctr" defTabSz="914400">
            <a:buNone/>
          </a:pPr>
          <a:r>
            <a:rPr lang="en-US" sz="1800" b="1" i="0" dirty="0">
              <a:solidFill>
                <a:schemeClr val="tx1"/>
              </a:solidFill>
              <a:latin typeface="Arial"/>
              <a:ea typeface="+mn-ea"/>
              <a:cs typeface="+mn-cs"/>
            </a:rPr>
            <a:t>Infra-</a:t>
          </a:r>
          <a:r>
            <a:rPr lang="en-US" sz="1800" b="1" i="0" dirty="0" err="1">
              <a:solidFill>
                <a:schemeClr val="tx1"/>
              </a:solidFill>
              <a:latin typeface="Arial"/>
              <a:ea typeface="+mn-ea"/>
              <a:cs typeface="+mn-cs"/>
            </a:rPr>
            <a:t>estruc</a:t>
          </a:r>
          <a:r>
            <a:rPr lang="en-US" sz="1800" b="1" i="0" dirty="0">
              <a:solidFill>
                <a:schemeClr val="tx1"/>
              </a:solidFill>
              <a:latin typeface="Arial"/>
              <a:ea typeface="+mn-ea"/>
              <a:cs typeface="+mn-cs"/>
            </a:rPr>
            <a:t>-</a:t>
          </a:r>
          <a:r>
            <a:rPr lang="en-US" sz="1800" b="1" i="0" dirty="0" err="1">
              <a:solidFill>
                <a:schemeClr val="tx1"/>
              </a:solidFill>
              <a:latin typeface="Arial"/>
              <a:ea typeface="+mn-ea"/>
              <a:cs typeface="+mn-cs"/>
            </a:rPr>
            <a:t>tura</a:t>
          </a:r>
          <a:endParaRPr lang="en-US" sz="1800" b="1" i="0" dirty="0">
            <a:solidFill>
              <a:schemeClr val="tx1"/>
            </a:solidFill>
            <a:latin typeface="Arial"/>
            <a:ea typeface="+mn-ea"/>
            <a:cs typeface="+mn-cs"/>
          </a:endParaRPr>
        </a:p>
      </dgm:t>
    </dgm:pt>
    <dgm:pt modelId="{C03AC73D-4D96-4D91-867E-D92692F581B6}" type="parTrans" cxnId="{F58A8CEC-BCF2-41D9-9F07-E4FC12F8FB52}">
      <dgm:prSet/>
      <dgm:spPr/>
      <dgm:t>
        <a:bodyPr/>
        <a:lstStyle/>
        <a:p>
          <a:endParaRPr lang="en-US" b="1">
            <a:solidFill>
              <a:srgbClr val="00B0F0"/>
            </a:solidFill>
          </a:endParaRPr>
        </a:p>
      </dgm:t>
    </dgm:pt>
    <dgm:pt modelId="{6A1CAD1D-1795-4868-A0EF-E5BE61842828}" type="sibTrans" cxnId="{F58A8CEC-BCF2-41D9-9F07-E4FC12F8FB52}">
      <dgm:prSet/>
      <dgm:spPr/>
      <dgm:t>
        <a:bodyPr/>
        <a:lstStyle/>
        <a:p>
          <a:endParaRPr lang="en-US" b="1">
            <a:solidFill>
              <a:srgbClr val="00B0F0"/>
            </a:solidFill>
          </a:endParaRPr>
        </a:p>
      </dgm:t>
    </dgm:pt>
    <dgm:pt modelId="{872A1D85-4895-4E64-82DC-85F6C249C1E8}">
      <dgm:prSet phldrT="[Text]" custT="1">
        <dgm:style>
          <a:lnRef idx="1">
            <a:schemeClr val="accent5"/>
          </a:lnRef>
          <a:fillRef idx="3">
            <a:schemeClr val="accent5"/>
          </a:fillRef>
          <a:effectRef idx="2">
            <a:schemeClr val="accent5"/>
          </a:effectRef>
          <a:fontRef idx="minor">
            <a:schemeClr val="lt1"/>
          </a:fontRef>
        </dgm:style>
      </dgm:prSet>
      <dgm:spPr>
        <a:gradFill flip="none" rotWithShape="0">
          <a:gsLst>
            <a:gs pos="0">
              <a:schemeClr val="accent5">
                <a:shade val="51000"/>
                <a:satMod val="130000"/>
                <a:alpha val="38000"/>
              </a:schemeClr>
            </a:gs>
            <a:gs pos="80000">
              <a:schemeClr val="accent5">
                <a:shade val="93000"/>
                <a:satMod val="130000"/>
                <a:alpha val="38000"/>
              </a:schemeClr>
            </a:gs>
            <a:gs pos="100000">
              <a:schemeClr val="accent5">
                <a:shade val="94000"/>
                <a:satMod val="135000"/>
                <a:alpha val="38000"/>
              </a:schemeClr>
            </a:gs>
          </a:gsLst>
          <a:lin ang="16200000" scaled="0"/>
          <a:tileRect/>
        </a:gradFill>
      </dgm:spPr>
      <dgm:t>
        <a:bodyPr/>
        <a:lstStyle/>
        <a:p>
          <a:pPr algn="l" defTabSz="914400">
            <a:buNone/>
          </a:pPr>
          <a:r>
            <a:rPr lang="en-US" sz="1800" b="1" i="0" dirty="0">
              <a:solidFill>
                <a:schemeClr val="tx1"/>
              </a:solidFill>
              <a:latin typeface="Arial"/>
              <a:ea typeface="+mn-ea"/>
              <a:cs typeface="+mn-cs"/>
            </a:rPr>
            <a:t>Marco </a:t>
          </a:r>
          <a:r>
            <a:rPr lang="en-US" sz="1800" b="1" i="0" dirty="0" err="1">
              <a:solidFill>
                <a:schemeClr val="tx1"/>
              </a:solidFill>
              <a:latin typeface="Arial"/>
              <a:ea typeface="+mn-ea"/>
              <a:cs typeface="+mn-cs"/>
            </a:rPr>
            <a:t>regulatorio</a:t>
          </a:r>
          <a:endParaRPr lang="en-US" sz="1800" b="1" i="0" dirty="0">
            <a:solidFill>
              <a:schemeClr val="tx1"/>
            </a:solidFill>
            <a:latin typeface="Arial"/>
            <a:ea typeface="+mn-ea"/>
            <a:cs typeface="+mn-cs"/>
          </a:endParaRPr>
        </a:p>
      </dgm:t>
    </dgm:pt>
    <dgm:pt modelId="{DC62D329-1A8C-461B-A150-0AD3F8B995B7}" type="parTrans" cxnId="{DB00CEA6-9D1D-4B85-9E51-D7D3BD7BE3AC}">
      <dgm:prSet/>
      <dgm:spPr/>
      <dgm:t>
        <a:bodyPr/>
        <a:lstStyle/>
        <a:p>
          <a:endParaRPr lang="en-US" b="1">
            <a:solidFill>
              <a:srgbClr val="00B0F0"/>
            </a:solidFill>
          </a:endParaRPr>
        </a:p>
      </dgm:t>
    </dgm:pt>
    <dgm:pt modelId="{C7081C49-B932-4A9C-B2B0-99E3AC290F18}" type="sibTrans" cxnId="{DB00CEA6-9D1D-4B85-9E51-D7D3BD7BE3AC}">
      <dgm:prSet/>
      <dgm:spPr/>
      <dgm:t>
        <a:bodyPr/>
        <a:lstStyle/>
        <a:p>
          <a:endParaRPr lang="en-US" b="1">
            <a:solidFill>
              <a:srgbClr val="00B0F0"/>
            </a:solidFill>
          </a:endParaRPr>
        </a:p>
      </dgm:t>
    </dgm:pt>
    <dgm:pt modelId="{6BAD3782-8808-4377-8662-3CD620BD8245}">
      <dgm:prSet phldrT="[Text]" custT="1"/>
      <dgm:spPr/>
      <dgm:t>
        <a:bodyPr/>
        <a:lstStyle/>
        <a:p>
          <a:pPr algn="ctr" defTabSz="914400">
            <a:buNone/>
          </a:pPr>
          <a:r>
            <a:rPr lang="en-US" sz="1800" b="1" i="0" dirty="0" err="1">
              <a:solidFill>
                <a:schemeClr val="tx1"/>
              </a:solidFill>
              <a:latin typeface="Arial"/>
              <a:ea typeface="+mn-ea"/>
              <a:cs typeface="+mn-cs"/>
            </a:rPr>
            <a:t>Finan-cia-miento</a:t>
          </a:r>
          <a:endParaRPr lang="en-US" sz="1800" b="1" i="0" dirty="0">
            <a:solidFill>
              <a:schemeClr val="tx1"/>
            </a:solidFill>
            <a:latin typeface="Arial"/>
            <a:ea typeface="+mn-ea"/>
            <a:cs typeface="+mn-cs"/>
          </a:endParaRPr>
        </a:p>
      </dgm:t>
    </dgm:pt>
    <dgm:pt modelId="{26A5D4D6-F49D-4B8F-B6F7-928A9EE9E1FC}" type="parTrans" cxnId="{DE2587C6-9B84-4AD9-BFE4-4E0B57C37E1B}">
      <dgm:prSet/>
      <dgm:spPr/>
      <dgm:t>
        <a:bodyPr/>
        <a:lstStyle/>
        <a:p>
          <a:endParaRPr lang="en-US" b="1">
            <a:solidFill>
              <a:srgbClr val="00B0F0"/>
            </a:solidFill>
          </a:endParaRPr>
        </a:p>
      </dgm:t>
    </dgm:pt>
    <dgm:pt modelId="{9C292F4B-776F-4769-A810-43A7F467F648}" type="sibTrans" cxnId="{DE2587C6-9B84-4AD9-BFE4-4E0B57C37E1B}">
      <dgm:prSet/>
      <dgm:spPr/>
      <dgm:t>
        <a:bodyPr/>
        <a:lstStyle/>
        <a:p>
          <a:endParaRPr lang="en-US" b="1">
            <a:solidFill>
              <a:srgbClr val="00B0F0"/>
            </a:solidFill>
          </a:endParaRPr>
        </a:p>
      </dgm:t>
    </dgm:pt>
    <dgm:pt modelId="{B176B8DD-3EF9-0240-A7E7-389FECAD7A9B}">
      <dgm:prSet phldrT="[Text]" custT="1">
        <dgm:style>
          <a:lnRef idx="1">
            <a:schemeClr val="accent1"/>
          </a:lnRef>
          <a:fillRef idx="3">
            <a:schemeClr val="accent1"/>
          </a:fillRef>
          <a:effectRef idx="2">
            <a:schemeClr val="accent1"/>
          </a:effectRef>
          <a:fontRef idx="minor">
            <a:schemeClr val="lt1"/>
          </a:fontRef>
        </dgm:style>
      </dgm:prSet>
      <dgm:spPr>
        <a:gradFill flip="none" rotWithShape="0">
          <a:gsLst>
            <a:gs pos="0">
              <a:schemeClr val="accent1">
                <a:shade val="51000"/>
                <a:satMod val="130000"/>
                <a:alpha val="65000"/>
              </a:schemeClr>
            </a:gs>
            <a:gs pos="80000">
              <a:schemeClr val="accent1">
                <a:shade val="93000"/>
                <a:satMod val="130000"/>
                <a:alpha val="65000"/>
              </a:schemeClr>
            </a:gs>
            <a:gs pos="100000">
              <a:schemeClr val="accent1">
                <a:shade val="94000"/>
                <a:satMod val="135000"/>
                <a:alpha val="65000"/>
              </a:schemeClr>
            </a:gs>
          </a:gsLst>
          <a:lin ang="16200000" scaled="0"/>
          <a:tileRect/>
        </a:gradFill>
      </dgm:spPr>
      <dgm:t>
        <a:bodyPr/>
        <a:lstStyle/>
        <a:p>
          <a:pPr algn="ctr" defTabSz="914400">
            <a:buNone/>
          </a:pPr>
          <a:r>
            <a:rPr lang="en-US" sz="1800" b="1" i="0" dirty="0" err="1">
              <a:solidFill>
                <a:schemeClr val="tx1"/>
              </a:solidFill>
              <a:latin typeface="Arial"/>
              <a:ea typeface="+mn-ea"/>
              <a:cs typeface="+mn-cs"/>
            </a:rPr>
            <a:t>Autoridad</a:t>
          </a:r>
          <a:endParaRPr lang="en-US" sz="1800" b="1" i="0" dirty="0">
            <a:solidFill>
              <a:schemeClr val="tx1"/>
            </a:solidFill>
            <a:latin typeface="Arial"/>
            <a:ea typeface="+mn-ea"/>
            <a:cs typeface="+mn-cs"/>
          </a:endParaRPr>
        </a:p>
      </dgm:t>
    </dgm:pt>
    <dgm:pt modelId="{FF26A107-6BCA-E64A-A120-074EC09CC2B9}" type="parTrans" cxnId="{7ACCF147-1D89-844B-8CFA-374D870958DE}">
      <dgm:prSet/>
      <dgm:spPr/>
      <dgm:t>
        <a:bodyPr/>
        <a:lstStyle/>
        <a:p>
          <a:endParaRPr lang="es-ES"/>
        </a:p>
      </dgm:t>
    </dgm:pt>
    <dgm:pt modelId="{12B2A05E-6C92-364B-81AB-E4E78A625680}" type="sibTrans" cxnId="{7ACCF147-1D89-844B-8CFA-374D870958DE}">
      <dgm:prSet/>
      <dgm:spPr/>
      <dgm:t>
        <a:bodyPr/>
        <a:lstStyle/>
        <a:p>
          <a:endParaRPr lang="es-ES"/>
        </a:p>
      </dgm:t>
    </dgm:pt>
    <dgm:pt modelId="{07467A3B-31A4-496A-BCB5-0D4BC45F8C8B}" type="pres">
      <dgm:prSet presAssocID="{FA39B391-AB36-4EEE-9976-1680B6A13F82}" presName="compositeShape" presStyleCnt="0">
        <dgm:presLayoutVars>
          <dgm:chMax val="7"/>
          <dgm:dir/>
          <dgm:resizeHandles val="exact"/>
        </dgm:presLayoutVars>
      </dgm:prSet>
      <dgm:spPr/>
    </dgm:pt>
    <dgm:pt modelId="{72575031-2371-AB42-B488-097F88AA2E3D}" type="pres">
      <dgm:prSet presAssocID="{B176B8DD-3EF9-0240-A7E7-389FECAD7A9B}" presName="circ1" presStyleLbl="vennNode1" presStyleIdx="0" presStyleCnt="4"/>
      <dgm:spPr/>
    </dgm:pt>
    <dgm:pt modelId="{67BE4200-F2B5-0D46-BCAE-9CA077D7A373}" type="pres">
      <dgm:prSet presAssocID="{B176B8DD-3EF9-0240-A7E7-389FECAD7A9B}" presName="circ1Tx" presStyleLbl="revTx" presStyleIdx="0" presStyleCnt="0">
        <dgm:presLayoutVars>
          <dgm:chMax val="0"/>
          <dgm:chPref val="0"/>
          <dgm:bulletEnabled val="1"/>
        </dgm:presLayoutVars>
      </dgm:prSet>
      <dgm:spPr/>
    </dgm:pt>
    <dgm:pt modelId="{232C5E02-2A27-EB46-AD77-81A9A78EA645}" type="pres">
      <dgm:prSet presAssocID="{3A09F54C-CF93-4A87-A7AF-50E01320CD7C}" presName="circ2" presStyleLbl="vennNode1" presStyleIdx="1" presStyleCnt="4"/>
      <dgm:spPr/>
    </dgm:pt>
    <dgm:pt modelId="{BFB97C96-B9B6-0D45-968A-A31735B7B094}" type="pres">
      <dgm:prSet presAssocID="{3A09F54C-CF93-4A87-A7AF-50E01320CD7C}" presName="circ2Tx" presStyleLbl="revTx" presStyleIdx="0" presStyleCnt="0">
        <dgm:presLayoutVars>
          <dgm:chMax val="0"/>
          <dgm:chPref val="0"/>
          <dgm:bulletEnabled val="1"/>
        </dgm:presLayoutVars>
      </dgm:prSet>
      <dgm:spPr/>
    </dgm:pt>
    <dgm:pt modelId="{CD307729-B17A-EC4A-ADA3-2B6E9EE643DF}" type="pres">
      <dgm:prSet presAssocID="{872A1D85-4895-4E64-82DC-85F6C249C1E8}" presName="circ3" presStyleLbl="vennNode1" presStyleIdx="2" presStyleCnt="4"/>
      <dgm:spPr/>
    </dgm:pt>
    <dgm:pt modelId="{D95D9FE7-F639-C248-8892-1B247E396A12}" type="pres">
      <dgm:prSet presAssocID="{872A1D85-4895-4E64-82DC-85F6C249C1E8}" presName="circ3Tx" presStyleLbl="revTx" presStyleIdx="0" presStyleCnt="0">
        <dgm:presLayoutVars>
          <dgm:chMax val="0"/>
          <dgm:chPref val="0"/>
          <dgm:bulletEnabled val="1"/>
        </dgm:presLayoutVars>
      </dgm:prSet>
      <dgm:spPr/>
    </dgm:pt>
    <dgm:pt modelId="{11D6FF42-DBEE-254A-AA43-D21C81ACF449}" type="pres">
      <dgm:prSet presAssocID="{6BAD3782-8808-4377-8662-3CD620BD8245}" presName="circ4" presStyleLbl="vennNode1" presStyleIdx="3" presStyleCnt="4"/>
      <dgm:spPr/>
    </dgm:pt>
    <dgm:pt modelId="{98F089F7-9D25-3C47-97D1-7E187E0EF6AC}" type="pres">
      <dgm:prSet presAssocID="{6BAD3782-8808-4377-8662-3CD620BD8245}" presName="circ4Tx" presStyleLbl="revTx" presStyleIdx="0" presStyleCnt="0">
        <dgm:presLayoutVars>
          <dgm:chMax val="0"/>
          <dgm:chPref val="0"/>
          <dgm:bulletEnabled val="1"/>
        </dgm:presLayoutVars>
      </dgm:prSet>
      <dgm:spPr/>
    </dgm:pt>
  </dgm:ptLst>
  <dgm:cxnLst>
    <dgm:cxn modelId="{9AA3D331-EEBC-7C40-A303-F8C6562E4FF7}" type="presOf" srcId="{6BAD3782-8808-4377-8662-3CD620BD8245}" destId="{11D6FF42-DBEE-254A-AA43-D21C81ACF449}" srcOrd="1" destOrd="0" presId="urn:microsoft.com/office/officeart/2005/8/layout/venn1"/>
    <dgm:cxn modelId="{7ACCF147-1D89-844B-8CFA-374D870958DE}" srcId="{FA39B391-AB36-4EEE-9976-1680B6A13F82}" destId="{B176B8DD-3EF9-0240-A7E7-389FECAD7A9B}" srcOrd="0" destOrd="0" parTransId="{FF26A107-6BCA-E64A-A120-074EC09CC2B9}" sibTransId="{12B2A05E-6C92-364B-81AB-E4E78A625680}"/>
    <dgm:cxn modelId="{B1C56E5D-16C0-3346-A4EC-86D3B38B9AAB}" type="presOf" srcId="{B176B8DD-3EF9-0240-A7E7-389FECAD7A9B}" destId="{67BE4200-F2B5-0D46-BCAE-9CA077D7A373}" srcOrd="0" destOrd="0" presId="urn:microsoft.com/office/officeart/2005/8/layout/venn1"/>
    <dgm:cxn modelId="{9FCB2964-68DC-234F-A9BB-98209ECEEDBE}" type="presOf" srcId="{872A1D85-4895-4E64-82DC-85F6C249C1E8}" destId="{D95D9FE7-F639-C248-8892-1B247E396A12}" srcOrd="0" destOrd="0" presId="urn:microsoft.com/office/officeart/2005/8/layout/venn1"/>
    <dgm:cxn modelId="{D47ABC7E-C95F-B64F-A444-8228EB864FE1}" type="presOf" srcId="{872A1D85-4895-4E64-82DC-85F6C249C1E8}" destId="{CD307729-B17A-EC4A-ADA3-2B6E9EE643DF}" srcOrd="1" destOrd="0" presId="urn:microsoft.com/office/officeart/2005/8/layout/venn1"/>
    <dgm:cxn modelId="{9A30C985-8686-7B46-B21C-D81CF04D31BF}" type="presOf" srcId="{3A09F54C-CF93-4A87-A7AF-50E01320CD7C}" destId="{BFB97C96-B9B6-0D45-968A-A31735B7B094}" srcOrd="0" destOrd="0" presId="urn:microsoft.com/office/officeart/2005/8/layout/venn1"/>
    <dgm:cxn modelId="{DB00CEA6-9D1D-4B85-9E51-D7D3BD7BE3AC}" srcId="{FA39B391-AB36-4EEE-9976-1680B6A13F82}" destId="{872A1D85-4895-4E64-82DC-85F6C249C1E8}" srcOrd="2" destOrd="0" parTransId="{DC62D329-1A8C-461B-A150-0AD3F8B995B7}" sibTransId="{C7081C49-B932-4A9C-B2B0-99E3AC290F18}"/>
    <dgm:cxn modelId="{152B8EB3-F9E0-A44A-8047-4F93624E35F4}" type="presOf" srcId="{3A09F54C-CF93-4A87-A7AF-50E01320CD7C}" destId="{232C5E02-2A27-EB46-AD77-81A9A78EA645}" srcOrd="1" destOrd="0" presId="urn:microsoft.com/office/officeart/2005/8/layout/venn1"/>
    <dgm:cxn modelId="{A6C93DBB-4D18-6C40-A395-7D31AC0A5211}" type="presOf" srcId="{FA39B391-AB36-4EEE-9976-1680B6A13F82}" destId="{07467A3B-31A4-496A-BCB5-0D4BC45F8C8B}" srcOrd="0" destOrd="0" presId="urn:microsoft.com/office/officeart/2005/8/layout/venn1"/>
    <dgm:cxn modelId="{DE2587C6-9B84-4AD9-BFE4-4E0B57C37E1B}" srcId="{FA39B391-AB36-4EEE-9976-1680B6A13F82}" destId="{6BAD3782-8808-4377-8662-3CD620BD8245}" srcOrd="3" destOrd="0" parTransId="{26A5D4D6-F49D-4B8F-B6F7-928A9EE9E1FC}" sibTransId="{9C292F4B-776F-4769-A810-43A7F467F648}"/>
    <dgm:cxn modelId="{C1DB41D1-2F47-AB4A-9BAB-CFA0E836FE49}" type="presOf" srcId="{6BAD3782-8808-4377-8662-3CD620BD8245}" destId="{98F089F7-9D25-3C47-97D1-7E187E0EF6AC}" srcOrd="0" destOrd="0" presId="urn:microsoft.com/office/officeart/2005/8/layout/venn1"/>
    <dgm:cxn modelId="{F58A8CEC-BCF2-41D9-9F07-E4FC12F8FB52}" srcId="{FA39B391-AB36-4EEE-9976-1680B6A13F82}" destId="{3A09F54C-CF93-4A87-A7AF-50E01320CD7C}" srcOrd="1" destOrd="0" parTransId="{C03AC73D-4D96-4D91-867E-D92692F581B6}" sibTransId="{6A1CAD1D-1795-4868-A0EF-E5BE61842828}"/>
    <dgm:cxn modelId="{373939ED-214B-B141-B2D3-3560115D0693}" type="presOf" srcId="{B176B8DD-3EF9-0240-A7E7-389FECAD7A9B}" destId="{72575031-2371-AB42-B488-097F88AA2E3D}" srcOrd="1" destOrd="0" presId="urn:microsoft.com/office/officeart/2005/8/layout/venn1"/>
    <dgm:cxn modelId="{DFE5701C-D56E-2240-8E99-8C05135FBD5B}" type="presParOf" srcId="{07467A3B-31A4-496A-BCB5-0D4BC45F8C8B}" destId="{72575031-2371-AB42-B488-097F88AA2E3D}" srcOrd="0" destOrd="0" presId="urn:microsoft.com/office/officeart/2005/8/layout/venn1"/>
    <dgm:cxn modelId="{32072E99-D96D-CE4F-9557-D2F1D7BBD9FE}" type="presParOf" srcId="{07467A3B-31A4-496A-BCB5-0D4BC45F8C8B}" destId="{67BE4200-F2B5-0D46-BCAE-9CA077D7A373}" srcOrd="1" destOrd="0" presId="urn:microsoft.com/office/officeart/2005/8/layout/venn1"/>
    <dgm:cxn modelId="{269A4025-6799-DE4F-9C26-710949FD4295}" type="presParOf" srcId="{07467A3B-31A4-496A-BCB5-0D4BC45F8C8B}" destId="{232C5E02-2A27-EB46-AD77-81A9A78EA645}" srcOrd="2" destOrd="0" presId="urn:microsoft.com/office/officeart/2005/8/layout/venn1"/>
    <dgm:cxn modelId="{7768602D-E26E-6841-A608-FA0633772715}" type="presParOf" srcId="{07467A3B-31A4-496A-BCB5-0D4BC45F8C8B}" destId="{BFB97C96-B9B6-0D45-968A-A31735B7B094}" srcOrd="3" destOrd="0" presId="urn:microsoft.com/office/officeart/2005/8/layout/venn1"/>
    <dgm:cxn modelId="{5853025D-1EBD-434C-94A5-23405D483D45}" type="presParOf" srcId="{07467A3B-31A4-496A-BCB5-0D4BC45F8C8B}" destId="{CD307729-B17A-EC4A-ADA3-2B6E9EE643DF}" srcOrd="4" destOrd="0" presId="urn:microsoft.com/office/officeart/2005/8/layout/venn1"/>
    <dgm:cxn modelId="{7EEE62BC-977B-AF4F-8D1A-290E1FE85939}" type="presParOf" srcId="{07467A3B-31A4-496A-BCB5-0D4BC45F8C8B}" destId="{D95D9FE7-F639-C248-8892-1B247E396A12}" srcOrd="5" destOrd="0" presId="urn:microsoft.com/office/officeart/2005/8/layout/venn1"/>
    <dgm:cxn modelId="{41ABE7C9-342C-7744-9CCE-364B194AFC58}" type="presParOf" srcId="{07467A3B-31A4-496A-BCB5-0D4BC45F8C8B}" destId="{11D6FF42-DBEE-254A-AA43-D21C81ACF449}" srcOrd="6" destOrd="0" presId="urn:microsoft.com/office/officeart/2005/8/layout/venn1"/>
    <dgm:cxn modelId="{E1D3596F-0DE2-1249-BE87-06DBD4C5C139}" type="presParOf" srcId="{07467A3B-31A4-496A-BCB5-0D4BC45F8C8B}" destId="{98F089F7-9D25-3C47-97D1-7E187E0EF6AC}" srcOrd="7" destOrd="0" presId="urn:microsoft.com/office/officeart/2005/8/layout/venn1"/>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FA39B391-AB36-4EEE-9976-1680B6A13F82}" type="doc">
      <dgm:prSet loTypeId="urn:microsoft.com/office/officeart/2005/8/layout/venn1" loCatId="relationship" qsTypeId="urn:microsoft.com/office/officeart/2005/8/quickstyle/simple2" qsCatId="simple" csTypeId="urn:microsoft.com/office/officeart/2005/8/colors/accent0_3" csCatId="mainScheme" phldr="1"/>
      <dgm:spPr/>
    </dgm:pt>
    <dgm:pt modelId="{3A09F54C-CF93-4A87-A7AF-50E01320CD7C}">
      <dgm:prSet phldrT="[Text]" custT="1">
        <dgm:style>
          <a:lnRef idx="1">
            <a:schemeClr val="accent3"/>
          </a:lnRef>
          <a:fillRef idx="3">
            <a:schemeClr val="accent3"/>
          </a:fillRef>
          <a:effectRef idx="2">
            <a:schemeClr val="accent3"/>
          </a:effectRef>
          <a:fontRef idx="minor">
            <a:schemeClr val="lt1"/>
          </a:fontRef>
        </dgm:style>
      </dgm:prSet>
      <dgm:spPr>
        <a:gradFill flip="none" rotWithShape="0">
          <a:gsLst>
            <a:gs pos="0">
              <a:schemeClr val="accent3">
                <a:shade val="51000"/>
                <a:satMod val="130000"/>
                <a:alpha val="53000"/>
              </a:schemeClr>
            </a:gs>
            <a:gs pos="80000">
              <a:schemeClr val="accent3">
                <a:shade val="93000"/>
                <a:satMod val="130000"/>
                <a:alpha val="53000"/>
              </a:schemeClr>
            </a:gs>
            <a:gs pos="100000">
              <a:schemeClr val="accent3">
                <a:shade val="94000"/>
                <a:satMod val="135000"/>
                <a:alpha val="53000"/>
              </a:schemeClr>
            </a:gs>
          </a:gsLst>
          <a:lin ang="16200000" scaled="0"/>
          <a:tileRect/>
        </a:gradFill>
      </dgm:spPr>
      <dgm:t>
        <a:bodyPr/>
        <a:lstStyle/>
        <a:p>
          <a:pPr algn="ctr" defTabSz="914400">
            <a:buNone/>
          </a:pPr>
          <a:r>
            <a:rPr lang="en-US" sz="1800" b="1" i="0" dirty="0" err="1">
              <a:solidFill>
                <a:schemeClr val="tx1"/>
              </a:solidFill>
              <a:latin typeface="Arial"/>
              <a:ea typeface="+mn-ea"/>
              <a:cs typeface="+mn-cs"/>
            </a:rPr>
            <a:t>Ventas</a:t>
          </a:r>
          <a:endParaRPr lang="en-US" sz="1800" b="1" i="0" dirty="0">
            <a:solidFill>
              <a:schemeClr val="tx1"/>
            </a:solidFill>
            <a:latin typeface="Arial"/>
            <a:ea typeface="+mn-ea"/>
            <a:cs typeface="+mn-cs"/>
          </a:endParaRPr>
        </a:p>
      </dgm:t>
    </dgm:pt>
    <dgm:pt modelId="{C03AC73D-4D96-4D91-867E-D92692F581B6}" type="parTrans" cxnId="{F58A8CEC-BCF2-41D9-9F07-E4FC12F8FB52}">
      <dgm:prSet/>
      <dgm:spPr/>
      <dgm:t>
        <a:bodyPr/>
        <a:lstStyle/>
        <a:p>
          <a:endParaRPr lang="en-US" b="1">
            <a:solidFill>
              <a:srgbClr val="00B0F0"/>
            </a:solidFill>
          </a:endParaRPr>
        </a:p>
      </dgm:t>
    </dgm:pt>
    <dgm:pt modelId="{6A1CAD1D-1795-4868-A0EF-E5BE61842828}" type="sibTrans" cxnId="{F58A8CEC-BCF2-41D9-9F07-E4FC12F8FB52}">
      <dgm:prSet/>
      <dgm:spPr/>
      <dgm:t>
        <a:bodyPr/>
        <a:lstStyle/>
        <a:p>
          <a:endParaRPr lang="en-US" b="1">
            <a:solidFill>
              <a:srgbClr val="00B0F0"/>
            </a:solidFill>
          </a:endParaRPr>
        </a:p>
      </dgm:t>
    </dgm:pt>
    <dgm:pt modelId="{872A1D85-4895-4E64-82DC-85F6C249C1E8}">
      <dgm:prSet phldrT="[Text]" custT="1">
        <dgm:style>
          <a:lnRef idx="1">
            <a:schemeClr val="accent5"/>
          </a:lnRef>
          <a:fillRef idx="3">
            <a:schemeClr val="accent5"/>
          </a:fillRef>
          <a:effectRef idx="2">
            <a:schemeClr val="accent5"/>
          </a:effectRef>
          <a:fontRef idx="minor">
            <a:schemeClr val="lt1"/>
          </a:fontRef>
        </dgm:style>
      </dgm:prSet>
      <dgm:spPr>
        <a:gradFill flip="none" rotWithShape="0">
          <a:gsLst>
            <a:gs pos="0">
              <a:schemeClr val="accent5">
                <a:shade val="51000"/>
                <a:satMod val="130000"/>
                <a:alpha val="38000"/>
              </a:schemeClr>
            </a:gs>
            <a:gs pos="80000">
              <a:schemeClr val="accent5">
                <a:shade val="93000"/>
                <a:satMod val="130000"/>
                <a:alpha val="38000"/>
              </a:schemeClr>
            </a:gs>
            <a:gs pos="100000">
              <a:schemeClr val="accent5">
                <a:shade val="94000"/>
                <a:satMod val="135000"/>
                <a:alpha val="38000"/>
              </a:schemeClr>
            </a:gs>
          </a:gsLst>
          <a:lin ang="16200000" scaled="0"/>
          <a:tileRect/>
        </a:gradFill>
      </dgm:spPr>
      <dgm:t>
        <a:bodyPr/>
        <a:lstStyle/>
        <a:p>
          <a:pPr algn="l" defTabSz="914400">
            <a:buNone/>
          </a:pPr>
          <a:r>
            <a:rPr lang="en-US" sz="1800" b="1" i="0" dirty="0" err="1">
              <a:solidFill>
                <a:schemeClr val="tx1"/>
              </a:solidFill>
              <a:latin typeface="Arial"/>
              <a:ea typeface="+mn-ea"/>
              <a:cs typeface="+mn-cs"/>
            </a:rPr>
            <a:t>Donacio-nes</a:t>
          </a:r>
          <a:endParaRPr lang="en-US" sz="1800" b="1" i="0" dirty="0">
            <a:solidFill>
              <a:schemeClr val="tx1"/>
            </a:solidFill>
            <a:latin typeface="Arial"/>
            <a:ea typeface="+mn-ea"/>
            <a:cs typeface="+mn-cs"/>
          </a:endParaRPr>
        </a:p>
      </dgm:t>
    </dgm:pt>
    <dgm:pt modelId="{DC62D329-1A8C-461B-A150-0AD3F8B995B7}" type="parTrans" cxnId="{DB00CEA6-9D1D-4B85-9E51-D7D3BD7BE3AC}">
      <dgm:prSet/>
      <dgm:spPr/>
      <dgm:t>
        <a:bodyPr/>
        <a:lstStyle/>
        <a:p>
          <a:endParaRPr lang="en-US" b="1">
            <a:solidFill>
              <a:srgbClr val="00B0F0"/>
            </a:solidFill>
          </a:endParaRPr>
        </a:p>
      </dgm:t>
    </dgm:pt>
    <dgm:pt modelId="{C7081C49-B932-4A9C-B2B0-99E3AC290F18}" type="sibTrans" cxnId="{DB00CEA6-9D1D-4B85-9E51-D7D3BD7BE3AC}">
      <dgm:prSet/>
      <dgm:spPr/>
      <dgm:t>
        <a:bodyPr/>
        <a:lstStyle/>
        <a:p>
          <a:endParaRPr lang="en-US" b="1">
            <a:solidFill>
              <a:srgbClr val="00B0F0"/>
            </a:solidFill>
          </a:endParaRPr>
        </a:p>
      </dgm:t>
    </dgm:pt>
    <dgm:pt modelId="{B176B8DD-3EF9-0240-A7E7-389FECAD7A9B}">
      <dgm:prSet phldrT="[Text]" custT="1">
        <dgm:style>
          <a:lnRef idx="1">
            <a:schemeClr val="accent1"/>
          </a:lnRef>
          <a:fillRef idx="3">
            <a:schemeClr val="accent1"/>
          </a:fillRef>
          <a:effectRef idx="2">
            <a:schemeClr val="accent1"/>
          </a:effectRef>
          <a:fontRef idx="minor">
            <a:schemeClr val="lt1"/>
          </a:fontRef>
        </dgm:style>
      </dgm:prSet>
      <dgm:spPr>
        <a:gradFill flip="none" rotWithShape="0">
          <a:gsLst>
            <a:gs pos="0">
              <a:schemeClr val="accent1">
                <a:shade val="51000"/>
                <a:satMod val="130000"/>
                <a:alpha val="65000"/>
              </a:schemeClr>
            </a:gs>
            <a:gs pos="80000">
              <a:schemeClr val="accent1">
                <a:shade val="93000"/>
                <a:satMod val="130000"/>
                <a:alpha val="65000"/>
              </a:schemeClr>
            </a:gs>
            <a:gs pos="100000">
              <a:schemeClr val="accent1">
                <a:shade val="94000"/>
                <a:satMod val="135000"/>
                <a:alpha val="65000"/>
              </a:schemeClr>
            </a:gs>
          </a:gsLst>
          <a:lin ang="16200000" scaled="0"/>
          <a:tileRect/>
        </a:gradFill>
      </dgm:spPr>
      <dgm:t>
        <a:bodyPr/>
        <a:lstStyle/>
        <a:p>
          <a:pPr algn="ctr" defTabSz="914400">
            <a:buNone/>
          </a:pPr>
          <a:r>
            <a:rPr lang="en-US" sz="1800" b="1" i="0" dirty="0" err="1">
              <a:solidFill>
                <a:schemeClr val="tx1"/>
              </a:solidFill>
              <a:latin typeface="Arial"/>
              <a:ea typeface="+mn-ea"/>
              <a:cs typeface="+mn-cs"/>
            </a:rPr>
            <a:t>Insumos</a:t>
          </a:r>
          <a:endParaRPr lang="en-US" sz="1800" b="1" i="0" dirty="0">
            <a:solidFill>
              <a:schemeClr val="tx1"/>
            </a:solidFill>
            <a:latin typeface="Arial"/>
            <a:ea typeface="+mn-ea"/>
            <a:cs typeface="+mn-cs"/>
          </a:endParaRPr>
        </a:p>
      </dgm:t>
    </dgm:pt>
    <dgm:pt modelId="{FF26A107-6BCA-E64A-A120-074EC09CC2B9}" type="parTrans" cxnId="{7ACCF147-1D89-844B-8CFA-374D870958DE}">
      <dgm:prSet/>
      <dgm:spPr/>
      <dgm:t>
        <a:bodyPr/>
        <a:lstStyle/>
        <a:p>
          <a:endParaRPr lang="es-ES"/>
        </a:p>
      </dgm:t>
    </dgm:pt>
    <dgm:pt modelId="{12B2A05E-6C92-364B-81AB-E4E78A625680}" type="sibTrans" cxnId="{7ACCF147-1D89-844B-8CFA-374D870958DE}">
      <dgm:prSet/>
      <dgm:spPr/>
      <dgm:t>
        <a:bodyPr/>
        <a:lstStyle/>
        <a:p>
          <a:endParaRPr lang="es-ES"/>
        </a:p>
      </dgm:t>
    </dgm:pt>
    <dgm:pt modelId="{07467A3B-31A4-496A-BCB5-0D4BC45F8C8B}" type="pres">
      <dgm:prSet presAssocID="{FA39B391-AB36-4EEE-9976-1680B6A13F82}" presName="compositeShape" presStyleCnt="0">
        <dgm:presLayoutVars>
          <dgm:chMax val="7"/>
          <dgm:dir/>
          <dgm:resizeHandles val="exact"/>
        </dgm:presLayoutVars>
      </dgm:prSet>
      <dgm:spPr/>
    </dgm:pt>
    <dgm:pt modelId="{72575031-2371-AB42-B488-097F88AA2E3D}" type="pres">
      <dgm:prSet presAssocID="{B176B8DD-3EF9-0240-A7E7-389FECAD7A9B}" presName="circ1" presStyleLbl="vennNode1" presStyleIdx="0" presStyleCnt="3"/>
      <dgm:spPr/>
    </dgm:pt>
    <dgm:pt modelId="{67BE4200-F2B5-0D46-BCAE-9CA077D7A373}" type="pres">
      <dgm:prSet presAssocID="{B176B8DD-3EF9-0240-A7E7-389FECAD7A9B}" presName="circ1Tx" presStyleLbl="revTx" presStyleIdx="0" presStyleCnt="0">
        <dgm:presLayoutVars>
          <dgm:chMax val="0"/>
          <dgm:chPref val="0"/>
          <dgm:bulletEnabled val="1"/>
        </dgm:presLayoutVars>
      </dgm:prSet>
      <dgm:spPr/>
    </dgm:pt>
    <dgm:pt modelId="{232C5E02-2A27-EB46-AD77-81A9A78EA645}" type="pres">
      <dgm:prSet presAssocID="{3A09F54C-CF93-4A87-A7AF-50E01320CD7C}" presName="circ2" presStyleLbl="vennNode1" presStyleIdx="1" presStyleCnt="3"/>
      <dgm:spPr/>
    </dgm:pt>
    <dgm:pt modelId="{BFB97C96-B9B6-0D45-968A-A31735B7B094}" type="pres">
      <dgm:prSet presAssocID="{3A09F54C-CF93-4A87-A7AF-50E01320CD7C}" presName="circ2Tx" presStyleLbl="revTx" presStyleIdx="0" presStyleCnt="0">
        <dgm:presLayoutVars>
          <dgm:chMax val="0"/>
          <dgm:chPref val="0"/>
          <dgm:bulletEnabled val="1"/>
        </dgm:presLayoutVars>
      </dgm:prSet>
      <dgm:spPr/>
    </dgm:pt>
    <dgm:pt modelId="{CD307729-B17A-EC4A-ADA3-2B6E9EE643DF}" type="pres">
      <dgm:prSet presAssocID="{872A1D85-4895-4E64-82DC-85F6C249C1E8}" presName="circ3" presStyleLbl="vennNode1" presStyleIdx="2" presStyleCnt="3"/>
      <dgm:spPr/>
    </dgm:pt>
    <dgm:pt modelId="{D95D9FE7-F639-C248-8892-1B247E396A12}" type="pres">
      <dgm:prSet presAssocID="{872A1D85-4895-4E64-82DC-85F6C249C1E8}" presName="circ3Tx" presStyleLbl="revTx" presStyleIdx="0" presStyleCnt="0">
        <dgm:presLayoutVars>
          <dgm:chMax val="0"/>
          <dgm:chPref val="0"/>
          <dgm:bulletEnabled val="1"/>
        </dgm:presLayoutVars>
      </dgm:prSet>
      <dgm:spPr/>
    </dgm:pt>
  </dgm:ptLst>
  <dgm:cxnLst>
    <dgm:cxn modelId="{CD586500-CF89-E448-9CBE-DF5AFA7AA2EA}" type="presOf" srcId="{FA39B391-AB36-4EEE-9976-1680B6A13F82}" destId="{07467A3B-31A4-496A-BCB5-0D4BC45F8C8B}" srcOrd="0" destOrd="0" presId="urn:microsoft.com/office/officeart/2005/8/layout/venn1"/>
    <dgm:cxn modelId="{AAFF8A20-604A-A241-AABE-F3095E91CA74}" type="presOf" srcId="{B176B8DD-3EF9-0240-A7E7-389FECAD7A9B}" destId="{72575031-2371-AB42-B488-097F88AA2E3D}" srcOrd="0" destOrd="0" presId="urn:microsoft.com/office/officeart/2005/8/layout/venn1"/>
    <dgm:cxn modelId="{7ACCF147-1D89-844B-8CFA-374D870958DE}" srcId="{FA39B391-AB36-4EEE-9976-1680B6A13F82}" destId="{B176B8DD-3EF9-0240-A7E7-389FECAD7A9B}" srcOrd="0" destOrd="0" parTransId="{FF26A107-6BCA-E64A-A120-074EC09CC2B9}" sibTransId="{12B2A05E-6C92-364B-81AB-E4E78A625680}"/>
    <dgm:cxn modelId="{42B36849-A0CC-784C-81B9-B1C6ED7786ED}" type="presOf" srcId="{B176B8DD-3EF9-0240-A7E7-389FECAD7A9B}" destId="{67BE4200-F2B5-0D46-BCAE-9CA077D7A373}" srcOrd="1" destOrd="0" presId="urn:microsoft.com/office/officeart/2005/8/layout/venn1"/>
    <dgm:cxn modelId="{2F6CF677-BA94-3141-850C-6E2D80D9DA2E}" type="presOf" srcId="{3A09F54C-CF93-4A87-A7AF-50E01320CD7C}" destId="{232C5E02-2A27-EB46-AD77-81A9A78EA645}" srcOrd="0" destOrd="0" presId="urn:microsoft.com/office/officeart/2005/8/layout/venn1"/>
    <dgm:cxn modelId="{28C93B7F-37B4-564A-A959-2EBA0088A10C}" type="presOf" srcId="{872A1D85-4895-4E64-82DC-85F6C249C1E8}" destId="{CD307729-B17A-EC4A-ADA3-2B6E9EE643DF}" srcOrd="0" destOrd="0" presId="urn:microsoft.com/office/officeart/2005/8/layout/venn1"/>
    <dgm:cxn modelId="{DB00CEA6-9D1D-4B85-9E51-D7D3BD7BE3AC}" srcId="{FA39B391-AB36-4EEE-9976-1680B6A13F82}" destId="{872A1D85-4895-4E64-82DC-85F6C249C1E8}" srcOrd="2" destOrd="0" parTransId="{DC62D329-1A8C-461B-A150-0AD3F8B995B7}" sibTransId="{C7081C49-B932-4A9C-B2B0-99E3AC290F18}"/>
    <dgm:cxn modelId="{9A3E37E9-2E34-9041-9334-294877720926}" type="presOf" srcId="{872A1D85-4895-4E64-82DC-85F6C249C1E8}" destId="{D95D9FE7-F639-C248-8892-1B247E396A12}" srcOrd="1" destOrd="0" presId="urn:microsoft.com/office/officeart/2005/8/layout/venn1"/>
    <dgm:cxn modelId="{F58A8CEC-BCF2-41D9-9F07-E4FC12F8FB52}" srcId="{FA39B391-AB36-4EEE-9976-1680B6A13F82}" destId="{3A09F54C-CF93-4A87-A7AF-50E01320CD7C}" srcOrd="1" destOrd="0" parTransId="{C03AC73D-4D96-4D91-867E-D92692F581B6}" sibTransId="{6A1CAD1D-1795-4868-A0EF-E5BE61842828}"/>
    <dgm:cxn modelId="{C9405DF5-A20D-CF48-A679-2C2EE00195AA}" type="presOf" srcId="{3A09F54C-CF93-4A87-A7AF-50E01320CD7C}" destId="{BFB97C96-B9B6-0D45-968A-A31735B7B094}" srcOrd="1" destOrd="0" presId="urn:microsoft.com/office/officeart/2005/8/layout/venn1"/>
    <dgm:cxn modelId="{995BBF1F-508D-1E41-8442-AB9949832797}" type="presParOf" srcId="{07467A3B-31A4-496A-BCB5-0D4BC45F8C8B}" destId="{72575031-2371-AB42-B488-097F88AA2E3D}" srcOrd="0" destOrd="0" presId="urn:microsoft.com/office/officeart/2005/8/layout/venn1"/>
    <dgm:cxn modelId="{5CB3F37D-F0EC-0F46-BD75-6EF46F596E1A}" type="presParOf" srcId="{07467A3B-31A4-496A-BCB5-0D4BC45F8C8B}" destId="{67BE4200-F2B5-0D46-BCAE-9CA077D7A373}" srcOrd="1" destOrd="0" presId="urn:microsoft.com/office/officeart/2005/8/layout/venn1"/>
    <dgm:cxn modelId="{395B57FE-8F8C-ED45-BC1C-02DDCC9CA813}" type="presParOf" srcId="{07467A3B-31A4-496A-BCB5-0D4BC45F8C8B}" destId="{232C5E02-2A27-EB46-AD77-81A9A78EA645}" srcOrd="2" destOrd="0" presId="urn:microsoft.com/office/officeart/2005/8/layout/venn1"/>
    <dgm:cxn modelId="{1AC2F357-D4C2-144F-A964-45356E08E1CE}" type="presParOf" srcId="{07467A3B-31A4-496A-BCB5-0D4BC45F8C8B}" destId="{BFB97C96-B9B6-0D45-968A-A31735B7B094}" srcOrd="3" destOrd="0" presId="urn:microsoft.com/office/officeart/2005/8/layout/venn1"/>
    <dgm:cxn modelId="{9CF1F1D0-D610-A34E-A798-E75280ED214C}" type="presParOf" srcId="{07467A3B-31A4-496A-BCB5-0D4BC45F8C8B}" destId="{CD307729-B17A-EC4A-ADA3-2B6E9EE643DF}" srcOrd="4" destOrd="0" presId="urn:microsoft.com/office/officeart/2005/8/layout/venn1"/>
    <dgm:cxn modelId="{7956061A-F578-4543-964E-9C216C184A58}" type="presParOf" srcId="{07467A3B-31A4-496A-BCB5-0D4BC45F8C8B}" destId="{D95D9FE7-F639-C248-8892-1B247E396A12}" srcOrd="5" destOrd="0" presId="urn:microsoft.com/office/officeart/2005/8/layout/venn1"/>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FA39B391-AB36-4EEE-9976-1680B6A13F82}" type="doc">
      <dgm:prSet loTypeId="urn:microsoft.com/office/officeart/2005/8/layout/venn1" loCatId="relationship" qsTypeId="urn:microsoft.com/office/officeart/2005/8/quickstyle/simple2" qsCatId="simple" csTypeId="urn:microsoft.com/office/officeart/2005/8/colors/accent0_3" csCatId="mainScheme" phldr="1"/>
      <dgm:spPr/>
    </dgm:pt>
    <dgm:pt modelId="{3A09F54C-CF93-4A87-A7AF-50E01320CD7C}">
      <dgm:prSet phldrT="[Text]" custT="1">
        <dgm:style>
          <a:lnRef idx="1">
            <a:schemeClr val="accent3"/>
          </a:lnRef>
          <a:fillRef idx="3">
            <a:schemeClr val="accent3"/>
          </a:fillRef>
          <a:effectRef idx="2">
            <a:schemeClr val="accent3"/>
          </a:effectRef>
          <a:fontRef idx="minor">
            <a:schemeClr val="lt1"/>
          </a:fontRef>
        </dgm:style>
      </dgm:prSet>
      <dgm:spPr>
        <a:gradFill flip="none" rotWithShape="0">
          <a:gsLst>
            <a:gs pos="0">
              <a:schemeClr val="accent3">
                <a:shade val="51000"/>
                <a:satMod val="130000"/>
                <a:alpha val="53000"/>
              </a:schemeClr>
            </a:gs>
            <a:gs pos="80000">
              <a:schemeClr val="accent3">
                <a:shade val="93000"/>
                <a:satMod val="130000"/>
                <a:alpha val="53000"/>
              </a:schemeClr>
            </a:gs>
            <a:gs pos="100000">
              <a:schemeClr val="accent3">
                <a:shade val="94000"/>
                <a:satMod val="135000"/>
                <a:alpha val="53000"/>
              </a:schemeClr>
            </a:gs>
          </a:gsLst>
          <a:lin ang="16200000" scaled="0"/>
          <a:tileRect/>
        </a:gradFill>
      </dgm:spPr>
      <dgm:t>
        <a:bodyPr/>
        <a:lstStyle/>
        <a:p>
          <a:pPr algn="ctr" defTabSz="914400">
            <a:buNone/>
          </a:pPr>
          <a:r>
            <a:rPr lang="en-US" sz="1800" b="1" i="0" dirty="0" err="1">
              <a:solidFill>
                <a:schemeClr val="tx1"/>
              </a:solidFill>
              <a:latin typeface="Arial"/>
              <a:ea typeface="+mn-ea"/>
              <a:cs typeface="+mn-cs"/>
            </a:rPr>
            <a:t>Compa</a:t>
          </a:r>
          <a:r>
            <a:rPr lang="en-US" sz="1800" b="1" i="0" dirty="0">
              <a:solidFill>
                <a:schemeClr val="tx1"/>
              </a:solidFill>
              <a:latin typeface="Arial"/>
              <a:ea typeface="+mn-ea"/>
              <a:cs typeface="+mn-cs"/>
            </a:rPr>
            <a:t>-ran</a:t>
          </a:r>
        </a:p>
      </dgm:t>
    </dgm:pt>
    <dgm:pt modelId="{C03AC73D-4D96-4D91-867E-D92692F581B6}" type="parTrans" cxnId="{F58A8CEC-BCF2-41D9-9F07-E4FC12F8FB52}">
      <dgm:prSet/>
      <dgm:spPr/>
      <dgm:t>
        <a:bodyPr/>
        <a:lstStyle/>
        <a:p>
          <a:endParaRPr lang="en-US" b="1">
            <a:solidFill>
              <a:srgbClr val="00B0F0"/>
            </a:solidFill>
          </a:endParaRPr>
        </a:p>
      </dgm:t>
    </dgm:pt>
    <dgm:pt modelId="{6A1CAD1D-1795-4868-A0EF-E5BE61842828}" type="sibTrans" cxnId="{F58A8CEC-BCF2-41D9-9F07-E4FC12F8FB52}">
      <dgm:prSet/>
      <dgm:spPr/>
      <dgm:t>
        <a:bodyPr/>
        <a:lstStyle/>
        <a:p>
          <a:endParaRPr lang="en-US" b="1">
            <a:solidFill>
              <a:srgbClr val="00B0F0"/>
            </a:solidFill>
          </a:endParaRPr>
        </a:p>
      </dgm:t>
    </dgm:pt>
    <dgm:pt modelId="{872A1D85-4895-4E64-82DC-85F6C249C1E8}">
      <dgm:prSet phldrT="[Text]" custT="1">
        <dgm:style>
          <a:lnRef idx="1">
            <a:schemeClr val="accent5"/>
          </a:lnRef>
          <a:fillRef idx="3">
            <a:schemeClr val="accent5"/>
          </a:fillRef>
          <a:effectRef idx="2">
            <a:schemeClr val="accent5"/>
          </a:effectRef>
          <a:fontRef idx="minor">
            <a:schemeClr val="lt1"/>
          </a:fontRef>
        </dgm:style>
      </dgm:prSet>
      <dgm:spPr>
        <a:gradFill flip="none" rotWithShape="0">
          <a:gsLst>
            <a:gs pos="0">
              <a:schemeClr val="accent5">
                <a:shade val="51000"/>
                <a:satMod val="130000"/>
                <a:alpha val="38000"/>
              </a:schemeClr>
            </a:gs>
            <a:gs pos="80000">
              <a:schemeClr val="accent5">
                <a:shade val="93000"/>
                <a:satMod val="130000"/>
                <a:alpha val="38000"/>
              </a:schemeClr>
            </a:gs>
            <a:gs pos="100000">
              <a:schemeClr val="accent5">
                <a:shade val="94000"/>
                <a:satMod val="135000"/>
                <a:alpha val="38000"/>
              </a:schemeClr>
            </a:gs>
          </a:gsLst>
          <a:lin ang="16200000" scaled="0"/>
          <a:tileRect/>
        </a:gradFill>
      </dgm:spPr>
      <dgm:t>
        <a:bodyPr/>
        <a:lstStyle/>
        <a:p>
          <a:pPr algn="l" defTabSz="914400">
            <a:buNone/>
          </a:pPr>
          <a:r>
            <a:rPr lang="en-US" sz="1800" b="1" i="0" dirty="0" err="1">
              <a:solidFill>
                <a:schemeClr val="tx1"/>
              </a:solidFill>
              <a:latin typeface="Arial"/>
              <a:ea typeface="+mn-ea"/>
              <a:cs typeface="+mn-cs"/>
            </a:rPr>
            <a:t>Asesora-miento</a:t>
          </a:r>
          <a:endParaRPr lang="en-US" sz="1800" b="1" i="0" dirty="0">
            <a:solidFill>
              <a:schemeClr val="tx1"/>
            </a:solidFill>
            <a:latin typeface="Arial"/>
            <a:ea typeface="+mn-ea"/>
            <a:cs typeface="+mn-cs"/>
          </a:endParaRPr>
        </a:p>
      </dgm:t>
    </dgm:pt>
    <dgm:pt modelId="{DC62D329-1A8C-461B-A150-0AD3F8B995B7}" type="parTrans" cxnId="{DB00CEA6-9D1D-4B85-9E51-D7D3BD7BE3AC}">
      <dgm:prSet/>
      <dgm:spPr/>
      <dgm:t>
        <a:bodyPr/>
        <a:lstStyle/>
        <a:p>
          <a:endParaRPr lang="en-US" b="1">
            <a:solidFill>
              <a:srgbClr val="00B0F0"/>
            </a:solidFill>
          </a:endParaRPr>
        </a:p>
      </dgm:t>
    </dgm:pt>
    <dgm:pt modelId="{C7081C49-B932-4A9C-B2B0-99E3AC290F18}" type="sibTrans" cxnId="{DB00CEA6-9D1D-4B85-9E51-D7D3BD7BE3AC}">
      <dgm:prSet/>
      <dgm:spPr/>
      <dgm:t>
        <a:bodyPr/>
        <a:lstStyle/>
        <a:p>
          <a:endParaRPr lang="en-US" b="1">
            <a:solidFill>
              <a:srgbClr val="00B0F0"/>
            </a:solidFill>
          </a:endParaRPr>
        </a:p>
      </dgm:t>
    </dgm:pt>
    <dgm:pt modelId="{B176B8DD-3EF9-0240-A7E7-389FECAD7A9B}">
      <dgm:prSet phldrT="[Text]" custT="1">
        <dgm:style>
          <a:lnRef idx="1">
            <a:schemeClr val="accent1"/>
          </a:lnRef>
          <a:fillRef idx="3">
            <a:schemeClr val="accent1"/>
          </a:fillRef>
          <a:effectRef idx="2">
            <a:schemeClr val="accent1"/>
          </a:effectRef>
          <a:fontRef idx="minor">
            <a:schemeClr val="lt1"/>
          </a:fontRef>
        </dgm:style>
      </dgm:prSet>
      <dgm:spPr>
        <a:gradFill flip="none" rotWithShape="0">
          <a:gsLst>
            <a:gs pos="0">
              <a:schemeClr val="accent1">
                <a:shade val="51000"/>
                <a:satMod val="130000"/>
                <a:alpha val="65000"/>
              </a:schemeClr>
            </a:gs>
            <a:gs pos="80000">
              <a:schemeClr val="accent1">
                <a:shade val="93000"/>
                <a:satMod val="130000"/>
                <a:alpha val="65000"/>
              </a:schemeClr>
            </a:gs>
            <a:gs pos="100000">
              <a:schemeClr val="accent1">
                <a:shade val="94000"/>
                <a:satMod val="135000"/>
                <a:alpha val="65000"/>
              </a:schemeClr>
            </a:gs>
          </a:gsLst>
          <a:lin ang="16200000" scaled="0"/>
          <a:tileRect/>
        </a:gradFill>
      </dgm:spPr>
      <dgm:t>
        <a:bodyPr/>
        <a:lstStyle/>
        <a:p>
          <a:pPr algn="ctr" defTabSz="914400">
            <a:buNone/>
          </a:pPr>
          <a:r>
            <a:rPr lang="en-US" sz="1800" b="1" i="0" dirty="0" err="1">
              <a:solidFill>
                <a:schemeClr val="tx1"/>
              </a:solidFill>
              <a:latin typeface="Arial"/>
              <a:ea typeface="+mn-ea"/>
              <a:cs typeface="+mn-cs"/>
            </a:rPr>
            <a:t>Comparten</a:t>
          </a:r>
          <a:r>
            <a:rPr lang="en-US" sz="1800" b="1" i="0" dirty="0">
              <a:solidFill>
                <a:schemeClr val="tx1"/>
              </a:solidFill>
              <a:latin typeface="Arial"/>
              <a:ea typeface="+mn-ea"/>
              <a:cs typeface="+mn-cs"/>
            </a:rPr>
            <a:t> </a:t>
          </a:r>
          <a:r>
            <a:rPr lang="en-US" sz="1800" b="1" i="0" dirty="0" err="1">
              <a:solidFill>
                <a:schemeClr val="tx1"/>
              </a:solidFill>
              <a:latin typeface="Arial"/>
              <a:ea typeface="+mn-ea"/>
              <a:cs typeface="+mn-cs"/>
            </a:rPr>
            <a:t>valores</a:t>
          </a:r>
          <a:endParaRPr lang="en-US" sz="1800" b="1" i="0" dirty="0">
            <a:solidFill>
              <a:schemeClr val="tx1"/>
            </a:solidFill>
            <a:latin typeface="Arial"/>
            <a:ea typeface="+mn-ea"/>
            <a:cs typeface="+mn-cs"/>
          </a:endParaRPr>
        </a:p>
      </dgm:t>
    </dgm:pt>
    <dgm:pt modelId="{FF26A107-6BCA-E64A-A120-074EC09CC2B9}" type="parTrans" cxnId="{7ACCF147-1D89-844B-8CFA-374D870958DE}">
      <dgm:prSet/>
      <dgm:spPr/>
      <dgm:t>
        <a:bodyPr/>
        <a:lstStyle/>
        <a:p>
          <a:endParaRPr lang="es-ES"/>
        </a:p>
      </dgm:t>
    </dgm:pt>
    <dgm:pt modelId="{12B2A05E-6C92-364B-81AB-E4E78A625680}" type="sibTrans" cxnId="{7ACCF147-1D89-844B-8CFA-374D870958DE}">
      <dgm:prSet/>
      <dgm:spPr/>
      <dgm:t>
        <a:bodyPr/>
        <a:lstStyle/>
        <a:p>
          <a:endParaRPr lang="es-ES"/>
        </a:p>
      </dgm:t>
    </dgm:pt>
    <dgm:pt modelId="{07467A3B-31A4-496A-BCB5-0D4BC45F8C8B}" type="pres">
      <dgm:prSet presAssocID="{FA39B391-AB36-4EEE-9976-1680B6A13F82}" presName="compositeShape" presStyleCnt="0">
        <dgm:presLayoutVars>
          <dgm:chMax val="7"/>
          <dgm:dir/>
          <dgm:resizeHandles val="exact"/>
        </dgm:presLayoutVars>
      </dgm:prSet>
      <dgm:spPr/>
    </dgm:pt>
    <dgm:pt modelId="{72575031-2371-AB42-B488-097F88AA2E3D}" type="pres">
      <dgm:prSet presAssocID="{B176B8DD-3EF9-0240-A7E7-389FECAD7A9B}" presName="circ1" presStyleLbl="vennNode1" presStyleIdx="0" presStyleCnt="3"/>
      <dgm:spPr/>
    </dgm:pt>
    <dgm:pt modelId="{67BE4200-F2B5-0D46-BCAE-9CA077D7A373}" type="pres">
      <dgm:prSet presAssocID="{B176B8DD-3EF9-0240-A7E7-389FECAD7A9B}" presName="circ1Tx" presStyleLbl="revTx" presStyleIdx="0" presStyleCnt="0">
        <dgm:presLayoutVars>
          <dgm:chMax val="0"/>
          <dgm:chPref val="0"/>
          <dgm:bulletEnabled val="1"/>
        </dgm:presLayoutVars>
      </dgm:prSet>
      <dgm:spPr/>
    </dgm:pt>
    <dgm:pt modelId="{232C5E02-2A27-EB46-AD77-81A9A78EA645}" type="pres">
      <dgm:prSet presAssocID="{3A09F54C-CF93-4A87-A7AF-50E01320CD7C}" presName="circ2" presStyleLbl="vennNode1" presStyleIdx="1" presStyleCnt="3"/>
      <dgm:spPr/>
    </dgm:pt>
    <dgm:pt modelId="{BFB97C96-B9B6-0D45-968A-A31735B7B094}" type="pres">
      <dgm:prSet presAssocID="{3A09F54C-CF93-4A87-A7AF-50E01320CD7C}" presName="circ2Tx" presStyleLbl="revTx" presStyleIdx="0" presStyleCnt="0">
        <dgm:presLayoutVars>
          <dgm:chMax val="0"/>
          <dgm:chPref val="0"/>
          <dgm:bulletEnabled val="1"/>
        </dgm:presLayoutVars>
      </dgm:prSet>
      <dgm:spPr/>
    </dgm:pt>
    <dgm:pt modelId="{CD307729-B17A-EC4A-ADA3-2B6E9EE643DF}" type="pres">
      <dgm:prSet presAssocID="{872A1D85-4895-4E64-82DC-85F6C249C1E8}" presName="circ3" presStyleLbl="vennNode1" presStyleIdx="2" presStyleCnt="3"/>
      <dgm:spPr/>
    </dgm:pt>
    <dgm:pt modelId="{D95D9FE7-F639-C248-8892-1B247E396A12}" type="pres">
      <dgm:prSet presAssocID="{872A1D85-4895-4E64-82DC-85F6C249C1E8}" presName="circ3Tx" presStyleLbl="revTx" presStyleIdx="0" presStyleCnt="0">
        <dgm:presLayoutVars>
          <dgm:chMax val="0"/>
          <dgm:chPref val="0"/>
          <dgm:bulletEnabled val="1"/>
        </dgm:presLayoutVars>
      </dgm:prSet>
      <dgm:spPr/>
    </dgm:pt>
  </dgm:ptLst>
  <dgm:cxnLst>
    <dgm:cxn modelId="{CDBA9F06-FEDC-444F-B176-768304B3D294}" type="presOf" srcId="{872A1D85-4895-4E64-82DC-85F6C249C1E8}" destId="{CD307729-B17A-EC4A-ADA3-2B6E9EE643DF}" srcOrd="0" destOrd="0" presId="urn:microsoft.com/office/officeart/2005/8/layout/venn1"/>
    <dgm:cxn modelId="{194CA31B-E75C-3446-B4C9-F16770CBDB6A}" type="presOf" srcId="{3A09F54C-CF93-4A87-A7AF-50E01320CD7C}" destId="{BFB97C96-B9B6-0D45-968A-A31735B7B094}" srcOrd="1" destOrd="0" presId="urn:microsoft.com/office/officeart/2005/8/layout/venn1"/>
    <dgm:cxn modelId="{3A89A134-263F-4149-86E7-71C266895160}" type="presOf" srcId="{B176B8DD-3EF9-0240-A7E7-389FECAD7A9B}" destId="{67BE4200-F2B5-0D46-BCAE-9CA077D7A373}" srcOrd="1" destOrd="0" presId="urn:microsoft.com/office/officeart/2005/8/layout/venn1"/>
    <dgm:cxn modelId="{7ACCF147-1D89-844B-8CFA-374D870958DE}" srcId="{FA39B391-AB36-4EEE-9976-1680B6A13F82}" destId="{B176B8DD-3EF9-0240-A7E7-389FECAD7A9B}" srcOrd="0" destOrd="0" parTransId="{FF26A107-6BCA-E64A-A120-074EC09CC2B9}" sibTransId="{12B2A05E-6C92-364B-81AB-E4E78A625680}"/>
    <dgm:cxn modelId="{5AC59A9A-8E20-E744-B312-37A8BE03A9A7}" type="presOf" srcId="{872A1D85-4895-4E64-82DC-85F6C249C1E8}" destId="{D95D9FE7-F639-C248-8892-1B247E396A12}" srcOrd="1" destOrd="0" presId="urn:microsoft.com/office/officeart/2005/8/layout/venn1"/>
    <dgm:cxn modelId="{057DD8A3-CD79-3844-BA43-6C964CA67EEA}" type="presOf" srcId="{B176B8DD-3EF9-0240-A7E7-389FECAD7A9B}" destId="{72575031-2371-AB42-B488-097F88AA2E3D}" srcOrd="0" destOrd="0" presId="urn:microsoft.com/office/officeart/2005/8/layout/venn1"/>
    <dgm:cxn modelId="{DB00CEA6-9D1D-4B85-9E51-D7D3BD7BE3AC}" srcId="{FA39B391-AB36-4EEE-9976-1680B6A13F82}" destId="{872A1D85-4895-4E64-82DC-85F6C249C1E8}" srcOrd="2" destOrd="0" parTransId="{DC62D329-1A8C-461B-A150-0AD3F8B995B7}" sibTransId="{C7081C49-B932-4A9C-B2B0-99E3AC290F18}"/>
    <dgm:cxn modelId="{0727C9C8-3200-B74C-8D22-9B440EA511DC}" type="presOf" srcId="{FA39B391-AB36-4EEE-9976-1680B6A13F82}" destId="{07467A3B-31A4-496A-BCB5-0D4BC45F8C8B}" srcOrd="0" destOrd="0" presId="urn:microsoft.com/office/officeart/2005/8/layout/venn1"/>
    <dgm:cxn modelId="{40EBFCD2-33E3-E945-9F56-B9E47CACDD3E}" type="presOf" srcId="{3A09F54C-CF93-4A87-A7AF-50E01320CD7C}" destId="{232C5E02-2A27-EB46-AD77-81A9A78EA645}" srcOrd="0" destOrd="0" presId="urn:microsoft.com/office/officeart/2005/8/layout/venn1"/>
    <dgm:cxn modelId="{F58A8CEC-BCF2-41D9-9F07-E4FC12F8FB52}" srcId="{FA39B391-AB36-4EEE-9976-1680B6A13F82}" destId="{3A09F54C-CF93-4A87-A7AF-50E01320CD7C}" srcOrd="1" destOrd="0" parTransId="{C03AC73D-4D96-4D91-867E-D92692F581B6}" sibTransId="{6A1CAD1D-1795-4868-A0EF-E5BE61842828}"/>
    <dgm:cxn modelId="{FB268A1D-3454-DE49-A977-E99187134498}" type="presParOf" srcId="{07467A3B-31A4-496A-BCB5-0D4BC45F8C8B}" destId="{72575031-2371-AB42-B488-097F88AA2E3D}" srcOrd="0" destOrd="0" presId="urn:microsoft.com/office/officeart/2005/8/layout/venn1"/>
    <dgm:cxn modelId="{558A3995-8E95-EC40-811F-8DAD50603AD2}" type="presParOf" srcId="{07467A3B-31A4-496A-BCB5-0D4BC45F8C8B}" destId="{67BE4200-F2B5-0D46-BCAE-9CA077D7A373}" srcOrd="1" destOrd="0" presId="urn:microsoft.com/office/officeart/2005/8/layout/venn1"/>
    <dgm:cxn modelId="{AA4E383E-4CF0-BD4B-882B-B95C02F03BC6}" type="presParOf" srcId="{07467A3B-31A4-496A-BCB5-0D4BC45F8C8B}" destId="{232C5E02-2A27-EB46-AD77-81A9A78EA645}" srcOrd="2" destOrd="0" presId="urn:microsoft.com/office/officeart/2005/8/layout/venn1"/>
    <dgm:cxn modelId="{440171BF-E684-F940-AC38-AA8F1E69DC55}" type="presParOf" srcId="{07467A3B-31A4-496A-BCB5-0D4BC45F8C8B}" destId="{BFB97C96-B9B6-0D45-968A-A31735B7B094}" srcOrd="3" destOrd="0" presId="urn:microsoft.com/office/officeart/2005/8/layout/venn1"/>
    <dgm:cxn modelId="{B35BC533-50B9-C540-B4C2-146D50D28601}" type="presParOf" srcId="{07467A3B-31A4-496A-BCB5-0D4BC45F8C8B}" destId="{CD307729-B17A-EC4A-ADA3-2B6E9EE643DF}" srcOrd="4" destOrd="0" presId="urn:microsoft.com/office/officeart/2005/8/layout/venn1"/>
    <dgm:cxn modelId="{93185BFE-4D36-044D-97FB-007A4E730F99}" type="presParOf" srcId="{07467A3B-31A4-496A-BCB5-0D4BC45F8C8B}" destId="{D95D9FE7-F639-C248-8892-1B247E396A12}" srcOrd="5" destOrd="0" presId="urn:microsoft.com/office/officeart/2005/8/layout/venn1"/>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FA39B391-AB36-4EEE-9976-1680B6A13F82}" type="doc">
      <dgm:prSet loTypeId="urn:microsoft.com/office/officeart/2005/8/layout/venn1" loCatId="relationship" qsTypeId="urn:microsoft.com/office/officeart/2005/8/quickstyle/simple2" qsCatId="simple" csTypeId="urn:microsoft.com/office/officeart/2005/8/colors/accent0_3" csCatId="mainScheme" phldr="1"/>
      <dgm:spPr/>
    </dgm:pt>
    <dgm:pt modelId="{3A09F54C-CF93-4A87-A7AF-50E01320CD7C}">
      <dgm:prSet phldrT="[Text]" custT="1">
        <dgm:style>
          <a:lnRef idx="1">
            <a:schemeClr val="accent3"/>
          </a:lnRef>
          <a:fillRef idx="3">
            <a:schemeClr val="accent3"/>
          </a:fillRef>
          <a:effectRef idx="2">
            <a:schemeClr val="accent3"/>
          </a:effectRef>
          <a:fontRef idx="minor">
            <a:schemeClr val="lt1"/>
          </a:fontRef>
        </dgm:style>
      </dgm:prSet>
      <dgm:spPr>
        <a:gradFill flip="none" rotWithShape="0">
          <a:gsLst>
            <a:gs pos="0">
              <a:schemeClr val="accent3">
                <a:shade val="51000"/>
                <a:satMod val="130000"/>
                <a:alpha val="53000"/>
              </a:schemeClr>
            </a:gs>
            <a:gs pos="80000">
              <a:schemeClr val="accent3">
                <a:shade val="93000"/>
                <a:satMod val="130000"/>
                <a:alpha val="53000"/>
              </a:schemeClr>
            </a:gs>
            <a:gs pos="100000">
              <a:schemeClr val="accent3">
                <a:shade val="94000"/>
                <a:satMod val="135000"/>
                <a:alpha val="53000"/>
              </a:schemeClr>
            </a:gs>
          </a:gsLst>
          <a:lin ang="16200000" scaled="0"/>
          <a:tileRect/>
        </a:gradFill>
      </dgm:spPr>
      <dgm:t>
        <a:bodyPr/>
        <a:lstStyle/>
        <a:p>
          <a:pPr algn="ctr" defTabSz="914400">
            <a:buNone/>
          </a:pPr>
          <a:r>
            <a:rPr lang="en-US" sz="1800" b="1" i="0" dirty="0" err="1">
              <a:solidFill>
                <a:schemeClr val="tx1"/>
              </a:solidFill>
              <a:latin typeface="Arial"/>
              <a:ea typeface="+mn-ea"/>
              <a:cs typeface="+mn-cs"/>
            </a:rPr>
            <a:t>Problema</a:t>
          </a:r>
          <a:r>
            <a:rPr lang="en-US" sz="1800" b="1" i="0" dirty="0">
              <a:solidFill>
                <a:schemeClr val="tx1"/>
              </a:solidFill>
              <a:latin typeface="Arial"/>
              <a:ea typeface="+mn-ea"/>
              <a:cs typeface="+mn-cs"/>
            </a:rPr>
            <a:t> social</a:t>
          </a:r>
        </a:p>
      </dgm:t>
    </dgm:pt>
    <dgm:pt modelId="{C03AC73D-4D96-4D91-867E-D92692F581B6}" type="parTrans" cxnId="{F58A8CEC-BCF2-41D9-9F07-E4FC12F8FB52}">
      <dgm:prSet/>
      <dgm:spPr/>
      <dgm:t>
        <a:bodyPr/>
        <a:lstStyle/>
        <a:p>
          <a:endParaRPr lang="en-US" b="1">
            <a:solidFill>
              <a:srgbClr val="00B0F0"/>
            </a:solidFill>
          </a:endParaRPr>
        </a:p>
      </dgm:t>
    </dgm:pt>
    <dgm:pt modelId="{6A1CAD1D-1795-4868-A0EF-E5BE61842828}" type="sibTrans" cxnId="{F58A8CEC-BCF2-41D9-9F07-E4FC12F8FB52}">
      <dgm:prSet/>
      <dgm:spPr/>
      <dgm:t>
        <a:bodyPr/>
        <a:lstStyle/>
        <a:p>
          <a:endParaRPr lang="en-US" b="1">
            <a:solidFill>
              <a:srgbClr val="00B0F0"/>
            </a:solidFill>
          </a:endParaRPr>
        </a:p>
      </dgm:t>
    </dgm:pt>
    <dgm:pt modelId="{872A1D85-4895-4E64-82DC-85F6C249C1E8}">
      <dgm:prSet phldrT="[Text]" custT="1">
        <dgm:style>
          <a:lnRef idx="1">
            <a:schemeClr val="accent5"/>
          </a:lnRef>
          <a:fillRef idx="3">
            <a:schemeClr val="accent5"/>
          </a:fillRef>
          <a:effectRef idx="2">
            <a:schemeClr val="accent5"/>
          </a:effectRef>
          <a:fontRef idx="minor">
            <a:schemeClr val="lt1"/>
          </a:fontRef>
        </dgm:style>
      </dgm:prSet>
      <dgm:spPr>
        <a:gradFill flip="none" rotWithShape="0">
          <a:gsLst>
            <a:gs pos="0">
              <a:schemeClr val="accent5">
                <a:shade val="51000"/>
                <a:satMod val="130000"/>
                <a:alpha val="38000"/>
              </a:schemeClr>
            </a:gs>
            <a:gs pos="80000">
              <a:schemeClr val="accent5">
                <a:shade val="93000"/>
                <a:satMod val="130000"/>
                <a:alpha val="38000"/>
              </a:schemeClr>
            </a:gs>
            <a:gs pos="100000">
              <a:schemeClr val="accent5">
                <a:shade val="94000"/>
                <a:satMod val="135000"/>
                <a:alpha val="38000"/>
              </a:schemeClr>
            </a:gs>
          </a:gsLst>
          <a:lin ang="16200000" scaled="0"/>
          <a:tileRect/>
        </a:gradFill>
      </dgm:spPr>
      <dgm:t>
        <a:bodyPr/>
        <a:lstStyle/>
        <a:p>
          <a:pPr algn="l" defTabSz="914400">
            <a:buNone/>
          </a:pPr>
          <a:r>
            <a:rPr lang="en-US" sz="1800" b="1" i="0" dirty="0" err="1">
              <a:solidFill>
                <a:schemeClr val="tx1"/>
              </a:solidFill>
              <a:latin typeface="Arial"/>
              <a:ea typeface="+mn-ea"/>
              <a:cs typeface="+mn-cs"/>
            </a:rPr>
            <a:t>Políticas</a:t>
          </a:r>
          <a:r>
            <a:rPr lang="en-US" sz="1800" b="1" i="0" dirty="0">
              <a:solidFill>
                <a:schemeClr val="tx1"/>
              </a:solidFill>
              <a:latin typeface="Arial"/>
              <a:ea typeface="+mn-ea"/>
              <a:cs typeface="+mn-cs"/>
            </a:rPr>
            <a:t>?</a:t>
          </a:r>
        </a:p>
      </dgm:t>
    </dgm:pt>
    <dgm:pt modelId="{DC62D329-1A8C-461B-A150-0AD3F8B995B7}" type="parTrans" cxnId="{DB00CEA6-9D1D-4B85-9E51-D7D3BD7BE3AC}">
      <dgm:prSet/>
      <dgm:spPr/>
      <dgm:t>
        <a:bodyPr/>
        <a:lstStyle/>
        <a:p>
          <a:endParaRPr lang="en-US" b="1">
            <a:solidFill>
              <a:srgbClr val="00B0F0"/>
            </a:solidFill>
          </a:endParaRPr>
        </a:p>
      </dgm:t>
    </dgm:pt>
    <dgm:pt modelId="{C7081C49-B932-4A9C-B2B0-99E3AC290F18}" type="sibTrans" cxnId="{DB00CEA6-9D1D-4B85-9E51-D7D3BD7BE3AC}">
      <dgm:prSet/>
      <dgm:spPr/>
      <dgm:t>
        <a:bodyPr/>
        <a:lstStyle/>
        <a:p>
          <a:endParaRPr lang="en-US" b="1">
            <a:solidFill>
              <a:srgbClr val="00B0F0"/>
            </a:solidFill>
          </a:endParaRPr>
        </a:p>
      </dgm:t>
    </dgm:pt>
    <dgm:pt modelId="{B176B8DD-3EF9-0240-A7E7-389FECAD7A9B}">
      <dgm:prSet phldrT="[Text]" custT="1">
        <dgm:style>
          <a:lnRef idx="1">
            <a:schemeClr val="accent1"/>
          </a:lnRef>
          <a:fillRef idx="3">
            <a:schemeClr val="accent1"/>
          </a:fillRef>
          <a:effectRef idx="2">
            <a:schemeClr val="accent1"/>
          </a:effectRef>
          <a:fontRef idx="minor">
            <a:schemeClr val="lt1"/>
          </a:fontRef>
        </dgm:style>
      </dgm:prSet>
      <dgm:spPr>
        <a:gradFill flip="none" rotWithShape="0">
          <a:gsLst>
            <a:gs pos="0">
              <a:schemeClr val="accent1">
                <a:shade val="51000"/>
                <a:satMod val="130000"/>
                <a:alpha val="65000"/>
              </a:schemeClr>
            </a:gs>
            <a:gs pos="80000">
              <a:schemeClr val="accent1">
                <a:shade val="93000"/>
                <a:satMod val="130000"/>
                <a:alpha val="65000"/>
              </a:schemeClr>
            </a:gs>
            <a:gs pos="100000">
              <a:schemeClr val="accent1">
                <a:shade val="94000"/>
                <a:satMod val="135000"/>
                <a:alpha val="65000"/>
              </a:schemeClr>
            </a:gs>
          </a:gsLst>
          <a:lin ang="16200000" scaled="0"/>
          <a:tileRect/>
        </a:gradFill>
      </dgm:spPr>
      <dgm:t>
        <a:bodyPr/>
        <a:lstStyle/>
        <a:p>
          <a:pPr algn="ctr" defTabSz="914400">
            <a:buNone/>
          </a:pPr>
          <a:r>
            <a:rPr lang="en-US" sz="1800" b="1" i="0" dirty="0" err="1">
              <a:solidFill>
                <a:schemeClr val="tx1"/>
              </a:solidFill>
              <a:latin typeface="Arial"/>
              <a:ea typeface="+mn-ea"/>
              <a:cs typeface="+mn-cs"/>
            </a:rPr>
            <a:t>Noticias</a:t>
          </a:r>
          <a:endParaRPr lang="en-US" sz="1800" b="1" i="0" dirty="0">
            <a:solidFill>
              <a:schemeClr val="tx1"/>
            </a:solidFill>
            <a:latin typeface="Arial"/>
            <a:ea typeface="+mn-ea"/>
            <a:cs typeface="+mn-cs"/>
          </a:endParaRPr>
        </a:p>
      </dgm:t>
    </dgm:pt>
    <dgm:pt modelId="{FF26A107-6BCA-E64A-A120-074EC09CC2B9}" type="parTrans" cxnId="{7ACCF147-1D89-844B-8CFA-374D870958DE}">
      <dgm:prSet/>
      <dgm:spPr/>
      <dgm:t>
        <a:bodyPr/>
        <a:lstStyle/>
        <a:p>
          <a:endParaRPr lang="es-ES"/>
        </a:p>
      </dgm:t>
    </dgm:pt>
    <dgm:pt modelId="{12B2A05E-6C92-364B-81AB-E4E78A625680}" type="sibTrans" cxnId="{7ACCF147-1D89-844B-8CFA-374D870958DE}">
      <dgm:prSet/>
      <dgm:spPr/>
      <dgm:t>
        <a:bodyPr/>
        <a:lstStyle/>
        <a:p>
          <a:endParaRPr lang="es-ES"/>
        </a:p>
      </dgm:t>
    </dgm:pt>
    <dgm:pt modelId="{07467A3B-31A4-496A-BCB5-0D4BC45F8C8B}" type="pres">
      <dgm:prSet presAssocID="{FA39B391-AB36-4EEE-9976-1680B6A13F82}" presName="compositeShape" presStyleCnt="0">
        <dgm:presLayoutVars>
          <dgm:chMax val="7"/>
          <dgm:dir/>
          <dgm:resizeHandles val="exact"/>
        </dgm:presLayoutVars>
      </dgm:prSet>
      <dgm:spPr/>
    </dgm:pt>
    <dgm:pt modelId="{72575031-2371-AB42-B488-097F88AA2E3D}" type="pres">
      <dgm:prSet presAssocID="{B176B8DD-3EF9-0240-A7E7-389FECAD7A9B}" presName="circ1" presStyleLbl="vennNode1" presStyleIdx="0" presStyleCnt="3"/>
      <dgm:spPr/>
    </dgm:pt>
    <dgm:pt modelId="{67BE4200-F2B5-0D46-BCAE-9CA077D7A373}" type="pres">
      <dgm:prSet presAssocID="{B176B8DD-3EF9-0240-A7E7-389FECAD7A9B}" presName="circ1Tx" presStyleLbl="revTx" presStyleIdx="0" presStyleCnt="0">
        <dgm:presLayoutVars>
          <dgm:chMax val="0"/>
          <dgm:chPref val="0"/>
          <dgm:bulletEnabled val="1"/>
        </dgm:presLayoutVars>
      </dgm:prSet>
      <dgm:spPr/>
    </dgm:pt>
    <dgm:pt modelId="{232C5E02-2A27-EB46-AD77-81A9A78EA645}" type="pres">
      <dgm:prSet presAssocID="{3A09F54C-CF93-4A87-A7AF-50E01320CD7C}" presName="circ2" presStyleLbl="vennNode1" presStyleIdx="1" presStyleCnt="3"/>
      <dgm:spPr/>
    </dgm:pt>
    <dgm:pt modelId="{BFB97C96-B9B6-0D45-968A-A31735B7B094}" type="pres">
      <dgm:prSet presAssocID="{3A09F54C-CF93-4A87-A7AF-50E01320CD7C}" presName="circ2Tx" presStyleLbl="revTx" presStyleIdx="0" presStyleCnt="0">
        <dgm:presLayoutVars>
          <dgm:chMax val="0"/>
          <dgm:chPref val="0"/>
          <dgm:bulletEnabled val="1"/>
        </dgm:presLayoutVars>
      </dgm:prSet>
      <dgm:spPr/>
    </dgm:pt>
    <dgm:pt modelId="{CD307729-B17A-EC4A-ADA3-2B6E9EE643DF}" type="pres">
      <dgm:prSet presAssocID="{872A1D85-4895-4E64-82DC-85F6C249C1E8}" presName="circ3" presStyleLbl="vennNode1" presStyleIdx="2" presStyleCnt="3"/>
      <dgm:spPr/>
    </dgm:pt>
    <dgm:pt modelId="{D95D9FE7-F639-C248-8892-1B247E396A12}" type="pres">
      <dgm:prSet presAssocID="{872A1D85-4895-4E64-82DC-85F6C249C1E8}" presName="circ3Tx" presStyleLbl="revTx" presStyleIdx="0" presStyleCnt="0">
        <dgm:presLayoutVars>
          <dgm:chMax val="0"/>
          <dgm:chPref val="0"/>
          <dgm:bulletEnabled val="1"/>
        </dgm:presLayoutVars>
      </dgm:prSet>
      <dgm:spPr/>
    </dgm:pt>
  </dgm:ptLst>
  <dgm:cxnLst>
    <dgm:cxn modelId="{FB530F15-9EAF-8C4D-8644-197A852B82CD}" type="presOf" srcId="{FA39B391-AB36-4EEE-9976-1680B6A13F82}" destId="{07467A3B-31A4-496A-BCB5-0D4BC45F8C8B}" srcOrd="0" destOrd="0" presId="urn:microsoft.com/office/officeart/2005/8/layout/venn1"/>
    <dgm:cxn modelId="{5D47C73A-D726-B745-99FC-4D7FBCBACA8F}" type="presOf" srcId="{B176B8DD-3EF9-0240-A7E7-389FECAD7A9B}" destId="{67BE4200-F2B5-0D46-BCAE-9CA077D7A373}" srcOrd="1" destOrd="0" presId="urn:microsoft.com/office/officeart/2005/8/layout/venn1"/>
    <dgm:cxn modelId="{3A980047-E867-1F4C-8A2D-E9D6598F781D}" type="presOf" srcId="{3A09F54C-CF93-4A87-A7AF-50E01320CD7C}" destId="{BFB97C96-B9B6-0D45-968A-A31735B7B094}" srcOrd="1" destOrd="0" presId="urn:microsoft.com/office/officeart/2005/8/layout/venn1"/>
    <dgm:cxn modelId="{7ACCF147-1D89-844B-8CFA-374D870958DE}" srcId="{FA39B391-AB36-4EEE-9976-1680B6A13F82}" destId="{B176B8DD-3EF9-0240-A7E7-389FECAD7A9B}" srcOrd="0" destOrd="0" parTransId="{FF26A107-6BCA-E64A-A120-074EC09CC2B9}" sibTransId="{12B2A05E-6C92-364B-81AB-E4E78A625680}"/>
    <dgm:cxn modelId="{3E6A658A-B214-684C-9F82-AB95A6945BBC}" type="presOf" srcId="{3A09F54C-CF93-4A87-A7AF-50E01320CD7C}" destId="{232C5E02-2A27-EB46-AD77-81A9A78EA645}" srcOrd="0" destOrd="0" presId="urn:microsoft.com/office/officeart/2005/8/layout/venn1"/>
    <dgm:cxn modelId="{DB00CEA6-9D1D-4B85-9E51-D7D3BD7BE3AC}" srcId="{FA39B391-AB36-4EEE-9976-1680B6A13F82}" destId="{872A1D85-4895-4E64-82DC-85F6C249C1E8}" srcOrd="2" destOrd="0" parTransId="{DC62D329-1A8C-461B-A150-0AD3F8B995B7}" sibTransId="{C7081C49-B932-4A9C-B2B0-99E3AC290F18}"/>
    <dgm:cxn modelId="{57A894AF-945C-AF41-A630-704292B051A7}" type="presOf" srcId="{872A1D85-4895-4E64-82DC-85F6C249C1E8}" destId="{D95D9FE7-F639-C248-8892-1B247E396A12}" srcOrd="1" destOrd="0" presId="urn:microsoft.com/office/officeart/2005/8/layout/venn1"/>
    <dgm:cxn modelId="{80DF88B1-A865-4D49-8F64-D8E008B010D5}" type="presOf" srcId="{B176B8DD-3EF9-0240-A7E7-389FECAD7A9B}" destId="{72575031-2371-AB42-B488-097F88AA2E3D}" srcOrd="0" destOrd="0" presId="urn:microsoft.com/office/officeart/2005/8/layout/venn1"/>
    <dgm:cxn modelId="{F81FCDCF-6ED7-5247-9E65-07F60AB8AD40}" type="presOf" srcId="{872A1D85-4895-4E64-82DC-85F6C249C1E8}" destId="{CD307729-B17A-EC4A-ADA3-2B6E9EE643DF}" srcOrd="0" destOrd="0" presId="urn:microsoft.com/office/officeart/2005/8/layout/venn1"/>
    <dgm:cxn modelId="{F58A8CEC-BCF2-41D9-9F07-E4FC12F8FB52}" srcId="{FA39B391-AB36-4EEE-9976-1680B6A13F82}" destId="{3A09F54C-CF93-4A87-A7AF-50E01320CD7C}" srcOrd="1" destOrd="0" parTransId="{C03AC73D-4D96-4D91-867E-D92692F581B6}" sibTransId="{6A1CAD1D-1795-4868-A0EF-E5BE61842828}"/>
    <dgm:cxn modelId="{F497CAAD-E3C1-6F4E-8FFE-32B83534B8DB}" type="presParOf" srcId="{07467A3B-31A4-496A-BCB5-0D4BC45F8C8B}" destId="{72575031-2371-AB42-B488-097F88AA2E3D}" srcOrd="0" destOrd="0" presId="urn:microsoft.com/office/officeart/2005/8/layout/venn1"/>
    <dgm:cxn modelId="{3E9B7B51-8E9C-9946-B229-78795D175398}" type="presParOf" srcId="{07467A3B-31A4-496A-BCB5-0D4BC45F8C8B}" destId="{67BE4200-F2B5-0D46-BCAE-9CA077D7A373}" srcOrd="1" destOrd="0" presId="urn:microsoft.com/office/officeart/2005/8/layout/venn1"/>
    <dgm:cxn modelId="{4B52754C-2B7C-D643-90E1-238DDB4A8EE9}" type="presParOf" srcId="{07467A3B-31A4-496A-BCB5-0D4BC45F8C8B}" destId="{232C5E02-2A27-EB46-AD77-81A9A78EA645}" srcOrd="2" destOrd="0" presId="urn:microsoft.com/office/officeart/2005/8/layout/venn1"/>
    <dgm:cxn modelId="{C280ED80-D476-A142-8441-520841FCB025}" type="presParOf" srcId="{07467A3B-31A4-496A-BCB5-0D4BC45F8C8B}" destId="{BFB97C96-B9B6-0D45-968A-A31735B7B094}" srcOrd="3" destOrd="0" presId="urn:microsoft.com/office/officeart/2005/8/layout/venn1"/>
    <dgm:cxn modelId="{CA7C09B2-6CEE-074C-A00F-A8D3CE43582C}" type="presParOf" srcId="{07467A3B-31A4-496A-BCB5-0D4BC45F8C8B}" destId="{CD307729-B17A-EC4A-ADA3-2B6E9EE643DF}" srcOrd="4" destOrd="0" presId="urn:microsoft.com/office/officeart/2005/8/layout/venn1"/>
    <dgm:cxn modelId="{FE179290-A2CB-1841-8AC5-AB11F20DFBC8}" type="presParOf" srcId="{07467A3B-31A4-496A-BCB5-0D4BC45F8C8B}" destId="{D95D9FE7-F639-C248-8892-1B247E396A12}" srcOrd="5" destOrd="0" presId="urn:microsoft.com/office/officeart/2005/8/layout/venn1"/>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2575031-2371-AB42-B488-097F88AA2E3D}">
      <dsp:nvSpPr>
        <dsp:cNvPr id="0" name=""/>
        <dsp:cNvSpPr/>
      </dsp:nvSpPr>
      <dsp:spPr>
        <a:xfrm>
          <a:off x="1322005" y="39604"/>
          <a:ext cx="2059428" cy="2059428"/>
        </a:xfrm>
        <a:prstGeom prst="ellipse">
          <a:avLst/>
        </a:prstGeom>
        <a:gradFill flip="none" rotWithShape="0">
          <a:gsLst>
            <a:gs pos="0">
              <a:schemeClr val="accent1">
                <a:shade val="51000"/>
                <a:satMod val="130000"/>
                <a:alpha val="65000"/>
              </a:schemeClr>
            </a:gs>
            <a:gs pos="80000">
              <a:schemeClr val="accent1">
                <a:shade val="93000"/>
                <a:satMod val="130000"/>
                <a:alpha val="65000"/>
              </a:schemeClr>
            </a:gs>
            <a:gs pos="100000">
              <a:schemeClr val="accent1">
                <a:shade val="94000"/>
                <a:satMod val="135000"/>
                <a:alpha val="65000"/>
              </a:schemeClr>
            </a:gs>
          </a:gsLst>
          <a:lin ang="16200000" scaled="0"/>
          <a:tileRect/>
        </a:gradFill>
        <a:ln w="9525" cap="flat" cmpd="sng" algn="ctr">
          <a:solidFill>
            <a:schemeClr val="accent1">
              <a:shade val="95000"/>
              <a:satMod val="105000"/>
            </a:schemeClr>
          </a:solidFill>
          <a:prstDash val="solid"/>
        </a:ln>
        <a:effectLst>
          <a:outerShdw blurRad="40000" dist="23000" dir="5400000" rotWithShape="0">
            <a:srgbClr val="000000">
              <a:alpha val="35000"/>
            </a:srgbClr>
          </a:outerShdw>
        </a:effectLst>
      </dsp:spPr>
      <dsp:style>
        <a:lnRef idx="1">
          <a:schemeClr val="accent1"/>
        </a:lnRef>
        <a:fillRef idx="3">
          <a:schemeClr val="accent1"/>
        </a:fillRef>
        <a:effectRef idx="2">
          <a:schemeClr val="accent1"/>
        </a:effectRef>
        <a:fontRef idx="minor">
          <a:schemeClr val="lt1"/>
        </a:fontRef>
      </dsp:style>
      <dsp:txBody>
        <a:bodyPr spcFirstLastPara="0" vert="horz" wrap="square" lIns="0" tIns="0" rIns="0" bIns="0" numCol="1" spcCol="1270" anchor="ctr" anchorCtr="0">
          <a:noAutofit/>
        </a:bodyPr>
        <a:lstStyle/>
        <a:p>
          <a:pPr marL="0" lvl="0" indent="0" algn="ctr" defTabSz="914400">
            <a:lnSpc>
              <a:spcPct val="90000"/>
            </a:lnSpc>
            <a:spcBef>
              <a:spcPct val="0"/>
            </a:spcBef>
            <a:spcAft>
              <a:spcPct val="35000"/>
            </a:spcAft>
            <a:buNone/>
          </a:pPr>
          <a:r>
            <a:rPr lang="en-US" sz="1800" b="1" i="0" kern="1200" dirty="0" err="1">
              <a:solidFill>
                <a:schemeClr val="tx1"/>
              </a:solidFill>
              <a:latin typeface="Arial"/>
              <a:ea typeface="+mn-ea"/>
              <a:cs typeface="+mn-cs"/>
            </a:rPr>
            <a:t>Autoridad</a:t>
          </a:r>
          <a:endParaRPr lang="en-US" sz="1800" b="1" i="0" kern="1200" dirty="0">
            <a:solidFill>
              <a:schemeClr val="tx1"/>
            </a:solidFill>
            <a:latin typeface="Arial"/>
            <a:ea typeface="+mn-ea"/>
            <a:cs typeface="+mn-cs"/>
          </a:endParaRPr>
        </a:p>
      </dsp:txBody>
      <dsp:txXfrm>
        <a:off x="1559631" y="316835"/>
        <a:ext cx="1584176" cy="653472"/>
      </dsp:txXfrm>
    </dsp:sp>
    <dsp:sp modelId="{232C5E02-2A27-EB46-AD77-81A9A78EA645}">
      <dsp:nvSpPr>
        <dsp:cNvPr id="0" name=""/>
        <dsp:cNvSpPr/>
      </dsp:nvSpPr>
      <dsp:spPr>
        <a:xfrm>
          <a:off x="2232906" y="950505"/>
          <a:ext cx="2059428" cy="2059428"/>
        </a:xfrm>
        <a:prstGeom prst="ellipse">
          <a:avLst/>
        </a:prstGeom>
        <a:gradFill flip="none" rotWithShape="0">
          <a:gsLst>
            <a:gs pos="0">
              <a:schemeClr val="accent3">
                <a:shade val="51000"/>
                <a:satMod val="130000"/>
                <a:alpha val="53000"/>
              </a:schemeClr>
            </a:gs>
            <a:gs pos="80000">
              <a:schemeClr val="accent3">
                <a:shade val="93000"/>
                <a:satMod val="130000"/>
                <a:alpha val="53000"/>
              </a:schemeClr>
            </a:gs>
            <a:gs pos="100000">
              <a:schemeClr val="accent3">
                <a:shade val="94000"/>
                <a:satMod val="135000"/>
                <a:alpha val="53000"/>
              </a:schemeClr>
            </a:gs>
          </a:gsLst>
          <a:lin ang="16200000" scaled="0"/>
          <a:tileRect/>
        </a:gradFill>
        <a:ln w="9525" cap="flat" cmpd="sng" algn="ctr">
          <a:solidFill>
            <a:schemeClr val="accent3">
              <a:shade val="95000"/>
              <a:satMod val="105000"/>
            </a:schemeClr>
          </a:solidFill>
          <a:prstDash val="solid"/>
        </a:ln>
        <a:effectLst>
          <a:outerShdw blurRad="40000" dist="23000" dir="5400000" rotWithShape="0">
            <a:srgbClr val="000000">
              <a:alpha val="35000"/>
            </a:srgbClr>
          </a:outerShdw>
        </a:effectLst>
      </dsp:spPr>
      <dsp:style>
        <a:lnRef idx="1">
          <a:schemeClr val="accent3"/>
        </a:lnRef>
        <a:fillRef idx="3">
          <a:schemeClr val="accent3"/>
        </a:fillRef>
        <a:effectRef idx="2">
          <a:schemeClr val="accent3"/>
        </a:effectRef>
        <a:fontRef idx="minor">
          <a:schemeClr val="lt1"/>
        </a:fontRef>
      </dsp:style>
      <dsp:txBody>
        <a:bodyPr spcFirstLastPara="0" vert="horz" wrap="square" lIns="0" tIns="0" rIns="0" bIns="0" numCol="1" spcCol="1270" anchor="ctr" anchorCtr="0">
          <a:noAutofit/>
        </a:bodyPr>
        <a:lstStyle/>
        <a:p>
          <a:pPr marL="0" lvl="0" indent="0" algn="ctr" defTabSz="914400">
            <a:lnSpc>
              <a:spcPct val="90000"/>
            </a:lnSpc>
            <a:spcBef>
              <a:spcPct val="0"/>
            </a:spcBef>
            <a:spcAft>
              <a:spcPct val="35000"/>
            </a:spcAft>
            <a:buNone/>
          </a:pPr>
          <a:r>
            <a:rPr lang="en-US" sz="1800" b="1" i="0" kern="1200" dirty="0">
              <a:solidFill>
                <a:schemeClr val="tx1"/>
              </a:solidFill>
              <a:latin typeface="Arial"/>
              <a:ea typeface="+mn-ea"/>
              <a:cs typeface="+mn-cs"/>
            </a:rPr>
            <a:t>Infra-</a:t>
          </a:r>
          <a:r>
            <a:rPr lang="en-US" sz="1800" b="1" i="0" kern="1200" dirty="0" err="1">
              <a:solidFill>
                <a:schemeClr val="tx1"/>
              </a:solidFill>
              <a:latin typeface="Arial"/>
              <a:ea typeface="+mn-ea"/>
              <a:cs typeface="+mn-cs"/>
            </a:rPr>
            <a:t>estruc</a:t>
          </a:r>
          <a:r>
            <a:rPr lang="en-US" sz="1800" b="1" i="0" kern="1200" dirty="0">
              <a:solidFill>
                <a:schemeClr val="tx1"/>
              </a:solidFill>
              <a:latin typeface="Arial"/>
              <a:ea typeface="+mn-ea"/>
              <a:cs typeface="+mn-cs"/>
            </a:rPr>
            <a:t>-</a:t>
          </a:r>
          <a:r>
            <a:rPr lang="en-US" sz="1800" b="1" i="0" kern="1200" dirty="0" err="1">
              <a:solidFill>
                <a:schemeClr val="tx1"/>
              </a:solidFill>
              <a:latin typeface="Arial"/>
              <a:ea typeface="+mn-ea"/>
              <a:cs typeface="+mn-cs"/>
            </a:rPr>
            <a:t>tura</a:t>
          </a:r>
          <a:endParaRPr lang="en-US" sz="1800" b="1" i="0" kern="1200" dirty="0">
            <a:solidFill>
              <a:schemeClr val="tx1"/>
            </a:solidFill>
            <a:latin typeface="Arial"/>
            <a:ea typeface="+mn-ea"/>
            <a:cs typeface="+mn-cs"/>
          </a:endParaRPr>
        </a:p>
      </dsp:txBody>
      <dsp:txXfrm>
        <a:off x="3341830" y="1188131"/>
        <a:ext cx="792088" cy="1584176"/>
      </dsp:txXfrm>
    </dsp:sp>
    <dsp:sp modelId="{CD307729-B17A-EC4A-ADA3-2B6E9EE643DF}">
      <dsp:nvSpPr>
        <dsp:cNvPr id="0" name=""/>
        <dsp:cNvSpPr/>
      </dsp:nvSpPr>
      <dsp:spPr>
        <a:xfrm>
          <a:off x="1322005" y="1861406"/>
          <a:ext cx="2059428" cy="2059428"/>
        </a:xfrm>
        <a:prstGeom prst="ellipse">
          <a:avLst/>
        </a:prstGeom>
        <a:gradFill flip="none" rotWithShape="0">
          <a:gsLst>
            <a:gs pos="0">
              <a:schemeClr val="accent5">
                <a:shade val="51000"/>
                <a:satMod val="130000"/>
                <a:alpha val="38000"/>
              </a:schemeClr>
            </a:gs>
            <a:gs pos="80000">
              <a:schemeClr val="accent5">
                <a:shade val="93000"/>
                <a:satMod val="130000"/>
                <a:alpha val="38000"/>
              </a:schemeClr>
            </a:gs>
            <a:gs pos="100000">
              <a:schemeClr val="accent5">
                <a:shade val="94000"/>
                <a:satMod val="135000"/>
                <a:alpha val="38000"/>
              </a:schemeClr>
            </a:gs>
          </a:gsLst>
          <a:lin ang="16200000" scaled="0"/>
          <a:tileRect/>
        </a:gradFill>
        <a:ln w="9525" cap="flat" cmpd="sng" algn="ctr">
          <a:solidFill>
            <a:schemeClr val="accent5">
              <a:shade val="95000"/>
              <a:satMod val="105000"/>
            </a:schemeClr>
          </a:solidFill>
          <a:prstDash val="solid"/>
        </a:ln>
        <a:effectLst>
          <a:outerShdw blurRad="40000" dist="23000" dir="5400000" rotWithShape="0">
            <a:srgbClr val="000000">
              <a:alpha val="35000"/>
            </a:srgbClr>
          </a:outerShdw>
        </a:effectLst>
      </dsp:spPr>
      <dsp:style>
        <a:lnRef idx="1">
          <a:schemeClr val="accent5"/>
        </a:lnRef>
        <a:fillRef idx="3">
          <a:schemeClr val="accent5"/>
        </a:fillRef>
        <a:effectRef idx="2">
          <a:schemeClr val="accent5"/>
        </a:effectRef>
        <a:fontRef idx="minor">
          <a:schemeClr val="lt1"/>
        </a:fontRef>
      </dsp:style>
      <dsp:txBody>
        <a:bodyPr spcFirstLastPara="0" vert="horz" wrap="square" lIns="0" tIns="0" rIns="0" bIns="0" numCol="1" spcCol="1270" anchor="ctr" anchorCtr="0">
          <a:noAutofit/>
        </a:bodyPr>
        <a:lstStyle/>
        <a:p>
          <a:pPr marL="0" lvl="0" indent="0" algn="l" defTabSz="914400">
            <a:lnSpc>
              <a:spcPct val="90000"/>
            </a:lnSpc>
            <a:spcBef>
              <a:spcPct val="0"/>
            </a:spcBef>
            <a:spcAft>
              <a:spcPct val="35000"/>
            </a:spcAft>
            <a:buNone/>
          </a:pPr>
          <a:r>
            <a:rPr lang="en-US" sz="1800" b="1" i="0" kern="1200" dirty="0">
              <a:solidFill>
                <a:schemeClr val="tx1"/>
              </a:solidFill>
              <a:latin typeface="Arial"/>
              <a:ea typeface="+mn-ea"/>
              <a:cs typeface="+mn-cs"/>
            </a:rPr>
            <a:t>Marco </a:t>
          </a:r>
          <a:r>
            <a:rPr lang="en-US" sz="1800" b="1" i="0" kern="1200" dirty="0" err="1">
              <a:solidFill>
                <a:schemeClr val="tx1"/>
              </a:solidFill>
              <a:latin typeface="Arial"/>
              <a:ea typeface="+mn-ea"/>
              <a:cs typeface="+mn-cs"/>
            </a:rPr>
            <a:t>regulatorio</a:t>
          </a:r>
          <a:endParaRPr lang="en-US" sz="1800" b="1" i="0" kern="1200" dirty="0">
            <a:solidFill>
              <a:schemeClr val="tx1"/>
            </a:solidFill>
            <a:latin typeface="Arial"/>
            <a:ea typeface="+mn-ea"/>
            <a:cs typeface="+mn-cs"/>
          </a:endParaRPr>
        </a:p>
      </dsp:txBody>
      <dsp:txXfrm>
        <a:off x="1559631" y="2990132"/>
        <a:ext cx="1584176" cy="653472"/>
      </dsp:txXfrm>
    </dsp:sp>
    <dsp:sp modelId="{11D6FF42-DBEE-254A-AA43-D21C81ACF449}">
      <dsp:nvSpPr>
        <dsp:cNvPr id="0" name=""/>
        <dsp:cNvSpPr/>
      </dsp:nvSpPr>
      <dsp:spPr>
        <a:xfrm>
          <a:off x="411104" y="950505"/>
          <a:ext cx="2059428" cy="2059428"/>
        </a:xfrm>
        <a:prstGeom prst="ellipse">
          <a:avLst/>
        </a:prstGeom>
        <a:solidFill>
          <a:schemeClr val="dk2">
            <a:alpha val="50000"/>
            <a:hueOff val="0"/>
            <a:satOff val="0"/>
            <a:lumOff val="0"/>
            <a:alphaOff val="0"/>
          </a:schemeClr>
        </a:solidFill>
        <a:ln w="38100" cap="flat" cmpd="sng" algn="ctr">
          <a:solidFill>
            <a:schemeClr val="lt2">
              <a:hueOff val="0"/>
              <a:satOff val="0"/>
              <a:lumOff val="0"/>
              <a:alphaOff val="0"/>
            </a:schemeClr>
          </a:solidFill>
          <a:prstDash val="solid"/>
        </a:ln>
        <a:effectLst/>
      </dsp:spPr>
      <dsp:style>
        <a:lnRef idx="3">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marL="0" lvl="0" indent="0" algn="ctr" defTabSz="914400">
            <a:lnSpc>
              <a:spcPct val="90000"/>
            </a:lnSpc>
            <a:spcBef>
              <a:spcPct val="0"/>
            </a:spcBef>
            <a:spcAft>
              <a:spcPct val="35000"/>
            </a:spcAft>
            <a:buNone/>
          </a:pPr>
          <a:r>
            <a:rPr lang="en-US" sz="1800" b="1" i="0" kern="1200" dirty="0" err="1">
              <a:solidFill>
                <a:schemeClr val="tx1"/>
              </a:solidFill>
              <a:latin typeface="Arial"/>
              <a:ea typeface="+mn-ea"/>
              <a:cs typeface="+mn-cs"/>
            </a:rPr>
            <a:t>Finan-cia-miento</a:t>
          </a:r>
          <a:endParaRPr lang="en-US" sz="1800" b="1" i="0" kern="1200" dirty="0">
            <a:solidFill>
              <a:schemeClr val="tx1"/>
            </a:solidFill>
            <a:latin typeface="Arial"/>
            <a:ea typeface="+mn-ea"/>
            <a:cs typeface="+mn-cs"/>
          </a:endParaRPr>
        </a:p>
      </dsp:txBody>
      <dsp:txXfrm>
        <a:off x="569521" y="1188131"/>
        <a:ext cx="792088" cy="1584176"/>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2575031-2371-AB42-B488-097F88AA2E3D}">
      <dsp:nvSpPr>
        <dsp:cNvPr id="0" name=""/>
        <dsp:cNvSpPr/>
      </dsp:nvSpPr>
      <dsp:spPr>
        <a:xfrm>
          <a:off x="994724" y="41062"/>
          <a:ext cx="1970990" cy="1970990"/>
        </a:xfrm>
        <a:prstGeom prst="ellipse">
          <a:avLst/>
        </a:prstGeom>
        <a:gradFill flip="none" rotWithShape="0">
          <a:gsLst>
            <a:gs pos="0">
              <a:schemeClr val="accent1">
                <a:shade val="51000"/>
                <a:satMod val="130000"/>
                <a:alpha val="65000"/>
              </a:schemeClr>
            </a:gs>
            <a:gs pos="80000">
              <a:schemeClr val="accent1">
                <a:shade val="93000"/>
                <a:satMod val="130000"/>
                <a:alpha val="65000"/>
              </a:schemeClr>
            </a:gs>
            <a:gs pos="100000">
              <a:schemeClr val="accent1">
                <a:shade val="94000"/>
                <a:satMod val="135000"/>
                <a:alpha val="65000"/>
              </a:schemeClr>
            </a:gs>
          </a:gsLst>
          <a:lin ang="16200000" scaled="0"/>
          <a:tileRect/>
        </a:gradFill>
        <a:ln w="9525" cap="flat" cmpd="sng" algn="ctr">
          <a:solidFill>
            <a:schemeClr val="accent1">
              <a:shade val="95000"/>
              <a:satMod val="105000"/>
            </a:schemeClr>
          </a:solidFill>
          <a:prstDash val="solid"/>
        </a:ln>
        <a:effectLst>
          <a:outerShdw blurRad="40000" dist="23000" dir="5400000" rotWithShape="0">
            <a:srgbClr val="000000">
              <a:alpha val="35000"/>
            </a:srgbClr>
          </a:outerShdw>
        </a:effectLst>
      </dsp:spPr>
      <dsp:style>
        <a:lnRef idx="1">
          <a:schemeClr val="accent1"/>
        </a:lnRef>
        <a:fillRef idx="3">
          <a:schemeClr val="accent1"/>
        </a:fillRef>
        <a:effectRef idx="2">
          <a:schemeClr val="accent1"/>
        </a:effectRef>
        <a:fontRef idx="minor">
          <a:schemeClr val="lt1"/>
        </a:fontRef>
      </dsp:style>
      <dsp:txBody>
        <a:bodyPr spcFirstLastPara="0" vert="horz" wrap="square" lIns="0" tIns="0" rIns="0" bIns="0" numCol="1" spcCol="1270" anchor="ctr" anchorCtr="0">
          <a:noAutofit/>
        </a:bodyPr>
        <a:lstStyle/>
        <a:p>
          <a:pPr marL="0" lvl="0" indent="0" algn="ctr" defTabSz="914400">
            <a:lnSpc>
              <a:spcPct val="90000"/>
            </a:lnSpc>
            <a:spcBef>
              <a:spcPct val="0"/>
            </a:spcBef>
            <a:spcAft>
              <a:spcPct val="35000"/>
            </a:spcAft>
            <a:buNone/>
          </a:pPr>
          <a:r>
            <a:rPr lang="en-US" sz="1800" b="1" i="0" kern="1200" dirty="0" err="1">
              <a:solidFill>
                <a:schemeClr val="tx1"/>
              </a:solidFill>
              <a:latin typeface="Arial"/>
              <a:ea typeface="+mn-ea"/>
              <a:cs typeface="+mn-cs"/>
            </a:rPr>
            <a:t>Insumos</a:t>
          </a:r>
          <a:endParaRPr lang="en-US" sz="1800" b="1" i="0" kern="1200" dirty="0">
            <a:solidFill>
              <a:schemeClr val="tx1"/>
            </a:solidFill>
            <a:latin typeface="Arial"/>
            <a:ea typeface="+mn-ea"/>
            <a:cs typeface="+mn-cs"/>
          </a:endParaRPr>
        </a:p>
      </dsp:txBody>
      <dsp:txXfrm>
        <a:off x="1257523" y="385985"/>
        <a:ext cx="1445392" cy="886945"/>
      </dsp:txXfrm>
    </dsp:sp>
    <dsp:sp modelId="{232C5E02-2A27-EB46-AD77-81A9A78EA645}">
      <dsp:nvSpPr>
        <dsp:cNvPr id="0" name=""/>
        <dsp:cNvSpPr/>
      </dsp:nvSpPr>
      <dsp:spPr>
        <a:xfrm>
          <a:off x="1705923" y="1272931"/>
          <a:ext cx="1970990" cy="1970990"/>
        </a:xfrm>
        <a:prstGeom prst="ellipse">
          <a:avLst/>
        </a:prstGeom>
        <a:gradFill flip="none" rotWithShape="0">
          <a:gsLst>
            <a:gs pos="0">
              <a:schemeClr val="accent3">
                <a:shade val="51000"/>
                <a:satMod val="130000"/>
                <a:alpha val="53000"/>
              </a:schemeClr>
            </a:gs>
            <a:gs pos="80000">
              <a:schemeClr val="accent3">
                <a:shade val="93000"/>
                <a:satMod val="130000"/>
                <a:alpha val="53000"/>
              </a:schemeClr>
            </a:gs>
            <a:gs pos="100000">
              <a:schemeClr val="accent3">
                <a:shade val="94000"/>
                <a:satMod val="135000"/>
                <a:alpha val="53000"/>
              </a:schemeClr>
            </a:gs>
          </a:gsLst>
          <a:lin ang="16200000" scaled="0"/>
          <a:tileRect/>
        </a:gradFill>
        <a:ln w="9525" cap="flat" cmpd="sng" algn="ctr">
          <a:solidFill>
            <a:schemeClr val="accent3">
              <a:shade val="95000"/>
              <a:satMod val="105000"/>
            </a:schemeClr>
          </a:solidFill>
          <a:prstDash val="solid"/>
        </a:ln>
        <a:effectLst>
          <a:outerShdw blurRad="40000" dist="23000" dir="5400000" rotWithShape="0">
            <a:srgbClr val="000000">
              <a:alpha val="35000"/>
            </a:srgbClr>
          </a:outerShdw>
        </a:effectLst>
      </dsp:spPr>
      <dsp:style>
        <a:lnRef idx="1">
          <a:schemeClr val="accent3"/>
        </a:lnRef>
        <a:fillRef idx="3">
          <a:schemeClr val="accent3"/>
        </a:fillRef>
        <a:effectRef idx="2">
          <a:schemeClr val="accent3"/>
        </a:effectRef>
        <a:fontRef idx="minor">
          <a:schemeClr val="lt1"/>
        </a:fontRef>
      </dsp:style>
      <dsp:txBody>
        <a:bodyPr spcFirstLastPara="0" vert="horz" wrap="square" lIns="0" tIns="0" rIns="0" bIns="0" numCol="1" spcCol="1270" anchor="ctr" anchorCtr="0">
          <a:noAutofit/>
        </a:bodyPr>
        <a:lstStyle/>
        <a:p>
          <a:pPr marL="0" lvl="0" indent="0" algn="ctr" defTabSz="914400">
            <a:lnSpc>
              <a:spcPct val="90000"/>
            </a:lnSpc>
            <a:spcBef>
              <a:spcPct val="0"/>
            </a:spcBef>
            <a:spcAft>
              <a:spcPct val="35000"/>
            </a:spcAft>
            <a:buNone/>
          </a:pPr>
          <a:r>
            <a:rPr lang="en-US" sz="1800" b="1" i="0" kern="1200" dirty="0" err="1">
              <a:solidFill>
                <a:schemeClr val="tx1"/>
              </a:solidFill>
              <a:latin typeface="Arial"/>
              <a:ea typeface="+mn-ea"/>
              <a:cs typeface="+mn-cs"/>
            </a:rPr>
            <a:t>Ventas</a:t>
          </a:r>
          <a:endParaRPr lang="en-US" sz="1800" b="1" i="0" kern="1200" dirty="0">
            <a:solidFill>
              <a:schemeClr val="tx1"/>
            </a:solidFill>
            <a:latin typeface="Arial"/>
            <a:ea typeface="+mn-ea"/>
            <a:cs typeface="+mn-cs"/>
          </a:endParaRPr>
        </a:p>
      </dsp:txBody>
      <dsp:txXfrm>
        <a:off x="2308718" y="1782103"/>
        <a:ext cx="1182594" cy="1084044"/>
      </dsp:txXfrm>
    </dsp:sp>
    <dsp:sp modelId="{CD307729-B17A-EC4A-ADA3-2B6E9EE643DF}">
      <dsp:nvSpPr>
        <dsp:cNvPr id="0" name=""/>
        <dsp:cNvSpPr/>
      </dsp:nvSpPr>
      <dsp:spPr>
        <a:xfrm>
          <a:off x="283525" y="1272931"/>
          <a:ext cx="1970990" cy="1970990"/>
        </a:xfrm>
        <a:prstGeom prst="ellipse">
          <a:avLst/>
        </a:prstGeom>
        <a:gradFill flip="none" rotWithShape="0">
          <a:gsLst>
            <a:gs pos="0">
              <a:schemeClr val="accent5">
                <a:shade val="51000"/>
                <a:satMod val="130000"/>
                <a:alpha val="38000"/>
              </a:schemeClr>
            </a:gs>
            <a:gs pos="80000">
              <a:schemeClr val="accent5">
                <a:shade val="93000"/>
                <a:satMod val="130000"/>
                <a:alpha val="38000"/>
              </a:schemeClr>
            </a:gs>
            <a:gs pos="100000">
              <a:schemeClr val="accent5">
                <a:shade val="94000"/>
                <a:satMod val="135000"/>
                <a:alpha val="38000"/>
              </a:schemeClr>
            </a:gs>
          </a:gsLst>
          <a:lin ang="16200000" scaled="0"/>
          <a:tileRect/>
        </a:gradFill>
        <a:ln w="9525" cap="flat" cmpd="sng" algn="ctr">
          <a:solidFill>
            <a:schemeClr val="accent5">
              <a:shade val="95000"/>
              <a:satMod val="105000"/>
            </a:schemeClr>
          </a:solidFill>
          <a:prstDash val="solid"/>
        </a:ln>
        <a:effectLst>
          <a:outerShdw blurRad="40000" dist="23000" dir="5400000" rotWithShape="0">
            <a:srgbClr val="000000">
              <a:alpha val="35000"/>
            </a:srgbClr>
          </a:outerShdw>
        </a:effectLst>
      </dsp:spPr>
      <dsp:style>
        <a:lnRef idx="1">
          <a:schemeClr val="accent5"/>
        </a:lnRef>
        <a:fillRef idx="3">
          <a:schemeClr val="accent5"/>
        </a:fillRef>
        <a:effectRef idx="2">
          <a:schemeClr val="accent5"/>
        </a:effectRef>
        <a:fontRef idx="minor">
          <a:schemeClr val="lt1"/>
        </a:fontRef>
      </dsp:style>
      <dsp:txBody>
        <a:bodyPr spcFirstLastPara="0" vert="horz" wrap="square" lIns="0" tIns="0" rIns="0" bIns="0" numCol="1" spcCol="1270" anchor="ctr" anchorCtr="0">
          <a:noAutofit/>
        </a:bodyPr>
        <a:lstStyle/>
        <a:p>
          <a:pPr marL="0" lvl="0" indent="0" algn="l" defTabSz="914400">
            <a:lnSpc>
              <a:spcPct val="90000"/>
            </a:lnSpc>
            <a:spcBef>
              <a:spcPct val="0"/>
            </a:spcBef>
            <a:spcAft>
              <a:spcPct val="35000"/>
            </a:spcAft>
            <a:buNone/>
          </a:pPr>
          <a:r>
            <a:rPr lang="en-US" sz="1800" b="1" i="0" kern="1200" dirty="0" err="1">
              <a:solidFill>
                <a:schemeClr val="tx1"/>
              </a:solidFill>
              <a:latin typeface="Arial"/>
              <a:ea typeface="+mn-ea"/>
              <a:cs typeface="+mn-cs"/>
            </a:rPr>
            <a:t>Donacio-nes</a:t>
          </a:r>
          <a:endParaRPr lang="en-US" sz="1800" b="1" i="0" kern="1200" dirty="0">
            <a:solidFill>
              <a:schemeClr val="tx1"/>
            </a:solidFill>
            <a:latin typeface="Arial"/>
            <a:ea typeface="+mn-ea"/>
            <a:cs typeface="+mn-cs"/>
          </a:endParaRPr>
        </a:p>
      </dsp:txBody>
      <dsp:txXfrm>
        <a:off x="469127" y="1782103"/>
        <a:ext cx="1182594" cy="1084044"/>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2575031-2371-AB42-B488-097F88AA2E3D}">
      <dsp:nvSpPr>
        <dsp:cNvPr id="0" name=""/>
        <dsp:cNvSpPr/>
      </dsp:nvSpPr>
      <dsp:spPr>
        <a:xfrm>
          <a:off x="1192391" y="37804"/>
          <a:ext cx="1814601" cy="1814601"/>
        </a:xfrm>
        <a:prstGeom prst="ellipse">
          <a:avLst/>
        </a:prstGeom>
        <a:gradFill flip="none" rotWithShape="0">
          <a:gsLst>
            <a:gs pos="0">
              <a:schemeClr val="accent1">
                <a:shade val="51000"/>
                <a:satMod val="130000"/>
                <a:alpha val="65000"/>
              </a:schemeClr>
            </a:gs>
            <a:gs pos="80000">
              <a:schemeClr val="accent1">
                <a:shade val="93000"/>
                <a:satMod val="130000"/>
                <a:alpha val="65000"/>
              </a:schemeClr>
            </a:gs>
            <a:gs pos="100000">
              <a:schemeClr val="accent1">
                <a:shade val="94000"/>
                <a:satMod val="135000"/>
                <a:alpha val="65000"/>
              </a:schemeClr>
            </a:gs>
          </a:gsLst>
          <a:lin ang="16200000" scaled="0"/>
          <a:tileRect/>
        </a:gradFill>
        <a:ln w="9525" cap="flat" cmpd="sng" algn="ctr">
          <a:solidFill>
            <a:schemeClr val="accent1">
              <a:shade val="95000"/>
              <a:satMod val="105000"/>
            </a:schemeClr>
          </a:solidFill>
          <a:prstDash val="solid"/>
        </a:ln>
        <a:effectLst>
          <a:outerShdw blurRad="40000" dist="23000" dir="5400000" rotWithShape="0">
            <a:srgbClr val="000000">
              <a:alpha val="35000"/>
            </a:srgbClr>
          </a:outerShdw>
        </a:effectLst>
      </dsp:spPr>
      <dsp:style>
        <a:lnRef idx="1">
          <a:schemeClr val="accent1"/>
        </a:lnRef>
        <a:fillRef idx="3">
          <a:schemeClr val="accent1"/>
        </a:fillRef>
        <a:effectRef idx="2">
          <a:schemeClr val="accent1"/>
        </a:effectRef>
        <a:fontRef idx="minor">
          <a:schemeClr val="lt1"/>
        </a:fontRef>
      </dsp:style>
      <dsp:txBody>
        <a:bodyPr spcFirstLastPara="0" vert="horz" wrap="square" lIns="0" tIns="0" rIns="0" bIns="0" numCol="1" spcCol="1270" anchor="ctr" anchorCtr="0">
          <a:noAutofit/>
        </a:bodyPr>
        <a:lstStyle/>
        <a:p>
          <a:pPr marL="0" lvl="0" indent="0" algn="ctr" defTabSz="914400">
            <a:lnSpc>
              <a:spcPct val="90000"/>
            </a:lnSpc>
            <a:spcBef>
              <a:spcPct val="0"/>
            </a:spcBef>
            <a:spcAft>
              <a:spcPct val="35000"/>
            </a:spcAft>
            <a:buNone/>
          </a:pPr>
          <a:r>
            <a:rPr lang="en-US" sz="1800" b="1" i="0" kern="1200" dirty="0" err="1">
              <a:solidFill>
                <a:schemeClr val="tx1"/>
              </a:solidFill>
              <a:latin typeface="Arial"/>
              <a:ea typeface="+mn-ea"/>
              <a:cs typeface="+mn-cs"/>
            </a:rPr>
            <a:t>Comparten</a:t>
          </a:r>
          <a:r>
            <a:rPr lang="en-US" sz="1800" b="1" i="0" kern="1200" dirty="0">
              <a:solidFill>
                <a:schemeClr val="tx1"/>
              </a:solidFill>
              <a:latin typeface="Arial"/>
              <a:ea typeface="+mn-ea"/>
              <a:cs typeface="+mn-cs"/>
            </a:rPr>
            <a:t> </a:t>
          </a:r>
          <a:r>
            <a:rPr lang="en-US" sz="1800" b="1" i="0" kern="1200" dirty="0" err="1">
              <a:solidFill>
                <a:schemeClr val="tx1"/>
              </a:solidFill>
              <a:latin typeface="Arial"/>
              <a:ea typeface="+mn-ea"/>
              <a:cs typeface="+mn-cs"/>
            </a:rPr>
            <a:t>valores</a:t>
          </a:r>
          <a:endParaRPr lang="en-US" sz="1800" b="1" i="0" kern="1200" dirty="0">
            <a:solidFill>
              <a:schemeClr val="tx1"/>
            </a:solidFill>
            <a:latin typeface="Arial"/>
            <a:ea typeface="+mn-ea"/>
            <a:cs typeface="+mn-cs"/>
          </a:endParaRPr>
        </a:p>
      </dsp:txBody>
      <dsp:txXfrm>
        <a:off x="1434338" y="355359"/>
        <a:ext cx="1330707" cy="816570"/>
      </dsp:txXfrm>
    </dsp:sp>
    <dsp:sp modelId="{232C5E02-2A27-EB46-AD77-81A9A78EA645}">
      <dsp:nvSpPr>
        <dsp:cNvPr id="0" name=""/>
        <dsp:cNvSpPr/>
      </dsp:nvSpPr>
      <dsp:spPr>
        <a:xfrm>
          <a:off x="1847159" y="1171930"/>
          <a:ext cx="1814601" cy="1814601"/>
        </a:xfrm>
        <a:prstGeom prst="ellipse">
          <a:avLst/>
        </a:prstGeom>
        <a:gradFill flip="none" rotWithShape="0">
          <a:gsLst>
            <a:gs pos="0">
              <a:schemeClr val="accent3">
                <a:shade val="51000"/>
                <a:satMod val="130000"/>
                <a:alpha val="53000"/>
              </a:schemeClr>
            </a:gs>
            <a:gs pos="80000">
              <a:schemeClr val="accent3">
                <a:shade val="93000"/>
                <a:satMod val="130000"/>
                <a:alpha val="53000"/>
              </a:schemeClr>
            </a:gs>
            <a:gs pos="100000">
              <a:schemeClr val="accent3">
                <a:shade val="94000"/>
                <a:satMod val="135000"/>
                <a:alpha val="53000"/>
              </a:schemeClr>
            </a:gs>
          </a:gsLst>
          <a:lin ang="16200000" scaled="0"/>
          <a:tileRect/>
        </a:gradFill>
        <a:ln w="9525" cap="flat" cmpd="sng" algn="ctr">
          <a:solidFill>
            <a:schemeClr val="accent3">
              <a:shade val="95000"/>
              <a:satMod val="105000"/>
            </a:schemeClr>
          </a:solidFill>
          <a:prstDash val="solid"/>
        </a:ln>
        <a:effectLst>
          <a:outerShdw blurRad="40000" dist="23000" dir="5400000" rotWithShape="0">
            <a:srgbClr val="000000">
              <a:alpha val="35000"/>
            </a:srgbClr>
          </a:outerShdw>
        </a:effectLst>
      </dsp:spPr>
      <dsp:style>
        <a:lnRef idx="1">
          <a:schemeClr val="accent3"/>
        </a:lnRef>
        <a:fillRef idx="3">
          <a:schemeClr val="accent3"/>
        </a:fillRef>
        <a:effectRef idx="2">
          <a:schemeClr val="accent3"/>
        </a:effectRef>
        <a:fontRef idx="minor">
          <a:schemeClr val="lt1"/>
        </a:fontRef>
      </dsp:style>
      <dsp:txBody>
        <a:bodyPr spcFirstLastPara="0" vert="horz" wrap="square" lIns="0" tIns="0" rIns="0" bIns="0" numCol="1" spcCol="1270" anchor="ctr" anchorCtr="0">
          <a:noAutofit/>
        </a:bodyPr>
        <a:lstStyle/>
        <a:p>
          <a:pPr marL="0" lvl="0" indent="0" algn="ctr" defTabSz="914400">
            <a:lnSpc>
              <a:spcPct val="90000"/>
            </a:lnSpc>
            <a:spcBef>
              <a:spcPct val="0"/>
            </a:spcBef>
            <a:spcAft>
              <a:spcPct val="35000"/>
            </a:spcAft>
            <a:buNone/>
          </a:pPr>
          <a:r>
            <a:rPr lang="en-US" sz="1800" b="1" i="0" kern="1200" dirty="0" err="1">
              <a:solidFill>
                <a:schemeClr val="tx1"/>
              </a:solidFill>
              <a:latin typeface="Arial"/>
              <a:ea typeface="+mn-ea"/>
              <a:cs typeface="+mn-cs"/>
            </a:rPr>
            <a:t>Compa</a:t>
          </a:r>
          <a:r>
            <a:rPr lang="en-US" sz="1800" b="1" i="0" kern="1200" dirty="0">
              <a:solidFill>
                <a:schemeClr val="tx1"/>
              </a:solidFill>
              <a:latin typeface="Arial"/>
              <a:ea typeface="+mn-ea"/>
              <a:cs typeface="+mn-cs"/>
            </a:rPr>
            <a:t>-ran</a:t>
          </a:r>
        </a:p>
      </dsp:txBody>
      <dsp:txXfrm>
        <a:off x="2402125" y="1640702"/>
        <a:ext cx="1088760" cy="998030"/>
      </dsp:txXfrm>
    </dsp:sp>
    <dsp:sp modelId="{CD307729-B17A-EC4A-ADA3-2B6E9EE643DF}">
      <dsp:nvSpPr>
        <dsp:cNvPr id="0" name=""/>
        <dsp:cNvSpPr/>
      </dsp:nvSpPr>
      <dsp:spPr>
        <a:xfrm>
          <a:off x="537622" y="1171930"/>
          <a:ext cx="1814601" cy="1814601"/>
        </a:xfrm>
        <a:prstGeom prst="ellipse">
          <a:avLst/>
        </a:prstGeom>
        <a:gradFill flip="none" rotWithShape="0">
          <a:gsLst>
            <a:gs pos="0">
              <a:schemeClr val="accent5">
                <a:shade val="51000"/>
                <a:satMod val="130000"/>
                <a:alpha val="38000"/>
              </a:schemeClr>
            </a:gs>
            <a:gs pos="80000">
              <a:schemeClr val="accent5">
                <a:shade val="93000"/>
                <a:satMod val="130000"/>
                <a:alpha val="38000"/>
              </a:schemeClr>
            </a:gs>
            <a:gs pos="100000">
              <a:schemeClr val="accent5">
                <a:shade val="94000"/>
                <a:satMod val="135000"/>
                <a:alpha val="38000"/>
              </a:schemeClr>
            </a:gs>
          </a:gsLst>
          <a:lin ang="16200000" scaled="0"/>
          <a:tileRect/>
        </a:gradFill>
        <a:ln w="9525" cap="flat" cmpd="sng" algn="ctr">
          <a:solidFill>
            <a:schemeClr val="accent5">
              <a:shade val="95000"/>
              <a:satMod val="105000"/>
            </a:schemeClr>
          </a:solidFill>
          <a:prstDash val="solid"/>
        </a:ln>
        <a:effectLst>
          <a:outerShdw blurRad="40000" dist="23000" dir="5400000" rotWithShape="0">
            <a:srgbClr val="000000">
              <a:alpha val="35000"/>
            </a:srgbClr>
          </a:outerShdw>
        </a:effectLst>
      </dsp:spPr>
      <dsp:style>
        <a:lnRef idx="1">
          <a:schemeClr val="accent5"/>
        </a:lnRef>
        <a:fillRef idx="3">
          <a:schemeClr val="accent5"/>
        </a:fillRef>
        <a:effectRef idx="2">
          <a:schemeClr val="accent5"/>
        </a:effectRef>
        <a:fontRef idx="minor">
          <a:schemeClr val="lt1"/>
        </a:fontRef>
      </dsp:style>
      <dsp:txBody>
        <a:bodyPr spcFirstLastPara="0" vert="horz" wrap="square" lIns="0" tIns="0" rIns="0" bIns="0" numCol="1" spcCol="1270" anchor="ctr" anchorCtr="0">
          <a:noAutofit/>
        </a:bodyPr>
        <a:lstStyle/>
        <a:p>
          <a:pPr marL="0" lvl="0" indent="0" algn="l" defTabSz="914400">
            <a:lnSpc>
              <a:spcPct val="90000"/>
            </a:lnSpc>
            <a:spcBef>
              <a:spcPct val="0"/>
            </a:spcBef>
            <a:spcAft>
              <a:spcPct val="35000"/>
            </a:spcAft>
            <a:buNone/>
          </a:pPr>
          <a:r>
            <a:rPr lang="en-US" sz="1800" b="1" i="0" kern="1200" dirty="0" err="1">
              <a:solidFill>
                <a:schemeClr val="tx1"/>
              </a:solidFill>
              <a:latin typeface="Arial"/>
              <a:ea typeface="+mn-ea"/>
              <a:cs typeface="+mn-cs"/>
            </a:rPr>
            <a:t>Asesora-miento</a:t>
          </a:r>
          <a:endParaRPr lang="en-US" sz="1800" b="1" i="0" kern="1200" dirty="0">
            <a:solidFill>
              <a:schemeClr val="tx1"/>
            </a:solidFill>
            <a:latin typeface="Arial"/>
            <a:ea typeface="+mn-ea"/>
            <a:cs typeface="+mn-cs"/>
          </a:endParaRPr>
        </a:p>
      </dsp:txBody>
      <dsp:txXfrm>
        <a:off x="708497" y="1640702"/>
        <a:ext cx="1088760" cy="998030"/>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2575031-2371-AB42-B488-097F88AA2E3D}">
      <dsp:nvSpPr>
        <dsp:cNvPr id="0" name=""/>
        <dsp:cNvSpPr/>
      </dsp:nvSpPr>
      <dsp:spPr>
        <a:xfrm>
          <a:off x="994724" y="41062"/>
          <a:ext cx="1970990" cy="1970990"/>
        </a:xfrm>
        <a:prstGeom prst="ellipse">
          <a:avLst/>
        </a:prstGeom>
        <a:gradFill flip="none" rotWithShape="0">
          <a:gsLst>
            <a:gs pos="0">
              <a:schemeClr val="accent1">
                <a:shade val="51000"/>
                <a:satMod val="130000"/>
                <a:alpha val="65000"/>
              </a:schemeClr>
            </a:gs>
            <a:gs pos="80000">
              <a:schemeClr val="accent1">
                <a:shade val="93000"/>
                <a:satMod val="130000"/>
                <a:alpha val="65000"/>
              </a:schemeClr>
            </a:gs>
            <a:gs pos="100000">
              <a:schemeClr val="accent1">
                <a:shade val="94000"/>
                <a:satMod val="135000"/>
                <a:alpha val="65000"/>
              </a:schemeClr>
            </a:gs>
          </a:gsLst>
          <a:lin ang="16200000" scaled="0"/>
          <a:tileRect/>
        </a:gradFill>
        <a:ln w="9525" cap="flat" cmpd="sng" algn="ctr">
          <a:solidFill>
            <a:schemeClr val="accent1">
              <a:shade val="95000"/>
              <a:satMod val="105000"/>
            </a:schemeClr>
          </a:solidFill>
          <a:prstDash val="solid"/>
        </a:ln>
        <a:effectLst>
          <a:outerShdw blurRad="40000" dist="23000" dir="5400000" rotWithShape="0">
            <a:srgbClr val="000000">
              <a:alpha val="35000"/>
            </a:srgbClr>
          </a:outerShdw>
        </a:effectLst>
      </dsp:spPr>
      <dsp:style>
        <a:lnRef idx="1">
          <a:schemeClr val="accent1"/>
        </a:lnRef>
        <a:fillRef idx="3">
          <a:schemeClr val="accent1"/>
        </a:fillRef>
        <a:effectRef idx="2">
          <a:schemeClr val="accent1"/>
        </a:effectRef>
        <a:fontRef idx="minor">
          <a:schemeClr val="lt1"/>
        </a:fontRef>
      </dsp:style>
      <dsp:txBody>
        <a:bodyPr spcFirstLastPara="0" vert="horz" wrap="square" lIns="0" tIns="0" rIns="0" bIns="0" numCol="1" spcCol="1270" anchor="ctr" anchorCtr="0">
          <a:noAutofit/>
        </a:bodyPr>
        <a:lstStyle/>
        <a:p>
          <a:pPr marL="0" lvl="0" indent="0" algn="ctr" defTabSz="914400">
            <a:lnSpc>
              <a:spcPct val="90000"/>
            </a:lnSpc>
            <a:spcBef>
              <a:spcPct val="0"/>
            </a:spcBef>
            <a:spcAft>
              <a:spcPct val="35000"/>
            </a:spcAft>
            <a:buNone/>
          </a:pPr>
          <a:r>
            <a:rPr lang="en-US" sz="1800" b="1" i="0" kern="1200" dirty="0" err="1">
              <a:solidFill>
                <a:schemeClr val="tx1"/>
              </a:solidFill>
              <a:latin typeface="Arial"/>
              <a:ea typeface="+mn-ea"/>
              <a:cs typeface="+mn-cs"/>
            </a:rPr>
            <a:t>Noticias</a:t>
          </a:r>
          <a:endParaRPr lang="en-US" sz="1800" b="1" i="0" kern="1200" dirty="0">
            <a:solidFill>
              <a:schemeClr val="tx1"/>
            </a:solidFill>
            <a:latin typeface="Arial"/>
            <a:ea typeface="+mn-ea"/>
            <a:cs typeface="+mn-cs"/>
          </a:endParaRPr>
        </a:p>
      </dsp:txBody>
      <dsp:txXfrm>
        <a:off x="1257523" y="385985"/>
        <a:ext cx="1445392" cy="886945"/>
      </dsp:txXfrm>
    </dsp:sp>
    <dsp:sp modelId="{232C5E02-2A27-EB46-AD77-81A9A78EA645}">
      <dsp:nvSpPr>
        <dsp:cNvPr id="0" name=""/>
        <dsp:cNvSpPr/>
      </dsp:nvSpPr>
      <dsp:spPr>
        <a:xfrm>
          <a:off x="1705923" y="1272931"/>
          <a:ext cx="1970990" cy="1970990"/>
        </a:xfrm>
        <a:prstGeom prst="ellipse">
          <a:avLst/>
        </a:prstGeom>
        <a:gradFill flip="none" rotWithShape="0">
          <a:gsLst>
            <a:gs pos="0">
              <a:schemeClr val="accent3">
                <a:shade val="51000"/>
                <a:satMod val="130000"/>
                <a:alpha val="53000"/>
              </a:schemeClr>
            </a:gs>
            <a:gs pos="80000">
              <a:schemeClr val="accent3">
                <a:shade val="93000"/>
                <a:satMod val="130000"/>
                <a:alpha val="53000"/>
              </a:schemeClr>
            </a:gs>
            <a:gs pos="100000">
              <a:schemeClr val="accent3">
                <a:shade val="94000"/>
                <a:satMod val="135000"/>
                <a:alpha val="53000"/>
              </a:schemeClr>
            </a:gs>
          </a:gsLst>
          <a:lin ang="16200000" scaled="0"/>
          <a:tileRect/>
        </a:gradFill>
        <a:ln w="9525" cap="flat" cmpd="sng" algn="ctr">
          <a:solidFill>
            <a:schemeClr val="accent3">
              <a:shade val="95000"/>
              <a:satMod val="105000"/>
            </a:schemeClr>
          </a:solidFill>
          <a:prstDash val="solid"/>
        </a:ln>
        <a:effectLst>
          <a:outerShdw blurRad="40000" dist="23000" dir="5400000" rotWithShape="0">
            <a:srgbClr val="000000">
              <a:alpha val="35000"/>
            </a:srgbClr>
          </a:outerShdw>
        </a:effectLst>
      </dsp:spPr>
      <dsp:style>
        <a:lnRef idx="1">
          <a:schemeClr val="accent3"/>
        </a:lnRef>
        <a:fillRef idx="3">
          <a:schemeClr val="accent3"/>
        </a:fillRef>
        <a:effectRef idx="2">
          <a:schemeClr val="accent3"/>
        </a:effectRef>
        <a:fontRef idx="minor">
          <a:schemeClr val="lt1"/>
        </a:fontRef>
      </dsp:style>
      <dsp:txBody>
        <a:bodyPr spcFirstLastPara="0" vert="horz" wrap="square" lIns="0" tIns="0" rIns="0" bIns="0" numCol="1" spcCol="1270" anchor="ctr" anchorCtr="0">
          <a:noAutofit/>
        </a:bodyPr>
        <a:lstStyle/>
        <a:p>
          <a:pPr marL="0" lvl="0" indent="0" algn="ctr" defTabSz="914400">
            <a:lnSpc>
              <a:spcPct val="90000"/>
            </a:lnSpc>
            <a:spcBef>
              <a:spcPct val="0"/>
            </a:spcBef>
            <a:spcAft>
              <a:spcPct val="35000"/>
            </a:spcAft>
            <a:buNone/>
          </a:pPr>
          <a:r>
            <a:rPr lang="en-US" sz="1800" b="1" i="0" kern="1200" dirty="0" err="1">
              <a:solidFill>
                <a:schemeClr val="tx1"/>
              </a:solidFill>
              <a:latin typeface="Arial"/>
              <a:ea typeface="+mn-ea"/>
              <a:cs typeface="+mn-cs"/>
            </a:rPr>
            <a:t>Problema</a:t>
          </a:r>
          <a:r>
            <a:rPr lang="en-US" sz="1800" b="1" i="0" kern="1200" dirty="0">
              <a:solidFill>
                <a:schemeClr val="tx1"/>
              </a:solidFill>
              <a:latin typeface="Arial"/>
              <a:ea typeface="+mn-ea"/>
              <a:cs typeface="+mn-cs"/>
            </a:rPr>
            <a:t> social</a:t>
          </a:r>
        </a:p>
      </dsp:txBody>
      <dsp:txXfrm>
        <a:off x="2308718" y="1782103"/>
        <a:ext cx="1182594" cy="1084044"/>
      </dsp:txXfrm>
    </dsp:sp>
    <dsp:sp modelId="{CD307729-B17A-EC4A-ADA3-2B6E9EE643DF}">
      <dsp:nvSpPr>
        <dsp:cNvPr id="0" name=""/>
        <dsp:cNvSpPr/>
      </dsp:nvSpPr>
      <dsp:spPr>
        <a:xfrm>
          <a:off x="283525" y="1272931"/>
          <a:ext cx="1970990" cy="1970990"/>
        </a:xfrm>
        <a:prstGeom prst="ellipse">
          <a:avLst/>
        </a:prstGeom>
        <a:gradFill flip="none" rotWithShape="0">
          <a:gsLst>
            <a:gs pos="0">
              <a:schemeClr val="accent5">
                <a:shade val="51000"/>
                <a:satMod val="130000"/>
                <a:alpha val="38000"/>
              </a:schemeClr>
            </a:gs>
            <a:gs pos="80000">
              <a:schemeClr val="accent5">
                <a:shade val="93000"/>
                <a:satMod val="130000"/>
                <a:alpha val="38000"/>
              </a:schemeClr>
            </a:gs>
            <a:gs pos="100000">
              <a:schemeClr val="accent5">
                <a:shade val="94000"/>
                <a:satMod val="135000"/>
                <a:alpha val="38000"/>
              </a:schemeClr>
            </a:gs>
          </a:gsLst>
          <a:lin ang="16200000" scaled="0"/>
          <a:tileRect/>
        </a:gradFill>
        <a:ln w="9525" cap="flat" cmpd="sng" algn="ctr">
          <a:solidFill>
            <a:schemeClr val="accent5">
              <a:shade val="95000"/>
              <a:satMod val="105000"/>
            </a:schemeClr>
          </a:solidFill>
          <a:prstDash val="solid"/>
        </a:ln>
        <a:effectLst>
          <a:outerShdw blurRad="40000" dist="23000" dir="5400000" rotWithShape="0">
            <a:srgbClr val="000000">
              <a:alpha val="35000"/>
            </a:srgbClr>
          </a:outerShdw>
        </a:effectLst>
      </dsp:spPr>
      <dsp:style>
        <a:lnRef idx="1">
          <a:schemeClr val="accent5"/>
        </a:lnRef>
        <a:fillRef idx="3">
          <a:schemeClr val="accent5"/>
        </a:fillRef>
        <a:effectRef idx="2">
          <a:schemeClr val="accent5"/>
        </a:effectRef>
        <a:fontRef idx="minor">
          <a:schemeClr val="lt1"/>
        </a:fontRef>
      </dsp:style>
      <dsp:txBody>
        <a:bodyPr spcFirstLastPara="0" vert="horz" wrap="square" lIns="0" tIns="0" rIns="0" bIns="0" numCol="1" spcCol="1270" anchor="ctr" anchorCtr="0">
          <a:noAutofit/>
        </a:bodyPr>
        <a:lstStyle/>
        <a:p>
          <a:pPr marL="0" lvl="0" indent="0" algn="l" defTabSz="914400">
            <a:lnSpc>
              <a:spcPct val="90000"/>
            </a:lnSpc>
            <a:spcBef>
              <a:spcPct val="0"/>
            </a:spcBef>
            <a:spcAft>
              <a:spcPct val="35000"/>
            </a:spcAft>
            <a:buNone/>
          </a:pPr>
          <a:r>
            <a:rPr lang="en-US" sz="1800" b="1" i="0" kern="1200" dirty="0" err="1">
              <a:solidFill>
                <a:schemeClr val="tx1"/>
              </a:solidFill>
              <a:latin typeface="Arial"/>
              <a:ea typeface="+mn-ea"/>
              <a:cs typeface="+mn-cs"/>
            </a:rPr>
            <a:t>Políticas</a:t>
          </a:r>
          <a:r>
            <a:rPr lang="en-US" sz="1800" b="1" i="0" kern="1200" dirty="0">
              <a:solidFill>
                <a:schemeClr val="tx1"/>
              </a:solidFill>
              <a:latin typeface="Arial"/>
              <a:ea typeface="+mn-ea"/>
              <a:cs typeface="+mn-cs"/>
            </a:rPr>
            <a:t>?</a:t>
          </a:r>
        </a:p>
      </dsp:txBody>
      <dsp:txXfrm>
        <a:off x="469127" y="1782103"/>
        <a:ext cx="1182594" cy="1084044"/>
      </dsp:txXfrm>
    </dsp:sp>
  </dsp:spTree>
</dsp:drawing>
</file>

<file path=ppt/diagrams/layout1.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layout2.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layout3.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layout4.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latinLnBrk="0">
              <a:defRPr lang="es-ES" sz="1200"/>
            </a:lvl1pPr>
          </a:lstStyle>
          <a:p>
            <a:endParaRPr lang="es-E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latinLnBrk="0">
              <a:defRPr lang="es-ES" sz="1200"/>
            </a:lvl1pPr>
          </a:lstStyle>
          <a:p>
            <a:fld id="{00F830A1-3891-4B82-A120-081866556DA0}" type="datetimeFigureOut">
              <a:rPr lang="es-ES"/>
              <a:pPr/>
              <a:t>29/9/19</a:t>
            </a:fld>
            <a:endParaRPr lang="es-E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E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latinLnBrk="0">
              <a:defRPr lang="es-ES" sz="1200"/>
            </a:lvl1pPr>
          </a:lstStyle>
          <a:p>
            <a:endParaRPr lang="es-E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latinLnBrk="0">
              <a:defRPr lang="es-ES" sz="1200"/>
            </a:lvl1pPr>
          </a:lstStyle>
          <a:p>
            <a:fld id="{58CC9574-A819-4FE4-99A7-1E27AD09ADC2}" type="slidenum">
              <a:rPr/>
              <a:pPr/>
              <a:t>‹Nº›</a:t>
            </a:fld>
            <a:endParaRPr lang="es-ES"/>
          </a:p>
        </p:txBody>
      </p:sp>
    </p:spTree>
    <p:extLst>
      <p:ext uri="{BB962C8B-B14F-4D97-AF65-F5344CB8AC3E}">
        <p14:creationId xmlns:p14="http://schemas.microsoft.com/office/powerpoint/2010/main" val="2144750652"/>
      </p:ext>
    </p:extLst>
  </p:cSld>
  <p:clrMap bg1="lt1" tx1="dk1" bg2="lt2" tx2="dk2" accent1="accent1" accent2="accent2" accent3="accent3" accent4="accent4" accent5="accent5" accent6="accent6" hlink="hlink" folHlink="folHlink"/>
  <p:notesStyle>
    <a:lvl1pPr marL="0" algn="l" defTabSz="914400" rtl="0" eaLnBrk="1" latinLnBrk="0" hangingPunct="1">
      <a:defRPr lang="es-ES" sz="1200" kern="1200">
        <a:solidFill>
          <a:schemeClr val="tx1"/>
        </a:solidFill>
        <a:latin typeface="+mn-lt"/>
        <a:ea typeface="+mn-ea"/>
        <a:cs typeface="+mn-cs"/>
      </a:defRPr>
    </a:lvl1pPr>
    <a:lvl2pPr marL="457200" algn="l" defTabSz="914400" rtl="0" eaLnBrk="1" latinLnBrk="0" hangingPunct="1">
      <a:defRPr lang="es-ES" sz="1200" kern="1200">
        <a:solidFill>
          <a:schemeClr val="tx1"/>
        </a:solidFill>
        <a:latin typeface="+mn-lt"/>
        <a:ea typeface="+mn-ea"/>
        <a:cs typeface="+mn-cs"/>
      </a:defRPr>
    </a:lvl2pPr>
    <a:lvl3pPr marL="914400" algn="l" defTabSz="914400" rtl="0" eaLnBrk="1" latinLnBrk="0" hangingPunct="1">
      <a:defRPr lang="es-ES" sz="1200" kern="1200">
        <a:solidFill>
          <a:schemeClr val="tx1"/>
        </a:solidFill>
        <a:latin typeface="+mn-lt"/>
        <a:ea typeface="+mn-ea"/>
        <a:cs typeface="+mn-cs"/>
      </a:defRPr>
    </a:lvl3pPr>
    <a:lvl4pPr marL="1371600" algn="l" defTabSz="914400" rtl="0" eaLnBrk="1" latinLnBrk="0" hangingPunct="1">
      <a:defRPr lang="es-ES" sz="1200" kern="1200">
        <a:solidFill>
          <a:schemeClr val="tx1"/>
        </a:solidFill>
        <a:latin typeface="+mn-lt"/>
        <a:ea typeface="+mn-ea"/>
        <a:cs typeface="+mn-cs"/>
      </a:defRPr>
    </a:lvl4pPr>
    <a:lvl5pPr marL="1828800" algn="l" defTabSz="914400" rtl="0" eaLnBrk="1" latinLnBrk="0" hangingPunct="1">
      <a:defRPr lang="es-ES" sz="1200" kern="1200">
        <a:solidFill>
          <a:schemeClr val="tx1"/>
        </a:solidFill>
        <a:latin typeface="+mn-lt"/>
        <a:ea typeface="+mn-ea"/>
        <a:cs typeface="+mn-cs"/>
      </a:defRPr>
    </a:lvl5pPr>
    <a:lvl6pPr marL="2286000" algn="l" defTabSz="914400" rtl="0" eaLnBrk="1" latinLnBrk="0" hangingPunct="1">
      <a:defRPr lang="es-ES" sz="1200" kern="1200">
        <a:solidFill>
          <a:schemeClr val="tx1"/>
        </a:solidFill>
        <a:latin typeface="+mn-lt"/>
        <a:ea typeface="+mn-ea"/>
        <a:cs typeface="+mn-cs"/>
      </a:defRPr>
    </a:lvl6pPr>
    <a:lvl7pPr marL="2743200" algn="l" defTabSz="914400" rtl="0" eaLnBrk="1" latinLnBrk="0" hangingPunct="1">
      <a:defRPr lang="es-ES" sz="1200" kern="1200">
        <a:solidFill>
          <a:schemeClr val="tx1"/>
        </a:solidFill>
        <a:latin typeface="+mn-lt"/>
        <a:ea typeface="+mn-ea"/>
        <a:cs typeface="+mn-cs"/>
      </a:defRPr>
    </a:lvl7pPr>
    <a:lvl8pPr marL="3200400" algn="l" defTabSz="914400" rtl="0" eaLnBrk="1" latinLnBrk="0" hangingPunct="1">
      <a:defRPr lang="es-ES" sz="1200" kern="1200">
        <a:solidFill>
          <a:schemeClr val="tx1"/>
        </a:solidFill>
        <a:latin typeface="+mn-lt"/>
        <a:ea typeface="+mn-ea"/>
        <a:cs typeface="+mn-cs"/>
      </a:defRPr>
    </a:lvl8pPr>
    <a:lvl9pPr marL="3657600" algn="l" defTabSz="914400" rtl="0" eaLnBrk="1" latinLnBrk="0" hangingPunct="1">
      <a:defRPr lang="es-ES"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s-ES" dirty="0"/>
              <a:t>Este Esta presentación, que se recomienda ver en modo de presentación, muestra las nuevas funciones de PowerPoint. Estas diapositivas están diseñadas para ofrecerle excelentes ideas para las presentaciones que creará en PowerPoint 2011.</a:t>
            </a:r>
          </a:p>
          <a:p>
            <a:endParaRPr lang="es-ES" dirty="0"/>
          </a:p>
          <a:p>
            <a:pPr>
              <a:spcBef>
                <a:spcPct val="0"/>
              </a:spcBef>
            </a:pPr>
            <a:r>
              <a:rPr lang="es-ES" dirty="0"/>
              <a:t>Para obtener más plantillas de muestra, haga clic en el menú Archivo y después en la ficha Nuevo a partir de plantilla. En Plantilla, haga clic en Presentaciones.</a:t>
            </a:r>
          </a:p>
        </p:txBody>
      </p:sp>
      <p:sp>
        <p:nvSpPr>
          <p:cNvPr id="4" name="Slide Number Placeholder 3"/>
          <p:cNvSpPr>
            <a:spLocks noGrp="1"/>
          </p:cNvSpPr>
          <p:nvPr>
            <p:ph type="sldNum" sz="quarter" idx="10"/>
          </p:nvPr>
        </p:nvSpPr>
        <p:spPr/>
        <p:txBody>
          <a:bodyPr/>
          <a:lstStyle/>
          <a:p>
            <a:fld id="{58CC9574-A819-4FE4-99A7-1E27AD09ADC2}" type="slidenum">
              <a:rPr lang="es-ES" smtClean="0"/>
              <a:pPr/>
              <a:t>4</a:t>
            </a:fld>
            <a:endParaRPr lang="es-E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s-ES" dirty="0"/>
          </a:p>
        </p:txBody>
      </p:sp>
      <p:sp>
        <p:nvSpPr>
          <p:cNvPr id="4" name="Slide Number Placeholder 3"/>
          <p:cNvSpPr>
            <a:spLocks noGrp="1"/>
          </p:cNvSpPr>
          <p:nvPr>
            <p:ph type="sldNum" sz="quarter" idx="10"/>
          </p:nvPr>
        </p:nvSpPr>
        <p:spPr/>
        <p:txBody>
          <a:bodyPr/>
          <a:lstStyle/>
          <a:p>
            <a:fld id="{2B891980-0BF3-461C-95D4-87E094E9751C}" type="slidenum">
              <a:rPr lang="es-ES" smtClean="0">
                <a:solidFill>
                  <a:prstClr val="black"/>
                </a:solidFill>
              </a:rPr>
              <a:pPr/>
              <a:t>14</a:t>
            </a:fld>
            <a:endParaRPr lang="es-ES" dirty="0">
              <a:solidFill>
                <a:prstClr val="black"/>
              </a:solidFill>
            </a:endParaRPr>
          </a:p>
        </p:txBody>
      </p:sp>
    </p:spTree>
    <p:extLst>
      <p:ext uri="{BB962C8B-B14F-4D97-AF65-F5344CB8AC3E}">
        <p14:creationId xmlns:p14="http://schemas.microsoft.com/office/powerpoint/2010/main" val="276554451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s-ES" dirty="0"/>
          </a:p>
        </p:txBody>
      </p:sp>
      <p:sp>
        <p:nvSpPr>
          <p:cNvPr id="4" name="Slide Number Placeholder 3"/>
          <p:cNvSpPr>
            <a:spLocks noGrp="1"/>
          </p:cNvSpPr>
          <p:nvPr>
            <p:ph type="sldNum" sz="quarter" idx="10"/>
          </p:nvPr>
        </p:nvSpPr>
        <p:spPr/>
        <p:txBody>
          <a:bodyPr/>
          <a:lstStyle/>
          <a:p>
            <a:fld id="{2B891980-0BF3-461C-95D4-87E094E9751C}" type="slidenum">
              <a:rPr lang="es-ES" smtClean="0">
                <a:solidFill>
                  <a:prstClr val="black"/>
                </a:solidFill>
              </a:rPr>
              <a:pPr/>
              <a:t>15</a:t>
            </a:fld>
            <a:endParaRPr lang="es-ES" dirty="0">
              <a:solidFill>
                <a:prstClr val="black"/>
              </a:solidFill>
            </a:endParaRPr>
          </a:p>
        </p:txBody>
      </p:sp>
    </p:spTree>
    <p:extLst>
      <p:ext uri="{BB962C8B-B14F-4D97-AF65-F5344CB8AC3E}">
        <p14:creationId xmlns:p14="http://schemas.microsoft.com/office/powerpoint/2010/main" val="262156688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s-ES" dirty="0"/>
          </a:p>
        </p:txBody>
      </p:sp>
      <p:sp>
        <p:nvSpPr>
          <p:cNvPr id="4" name="Slide Number Placeholder 3"/>
          <p:cNvSpPr>
            <a:spLocks noGrp="1"/>
          </p:cNvSpPr>
          <p:nvPr>
            <p:ph type="sldNum" sz="quarter" idx="10"/>
          </p:nvPr>
        </p:nvSpPr>
        <p:spPr/>
        <p:txBody>
          <a:bodyPr/>
          <a:lstStyle/>
          <a:p>
            <a:fld id="{2B891980-0BF3-461C-95D4-87E094E9751C}" type="slidenum">
              <a:rPr lang="es-ES" smtClean="0">
                <a:solidFill>
                  <a:prstClr val="black"/>
                </a:solidFill>
              </a:rPr>
              <a:pPr/>
              <a:t>16</a:t>
            </a:fld>
            <a:endParaRPr lang="es-ES" dirty="0">
              <a:solidFill>
                <a:prstClr val="black"/>
              </a:solidFill>
            </a:endParaRPr>
          </a:p>
        </p:txBody>
      </p:sp>
    </p:spTree>
    <p:extLst>
      <p:ext uri="{BB962C8B-B14F-4D97-AF65-F5344CB8AC3E}">
        <p14:creationId xmlns:p14="http://schemas.microsoft.com/office/powerpoint/2010/main" val="15060350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s-ES" dirty="0"/>
          </a:p>
        </p:txBody>
      </p:sp>
      <p:sp>
        <p:nvSpPr>
          <p:cNvPr id="4" name="Slide Number Placeholder 3"/>
          <p:cNvSpPr>
            <a:spLocks noGrp="1"/>
          </p:cNvSpPr>
          <p:nvPr>
            <p:ph type="sldNum" sz="quarter" idx="10"/>
          </p:nvPr>
        </p:nvSpPr>
        <p:spPr/>
        <p:txBody>
          <a:bodyPr/>
          <a:lstStyle/>
          <a:p>
            <a:fld id="{58CC9574-A819-4FE4-99A7-1E27AD09ADC2}" type="slidenum">
              <a:rPr lang="es-ES" smtClean="0"/>
              <a:pPr/>
              <a:t>17</a:t>
            </a:fld>
            <a:endParaRPr lang="es-ES"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2B891980-0BF3-461C-95D4-87E094E9751C}" type="slidenum">
              <a:rPr lang="en-US" smtClean="0">
                <a:solidFill>
                  <a:prstClr val="black"/>
                </a:solidFill>
              </a:rPr>
              <a:pPr/>
              <a:t>22</a:t>
            </a:fld>
            <a:endParaRPr lang="en-US" dirty="0">
              <a:solidFill>
                <a:prstClr val="black"/>
              </a:solidFill>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s-ES" dirty="0"/>
          </a:p>
        </p:txBody>
      </p:sp>
      <p:sp>
        <p:nvSpPr>
          <p:cNvPr id="4" name="Slide Number Placeholder 3"/>
          <p:cNvSpPr>
            <a:spLocks noGrp="1"/>
          </p:cNvSpPr>
          <p:nvPr>
            <p:ph type="sldNum" sz="quarter" idx="10"/>
          </p:nvPr>
        </p:nvSpPr>
        <p:spPr/>
        <p:txBody>
          <a:bodyPr/>
          <a:lstStyle/>
          <a:p>
            <a:fld id="{87D77045-401A-4D5E-BFE3-54C21A8A6634}" type="slidenum">
              <a:rPr lang="es-ES" smtClean="0">
                <a:solidFill>
                  <a:prstClr val="black"/>
                </a:solidFill>
              </a:rPr>
              <a:pPr/>
              <a:t>23</a:t>
            </a:fld>
            <a:endParaRPr lang="es-ES" dirty="0">
              <a:solidFill>
                <a:prstClr val="black"/>
              </a:solidFill>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s-ES" dirty="0"/>
          </a:p>
        </p:txBody>
      </p:sp>
      <p:sp>
        <p:nvSpPr>
          <p:cNvPr id="4" name="Slide Number Placeholder 3"/>
          <p:cNvSpPr>
            <a:spLocks noGrp="1"/>
          </p:cNvSpPr>
          <p:nvPr>
            <p:ph type="sldNum" sz="quarter" idx="10"/>
          </p:nvPr>
        </p:nvSpPr>
        <p:spPr/>
        <p:txBody>
          <a:bodyPr/>
          <a:lstStyle/>
          <a:p>
            <a:fld id="{2B891980-0BF3-461C-95D4-87E094E9751C}" type="slidenum">
              <a:rPr lang="es-ES" smtClean="0">
                <a:solidFill>
                  <a:prstClr val="black"/>
                </a:solidFill>
              </a:rPr>
              <a:pPr/>
              <a:t>25</a:t>
            </a:fld>
            <a:endParaRPr lang="es-ES" dirty="0">
              <a:solidFill>
                <a:prstClr val="black"/>
              </a:solidFill>
            </a:endParaRPr>
          </a:p>
        </p:txBody>
      </p:sp>
    </p:spTree>
    <p:extLst>
      <p:ext uri="{BB962C8B-B14F-4D97-AF65-F5344CB8AC3E}">
        <p14:creationId xmlns:p14="http://schemas.microsoft.com/office/powerpoint/2010/main" val="259442897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s-ES" dirty="0"/>
          </a:p>
        </p:txBody>
      </p:sp>
      <p:sp>
        <p:nvSpPr>
          <p:cNvPr id="4" name="Slide Number Placeholder 3"/>
          <p:cNvSpPr>
            <a:spLocks noGrp="1"/>
          </p:cNvSpPr>
          <p:nvPr>
            <p:ph type="sldNum" sz="quarter" idx="10"/>
          </p:nvPr>
        </p:nvSpPr>
        <p:spPr/>
        <p:txBody>
          <a:bodyPr/>
          <a:lstStyle/>
          <a:p>
            <a:fld id="{2B891980-0BF3-461C-95D4-87E094E9751C}" type="slidenum">
              <a:rPr lang="es-ES" smtClean="0">
                <a:solidFill>
                  <a:prstClr val="black"/>
                </a:solidFill>
              </a:rPr>
              <a:pPr/>
              <a:t>26</a:t>
            </a:fld>
            <a:endParaRPr lang="es-ES" dirty="0">
              <a:solidFill>
                <a:prstClr val="black"/>
              </a:solidFill>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s-ES" dirty="0"/>
          </a:p>
        </p:txBody>
      </p:sp>
      <p:sp>
        <p:nvSpPr>
          <p:cNvPr id="4" name="Slide Number Placeholder 3"/>
          <p:cNvSpPr>
            <a:spLocks noGrp="1"/>
          </p:cNvSpPr>
          <p:nvPr>
            <p:ph type="sldNum" sz="quarter" idx="10"/>
          </p:nvPr>
        </p:nvSpPr>
        <p:spPr/>
        <p:txBody>
          <a:bodyPr/>
          <a:lstStyle/>
          <a:p>
            <a:fld id="{2B891980-0BF3-461C-95D4-87E094E9751C}" type="slidenum">
              <a:rPr lang="es-ES" smtClean="0">
                <a:solidFill>
                  <a:prstClr val="black"/>
                </a:solidFill>
              </a:rPr>
              <a:pPr/>
              <a:t>27</a:t>
            </a:fld>
            <a:endParaRPr lang="es-ES" dirty="0">
              <a:solidFill>
                <a:prstClr val="black"/>
              </a:solidFill>
            </a:endParaRPr>
          </a:p>
        </p:txBody>
      </p:sp>
    </p:spTree>
    <p:extLst>
      <p:ext uri="{BB962C8B-B14F-4D97-AF65-F5344CB8AC3E}">
        <p14:creationId xmlns:p14="http://schemas.microsoft.com/office/powerpoint/2010/main" val="214061291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s-ES" dirty="0"/>
          </a:p>
        </p:txBody>
      </p:sp>
      <p:sp>
        <p:nvSpPr>
          <p:cNvPr id="4" name="Slide Number Placeholder 3"/>
          <p:cNvSpPr>
            <a:spLocks noGrp="1"/>
          </p:cNvSpPr>
          <p:nvPr>
            <p:ph type="sldNum" sz="quarter" idx="10"/>
          </p:nvPr>
        </p:nvSpPr>
        <p:spPr/>
        <p:txBody>
          <a:bodyPr/>
          <a:lstStyle/>
          <a:p>
            <a:fld id="{2B891980-0BF3-461C-95D4-87E094E9751C}" type="slidenum">
              <a:rPr lang="es-ES" smtClean="0">
                <a:solidFill>
                  <a:prstClr val="black"/>
                </a:solidFill>
              </a:rPr>
              <a:pPr/>
              <a:t>28</a:t>
            </a:fld>
            <a:endParaRPr lang="es-ES" dirty="0">
              <a:solidFill>
                <a:prstClr val="black"/>
              </a:solidFill>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s-ES" dirty="0"/>
          </a:p>
        </p:txBody>
      </p:sp>
      <p:sp>
        <p:nvSpPr>
          <p:cNvPr id="4" name="Slide Number Placeholder 3"/>
          <p:cNvSpPr>
            <a:spLocks noGrp="1"/>
          </p:cNvSpPr>
          <p:nvPr>
            <p:ph type="sldNum" sz="quarter" idx="10"/>
          </p:nvPr>
        </p:nvSpPr>
        <p:spPr/>
        <p:txBody>
          <a:bodyPr/>
          <a:lstStyle/>
          <a:p>
            <a:fld id="{2B891980-0BF3-461C-95D4-87E094E9751C}" type="slidenum">
              <a:rPr lang="es-ES" smtClean="0">
                <a:solidFill>
                  <a:prstClr val="black"/>
                </a:solidFill>
              </a:rPr>
              <a:pPr/>
              <a:t>5</a:t>
            </a:fld>
            <a:endParaRPr lang="es-ES" dirty="0">
              <a:solidFill>
                <a:prstClr val="black"/>
              </a:solidFill>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s-ES" dirty="0"/>
          </a:p>
        </p:txBody>
      </p:sp>
      <p:sp>
        <p:nvSpPr>
          <p:cNvPr id="4" name="Slide Number Placeholder 3"/>
          <p:cNvSpPr>
            <a:spLocks noGrp="1"/>
          </p:cNvSpPr>
          <p:nvPr>
            <p:ph type="sldNum" sz="quarter" idx="10"/>
          </p:nvPr>
        </p:nvSpPr>
        <p:spPr/>
        <p:txBody>
          <a:bodyPr/>
          <a:lstStyle/>
          <a:p>
            <a:fld id="{2B891980-0BF3-461C-95D4-87E094E9751C}" type="slidenum">
              <a:rPr lang="es-ES" smtClean="0">
                <a:solidFill>
                  <a:prstClr val="black"/>
                </a:solidFill>
              </a:rPr>
              <a:pPr/>
              <a:t>29</a:t>
            </a:fld>
            <a:endParaRPr lang="es-ES" dirty="0">
              <a:solidFill>
                <a:prstClr val="black"/>
              </a:solidFill>
            </a:endParaRPr>
          </a:p>
        </p:txBody>
      </p:sp>
    </p:spTree>
    <p:extLst>
      <p:ext uri="{BB962C8B-B14F-4D97-AF65-F5344CB8AC3E}">
        <p14:creationId xmlns:p14="http://schemas.microsoft.com/office/powerpoint/2010/main" val="52372878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s-ES" dirty="0"/>
          </a:p>
        </p:txBody>
      </p:sp>
      <p:sp>
        <p:nvSpPr>
          <p:cNvPr id="4" name="Slide Number Placeholder 3"/>
          <p:cNvSpPr>
            <a:spLocks noGrp="1"/>
          </p:cNvSpPr>
          <p:nvPr>
            <p:ph type="sldNum" sz="quarter" idx="10"/>
          </p:nvPr>
        </p:nvSpPr>
        <p:spPr/>
        <p:txBody>
          <a:bodyPr/>
          <a:lstStyle/>
          <a:p>
            <a:fld id="{2B891980-0BF3-461C-95D4-87E094E9751C}" type="slidenum">
              <a:rPr lang="es-ES" smtClean="0">
                <a:solidFill>
                  <a:prstClr val="black"/>
                </a:solidFill>
              </a:rPr>
              <a:pPr/>
              <a:t>30</a:t>
            </a:fld>
            <a:endParaRPr lang="es-ES" dirty="0">
              <a:solidFill>
                <a:prstClr val="black"/>
              </a:solidFill>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s-ES" dirty="0"/>
          </a:p>
        </p:txBody>
      </p:sp>
      <p:sp>
        <p:nvSpPr>
          <p:cNvPr id="4" name="Slide Number Placeholder 3"/>
          <p:cNvSpPr>
            <a:spLocks noGrp="1"/>
          </p:cNvSpPr>
          <p:nvPr>
            <p:ph type="sldNum" sz="quarter" idx="10"/>
          </p:nvPr>
        </p:nvSpPr>
        <p:spPr/>
        <p:txBody>
          <a:bodyPr/>
          <a:lstStyle/>
          <a:p>
            <a:fld id="{2B891980-0BF3-461C-95D4-87E094E9751C}" type="slidenum">
              <a:rPr lang="es-ES" smtClean="0">
                <a:solidFill>
                  <a:prstClr val="black"/>
                </a:solidFill>
              </a:rPr>
              <a:pPr/>
              <a:t>31</a:t>
            </a:fld>
            <a:endParaRPr lang="es-ES" dirty="0">
              <a:solidFill>
                <a:prstClr val="black"/>
              </a:solidFill>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s-ES" dirty="0"/>
          </a:p>
        </p:txBody>
      </p:sp>
      <p:sp>
        <p:nvSpPr>
          <p:cNvPr id="4" name="Slide Number Placeholder 3"/>
          <p:cNvSpPr>
            <a:spLocks noGrp="1"/>
          </p:cNvSpPr>
          <p:nvPr>
            <p:ph type="sldNum" sz="quarter" idx="10"/>
          </p:nvPr>
        </p:nvSpPr>
        <p:spPr/>
        <p:txBody>
          <a:bodyPr/>
          <a:lstStyle/>
          <a:p>
            <a:fld id="{87D77045-401A-4D5E-BFE3-54C21A8A6634}" type="slidenum">
              <a:rPr lang="es-ES" smtClean="0">
                <a:solidFill>
                  <a:prstClr val="black"/>
                </a:solidFill>
              </a:rPr>
              <a:pPr/>
              <a:t>32</a:t>
            </a:fld>
            <a:endParaRPr lang="es-ES" dirty="0">
              <a:solidFill>
                <a:prstClr val="black"/>
              </a:solidFill>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s-ES" dirty="0"/>
          </a:p>
        </p:txBody>
      </p:sp>
      <p:sp>
        <p:nvSpPr>
          <p:cNvPr id="4" name="Slide Number Placeholder 3"/>
          <p:cNvSpPr>
            <a:spLocks noGrp="1"/>
          </p:cNvSpPr>
          <p:nvPr>
            <p:ph type="sldNum" sz="quarter" idx="10"/>
          </p:nvPr>
        </p:nvSpPr>
        <p:spPr/>
        <p:txBody>
          <a:bodyPr/>
          <a:lstStyle/>
          <a:p>
            <a:fld id="{2B891980-0BF3-461C-95D4-87E094E9751C}" type="slidenum">
              <a:rPr lang="es-ES" smtClean="0"/>
              <a:pPr/>
              <a:t>6</a:t>
            </a:fld>
            <a:endParaRPr lang="es-E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s-ES" dirty="0"/>
          </a:p>
        </p:txBody>
      </p:sp>
      <p:sp>
        <p:nvSpPr>
          <p:cNvPr id="4" name="Slide Number Placeholder 3"/>
          <p:cNvSpPr>
            <a:spLocks noGrp="1"/>
          </p:cNvSpPr>
          <p:nvPr>
            <p:ph type="sldNum" sz="quarter" idx="10"/>
          </p:nvPr>
        </p:nvSpPr>
        <p:spPr/>
        <p:txBody>
          <a:bodyPr/>
          <a:lstStyle/>
          <a:p>
            <a:fld id="{58CC9574-A819-4FE4-99A7-1E27AD09ADC2}" type="slidenum">
              <a:rPr lang="es-ES" smtClean="0"/>
              <a:pPr/>
              <a:t>7</a:t>
            </a:fld>
            <a:endParaRPr lang="es-E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s-ES" dirty="0"/>
          </a:p>
        </p:txBody>
      </p:sp>
      <p:sp>
        <p:nvSpPr>
          <p:cNvPr id="4" name="Slide Number Placeholder 3"/>
          <p:cNvSpPr>
            <a:spLocks noGrp="1"/>
          </p:cNvSpPr>
          <p:nvPr>
            <p:ph type="sldNum" sz="quarter" idx="10"/>
          </p:nvPr>
        </p:nvSpPr>
        <p:spPr/>
        <p:txBody>
          <a:bodyPr/>
          <a:lstStyle/>
          <a:p>
            <a:fld id="{2B891980-0BF3-461C-95D4-87E094E9751C}" type="slidenum">
              <a:rPr lang="es-ES" smtClean="0">
                <a:solidFill>
                  <a:prstClr val="black"/>
                </a:solidFill>
              </a:rPr>
              <a:pPr/>
              <a:t>8</a:t>
            </a:fld>
            <a:endParaRPr lang="es-ES" dirty="0">
              <a:solidFill>
                <a:prstClr val="black"/>
              </a:solidFill>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s-ES" dirty="0"/>
          </a:p>
        </p:txBody>
      </p:sp>
      <p:sp>
        <p:nvSpPr>
          <p:cNvPr id="4" name="Slide Number Placeholder 3"/>
          <p:cNvSpPr>
            <a:spLocks noGrp="1"/>
          </p:cNvSpPr>
          <p:nvPr>
            <p:ph type="sldNum" sz="quarter" idx="10"/>
          </p:nvPr>
        </p:nvSpPr>
        <p:spPr/>
        <p:txBody>
          <a:bodyPr/>
          <a:lstStyle/>
          <a:p>
            <a:fld id="{2B891980-0BF3-461C-95D4-87E094E9751C}" type="slidenum">
              <a:rPr lang="es-ES" smtClean="0">
                <a:solidFill>
                  <a:prstClr val="black"/>
                </a:solidFill>
              </a:rPr>
              <a:pPr/>
              <a:t>9</a:t>
            </a:fld>
            <a:endParaRPr lang="es-ES" dirty="0">
              <a:solidFill>
                <a:prstClr val="black"/>
              </a:solidFill>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s-ES" dirty="0"/>
          </a:p>
        </p:txBody>
      </p:sp>
      <p:sp>
        <p:nvSpPr>
          <p:cNvPr id="4" name="Slide Number Placeholder 3"/>
          <p:cNvSpPr>
            <a:spLocks noGrp="1"/>
          </p:cNvSpPr>
          <p:nvPr>
            <p:ph type="sldNum" sz="quarter" idx="10"/>
          </p:nvPr>
        </p:nvSpPr>
        <p:spPr/>
        <p:txBody>
          <a:bodyPr/>
          <a:lstStyle/>
          <a:p>
            <a:fld id="{2B891980-0BF3-461C-95D4-87E094E9751C}" type="slidenum">
              <a:rPr lang="es-ES" smtClean="0">
                <a:solidFill>
                  <a:prstClr val="black"/>
                </a:solidFill>
              </a:rPr>
              <a:pPr/>
              <a:t>11</a:t>
            </a:fld>
            <a:endParaRPr lang="es-ES" dirty="0">
              <a:solidFill>
                <a:prstClr val="black"/>
              </a:solidFill>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s-ES" dirty="0"/>
          </a:p>
        </p:txBody>
      </p:sp>
      <p:sp>
        <p:nvSpPr>
          <p:cNvPr id="4" name="Slide Number Placeholder 3"/>
          <p:cNvSpPr>
            <a:spLocks noGrp="1"/>
          </p:cNvSpPr>
          <p:nvPr>
            <p:ph type="sldNum" sz="quarter" idx="10"/>
          </p:nvPr>
        </p:nvSpPr>
        <p:spPr/>
        <p:txBody>
          <a:bodyPr/>
          <a:lstStyle/>
          <a:p>
            <a:fld id="{2B891980-0BF3-461C-95D4-87E094E9751C}" type="slidenum">
              <a:rPr lang="es-ES" smtClean="0">
                <a:solidFill>
                  <a:prstClr val="black"/>
                </a:solidFill>
              </a:rPr>
              <a:pPr/>
              <a:t>12</a:t>
            </a:fld>
            <a:endParaRPr lang="es-ES" dirty="0">
              <a:solidFill>
                <a:prstClr val="black"/>
              </a:solidFill>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s-ES" dirty="0"/>
          </a:p>
        </p:txBody>
      </p:sp>
      <p:sp>
        <p:nvSpPr>
          <p:cNvPr id="4" name="Slide Number Placeholder 3"/>
          <p:cNvSpPr>
            <a:spLocks noGrp="1"/>
          </p:cNvSpPr>
          <p:nvPr>
            <p:ph type="sldNum" sz="quarter" idx="10"/>
          </p:nvPr>
        </p:nvSpPr>
        <p:spPr/>
        <p:txBody>
          <a:bodyPr/>
          <a:lstStyle/>
          <a:p>
            <a:fld id="{2B891980-0BF3-461C-95D4-87E094E9751C}" type="slidenum">
              <a:rPr lang="es-ES" smtClean="0">
                <a:solidFill>
                  <a:prstClr val="black"/>
                </a:solidFill>
              </a:rPr>
              <a:pPr/>
              <a:t>13</a:t>
            </a:fld>
            <a:endParaRPr lang="es-ES" dirty="0">
              <a:solidFill>
                <a:prstClr val="black"/>
              </a:solidFill>
            </a:endParaRPr>
          </a:p>
        </p:txBody>
      </p:sp>
    </p:spTree>
    <p:extLst>
      <p:ext uri="{BB962C8B-B14F-4D97-AF65-F5344CB8AC3E}">
        <p14:creationId xmlns:p14="http://schemas.microsoft.com/office/powerpoint/2010/main" val="2510287861"/>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Master" Target="../slideMasters/slideMaster1.xml"/><Relationship Id="rId6" Type="http://schemas.openxmlformats.org/officeDocument/2006/relationships/image" Target="../media/image6.jpeg"/><Relationship Id="rId5" Type="http://schemas.openxmlformats.org/officeDocument/2006/relationships/image" Target="../media/image5.jpeg"/><Relationship Id="rId4" Type="http://schemas.openxmlformats.org/officeDocument/2006/relationships/image" Target="../media/image4.jpeg"/></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8.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Diapositiva de título">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cstate="print"/>
          <a:stretch>
            <a:fillRect/>
          </a:stretch>
        </p:blipFill>
        <p:spPr>
          <a:xfrm>
            <a:off x="20548" y="20547"/>
            <a:ext cx="3498527" cy="2825393"/>
          </a:xfrm>
          <a:prstGeom prst="rect">
            <a:avLst/>
          </a:prstGeom>
        </p:spPr>
      </p:pic>
      <p:pic>
        <p:nvPicPr>
          <p:cNvPr id="8" name="Picture 7"/>
          <p:cNvPicPr>
            <a:picLocks noChangeAspect="1"/>
          </p:cNvPicPr>
          <p:nvPr userDrawn="1"/>
        </p:nvPicPr>
        <p:blipFill>
          <a:blip r:embed="rId3" cstate="print"/>
          <a:stretch>
            <a:fillRect/>
          </a:stretch>
        </p:blipFill>
        <p:spPr>
          <a:xfrm>
            <a:off x="3503486" y="20548"/>
            <a:ext cx="5624418" cy="2825496"/>
          </a:xfrm>
          <a:prstGeom prst="rect">
            <a:avLst/>
          </a:prstGeom>
        </p:spPr>
      </p:pic>
      <p:pic>
        <p:nvPicPr>
          <p:cNvPr id="9" name="Picture 8"/>
          <p:cNvPicPr>
            <a:picLocks noChangeAspect="1"/>
          </p:cNvPicPr>
          <p:nvPr userDrawn="1"/>
        </p:nvPicPr>
        <p:blipFill>
          <a:blip r:embed="rId4" cstate="print"/>
          <a:stretch>
            <a:fillRect/>
          </a:stretch>
        </p:blipFill>
        <p:spPr>
          <a:xfrm>
            <a:off x="20923" y="2818500"/>
            <a:ext cx="7668994" cy="2296266"/>
          </a:xfrm>
          <a:prstGeom prst="rect">
            <a:avLst/>
          </a:prstGeom>
        </p:spPr>
      </p:pic>
      <p:pic>
        <p:nvPicPr>
          <p:cNvPr id="10" name="Picture 9"/>
          <p:cNvPicPr>
            <a:picLocks noChangeAspect="1"/>
          </p:cNvPicPr>
          <p:nvPr userDrawn="1"/>
        </p:nvPicPr>
        <p:blipFill>
          <a:blip r:embed="rId5" cstate="print"/>
          <a:stretch>
            <a:fillRect/>
          </a:stretch>
        </p:blipFill>
        <p:spPr>
          <a:xfrm>
            <a:off x="7662119" y="2819400"/>
            <a:ext cx="1461333" cy="2293850"/>
          </a:xfrm>
          <a:prstGeom prst="rect">
            <a:avLst/>
          </a:prstGeom>
        </p:spPr>
      </p:pic>
      <p:pic>
        <p:nvPicPr>
          <p:cNvPr id="11" name="Picture 10"/>
          <p:cNvPicPr>
            <a:picLocks/>
          </p:cNvPicPr>
          <p:nvPr userDrawn="1"/>
        </p:nvPicPr>
        <p:blipFill>
          <a:blip r:embed="rId6" cstate="print"/>
          <a:stretch>
            <a:fillRect/>
          </a:stretch>
        </p:blipFill>
        <p:spPr>
          <a:xfrm>
            <a:off x="20548" y="5089818"/>
            <a:ext cx="9098280" cy="1737360"/>
          </a:xfrm>
          <a:prstGeom prst="rect">
            <a:avLst/>
          </a:prstGeom>
        </p:spPr>
      </p:pic>
      <p:sp>
        <p:nvSpPr>
          <p:cNvPr id="14" name="Rectangle 13"/>
          <p:cNvSpPr/>
          <p:nvPr userDrawn="1"/>
        </p:nvSpPr>
        <p:spPr>
          <a:xfrm>
            <a:off x="8755230" y="2469776"/>
            <a:ext cx="304800" cy="152400"/>
          </a:xfrm>
          <a:prstGeom prst="rect">
            <a:avLst/>
          </a:prstGeom>
          <a:solidFill>
            <a:srgbClr val="F274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0" lang="es-ES">
              <a:solidFill>
                <a:srgbClr val="F47F28"/>
              </a:solidFill>
            </a:endParaRPr>
          </a:p>
        </p:txBody>
      </p:sp>
      <p:sp>
        <p:nvSpPr>
          <p:cNvPr id="4" name="Date Placeholder 3"/>
          <p:cNvSpPr>
            <a:spLocks noGrp="1"/>
          </p:cNvSpPr>
          <p:nvPr>
            <p:ph type="dt" sz="half" idx="10"/>
          </p:nvPr>
        </p:nvSpPr>
        <p:spPr/>
        <p:txBody>
          <a:bodyPr/>
          <a:lstStyle>
            <a:lvl1pPr eaLnBrk="1" latinLnBrk="0" hangingPunct="1">
              <a:defRPr kumimoji="0" lang="es-ES">
                <a:solidFill>
                  <a:schemeClr val="bg1"/>
                </a:solidFill>
              </a:defRPr>
            </a:lvl1pPr>
          </a:lstStyle>
          <a:p>
            <a:fld id="{A258050E-B668-4FA7-85AD-C750C80A6E9B}" type="datetimeFigureOut">
              <a:rPr kumimoji="0" lang="es-ES"/>
              <a:pPr/>
              <a:t>29/9/19</a:t>
            </a:fld>
            <a:endParaRPr kumimoji="0" lang="es-ES"/>
          </a:p>
        </p:txBody>
      </p:sp>
      <p:sp>
        <p:nvSpPr>
          <p:cNvPr id="5" name="Footer Placeholder 4"/>
          <p:cNvSpPr>
            <a:spLocks noGrp="1"/>
          </p:cNvSpPr>
          <p:nvPr>
            <p:ph type="ftr" sz="quarter" idx="11"/>
          </p:nvPr>
        </p:nvSpPr>
        <p:spPr/>
        <p:txBody>
          <a:bodyPr/>
          <a:lstStyle>
            <a:lvl1pPr eaLnBrk="1" latinLnBrk="0" hangingPunct="1">
              <a:defRPr kumimoji="0" lang="es-ES">
                <a:solidFill>
                  <a:schemeClr val="bg1"/>
                </a:solidFill>
              </a:defRPr>
            </a:lvl1pPr>
          </a:lstStyle>
          <a:p>
            <a:endParaRPr kumimoji="0" lang="es-ES"/>
          </a:p>
        </p:txBody>
      </p:sp>
      <p:sp>
        <p:nvSpPr>
          <p:cNvPr id="6" name="Slide Number Placeholder 5"/>
          <p:cNvSpPr>
            <a:spLocks noGrp="1"/>
          </p:cNvSpPr>
          <p:nvPr>
            <p:ph type="sldNum" sz="quarter" idx="12"/>
          </p:nvPr>
        </p:nvSpPr>
        <p:spPr/>
        <p:txBody>
          <a:bodyPr/>
          <a:lstStyle>
            <a:lvl1pPr eaLnBrk="1" latinLnBrk="0" hangingPunct="1">
              <a:defRPr kumimoji="0" lang="es-ES">
                <a:solidFill>
                  <a:schemeClr val="bg1"/>
                </a:solidFill>
              </a:defRPr>
            </a:lvl1pPr>
          </a:lstStyle>
          <a:p>
            <a:fld id="{240D5ECE-8B49-45CD-BE81-EF81920D1969}" type="slidenum">
              <a:rPr kumimoji="0"/>
              <a:pPr/>
              <a:t>‹Nº›</a:t>
            </a:fld>
            <a:endParaRPr kumimoji="0" lang="es-ES"/>
          </a:p>
        </p:txBody>
      </p:sp>
      <p:sp>
        <p:nvSpPr>
          <p:cNvPr id="15" name="Text Placeholder 15"/>
          <p:cNvSpPr>
            <a:spLocks noGrp="1"/>
          </p:cNvSpPr>
          <p:nvPr>
            <p:ph type="body" sz="quarter" idx="14" hasCustomPrompt="1"/>
          </p:nvPr>
        </p:nvSpPr>
        <p:spPr>
          <a:xfrm>
            <a:off x="3581400" y="1295400"/>
            <a:ext cx="5105400" cy="1416269"/>
          </a:xfrm>
        </p:spPr>
        <p:txBody>
          <a:bodyPr anchor="b">
            <a:normAutofit/>
          </a:bodyPr>
          <a:lstStyle>
            <a:lvl1pPr algn="r" eaLnBrk="1" latinLnBrk="0" hangingPunct="1">
              <a:buNone/>
              <a:defRPr kumimoji="0" lang="es-ES" sz="2200" kern="1200">
                <a:solidFill>
                  <a:schemeClr val="tx1">
                    <a:lumMod val="75000"/>
                    <a:lumOff val="25000"/>
                  </a:schemeClr>
                </a:solidFill>
                <a:latin typeface="Calibri" pitchFamily="34" charset="0"/>
                <a:ea typeface="+mn-ea"/>
                <a:cs typeface="+mn-cs"/>
              </a:defRPr>
            </a:lvl1pPr>
          </a:lstStyle>
          <a:p>
            <a:pPr lvl="0"/>
            <a:r>
              <a:rPr kumimoji="0" lang="es-ES"/>
              <a:t>Haga clic para modificar el estilo de subtítulo del patrón</a:t>
            </a:r>
          </a:p>
        </p:txBody>
      </p:sp>
      <p:sp>
        <p:nvSpPr>
          <p:cNvPr id="2" name="Title 1"/>
          <p:cNvSpPr>
            <a:spLocks noGrp="1"/>
          </p:cNvSpPr>
          <p:nvPr>
            <p:ph type="title"/>
          </p:nvPr>
        </p:nvSpPr>
        <p:spPr>
          <a:xfrm>
            <a:off x="106344" y="4114800"/>
            <a:ext cx="7315200" cy="914400"/>
          </a:xfrm>
        </p:spPr>
        <p:txBody>
          <a:bodyPr anchor="b" anchorCtr="0">
            <a:normAutofit/>
          </a:bodyPr>
          <a:lstStyle>
            <a:lvl1pPr marL="0" indent="0" eaLnBrk="1" latinLnBrk="0" hangingPunct="1">
              <a:defRPr kumimoji="0" lang="es-ES" sz="3600" b="1" kern="1200" baseline="0">
                <a:solidFill>
                  <a:schemeClr val="bg1"/>
                </a:solidFill>
                <a:latin typeface="Arial" pitchFamily="34" charset="0"/>
                <a:ea typeface="+mn-ea"/>
                <a:cs typeface="Arial" pitchFamily="34" charset="0"/>
              </a:defRPr>
            </a:lvl1pPr>
          </a:lstStyle>
          <a:p>
            <a:pPr marL="342900" lvl="0" indent="-342900" algn="l" defTabSz="914400" eaLnBrk="1" latinLnBrk="0" hangingPunct="1"/>
            <a:r>
              <a:rPr lang="es-ES_tradnl"/>
              <a:t>Clic para editar título</a:t>
            </a:r>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0-#ppt_w/2"/>
                                          </p:val>
                                        </p:tav>
                                        <p:tav tm="100000">
                                          <p:val>
                                            <p:strVal val="#ppt_x"/>
                                          </p:val>
                                        </p:tav>
                                      </p:tavLst>
                                    </p:anim>
                                    <p:anim calcmode="lin" valueType="num">
                                      <p:cBhvr additive="base">
                                        <p:cTn id="8" dur="500" fill="hold"/>
                                        <p:tgtEl>
                                          <p:spTgt spid="7"/>
                                        </p:tgtEl>
                                        <p:attrNameLst>
                                          <p:attrName>ppt_y</p:attrName>
                                        </p:attrNameLst>
                                      </p:cBhvr>
                                      <p:tavLst>
                                        <p:tav tm="0">
                                          <p:val>
                                            <p:strVal val="0-#ppt_h/2"/>
                                          </p:val>
                                        </p:tav>
                                        <p:tav tm="100000">
                                          <p:val>
                                            <p:strVal val="#ppt_y"/>
                                          </p:val>
                                        </p:tav>
                                      </p:tavLst>
                                    </p:anim>
                                  </p:childTnLst>
                                </p:cTn>
                              </p:par>
                              <p:par>
                                <p:cTn id="9" presetID="2" presetClass="entr" presetSubtype="3" fill="hold" nodeType="with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500" fill="hold"/>
                                        <p:tgtEl>
                                          <p:spTgt spid="8"/>
                                        </p:tgtEl>
                                        <p:attrNameLst>
                                          <p:attrName>ppt_x</p:attrName>
                                        </p:attrNameLst>
                                      </p:cBhvr>
                                      <p:tavLst>
                                        <p:tav tm="0">
                                          <p:val>
                                            <p:strVal val="1+#ppt_w/2"/>
                                          </p:val>
                                        </p:tav>
                                        <p:tav tm="100000">
                                          <p:val>
                                            <p:strVal val="#ppt_x"/>
                                          </p:val>
                                        </p:tav>
                                      </p:tavLst>
                                    </p:anim>
                                    <p:anim calcmode="lin" valueType="num">
                                      <p:cBhvr additive="base">
                                        <p:cTn id="12" dur="500" fill="hold"/>
                                        <p:tgtEl>
                                          <p:spTgt spid="8"/>
                                        </p:tgtEl>
                                        <p:attrNameLst>
                                          <p:attrName>ppt_y</p:attrName>
                                        </p:attrNameLst>
                                      </p:cBhvr>
                                      <p:tavLst>
                                        <p:tav tm="0">
                                          <p:val>
                                            <p:strVal val="0-#ppt_h/2"/>
                                          </p:val>
                                        </p:tav>
                                        <p:tav tm="100000">
                                          <p:val>
                                            <p:strVal val="#ppt_y"/>
                                          </p:val>
                                        </p:tav>
                                      </p:tavLst>
                                    </p:anim>
                                  </p:childTnLst>
                                </p:cTn>
                              </p:par>
                              <p:par>
                                <p:cTn id="13" presetID="2" presetClass="entr" presetSubtype="2" fill="hold" grpId="0" nodeType="withEffect">
                                  <p:stCondLst>
                                    <p:cond delay="0"/>
                                  </p:stCondLst>
                                  <p:childTnLst>
                                    <p:set>
                                      <p:cBhvr>
                                        <p:cTn id="14" dur="1" fill="hold">
                                          <p:stCondLst>
                                            <p:cond delay="0"/>
                                          </p:stCondLst>
                                        </p:cTn>
                                        <p:tgtEl>
                                          <p:spTgt spid="15">
                                            <p:txEl>
                                              <p:pRg st="0" end="0"/>
                                            </p:txEl>
                                          </p:spTgt>
                                        </p:tgtEl>
                                        <p:attrNameLst>
                                          <p:attrName>style.visibility</p:attrName>
                                        </p:attrNameLst>
                                      </p:cBhvr>
                                      <p:to>
                                        <p:strVal val="visible"/>
                                      </p:to>
                                    </p:set>
                                    <p:anim calcmode="lin" valueType="num">
                                      <p:cBhvr additive="base">
                                        <p:cTn id="15" dur="500" fill="hold"/>
                                        <p:tgtEl>
                                          <p:spTgt spid="15">
                                            <p:txEl>
                                              <p:pRg st="0" end="0"/>
                                            </p:txEl>
                                          </p:spTgt>
                                        </p:tgtEl>
                                        <p:attrNameLst>
                                          <p:attrName>ppt_x</p:attrName>
                                        </p:attrNameLst>
                                      </p:cBhvr>
                                      <p:tavLst>
                                        <p:tav tm="0">
                                          <p:val>
                                            <p:strVal val="1+#ppt_w/2"/>
                                          </p:val>
                                        </p:tav>
                                        <p:tav tm="100000">
                                          <p:val>
                                            <p:strVal val="#ppt_x"/>
                                          </p:val>
                                        </p:tav>
                                      </p:tavLst>
                                    </p:anim>
                                    <p:anim calcmode="lin" valueType="num">
                                      <p:cBhvr additive="base">
                                        <p:cTn id="16" dur="500" fill="hold"/>
                                        <p:tgtEl>
                                          <p:spTgt spid="15">
                                            <p:txEl>
                                              <p:pRg st="0" end="0"/>
                                            </p:txEl>
                                          </p:spTgt>
                                        </p:tgtEl>
                                        <p:attrNameLst>
                                          <p:attrName>ppt_y</p:attrName>
                                        </p:attrNameLst>
                                      </p:cBhvr>
                                      <p:tavLst>
                                        <p:tav tm="0">
                                          <p:val>
                                            <p:strVal val="#ppt_y"/>
                                          </p:val>
                                        </p:tav>
                                        <p:tav tm="100000">
                                          <p:val>
                                            <p:strVal val="#ppt_y"/>
                                          </p:val>
                                        </p:tav>
                                      </p:tavLst>
                                    </p:anim>
                                  </p:childTnLst>
                                </p:cTn>
                              </p:par>
                              <p:par>
                                <p:cTn id="17" presetID="42" presetClass="entr" presetSubtype="0" fill="hold" nodeType="with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fade">
                                      <p:cBhvr>
                                        <p:cTn id="19" dur="500"/>
                                        <p:tgtEl>
                                          <p:spTgt spid="11"/>
                                        </p:tgtEl>
                                      </p:cBhvr>
                                    </p:animEffect>
                                    <p:anim calcmode="lin" valueType="num">
                                      <p:cBhvr>
                                        <p:cTn id="20" dur="500" fill="hold"/>
                                        <p:tgtEl>
                                          <p:spTgt spid="11"/>
                                        </p:tgtEl>
                                        <p:attrNameLst>
                                          <p:attrName>ppt_x</p:attrName>
                                        </p:attrNameLst>
                                      </p:cBhvr>
                                      <p:tavLst>
                                        <p:tav tm="0">
                                          <p:val>
                                            <p:strVal val="#ppt_x"/>
                                          </p:val>
                                        </p:tav>
                                        <p:tav tm="100000">
                                          <p:val>
                                            <p:strVal val="#ppt_x"/>
                                          </p:val>
                                        </p:tav>
                                      </p:tavLst>
                                    </p:anim>
                                    <p:anim calcmode="lin" valueType="num">
                                      <p:cBhvr>
                                        <p:cTn id="21" dur="500" fill="hold"/>
                                        <p:tgtEl>
                                          <p:spTgt spid="11"/>
                                        </p:tgtEl>
                                        <p:attrNameLst>
                                          <p:attrName>ppt_y</p:attrName>
                                        </p:attrNameLst>
                                      </p:cBhvr>
                                      <p:tavLst>
                                        <p:tav tm="0">
                                          <p:val>
                                            <p:strVal val="#ppt_y+.1"/>
                                          </p:val>
                                        </p:tav>
                                        <p:tav tm="100000">
                                          <p:val>
                                            <p:strVal val="#ppt_y"/>
                                          </p:val>
                                        </p:tav>
                                      </p:tavLst>
                                    </p:anim>
                                  </p:childTnLst>
                                </p:cTn>
                              </p:par>
                              <p:par>
                                <p:cTn id="22" presetID="2" presetClass="entr" presetSubtype="8" fill="hold" nodeType="withEffect">
                                  <p:stCondLst>
                                    <p:cond delay="0"/>
                                  </p:stCondLst>
                                  <p:childTnLst>
                                    <p:set>
                                      <p:cBhvr>
                                        <p:cTn id="23" dur="1" fill="hold">
                                          <p:stCondLst>
                                            <p:cond delay="0"/>
                                          </p:stCondLst>
                                        </p:cTn>
                                        <p:tgtEl>
                                          <p:spTgt spid="9"/>
                                        </p:tgtEl>
                                        <p:attrNameLst>
                                          <p:attrName>style.visibility</p:attrName>
                                        </p:attrNameLst>
                                      </p:cBhvr>
                                      <p:to>
                                        <p:strVal val="visible"/>
                                      </p:to>
                                    </p:set>
                                    <p:anim calcmode="lin" valueType="num">
                                      <p:cBhvr additive="base">
                                        <p:cTn id="24" dur="500" fill="hold"/>
                                        <p:tgtEl>
                                          <p:spTgt spid="9"/>
                                        </p:tgtEl>
                                        <p:attrNameLst>
                                          <p:attrName>ppt_x</p:attrName>
                                        </p:attrNameLst>
                                      </p:cBhvr>
                                      <p:tavLst>
                                        <p:tav tm="0">
                                          <p:val>
                                            <p:strVal val="0-#ppt_w/2"/>
                                          </p:val>
                                        </p:tav>
                                        <p:tav tm="100000">
                                          <p:val>
                                            <p:strVal val="#ppt_x"/>
                                          </p:val>
                                        </p:tav>
                                      </p:tavLst>
                                    </p:anim>
                                    <p:anim calcmode="lin" valueType="num">
                                      <p:cBhvr additive="base">
                                        <p:cTn id="25" dur="500" fill="hold"/>
                                        <p:tgtEl>
                                          <p:spTgt spid="9"/>
                                        </p:tgtEl>
                                        <p:attrNameLst>
                                          <p:attrName>ppt_y</p:attrName>
                                        </p:attrNameLst>
                                      </p:cBhvr>
                                      <p:tavLst>
                                        <p:tav tm="0">
                                          <p:val>
                                            <p:strVal val="#ppt_y"/>
                                          </p:val>
                                        </p:tav>
                                        <p:tav tm="100000">
                                          <p:val>
                                            <p:strVal val="#ppt_y"/>
                                          </p:val>
                                        </p:tav>
                                      </p:tavLst>
                                    </p:anim>
                                  </p:childTnLst>
                                </p:cTn>
                              </p:par>
                              <p:par>
                                <p:cTn id="26" presetID="2" presetClass="entr" presetSubtype="2" fill="hold" nodeType="withEffect">
                                  <p:stCondLst>
                                    <p:cond delay="0"/>
                                  </p:stCondLst>
                                  <p:childTnLst>
                                    <p:set>
                                      <p:cBhvr>
                                        <p:cTn id="27" dur="1" fill="hold">
                                          <p:stCondLst>
                                            <p:cond delay="0"/>
                                          </p:stCondLst>
                                        </p:cTn>
                                        <p:tgtEl>
                                          <p:spTgt spid="10"/>
                                        </p:tgtEl>
                                        <p:attrNameLst>
                                          <p:attrName>style.visibility</p:attrName>
                                        </p:attrNameLst>
                                      </p:cBhvr>
                                      <p:to>
                                        <p:strVal val="visible"/>
                                      </p:to>
                                    </p:set>
                                    <p:anim calcmode="lin" valueType="num">
                                      <p:cBhvr additive="base">
                                        <p:cTn id="28" dur="500" fill="hold"/>
                                        <p:tgtEl>
                                          <p:spTgt spid="10"/>
                                        </p:tgtEl>
                                        <p:attrNameLst>
                                          <p:attrName>ppt_x</p:attrName>
                                        </p:attrNameLst>
                                      </p:cBhvr>
                                      <p:tavLst>
                                        <p:tav tm="0">
                                          <p:val>
                                            <p:strVal val="1+#ppt_w/2"/>
                                          </p:val>
                                        </p:tav>
                                        <p:tav tm="100000">
                                          <p:val>
                                            <p:strVal val="#ppt_x"/>
                                          </p:val>
                                        </p:tav>
                                      </p:tavLst>
                                    </p:anim>
                                    <p:anim calcmode="lin" valueType="num">
                                      <p:cBhvr additive="base">
                                        <p:cTn id="29" dur="500" fill="hold"/>
                                        <p:tgtEl>
                                          <p:spTgt spid="10"/>
                                        </p:tgtEl>
                                        <p:attrNameLst>
                                          <p:attrName>ppt_y</p:attrName>
                                        </p:attrNameLst>
                                      </p:cBhvr>
                                      <p:tavLst>
                                        <p:tav tm="0">
                                          <p:val>
                                            <p:strVal val="#ppt_y"/>
                                          </p:val>
                                        </p:tav>
                                        <p:tav tm="100000">
                                          <p:val>
                                            <p:strVal val="#ppt_y"/>
                                          </p:val>
                                        </p:tav>
                                      </p:tavLst>
                                    </p:anim>
                                  </p:childTnLst>
                                </p:cTn>
                              </p:par>
                              <p:par>
                                <p:cTn id="30" presetID="10" presetClass="entr" presetSubtype="0" fill="hold" grpId="0" nodeType="withEffect">
                                  <p:stCondLst>
                                    <p:cond delay="500"/>
                                  </p:stCondLst>
                                  <p:childTnLst>
                                    <p:set>
                                      <p:cBhvr>
                                        <p:cTn id="31" dur="1" fill="hold">
                                          <p:stCondLst>
                                            <p:cond delay="0"/>
                                          </p:stCondLst>
                                        </p:cTn>
                                        <p:tgtEl>
                                          <p:spTgt spid="14"/>
                                        </p:tgtEl>
                                        <p:attrNameLst>
                                          <p:attrName>style.visibility</p:attrName>
                                        </p:attrNameLst>
                                      </p:cBhvr>
                                      <p:to>
                                        <p:strVal val="visible"/>
                                      </p:to>
                                    </p:set>
                                    <p:animEffect transition="in" filter="fade">
                                      <p:cBhvr>
                                        <p:cTn id="32" dur="75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build="p">
        <p:tmplLst>
          <p:tmpl lvl="1">
            <p:tnLst>
              <p:par>
                <p:cTn presetID="2" presetClass="entr" presetSubtype="2" fill="hold" nodeType="withEffect">
                  <p:stCondLst>
                    <p:cond delay="0"/>
                  </p:stCondLst>
                  <p:childTnLst>
                    <p:set>
                      <p:cBhvr>
                        <p:cTn dur="1" fill="hold">
                          <p:stCondLst>
                            <p:cond delay="0"/>
                          </p:stCondLst>
                        </p:cTn>
                        <p:tgtEl>
                          <p:spTgt spid="15"/>
                        </p:tgtEl>
                        <p:attrNameLst>
                          <p:attrName>style.visibility</p:attrName>
                        </p:attrNameLst>
                      </p:cBhvr>
                      <p:to>
                        <p:strVal val="visible"/>
                      </p:to>
                    </p:set>
                    <p:anim calcmode="lin" valueType="num">
                      <p:cBhvr additive="base">
                        <p:cTn dur="500" fill="hold"/>
                        <p:tgtEl>
                          <p:spTgt spid="15"/>
                        </p:tgtEl>
                        <p:attrNameLst>
                          <p:attrName>ppt_x</p:attrName>
                        </p:attrNameLst>
                      </p:cBhvr>
                      <p:tavLst>
                        <p:tav tm="0">
                          <p:val>
                            <p:strVal val="1+#ppt_w/2"/>
                          </p:val>
                        </p:tav>
                        <p:tav tm="100000">
                          <p:val>
                            <p:strVal val="#ppt_x"/>
                          </p:val>
                        </p:tav>
                      </p:tavLst>
                    </p:anim>
                    <p:anim calcmode="lin" valueType="num">
                      <p:cBhvr additive="base">
                        <p:cTn dur="500" fill="hold"/>
                        <p:tgtEl>
                          <p:spTgt spid="15"/>
                        </p:tgtEl>
                        <p:attrNameLst>
                          <p:attrName>ppt_y</p:attrName>
                        </p:attrNameLst>
                      </p:cBhvr>
                      <p:tavLst>
                        <p:tav tm="0">
                          <p:val>
                            <p:strVal val="#ppt_y"/>
                          </p:val>
                        </p:tav>
                        <p:tav tm="100000">
                          <p:val>
                            <p:strVal val="#ppt_y"/>
                          </p:val>
                        </p:tav>
                      </p:tavLst>
                    </p:anim>
                  </p:childTnLst>
                </p:cTn>
              </p:par>
            </p:tnLst>
          </p:tmpl>
        </p:tmplLst>
      </p:bldP>
    </p:bld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Contenido multimedia con título">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lvl1pPr eaLnBrk="1" latinLnBrk="0" hangingPunct="1">
              <a:defRPr kumimoji="0" lang="es-ES">
                <a:solidFill>
                  <a:schemeClr val="bg1"/>
                </a:solidFill>
              </a:defRPr>
            </a:lvl1pPr>
          </a:lstStyle>
          <a:p>
            <a:fld id="{A258050E-B668-4FA7-85AD-C750C80A6E9B}" type="datetimeFigureOut">
              <a:rPr kumimoji="0" lang="es-ES"/>
              <a:pPr/>
              <a:t>29/9/19</a:t>
            </a:fld>
            <a:endParaRPr kumimoji="0" lang="es-ES"/>
          </a:p>
        </p:txBody>
      </p:sp>
      <p:sp>
        <p:nvSpPr>
          <p:cNvPr id="4" name="Footer Placeholder 3"/>
          <p:cNvSpPr>
            <a:spLocks noGrp="1"/>
          </p:cNvSpPr>
          <p:nvPr>
            <p:ph type="ftr" sz="quarter" idx="11"/>
          </p:nvPr>
        </p:nvSpPr>
        <p:spPr/>
        <p:txBody>
          <a:bodyPr/>
          <a:lstStyle>
            <a:lvl1pPr eaLnBrk="1" latinLnBrk="0" hangingPunct="1">
              <a:defRPr kumimoji="0" lang="es-ES">
                <a:solidFill>
                  <a:schemeClr val="bg1"/>
                </a:solidFill>
              </a:defRPr>
            </a:lvl1pPr>
          </a:lstStyle>
          <a:p>
            <a:endParaRPr kumimoji="0" lang="es-ES"/>
          </a:p>
        </p:txBody>
      </p:sp>
      <p:sp>
        <p:nvSpPr>
          <p:cNvPr id="5" name="Slide Number Placeholder 4"/>
          <p:cNvSpPr>
            <a:spLocks noGrp="1"/>
          </p:cNvSpPr>
          <p:nvPr>
            <p:ph type="sldNum" sz="quarter" idx="12"/>
          </p:nvPr>
        </p:nvSpPr>
        <p:spPr/>
        <p:txBody>
          <a:bodyPr/>
          <a:lstStyle>
            <a:lvl1pPr eaLnBrk="1" latinLnBrk="0" hangingPunct="1">
              <a:defRPr kumimoji="0" lang="es-ES">
                <a:solidFill>
                  <a:schemeClr val="bg1"/>
                </a:solidFill>
              </a:defRPr>
            </a:lvl1pPr>
          </a:lstStyle>
          <a:p>
            <a:fld id="{240D5ECE-8B49-45CD-BE81-EF81920D1969}" type="slidenum">
              <a:rPr kumimoji="0"/>
              <a:pPr/>
              <a:t>‹Nº›</a:t>
            </a:fld>
            <a:endParaRPr kumimoji="0" lang="es-ES"/>
          </a:p>
        </p:txBody>
      </p:sp>
      <p:sp>
        <p:nvSpPr>
          <p:cNvPr id="6" name="Rectangle 5"/>
          <p:cNvSpPr/>
          <p:nvPr userDrawn="1"/>
        </p:nvSpPr>
        <p:spPr>
          <a:xfrm>
            <a:off x="595263" y="4800600"/>
            <a:ext cx="4873752" cy="685800"/>
          </a:xfrm>
          <a:prstGeom prst="rect">
            <a:avLst/>
          </a:prstGeom>
          <a:solidFill>
            <a:schemeClr val="tx1">
              <a:lumMod val="95000"/>
              <a:lumOff val="5000"/>
              <a:alpha val="5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0" lang="es-ES" b="1">
              <a:latin typeface="Georgia" pitchFamily="18" charset="0"/>
            </a:endParaRPr>
          </a:p>
        </p:txBody>
      </p:sp>
      <p:sp>
        <p:nvSpPr>
          <p:cNvPr id="7" name="Title 1"/>
          <p:cNvSpPr>
            <a:spLocks noGrp="1"/>
          </p:cNvSpPr>
          <p:nvPr>
            <p:ph type="title"/>
          </p:nvPr>
        </p:nvSpPr>
        <p:spPr>
          <a:xfrm>
            <a:off x="606552" y="4800600"/>
            <a:ext cx="4809244" cy="566738"/>
          </a:xfrm>
        </p:spPr>
        <p:txBody>
          <a:bodyPr anchor="b">
            <a:normAutofit/>
          </a:bodyPr>
          <a:lstStyle>
            <a:lvl1pPr algn="ctr" eaLnBrk="1" latinLnBrk="0" hangingPunct="1">
              <a:defRPr kumimoji="0" lang="es-ES" sz="1800" b="0" i="1">
                <a:solidFill>
                  <a:schemeClr val="bg1">
                    <a:lumMod val="85000"/>
                  </a:schemeClr>
                </a:solidFill>
                <a:latin typeface="Georgia" pitchFamily="18" charset="0"/>
              </a:defRPr>
            </a:lvl1pPr>
          </a:lstStyle>
          <a:p>
            <a:pPr eaLnBrk="1" latinLnBrk="0" hangingPunct="1"/>
            <a:r>
              <a:rPr lang="es-ES_tradnl"/>
              <a:t>Clic para editar título</a:t>
            </a:r>
            <a:endParaRPr/>
          </a:p>
        </p:txBody>
      </p:sp>
      <p:sp>
        <p:nvSpPr>
          <p:cNvPr id="9" name="Media Placeholder 8"/>
          <p:cNvSpPr>
            <a:spLocks noGrp="1"/>
          </p:cNvSpPr>
          <p:nvPr>
            <p:ph type="media" sz="quarter" idx="13"/>
          </p:nvPr>
        </p:nvSpPr>
        <p:spPr>
          <a:xfrm>
            <a:off x="587022" y="838200"/>
            <a:ext cx="4873752" cy="3812822"/>
          </a:xfrm>
        </p:spPr>
        <p:txBody>
          <a:bodyPr/>
          <a:lstStyle>
            <a:lvl1pPr eaLnBrk="1" latinLnBrk="0" hangingPunct="1">
              <a:buNone/>
              <a:defRPr kumimoji="0" lang="es-ES"/>
            </a:lvl1pPr>
          </a:lstStyle>
          <a:p>
            <a:pPr eaLnBrk="1" latinLnBrk="0" hangingPunct="1"/>
            <a:r>
              <a:rPr lang="es-ES_tradnl"/>
              <a:t>Haga clic en el icono para agregar medios</a:t>
            </a:r>
            <a:endParaRPr/>
          </a:p>
        </p:txBody>
      </p:sp>
      <p:sp>
        <p:nvSpPr>
          <p:cNvPr id="11" name="Text Placeholder 10"/>
          <p:cNvSpPr>
            <a:spLocks noGrp="1"/>
          </p:cNvSpPr>
          <p:nvPr>
            <p:ph type="body" sz="quarter" idx="14"/>
          </p:nvPr>
        </p:nvSpPr>
        <p:spPr>
          <a:xfrm>
            <a:off x="5776863" y="838200"/>
            <a:ext cx="2819400" cy="4636911"/>
          </a:xfrm>
        </p:spPr>
        <p:txBody>
          <a:bodyPr>
            <a:normAutofit/>
          </a:bodyPr>
          <a:lstStyle>
            <a:lvl1pPr marL="0" indent="0" algn="l" eaLnBrk="1" latinLnBrk="0" hangingPunct="1">
              <a:buNone/>
              <a:defRPr kumimoji="0" lang="es-ES" sz="2400">
                <a:solidFill>
                  <a:schemeClr val="bg1"/>
                </a:solidFill>
              </a:defRPr>
            </a:lvl1pPr>
          </a:lstStyle>
          <a:p>
            <a:pPr lvl="0" eaLnBrk="1" latinLnBrk="0" hangingPunct="1"/>
            <a:r>
              <a:rPr lang="es-ES_tradnl"/>
              <a:t>Haga clic para modificar el estilo de texto del patrón</a:t>
            </a:r>
          </a:p>
        </p:txBody>
      </p:sp>
    </p:spTree>
  </p:cSld>
  <p:clrMapOvr>
    <a:masterClrMapping/>
  </p:clrMapOvr>
  <mc:AlternateContent xmlns:mc="http://schemas.openxmlformats.org/markup-compatibility/2006" xmlns:p14="http://schemas.microsoft.com/office/powerpoint/2010/main">
    <mc:Choice Requires="p14">
      <p:transition spd="slow" p14:dur="2000">
        <p:wipe/>
      </p:transition>
    </mc:Choice>
    <mc:Fallback xmlns="">
      <p:transition spd="slow">
        <p:wip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8" name="Rectangle 7"/>
          <p:cNvSpPr/>
          <p:nvPr userDrawn="1"/>
        </p:nvSpPr>
        <p:spPr>
          <a:xfrm>
            <a:off x="1792800" y="4800600"/>
            <a:ext cx="5500800" cy="685800"/>
          </a:xfrm>
          <a:prstGeom prst="rect">
            <a:avLst/>
          </a:prstGeom>
          <a:solidFill>
            <a:schemeClr val="tx1">
              <a:lumMod val="95000"/>
              <a:lumOff val="5000"/>
              <a:alpha val="5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0" lang="es-ES" b="1">
              <a:latin typeface="Georgia" pitchFamily="18" charset="0"/>
            </a:endParaRPr>
          </a:p>
        </p:txBody>
      </p:sp>
      <p:sp>
        <p:nvSpPr>
          <p:cNvPr id="2" name="Title 1"/>
          <p:cNvSpPr>
            <a:spLocks noGrp="1"/>
          </p:cNvSpPr>
          <p:nvPr>
            <p:ph type="title"/>
          </p:nvPr>
        </p:nvSpPr>
        <p:spPr>
          <a:xfrm>
            <a:off x="1792288" y="4800600"/>
            <a:ext cx="5486400" cy="566738"/>
          </a:xfrm>
        </p:spPr>
        <p:txBody>
          <a:bodyPr anchor="b">
            <a:normAutofit/>
          </a:bodyPr>
          <a:lstStyle>
            <a:lvl1pPr algn="ctr" eaLnBrk="1" latinLnBrk="0" hangingPunct="1">
              <a:defRPr kumimoji="0" lang="es-ES" sz="1800" b="0" i="1">
                <a:solidFill>
                  <a:schemeClr val="bg1">
                    <a:lumMod val="85000"/>
                  </a:schemeClr>
                </a:solidFill>
                <a:latin typeface="Georgia" pitchFamily="18" charset="0"/>
              </a:defRPr>
            </a:lvl1pPr>
          </a:lstStyle>
          <a:p>
            <a:pPr eaLnBrk="1" latinLnBrk="0" hangingPunct="1"/>
            <a:r>
              <a:rPr lang="es-ES_tradnl"/>
              <a:t>Clic para editar título</a:t>
            </a:r>
            <a:endParaRPr/>
          </a:p>
        </p:txBody>
      </p:sp>
      <p:sp>
        <p:nvSpPr>
          <p:cNvPr id="3" name="Picture Placeholder 2"/>
          <p:cNvSpPr>
            <a:spLocks noGrp="1"/>
          </p:cNvSpPr>
          <p:nvPr>
            <p:ph type="pic" idx="1"/>
          </p:nvPr>
        </p:nvSpPr>
        <p:spPr>
          <a:xfrm>
            <a:off x="1792288" y="612775"/>
            <a:ext cx="5486400" cy="4114800"/>
          </a:xfrm>
        </p:spPr>
        <p:txBody>
          <a:bodyPr/>
          <a:lstStyle>
            <a:lvl1pPr marL="0" indent="0" eaLnBrk="1" latinLnBrk="0" hangingPunct="1">
              <a:buNone/>
              <a:defRPr kumimoji="0" lang="es-ES" sz="3200"/>
            </a:lvl1pPr>
            <a:lvl2pPr marL="457200" indent="0" eaLnBrk="1" latinLnBrk="0" hangingPunct="1">
              <a:buNone/>
              <a:defRPr kumimoji="0" lang="es-ES" sz="2800"/>
            </a:lvl2pPr>
            <a:lvl3pPr marL="914400" indent="0" eaLnBrk="1" latinLnBrk="0" hangingPunct="1">
              <a:buNone/>
              <a:defRPr kumimoji="0" lang="es-ES" sz="2400"/>
            </a:lvl3pPr>
            <a:lvl4pPr marL="1371600" indent="0" eaLnBrk="1" latinLnBrk="0" hangingPunct="1">
              <a:buNone/>
              <a:defRPr kumimoji="0" lang="es-ES" sz="2000"/>
            </a:lvl4pPr>
            <a:lvl5pPr marL="1828800" indent="0" eaLnBrk="1" latinLnBrk="0" hangingPunct="1">
              <a:buNone/>
              <a:defRPr kumimoji="0" lang="es-ES" sz="2000"/>
            </a:lvl5pPr>
            <a:lvl6pPr marL="2286000" indent="0" eaLnBrk="1" latinLnBrk="0" hangingPunct="1">
              <a:buNone/>
              <a:defRPr kumimoji="0" lang="es-ES" sz="2000"/>
            </a:lvl6pPr>
            <a:lvl7pPr marL="2743200" indent="0" eaLnBrk="1" latinLnBrk="0" hangingPunct="1">
              <a:buNone/>
              <a:defRPr kumimoji="0" lang="es-ES" sz="2000"/>
            </a:lvl7pPr>
            <a:lvl8pPr marL="3200400" indent="0" eaLnBrk="1" latinLnBrk="0" hangingPunct="1">
              <a:buNone/>
              <a:defRPr kumimoji="0" lang="es-ES" sz="2000"/>
            </a:lvl8pPr>
            <a:lvl9pPr marL="3657600" indent="0" eaLnBrk="1" latinLnBrk="0" hangingPunct="1">
              <a:buNone/>
              <a:defRPr kumimoji="0" lang="es-ES" sz="2000"/>
            </a:lvl9pPr>
          </a:lstStyle>
          <a:p>
            <a:pPr eaLnBrk="1" latinLnBrk="0" hangingPunct="1"/>
            <a:r>
              <a:rPr lang="es-ES_tradnl"/>
              <a:t>Arrastre la imagen al marcador de posición o haga clic en el icono para agregar</a:t>
            </a:r>
            <a:endParaRPr/>
          </a:p>
        </p:txBody>
      </p:sp>
      <p:sp>
        <p:nvSpPr>
          <p:cNvPr id="4" name="Text Placeholder 3"/>
          <p:cNvSpPr>
            <a:spLocks noGrp="1"/>
          </p:cNvSpPr>
          <p:nvPr>
            <p:ph type="body" sz="half" idx="2"/>
          </p:nvPr>
        </p:nvSpPr>
        <p:spPr>
          <a:xfrm>
            <a:off x="1792288" y="5562600"/>
            <a:ext cx="5486400" cy="609600"/>
          </a:xfrm>
        </p:spPr>
        <p:txBody>
          <a:bodyPr/>
          <a:lstStyle>
            <a:lvl1pPr marL="0" indent="0" algn="ctr" eaLnBrk="1" latinLnBrk="0" hangingPunct="1">
              <a:buNone/>
              <a:defRPr kumimoji="0" lang="es-ES" sz="1400"/>
            </a:lvl1pPr>
            <a:lvl2pPr marL="457200" indent="0" eaLnBrk="1" latinLnBrk="0" hangingPunct="1">
              <a:buNone/>
              <a:defRPr kumimoji="0" lang="es-ES" sz="1200"/>
            </a:lvl2pPr>
            <a:lvl3pPr marL="914400" indent="0" eaLnBrk="1" latinLnBrk="0" hangingPunct="1">
              <a:buNone/>
              <a:defRPr kumimoji="0" lang="es-ES" sz="1000"/>
            </a:lvl3pPr>
            <a:lvl4pPr marL="1371600" indent="0" eaLnBrk="1" latinLnBrk="0" hangingPunct="1">
              <a:buNone/>
              <a:defRPr kumimoji="0" lang="es-ES" sz="900"/>
            </a:lvl4pPr>
            <a:lvl5pPr marL="1828800" indent="0" eaLnBrk="1" latinLnBrk="0" hangingPunct="1">
              <a:buNone/>
              <a:defRPr kumimoji="0" lang="es-ES" sz="900"/>
            </a:lvl5pPr>
            <a:lvl6pPr marL="2286000" indent="0" eaLnBrk="1" latinLnBrk="0" hangingPunct="1">
              <a:buNone/>
              <a:defRPr kumimoji="0" lang="es-ES" sz="900"/>
            </a:lvl6pPr>
            <a:lvl7pPr marL="2743200" indent="0" eaLnBrk="1" latinLnBrk="0" hangingPunct="1">
              <a:buNone/>
              <a:defRPr kumimoji="0" lang="es-ES" sz="900"/>
            </a:lvl7pPr>
            <a:lvl8pPr marL="3200400" indent="0" eaLnBrk="1" latinLnBrk="0" hangingPunct="1">
              <a:buNone/>
              <a:defRPr kumimoji="0" lang="es-ES" sz="900"/>
            </a:lvl8pPr>
            <a:lvl9pPr marL="3657600" indent="0" eaLnBrk="1" latinLnBrk="0" hangingPunct="1">
              <a:buNone/>
              <a:defRPr kumimoji="0" lang="es-ES" sz="900"/>
            </a:lvl9pPr>
          </a:lstStyle>
          <a:p>
            <a:pPr lvl="0" eaLnBrk="1" latinLnBrk="0" hangingPunct="1"/>
            <a:r>
              <a:rPr lang="es-ES_tradnl"/>
              <a:t>Haga clic para modificar el estilo de texto del patrón</a:t>
            </a:r>
          </a:p>
        </p:txBody>
      </p:sp>
      <p:sp>
        <p:nvSpPr>
          <p:cNvPr id="5" name="Date Placeholder 4"/>
          <p:cNvSpPr>
            <a:spLocks noGrp="1"/>
          </p:cNvSpPr>
          <p:nvPr>
            <p:ph type="dt" sz="half" idx="10"/>
          </p:nvPr>
        </p:nvSpPr>
        <p:spPr/>
        <p:txBody>
          <a:bodyPr/>
          <a:lstStyle>
            <a:lvl1pPr eaLnBrk="1" latinLnBrk="0" hangingPunct="1">
              <a:defRPr kumimoji="0" lang="es-ES">
                <a:solidFill>
                  <a:schemeClr val="bg1"/>
                </a:solidFill>
              </a:defRPr>
            </a:lvl1pPr>
          </a:lstStyle>
          <a:p>
            <a:fld id="{A258050E-B668-4FA7-85AD-C750C80A6E9B}" type="datetimeFigureOut">
              <a:rPr kumimoji="0" lang="es-ES"/>
              <a:pPr/>
              <a:t>29/9/19</a:t>
            </a:fld>
            <a:endParaRPr kumimoji="0" lang="es-ES"/>
          </a:p>
        </p:txBody>
      </p:sp>
      <p:sp>
        <p:nvSpPr>
          <p:cNvPr id="6" name="Footer Placeholder 5"/>
          <p:cNvSpPr>
            <a:spLocks noGrp="1"/>
          </p:cNvSpPr>
          <p:nvPr>
            <p:ph type="ftr" sz="quarter" idx="11"/>
          </p:nvPr>
        </p:nvSpPr>
        <p:spPr/>
        <p:txBody>
          <a:bodyPr/>
          <a:lstStyle>
            <a:lvl1pPr eaLnBrk="1" latinLnBrk="0" hangingPunct="1">
              <a:defRPr kumimoji="0" lang="es-ES">
                <a:solidFill>
                  <a:schemeClr val="bg1"/>
                </a:solidFill>
              </a:defRPr>
            </a:lvl1pPr>
          </a:lstStyle>
          <a:p>
            <a:endParaRPr kumimoji="0" lang="es-ES"/>
          </a:p>
        </p:txBody>
      </p:sp>
      <p:sp>
        <p:nvSpPr>
          <p:cNvPr id="7" name="Slide Number Placeholder 6"/>
          <p:cNvSpPr>
            <a:spLocks noGrp="1"/>
          </p:cNvSpPr>
          <p:nvPr>
            <p:ph type="sldNum" sz="quarter" idx="12"/>
          </p:nvPr>
        </p:nvSpPr>
        <p:spPr/>
        <p:txBody>
          <a:bodyPr/>
          <a:lstStyle>
            <a:lvl1pPr eaLnBrk="1" latinLnBrk="0" hangingPunct="1">
              <a:defRPr kumimoji="0" lang="es-ES">
                <a:solidFill>
                  <a:schemeClr val="bg1"/>
                </a:solidFill>
              </a:defRPr>
            </a:lvl1pPr>
          </a:lstStyle>
          <a:p>
            <a:fld id="{240D5ECE-8B49-45CD-BE81-EF81920D1969}" type="slidenum">
              <a:rPr kumimoji="0"/>
              <a:pPr/>
              <a:t>‹Nº›</a:t>
            </a:fld>
            <a:endParaRPr kumimoji="0" lang="es-E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Título y texto vertical">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3" name="Vertical Text Placeholder 2"/>
          <p:cNvSpPr>
            <a:spLocks noGrp="1"/>
          </p:cNvSpPr>
          <p:nvPr>
            <p:ph type="body" orient="vert" idx="1"/>
          </p:nvPr>
        </p:nvSpPr>
        <p:spPr/>
        <p:txBody>
          <a:bodyPr vert="eaVert"/>
          <a:lstStyle/>
          <a:p>
            <a:pPr lvl="0" eaLnBrk="1" latinLnBrk="0" hangingPunct="1"/>
            <a:r>
              <a:rPr lang="es-ES_tradnl"/>
              <a:t>Haga clic para modificar el estilo de texto del patrón</a:t>
            </a:r>
          </a:p>
          <a:p>
            <a:pPr lvl="1" eaLnBrk="1" latinLnBrk="0" hangingPunct="1"/>
            <a:r>
              <a:rPr lang="es-ES_tradnl"/>
              <a:t>Segundo nivel</a:t>
            </a:r>
          </a:p>
          <a:p>
            <a:pPr lvl="2" eaLnBrk="1" latinLnBrk="0" hangingPunct="1"/>
            <a:r>
              <a:rPr lang="es-ES_tradnl"/>
              <a:t>Tercer nivel</a:t>
            </a:r>
          </a:p>
          <a:p>
            <a:pPr lvl="3" eaLnBrk="1" latinLnBrk="0" hangingPunct="1"/>
            <a:r>
              <a:rPr lang="es-ES_tradnl"/>
              <a:t>Cuarto nivel</a:t>
            </a:r>
          </a:p>
          <a:p>
            <a:pPr lvl="4" eaLnBrk="1" latinLnBrk="0" hangingPunct="1"/>
            <a:r>
              <a:rPr lang="es-ES_tradnl"/>
              <a:t>Quinto nivel</a:t>
            </a:r>
            <a:endParaRPr/>
          </a:p>
        </p:txBody>
      </p:sp>
      <p:sp>
        <p:nvSpPr>
          <p:cNvPr id="4" name="Date Placeholder 3"/>
          <p:cNvSpPr>
            <a:spLocks noGrp="1"/>
          </p:cNvSpPr>
          <p:nvPr>
            <p:ph type="dt" sz="half" idx="10"/>
          </p:nvPr>
        </p:nvSpPr>
        <p:spPr/>
        <p:txBody>
          <a:bodyPr/>
          <a:lstStyle/>
          <a:p>
            <a:fld id="{A258050E-B668-4FA7-85AD-C750C80A6E9B}" type="datetimeFigureOut">
              <a:rPr kumimoji="0" lang="es-ES"/>
              <a:pPr/>
              <a:t>29/9/19</a:t>
            </a:fld>
            <a:endParaRPr kumimoji="0" lang="es-ES"/>
          </a:p>
        </p:txBody>
      </p:sp>
      <p:sp>
        <p:nvSpPr>
          <p:cNvPr id="5" name="Footer Placeholder 4"/>
          <p:cNvSpPr>
            <a:spLocks noGrp="1"/>
          </p:cNvSpPr>
          <p:nvPr>
            <p:ph type="ftr" sz="quarter" idx="11"/>
          </p:nvPr>
        </p:nvSpPr>
        <p:spPr/>
        <p:txBody>
          <a:bodyPr/>
          <a:lstStyle/>
          <a:p>
            <a:endParaRPr kumimoji="0" lang="es-ES"/>
          </a:p>
        </p:txBody>
      </p:sp>
      <p:sp>
        <p:nvSpPr>
          <p:cNvPr id="6" name="Slide Number Placeholder 5"/>
          <p:cNvSpPr>
            <a:spLocks noGrp="1"/>
          </p:cNvSpPr>
          <p:nvPr>
            <p:ph type="sldNum" sz="quarter" idx="12"/>
          </p:nvPr>
        </p:nvSpPr>
        <p:spPr/>
        <p:txBody>
          <a:bodyPr/>
          <a:lstStyle/>
          <a:p>
            <a:fld id="{240D5ECE-8B49-45CD-BE81-EF81920D1969}" type="slidenum">
              <a:rPr kumimoji="0"/>
              <a:pPr/>
              <a:t>‹Nº›</a:t>
            </a:fld>
            <a:endParaRPr kumimoji="0" lang="es-ES"/>
          </a:p>
        </p:txBody>
      </p:sp>
      <p:sp>
        <p:nvSpPr>
          <p:cNvPr id="14" name="Title 1"/>
          <p:cNvSpPr>
            <a:spLocks noGrp="1"/>
          </p:cNvSpPr>
          <p:nvPr>
            <p:ph type="title" hasCustomPrompt="1"/>
          </p:nvPr>
        </p:nvSpPr>
        <p:spPr>
          <a:xfrm>
            <a:off x="0" y="414867"/>
            <a:ext cx="5029200" cy="457200"/>
          </a:xfrm>
          <a:solidFill>
            <a:schemeClr val="tx1">
              <a:lumMod val="50000"/>
              <a:lumOff val="50000"/>
            </a:schemeClr>
          </a:solidFill>
        </p:spPr>
        <p:txBody>
          <a:bodyPr>
            <a:normAutofit/>
          </a:bodyPr>
          <a:lstStyle>
            <a:lvl1pPr algn="l" eaLnBrk="1" latinLnBrk="0" hangingPunct="1">
              <a:defRPr kumimoji="0" lang="es-ES" sz="2800" b="1" kern="1200" baseline="0">
                <a:solidFill>
                  <a:schemeClr val="bg1"/>
                </a:solidFill>
                <a:latin typeface="+mn-lt"/>
                <a:ea typeface="+mn-ea"/>
                <a:cs typeface="+mn-cs"/>
              </a:defRPr>
            </a:lvl1pPr>
          </a:lstStyle>
          <a:p>
            <a:r>
              <a:rPr kumimoji="0" lang="es-ES"/>
              <a:t>    Haga clic para modificar el estilo de título del patrón</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vertTitleAndTx" preserve="1">
  <p:cSld name="Texto y título vertical">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715000" y="274638"/>
            <a:ext cx="2057400" cy="5851525"/>
          </a:xfrm>
        </p:spPr>
        <p:txBody>
          <a:bodyPr vert="eaVert"/>
          <a:lstStyle/>
          <a:p>
            <a:pPr eaLnBrk="1" latinLnBrk="0" hangingPunct="1"/>
            <a:r>
              <a:rPr lang="es-ES_tradnl"/>
              <a:t>Clic para editar título</a:t>
            </a:r>
            <a:endParaRPr/>
          </a:p>
        </p:txBody>
      </p:sp>
      <p:sp>
        <p:nvSpPr>
          <p:cNvPr id="3" name="Vertical Text Placeholder 2"/>
          <p:cNvSpPr>
            <a:spLocks noGrp="1"/>
          </p:cNvSpPr>
          <p:nvPr>
            <p:ph type="body" orient="vert" idx="1"/>
          </p:nvPr>
        </p:nvSpPr>
        <p:spPr>
          <a:xfrm>
            <a:off x="457200" y="274638"/>
            <a:ext cx="5105400" cy="5851525"/>
          </a:xfrm>
        </p:spPr>
        <p:txBody>
          <a:bodyPr vert="eaVert"/>
          <a:lstStyle/>
          <a:p>
            <a:pPr lvl="0" eaLnBrk="1" latinLnBrk="0" hangingPunct="1"/>
            <a:r>
              <a:rPr lang="es-ES_tradnl"/>
              <a:t>Haga clic para modificar el estilo de texto del patrón</a:t>
            </a:r>
          </a:p>
          <a:p>
            <a:pPr lvl="1" eaLnBrk="1" latinLnBrk="0" hangingPunct="1"/>
            <a:r>
              <a:rPr lang="es-ES_tradnl"/>
              <a:t>Segundo nivel</a:t>
            </a:r>
          </a:p>
          <a:p>
            <a:pPr lvl="2" eaLnBrk="1" latinLnBrk="0" hangingPunct="1"/>
            <a:r>
              <a:rPr lang="es-ES_tradnl"/>
              <a:t>Tercer nivel</a:t>
            </a:r>
          </a:p>
          <a:p>
            <a:pPr lvl="3" eaLnBrk="1" latinLnBrk="0" hangingPunct="1"/>
            <a:r>
              <a:rPr lang="es-ES_tradnl"/>
              <a:t>Cuarto nivel</a:t>
            </a:r>
          </a:p>
          <a:p>
            <a:pPr lvl="4" eaLnBrk="1" latinLnBrk="0" hangingPunct="1"/>
            <a:r>
              <a:rPr lang="es-ES_tradnl"/>
              <a:t>Quinto nivel</a:t>
            </a:r>
            <a:endParaRPr/>
          </a:p>
        </p:txBody>
      </p:sp>
      <p:sp>
        <p:nvSpPr>
          <p:cNvPr id="4" name="Date Placeholder 3"/>
          <p:cNvSpPr>
            <a:spLocks noGrp="1"/>
          </p:cNvSpPr>
          <p:nvPr>
            <p:ph type="dt" sz="half" idx="10"/>
          </p:nvPr>
        </p:nvSpPr>
        <p:spPr/>
        <p:txBody>
          <a:bodyPr/>
          <a:lstStyle>
            <a:lvl1pPr eaLnBrk="1" latinLnBrk="0" hangingPunct="1">
              <a:defRPr kumimoji="0" lang="es-ES">
                <a:solidFill>
                  <a:schemeClr val="tx1">
                    <a:lumMod val="85000"/>
                    <a:lumOff val="15000"/>
                  </a:schemeClr>
                </a:solidFill>
              </a:defRPr>
            </a:lvl1pPr>
          </a:lstStyle>
          <a:p>
            <a:fld id="{A258050E-B668-4FA7-85AD-C750C80A6E9B}" type="datetimeFigureOut">
              <a:rPr kumimoji="0" lang="es-ES"/>
              <a:pPr/>
              <a:t>29/9/19</a:t>
            </a:fld>
            <a:endParaRPr kumimoji="0" lang="es-ES"/>
          </a:p>
        </p:txBody>
      </p:sp>
      <p:sp>
        <p:nvSpPr>
          <p:cNvPr id="5" name="Footer Placeholder 4"/>
          <p:cNvSpPr>
            <a:spLocks noGrp="1"/>
          </p:cNvSpPr>
          <p:nvPr>
            <p:ph type="ftr" sz="quarter" idx="11"/>
          </p:nvPr>
        </p:nvSpPr>
        <p:spPr/>
        <p:txBody>
          <a:bodyPr/>
          <a:lstStyle/>
          <a:p>
            <a:endParaRPr kumimoji="0" lang="es-ES"/>
          </a:p>
        </p:txBody>
      </p:sp>
      <p:sp>
        <p:nvSpPr>
          <p:cNvPr id="6" name="Slide Number Placeholder 5"/>
          <p:cNvSpPr>
            <a:spLocks noGrp="1"/>
          </p:cNvSpPr>
          <p:nvPr>
            <p:ph type="sldNum" sz="quarter" idx="12"/>
          </p:nvPr>
        </p:nvSpPr>
        <p:spPr/>
        <p:txBody>
          <a:bodyPr/>
          <a:lstStyle>
            <a:lvl1pPr eaLnBrk="1" latinLnBrk="0" hangingPunct="1">
              <a:defRPr kumimoji="0" lang="es-ES">
                <a:solidFill>
                  <a:schemeClr val="tx1">
                    <a:lumMod val="85000"/>
                    <a:lumOff val="15000"/>
                  </a:schemeClr>
                </a:solidFill>
              </a:defRPr>
            </a:lvl1pPr>
          </a:lstStyle>
          <a:p>
            <a:fld id="{240D5ECE-8B49-45CD-BE81-EF81920D1969}" type="slidenum">
              <a:rPr kumimoji="0"/>
              <a:pPr/>
              <a:t>‹Nº›</a:t>
            </a:fld>
            <a:endParaRPr kumimoji="0" lang="es-E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userDrawn="1">
  <p:cSld name="En blanco">
    <p:bg>
      <p:bgRef idx="1001">
        <a:schemeClr val="bg1"/>
      </p:bgRef>
    </p:bg>
    <p:spTree>
      <p:nvGrpSpPr>
        <p:cNvPr id="1" name=""/>
        <p:cNvGrpSpPr/>
        <p:nvPr/>
      </p:nvGrpSpPr>
      <p:grpSpPr>
        <a:xfrm>
          <a:off x="0" y="0"/>
          <a:ext cx="0" cy="0"/>
          <a:chOff x="0" y="0"/>
          <a:chExt cx="0" cy="0"/>
        </a:xfrm>
      </p:grpSpPr>
      <p:pic>
        <p:nvPicPr>
          <p:cNvPr id="5" name="Picture 4"/>
          <p:cNvPicPr>
            <a:picLocks noChangeAspect="1"/>
          </p:cNvPicPr>
          <p:nvPr userDrawn="1"/>
        </p:nvPicPr>
        <p:blipFill rotWithShape="1">
          <a:blip r:embed="rId2" cstate="print"/>
          <a:srcRect l="2599" r="5874" b="5262"/>
          <a:stretch/>
        </p:blipFill>
        <p:spPr>
          <a:xfrm>
            <a:off x="3530" y="5867400"/>
            <a:ext cx="9144000" cy="1053694"/>
          </a:xfrm>
          <a:prstGeom prst="rect">
            <a:avLst/>
          </a:prstGeom>
        </p:spPr>
      </p:pic>
      <p:sp>
        <p:nvSpPr>
          <p:cNvPr id="2" name="Date Placeholder 1"/>
          <p:cNvSpPr>
            <a:spLocks noGrp="1"/>
          </p:cNvSpPr>
          <p:nvPr>
            <p:ph type="dt" sz="half" idx="10"/>
          </p:nvPr>
        </p:nvSpPr>
        <p:spPr/>
        <p:txBody>
          <a:bodyPr/>
          <a:lstStyle/>
          <a:p>
            <a:fld id="{2FF934E2-BBB6-4D34-BB01-078E9AA25260}" type="datetimeFigureOut">
              <a:rPr kumimoji="0" lang="es-ES"/>
              <a:pPr/>
              <a:t>29/9/19</a:t>
            </a:fld>
            <a:endParaRPr kumimoji="0" lang="es-ES"/>
          </a:p>
        </p:txBody>
      </p:sp>
      <p:sp>
        <p:nvSpPr>
          <p:cNvPr id="3" name="Footer Placeholder 2"/>
          <p:cNvSpPr>
            <a:spLocks noGrp="1"/>
          </p:cNvSpPr>
          <p:nvPr>
            <p:ph type="ftr" sz="quarter" idx="11"/>
          </p:nvPr>
        </p:nvSpPr>
        <p:spPr/>
        <p:txBody>
          <a:bodyPr/>
          <a:lstStyle/>
          <a:p>
            <a:endParaRPr kumimoji="0" lang="es-ES"/>
          </a:p>
        </p:txBody>
      </p:sp>
      <p:sp>
        <p:nvSpPr>
          <p:cNvPr id="4" name="Slide Number Placeholder 3"/>
          <p:cNvSpPr>
            <a:spLocks noGrp="1"/>
          </p:cNvSpPr>
          <p:nvPr>
            <p:ph type="sldNum" sz="quarter" idx="12"/>
          </p:nvPr>
        </p:nvSpPr>
        <p:spPr/>
        <p:txBody>
          <a:bodyPr/>
          <a:lstStyle/>
          <a:p>
            <a:fld id="{73820FCD-5F4C-4989-BE05-0A8208BCBC21}" type="slidenum">
              <a:rPr kumimoji="0"/>
              <a:pPr/>
              <a:t>‹Nº›</a:t>
            </a:fld>
            <a:endParaRPr kumimoji="0" lang="es-ES"/>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000" fill="hold"/>
                                        <p:tgtEl>
                                          <p:spTgt spid="5"/>
                                        </p:tgtEl>
                                        <p:attrNameLst>
                                          <p:attrName>ppt_x</p:attrName>
                                        </p:attrNameLst>
                                      </p:cBhvr>
                                      <p:tavLst>
                                        <p:tav tm="0">
                                          <p:val>
                                            <p:strVal val="#ppt_x"/>
                                          </p:val>
                                        </p:tav>
                                        <p:tav tm="100000">
                                          <p:val>
                                            <p:strVal val="#ppt_x"/>
                                          </p:val>
                                        </p:tav>
                                      </p:tavLst>
                                    </p:anim>
                                    <p:anim calcmode="lin" valueType="num">
                                      <p:cBhvr additive="base">
                                        <p:cTn id="8" dur="10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type="title">
  <p:cSld name="1_Diapositiva de título">
    <p:bg>
      <p:bgPr>
        <a:solidFill>
          <a:schemeClr val="accent1"/>
        </a:solidFill>
        <a:effectLst/>
      </p:bgPr>
    </p:bg>
    <p:spTree>
      <p:nvGrpSpPr>
        <p:cNvPr id="1" name=""/>
        <p:cNvGrpSpPr/>
        <p:nvPr/>
      </p:nvGrpSpPr>
      <p:grpSpPr>
        <a:xfrm>
          <a:off x="0" y="0"/>
          <a:ext cx="0" cy="0"/>
          <a:chOff x="0" y="0"/>
          <a:chExt cx="0" cy="0"/>
        </a:xfrm>
      </p:grpSpPr>
      <p:sp>
        <p:nvSpPr>
          <p:cNvPr id="11" name="Freeform 6" title="scalloped circle"/>
          <p:cNvSpPr/>
          <p:nvPr/>
        </p:nvSpPr>
        <p:spPr bwMode="auto">
          <a:xfrm>
            <a:off x="2667763" y="630937"/>
            <a:ext cx="3926681" cy="5229225"/>
          </a:xfrm>
          <a:custGeom>
            <a:avLst/>
            <a:gdLst/>
            <a:ahLst/>
            <a:cxnLst/>
            <a:rect l="0" t="0" r="r" b="b"/>
            <a:pathLst>
              <a:path w="3298" h="3294">
                <a:moveTo>
                  <a:pt x="1649" y="0"/>
                </a:moveTo>
                <a:lnTo>
                  <a:pt x="1681" y="3"/>
                </a:lnTo>
                <a:lnTo>
                  <a:pt x="1712" y="11"/>
                </a:lnTo>
                <a:lnTo>
                  <a:pt x="1742" y="23"/>
                </a:lnTo>
                <a:lnTo>
                  <a:pt x="1773" y="38"/>
                </a:lnTo>
                <a:lnTo>
                  <a:pt x="1802" y="55"/>
                </a:lnTo>
                <a:lnTo>
                  <a:pt x="1832" y="73"/>
                </a:lnTo>
                <a:lnTo>
                  <a:pt x="1862" y="89"/>
                </a:lnTo>
                <a:lnTo>
                  <a:pt x="1892" y="105"/>
                </a:lnTo>
                <a:lnTo>
                  <a:pt x="1921" y="117"/>
                </a:lnTo>
                <a:lnTo>
                  <a:pt x="1953" y="125"/>
                </a:lnTo>
                <a:lnTo>
                  <a:pt x="1984" y="129"/>
                </a:lnTo>
                <a:lnTo>
                  <a:pt x="2017" y="129"/>
                </a:lnTo>
                <a:lnTo>
                  <a:pt x="2051" y="127"/>
                </a:lnTo>
                <a:lnTo>
                  <a:pt x="2085" y="123"/>
                </a:lnTo>
                <a:lnTo>
                  <a:pt x="2119" y="118"/>
                </a:lnTo>
                <a:lnTo>
                  <a:pt x="2153" y="114"/>
                </a:lnTo>
                <a:lnTo>
                  <a:pt x="2187" y="111"/>
                </a:lnTo>
                <a:lnTo>
                  <a:pt x="2219" y="112"/>
                </a:lnTo>
                <a:lnTo>
                  <a:pt x="2250" y="116"/>
                </a:lnTo>
                <a:lnTo>
                  <a:pt x="2280" y="125"/>
                </a:lnTo>
                <a:lnTo>
                  <a:pt x="2305" y="138"/>
                </a:lnTo>
                <a:lnTo>
                  <a:pt x="2329" y="155"/>
                </a:lnTo>
                <a:lnTo>
                  <a:pt x="2350" y="175"/>
                </a:lnTo>
                <a:lnTo>
                  <a:pt x="2371" y="198"/>
                </a:lnTo>
                <a:lnTo>
                  <a:pt x="2390" y="222"/>
                </a:lnTo>
                <a:lnTo>
                  <a:pt x="2409" y="247"/>
                </a:lnTo>
                <a:lnTo>
                  <a:pt x="2428" y="272"/>
                </a:lnTo>
                <a:lnTo>
                  <a:pt x="2447" y="296"/>
                </a:lnTo>
                <a:lnTo>
                  <a:pt x="2467" y="319"/>
                </a:lnTo>
                <a:lnTo>
                  <a:pt x="2490" y="339"/>
                </a:lnTo>
                <a:lnTo>
                  <a:pt x="2512" y="357"/>
                </a:lnTo>
                <a:lnTo>
                  <a:pt x="2537" y="371"/>
                </a:lnTo>
                <a:lnTo>
                  <a:pt x="2564" y="383"/>
                </a:lnTo>
                <a:lnTo>
                  <a:pt x="2593" y="393"/>
                </a:lnTo>
                <a:lnTo>
                  <a:pt x="2623" y="402"/>
                </a:lnTo>
                <a:lnTo>
                  <a:pt x="2653" y="410"/>
                </a:lnTo>
                <a:lnTo>
                  <a:pt x="2684" y="418"/>
                </a:lnTo>
                <a:lnTo>
                  <a:pt x="2713" y="427"/>
                </a:lnTo>
                <a:lnTo>
                  <a:pt x="2742" y="437"/>
                </a:lnTo>
                <a:lnTo>
                  <a:pt x="2769" y="449"/>
                </a:lnTo>
                <a:lnTo>
                  <a:pt x="2793" y="464"/>
                </a:lnTo>
                <a:lnTo>
                  <a:pt x="2815" y="482"/>
                </a:lnTo>
                <a:lnTo>
                  <a:pt x="2833" y="504"/>
                </a:lnTo>
                <a:lnTo>
                  <a:pt x="2848" y="528"/>
                </a:lnTo>
                <a:lnTo>
                  <a:pt x="2860" y="555"/>
                </a:lnTo>
                <a:lnTo>
                  <a:pt x="2870" y="584"/>
                </a:lnTo>
                <a:lnTo>
                  <a:pt x="2879" y="613"/>
                </a:lnTo>
                <a:lnTo>
                  <a:pt x="2887" y="644"/>
                </a:lnTo>
                <a:lnTo>
                  <a:pt x="2895" y="674"/>
                </a:lnTo>
                <a:lnTo>
                  <a:pt x="2904" y="704"/>
                </a:lnTo>
                <a:lnTo>
                  <a:pt x="2914" y="733"/>
                </a:lnTo>
                <a:lnTo>
                  <a:pt x="2926" y="760"/>
                </a:lnTo>
                <a:lnTo>
                  <a:pt x="2940" y="785"/>
                </a:lnTo>
                <a:lnTo>
                  <a:pt x="2958" y="807"/>
                </a:lnTo>
                <a:lnTo>
                  <a:pt x="2978" y="830"/>
                </a:lnTo>
                <a:lnTo>
                  <a:pt x="3001" y="850"/>
                </a:lnTo>
                <a:lnTo>
                  <a:pt x="3025" y="869"/>
                </a:lnTo>
                <a:lnTo>
                  <a:pt x="3051" y="888"/>
                </a:lnTo>
                <a:lnTo>
                  <a:pt x="3076" y="907"/>
                </a:lnTo>
                <a:lnTo>
                  <a:pt x="3100" y="926"/>
                </a:lnTo>
                <a:lnTo>
                  <a:pt x="3123" y="947"/>
                </a:lnTo>
                <a:lnTo>
                  <a:pt x="3143" y="968"/>
                </a:lnTo>
                <a:lnTo>
                  <a:pt x="3160" y="992"/>
                </a:lnTo>
                <a:lnTo>
                  <a:pt x="3173" y="1017"/>
                </a:lnTo>
                <a:lnTo>
                  <a:pt x="3182" y="1047"/>
                </a:lnTo>
                <a:lnTo>
                  <a:pt x="3186" y="1078"/>
                </a:lnTo>
                <a:lnTo>
                  <a:pt x="3187" y="1110"/>
                </a:lnTo>
                <a:lnTo>
                  <a:pt x="3184" y="1144"/>
                </a:lnTo>
                <a:lnTo>
                  <a:pt x="3180" y="1178"/>
                </a:lnTo>
                <a:lnTo>
                  <a:pt x="3175" y="1212"/>
                </a:lnTo>
                <a:lnTo>
                  <a:pt x="3171" y="1246"/>
                </a:lnTo>
                <a:lnTo>
                  <a:pt x="3169" y="1280"/>
                </a:lnTo>
                <a:lnTo>
                  <a:pt x="3169" y="1313"/>
                </a:lnTo>
                <a:lnTo>
                  <a:pt x="3173" y="1344"/>
                </a:lnTo>
                <a:lnTo>
                  <a:pt x="3181" y="1375"/>
                </a:lnTo>
                <a:lnTo>
                  <a:pt x="3193" y="1404"/>
                </a:lnTo>
                <a:lnTo>
                  <a:pt x="3209" y="1434"/>
                </a:lnTo>
                <a:lnTo>
                  <a:pt x="3225" y="1464"/>
                </a:lnTo>
                <a:lnTo>
                  <a:pt x="3243" y="1494"/>
                </a:lnTo>
                <a:lnTo>
                  <a:pt x="3260" y="1523"/>
                </a:lnTo>
                <a:lnTo>
                  <a:pt x="3275" y="1554"/>
                </a:lnTo>
                <a:lnTo>
                  <a:pt x="3287" y="1584"/>
                </a:lnTo>
                <a:lnTo>
                  <a:pt x="3295" y="1615"/>
                </a:lnTo>
                <a:lnTo>
                  <a:pt x="3298" y="1647"/>
                </a:lnTo>
                <a:lnTo>
                  <a:pt x="3295" y="1679"/>
                </a:lnTo>
                <a:lnTo>
                  <a:pt x="3287" y="1710"/>
                </a:lnTo>
                <a:lnTo>
                  <a:pt x="3275" y="1740"/>
                </a:lnTo>
                <a:lnTo>
                  <a:pt x="3260" y="1771"/>
                </a:lnTo>
                <a:lnTo>
                  <a:pt x="3243" y="1800"/>
                </a:lnTo>
                <a:lnTo>
                  <a:pt x="3225" y="1830"/>
                </a:lnTo>
                <a:lnTo>
                  <a:pt x="3209" y="1860"/>
                </a:lnTo>
                <a:lnTo>
                  <a:pt x="3193" y="1890"/>
                </a:lnTo>
                <a:lnTo>
                  <a:pt x="3181" y="1919"/>
                </a:lnTo>
                <a:lnTo>
                  <a:pt x="3173" y="1950"/>
                </a:lnTo>
                <a:lnTo>
                  <a:pt x="3169" y="1981"/>
                </a:lnTo>
                <a:lnTo>
                  <a:pt x="3169" y="2014"/>
                </a:lnTo>
                <a:lnTo>
                  <a:pt x="3171" y="2048"/>
                </a:lnTo>
                <a:lnTo>
                  <a:pt x="3175" y="2082"/>
                </a:lnTo>
                <a:lnTo>
                  <a:pt x="3180" y="2116"/>
                </a:lnTo>
                <a:lnTo>
                  <a:pt x="3184" y="2150"/>
                </a:lnTo>
                <a:lnTo>
                  <a:pt x="3187" y="2184"/>
                </a:lnTo>
                <a:lnTo>
                  <a:pt x="3186" y="2216"/>
                </a:lnTo>
                <a:lnTo>
                  <a:pt x="3182" y="2247"/>
                </a:lnTo>
                <a:lnTo>
                  <a:pt x="3173" y="2277"/>
                </a:lnTo>
                <a:lnTo>
                  <a:pt x="3160" y="2302"/>
                </a:lnTo>
                <a:lnTo>
                  <a:pt x="3143" y="2326"/>
                </a:lnTo>
                <a:lnTo>
                  <a:pt x="3123" y="2347"/>
                </a:lnTo>
                <a:lnTo>
                  <a:pt x="3100" y="2368"/>
                </a:lnTo>
                <a:lnTo>
                  <a:pt x="3076" y="2387"/>
                </a:lnTo>
                <a:lnTo>
                  <a:pt x="3051" y="2406"/>
                </a:lnTo>
                <a:lnTo>
                  <a:pt x="3025" y="2425"/>
                </a:lnTo>
                <a:lnTo>
                  <a:pt x="3001" y="2444"/>
                </a:lnTo>
                <a:lnTo>
                  <a:pt x="2978" y="2464"/>
                </a:lnTo>
                <a:lnTo>
                  <a:pt x="2958" y="2487"/>
                </a:lnTo>
                <a:lnTo>
                  <a:pt x="2940" y="2509"/>
                </a:lnTo>
                <a:lnTo>
                  <a:pt x="2926" y="2534"/>
                </a:lnTo>
                <a:lnTo>
                  <a:pt x="2914" y="2561"/>
                </a:lnTo>
                <a:lnTo>
                  <a:pt x="2904" y="2590"/>
                </a:lnTo>
                <a:lnTo>
                  <a:pt x="2895" y="2620"/>
                </a:lnTo>
                <a:lnTo>
                  <a:pt x="2887" y="2650"/>
                </a:lnTo>
                <a:lnTo>
                  <a:pt x="2879" y="2681"/>
                </a:lnTo>
                <a:lnTo>
                  <a:pt x="2870" y="2710"/>
                </a:lnTo>
                <a:lnTo>
                  <a:pt x="2860" y="2739"/>
                </a:lnTo>
                <a:lnTo>
                  <a:pt x="2848" y="2766"/>
                </a:lnTo>
                <a:lnTo>
                  <a:pt x="2833" y="2790"/>
                </a:lnTo>
                <a:lnTo>
                  <a:pt x="2815" y="2812"/>
                </a:lnTo>
                <a:lnTo>
                  <a:pt x="2793" y="2830"/>
                </a:lnTo>
                <a:lnTo>
                  <a:pt x="2769" y="2845"/>
                </a:lnTo>
                <a:lnTo>
                  <a:pt x="2742" y="2857"/>
                </a:lnTo>
                <a:lnTo>
                  <a:pt x="2713" y="2867"/>
                </a:lnTo>
                <a:lnTo>
                  <a:pt x="2684" y="2876"/>
                </a:lnTo>
                <a:lnTo>
                  <a:pt x="2653" y="2884"/>
                </a:lnTo>
                <a:lnTo>
                  <a:pt x="2623" y="2892"/>
                </a:lnTo>
                <a:lnTo>
                  <a:pt x="2593" y="2901"/>
                </a:lnTo>
                <a:lnTo>
                  <a:pt x="2564" y="2911"/>
                </a:lnTo>
                <a:lnTo>
                  <a:pt x="2537" y="2923"/>
                </a:lnTo>
                <a:lnTo>
                  <a:pt x="2512" y="2937"/>
                </a:lnTo>
                <a:lnTo>
                  <a:pt x="2490" y="2955"/>
                </a:lnTo>
                <a:lnTo>
                  <a:pt x="2467" y="2975"/>
                </a:lnTo>
                <a:lnTo>
                  <a:pt x="2447" y="2998"/>
                </a:lnTo>
                <a:lnTo>
                  <a:pt x="2428" y="3022"/>
                </a:lnTo>
                <a:lnTo>
                  <a:pt x="2409" y="3047"/>
                </a:lnTo>
                <a:lnTo>
                  <a:pt x="2390" y="3072"/>
                </a:lnTo>
                <a:lnTo>
                  <a:pt x="2371" y="3096"/>
                </a:lnTo>
                <a:lnTo>
                  <a:pt x="2350" y="3119"/>
                </a:lnTo>
                <a:lnTo>
                  <a:pt x="2329" y="3139"/>
                </a:lnTo>
                <a:lnTo>
                  <a:pt x="2305" y="3156"/>
                </a:lnTo>
                <a:lnTo>
                  <a:pt x="2280" y="3169"/>
                </a:lnTo>
                <a:lnTo>
                  <a:pt x="2250" y="3178"/>
                </a:lnTo>
                <a:lnTo>
                  <a:pt x="2219" y="3182"/>
                </a:lnTo>
                <a:lnTo>
                  <a:pt x="2187" y="3183"/>
                </a:lnTo>
                <a:lnTo>
                  <a:pt x="2153" y="3180"/>
                </a:lnTo>
                <a:lnTo>
                  <a:pt x="2119" y="3176"/>
                </a:lnTo>
                <a:lnTo>
                  <a:pt x="2085" y="3171"/>
                </a:lnTo>
                <a:lnTo>
                  <a:pt x="2051" y="3167"/>
                </a:lnTo>
                <a:lnTo>
                  <a:pt x="2017" y="3165"/>
                </a:lnTo>
                <a:lnTo>
                  <a:pt x="1984" y="3165"/>
                </a:lnTo>
                <a:lnTo>
                  <a:pt x="1953" y="3169"/>
                </a:lnTo>
                <a:lnTo>
                  <a:pt x="1921" y="3177"/>
                </a:lnTo>
                <a:lnTo>
                  <a:pt x="1892" y="3189"/>
                </a:lnTo>
                <a:lnTo>
                  <a:pt x="1862" y="3205"/>
                </a:lnTo>
                <a:lnTo>
                  <a:pt x="1832" y="3221"/>
                </a:lnTo>
                <a:lnTo>
                  <a:pt x="1802" y="3239"/>
                </a:lnTo>
                <a:lnTo>
                  <a:pt x="1773" y="3256"/>
                </a:lnTo>
                <a:lnTo>
                  <a:pt x="1742" y="3271"/>
                </a:lnTo>
                <a:lnTo>
                  <a:pt x="1712" y="3283"/>
                </a:lnTo>
                <a:lnTo>
                  <a:pt x="1681" y="3291"/>
                </a:lnTo>
                <a:lnTo>
                  <a:pt x="1649" y="3294"/>
                </a:lnTo>
                <a:lnTo>
                  <a:pt x="1617" y="3291"/>
                </a:lnTo>
                <a:lnTo>
                  <a:pt x="1586" y="3283"/>
                </a:lnTo>
                <a:lnTo>
                  <a:pt x="1556" y="3271"/>
                </a:lnTo>
                <a:lnTo>
                  <a:pt x="1525" y="3256"/>
                </a:lnTo>
                <a:lnTo>
                  <a:pt x="1496" y="3239"/>
                </a:lnTo>
                <a:lnTo>
                  <a:pt x="1466" y="3221"/>
                </a:lnTo>
                <a:lnTo>
                  <a:pt x="1436" y="3205"/>
                </a:lnTo>
                <a:lnTo>
                  <a:pt x="1406" y="3189"/>
                </a:lnTo>
                <a:lnTo>
                  <a:pt x="1376" y="3177"/>
                </a:lnTo>
                <a:lnTo>
                  <a:pt x="1345" y="3169"/>
                </a:lnTo>
                <a:lnTo>
                  <a:pt x="1314" y="3165"/>
                </a:lnTo>
                <a:lnTo>
                  <a:pt x="1281" y="3165"/>
                </a:lnTo>
                <a:lnTo>
                  <a:pt x="1247" y="3167"/>
                </a:lnTo>
                <a:lnTo>
                  <a:pt x="1213" y="3171"/>
                </a:lnTo>
                <a:lnTo>
                  <a:pt x="1179" y="3176"/>
                </a:lnTo>
                <a:lnTo>
                  <a:pt x="1145" y="3180"/>
                </a:lnTo>
                <a:lnTo>
                  <a:pt x="1111" y="3183"/>
                </a:lnTo>
                <a:lnTo>
                  <a:pt x="1079" y="3182"/>
                </a:lnTo>
                <a:lnTo>
                  <a:pt x="1048" y="3178"/>
                </a:lnTo>
                <a:lnTo>
                  <a:pt x="1018" y="3169"/>
                </a:lnTo>
                <a:lnTo>
                  <a:pt x="993" y="3156"/>
                </a:lnTo>
                <a:lnTo>
                  <a:pt x="969" y="3139"/>
                </a:lnTo>
                <a:lnTo>
                  <a:pt x="948" y="3119"/>
                </a:lnTo>
                <a:lnTo>
                  <a:pt x="927" y="3096"/>
                </a:lnTo>
                <a:lnTo>
                  <a:pt x="908" y="3072"/>
                </a:lnTo>
                <a:lnTo>
                  <a:pt x="889" y="3047"/>
                </a:lnTo>
                <a:lnTo>
                  <a:pt x="870" y="3022"/>
                </a:lnTo>
                <a:lnTo>
                  <a:pt x="851" y="2998"/>
                </a:lnTo>
                <a:lnTo>
                  <a:pt x="831" y="2975"/>
                </a:lnTo>
                <a:lnTo>
                  <a:pt x="808" y="2955"/>
                </a:lnTo>
                <a:lnTo>
                  <a:pt x="786" y="2937"/>
                </a:lnTo>
                <a:lnTo>
                  <a:pt x="761" y="2923"/>
                </a:lnTo>
                <a:lnTo>
                  <a:pt x="734" y="2911"/>
                </a:lnTo>
                <a:lnTo>
                  <a:pt x="705" y="2901"/>
                </a:lnTo>
                <a:lnTo>
                  <a:pt x="675" y="2892"/>
                </a:lnTo>
                <a:lnTo>
                  <a:pt x="645" y="2884"/>
                </a:lnTo>
                <a:lnTo>
                  <a:pt x="614" y="2876"/>
                </a:lnTo>
                <a:lnTo>
                  <a:pt x="585" y="2867"/>
                </a:lnTo>
                <a:lnTo>
                  <a:pt x="556" y="2857"/>
                </a:lnTo>
                <a:lnTo>
                  <a:pt x="529" y="2845"/>
                </a:lnTo>
                <a:lnTo>
                  <a:pt x="505" y="2830"/>
                </a:lnTo>
                <a:lnTo>
                  <a:pt x="483" y="2812"/>
                </a:lnTo>
                <a:lnTo>
                  <a:pt x="465" y="2790"/>
                </a:lnTo>
                <a:lnTo>
                  <a:pt x="450" y="2766"/>
                </a:lnTo>
                <a:lnTo>
                  <a:pt x="438" y="2739"/>
                </a:lnTo>
                <a:lnTo>
                  <a:pt x="428" y="2710"/>
                </a:lnTo>
                <a:lnTo>
                  <a:pt x="419" y="2681"/>
                </a:lnTo>
                <a:lnTo>
                  <a:pt x="411" y="2650"/>
                </a:lnTo>
                <a:lnTo>
                  <a:pt x="403" y="2620"/>
                </a:lnTo>
                <a:lnTo>
                  <a:pt x="394" y="2590"/>
                </a:lnTo>
                <a:lnTo>
                  <a:pt x="384" y="2561"/>
                </a:lnTo>
                <a:lnTo>
                  <a:pt x="372" y="2534"/>
                </a:lnTo>
                <a:lnTo>
                  <a:pt x="358" y="2509"/>
                </a:lnTo>
                <a:lnTo>
                  <a:pt x="340" y="2487"/>
                </a:lnTo>
                <a:lnTo>
                  <a:pt x="320" y="2464"/>
                </a:lnTo>
                <a:lnTo>
                  <a:pt x="297" y="2444"/>
                </a:lnTo>
                <a:lnTo>
                  <a:pt x="272" y="2425"/>
                </a:lnTo>
                <a:lnTo>
                  <a:pt x="247" y="2406"/>
                </a:lnTo>
                <a:lnTo>
                  <a:pt x="222" y="2387"/>
                </a:lnTo>
                <a:lnTo>
                  <a:pt x="198" y="2368"/>
                </a:lnTo>
                <a:lnTo>
                  <a:pt x="175" y="2347"/>
                </a:lnTo>
                <a:lnTo>
                  <a:pt x="155" y="2326"/>
                </a:lnTo>
                <a:lnTo>
                  <a:pt x="138" y="2302"/>
                </a:lnTo>
                <a:lnTo>
                  <a:pt x="125" y="2277"/>
                </a:lnTo>
                <a:lnTo>
                  <a:pt x="116" y="2247"/>
                </a:lnTo>
                <a:lnTo>
                  <a:pt x="112" y="2216"/>
                </a:lnTo>
                <a:lnTo>
                  <a:pt x="111" y="2184"/>
                </a:lnTo>
                <a:lnTo>
                  <a:pt x="114" y="2150"/>
                </a:lnTo>
                <a:lnTo>
                  <a:pt x="118" y="2116"/>
                </a:lnTo>
                <a:lnTo>
                  <a:pt x="123" y="2082"/>
                </a:lnTo>
                <a:lnTo>
                  <a:pt x="127" y="2048"/>
                </a:lnTo>
                <a:lnTo>
                  <a:pt x="129" y="2014"/>
                </a:lnTo>
                <a:lnTo>
                  <a:pt x="129" y="1981"/>
                </a:lnTo>
                <a:lnTo>
                  <a:pt x="125" y="1950"/>
                </a:lnTo>
                <a:lnTo>
                  <a:pt x="117" y="1919"/>
                </a:lnTo>
                <a:lnTo>
                  <a:pt x="105" y="1890"/>
                </a:lnTo>
                <a:lnTo>
                  <a:pt x="90" y="1860"/>
                </a:lnTo>
                <a:lnTo>
                  <a:pt x="73" y="1830"/>
                </a:lnTo>
                <a:lnTo>
                  <a:pt x="55" y="1800"/>
                </a:lnTo>
                <a:lnTo>
                  <a:pt x="38" y="1771"/>
                </a:lnTo>
                <a:lnTo>
                  <a:pt x="23" y="1740"/>
                </a:lnTo>
                <a:lnTo>
                  <a:pt x="11" y="1710"/>
                </a:lnTo>
                <a:lnTo>
                  <a:pt x="3" y="1679"/>
                </a:lnTo>
                <a:lnTo>
                  <a:pt x="0" y="1647"/>
                </a:lnTo>
                <a:lnTo>
                  <a:pt x="3" y="1615"/>
                </a:lnTo>
                <a:lnTo>
                  <a:pt x="11" y="1584"/>
                </a:lnTo>
                <a:lnTo>
                  <a:pt x="23" y="1554"/>
                </a:lnTo>
                <a:lnTo>
                  <a:pt x="38" y="1523"/>
                </a:lnTo>
                <a:lnTo>
                  <a:pt x="55" y="1494"/>
                </a:lnTo>
                <a:lnTo>
                  <a:pt x="73" y="1464"/>
                </a:lnTo>
                <a:lnTo>
                  <a:pt x="90" y="1434"/>
                </a:lnTo>
                <a:lnTo>
                  <a:pt x="105" y="1404"/>
                </a:lnTo>
                <a:lnTo>
                  <a:pt x="117" y="1375"/>
                </a:lnTo>
                <a:lnTo>
                  <a:pt x="125" y="1344"/>
                </a:lnTo>
                <a:lnTo>
                  <a:pt x="129" y="1313"/>
                </a:lnTo>
                <a:lnTo>
                  <a:pt x="129" y="1280"/>
                </a:lnTo>
                <a:lnTo>
                  <a:pt x="127" y="1246"/>
                </a:lnTo>
                <a:lnTo>
                  <a:pt x="123" y="1212"/>
                </a:lnTo>
                <a:lnTo>
                  <a:pt x="118" y="1178"/>
                </a:lnTo>
                <a:lnTo>
                  <a:pt x="114" y="1144"/>
                </a:lnTo>
                <a:lnTo>
                  <a:pt x="111" y="1110"/>
                </a:lnTo>
                <a:lnTo>
                  <a:pt x="112" y="1078"/>
                </a:lnTo>
                <a:lnTo>
                  <a:pt x="116" y="1047"/>
                </a:lnTo>
                <a:lnTo>
                  <a:pt x="125" y="1017"/>
                </a:lnTo>
                <a:lnTo>
                  <a:pt x="138" y="992"/>
                </a:lnTo>
                <a:lnTo>
                  <a:pt x="155" y="968"/>
                </a:lnTo>
                <a:lnTo>
                  <a:pt x="175" y="947"/>
                </a:lnTo>
                <a:lnTo>
                  <a:pt x="198" y="926"/>
                </a:lnTo>
                <a:lnTo>
                  <a:pt x="222" y="907"/>
                </a:lnTo>
                <a:lnTo>
                  <a:pt x="247" y="888"/>
                </a:lnTo>
                <a:lnTo>
                  <a:pt x="272" y="869"/>
                </a:lnTo>
                <a:lnTo>
                  <a:pt x="297" y="850"/>
                </a:lnTo>
                <a:lnTo>
                  <a:pt x="320" y="830"/>
                </a:lnTo>
                <a:lnTo>
                  <a:pt x="340" y="807"/>
                </a:lnTo>
                <a:lnTo>
                  <a:pt x="358" y="785"/>
                </a:lnTo>
                <a:lnTo>
                  <a:pt x="372" y="760"/>
                </a:lnTo>
                <a:lnTo>
                  <a:pt x="384" y="733"/>
                </a:lnTo>
                <a:lnTo>
                  <a:pt x="394" y="704"/>
                </a:lnTo>
                <a:lnTo>
                  <a:pt x="403" y="674"/>
                </a:lnTo>
                <a:lnTo>
                  <a:pt x="411" y="644"/>
                </a:lnTo>
                <a:lnTo>
                  <a:pt x="419" y="613"/>
                </a:lnTo>
                <a:lnTo>
                  <a:pt x="428" y="584"/>
                </a:lnTo>
                <a:lnTo>
                  <a:pt x="438" y="555"/>
                </a:lnTo>
                <a:lnTo>
                  <a:pt x="450" y="528"/>
                </a:lnTo>
                <a:lnTo>
                  <a:pt x="465" y="504"/>
                </a:lnTo>
                <a:lnTo>
                  <a:pt x="483" y="482"/>
                </a:lnTo>
                <a:lnTo>
                  <a:pt x="505" y="464"/>
                </a:lnTo>
                <a:lnTo>
                  <a:pt x="529" y="449"/>
                </a:lnTo>
                <a:lnTo>
                  <a:pt x="556" y="437"/>
                </a:lnTo>
                <a:lnTo>
                  <a:pt x="585" y="427"/>
                </a:lnTo>
                <a:lnTo>
                  <a:pt x="614" y="418"/>
                </a:lnTo>
                <a:lnTo>
                  <a:pt x="645" y="410"/>
                </a:lnTo>
                <a:lnTo>
                  <a:pt x="675" y="402"/>
                </a:lnTo>
                <a:lnTo>
                  <a:pt x="705" y="393"/>
                </a:lnTo>
                <a:lnTo>
                  <a:pt x="734" y="383"/>
                </a:lnTo>
                <a:lnTo>
                  <a:pt x="761" y="371"/>
                </a:lnTo>
                <a:lnTo>
                  <a:pt x="786" y="357"/>
                </a:lnTo>
                <a:lnTo>
                  <a:pt x="808" y="339"/>
                </a:lnTo>
                <a:lnTo>
                  <a:pt x="831" y="319"/>
                </a:lnTo>
                <a:lnTo>
                  <a:pt x="851" y="296"/>
                </a:lnTo>
                <a:lnTo>
                  <a:pt x="870" y="272"/>
                </a:lnTo>
                <a:lnTo>
                  <a:pt x="889" y="247"/>
                </a:lnTo>
                <a:lnTo>
                  <a:pt x="908" y="222"/>
                </a:lnTo>
                <a:lnTo>
                  <a:pt x="927" y="198"/>
                </a:lnTo>
                <a:lnTo>
                  <a:pt x="948" y="175"/>
                </a:lnTo>
                <a:lnTo>
                  <a:pt x="969" y="155"/>
                </a:lnTo>
                <a:lnTo>
                  <a:pt x="993" y="138"/>
                </a:lnTo>
                <a:lnTo>
                  <a:pt x="1018" y="125"/>
                </a:lnTo>
                <a:lnTo>
                  <a:pt x="1048" y="116"/>
                </a:lnTo>
                <a:lnTo>
                  <a:pt x="1079" y="112"/>
                </a:lnTo>
                <a:lnTo>
                  <a:pt x="1111" y="111"/>
                </a:lnTo>
                <a:lnTo>
                  <a:pt x="1145" y="114"/>
                </a:lnTo>
                <a:lnTo>
                  <a:pt x="1179" y="118"/>
                </a:lnTo>
                <a:lnTo>
                  <a:pt x="1213" y="123"/>
                </a:lnTo>
                <a:lnTo>
                  <a:pt x="1247" y="127"/>
                </a:lnTo>
                <a:lnTo>
                  <a:pt x="1281" y="129"/>
                </a:lnTo>
                <a:lnTo>
                  <a:pt x="1314" y="129"/>
                </a:lnTo>
                <a:lnTo>
                  <a:pt x="1345" y="125"/>
                </a:lnTo>
                <a:lnTo>
                  <a:pt x="1376" y="117"/>
                </a:lnTo>
                <a:lnTo>
                  <a:pt x="1406" y="105"/>
                </a:lnTo>
                <a:lnTo>
                  <a:pt x="1436" y="89"/>
                </a:lnTo>
                <a:lnTo>
                  <a:pt x="1466" y="73"/>
                </a:lnTo>
                <a:lnTo>
                  <a:pt x="1496" y="55"/>
                </a:lnTo>
                <a:lnTo>
                  <a:pt x="1525" y="38"/>
                </a:lnTo>
                <a:lnTo>
                  <a:pt x="1556" y="23"/>
                </a:lnTo>
                <a:lnTo>
                  <a:pt x="1586" y="11"/>
                </a:lnTo>
                <a:lnTo>
                  <a:pt x="1617" y="3"/>
                </a:lnTo>
                <a:lnTo>
                  <a:pt x="1649" y="0"/>
                </a:lnTo>
                <a:close/>
              </a:path>
            </a:pathLst>
          </a:custGeom>
          <a:solidFill>
            <a:schemeClr val="bg2"/>
          </a:solidFill>
          <a:ln w="0">
            <a:noFill/>
            <a:prstDash val="solid"/>
            <a:round/>
            <a:headEnd/>
            <a:tailEnd/>
          </a:ln>
        </p:spPr>
      </p:sp>
      <p:sp>
        <p:nvSpPr>
          <p:cNvPr id="2" name="Title 1"/>
          <p:cNvSpPr>
            <a:spLocks noGrp="1"/>
          </p:cNvSpPr>
          <p:nvPr>
            <p:ph type="ctrTitle"/>
          </p:nvPr>
        </p:nvSpPr>
        <p:spPr>
          <a:xfrm>
            <a:off x="808892" y="1098388"/>
            <a:ext cx="7738814" cy="4394988"/>
          </a:xfrm>
        </p:spPr>
        <p:txBody>
          <a:bodyPr anchor="ctr">
            <a:noAutofit/>
          </a:bodyPr>
          <a:lstStyle>
            <a:lvl1pPr algn="ctr">
              <a:defRPr sz="7500" spc="600" baseline="0"/>
            </a:lvl1pPr>
          </a:lstStyle>
          <a:p>
            <a:r>
              <a:rPr lang="es-ES"/>
              <a:t>Haga clic para modificar el estilo de título del patrón</a:t>
            </a:r>
            <a:endParaRPr lang="en-US" dirty="0"/>
          </a:p>
        </p:txBody>
      </p:sp>
      <p:sp>
        <p:nvSpPr>
          <p:cNvPr id="3" name="Subtitle 2"/>
          <p:cNvSpPr>
            <a:spLocks noGrp="1"/>
          </p:cNvSpPr>
          <p:nvPr>
            <p:ph type="subTitle" idx="1"/>
          </p:nvPr>
        </p:nvSpPr>
        <p:spPr>
          <a:xfrm>
            <a:off x="1661284" y="5979197"/>
            <a:ext cx="6034030" cy="742279"/>
          </a:xfrm>
        </p:spPr>
        <p:txBody>
          <a:bodyPr anchor="t">
            <a:normAutofit/>
          </a:bodyPr>
          <a:lstStyle>
            <a:lvl1pPr marL="0" indent="0" algn="ctr">
              <a:lnSpc>
                <a:spcPct val="100000"/>
              </a:lnSpc>
              <a:buNone/>
              <a:defRPr sz="1500" b="1" i="0" cap="all" spc="300" baseline="0">
                <a:solidFill>
                  <a:schemeClr val="tx2"/>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s-ES"/>
              <a:t>Haga clic para modificar el estilo de subtítulo del patrón</a:t>
            </a:r>
            <a:endParaRPr lang="en-US" dirty="0"/>
          </a:p>
        </p:txBody>
      </p:sp>
      <p:sp>
        <p:nvSpPr>
          <p:cNvPr id="4" name="Date Placeholder 3"/>
          <p:cNvSpPr>
            <a:spLocks noGrp="1"/>
          </p:cNvSpPr>
          <p:nvPr>
            <p:ph type="dt" sz="half" idx="10"/>
          </p:nvPr>
        </p:nvSpPr>
        <p:spPr>
          <a:xfrm>
            <a:off x="808892" y="6375679"/>
            <a:ext cx="1747292" cy="348462"/>
          </a:xfrm>
        </p:spPr>
        <p:txBody>
          <a:bodyPr/>
          <a:lstStyle>
            <a:lvl1pPr>
              <a:defRPr baseline="0">
                <a:solidFill>
                  <a:schemeClr val="accent1">
                    <a:lumMod val="50000"/>
                  </a:schemeClr>
                </a:solidFill>
              </a:defRPr>
            </a:lvl1pPr>
          </a:lstStyle>
          <a:p>
            <a:fld id="{9334D819-9F07-4261-B09B-9E467E5D9002}" type="datetimeFigureOut">
              <a:rPr lang="en-US" dirty="0"/>
              <a:pPr/>
              <a:t>9/29/19</a:t>
            </a:fld>
            <a:endParaRPr lang="en-US" dirty="0"/>
          </a:p>
        </p:txBody>
      </p:sp>
      <p:sp>
        <p:nvSpPr>
          <p:cNvPr id="5" name="Footer Placeholder 4"/>
          <p:cNvSpPr>
            <a:spLocks noGrp="1"/>
          </p:cNvSpPr>
          <p:nvPr>
            <p:ph type="ftr" sz="quarter" idx="11"/>
          </p:nvPr>
        </p:nvSpPr>
        <p:spPr>
          <a:xfrm>
            <a:off x="3135249" y="6375679"/>
            <a:ext cx="3086100" cy="345796"/>
          </a:xfrm>
        </p:spPr>
        <p:txBody>
          <a:bodyPr/>
          <a:lstStyle>
            <a:lvl1pPr>
              <a:defRPr baseline="0">
                <a:solidFill>
                  <a:schemeClr val="accent1">
                    <a:lumMod val="50000"/>
                  </a:schemeClr>
                </a:solidFill>
              </a:defRPr>
            </a:lvl1pPr>
          </a:lstStyle>
          <a:p>
            <a:endParaRPr lang="en-US" dirty="0"/>
          </a:p>
        </p:txBody>
      </p:sp>
      <p:sp>
        <p:nvSpPr>
          <p:cNvPr id="6" name="Slide Number Placeholder 5"/>
          <p:cNvSpPr>
            <a:spLocks noGrp="1"/>
          </p:cNvSpPr>
          <p:nvPr>
            <p:ph type="sldNum" sz="quarter" idx="12"/>
          </p:nvPr>
        </p:nvSpPr>
        <p:spPr>
          <a:xfrm>
            <a:off x="6800414" y="6375679"/>
            <a:ext cx="1747292" cy="345796"/>
          </a:xfrm>
        </p:spPr>
        <p:txBody>
          <a:bodyPr/>
          <a:lstStyle>
            <a:lvl1pPr>
              <a:defRPr baseline="0">
                <a:solidFill>
                  <a:schemeClr val="accent1">
                    <a:lumMod val="50000"/>
                  </a:schemeClr>
                </a:solidFill>
              </a:defRPr>
            </a:lvl1pPr>
          </a:lstStyle>
          <a:p>
            <a:fld id="{71766878-3199-4EAB-94E7-2D6D11070E14}" type="slidenum">
              <a:rPr lang="en-US" dirty="0"/>
              <a:pPr/>
              <a:t>‹Nº›</a:t>
            </a:fld>
            <a:endParaRPr lang="en-US" dirty="0"/>
          </a:p>
        </p:txBody>
      </p:sp>
      <p:sp>
        <p:nvSpPr>
          <p:cNvPr id="13" name="Rectangle 12" title="left edge border"/>
          <p:cNvSpPr/>
          <p:nvPr/>
        </p:nvSpPr>
        <p:spPr>
          <a:xfrm>
            <a:off x="0" y="0"/>
            <a:ext cx="212598"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237960598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2971800" y="1992354"/>
            <a:ext cx="5867400" cy="1970046"/>
          </a:xfrm>
        </p:spPr>
        <p:txBody>
          <a:bodyPr anchor="ctr">
            <a:normAutofit/>
          </a:bodyPr>
          <a:lstStyle>
            <a:lvl1pPr algn="l" eaLnBrk="1" latinLnBrk="0" hangingPunct="1">
              <a:defRPr kumimoji="0" lang="es-ES" sz="3000" b="1" cap="all"/>
            </a:lvl1pPr>
          </a:lstStyle>
          <a:p>
            <a:pPr eaLnBrk="1" latinLnBrk="0" hangingPunct="1"/>
            <a:r>
              <a:rPr lang="es-ES_tradnl"/>
              <a:t>Clic para editar título</a:t>
            </a:r>
            <a:endParaRPr/>
          </a:p>
        </p:txBody>
      </p:sp>
      <p:sp>
        <p:nvSpPr>
          <p:cNvPr id="3" name="Text Placeholder 2"/>
          <p:cNvSpPr>
            <a:spLocks noGrp="1"/>
          </p:cNvSpPr>
          <p:nvPr>
            <p:ph type="body" idx="1"/>
          </p:nvPr>
        </p:nvSpPr>
        <p:spPr>
          <a:xfrm>
            <a:off x="381000" y="5105400"/>
            <a:ext cx="8229601" cy="375787"/>
          </a:xfrm>
        </p:spPr>
        <p:txBody>
          <a:bodyPr anchor="b">
            <a:normAutofit/>
          </a:bodyPr>
          <a:lstStyle>
            <a:lvl1pPr marL="0" indent="0" algn="r" eaLnBrk="1" latinLnBrk="0" hangingPunct="1">
              <a:buNone/>
              <a:defRPr kumimoji="0" lang="es-ES" sz="1800">
                <a:solidFill>
                  <a:schemeClr val="tx1">
                    <a:lumMod val="65000"/>
                    <a:lumOff val="35000"/>
                  </a:schemeClr>
                </a:solidFill>
              </a:defRPr>
            </a:lvl1pPr>
            <a:lvl2pPr marL="457200" indent="0" eaLnBrk="1" latinLnBrk="0" hangingPunct="1">
              <a:buNone/>
              <a:defRPr kumimoji="0" lang="es-ES" sz="1800">
                <a:solidFill>
                  <a:schemeClr val="tx1">
                    <a:tint val="75000"/>
                  </a:schemeClr>
                </a:solidFill>
              </a:defRPr>
            </a:lvl2pPr>
            <a:lvl3pPr marL="914400" indent="0" eaLnBrk="1" latinLnBrk="0" hangingPunct="1">
              <a:buNone/>
              <a:defRPr kumimoji="0" lang="es-ES" sz="1600">
                <a:solidFill>
                  <a:schemeClr val="tx1">
                    <a:tint val="75000"/>
                  </a:schemeClr>
                </a:solidFill>
              </a:defRPr>
            </a:lvl3pPr>
            <a:lvl4pPr marL="1371600" indent="0" eaLnBrk="1" latinLnBrk="0" hangingPunct="1">
              <a:buNone/>
              <a:defRPr kumimoji="0" lang="es-ES" sz="1400">
                <a:solidFill>
                  <a:schemeClr val="tx1">
                    <a:tint val="75000"/>
                  </a:schemeClr>
                </a:solidFill>
              </a:defRPr>
            </a:lvl4pPr>
            <a:lvl5pPr marL="1828800" indent="0" eaLnBrk="1" latinLnBrk="0" hangingPunct="1">
              <a:buNone/>
              <a:defRPr kumimoji="0" lang="es-ES" sz="1400">
                <a:solidFill>
                  <a:schemeClr val="tx1">
                    <a:tint val="75000"/>
                  </a:schemeClr>
                </a:solidFill>
              </a:defRPr>
            </a:lvl5pPr>
            <a:lvl6pPr marL="2286000" indent="0" eaLnBrk="1" latinLnBrk="0" hangingPunct="1">
              <a:buNone/>
              <a:defRPr kumimoji="0" lang="es-ES" sz="1400">
                <a:solidFill>
                  <a:schemeClr val="tx1">
                    <a:tint val="75000"/>
                  </a:schemeClr>
                </a:solidFill>
              </a:defRPr>
            </a:lvl6pPr>
            <a:lvl7pPr marL="2743200" indent="0" eaLnBrk="1" latinLnBrk="0" hangingPunct="1">
              <a:buNone/>
              <a:defRPr kumimoji="0" lang="es-ES" sz="1400">
                <a:solidFill>
                  <a:schemeClr val="tx1">
                    <a:tint val="75000"/>
                  </a:schemeClr>
                </a:solidFill>
              </a:defRPr>
            </a:lvl7pPr>
            <a:lvl8pPr marL="3200400" indent="0" eaLnBrk="1" latinLnBrk="0" hangingPunct="1">
              <a:buNone/>
              <a:defRPr kumimoji="0" lang="es-ES" sz="1400">
                <a:solidFill>
                  <a:schemeClr val="tx1">
                    <a:tint val="75000"/>
                  </a:schemeClr>
                </a:solidFill>
              </a:defRPr>
            </a:lvl8pPr>
            <a:lvl9pPr marL="3657600" indent="0" eaLnBrk="1" latinLnBrk="0" hangingPunct="1">
              <a:buNone/>
              <a:defRPr kumimoji="0" lang="es-ES" sz="1400">
                <a:solidFill>
                  <a:schemeClr val="tx1">
                    <a:tint val="75000"/>
                  </a:schemeClr>
                </a:solidFill>
              </a:defRPr>
            </a:lvl9pPr>
          </a:lstStyle>
          <a:p>
            <a:pPr lvl="0" eaLnBrk="1" latinLnBrk="0" hangingPunct="1"/>
            <a:r>
              <a:rPr lang="es-ES_tradnl"/>
              <a:t>Haga clic para modificar el estilo de texto del patrón</a:t>
            </a:r>
          </a:p>
        </p:txBody>
      </p:sp>
      <p:sp>
        <p:nvSpPr>
          <p:cNvPr id="5" name="Footer Placeholder 4"/>
          <p:cNvSpPr>
            <a:spLocks noGrp="1"/>
          </p:cNvSpPr>
          <p:nvPr>
            <p:ph type="ftr" sz="quarter" idx="11"/>
          </p:nvPr>
        </p:nvSpPr>
        <p:spPr/>
        <p:txBody>
          <a:bodyPr/>
          <a:lstStyle>
            <a:lvl1pPr eaLnBrk="1" latinLnBrk="0" hangingPunct="1">
              <a:defRPr kumimoji="0" lang="es-ES">
                <a:solidFill>
                  <a:schemeClr val="tx1">
                    <a:lumMod val="85000"/>
                    <a:lumOff val="15000"/>
                  </a:schemeClr>
                </a:solidFill>
              </a:defRPr>
            </a:lvl1pPr>
          </a:lstStyle>
          <a:p>
            <a:endParaRPr kumimoji="0" lang="es-ES"/>
          </a:p>
        </p:txBody>
      </p:sp>
      <p:sp>
        <p:nvSpPr>
          <p:cNvPr id="6" name="Slide Number Placeholder 5"/>
          <p:cNvSpPr>
            <a:spLocks noGrp="1"/>
          </p:cNvSpPr>
          <p:nvPr>
            <p:ph type="sldNum" sz="quarter" idx="12"/>
          </p:nvPr>
        </p:nvSpPr>
        <p:spPr/>
        <p:txBody>
          <a:bodyPr/>
          <a:lstStyle>
            <a:lvl1pPr eaLnBrk="1" latinLnBrk="0" hangingPunct="1">
              <a:defRPr kumimoji="0" lang="es-ES">
                <a:solidFill>
                  <a:schemeClr val="tx1">
                    <a:lumMod val="85000"/>
                    <a:lumOff val="15000"/>
                  </a:schemeClr>
                </a:solidFill>
              </a:defRPr>
            </a:lvl1pPr>
          </a:lstStyle>
          <a:p>
            <a:fld id="{240D5ECE-8B49-45CD-BE81-EF81920D1969}" type="slidenum">
              <a:rPr kumimoji="0"/>
              <a:pPr/>
              <a:t>‹Nº›</a:t>
            </a:fld>
            <a:endParaRPr kumimoji="0" lang="es-ES"/>
          </a:p>
        </p:txBody>
      </p:sp>
      <p:sp>
        <p:nvSpPr>
          <p:cNvPr id="7" name="Oval 6"/>
          <p:cNvSpPr/>
          <p:nvPr userDrawn="1"/>
        </p:nvSpPr>
        <p:spPr>
          <a:xfrm>
            <a:off x="762000" y="1946209"/>
            <a:ext cx="2057400" cy="2057400"/>
          </a:xfrm>
          <a:prstGeom prst="ellipse">
            <a:avLst/>
          </a:prstGeom>
          <a:gradFill flip="none" rotWithShape="1">
            <a:gsLst>
              <a:gs pos="0">
                <a:srgbClr val="F39C29"/>
              </a:gs>
              <a:gs pos="50000">
                <a:srgbClr val="F7931D"/>
              </a:gs>
              <a:gs pos="100000">
                <a:srgbClr val="FF6600"/>
              </a:gs>
            </a:gsLst>
            <a:path path="circle">
              <a:fillToRect l="50000" t="50000" r="50000" b="50000"/>
            </a:path>
            <a:tileRect/>
          </a:gradFill>
          <a:ln w="82550">
            <a:noFill/>
          </a:ln>
          <a:effectLst>
            <a:outerShdw blurRad="152400" dist="165100" dir="5400000" sx="90000" sy="-19000"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0" lang="es-ES"/>
              <a:t>             </a:t>
            </a:r>
          </a:p>
        </p:txBody>
      </p:sp>
      <p:sp>
        <p:nvSpPr>
          <p:cNvPr id="8" name="Rectangle 7"/>
          <p:cNvSpPr/>
          <p:nvPr userDrawn="1"/>
        </p:nvSpPr>
        <p:spPr>
          <a:xfrm>
            <a:off x="8686800" y="5265376"/>
            <a:ext cx="457200" cy="96672"/>
          </a:xfrm>
          <a:prstGeom prst="rect">
            <a:avLst/>
          </a:prstGeom>
          <a:solidFill>
            <a:srgbClr val="FF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0" lang="es-ES">
                <a:solidFill>
                  <a:srgbClr val="FF6600"/>
                </a:solidFill>
              </a:rPr>
              <a:t>           </a:t>
            </a:r>
          </a:p>
        </p:txBody>
      </p:sp>
      <p:sp>
        <p:nvSpPr>
          <p:cNvPr id="9" name="Oval 8"/>
          <p:cNvSpPr/>
          <p:nvPr userDrawn="1"/>
        </p:nvSpPr>
        <p:spPr>
          <a:xfrm>
            <a:off x="1007328" y="1992354"/>
            <a:ext cx="1583472" cy="1295400"/>
          </a:xfrm>
          <a:prstGeom prst="ellipse">
            <a:avLst/>
          </a:prstGeom>
          <a:gradFill flip="none" rotWithShape="1">
            <a:gsLst>
              <a:gs pos="63000">
                <a:schemeClr val="bg1">
                  <a:alpha val="7000"/>
                </a:schemeClr>
              </a:gs>
              <a:gs pos="72000">
                <a:schemeClr val="bg1">
                  <a:alpha val="15000"/>
                </a:schemeClr>
              </a:gs>
              <a:gs pos="91000">
                <a:schemeClr val="bg1">
                  <a:alpha val="28000"/>
                </a:scheme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0" lang="es-ES"/>
              <a:t>       </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obj" preserve="1">
  <p:cSld name="Título y contenido">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pic>
        <p:nvPicPr>
          <p:cNvPr id="7" name="Picture 6"/>
          <p:cNvPicPr>
            <a:picLocks noChangeAspect="1"/>
          </p:cNvPicPr>
          <p:nvPr userDrawn="1"/>
        </p:nvPicPr>
        <p:blipFill rotWithShape="1">
          <a:blip r:embed="rId3" cstate="print"/>
          <a:srcRect l="2599" r="5874" b="5262"/>
          <a:stretch/>
        </p:blipFill>
        <p:spPr>
          <a:xfrm>
            <a:off x="3530" y="5867400"/>
            <a:ext cx="9144000" cy="1053694"/>
          </a:xfrm>
          <a:prstGeom prst="rect">
            <a:avLst/>
          </a:prstGeom>
        </p:spPr>
      </p:pic>
      <p:sp>
        <p:nvSpPr>
          <p:cNvPr id="2" name="Title 1"/>
          <p:cNvSpPr>
            <a:spLocks noGrp="1"/>
          </p:cNvSpPr>
          <p:nvPr>
            <p:ph type="title"/>
          </p:nvPr>
        </p:nvSpPr>
        <p:spPr>
          <a:xfrm>
            <a:off x="436180" y="76200"/>
            <a:ext cx="8403020" cy="685800"/>
          </a:xfrm>
        </p:spPr>
        <p:txBody>
          <a:bodyPr anchor="ctr" anchorCtr="0">
            <a:normAutofit/>
          </a:bodyPr>
          <a:lstStyle>
            <a:lvl1pPr algn="l" eaLnBrk="1" latinLnBrk="0" hangingPunct="1">
              <a:defRPr kumimoji="0" lang="es-ES" sz="3000" b="0">
                <a:solidFill>
                  <a:schemeClr val="tx1">
                    <a:lumMod val="85000"/>
                    <a:lumOff val="15000"/>
                  </a:schemeClr>
                </a:solidFill>
              </a:defRPr>
            </a:lvl1pPr>
          </a:lstStyle>
          <a:p>
            <a:pPr eaLnBrk="1" latinLnBrk="0" hangingPunct="1"/>
            <a:r>
              <a:rPr lang="es-ES_tradnl"/>
              <a:t>Clic para editar título</a:t>
            </a:r>
            <a:endParaRPr/>
          </a:p>
        </p:txBody>
      </p:sp>
      <p:sp>
        <p:nvSpPr>
          <p:cNvPr id="3" name="Content Placeholder 2"/>
          <p:cNvSpPr>
            <a:spLocks noGrp="1"/>
          </p:cNvSpPr>
          <p:nvPr>
            <p:ph idx="1"/>
          </p:nvPr>
        </p:nvSpPr>
        <p:spPr/>
        <p:txBody>
          <a:bodyPr/>
          <a:lstStyle>
            <a:lvl1pPr eaLnBrk="1" latinLnBrk="0" hangingPunct="1">
              <a:defRPr kumimoji="0" lang="es-ES">
                <a:solidFill>
                  <a:schemeClr val="tx1">
                    <a:lumMod val="85000"/>
                    <a:lumOff val="15000"/>
                  </a:schemeClr>
                </a:solidFill>
              </a:defRPr>
            </a:lvl1pPr>
            <a:lvl2pPr eaLnBrk="1" latinLnBrk="0" hangingPunct="1">
              <a:defRPr kumimoji="0" lang="es-ES">
                <a:solidFill>
                  <a:schemeClr val="tx1">
                    <a:lumMod val="85000"/>
                    <a:lumOff val="15000"/>
                  </a:schemeClr>
                </a:solidFill>
              </a:defRPr>
            </a:lvl2pPr>
            <a:lvl3pPr eaLnBrk="1" latinLnBrk="0" hangingPunct="1">
              <a:defRPr kumimoji="0" lang="es-ES">
                <a:solidFill>
                  <a:schemeClr val="tx1">
                    <a:lumMod val="85000"/>
                    <a:lumOff val="15000"/>
                  </a:schemeClr>
                </a:solidFill>
              </a:defRPr>
            </a:lvl3pPr>
            <a:lvl4pPr eaLnBrk="1" latinLnBrk="0" hangingPunct="1">
              <a:defRPr kumimoji="0" lang="es-ES">
                <a:solidFill>
                  <a:schemeClr val="tx1">
                    <a:lumMod val="85000"/>
                    <a:lumOff val="15000"/>
                  </a:schemeClr>
                </a:solidFill>
              </a:defRPr>
            </a:lvl4pPr>
            <a:lvl5pPr eaLnBrk="1" latinLnBrk="0" hangingPunct="1">
              <a:defRPr kumimoji="0" lang="es-ES">
                <a:solidFill>
                  <a:schemeClr val="tx1">
                    <a:lumMod val="85000"/>
                    <a:lumOff val="15000"/>
                  </a:schemeClr>
                </a:solidFill>
              </a:defRPr>
            </a:lvl5pPr>
          </a:lstStyle>
          <a:p>
            <a:pPr lvl="0" eaLnBrk="1" latinLnBrk="0" hangingPunct="1"/>
            <a:r>
              <a:rPr lang="es-ES_tradnl"/>
              <a:t>Haga clic para modificar el estilo de texto del patrón</a:t>
            </a:r>
          </a:p>
          <a:p>
            <a:pPr lvl="1" eaLnBrk="1" latinLnBrk="0" hangingPunct="1"/>
            <a:r>
              <a:rPr lang="es-ES_tradnl"/>
              <a:t>Segundo nivel</a:t>
            </a:r>
          </a:p>
          <a:p>
            <a:pPr lvl="2" eaLnBrk="1" latinLnBrk="0" hangingPunct="1"/>
            <a:r>
              <a:rPr lang="es-ES_tradnl"/>
              <a:t>Tercer nivel</a:t>
            </a:r>
          </a:p>
          <a:p>
            <a:pPr lvl="3" eaLnBrk="1" latinLnBrk="0" hangingPunct="1"/>
            <a:r>
              <a:rPr lang="es-ES_tradnl"/>
              <a:t>Cuarto nivel</a:t>
            </a:r>
          </a:p>
          <a:p>
            <a:pPr lvl="4" eaLnBrk="1" latinLnBrk="0" hangingPunct="1"/>
            <a:r>
              <a:rPr lang="es-ES_tradnl"/>
              <a:t>Quinto nivel</a:t>
            </a:r>
            <a:endParaRPr/>
          </a:p>
        </p:txBody>
      </p:sp>
      <p:sp>
        <p:nvSpPr>
          <p:cNvPr id="4" name="Date Placeholder 3"/>
          <p:cNvSpPr>
            <a:spLocks noGrp="1"/>
          </p:cNvSpPr>
          <p:nvPr>
            <p:ph type="dt" sz="half" idx="10"/>
          </p:nvPr>
        </p:nvSpPr>
        <p:spPr/>
        <p:txBody>
          <a:bodyPr/>
          <a:lstStyle>
            <a:lvl1pPr eaLnBrk="1" latinLnBrk="0" hangingPunct="1">
              <a:defRPr kumimoji="0" lang="es-ES">
                <a:solidFill>
                  <a:schemeClr val="tx1">
                    <a:lumMod val="85000"/>
                    <a:lumOff val="15000"/>
                  </a:schemeClr>
                </a:solidFill>
              </a:defRPr>
            </a:lvl1pPr>
          </a:lstStyle>
          <a:p>
            <a:fld id="{A258050E-B668-4FA7-85AD-C750C80A6E9B}" type="datetimeFigureOut">
              <a:rPr kumimoji="0" lang="es-ES"/>
              <a:pPr/>
              <a:t>29/9/19</a:t>
            </a:fld>
            <a:endParaRPr kumimoji="0" lang="es-ES"/>
          </a:p>
        </p:txBody>
      </p:sp>
      <p:sp>
        <p:nvSpPr>
          <p:cNvPr id="5" name="Footer Placeholder 4"/>
          <p:cNvSpPr>
            <a:spLocks noGrp="1"/>
          </p:cNvSpPr>
          <p:nvPr>
            <p:ph type="ftr" sz="quarter" idx="11"/>
          </p:nvPr>
        </p:nvSpPr>
        <p:spPr/>
        <p:txBody>
          <a:bodyPr/>
          <a:lstStyle>
            <a:lvl1pPr eaLnBrk="1" latinLnBrk="0" hangingPunct="1">
              <a:defRPr kumimoji="0" lang="es-ES">
                <a:solidFill>
                  <a:schemeClr val="tx1">
                    <a:lumMod val="85000"/>
                    <a:lumOff val="15000"/>
                  </a:schemeClr>
                </a:solidFill>
              </a:defRPr>
            </a:lvl1pPr>
          </a:lstStyle>
          <a:p>
            <a:endParaRPr kumimoji="0" lang="es-ES"/>
          </a:p>
        </p:txBody>
      </p:sp>
      <p:sp>
        <p:nvSpPr>
          <p:cNvPr id="6" name="Slide Number Placeholder 5"/>
          <p:cNvSpPr>
            <a:spLocks noGrp="1"/>
          </p:cNvSpPr>
          <p:nvPr>
            <p:ph type="sldNum" sz="quarter" idx="12"/>
          </p:nvPr>
        </p:nvSpPr>
        <p:spPr/>
        <p:txBody>
          <a:bodyPr/>
          <a:lstStyle>
            <a:lvl1pPr eaLnBrk="1" latinLnBrk="0" hangingPunct="1">
              <a:defRPr kumimoji="0" lang="es-ES">
                <a:solidFill>
                  <a:schemeClr val="tx1">
                    <a:lumMod val="85000"/>
                    <a:lumOff val="15000"/>
                  </a:schemeClr>
                </a:solidFill>
              </a:defRPr>
            </a:lvl1pPr>
          </a:lstStyle>
          <a:p>
            <a:fld id="{240D5ECE-8B49-45CD-BE81-EF81920D1969}" type="slidenum">
              <a:rPr kumimoji="0"/>
              <a:pPr/>
              <a:t>‹Nº›</a:t>
            </a:fld>
            <a:endParaRPr kumimoji="0" lang="es-E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1000" fill="hold"/>
                                        <p:tgtEl>
                                          <p:spTgt spid="7"/>
                                        </p:tgtEl>
                                        <p:attrNameLst>
                                          <p:attrName>ppt_x</p:attrName>
                                        </p:attrNameLst>
                                      </p:cBhvr>
                                      <p:tavLst>
                                        <p:tav tm="0">
                                          <p:val>
                                            <p:strVal val="#ppt_x"/>
                                          </p:val>
                                        </p:tav>
                                        <p:tav tm="100000">
                                          <p:val>
                                            <p:strVal val="#ppt_x"/>
                                          </p:val>
                                        </p:tav>
                                      </p:tavLst>
                                    </p:anim>
                                    <p:anim calcmode="lin" valueType="num">
                                      <p:cBhvr additive="base">
                                        <p:cTn id="8" dur="10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ítulo y contenido: Énfasis">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latinLnBrk="0" hangingPunct="1"/>
            <a:r>
              <a:rPr lang="es-ES_tradnl"/>
              <a:t>Clic para editar título</a:t>
            </a:r>
            <a:endParaRPr/>
          </a:p>
        </p:txBody>
      </p:sp>
      <p:sp>
        <p:nvSpPr>
          <p:cNvPr id="3" name="Date Placeholder 2"/>
          <p:cNvSpPr>
            <a:spLocks noGrp="1"/>
          </p:cNvSpPr>
          <p:nvPr>
            <p:ph type="dt" sz="half" idx="10"/>
          </p:nvPr>
        </p:nvSpPr>
        <p:spPr/>
        <p:txBody>
          <a:bodyPr/>
          <a:lstStyle>
            <a:lvl1pPr eaLnBrk="1" latinLnBrk="0" hangingPunct="1">
              <a:defRPr kumimoji="0" lang="es-ES">
                <a:solidFill>
                  <a:schemeClr val="tx1">
                    <a:lumMod val="85000"/>
                    <a:lumOff val="15000"/>
                  </a:schemeClr>
                </a:solidFill>
              </a:defRPr>
            </a:lvl1pPr>
          </a:lstStyle>
          <a:p>
            <a:fld id="{A258050E-B668-4FA7-85AD-C750C80A6E9B}" type="datetimeFigureOut">
              <a:rPr kumimoji="0" lang="es-ES"/>
              <a:pPr/>
              <a:t>29/9/19</a:t>
            </a:fld>
            <a:endParaRPr kumimoji="0" lang="es-ES"/>
          </a:p>
        </p:txBody>
      </p:sp>
      <p:sp>
        <p:nvSpPr>
          <p:cNvPr id="4" name="Footer Placeholder 3"/>
          <p:cNvSpPr>
            <a:spLocks noGrp="1"/>
          </p:cNvSpPr>
          <p:nvPr>
            <p:ph type="ftr" sz="quarter" idx="11"/>
          </p:nvPr>
        </p:nvSpPr>
        <p:spPr/>
        <p:txBody>
          <a:bodyPr/>
          <a:lstStyle>
            <a:lvl1pPr eaLnBrk="1" latinLnBrk="0" hangingPunct="1">
              <a:defRPr kumimoji="0" lang="es-ES">
                <a:solidFill>
                  <a:schemeClr val="tx1">
                    <a:lumMod val="85000"/>
                    <a:lumOff val="15000"/>
                  </a:schemeClr>
                </a:solidFill>
              </a:defRPr>
            </a:lvl1pPr>
          </a:lstStyle>
          <a:p>
            <a:endParaRPr kumimoji="0" lang="es-ES"/>
          </a:p>
        </p:txBody>
      </p:sp>
      <p:sp>
        <p:nvSpPr>
          <p:cNvPr id="5" name="Slide Number Placeholder 4"/>
          <p:cNvSpPr>
            <a:spLocks noGrp="1"/>
          </p:cNvSpPr>
          <p:nvPr>
            <p:ph type="sldNum" sz="quarter" idx="12"/>
          </p:nvPr>
        </p:nvSpPr>
        <p:spPr/>
        <p:txBody>
          <a:bodyPr/>
          <a:lstStyle>
            <a:lvl1pPr eaLnBrk="1" latinLnBrk="0" hangingPunct="1">
              <a:defRPr kumimoji="0" lang="es-ES">
                <a:solidFill>
                  <a:schemeClr val="tx1">
                    <a:lumMod val="85000"/>
                    <a:lumOff val="15000"/>
                  </a:schemeClr>
                </a:solidFill>
              </a:defRPr>
            </a:lvl1pPr>
          </a:lstStyle>
          <a:p>
            <a:fld id="{240D5ECE-8B49-45CD-BE81-EF81920D1969}" type="slidenum">
              <a:rPr kumimoji="0"/>
              <a:pPr/>
              <a:t>‹Nº›</a:t>
            </a:fld>
            <a:endParaRPr kumimoji="0" lang="es-ES"/>
          </a:p>
        </p:txBody>
      </p:sp>
      <p:sp>
        <p:nvSpPr>
          <p:cNvPr id="6" name="Content Placeholder 2"/>
          <p:cNvSpPr>
            <a:spLocks noGrp="1"/>
          </p:cNvSpPr>
          <p:nvPr>
            <p:ph idx="1"/>
          </p:nvPr>
        </p:nvSpPr>
        <p:spPr>
          <a:xfrm>
            <a:off x="457200" y="1600200"/>
            <a:ext cx="8229600" cy="4525963"/>
          </a:xfrm>
        </p:spPr>
        <p:txBody>
          <a:bodyPr/>
          <a:lstStyle>
            <a:lvl1pPr eaLnBrk="1" latinLnBrk="0" hangingPunct="1">
              <a:defRPr kumimoji="0" lang="es-ES">
                <a:solidFill>
                  <a:schemeClr val="tx1">
                    <a:lumMod val="85000"/>
                    <a:lumOff val="15000"/>
                  </a:schemeClr>
                </a:solidFill>
              </a:defRPr>
            </a:lvl1pPr>
            <a:lvl2pPr eaLnBrk="1" latinLnBrk="0" hangingPunct="1">
              <a:defRPr kumimoji="0" lang="es-ES">
                <a:solidFill>
                  <a:schemeClr val="tx1">
                    <a:lumMod val="85000"/>
                    <a:lumOff val="15000"/>
                  </a:schemeClr>
                </a:solidFill>
              </a:defRPr>
            </a:lvl2pPr>
            <a:lvl3pPr eaLnBrk="1" latinLnBrk="0" hangingPunct="1">
              <a:defRPr kumimoji="0" lang="es-ES">
                <a:solidFill>
                  <a:schemeClr val="tx1">
                    <a:lumMod val="85000"/>
                    <a:lumOff val="15000"/>
                  </a:schemeClr>
                </a:solidFill>
              </a:defRPr>
            </a:lvl3pPr>
            <a:lvl4pPr eaLnBrk="1" latinLnBrk="0" hangingPunct="1">
              <a:defRPr kumimoji="0" lang="es-ES">
                <a:solidFill>
                  <a:schemeClr val="tx1">
                    <a:lumMod val="85000"/>
                    <a:lumOff val="15000"/>
                  </a:schemeClr>
                </a:solidFill>
              </a:defRPr>
            </a:lvl4pPr>
            <a:lvl5pPr eaLnBrk="1" latinLnBrk="0" hangingPunct="1">
              <a:defRPr kumimoji="0" lang="es-ES">
                <a:solidFill>
                  <a:schemeClr val="tx1">
                    <a:lumMod val="85000"/>
                    <a:lumOff val="15000"/>
                  </a:schemeClr>
                </a:solidFill>
              </a:defRPr>
            </a:lvl5pPr>
          </a:lstStyle>
          <a:p>
            <a:pPr lvl="0" eaLnBrk="1" latinLnBrk="0" hangingPunct="1"/>
            <a:r>
              <a:rPr lang="es-ES_tradnl"/>
              <a:t>Haga clic para modificar el estilo de texto del patrón</a:t>
            </a:r>
          </a:p>
          <a:p>
            <a:pPr lvl="1" eaLnBrk="1" latinLnBrk="0" hangingPunct="1"/>
            <a:r>
              <a:rPr lang="es-ES_tradnl"/>
              <a:t>Segundo nivel</a:t>
            </a:r>
          </a:p>
          <a:p>
            <a:pPr lvl="2" eaLnBrk="1" latinLnBrk="0" hangingPunct="1"/>
            <a:r>
              <a:rPr lang="es-ES_tradnl"/>
              <a:t>Tercer nivel</a:t>
            </a:r>
          </a:p>
          <a:p>
            <a:pPr lvl="3" eaLnBrk="1" latinLnBrk="0" hangingPunct="1"/>
            <a:r>
              <a:rPr lang="es-ES_tradnl"/>
              <a:t>Cuarto nivel</a:t>
            </a:r>
          </a:p>
          <a:p>
            <a:pPr lvl="4" eaLnBrk="1" latinLnBrk="0" hangingPunct="1"/>
            <a:r>
              <a:rPr lang="es-ES_tradnl"/>
              <a:t>Quinto nivel</a:t>
            </a:r>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Obj" preserve="1">
  <p:cSld name="Dos objetos">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380999" y="1"/>
            <a:ext cx="7068015" cy="838200"/>
          </a:xfrm>
        </p:spPr>
        <p:txBody>
          <a:bodyPr anchor="b">
            <a:normAutofit/>
          </a:bodyPr>
          <a:lstStyle>
            <a:lvl1pPr algn="l" eaLnBrk="1" latinLnBrk="0" hangingPunct="1">
              <a:defRPr kumimoji="0" lang="es-ES" sz="2800">
                <a:solidFill>
                  <a:schemeClr val="bg1"/>
                </a:solidFill>
              </a:defRPr>
            </a:lvl1pPr>
          </a:lstStyle>
          <a:p>
            <a:pPr eaLnBrk="1" latinLnBrk="0" hangingPunct="1"/>
            <a:r>
              <a:rPr lang="es-ES_tradnl"/>
              <a:t>Clic para editar título</a:t>
            </a:r>
            <a:endParaRPr/>
          </a:p>
        </p:txBody>
      </p:sp>
      <p:sp>
        <p:nvSpPr>
          <p:cNvPr id="3" name="Content Placeholder 2"/>
          <p:cNvSpPr>
            <a:spLocks noGrp="1"/>
          </p:cNvSpPr>
          <p:nvPr>
            <p:ph sz="half" idx="1"/>
          </p:nvPr>
        </p:nvSpPr>
        <p:spPr>
          <a:xfrm>
            <a:off x="457200" y="1676402"/>
            <a:ext cx="4038600" cy="3971455"/>
          </a:xfrm>
        </p:spPr>
        <p:txBody>
          <a:bodyPr/>
          <a:lstStyle>
            <a:lvl1pPr eaLnBrk="1" latinLnBrk="0" hangingPunct="1">
              <a:defRPr kumimoji="0" lang="es-ES" sz="2800">
                <a:solidFill>
                  <a:schemeClr val="tx1">
                    <a:lumMod val="85000"/>
                    <a:lumOff val="15000"/>
                  </a:schemeClr>
                </a:solidFill>
              </a:defRPr>
            </a:lvl1pPr>
            <a:lvl2pPr eaLnBrk="1" latinLnBrk="0" hangingPunct="1">
              <a:defRPr kumimoji="0" lang="es-ES" sz="2400">
                <a:solidFill>
                  <a:schemeClr val="tx1">
                    <a:lumMod val="85000"/>
                    <a:lumOff val="15000"/>
                  </a:schemeClr>
                </a:solidFill>
              </a:defRPr>
            </a:lvl2pPr>
            <a:lvl3pPr eaLnBrk="1" latinLnBrk="0" hangingPunct="1">
              <a:defRPr kumimoji="0" lang="es-ES" sz="2000">
                <a:solidFill>
                  <a:schemeClr val="tx1">
                    <a:lumMod val="85000"/>
                    <a:lumOff val="15000"/>
                  </a:schemeClr>
                </a:solidFill>
              </a:defRPr>
            </a:lvl3pPr>
            <a:lvl4pPr eaLnBrk="1" latinLnBrk="0" hangingPunct="1">
              <a:defRPr kumimoji="0" lang="es-ES" sz="1800">
                <a:solidFill>
                  <a:schemeClr val="tx1">
                    <a:lumMod val="85000"/>
                    <a:lumOff val="15000"/>
                  </a:schemeClr>
                </a:solidFill>
              </a:defRPr>
            </a:lvl4pPr>
            <a:lvl5pPr eaLnBrk="1" latinLnBrk="0" hangingPunct="1">
              <a:defRPr kumimoji="0" lang="es-ES" sz="1800">
                <a:solidFill>
                  <a:schemeClr val="tx1">
                    <a:lumMod val="85000"/>
                    <a:lumOff val="15000"/>
                  </a:schemeClr>
                </a:solidFill>
              </a:defRPr>
            </a:lvl5pPr>
            <a:lvl6pPr eaLnBrk="1" latinLnBrk="0" hangingPunct="1">
              <a:defRPr kumimoji="0" lang="es-ES" sz="1800"/>
            </a:lvl6pPr>
            <a:lvl7pPr eaLnBrk="1" latinLnBrk="0" hangingPunct="1">
              <a:defRPr kumimoji="0" lang="es-ES" sz="1800"/>
            </a:lvl7pPr>
            <a:lvl8pPr eaLnBrk="1" latinLnBrk="0" hangingPunct="1">
              <a:defRPr kumimoji="0" lang="es-ES" sz="1800"/>
            </a:lvl8pPr>
            <a:lvl9pPr eaLnBrk="1" latinLnBrk="0" hangingPunct="1">
              <a:defRPr kumimoji="0" lang="es-ES" sz="1800"/>
            </a:lvl9pPr>
          </a:lstStyle>
          <a:p>
            <a:pPr lvl="0" eaLnBrk="1" latinLnBrk="0" hangingPunct="1"/>
            <a:r>
              <a:rPr lang="es-ES_tradnl"/>
              <a:t>Haga clic para modificar el estilo de texto del patrón</a:t>
            </a:r>
          </a:p>
          <a:p>
            <a:pPr lvl="1" eaLnBrk="1" latinLnBrk="0" hangingPunct="1"/>
            <a:r>
              <a:rPr lang="es-ES_tradnl"/>
              <a:t>Segundo nivel</a:t>
            </a:r>
          </a:p>
          <a:p>
            <a:pPr lvl="2" eaLnBrk="1" latinLnBrk="0" hangingPunct="1"/>
            <a:r>
              <a:rPr lang="es-ES_tradnl"/>
              <a:t>Tercer nivel</a:t>
            </a:r>
          </a:p>
          <a:p>
            <a:pPr lvl="3" eaLnBrk="1" latinLnBrk="0" hangingPunct="1"/>
            <a:r>
              <a:rPr lang="es-ES_tradnl"/>
              <a:t>Cuarto nivel</a:t>
            </a:r>
          </a:p>
          <a:p>
            <a:pPr lvl="4" eaLnBrk="1" latinLnBrk="0" hangingPunct="1"/>
            <a:r>
              <a:rPr lang="es-ES_tradnl"/>
              <a:t>Quinto nivel</a:t>
            </a:r>
            <a:endParaRPr/>
          </a:p>
        </p:txBody>
      </p:sp>
      <p:sp>
        <p:nvSpPr>
          <p:cNvPr id="4" name="Content Placeholder 3"/>
          <p:cNvSpPr>
            <a:spLocks noGrp="1"/>
          </p:cNvSpPr>
          <p:nvPr>
            <p:ph sz="half" idx="2"/>
          </p:nvPr>
        </p:nvSpPr>
        <p:spPr>
          <a:xfrm>
            <a:off x="4648200" y="1676400"/>
            <a:ext cx="4038600" cy="3971454"/>
          </a:xfrm>
        </p:spPr>
        <p:txBody>
          <a:bodyPr/>
          <a:lstStyle>
            <a:lvl1pPr eaLnBrk="1" latinLnBrk="0" hangingPunct="1">
              <a:defRPr kumimoji="0" lang="es-ES" sz="2800">
                <a:solidFill>
                  <a:schemeClr val="tx1">
                    <a:lumMod val="85000"/>
                    <a:lumOff val="15000"/>
                  </a:schemeClr>
                </a:solidFill>
              </a:defRPr>
            </a:lvl1pPr>
            <a:lvl2pPr eaLnBrk="1" latinLnBrk="0" hangingPunct="1">
              <a:defRPr kumimoji="0" lang="es-ES" sz="2400">
                <a:solidFill>
                  <a:schemeClr val="tx1">
                    <a:lumMod val="85000"/>
                    <a:lumOff val="15000"/>
                  </a:schemeClr>
                </a:solidFill>
              </a:defRPr>
            </a:lvl2pPr>
            <a:lvl3pPr eaLnBrk="1" latinLnBrk="0" hangingPunct="1">
              <a:defRPr kumimoji="0" lang="es-ES" sz="2000">
                <a:solidFill>
                  <a:schemeClr val="tx1">
                    <a:lumMod val="85000"/>
                    <a:lumOff val="15000"/>
                  </a:schemeClr>
                </a:solidFill>
              </a:defRPr>
            </a:lvl3pPr>
            <a:lvl4pPr eaLnBrk="1" latinLnBrk="0" hangingPunct="1">
              <a:defRPr kumimoji="0" lang="es-ES" sz="1800">
                <a:solidFill>
                  <a:schemeClr val="tx1">
                    <a:lumMod val="85000"/>
                    <a:lumOff val="15000"/>
                  </a:schemeClr>
                </a:solidFill>
              </a:defRPr>
            </a:lvl4pPr>
            <a:lvl5pPr eaLnBrk="1" latinLnBrk="0" hangingPunct="1">
              <a:defRPr kumimoji="0" lang="es-ES" sz="1800">
                <a:solidFill>
                  <a:schemeClr val="tx1">
                    <a:lumMod val="85000"/>
                    <a:lumOff val="15000"/>
                  </a:schemeClr>
                </a:solidFill>
              </a:defRPr>
            </a:lvl5pPr>
            <a:lvl6pPr eaLnBrk="1" latinLnBrk="0" hangingPunct="1">
              <a:defRPr kumimoji="0" lang="es-ES" sz="1800"/>
            </a:lvl6pPr>
            <a:lvl7pPr eaLnBrk="1" latinLnBrk="0" hangingPunct="1">
              <a:defRPr kumimoji="0" lang="es-ES" sz="1800"/>
            </a:lvl7pPr>
            <a:lvl8pPr eaLnBrk="1" latinLnBrk="0" hangingPunct="1">
              <a:defRPr kumimoji="0" lang="es-ES" sz="1800"/>
            </a:lvl8pPr>
            <a:lvl9pPr eaLnBrk="1" latinLnBrk="0" hangingPunct="1">
              <a:defRPr kumimoji="0" lang="es-ES" sz="1800"/>
            </a:lvl9pPr>
          </a:lstStyle>
          <a:p>
            <a:pPr lvl="0" eaLnBrk="1" latinLnBrk="0" hangingPunct="1"/>
            <a:r>
              <a:rPr lang="es-ES_tradnl"/>
              <a:t>Haga clic para modificar el estilo de texto del patrón</a:t>
            </a:r>
          </a:p>
          <a:p>
            <a:pPr lvl="1" eaLnBrk="1" latinLnBrk="0" hangingPunct="1"/>
            <a:r>
              <a:rPr lang="es-ES_tradnl"/>
              <a:t>Segundo nivel</a:t>
            </a:r>
          </a:p>
          <a:p>
            <a:pPr lvl="2" eaLnBrk="1" latinLnBrk="0" hangingPunct="1"/>
            <a:r>
              <a:rPr lang="es-ES_tradnl"/>
              <a:t>Tercer nivel</a:t>
            </a:r>
          </a:p>
          <a:p>
            <a:pPr lvl="3" eaLnBrk="1" latinLnBrk="0" hangingPunct="1"/>
            <a:r>
              <a:rPr lang="es-ES_tradnl"/>
              <a:t>Cuarto nivel</a:t>
            </a:r>
          </a:p>
          <a:p>
            <a:pPr lvl="4" eaLnBrk="1" latinLnBrk="0" hangingPunct="1"/>
            <a:r>
              <a:rPr lang="es-ES_tradnl"/>
              <a:t>Quinto nivel</a:t>
            </a:r>
            <a:endParaRPr/>
          </a:p>
        </p:txBody>
      </p:sp>
      <p:sp>
        <p:nvSpPr>
          <p:cNvPr id="5" name="Date Placeholder 4"/>
          <p:cNvSpPr>
            <a:spLocks noGrp="1"/>
          </p:cNvSpPr>
          <p:nvPr>
            <p:ph type="dt" sz="half" idx="10"/>
          </p:nvPr>
        </p:nvSpPr>
        <p:spPr/>
        <p:txBody>
          <a:bodyPr/>
          <a:lstStyle/>
          <a:p>
            <a:fld id="{A258050E-B668-4FA7-85AD-C750C80A6E9B}" type="datetimeFigureOut">
              <a:rPr kumimoji="0" lang="es-ES"/>
              <a:pPr/>
              <a:t>29/9/19</a:t>
            </a:fld>
            <a:endParaRPr kumimoji="0" lang="es-ES"/>
          </a:p>
        </p:txBody>
      </p:sp>
      <p:sp>
        <p:nvSpPr>
          <p:cNvPr id="6" name="Footer Placeholder 5"/>
          <p:cNvSpPr>
            <a:spLocks noGrp="1"/>
          </p:cNvSpPr>
          <p:nvPr>
            <p:ph type="ftr" sz="quarter" idx="11"/>
          </p:nvPr>
        </p:nvSpPr>
        <p:spPr/>
        <p:txBody>
          <a:bodyPr/>
          <a:lstStyle/>
          <a:p>
            <a:endParaRPr kumimoji="0" lang="es-ES"/>
          </a:p>
        </p:txBody>
      </p:sp>
      <p:sp>
        <p:nvSpPr>
          <p:cNvPr id="7" name="Slide Number Placeholder 6"/>
          <p:cNvSpPr>
            <a:spLocks noGrp="1"/>
          </p:cNvSpPr>
          <p:nvPr>
            <p:ph type="sldNum" sz="quarter" idx="12"/>
          </p:nvPr>
        </p:nvSpPr>
        <p:spPr/>
        <p:txBody>
          <a:bodyPr/>
          <a:lstStyle/>
          <a:p>
            <a:fld id="{240D5ECE-8B49-45CD-BE81-EF81920D1969}" type="slidenum">
              <a:rPr kumimoji="0"/>
              <a:pPr/>
              <a:t>‹Nº›</a:t>
            </a:fld>
            <a:endParaRPr kumimoji="0" lang="es-E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Sólo el título">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lvl1pPr eaLnBrk="1" latinLnBrk="0" hangingPunct="1">
              <a:defRPr kumimoji="0" lang="es-ES">
                <a:solidFill>
                  <a:schemeClr val="bg1"/>
                </a:solidFill>
              </a:defRPr>
            </a:lvl1pPr>
          </a:lstStyle>
          <a:p>
            <a:fld id="{A258050E-B668-4FA7-85AD-C750C80A6E9B}" type="datetimeFigureOut">
              <a:rPr kumimoji="0" lang="es-ES"/>
              <a:pPr/>
              <a:t>29/9/19</a:t>
            </a:fld>
            <a:endParaRPr kumimoji="0" lang="es-ES"/>
          </a:p>
        </p:txBody>
      </p:sp>
      <p:sp>
        <p:nvSpPr>
          <p:cNvPr id="4" name="Footer Placeholder 3"/>
          <p:cNvSpPr>
            <a:spLocks noGrp="1"/>
          </p:cNvSpPr>
          <p:nvPr>
            <p:ph type="ftr" sz="quarter" idx="11"/>
          </p:nvPr>
        </p:nvSpPr>
        <p:spPr/>
        <p:txBody>
          <a:bodyPr/>
          <a:lstStyle>
            <a:lvl1pPr eaLnBrk="1" latinLnBrk="0" hangingPunct="1">
              <a:defRPr kumimoji="0" lang="es-ES">
                <a:solidFill>
                  <a:schemeClr val="bg1"/>
                </a:solidFill>
              </a:defRPr>
            </a:lvl1pPr>
          </a:lstStyle>
          <a:p>
            <a:endParaRPr kumimoji="0" lang="es-ES"/>
          </a:p>
        </p:txBody>
      </p:sp>
      <p:sp>
        <p:nvSpPr>
          <p:cNvPr id="5" name="Slide Number Placeholder 4"/>
          <p:cNvSpPr>
            <a:spLocks noGrp="1"/>
          </p:cNvSpPr>
          <p:nvPr>
            <p:ph type="sldNum" sz="quarter" idx="12"/>
          </p:nvPr>
        </p:nvSpPr>
        <p:spPr/>
        <p:txBody>
          <a:bodyPr/>
          <a:lstStyle>
            <a:lvl1pPr eaLnBrk="1" latinLnBrk="0" hangingPunct="1">
              <a:defRPr kumimoji="0" lang="es-ES">
                <a:solidFill>
                  <a:schemeClr val="bg1"/>
                </a:solidFill>
              </a:defRPr>
            </a:lvl1pPr>
          </a:lstStyle>
          <a:p>
            <a:fld id="{240D5ECE-8B49-45CD-BE81-EF81920D1969}" type="slidenum">
              <a:rPr kumimoji="0"/>
              <a:pPr/>
              <a:t>‹Nº›</a:t>
            </a:fld>
            <a:endParaRPr kumimoji="0" lang="es-ES"/>
          </a:p>
        </p:txBody>
      </p:sp>
      <p:pic>
        <p:nvPicPr>
          <p:cNvPr id="6" name="Picture 5"/>
          <p:cNvPicPr>
            <a:picLocks noChangeAspect="1"/>
          </p:cNvPicPr>
          <p:nvPr userDrawn="1"/>
        </p:nvPicPr>
        <p:blipFill>
          <a:blip r:embed="rId3" cstate="print"/>
          <a:stretch>
            <a:fillRect/>
          </a:stretch>
        </p:blipFill>
        <p:spPr>
          <a:xfrm>
            <a:off x="0" y="762000"/>
            <a:ext cx="2445488" cy="2286000"/>
          </a:xfrm>
          <a:prstGeom prst="rect">
            <a:avLst/>
          </a:prstGeom>
        </p:spPr>
      </p:pic>
      <p:sp>
        <p:nvSpPr>
          <p:cNvPr id="2" name="Title 1"/>
          <p:cNvSpPr>
            <a:spLocks noGrp="1"/>
          </p:cNvSpPr>
          <p:nvPr>
            <p:ph type="title"/>
          </p:nvPr>
        </p:nvSpPr>
        <p:spPr>
          <a:xfrm>
            <a:off x="1124400" y="2077200"/>
            <a:ext cx="7010400" cy="1143000"/>
          </a:xfrm>
        </p:spPr>
        <p:txBody>
          <a:bodyPr/>
          <a:lstStyle>
            <a:lvl1pPr algn="l" eaLnBrk="1" latinLnBrk="0" hangingPunct="1">
              <a:defRPr kumimoji="0" lang="es-ES"/>
            </a:lvl1pPr>
          </a:lstStyle>
          <a:p>
            <a:pPr eaLnBrk="1" latinLnBrk="0" hangingPunct="1"/>
            <a:r>
              <a:rPr lang="es-ES_tradnl"/>
              <a:t>Clic para editar título</a:t>
            </a:r>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50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0-#ppt_w/2"/>
                                          </p:val>
                                        </p:tav>
                                        <p:tav tm="100000">
                                          <p:val>
                                            <p:strVal val="#ppt_x"/>
                                          </p:val>
                                        </p:tav>
                                      </p:tavLst>
                                    </p:anim>
                                    <p:anim calcmode="lin" valueType="num">
                                      <p:cBhvr additive="base">
                                        <p:cTn id="8" dur="50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Sólo el título: Énfasis">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258050E-B668-4FA7-85AD-C750C80A6E9B}" type="datetimeFigureOut">
              <a:rPr kumimoji="0" lang="es-ES"/>
              <a:pPr/>
              <a:t>29/9/19</a:t>
            </a:fld>
            <a:endParaRPr kumimoji="0" lang="es-ES"/>
          </a:p>
        </p:txBody>
      </p:sp>
      <p:sp>
        <p:nvSpPr>
          <p:cNvPr id="3" name="Footer Placeholder 2"/>
          <p:cNvSpPr>
            <a:spLocks noGrp="1"/>
          </p:cNvSpPr>
          <p:nvPr>
            <p:ph type="ftr" sz="quarter" idx="11"/>
          </p:nvPr>
        </p:nvSpPr>
        <p:spPr/>
        <p:txBody>
          <a:bodyPr/>
          <a:lstStyle/>
          <a:p>
            <a:endParaRPr kumimoji="0" lang="es-ES"/>
          </a:p>
        </p:txBody>
      </p:sp>
      <p:sp>
        <p:nvSpPr>
          <p:cNvPr id="4" name="Slide Number Placeholder 3"/>
          <p:cNvSpPr>
            <a:spLocks noGrp="1"/>
          </p:cNvSpPr>
          <p:nvPr>
            <p:ph type="sldNum" sz="quarter" idx="12"/>
          </p:nvPr>
        </p:nvSpPr>
        <p:spPr/>
        <p:txBody>
          <a:bodyPr/>
          <a:lstStyle/>
          <a:p>
            <a:fld id="{240D5ECE-8B49-45CD-BE81-EF81920D1969}" type="slidenum">
              <a:rPr kumimoji="0"/>
              <a:pPr/>
              <a:t>‹Nº›</a:t>
            </a:fld>
            <a:endParaRPr kumimoji="0" lang="es-ES"/>
          </a:p>
        </p:txBody>
      </p:sp>
      <p:sp>
        <p:nvSpPr>
          <p:cNvPr id="6" name="Title 1"/>
          <p:cNvSpPr>
            <a:spLocks noGrp="1"/>
          </p:cNvSpPr>
          <p:nvPr>
            <p:ph type="title" hasCustomPrompt="1"/>
          </p:nvPr>
        </p:nvSpPr>
        <p:spPr>
          <a:xfrm>
            <a:off x="290400" y="3081000"/>
            <a:ext cx="8686800" cy="1095600"/>
          </a:xfrm>
        </p:spPr>
        <p:txBody>
          <a:bodyPr>
            <a:normAutofit/>
          </a:bodyPr>
          <a:lstStyle>
            <a:lvl1pPr algn="ctr" eaLnBrk="1" latinLnBrk="0" hangingPunct="1">
              <a:defRPr kumimoji="0" lang="es-ES" sz="4600" b="1" kern="1200" spc="-150" baseline="0">
                <a:ln>
                  <a:gradFill>
                    <a:gsLst>
                      <a:gs pos="0">
                        <a:schemeClr val="bg1"/>
                      </a:gs>
                      <a:gs pos="50000">
                        <a:schemeClr val="bg1">
                          <a:lumMod val="75000"/>
                        </a:schemeClr>
                      </a:gs>
                    </a:gsLst>
                    <a:lin ang="5400000" scaled="0"/>
                  </a:gradFill>
                </a:ln>
                <a:gradFill>
                  <a:gsLst>
                    <a:gs pos="11000">
                      <a:schemeClr val="bg1">
                        <a:lumMod val="75000"/>
                      </a:schemeClr>
                    </a:gs>
                    <a:gs pos="91000">
                      <a:schemeClr val="bg1"/>
                    </a:gs>
                  </a:gsLst>
                  <a:lin ang="16200000" scaled="1"/>
                </a:gradFill>
                <a:effectLst>
                  <a:outerShdw blurRad="38100" algn="ctr" rotWithShape="0">
                    <a:prstClr val="black">
                      <a:alpha val="25000"/>
                    </a:prstClr>
                  </a:outerShdw>
                  <a:reflection blurRad="6350" stA="60000" endA="900" endPos="58000" dir="5400000" sy="-100000" algn="bl" rotWithShape="0"/>
                </a:effectLst>
                <a:latin typeface="+mn-lt"/>
                <a:ea typeface="+mn-ea"/>
                <a:cs typeface="+mn-cs"/>
              </a:defRPr>
            </a:lvl1pPr>
          </a:lstStyle>
          <a:p>
            <a:r>
              <a:rPr kumimoji="0" lang="es-ES"/>
              <a:t>Haga clic para modificar el estilo de título del patrón</a:t>
            </a:r>
          </a:p>
        </p:txBody>
      </p:sp>
      <p:sp>
        <p:nvSpPr>
          <p:cNvPr id="7" name="Text Placeholder 2"/>
          <p:cNvSpPr>
            <a:spLocks noGrp="1"/>
          </p:cNvSpPr>
          <p:nvPr>
            <p:ph type="body" idx="1"/>
          </p:nvPr>
        </p:nvSpPr>
        <p:spPr>
          <a:xfrm>
            <a:off x="283952" y="2424752"/>
            <a:ext cx="8694000" cy="639762"/>
          </a:xfrm>
        </p:spPr>
        <p:txBody>
          <a:bodyPr anchor="b">
            <a:normAutofit/>
          </a:bodyPr>
          <a:lstStyle>
            <a:lvl1pPr marL="0" indent="0" algn="ctr" eaLnBrk="1" latinLnBrk="0" hangingPunct="1">
              <a:buNone/>
              <a:defRPr kumimoji="0" lang="es-ES" sz="2800" kern="1200">
                <a:solidFill>
                  <a:srgbClr val="2E507A">
                    <a:alpha val="81000"/>
                  </a:srgbClr>
                </a:solidFill>
                <a:latin typeface="+mn-lt"/>
                <a:ea typeface="+mn-ea"/>
                <a:cs typeface="+mn-cs"/>
              </a:defRPr>
            </a:lvl1pPr>
            <a:lvl2pPr marL="457200" indent="0" eaLnBrk="1" latinLnBrk="0" hangingPunct="1">
              <a:buNone/>
              <a:defRPr kumimoji="0" lang="es-ES" sz="2000" b="1"/>
            </a:lvl2pPr>
            <a:lvl3pPr marL="914400" indent="0" eaLnBrk="1" latinLnBrk="0" hangingPunct="1">
              <a:buNone/>
              <a:defRPr kumimoji="0" lang="es-ES" sz="1800" b="1"/>
            </a:lvl3pPr>
            <a:lvl4pPr marL="1371600" indent="0" eaLnBrk="1" latinLnBrk="0" hangingPunct="1">
              <a:buNone/>
              <a:defRPr kumimoji="0" lang="es-ES" sz="1600" b="1"/>
            </a:lvl4pPr>
            <a:lvl5pPr marL="1828800" indent="0" eaLnBrk="1" latinLnBrk="0" hangingPunct="1">
              <a:buNone/>
              <a:defRPr kumimoji="0" lang="es-ES" sz="1600" b="1"/>
            </a:lvl5pPr>
            <a:lvl6pPr marL="2286000" indent="0" eaLnBrk="1" latinLnBrk="0" hangingPunct="1">
              <a:buNone/>
              <a:defRPr kumimoji="0" lang="es-ES" sz="1600" b="1"/>
            </a:lvl6pPr>
            <a:lvl7pPr marL="2743200" indent="0" eaLnBrk="1" latinLnBrk="0" hangingPunct="1">
              <a:buNone/>
              <a:defRPr kumimoji="0" lang="es-ES" sz="1600" b="1"/>
            </a:lvl7pPr>
            <a:lvl8pPr marL="3200400" indent="0" eaLnBrk="1" latinLnBrk="0" hangingPunct="1">
              <a:buNone/>
              <a:defRPr kumimoji="0" lang="es-ES" sz="1600" b="1"/>
            </a:lvl8pPr>
            <a:lvl9pPr marL="3657600" indent="0" eaLnBrk="1" latinLnBrk="0" hangingPunct="1">
              <a:buNone/>
              <a:defRPr kumimoji="0" lang="es-ES" sz="1600" b="1"/>
            </a:lvl9pPr>
          </a:lstStyle>
          <a:p>
            <a:pPr lvl="0" eaLnBrk="1" latinLnBrk="0" hangingPunct="1"/>
            <a:r>
              <a:rPr lang="es-ES_tradnl"/>
              <a:t>Haga clic para modificar el estilo de texto del patrón</a:t>
            </a:r>
          </a:p>
        </p:txBody>
      </p:sp>
    </p:spTree>
  </p:cSld>
  <p:clrMapOvr>
    <a:masterClrMapping/>
  </p:clrMapOvr>
  <mc:AlternateContent xmlns:mc="http://schemas.openxmlformats.org/markup-compatibility/2006" xmlns:p14="http://schemas.microsoft.com/office/powerpoint/2010/main">
    <mc:Choice Requires="p14">
      <p:transition spd="slow" p14:dur="2000">
        <p:push dir="u"/>
      </p:transition>
    </mc:Choice>
    <mc:Fallback xmlns="">
      <p:transition spd="slow">
        <p:push dir="u"/>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Título con texto ">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lvl1pPr eaLnBrk="1" latinLnBrk="0" hangingPunct="1">
              <a:defRPr kumimoji="0" lang="es-ES">
                <a:solidFill>
                  <a:schemeClr val="bg1"/>
                </a:solidFill>
              </a:defRPr>
            </a:lvl1pPr>
          </a:lstStyle>
          <a:p>
            <a:fld id="{A258050E-B668-4FA7-85AD-C750C80A6E9B}" type="datetimeFigureOut">
              <a:rPr kumimoji="0" lang="es-ES"/>
              <a:pPr/>
              <a:t>29/9/19</a:t>
            </a:fld>
            <a:endParaRPr kumimoji="0" lang="es-ES"/>
          </a:p>
        </p:txBody>
      </p:sp>
      <p:sp>
        <p:nvSpPr>
          <p:cNvPr id="4" name="Footer Placeholder 3"/>
          <p:cNvSpPr>
            <a:spLocks noGrp="1"/>
          </p:cNvSpPr>
          <p:nvPr>
            <p:ph type="ftr" sz="quarter" idx="11"/>
          </p:nvPr>
        </p:nvSpPr>
        <p:spPr/>
        <p:txBody>
          <a:bodyPr/>
          <a:lstStyle>
            <a:lvl1pPr eaLnBrk="1" latinLnBrk="0" hangingPunct="1">
              <a:defRPr kumimoji="0" lang="es-ES">
                <a:solidFill>
                  <a:schemeClr val="bg1"/>
                </a:solidFill>
              </a:defRPr>
            </a:lvl1pPr>
          </a:lstStyle>
          <a:p>
            <a:endParaRPr kumimoji="0" lang="es-ES"/>
          </a:p>
        </p:txBody>
      </p:sp>
      <p:sp>
        <p:nvSpPr>
          <p:cNvPr id="5" name="Slide Number Placeholder 4"/>
          <p:cNvSpPr>
            <a:spLocks noGrp="1"/>
          </p:cNvSpPr>
          <p:nvPr>
            <p:ph type="sldNum" sz="quarter" idx="12"/>
          </p:nvPr>
        </p:nvSpPr>
        <p:spPr/>
        <p:txBody>
          <a:bodyPr/>
          <a:lstStyle>
            <a:lvl1pPr eaLnBrk="1" latinLnBrk="0" hangingPunct="1">
              <a:defRPr kumimoji="0" lang="es-ES">
                <a:solidFill>
                  <a:schemeClr val="bg1"/>
                </a:solidFill>
              </a:defRPr>
            </a:lvl1pPr>
          </a:lstStyle>
          <a:p>
            <a:fld id="{240D5ECE-8B49-45CD-BE81-EF81920D1969}" type="slidenum">
              <a:rPr kumimoji="0"/>
              <a:pPr/>
              <a:t>‹Nº›</a:t>
            </a:fld>
            <a:endParaRPr kumimoji="0" lang="es-ES"/>
          </a:p>
        </p:txBody>
      </p:sp>
      <p:sp>
        <p:nvSpPr>
          <p:cNvPr id="7" name="Rectangle 6"/>
          <p:cNvSpPr/>
          <p:nvPr userDrawn="1"/>
        </p:nvSpPr>
        <p:spPr>
          <a:xfrm>
            <a:off x="0" y="2895600"/>
            <a:ext cx="7543800" cy="2133600"/>
          </a:xfrm>
          <a:prstGeom prst="rect">
            <a:avLst/>
          </a:prstGeom>
          <a:gradFill flip="none" rotWithShape="1">
            <a:gsLst>
              <a:gs pos="63000">
                <a:schemeClr val="tx1">
                  <a:lumMod val="85000"/>
                  <a:lumOff val="15000"/>
                  <a:alpha val="49000"/>
                </a:schemeClr>
              </a:gs>
              <a:gs pos="100000">
                <a:schemeClr val="tx1">
                  <a:lumMod val="95000"/>
                  <a:lumOff val="5000"/>
                  <a:alpha val="56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0" lang="es-ES"/>
          </a:p>
        </p:txBody>
      </p:sp>
      <p:sp>
        <p:nvSpPr>
          <p:cNvPr id="9" name="Title 1"/>
          <p:cNvSpPr>
            <a:spLocks noGrp="1"/>
          </p:cNvSpPr>
          <p:nvPr>
            <p:ph type="title"/>
          </p:nvPr>
        </p:nvSpPr>
        <p:spPr>
          <a:xfrm>
            <a:off x="414867" y="3200400"/>
            <a:ext cx="7010400" cy="1676400"/>
          </a:xfrm>
        </p:spPr>
        <p:txBody>
          <a:bodyPr>
            <a:normAutofit/>
          </a:bodyPr>
          <a:lstStyle>
            <a:lvl1pPr marL="0" algn="l" defTabSz="914400" rtl="0" eaLnBrk="1" latinLnBrk="0" hangingPunct="1">
              <a:defRPr kumimoji="0" lang="es-ES" sz="4000" kern="1200">
                <a:solidFill>
                  <a:schemeClr val="bg1"/>
                </a:solidFill>
                <a:latin typeface="+mn-lt"/>
                <a:ea typeface="+mn-ea"/>
                <a:cs typeface="+mn-cs"/>
              </a:defRPr>
            </a:lvl1pPr>
          </a:lstStyle>
          <a:p>
            <a:pPr eaLnBrk="1" latinLnBrk="0" hangingPunct="1"/>
            <a:r>
              <a:rPr lang="es-ES_tradnl"/>
              <a:t>Clic para editar título</a:t>
            </a:r>
            <a:endParaRPr/>
          </a:p>
        </p:txBody>
      </p:sp>
      <p:sp>
        <p:nvSpPr>
          <p:cNvPr id="10" name="Text Placeholder 15"/>
          <p:cNvSpPr>
            <a:spLocks noGrp="1"/>
          </p:cNvSpPr>
          <p:nvPr>
            <p:ph type="body" sz="quarter" idx="14" hasCustomPrompt="1"/>
          </p:nvPr>
        </p:nvSpPr>
        <p:spPr>
          <a:xfrm>
            <a:off x="4648200" y="664780"/>
            <a:ext cx="4191000" cy="381000"/>
          </a:xfrm>
        </p:spPr>
        <p:txBody>
          <a:bodyPr>
            <a:normAutofit/>
          </a:bodyPr>
          <a:lstStyle>
            <a:lvl1pPr algn="r" eaLnBrk="1" latinLnBrk="0" hangingPunct="1">
              <a:buNone/>
              <a:defRPr kumimoji="0" lang="es-ES" sz="1800" b="1" kern="1200">
                <a:solidFill>
                  <a:schemeClr val="bg1">
                    <a:lumMod val="65000"/>
                  </a:schemeClr>
                </a:solidFill>
                <a:latin typeface="Calibri" pitchFamily="34" charset="0"/>
                <a:ea typeface="+mn-ea"/>
                <a:cs typeface="+mn-cs"/>
              </a:defRPr>
            </a:lvl1pPr>
          </a:lstStyle>
          <a:p>
            <a:pPr lvl="0"/>
            <a:r>
              <a:rPr kumimoji="0" lang="es-ES"/>
              <a:t>Haga clic para modificar el estilo de subtítulo del patrón</a:t>
            </a:r>
          </a:p>
        </p:txBody>
      </p:sp>
    </p:spTree>
  </p:cSld>
  <p:clrMapOvr>
    <a:masterClrMapping/>
  </p:clrMapOvr>
  <mc:AlternateContent xmlns:mc="http://schemas.openxmlformats.org/markup-compatibility/2006" xmlns:p14="http://schemas.microsoft.com/office/powerpoint/2010/main">
    <mc:Choice Requires="p14">
      <p:transition spd="slow" p14:dur="2000">
        <p14:vortex/>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75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0-#ppt_w/2"/>
                                          </p:val>
                                        </p:tav>
                                        <p:tav tm="100000">
                                          <p:val>
                                            <p:strVal val="#ppt_x"/>
                                          </p:val>
                                        </p:tav>
                                      </p:tavLst>
                                    </p:anim>
                                    <p:anim calcmode="lin" valueType="num">
                                      <p:cBhvr additive="base">
                                        <p:cTn id="8" dur="500" fill="hold"/>
                                        <p:tgtEl>
                                          <p:spTgt spid="7"/>
                                        </p:tgtEl>
                                        <p:attrNameLst>
                                          <p:attrName>ppt_y</p:attrName>
                                        </p:attrNameLst>
                                      </p:cBhvr>
                                      <p:tavLst>
                                        <p:tav tm="0">
                                          <p:val>
                                            <p:strVal val="#ppt_y"/>
                                          </p:val>
                                        </p:tav>
                                        <p:tav tm="100000">
                                          <p:val>
                                            <p:strVal val="#ppt_y"/>
                                          </p:val>
                                        </p:tav>
                                      </p:tavLst>
                                    </p:anim>
                                  </p:childTnLst>
                                </p:cTn>
                              </p:par>
                              <p:par>
                                <p:cTn id="9" presetID="10" presetClass="entr" presetSubtype="0" fill="hold" grpId="0" nodeType="withEffect">
                                  <p:stCondLst>
                                    <p:cond delay="1250"/>
                                  </p:stCondLst>
                                  <p:childTnLst>
                                    <p:set>
                                      <p:cBhvr>
                                        <p:cTn id="10" dur="1" fill="hold">
                                          <p:stCondLst>
                                            <p:cond delay="0"/>
                                          </p:stCondLst>
                                        </p:cTn>
                                        <p:tgtEl>
                                          <p:spTgt spid="9"/>
                                        </p:tgtEl>
                                        <p:attrNameLst>
                                          <p:attrName>style.visibility</p:attrName>
                                        </p:attrNameLst>
                                      </p:cBhvr>
                                      <p:to>
                                        <p:strVal val="visible"/>
                                      </p:to>
                                    </p:set>
                                    <p:animEffect transition="in" filter="fade">
                                      <p:cBhvr>
                                        <p:cTn id="11" dur="1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9" grpId="0" autoUpdateAnimBg="0"/>
    </p:bld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228600" y="609600"/>
            <a:ext cx="3008313" cy="825500"/>
          </a:xfrm>
        </p:spPr>
        <p:txBody>
          <a:bodyPr anchor="b"/>
          <a:lstStyle>
            <a:lvl1pPr algn="l" eaLnBrk="1" latinLnBrk="0" hangingPunct="1">
              <a:defRPr kumimoji="0" lang="es-ES" sz="2000" b="1"/>
            </a:lvl1pPr>
          </a:lstStyle>
          <a:p>
            <a:pPr eaLnBrk="1" latinLnBrk="0" hangingPunct="1"/>
            <a:r>
              <a:rPr lang="es-ES_tradnl"/>
              <a:t>Clic para editar título</a:t>
            </a:r>
            <a:endParaRPr/>
          </a:p>
        </p:txBody>
      </p:sp>
      <p:sp>
        <p:nvSpPr>
          <p:cNvPr id="3" name="Content Placeholder 2"/>
          <p:cNvSpPr>
            <a:spLocks noGrp="1"/>
          </p:cNvSpPr>
          <p:nvPr>
            <p:ph idx="1"/>
          </p:nvPr>
        </p:nvSpPr>
        <p:spPr>
          <a:xfrm>
            <a:off x="3803650" y="609600"/>
            <a:ext cx="5111750" cy="5334000"/>
          </a:xfrm>
        </p:spPr>
        <p:txBody>
          <a:bodyPr/>
          <a:lstStyle>
            <a:lvl1pPr eaLnBrk="1" latinLnBrk="0" hangingPunct="1">
              <a:defRPr kumimoji="0" lang="es-ES" sz="2800">
                <a:solidFill>
                  <a:schemeClr val="bg1"/>
                </a:solidFill>
              </a:defRPr>
            </a:lvl1pPr>
            <a:lvl2pPr eaLnBrk="1" latinLnBrk="0" hangingPunct="1">
              <a:defRPr kumimoji="0" lang="es-ES" sz="2800">
                <a:solidFill>
                  <a:schemeClr val="bg1"/>
                </a:solidFill>
              </a:defRPr>
            </a:lvl2pPr>
            <a:lvl3pPr eaLnBrk="1" latinLnBrk="0" hangingPunct="1">
              <a:defRPr kumimoji="0" lang="es-ES" sz="2400">
                <a:solidFill>
                  <a:schemeClr val="bg1"/>
                </a:solidFill>
              </a:defRPr>
            </a:lvl3pPr>
            <a:lvl4pPr eaLnBrk="1" latinLnBrk="0" hangingPunct="1">
              <a:defRPr kumimoji="0" lang="es-ES" sz="2000">
                <a:solidFill>
                  <a:schemeClr val="bg1"/>
                </a:solidFill>
              </a:defRPr>
            </a:lvl4pPr>
            <a:lvl5pPr eaLnBrk="1" latinLnBrk="0" hangingPunct="1">
              <a:defRPr kumimoji="0" lang="es-ES" sz="2000">
                <a:solidFill>
                  <a:schemeClr val="bg1"/>
                </a:solidFill>
              </a:defRPr>
            </a:lvl5pPr>
            <a:lvl6pPr eaLnBrk="1" latinLnBrk="0" hangingPunct="1">
              <a:defRPr kumimoji="0" lang="es-ES" sz="2000"/>
            </a:lvl6pPr>
            <a:lvl7pPr eaLnBrk="1" latinLnBrk="0" hangingPunct="1">
              <a:defRPr kumimoji="0" lang="es-ES" sz="2000"/>
            </a:lvl7pPr>
            <a:lvl8pPr eaLnBrk="1" latinLnBrk="0" hangingPunct="1">
              <a:defRPr kumimoji="0" lang="es-ES" sz="2000"/>
            </a:lvl8pPr>
            <a:lvl9pPr eaLnBrk="1" latinLnBrk="0" hangingPunct="1">
              <a:defRPr kumimoji="0" lang="es-ES" sz="2000"/>
            </a:lvl9pPr>
          </a:lstStyle>
          <a:p>
            <a:pPr lvl="0" eaLnBrk="1" latinLnBrk="0" hangingPunct="1"/>
            <a:r>
              <a:rPr lang="es-ES_tradnl"/>
              <a:t>Haga clic para modificar el estilo de texto del patrón</a:t>
            </a:r>
          </a:p>
          <a:p>
            <a:pPr lvl="1" eaLnBrk="1" latinLnBrk="0" hangingPunct="1"/>
            <a:r>
              <a:rPr lang="es-ES_tradnl"/>
              <a:t>Segundo nivel</a:t>
            </a:r>
          </a:p>
          <a:p>
            <a:pPr lvl="2" eaLnBrk="1" latinLnBrk="0" hangingPunct="1"/>
            <a:r>
              <a:rPr lang="es-ES_tradnl"/>
              <a:t>Tercer nivel</a:t>
            </a:r>
          </a:p>
          <a:p>
            <a:pPr lvl="3" eaLnBrk="1" latinLnBrk="0" hangingPunct="1"/>
            <a:r>
              <a:rPr lang="es-ES_tradnl"/>
              <a:t>Cuarto nivel</a:t>
            </a:r>
          </a:p>
          <a:p>
            <a:pPr lvl="4" eaLnBrk="1" latinLnBrk="0" hangingPunct="1"/>
            <a:r>
              <a:rPr lang="es-ES_tradnl"/>
              <a:t>Quinto nivel</a:t>
            </a:r>
            <a:endParaRPr/>
          </a:p>
        </p:txBody>
      </p:sp>
      <p:sp>
        <p:nvSpPr>
          <p:cNvPr id="4" name="Text Placeholder 3"/>
          <p:cNvSpPr>
            <a:spLocks noGrp="1"/>
          </p:cNvSpPr>
          <p:nvPr>
            <p:ph type="body" sz="half" idx="2"/>
          </p:nvPr>
        </p:nvSpPr>
        <p:spPr>
          <a:xfrm>
            <a:off x="228600" y="1435101"/>
            <a:ext cx="3008313" cy="3822699"/>
          </a:xfrm>
        </p:spPr>
        <p:txBody>
          <a:bodyPr/>
          <a:lstStyle>
            <a:lvl1pPr marL="0" indent="0" eaLnBrk="1" latinLnBrk="0" hangingPunct="1">
              <a:buNone/>
              <a:defRPr kumimoji="0" lang="es-ES" sz="1400">
                <a:solidFill>
                  <a:schemeClr val="tx1">
                    <a:lumMod val="75000"/>
                    <a:lumOff val="25000"/>
                  </a:schemeClr>
                </a:solidFill>
              </a:defRPr>
            </a:lvl1pPr>
            <a:lvl2pPr marL="457200" indent="0" eaLnBrk="1" latinLnBrk="0" hangingPunct="1">
              <a:buNone/>
              <a:defRPr kumimoji="0" lang="es-ES" sz="1200"/>
            </a:lvl2pPr>
            <a:lvl3pPr marL="914400" indent="0" eaLnBrk="1" latinLnBrk="0" hangingPunct="1">
              <a:buNone/>
              <a:defRPr kumimoji="0" lang="es-ES" sz="1000"/>
            </a:lvl3pPr>
            <a:lvl4pPr marL="1371600" indent="0" eaLnBrk="1" latinLnBrk="0" hangingPunct="1">
              <a:buNone/>
              <a:defRPr kumimoji="0" lang="es-ES" sz="900"/>
            </a:lvl4pPr>
            <a:lvl5pPr marL="1828800" indent="0" eaLnBrk="1" latinLnBrk="0" hangingPunct="1">
              <a:buNone/>
              <a:defRPr kumimoji="0" lang="es-ES" sz="900"/>
            </a:lvl5pPr>
            <a:lvl6pPr marL="2286000" indent="0" eaLnBrk="1" latinLnBrk="0" hangingPunct="1">
              <a:buNone/>
              <a:defRPr kumimoji="0" lang="es-ES" sz="900"/>
            </a:lvl6pPr>
            <a:lvl7pPr marL="2743200" indent="0" eaLnBrk="1" latinLnBrk="0" hangingPunct="1">
              <a:buNone/>
              <a:defRPr kumimoji="0" lang="es-ES" sz="900"/>
            </a:lvl7pPr>
            <a:lvl8pPr marL="3200400" indent="0" eaLnBrk="1" latinLnBrk="0" hangingPunct="1">
              <a:buNone/>
              <a:defRPr kumimoji="0" lang="es-ES" sz="900"/>
            </a:lvl8pPr>
            <a:lvl9pPr marL="3657600" indent="0" eaLnBrk="1" latinLnBrk="0" hangingPunct="1">
              <a:buNone/>
              <a:defRPr kumimoji="0" lang="es-ES" sz="900"/>
            </a:lvl9pPr>
          </a:lstStyle>
          <a:p>
            <a:pPr lvl="0" eaLnBrk="1" latinLnBrk="0" hangingPunct="1"/>
            <a:r>
              <a:rPr lang="es-ES_tradnl"/>
              <a:t>Haga clic para modificar el estilo de texto del patrón</a:t>
            </a:r>
          </a:p>
        </p:txBody>
      </p:sp>
      <p:sp>
        <p:nvSpPr>
          <p:cNvPr id="5" name="Date Placeholder 4"/>
          <p:cNvSpPr>
            <a:spLocks noGrp="1"/>
          </p:cNvSpPr>
          <p:nvPr>
            <p:ph type="dt" sz="half" idx="10"/>
          </p:nvPr>
        </p:nvSpPr>
        <p:spPr/>
        <p:txBody>
          <a:bodyPr/>
          <a:lstStyle>
            <a:lvl1pPr eaLnBrk="1" latinLnBrk="0" hangingPunct="1">
              <a:defRPr kumimoji="0" lang="es-ES">
                <a:solidFill>
                  <a:schemeClr val="bg1"/>
                </a:solidFill>
              </a:defRPr>
            </a:lvl1pPr>
          </a:lstStyle>
          <a:p>
            <a:fld id="{A258050E-B668-4FA7-85AD-C750C80A6E9B}" type="datetimeFigureOut">
              <a:rPr kumimoji="0" lang="es-ES"/>
              <a:pPr/>
              <a:t>29/9/19</a:t>
            </a:fld>
            <a:endParaRPr kumimoji="0" lang="es-ES"/>
          </a:p>
        </p:txBody>
      </p:sp>
      <p:sp>
        <p:nvSpPr>
          <p:cNvPr id="6" name="Footer Placeholder 5"/>
          <p:cNvSpPr>
            <a:spLocks noGrp="1"/>
          </p:cNvSpPr>
          <p:nvPr>
            <p:ph type="ftr" sz="quarter" idx="11"/>
          </p:nvPr>
        </p:nvSpPr>
        <p:spPr/>
        <p:txBody>
          <a:bodyPr/>
          <a:lstStyle>
            <a:lvl1pPr eaLnBrk="1" latinLnBrk="0" hangingPunct="1">
              <a:defRPr kumimoji="0" lang="es-ES">
                <a:solidFill>
                  <a:schemeClr val="bg1"/>
                </a:solidFill>
              </a:defRPr>
            </a:lvl1pPr>
          </a:lstStyle>
          <a:p>
            <a:endParaRPr kumimoji="0" lang="es-ES"/>
          </a:p>
        </p:txBody>
      </p:sp>
      <p:sp>
        <p:nvSpPr>
          <p:cNvPr id="7" name="Slide Number Placeholder 6"/>
          <p:cNvSpPr>
            <a:spLocks noGrp="1"/>
          </p:cNvSpPr>
          <p:nvPr>
            <p:ph type="sldNum" sz="quarter" idx="12"/>
          </p:nvPr>
        </p:nvSpPr>
        <p:spPr/>
        <p:txBody>
          <a:bodyPr/>
          <a:lstStyle>
            <a:lvl1pPr eaLnBrk="1" latinLnBrk="0" hangingPunct="1">
              <a:defRPr kumimoji="0" lang="es-ES">
                <a:solidFill>
                  <a:schemeClr val="bg1"/>
                </a:solidFill>
              </a:defRPr>
            </a:lvl1pPr>
          </a:lstStyle>
          <a:p>
            <a:fld id="{240D5ECE-8B49-45CD-BE81-EF81920D1969}" type="slidenum">
              <a:rPr kumimoji="0"/>
              <a:pPr/>
              <a:t>‹Nº›</a:t>
            </a:fld>
            <a:endParaRPr kumimoji="0" lang="es-E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1.jpeg"/><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Picture 6"/>
          <p:cNvPicPr>
            <a:picLocks noChangeAspect="1"/>
          </p:cNvPicPr>
          <p:nvPr/>
        </p:nvPicPr>
        <p:blipFill rotWithShape="1">
          <a:blip r:embed="rId17" cstate="print"/>
          <a:srcRect l="2599" r="5874" b="5262"/>
          <a:stretch/>
        </p:blipFill>
        <p:spPr>
          <a:xfrm>
            <a:off x="3530" y="5867400"/>
            <a:ext cx="9144000" cy="1053694"/>
          </a:xfrm>
          <a:prstGeom prst="rect">
            <a:avLst/>
          </a:prstGeom>
        </p:spPr>
      </p:pic>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pPr eaLnBrk="1" latinLnBrk="0" hangingPunct="1"/>
            <a:r>
              <a:rPr kumimoji="0" lang="es-ES_tradnl"/>
              <a:t>Clic para editar título</a:t>
            </a:r>
            <a:endParaRPr kumimoji="0"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eaLnBrk="1" latinLnBrk="0" hangingPunct="1">
              <a:defRPr kumimoji="0" lang="es-ES" sz="1200">
                <a:solidFill>
                  <a:schemeClr val="tx1">
                    <a:tint val="75000"/>
                  </a:schemeClr>
                </a:solidFill>
              </a:defRPr>
            </a:lvl1pPr>
          </a:lstStyle>
          <a:p>
            <a:fld id="{A258050E-B668-4FA7-85AD-C750C80A6E9B}" type="datetimeFigureOut">
              <a:rPr kumimoji="0" lang="es-ES"/>
              <a:pPr/>
              <a:t>29/9/19</a:t>
            </a:fld>
            <a:endParaRPr kumimoji="0" lang="es-E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eaLnBrk="1" latinLnBrk="0" hangingPunct="1">
              <a:defRPr kumimoji="0" lang="es-ES" sz="1200">
                <a:solidFill>
                  <a:schemeClr val="tx1">
                    <a:tint val="75000"/>
                  </a:schemeClr>
                </a:solidFill>
              </a:defRPr>
            </a:lvl1pPr>
          </a:lstStyle>
          <a:p>
            <a:endParaRPr kumimoji="0" lang="es-E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eaLnBrk="1" latinLnBrk="0" hangingPunct="1">
              <a:defRPr kumimoji="0" lang="es-ES" sz="1200">
                <a:solidFill>
                  <a:schemeClr val="tx1">
                    <a:tint val="75000"/>
                  </a:schemeClr>
                </a:solidFill>
              </a:defRPr>
            </a:lvl1pPr>
          </a:lstStyle>
          <a:p>
            <a:fld id="{240D5ECE-8B49-45CD-BE81-EF81920D1969}" type="slidenum">
              <a:rPr kumimoji="0"/>
              <a:pPr/>
              <a:t>‹Nº›</a:t>
            </a:fld>
            <a:endParaRPr kumimoji="0" lang="es-E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eaLnBrk="1" latinLnBrk="0" hangingPunct="1"/>
            <a:r>
              <a:rPr kumimoji="0" lang="es-ES_tradnl"/>
              <a:t>Haga clic para modificar el estilo de texto del patrón</a:t>
            </a:r>
          </a:p>
          <a:p>
            <a:pPr lvl="1" eaLnBrk="1" latinLnBrk="0" hangingPunct="1"/>
            <a:r>
              <a:rPr kumimoji="0" lang="es-ES_tradnl"/>
              <a:t>Segundo nivel</a:t>
            </a:r>
          </a:p>
          <a:p>
            <a:pPr lvl="2" eaLnBrk="1" latinLnBrk="0" hangingPunct="1"/>
            <a:r>
              <a:rPr kumimoji="0" lang="es-ES_tradnl"/>
              <a:t>Tercer nivel</a:t>
            </a:r>
          </a:p>
          <a:p>
            <a:pPr lvl="3" eaLnBrk="1" latinLnBrk="0" hangingPunct="1"/>
            <a:r>
              <a:rPr kumimoji="0" lang="es-ES_tradnl"/>
              <a:t>Cuarto nivel</a:t>
            </a:r>
          </a:p>
          <a:p>
            <a:pPr lvl="4" eaLnBrk="1" latinLnBrk="0" hangingPunct="1"/>
            <a:r>
              <a:rPr kumimoji="0" lang="es-ES_tradnl"/>
              <a:t>Quinto nivel</a:t>
            </a:r>
            <a:endParaRPr kumimoji="0" lang="en-US"/>
          </a:p>
        </p:txBody>
      </p:sp>
    </p:spTree>
  </p:cSld>
  <p:clrMap bg1="lt1" tx1="dk1" bg2="lt2" tx2="dk2" accent1="accent1" accent2="accent2" accent3="accent3" accent4="accent4" accent5="accent5" accent6="accent6" hlink="hlink" folHlink="folHlink"/>
  <p:sldLayoutIdLst>
    <p:sldLayoutId id="2147483649" r:id="rId1"/>
    <p:sldLayoutId id="2147483651" r:id="rId2"/>
    <p:sldLayoutId id="2147483650" r:id="rId3"/>
    <p:sldLayoutId id="2147483661" r:id="rId4"/>
    <p:sldLayoutId id="2147483652" r:id="rId5"/>
    <p:sldLayoutId id="2147483654" r:id="rId6"/>
    <p:sldLayoutId id="2147483655" r:id="rId7"/>
    <p:sldLayoutId id="2147483660" r:id="rId8"/>
    <p:sldLayoutId id="2147483656" r:id="rId9"/>
    <p:sldLayoutId id="2147483676" r:id="rId10"/>
    <p:sldLayoutId id="2147483657" r:id="rId11"/>
    <p:sldLayoutId id="2147483658" r:id="rId12"/>
    <p:sldLayoutId id="2147483659" r:id="rId13"/>
    <p:sldLayoutId id="2147483663" r:id="rId14"/>
    <p:sldLayoutId id="2147483677" r:id="rId15"/>
  </p:sldLayoutIdLst>
  <p:txStyles>
    <p:titleStyle>
      <a:lvl1pPr algn="ctr" defTabSz="914400" rtl="0" eaLnBrk="1" latinLnBrk="0" hangingPunct="1">
        <a:spcBef>
          <a:spcPct val="0"/>
        </a:spcBef>
        <a:buNone/>
        <a:defRPr kumimoji="0" lang="es-ES"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kumimoji="0" lang="es-ES"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0" lang="es-ES"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0" lang="es-ES"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0" lang="es-ES"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0" lang="es-ES"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0" lang="es-ES"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0" lang="es-ES"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0" lang="es-ES"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0" lang="es-ES" sz="2000" kern="1200">
          <a:solidFill>
            <a:schemeClr val="tx1"/>
          </a:solidFill>
          <a:latin typeface="+mn-lt"/>
          <a:ea typeface="+mn-ea"/>
          <a:cs typeface="+mn-cs"/>
        </a:defRPr>
      </a:lvl9pPr>
    </p:bodyStyle>
    <p:otherStyle>
      <a:defPPr>
        <a:defRPr kumimoji="0" lang="es-ES"/>
      </a:defPPr>
      <a:lvl1pPr marL="0" algn="l" defTabSz="914400" rtl="0" eaLnBrk="1" latinLnBrk="0" hangingPunct="1">
        <a:defRPr kumimoji="0" lang="es-ES" sz="1800" kern="1200">
          <a:solidFill>
            <a:schemeClr val="tx1"/>
          </a:solidFill>
          <a:latin typeface="+mn-lt"/>
          <a:ea typeface="+mn-ea"/>
          <a:cs typeface="+mn-cs"/>
        </a:defRPr>
      </a:lvl1pPr>
      <a:lvl2pPr marL="457200" algn="l" defTabSz="914400" rtl="0" eaLnBrk="1" latinLnBrk="0" hangingPunct="1">
        <a:defRPr kumimoji="0" lang="es-ES" sz="1800" kern="1200">
          <a:solidFill>
            <a:schemeClr val="tx1"/>
          </a:solidFill>
          <a:latin typeface="+mn-lt"/>
          <a:ea typeface="+mn-ea"/>
          <a:cs typeface="+mn-cs"/>
        </a:defRPr>
      </a:lvl2pPr>
      <a:lvl3pPr marL="914400" algn="l" defTabSz="914400" rtl="0" eaLnBrk="1" latinLnBrk="0" hangingPunct="1">
        <a:defRPr kumimoji="0" lang="es-ES" sz="1800" kern="1200">
          <a:solidFill>
            <a:schemeClr val="tx1"/>
          </a:solidFill>
          <a:latin typeface="+mn-lt"/>
          <a:ea typeface="+mn-ea"/>
          <a:cs typeface="+mn-cs"/>
        </a:defRPr>
      </a:lvl3pPr>
      <a:lvl4pPr marL="1371600" algn="l" defTabSz="914400" rtl="0" eaLnBrk="1" latinLnBrk="0" hangingPunct="1">
        <a:defRPr kumimoji="0" lang="es-ES" sz="1800" kern="1200">
          <a:solidFill>
            <a:schemeClr val="tx1"/>
          </a:solidFill>
          <a:latin typeface="+mn-lt"/>
          <a:ea typeface="+mn-ea"/>
          <a:cs typeface="+mn-cs"/>
        </a:defRPr>
      </a:lvl4pPr>
      <a:lvl5pPr marL="1828800" algn="l" defTabSz="914400" rtl="0" eaLnBrk="1" latinLnBrk="0" hangingPunct="1">
        <a:defRPr kumimoji="0" lang="es-ES" sz="1800" kern="1200">
          <a:solidFill>
            <a:schemeClr val="tx1"/>
          </a:solidFill>
          <a:latin typeface="+mn-lt"/>
          <a:ea typeface="+mn-ea"/>
          <a:cs typeface="+mn-cs"/>
        </a:defRPr>
      </a:lvl5pPr>
      <a:lvl6pPr marL="2286000" algn="l" defTabSz="914400" rtl="0" eaLnBrk="1" latinLnBrk="0" hangingPunct="1">
        <a:defRPr kumimoji="0" lang="es-ES" sz="1800" kern="1200">
          <a:solidFill>
            <a:schemeClr val="tx1"/>
          </a:solidFill>
          <a:latin typeface="+mn-lt"/>
          <a:ea typeface="+mn-ea"/>
          <a:cs typeface="+mn-cs"/>
        </a:defRPr>
      </a:lvl6pPr>
      <a:lvl7pPr marL="2743200" algn="l" defTabSz="914400" rtl="0" eaLnBrk="1" latinLnBrk="0" hangingPunct="1">
        <a:defRPr kumimoji="0" lang="es-ES" sz="1800" kern="1200">
          <a:solidFill>
            <a:schemeClr val="tx1"/>
          </a:solidFill>
          <a:latin typeface="+mn-lt"/>
          <a:ea typeface="+mn-ea"/>
          <a:cs typeface="+mn-cs"/>
        </a:defRPr>
      </a:lvl7pPr>
      <a:lvl8pPr marL="3200400" algn="l" defTabSz="914400" rtl="0" eaLnBrk="1" latinLnBrk="0" hangingPunct="1">
        <a:defRPr kumimoji="0" lang="es-ES" sz="1800" kern="1200">
          <a:solidFill>
            <a:schemeClr val="tx1"/>
          </a:solidFill>
          <a:latin typeface="+mn-lt"/>
          <a:ea typeface="+mn-ea"/>
          <a:cs typeface="+mn-cs"/>
        </a:defRPr>
      </a:lvl8pPr>
      <a:lvl9pPr marL="3657600" algn="l" defTabSz="914400" rtl="0" eaLnBrk="1" latinLnBrk="0" hangingPunct="1">
        <a:defRPr kumimoji="0" lang="es-ES"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pn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8" Type="http://schemas.openxmlformats.org/officeDocument/2006/relationships/image" Target="../media/image30.png"/><Relationship Id="rId13" Type="http://schemas.openxmlformats.org/officeDocument/2006/relationships/image" Target="../media/image35.png"/><Relationship Id="rId3" Type="http://schemas.openxmlformats.org/officeDocument/2006/relationships/notesSlide" Target="../notesSlides/notesSlide8.xml"/><Relationship Id="rId7" Type="http://schemas.openxmlformats.org/officeDocument/2006/relationships/image" Target="../media/image29.png"/><Relationship Id="rId12" Type="http://schemas.openxmlformats.org/officeDocument/2006/relationships/image" Target="../media/image34.png"/><Relationship Id="rId2" Type="http://schemas.openxmlformats.org/officeDocument/2006/relationships/slideLayout" Target="../slideLayouts/slideLayout5.xml"/><Relationship Id="rId1" Type="http://schemas.openxmlformats.org/officeDocument/2006/relationships/tags" Target="../tags/tag2.xml"/><Relationship Id="rId6" Type="http://schemas.openxmlformats.org/officeDocument/2006/relationships/image" Target="../media/image28.png"/><Relationship Id="rId11" Type="http://schemas.openxmlformats.org/officeDocument/2006/relationships/image" Target="../media/image33.png"/><Relationship Id="rId5" Type="http://schemas.openxmlformats.org/officeDocument/2006/relationships/image" Target="../media/image27.png"/><Relationship Id="rId10" Type="http://schemas.openxmlformats.org/officeDocument/2006/relationships/image" Target="../media/image32.png"/><Relationship Id="rId4" Type="http://schemas.openxmlformats.org/officeDocument/2006/relationships/image" Target="../media/image10.jpeg"/><Relationship Id="rId9" Type="http://schemas.openxmlformats.org/officeDocument/2006/relationships/image" Target="../media/image31.png"/><Relationship Id="rId14" Type="http://schemas.openxmlformats.org/officeDocument/2006/relationships/image" Target="../media/image36.png"/></Relationships>
</file>

<file path=ppt/slides/_rels/slide13.xml.rels><?xml version="1.0" encoding="UTF-8" standalone="yes"?>
<Relationships xmlns="http://schemas.openxmlformats.org/package/2006/relationships"><Relationship Id="rId8" Type="http://schemas.openxmlformats.org/officeDocument/2006/relationships/image" Target="../media/image35.png"/><Relationship Id="rId3" Type="http://schemas.openxmlformats.org/officeDocument/2006/relationships/notesSlide" Target="../notesSlides/notesSlide9.xml"/><Relationship Id="rId7" Type="http://schemas.openxmlformats.org/officeDocument/2006/relationships/image" Target="../media/image34.png"/><Relationship Id="rId2" Type="http://schemas.openxmlformats.org/officeDocument/2006/relationships/slideLayout" Target="../slideLayouts/slideLayout5.xml"/><Relationship Id="rId1" Type="http://schemas.openxmlformats.org/officeDocument/2006/relationships/tags" Target="../tags/tag3.xml"/><Relationship Id="rId6" Type="http://schemas.openxmlformats.org/officeDocument/2006/relationships/image" Target="../media/image33.png"/><Relationship Id="rId5" Type="http://schemas.openxmlformats.org/officeDocument/2006/relationships/image" Target="../media/image29.png"/><Relationship Id="rId10" Type="http://schemas.openxmlformats.org/officeDocument/2006/relationships/image" Target="../media/image38.png"/><Relationship Id="rId4" Type="http://schemas.openxmlformats.org/officeDocument/2006/relationships/image" Target="../media/image10.jpeg"/><Relationship Id="rId9" Type="http://schemas.openxmlformats.org/officeDocument/2006/relationships/image" Target="../media/image37.png"/></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0.xml"/><Relationship Id="rId7" Type="http://schemas.openxmlformats.org/officeDocument/2006/relationships/image" Target="../media/image39.png"/><Relationship Id="rId2" Type="http://schemas.openxmlformats.org/officeDocument/2006/relationships/slideLayout" Target="../slideLayouts/slideLayout5.xml"/><Relationship Id="rId1" Type="http://schemas.openxmlformats.org/officeDocument/2006/relationships/tags" Target="../tags/tag4.xml"/><Relationship Id="rId6" Type="http://schemas.openxmlformats.org/officeDocument/2006/relationships/image" Target="../media/image30.png"/><Relationship Id="rId5" Type="http://schemas.openxmlformats.org/officeDocument/2006/relationships/image" Target="../media/image29.png"/><Relationship Id="rId4" Type="http://schemas.openxmlformats.org/officeDocument/2006/relationships/image" Target="../media/image10.jpeg"/></Relationships>
</file>

<file path=ppt/slides/_rels/slide15.xml.rels><?xml version="1.0" encoding="UTF-8" standalone="yes"?>
<Relationships xmlns="http://schemas.openxmlformats.org/package/2006/relationships"><Relationship Id="rId8" Type="http://schemas.openxmlformats.org/officeDocument/2006/relationships/image" Target="../media/image40.jpeg"/><Relationship Id="rId3" Type="http://schemas.openxmlformats.org/officeDocument/2006/relationships/notesSlide" Target="../notesSlides/notesSlide11.xml"/><Relationship Id="rId7" Type="http://schemas.openxmlformats.org/officeDocument/2006/relationships/image" Target="../media/image32.png"/><Relationship Id="rId2" Type="http://schemas.openxmlformats.org/officeDocument/2006/relationships/slideLayout" Target="../slideLayouts/slideLayout5.xml"/><Relationship Id="rId1" Type="http://schemas.openxmlformats.org/officeDocument/2006/relationships/tags" Target="../tags/tag5.xml"/><Relationship Id="rId6" Type="http://schemas.openxmlformats.org/officeDocument/2006/relationships/image" Target="../media/image31.png"/><Relationship Id="rId5" Type="http://schemas.openxmlformats.org/officeDocument/2006/relationships/image" Target="../media/image29.png"/><Relationship Id="rId4" Type="http://schemas.openxmlformats.org/officeDocument/2006/relationships/image" Target="../media/image10.jpeg"/><Relationship Id="rId9" Type="http://schemas.openxmlformats.org/officeDocument/2006/relationships/image" Target="../media/image41.jpeg"/></Relationships>
</file>

<file path=ppt/slides/_rels/slide16.xml.rels><?xml version="1.0" encoding="UTF-8" standalone="yes"?>
<Relationships xmlns="http://schemas.openxmlformats.org/package/2006/relationships"><Relationship Id="rId8" Type="http://schemas.openxmlformats.org/officeDocument/2006/relationships/image" Target="../media/image29.png"/><Relationship Id="rId3" Type="http://schemas.openxmlformats.org/officeDocument/2006/relationships/notesSlide" Target="../notesSlides/notesSlide12.xml"/><Relationship Id="rId7" Type="http://schemas.openxmlformats.org/officeDocument/2006/relationships/image" Target="../media/image28.png"/><Relationship Id="rId2" Type="http://schemas.openxmlformats.org/officeDocument/2006/relationships/slideLayout" Target="../slideLayouts/slideLayout5.xml"/><Relationship Id="rId1" Type="http://schemas.openxmlformats.org/officeDocument/2006/relationships/tags" Target="../tags/tag6.xml"/><Relationship Id="rId6" Type="http://schemas.openxmlformats.org/officeDocument/2006/relationships/image" Target="../media/image27.png"/><Relationship Id="rId5" Type="http://schemas.openxmlformats.org/officeDocument/2006/relationships/image" Target="../media/image42.jpeg"/><Relationship Id="rId4" Type="http://schemas.openxmlformats.org/officeDocument/2006/relationships/image" Target="../media/image10.jpeg"/><Relationship Id="rId9" Type="http://schemas.openxmlformats.org/officeDocument/2006/relationships/image" Target="../media/image36.png"/></Relationships>
</file>

<file path=ppt/slides/_rels/slide17.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13.xml"/><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3.xml"/><Relationship Id="rId1" Type="http://schemas.openxmlformats.org/officeDocument/2006/relationships/tags" Target="../tags/tag7.xml"/><Relationship Id="rId4" Type="http://schemas.openxmlformats.org/officeDocument/2006/relationships/image" Target="../media/image44.png"/></Relationships>
</file>

<file path=ppt/slides/_rels/slide24.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8" Type="http://schemas.openxmlformats.org/officeDocument/2006/relationships/image" Target="../media/image45.png"/><Relationship Id="rId3" Type="http://schemas.openxmlformats.org/officeDocument/2006/relationships/image" Target="../media/image46.jpeg"/><Relationship Id="rId7" Type="http://schemas.openxmlformats.org/officeDocument/2006/relationships/image" Target="../media/image50.png"/><Relationship Id="rId2" Type="http://schemas.openxmlformats.org/officeDocument/2006/relationships/notesSlide" Target="../notesSlides/notesSlide16.xml"/><Relationship Id="rId1" Type="http://schemas.openxmlformats.org/officeDocument/2006/relationships/slideLayout" Target="../slideLayouts/slideLayout14.xml"/><Relationship Id="rId6" Type="http://schemas.openxmlformats.org/officeDocument/2006/relationships/image" Target="../media/image49.png"/><Relationship Id="rId5" Type="http://schemas.openxmlformats.org/officeDocument/2006/relationships/image" Target="../media/image48.png"/><Relationship Id="rId4" Type="http://schemas.openxmlformats.org/officeDocument/2006/relationships/image" Target="../media/image47.png"/></Relationships>
</file>

<file path=ppt/slides/_rels/slide26.xml.rels><?xml version="1.0" encoding="UTF-8" standalone="yes"?>
<Relationships xmlns="http://schemas.openxmlformats.org/package/2006/relationships"><Relationship Id="rId8" Type="http://schemas.microsoft.com/office/2007/relationships/diagramDrawing" Target="../diagrams/drawing1.xml"/><Relationship Id="rId13" Type="http://schemas.openxmlformats.org/officeDocument/2006/relationships/image" Target="../media/image37.png"/><Relationship Id="rId3" Type="http://schemas.openxmlformats.org/officeDocument/2006/relationships/image" Target="../media/image46.jpeg"/><Relationship Id="rId7" Type="http://schemas.openxmlformats.org/officeDocument/2006/relationships/diagramColors" Target="../diagrams/colors1.xml"/><Relationship Id="rId12" Type="http://schemas.openxmlformats.org/officeDocument/2006/relationships/image" Target="../media/image33.png"/><Relationship Id="rId2" Type="http://schemas.openxmlformats.org/officeDocument/2006/relationships/notesSlide" Target="../notesSlides/notesSlide17.xml"/><Relationship Id="rId1" Type="http://schemas.openxmlformats.org/officeDocument/2006/relationships/slideLayout" Target="../slideLayouts/slideLayout14.xml"/><Relationship Id="rId6" Type="http://schemas.openxmlformats.org/officeDocument/2006/relationships/diagramQuickStyle" Target="../diagrams/quickStyle1.xml"/><Relationship Id="rId11" Type="http://schemas.openxmlformats.org/officeDocument/2006/relationships/image" Target="../media/image32.png"/><Relationship Id="rId5" Type="http://schemas.openxmlformats.org/officeDocument/2006/relationships/diagramLayout" Target="../diagrams/layout1.xml"/><Relationship Id="rId15" Type="http://schemas.openxmlformats.org/officeDocument/2006/relationships/image" Target="../media/image35.png"/><Relationship Id="rId10" Type="http://schemas.openxmlformats.org/officeDocument/2006/relationships/image" Target="../media/image31.png"/><Relationship Id="rId4" Type="http://schemas.openxmlformats.org/officeDocument/2006/relationships/diagramData" Target="../diagrams/data1.xml"/><Relationship Id="rId9" Type="http://schemas.openxmlformats.org/officeDocument/2006/relationships/image" Target="../media/image48.png"/><Relationship Id="rId14" Type="http://schemas.openxmlformats.org/officeDocument/2006/relationships/image" Target="../media/image38.png"/></Relationships>
</file>

<file path=ppt/slides/_rels/slide27.xml.rels><?xml version="1.0" encoding="UTF-8" standalone="yes"?>
<Relationships xmlns="http://schemas.openxmlformats.org/package/2006/relationships"><Relationship Id="rId8" Type="http://schemas.openxmlformats.org/officeDocument/2006/relationships/diagramColors" Target="../diagrams/colors2.xml"/><Relationship Id="rId3" Type="http://schemas.openxmlformats.org/officeDocument/2006/relationships/image" Target="../media/image46.jpeg"/><Relationship Id="rId7" Type="http://schemas.openxmlformats.org/officeDocument/2006/relationships/diagramQuickStyle" Target="../diagrams/quickStyle2.xml"/><Relationship Id="rId12" Type="http://schemas.openxmlformats.org/officeDocument/2006/relationships/image" Target="../media/image40.jpeg"/><Relationship Id="rId2" Type="http://schemas.openxmlformats.org/officeDocument/2006/relationships/notesSlide" Target="../notesSlides/notesSlide18.xml"/><Relationship Id="rId1" Type="http://schemas.openxmlformats.org/officeDocument/2006/relationships/slideLayout" Target="../slideLayouts/slideLayout14.xml"/><Relationship Id="rId6" Type="http://schemas.openxmlformats.org/officeDocument/2006/relationships/diagramLayout" Target="../diagrams/layout2.xml"/><Relationship Id="rId11" Type="http://schemas.openxmlformats.org/officeDocument/2006/relationships/image" Target="../media/image41.jpeg"/><Relationship Id="rId5" Type="http://schemas.openxmlformats.org/officeDocument/2006/relationships/diagramData" Target="../diagrams/data2.xml"/><Relationship Id="rId10" Type="http://schemas.openxmlformats.org/officeDocument/2006/relationships/image" Target="../media/image30.png"/><Relationship Id="rId4" Type="http://schemas.openxmlformats.org/officeDocument/2006/relationships/image" Target="../media/image47.png"/><Relationship Id="rId9" Type="http://schemas.microsoft.com/office/2007/relationships/diagramDrawing" Target="../diagrams/drawing2.xml"/></Relationships>
</file>

<file path=ppt/slides/_rels/slide28.xml.rels><?xml version="1.0" encoding="UTF-8" standalone="yes"?>
<Relationships xmlns="http://schemas.openxmlformats.org/package/2006/relationships"><Relationship Id="rId8" Type="http://schemas.openxmlformats.org/officeDocument/2006/relationships/diagramLayout" Target="../diagrams/layout3.xml"/><Relationship Id="rId13" Type="http://schemas.openxmlformats.org/officeDocument/2006/relationships/image" Target="../media/image42.jpeg"/><Relationship Id="rId3" Type="http://schemas.openxmlformats.org/officeDocument/2006/relationships/image" Target="../media/image46.jpeg"/><Relationship Id="rId7" Type="http://schemas.openxmlformats.org/officeDocument/2006/relationships/diagramData" Target="../diagrams/data3.xml"/><Relationship Id="rId12" Type="http://schemas.openxmlformats.org/officeDocument/2006/relationships/image" Target="../media/image34.png"/><Relationship Id="rId2" Type="http://schemas.openxmlformats.org/officeDocument/2006/relationships/notesSlide" Target="../notesSlides/notesSlide19.xml"/><Relationship Id="rId1" Type="http://schemas.openxmlformats.org/officeDocument/2006/relationships/slideLayout" Target="../slideLayouts/slideLayout14.xml"/><Relationship Id="rId6" Type="http://schemas.openxmlformats.org/officeDocument/2006/relationships/image" Target="../media/image49.png"/><Relationship Id="rId11" Type="http://schemas.microsoft.com/office/2007/relationships/diagramDrawing" Target="../diagrams/drawing3.xml"/><Relationship Id="rId5" Type="http://schemas.openxmlformats.org/officeDocument/2006/relationships/image" Target="../media/image52.jpeg"/><Relationship Id="rId10" Type="http://schemas.openxmlformats.org/officeDocument/2006/relationships/diagramColors" Target="../diagrams/colors3.xml"/><Relationship Id="rId4" Type="http://schemas.openxmlformats.org/officeDocument/2006/relationships/image" Target="../media/image51.png"/><Relationship Id="rId9" Type="http://schemas.openxmlformats.org/officeDocument/2006/relationships/diagramQuickStyle" Target="../diagrams/quickStyle3.xml"/></Relationships>
</file>

<file path=ppt/slides/_rels/slide29.xml.rels><?xml version="1.0" encoding="UTF-8" standalone="yes"?>
<Relationships xmlns="http://schemas.openxmlformats.org/package/2006/relationships"><Relationship Id="rId8" Type="http://schemas.microsoft.com/office/2007/relationships/diagramDrawing" Target="../diagrams/drawing4.xml"/><Relationship Id="rId3" Type="http://schemas.openxmlformats.org/officeDocument/2006/relationships/image" Target="../media/image46.jpeg"/><Relationship Id="rId7" Type="http://schemas.openxmlformats.org/officeDocument/2006/relationships/diagramColors" Target="../diagrams/colors4.xml"/><Relationship Id="rId12" Type="http://schemas.openxmlformats.org/officeDocument/2006/relationships/image" Target="../media/image27.png"/><Relationship Id="rId2" Type="http://schemas.openxmlformats.org/officeDocument/2006/relationships/notesSlide" Target="../notesSlides/notesSlide20.xml"/><Relationship Id="rId1" Type="http://schemas.openxmlformats.org/officeDocument/2006/relationships/slideLayout" Target="../slideLayouts/slideLayout14.xml"/><Relationship Id="rId6" Type="http://schemas.openxmlformats.org/officeDocument/2006/relationships/diagramQuickStyle" Target="../diagrams/quickStyle4.xml"/><Relationship Id="rId11" Type="http://schemas.openxmlformats.org/officeDocument/2006/relationships/image" Target="../media/image36.png"/><Relationship Id="rId5" Type="http://schemas.openxmlformats.org/officeDocument/2006/relationships/diagramLayout" Target="../diagrams/layout4.xml"/><Relationship Id="rId10" Type="http://schemas.openxmlformats.org/officeDocument/2006/relationships/image" Target="../media/image28.png"/><Relationship Id="rId4" Type="http://schemas.openxmlformats.org/officeDocument/2006/relationships/diagramData" Target="../diagrams/data4.xml"/><Relationship Id="rId9" Type="http://schemas.openxmlformats.org/officeDocument/2006/relationships/image" Target="../media/image50.png"/></Relationships>
</file>

<file path=ppt/slides/_rels/slide3.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3" Type="http://schemas.openxmlformats.org/officeDocument/2006/relationships/image" Target="../media/image53.jpeg"/><Relationship Id="rId7" Type="http://schemas.openxmlformats.org/officeDocument/2006/relationships/image" Target="../media/image57.png"/><Relationship Id="rId2" Type="http://schemas.openxmlformats.org/officeDocument/2006/relationships/notesSlide" Target="../notesSlides/notesSlide21.xml"/><Relationship Id="rId1" Type="http://schemas.openxmlformats.org/officeDocument/2006/relationships/slideLayout" Target="../slideLayouts/slideLayout14.xml"/><Relationship Id="rId6" Type="http://schemas.openxmlformats.org/officeDocument/2006/relationships/image" Target="../media/image56.jpeg"/><Relationship Id="rId5" Type="http://schemas.openxmlformats.org/officeDocument/2006/relationships/image" Target="../media/image55.jpeg"/><Relationship Id="rId4" Type="http://schemas.openxmlformats.org/officeDocument/2006/relationships/image" Target="../media/image54.png"/></Relationships>
</file>

<file path=ppt/slides/_rels/slide31.xml.rels><?xml version="1.0" encoding="UTF-8" standalone="yes"?>
<Relationships xmlns="http://schemas.openxmlformats.org/package/2006/relationships"><Relationship Id="rId8" Type="http://schemas.openxmlformats.org/officeDocument/2006/relationships/image" Target="../media/image29.png"/><Relationship Id="rId13" Type="http://schemas.openxmlformats.org/officeDocument/2006/relationships/image" Target="../media/image34.png"/><Relationship Id="rId3" Type="http://schemas.openxmlformats.org/officeDocument/2006/relationships/notesSlide" Target="../notesSlides/notesSlide22.xml"/><Relationship Id="rId7" Type="http://schemas.openxmlformats.org/officeDocument/2006/relationships/image" Target="../media/image28.png"/><Relationship Id="rId12" Type="http://schemas.openxmlformats.org/officeDocument/2006/relationships/image" Target="../media/image33.png"/><Relationship Id="rId2" Type="http://schemas.openxmlformats.org/officeDocument/2006/relationships/slideLayout" Target="../slideLayouts/slideLayout5.xml"/><Relationship Id="rId1" Type="http://schemas.openxmlformats.org/officeDocument/2006/relationships/tags" Target="../tags/tag8.xml"/><Relationship Id="rId6" Type="http://schemas.openxmlformats.org/officeDocument/2006/relationships/image" Target="../media/image27.png"/><Relationship Id="rId11" Type="http://schemas.openxmlformats.org/officeDocument/2006/relationships/image" Target="../media/image32.png"/><Relationship Id="rId5" Type="http://schemas.openxmlformats.org/officeDocument/2006/relationships/image" Target="../media/image36.png"/><Relationship Id="rId10" Type="http://schemas.openxmlformats.org/officeDocument/2006/relationships/image" Target="../media/image31.png"/><Relationship Id="rId4" Type="http://schemas.openxmlformats.org/officeDocument/2006/relationships/image" Target="../media/image10.jpeg"/><Relationship Id="rId9" Type="http://schemas.openxmlformats.org/officeDocument/2006/relationships/image" Target="../media/image30.png"/><Relationship Id="rId14" Type="http://schemas.openxmlformats.org/officeDocument/2006/relationships/image" Target="../media/image35.png"/></Relationships>
</file>

<file path=ppt/slides/_rels/slide32.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3.xml"/><Relationship Id="rId1" Type="http://schemas.openxmlformats.org/officeDocument/2006/relationships/tags" Target="../tags/tag9.xml"/><Relationship Id="rId6" Type="http://schemas.openxmlformats.org/officeDocument/2006/relationships/image" Target="../media/image43.png"/><Relationship Id="rId5" Type="http://schemas.openxmlformats.org/officeDocument/2006/relationships/image" Target="../media/image44.png"/><Relationship Id="rId4" Type="http://schemas.openxmlformats.org/officeDocument/2006/relationships/image" Target="../media/image8.jpeg"/></Relationships>
</file>

<file path=ppt/slides/_rels/slide4.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2.xml"/><Relationship Id="rId1" Type="http://schemas.openxmlformats.org/officeDocument/2006/relationships/slideLayout" Target="../slideLayouts/slideLayout3.xml"/><Relationship Id="rId4" Type="http://schemas.openxmlformats.org/officeDocument/2006/relationships/image" Target="../media/image24.png"/></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14.xml"/><Relationship Id="rId1" Type="http://schemas.openxmlformats.org/officeDocument/2006/relationships/tags" Target="../tags/tag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5.xml"/><Relationship Id="rId1" Type="http://schemas.openxmlformats.org/officeDocument/2006/relationships/slideLayout" Target="../slideLayouts/slideLayout3.xml"/><Relationship Id="rId4" Type="http://schemas.openxmlformats.org/officeDocument/2006/relationships/image" Target="../media/image24.png"/></Relationships>
</file>

<file path=ppt/slides/_rels/slide9.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Resultado de imagen para rse">
            <a:extLst>
              <a:ext uri="{FF2B5EF4-FFF2-40B4-BE49-F238E27FC236}">
                <a16:creationId xmlns:a16="http://schemas.microsoft.com/office/drawing/2014/main" id="{51F0763D-4DB8-C34D-B6C0-27D0CD35DC61}"/>
              </a:ext>
            </a:extLst>
          </p:cNvPr>
          <p:cNvPicPr>
            <a:picLocks noChangeAspect="1" noChangeArrowheads="1"/>
          </p:cNvPicPr>
          <p:nvPr/>
        </p:nvPicPr>
        <p:blipFill rotWithShape="1">
          <a:blip r:embed="rId2">
            <a:clrChange>
              <a:clrFrom>
                <a:srgbClr val="F7F7F7"/>
              </a:clrFrom>
              <a:clrTo>
                <a:srgbClr val="F7F7F7">
                  <a:alpha val="0"/>
                </a:srgbClr>
              </a:clrTo>
            </a:clrChange>
            <a:extLst>
              <a:ext uri="{28A0092B-C50C-407E-A947-70E740481C1C}">
                <a14:useLocalDpi xmlns:a14="http://schemas.microsoft.com/office/drawing/2010/main" val="0"/>
              </a:ext>
            </a:extLst>
          </a:blip>
          <a:srcRect l="13555" r="43397"/>
          <a:stretch/>
        </p:blipFill>
        <p:spPr bwMode="auto">
          <a:xfrm>
            <a:off x="5940152" y="3933056"/>
            <a:ext cx="2438396" cy="2366102"/>
          </a:xfrm>
          <a:prstGeom prst="rect">
            <a:avLst/>
          </a:prstGeom>
          <a:noFill/>
          <a:extLst>
            <a:ext uri="{909E8E84-426E-40DD-AFC4-6F175D3DCCD1}">
              <a14:hiddenFill xmlns:a14="http://schemas.microsoft.com/office/drawing/2010/main">
                <a:solidFill>
                  <a:srgbClr val="FFFFFF"/>
                </a:solidFill>
              </a14:hiddenFill>
            </a:ext>
          </a:extLst>
        </p:spPr>
      </p:pic>
      <p:sp>
        <p:nvSpPr>
          <p:cNvPr id="2" name="Título 1">
            <a:extLst>
              <a:ext uri="{FF2B5EF4-FFF2-40B4-BE49-F238E27FC236}">
                <a16:creationId xmlns:a16="http://schemas.microsoft.com/office/drawing/2014/main" id="{6B6CABD0-A6F6-A446-8D4B-B489FA7B4E6E}"/>
              </a:ext>
            </a:extLst>
          </p:cNvPr>
          <p:cNvSpPr>
            <a:spLocks noGrp="1"/>
          </p:cNvSpPr>
          <p:nvPr>
            <p:ph type="title"/>
          </p:nvPr>
        </p:nvSpPr>
        <p:spPr>
          <a:xfrm>
            <a:off x="107504" y="3125488"/>
            <a:ext cx="8869696" cy="1095600"/>
          </a:xfrm>
        </p:spPr>
        <p:txBody>
          <a:bodyPr>
            <a:noAutofit/>
          </a:bodyPr>
          <a:lstStyle/>
          <a:p>
            <a:r>
              <a:rPr lang="es-ES" sz="3600" dirty="0">
                <a:solidFill>
                  <a:schemeClr val="accent4">
                    <a:lumMod val="50000"/>
                  </a:schemeClr>
                </a:solidFill>
              </a:rPr>
              <a:t>Los </a:t>
            </a:r>
            <a:r>
              <a:rPr lang="es-ES" sz="3600" dirty="0" err="1">
                <a:solidFill>
                  <a:schemeClr val="accent4">
                    <a:lumMod val="50000"/>
                  </a:schemeClr>
                </a:solidFill>
              </a:rPr>
              <a:t>Stakeholders</a:t>
            </a:r>
            <a:r>
              <a:rPr lang="es-ES" sz="3600" dirty="0">
                <a:solidFill>
                  <a:schemeClr val="accent4">
                    <a:lumMod val="50000"/>
                  </a:schemeClr>
                </a:solidFill>
              </a:rPr>
              <a:t> y su influencia en la organización</a:t>
            </a:r>
            <a:endParaRPr lang="es-MX" sz="3600" dirty="0">
              <a:solidFill>
                <a:schemeClr val="accent4">
                  <a:lumMod val="50000"/>
                </a:schemeClr>
              </a:solidFill>
            </a:endParaRPr>
          </a:p>
        </p:txBody>
      </p:sp>
      <p:sp>
        <p:nvSpPr>
          <p:cNvPr id="3" name="Subtítulo 2">
            <a:extLst>
              <a:ext uri="{FF2B5EF4-FFF2-40B4-BE49-F238E27FC236}">
                <a16:creationId xmlns:a16="http://schemas.microsoft.com/office/drawing/2014/main" id="{4D194AC9-7B37-9949-8982-732DEECFB1E2}"/>
              </a:ext>
            </a:extLst>
          </p:cNvPr>
          <p:cNvSpPr>
            <a:spLocks noGrp="1"/>
          </p:cNvSpPr>
          <p:nvPr>
            <p:ph type="body" idx="1"/>
          </p:nvPr>
        </p:nvSpPr>
        <p:spPr/>
        <p:txBody>
          <a:bodyPr>
            <a:normAutofit/>
          </a:bodyPr>
          <a:lstStyle/>
          <a:p>
            <a:r>
              <a:rPr lang="es-MX" dirty="0"/>
              <a:t>Responsabilidad Social y Ética Empresarial</a:t>
            </a:r>
          </a:p>
        </p:txBody>
      </p:sp>
      <p:sp>
        <p:nvSpPr>
          <p:cNvPr id="4" name="CuadroTexto 3">
            <a:extLst>
              <a:ext uri="{FF2B5EF4-FFF2-40B4-BE49-F238E27FC236}">
                <a16:creationId xmlns:a16="http://schemas.microsoft.com/office/drawing/2014/main" id="{56CB613D-B585-3A4B-B6D8-4D2D7BB836D5}"/>
              </a:ext>
            </a:extLst>
          </p:cNvPr>
          <p:cNvSpPr txBox="1"/>
          <p:nvPr/>
        </p:nvSpPr>
        <p:spPr>
          <a:xfrm>
            <a:off x="3085389" y="4251755"/>
            <a:ext cx="2654025" cy="707886"/>
          </a:xfrm>
          <a:prstGeom prst="rect">
            <a:avLst/>
          </a:prstGeom>
          <a:noFill/>
        </p:spPr>
        <p:txBody>
          <a:bodyPr wrap="square" rtlCol="0">
            <a:spAutoFit/>
          </a:bodyPr>
          <a:lstStyle/>
          <a:p>
            <a:pPr algn="r"/>
            <a:r>
              <a:rPr lang="es-MX" sz="2000" dirty="0"/>
              <a:t>Rosa María Nava Rogel</a:t>
            </a:r>
          </a:p>
          <a:p>
            <a:pPr algn="r"/>
            <a:r>
              <a:rPr lang="es-MX" sz="2000" dirty="0"/>
              <a:t>Septiembre de 2019</a:t>
            </a:r>
          </a:p>
        </p:txBody>
      </p:sp>
      <p:pic>
        <p:nvPicPr>
          <p:cNvPr id="7" name="Imagen 50">
            <a:extLst>
              <a:ext uri="{FF2B5EF4-FFF2-40B4-BE49-F238E27FC236}">
                <a16:creationId xmlns:a16="http://schemas.microsoft.com/office/drawing/2014/main" id="{AE036AEC-0A19-EB4B-BD78-DB5B457A0E00}"/>
              </a:ext>
            </a:extLst>
          </p:cNvPr>
          <p:cNvPicPr>
            <a:picLocks noChangeAspect="1" noChangeArrowheads="1"/>
          </p:cNvPicPr>
          <p:nvPr/>
        </p:nvPicPr>
        <p:blipFill rotWithShape="1">
          <a:blip r:embed="rId3">
            <a:clrChange>
              <a:clrFrom>
                <a:srgbClr val="FEFEFE"/>
              </a:clrFrom>
              <a:clrTo>
                <a:srgbClr val="FEFEFE">
                  <a:alpha val="0"/>
                </a:srgbClr>
              </a:clrTo>
            </a:clrChange>
            <a:extLst>
              <a:ext uri="{28A0092B-C50C-407E-A947-70E740481C1C}">
                <a14:useLocalDpi xmlns:a14="http://schemas.microsoft.com/office/drawing/2010/main" val="0"/>
              </a:ext>
            </a:extLst>
          </a:blip>
          <a:srcRect l="5637" t="5090" r="84664" b="88689"/>
          <a:stretch/>
        </p:blipFill>
        <p:spPr bwMode="auto">
          <a:xfrm>
            <a:off x="397593" y="548680"/>
            <a:ext cx="1084517" cy="901132"/>
          </a:xfrm>
          <a:prstGeom prst="rect">
            <a:avLst/>
          </a:prstGeom>
          <a:noFill/>
          <a:extLst>
            <a:ext uri="{909E8E84-426E-40DD-AFC4-6F175D3DCCD1}">
              <a14:hiddenFill xmlns:a14="http://schemas.microsoft.com/office/drawing/2010/main">
                <a:solidFill>
                  <a:srgbClr val="FFFFFF"/>
                </a:solidFill>
              </a14:hiddenFill>
            </a:ext>
          </a:extLst>
        </p:spPr>
      </p:pic>
      <p:sp>
        <p:nvSpPr>
          <p:cNvPr id="5" name="CuadroTexto 4">
            <a:extLst>
              <a:ext uri="{FF2B5EF4-FFF2-40B4-BE49-F238E27FC236}">
                <a16:creationId xmlns:a16="http://schemas.microsoft.com/office/drawing/2014/main" id="{9FFB93C5-AB66-3543-ACB5-7807B0FB8466}"/>
              </a:ext>
            </a:extLst>
          </p:cNvPr>
          <p:cNvSpPr txBox="1"/>
          <p:nvPr/>
        </p:nvSpPr>
        <p:spPr>
          <a:xfrm>
            <a:off x="1482110" y="572207"/>
            <a:ext cx="4223272" cy="954107"/>
          </a:xfrm>
          <a:prstGeom prst="rect">
            <a:avLst/>
          </a:prstGeom>
          <a:noFill/>
        </p:spPr>
        <p:txBody>
          <a:bodyPr wrap="none" rtlCol="0">
            <a:spAutoFit/>
          </a:bodyPr>
          <a:lstStyle/>
          <a:p>
            <a:r>
              <a:rPr lang="es-MX" sz="1400" dirty="0"/>
              <a:t>Universidad Autónoma del Estado de México</a:t>
            </a:r>
          </a:p>
          <a:p>
            <a:r>
              <a:rPr lang="es-MX" sz="1400" dirty="0"/>
              <a:t>Facultad de Turismo y Gastronomía</a:t>
            </a:r>
          </a:p>
          <a:p>
            <a:r>
              <a:rPr lang="es-MX" sz="1400" dirty="0"/>
              <a:t>Facultad de Contaduría y Administración</a:t>
            </a:r>
          </a:p>
          <a:p>
            <a:r>
              <a:rPr lang="es-MX" sz="1400" b="1" u="sng" dirty="0"/>
              <a:t>Especialidad en Administración de Empresas Turísticas</a:t>
            </a:r>
          </a:p>
        </p:txBody>
      </p:sp>
    </p:spTree>
    <p:extLst>
      <p:ext uri="{BB962C8B-B14F-4D97-AF65-F5344CB8AC3E}">
        <p14:creationId xmlns:p14="http://schemas.microsoft.com/office/powerpoint/2010/main" val="1992985697"/>
      </p:ext>
    </p:extLst>
  </p:cSld>
  <p:clrMapOvr>
    <a:masterClrMapping/>
  </p:clrMapOvr>
  <mc:AlternateContent xmlns:mc="http://schemas.openxmlformats.org/markup-compatibility/2006" xmlns:p14="http://schemas.microsoft.com/office/powerpoint/2010/main">
    <mc:Choice Requires="p14">
      <p:transition spd="slow" p14:dur="2000">
        <p:push dir="u"/>
      </p:transition>
    </mc:Choice>
    <mc:Fallback xmlns="">
      <p:transition spd="slow">
        <p:push dir="u"/>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p:cNvPicPr>
            <a:picLocks noChangeAspect="1"/>
          </p:cNvPicPr>
          <p:nvPr/>
        </p:nvPicPr>
        <p:blipFill>
          <a:blip r:embed="rId2">
            <a:clrChange>
              <a:clrFrom>
                <a:srgbClr val="FFFFFF"/>
              </a:clrFrom>
              <a:clrTo>
                <a:srgbClr val="FFFFFF">
                  <a:alpha val="0"/>
                </a:srgbClr>
              </a:clrTo>
            </a:clrChange>
          </a:blip>
          <a:stretch>
            <a:fillRect/>
          </a:stretch>
        </p:blipFill>
        <p:spPr>
          <a:xfrm>
            <a:off x="-108520" y="-27384"/>
            <a:ext cx="9354242" cy="6407656"/>
          </a:xfrm>
          <a:prstGeom prst="rect">
            <a:avLst/>
          </a:prstGeom>
        </p:spPr>
      </p:pic>
      <p:sp>
        <p:nvSpPr>
          <p:cNvPr id="2" name="Título 1"/>
          <p:cNvSpPr>
            <a:spLocks noGrp="1"/>
          </p:cNvSpPr>
          <p:nvPr>
            <p:ph type="title"/>
          </p:nvPr>
        </p:nvSpPr>
        <p:spPr>
          <a:xfrm>
            <a:off x="777492" y="76200"/>
            <a:ext cx="8403020" cy="685800"/>
          </a:xfrm>
        </p:spPr>
        <p:txBody>
          <a:bodyPr>
            <a:normAutofit/>
          </a:bodyPr>
          <a:lstStyle/>
          <a:p>
            <a:r>
              <a:rPr lang="es-ES" dirty="0"/>
              <a:t>Ejemplos de verdaderos programas     sociales</a:t>
            </a:r>
          </a:p>
        </p:txBody>
      </p:sp>
    </p:spTree>
    <p:extLst>
      <p:ext uri="{BB962C8B-B14F-4D97-AF65-F5344CB8AC3E}">
        <p14:creationId xmlns:p14="http://schemas.microsoft.com/office/powerpoint/2010/main" val="434632160"/>
      </p:ext>
    </p:extLst>
  </p:cSld>
  <p:clrMapOvr>
    <a:masterClrMapping/>
  </p:clrMapOvr>
  <p:transition spd="slow">
    <p:wheel spokes="1"/>
  </p:transition>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1">
          <a:blip r:embed="rId3" cstate="print">
            <a:lum/>
          </a:blip>
          <a:srcRect/>
          <a:stretch>
            <a:fillRect/>
          </a:stretch>
        </a:blipFill>
        <a:effectLst/>
      </p:bgPr>
    </p:bg>
    <p:spTree>
      <p:nvGrpSpPr>
        <p:cNvPr id="1" name=""/>
        <p:cNvGrpSpPr/>
        <p:nvPr/>
      </p:nvGrpSpPr>
      <p:grpSpPr>
        <a:xfrm>
          <a:off x="0" y="0"/>
          <a:ext cx="0" cy="0"/>
          <a:chOff x="0" y="0"/>
          <a:chExt cx="0" cy="0"/>
        </a:xfrm>
      </p:grpSpPr>
      <p:sp>
        <p:nvSpPr>
          <p:cNvPr id="4" name="Oval 3"/>
          <p:cNvSpPr/>
          <p:nvPr/>
        </p:nvSpPr>
        <p:spPr>
          <a:xfrm>
            <a:off x="762000" y="1946209"/>
            <a:ext cx="2057400" cy="2057400"/>
          </a:xfrm>
          <a:prstGeom prst="ellipse">
            <a:avLst/>
          </a:prstGeom>
          <a:gradFill>
            <a:gsLst>
              <a:gs pos="0">
                <a:srgbClr val="00B0F0"/>
              </a:gs>
              <a:gs pos="50000">
                <a:srgbClr val="399ECB"/>
              </a:gs>
              <a:gs pos="100000">
                <a:srgbClr val="0077D0"/>
              </a:gs>
            </a:gsLst>
            <a:path path="circle">
              <a:fillToRect l="50000" t="50000" r="50000" b="50000"/>
            </a:path>
          </a:gradFill>
          <a:ln w="82550">
            <a:noFill/>
          </a:ln>
          <a:effectLst>
            <a:outerShdw blurRad="127000" dist="165100" dir="5400000" sx="90000" sy="-19000"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a:solidFill>
                  <a:prstClr val="white"/>
                </a:solidFill>
              </a:rPr>
              <a:t>             </a:t>
            </a:r>
          </a:p>
        </p:txBody>
      </p:sp>
      <p:sp>
        <p:nvSpPr>
          <p:cNvPr id="8" name="Oval 7"/>
          <p:cNvSpPr/>
          <p:nvPr/>
        </p:nvSpPr>
        <p:spPr>
          <a:xfrm>
            <a:off x="1007328" y="1992354"/>
            <a:ext cx="1583472" cy="1295400"/>
          </a:xfrm>
          <a:prstGeom prst="ellipse">
            <a:avLst/>
          </a:prstGeom>
          <a:gradFill flip="none" rotWithShape="1">
            <a:gsLst>
              <a:gs pos="63000">
                <a:schemeClr val="bg1">
                  <a:alpha val="7000"/>
                </a:schemeClr>
              </a:gs>
              <a:gs pos="72000">
                <a:schemeClr val="bg1">
                  <a:alpha val="15000"/>
                </a:schemeClr>
              </a:gs>
              <a:gs pos="91000">
                <a:schemeClr val="bg1">
                  <a:alpha val="28000"/>
                </a:scheme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a:solidFill>
                  <a:prstClr val="white"/>
                </a:solidFill>
              </a:rPr>
              <a:t>       </a:t>
            </a:r>
          </a:p>
        </p:txBody>
      </p:sp>
      <p:sp>
        <p:nvSpPr>
          <p:cNvPr id="17" name="TextBox 16"/>
          <p:cNvSpPr txBox="1"/>
          <p:nvPr/>
        </p:nvSpPr>
        <p:spPr>
          <a:xfrm>
            <a:off x="1159728" y="1531434"/>
            <a:ext cx="1219200" cy="2708434"/>
          </a:xfrm>
          <a:prstGeom prst="rect">
            <a:avLst/>
          </a:prstGeom>
          <a:noFill/>
        </p:spPr>
        <p:txBody>
          <a:bodyPr wrap="square" rtlCol="0">
            <a:spAutoFit/>
          </a:bodyPr>
          <a:lstStyle/>
          <a:p>
            <a:r>
              <a:rPr lang="es-ES" sz="17000" b="1">
                <a:solidFill>
                  <a:srgbClr val="2A7A9E">
                    <a:alpha val="40000"/>
                  </a:srgbClr>
                </a:solidFill>
                <a:cs typeface="Arial" pitchFamily="34" charset="0"/>
              </a:rPr>
              <a:t>2</a:t>
            </a:r>
          </a:p>
        </p:txBody>
      </p:sp>
      <p:sp>
        <p:nvSpPr>
          <p:cNvPr id="9" name="Title 8"/>
          <p:cNvSpPr>
            <a:spLocks noGrp="1"/>
          </p:cNvSpPr>
          <p:nvPr>
            <p:ph type="title"/>
          </p:nvPr>
        </p:nvSpPr>
        <p:spPr/>
        <p:txBody>
          <a:bodyPr>
            <a:noAutofit/>
          </a:bodyPr>
          <a:lstStyle/>
          <a:p>
            <a:pPr lvl="0">
              <a:spcBef>
                <a:spcPts val="0"/>
              </a:spcBef>
            </a:pPr>
            <a:r>
              <a:rPr lang="es-ES" sz="4000" cap="none" dirty="0">
                <a:solidFill>
                  <a:prstClr val="black">
                    <a:lumMod val="85000"/>
                    <a:lumOff val="15000"/>
                  </a:prstClr>
                </a:solidFill>
                <a:ea typeface="+mn-ea"/>
                <a:cs typeface="+mn-cs"/>
              </a:rPr>
              <a:t>La organización y stakeholders </a:t>
            </a:r>
            <a:br>
              <a:rPr lang="es-ES" sz="4000" cap="none" dirty="0">
                <a:solidFill>
                  <a:prstClr val="black">
                    <a:lumMod val="85000"/>
                    <a:lumOff val="15000"/>
                  </a:prstClr>
                </a:solidFill>
                <a:ea typeface="+mn-ea"/>
                <a:cs typeface="+mn-cs"/>
              </a:rPr>
            </a:br>
            <a:r>
              <a:rPr lang="es-ES" sz="4000" b="0" cap="none" dirty="0">
                <a:solidFill>
                  <a:prstClr val="black">
                    <a:lumMod val="50000"/>
                    <a:lumOff val="50000"/>
                  </a:prstClr>
                </a:solidFill>
                <a:ea typeface="+mn-ea"/>
                <a:cs typeface="+mn-cs"/>
              </a:rPr>
              <a:t>Su contexto</a:t>
            </a:r>
          </a:p>
        </p:txBody>
      </p:sp>
      <p:sp>
        <p:nvSpPr>
          <p:cNvPr id="10" name="Text Placeholder 9"/>
          <p:cNvSpPr>
            <a:spLocks noGrp="1"/>
          </p:cNvSpPr>
          <p:nvPr>
            <p:ph type="body" idx="1"/>
          </p:nvPr>
        </p:nvSpPr>
        <p:spPr/>
        <p:txBody>
          <a:bodyPr/>
          <a:lstStyle/>
          <a:p>
            <a:pPr lvl="0">
              <a:spcBef>
                <a:spcPts val="0"/>
              </a:spcBef>
            </a:pPr>
            <a:r>
              <a:rPr lang="en-US" sz="1700" b="1" dirty="0" err="1">
                <a:solidFill>
                  <a:prstClr val="black">
                    <a:lumMod val="75000"/>
                    <a:lumOff val="25000"/>
                  </a:prstClr>
                </a:solidFill>
              </a:rPr>
              <a:t>Responsabilidad</a:t>
            </a:r>
            <a:r>
              <a:rPr lang="en-US" sz="1700" b="1" dirty="0">
                <a:solidFill>
                  <a:prstClr val="black">
                    <a:lumMod val="75000"/>
                    <a:lumOff val="25000"/>
                  </a:prstClr>
                </a:solidFill>
              </a:rPr>
              <a:t> Social </a:t>
            </a:r>
            <a:r>
              <a:rPr lang="en-US" sz="1700" b="1" dirty="0" err="1">
                <a:solidFill>
                  <a:prstClr val="black">
                    <a:lumMod val="75000"/>
                    <a:lumOff val="25000"/>
                  </a:prstClr>
                </a:solidFill>
              </a:rPr>
              <a:t>Empresarial</a:t>
            </a:r>
            <a:endParaRPr lang="en-US" sz="1700" b="1" dirty="0">
              <a:solidFill>
                <a:prstClr val="black">
                  <a:lumMod val="75000"/>
                  <a:lumOff val="25000"/>
                </a:prstClr>
              </a:solidFill>
            </a:endParaRPr>
          </a:p>
        </p:txBody>
      </p:sp>
    </p:spTree>
  </p:cSld>
  <p:clrMapOvr>
    <a:masterClrMapping/>
  </p:clrMapOvr>
  <mc:AlternateContent xmlns:mc="http://schemas.openxmlformats.org/markup-compatibility/2006" xmlns:p14="http://schemas.microsoft.com/office/powerpoint/2010/main">
    <mc:Choice Requires="p14">
      <p:transition spd="slow" p14:dur="1700">
        <p14:gallery dir="l"/>
      </p:transition>
    </mc:Choice>
    <mc:Fallback xmlns="">
      <p:transition spd="slow">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1">
          <a:blip r:embed="rId4" cstate="print">
            <a:lum/>
          </a:blip>
          <a:srcRect/>
          <a:stretch>
            <a:fillRect/>
          </a:stretch>
        </a:blipFill>
        <a:effectLst/>
      </p:bgPr>
    </p:bg>
    <p:spTree>
      <p:nvGrpSpPr>
        <p:cNvPr id="1" name=""/>
        <p:cNvGrpSpPr/>
        <p:nvPr/>
      </p:nvGrpSpPr>
      <p:grpSpPr>
        <a:xfrm>
          <a:off x="0" y="0"/>
          <a:ext cx="0" cy="0"/>
          <a:chOff x="0" y="0"/>
          <a:chExt cx="0" cy="0"/>
        </a:xfrm>
      </p:grpSpPr>
      <p:pic>
        <p:nvPicPr>
          <p:cNvPr id="35" name="Imagen 34" descr="rbrb_2750.png"/>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834822" y="5157192"/>
            <a:ext cx="1369026" cy="1578866"/>
          </a:xfrm>
          <a:prstGeom prst="rect">
            <a:avLst/>
          </a:prstGeom>
        </p:spPr>
      </p:pic>
      <p:sp>
        <p:nvSpPr>
          <p:cNvPr id="17" name="TextBox 16"/>
          <p:cNvSpPr txBox="1"/>
          <p:nvPr/>
        </p:nvSpPr>
        <p:spPr>
          <a:xfrm>
            <a:off x="4572000" y="1052736"/>
            <a:ext cx="4114800" cy="5112568"/>
          </a:xfrm>
          <a:prstGeom prst="rect">
            <a:avLst/>
          </a:prstGeom>
          <a:noFill/>
        </p:spPr>
        <p:txBody>
          <a:bodyPr wrap="square" rtlCol="0" anchor="ctr">
            <a:normAutofit/>
          </a:bodyPr>
          <a:lstStyle/>
          <a:p>
            <a:r>
              <a:rPr lang="es-MX" sz="2400" dirty="0"/>
              <a:t>Grupo o individuo que pueda afectar o ser afectado por el logro de los propósitos de una corporación </a:t>
            </a:r>
          </a:p>
          <a:p>
            <a:endParaRPr lang="es-MX" sz="2400" dirty="0"/>
          </a:p>
          <a:p>
            <a:pPr lvl="2"/>
            <a:r>
              <a:rPr lang="es-MX" sz="2400" dirty="0"/>
              <a:t>(Freeman y Reed, 2004)</a:t>
            </a:r>
            <a:endParaRPr lang="es-ES" sz="2400" dirty="0">
              <a:solidFill>
                <a:srgbClr val="404040"/>
              </a:solidFill>
              <a:latin typeface="Calibri" pitchFamily="34" charset="0"/>
            </a:endParaRPr>
          </a:p>
        </p:txBody>
      </p:sp>
      <p:sp>
        <p:nvSpPr>
          <p:cNvPr id="20" name="Right Arrow 19"/>
          <p:cNvSpPr/>
          <p:nvPr/>
        </p:nvSpPr>
        <p:spPr>
          <a:xfrm>
            <a:off x="3203848" y="3501008"/>
            <a:ext cx="1053515" cy="490290"/>
          </a:xfrm>
          <a:prstGeom prst="leftArrow">
            <a:avLst/>
          </a:prstGeom>
          <a:gradFill flip="none" rotWithShape="1">
            <a:gsLst>
              <a:gs pos="15000">
                <a:schemeClr val="tx1">
                  <a:lumMod val="75000"/>
                  <a:lumOff val="25000"/>
                  <a:alpha val="18000"/>
                </a:schemeClr>
              </a:gs>
              <a:gs pos="48000">
                <a:schemeClr val="tx1">
                  <a:lumMod val="65000"/>
                  <a:lumOff val="35000"/>
                  <a:alpha val="2000"/>
                </a:scheme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solidFill>
                <a:prstClr val="white"/>
              </a:solidFill>
            </a:endParaRPr>
          </a:p>
        </p:txBody>
      </p:sp>
      <p:sp>
        <p:nvSpPr>
          <p:cNvPr id="9" name="Title 8"/>
          <p:cNvSpPr>
            <a:spLocks noGrp="1"/>
          </p:cNvSpPr>
          <p:nvPr>
            <p:ph type="title"/>
          </p:nvPr>
        </p:nvSpPr>
        <p:spPr>
          <a:xfrm>
            <a:off x="434622" y="76200"/>
            <a:ext cx="6651978" cy="734291"/>
          </a:xfrm>
        </p:spPr>
        <p:txBody>
          <a:bodyPr anchor="b">
            <a:normAutofit/>
          </a:bodyPr>
          <a:lstStyle/>
          <a:p>
            <a:pPr lvl="0">
              <a:spcBef>
                <a:spcPts val="0"/>
              </a:spcBef>
            </a:pPr>
            <a:r>
              <a:rPr lang="en-US" b="1" dirty="0">
                <a:solidFill>
                  <a:srgbClr val="FFFFFF"/>
                </a:solidFill>
              </a:rPr>
              <a:t>Stakeholders</a:t>
            </a:r>
            <a:endParaRPr lang="es-ES" dirty="0"/>
          </a:p>
        </p:txBody>
      </p:sp>
      <p:pic>
        <p:nvPicPr>
          <p:cNvPr id="7" name="Imagen 6" descr="72884537.png"/>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2699792" y="2636912"/>
            <a:ext cx="1844824" cy="1844824"/>
          </a:xfrm>
          <a:prstGeom prst="rect">
            <a:avLst/>
          </a:prstGeom>
        </p:spPr>
      </p:pic>
      <p:pic>
        <p:nvPicPr>
          <p:cNvPr id="12" name="Imagen 11"/>
          <p:cNvPicPr>
            <a:picLocks noChangeAspect="1"/>
          </p:cNvPicPr>
          <p:nvPr/>
        </p:nvPicPr>
        <p:blipFill rotWithShape="1">
          <a:blip r:embed="rId7">
            <a:extLst/>
          </a:blip>
          <a:srcRect l="23818" t="5335" r="34588" b="45624"/>
          <a:stretch/>
        </p:blipFill>
        <p:spPr>
          <a:xfrm>
            <a:off x="1299637" y="2924944"/>
            <a:ext cx="1760195" cy="1512168"/>
          </a:xfrm>
          <a:prstGeom prst="rect">
            <a:avLst/>
          </a:prstGeom>
        </p:spPr>
      </p:pic>
      <p:sp>
        <p:nvSpPr>
          <p:cNvPr id="14" name="Rectángulo 13"/>
          <p:cNvSpPr/>
          <p:nvPr/>
        </p:nvSpPr>
        <p:spPr>
          <a:xfrm>
            <a:off x="3131840" y="3212976"/>
            <a:ext cx="1224136" cy="576064"/>
          </a:xfrm>
          <a:prstGeom prst="rect">
            <a:avLst/>
          </a:prstGeom>
        </p:spPr>
        <p:style>
          <a:lnRef idx="1">
            <a:schemeClr val="accent5"/>
          </a:lnRef>
          <a:fillRef idx="3">
            <a:schemeClr val="accent5"/>
          </a:fillRef>
          <a:effectRef idx="2">
            <a:schemeClr val="accent5"/>
          </a:effectRef>
          <a:fontRef idx="minor">
            <a:schemeClr val="lt1"/>
          </a:fontRef>
        </p:style>
        <p:txBody>
          <a:bodyPr rtlCol="0" anchor="ctr"/>
          <a:lstStyle/>
          <a:p>
            <a:pPr algn="ctr"/>
            <a:r>
              <a:rPr lang="es-ES" dirty="0"/>
              <a:t>Grupos </a:t>
            </a:r>
            <a:r>
              <a:rPr lang="es-ES" sz="1600" dirty="0"/>
              <a:t>ambientales</a:t>
            </a:r>
          </a:p>
        </p:txBody>
      </p:sp>
      <p:sp>
        <p:nvSpPr>
          <p:cNvPr id="19" name="Rectángulo 18"/>
          <p:cNvSpPr/>
          <p:nvPr/>
        </p:nvSpPr>
        <p:spPr>
          <a:xfrm>
            <a:off x="1978838" y="5805264"/>
            <a:ext cx="1080120" cy="36004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21" name="CuadroTexto 20"/>
          <p:cNvSpPr txBox="1"/>
          <p:nvPr/>
        </p:nvSpPr>
        <p:spPr>
          <a:xfrm>
            <a:off x="1906830" y="5805264"/>
            <a:ext cx="1262523" cy="369332"/>
          </a:xfrm>
          <a:prstGeom prst="rect">
            <a:avLst/>
          </a:prstGeom>
          <a:noFill/>
        </p:spPr>
        <p:txBody>
          <a:bodyPr wrap="none" rtlCol="0">
            <a:spAutoFit/>
          </a:bodyPr>
          <a:lstStyle/>
          <a:p>
            <a:r>
              <a:rPr lang="es-ES" dirty="0"/>
              <a:t>Comunidad</a:t>
            </a:r>
          </a:p>
        </p:txBody>
      </p:sp>
      <p:sp>
        <p:nvSpPr>
          <p:cNvPr id="28" name="Rectángulo 27"/>
          <p:cNvSpPr/>
          <p:nvPr/>
        </p:nvSpPr>
        <p:spPr>
          <a:xfrm>
            <a:off x="251520" y="2780928"/>
            <a:ext cx="720080" cy="360040"/>
          </a:xfrm>
          <a:prstGeom prst="rect">
            <a:avLst/>
          </a:prstGeom>
        </p:spPr>
        <p:style>
          <a:lnRef idx="1">
            <a:schemeClr val="accent5"/>
          </a:lnRef>
          <a:fillRef idx="3">
            <a:schemeClr val="accent5"/>
          </a:fillRef>
          <a:effectRef idx="2">
            <a:schemeClr val="accent5"/>
          </a:effectRef>
          <a:fontRef idx="minor">
            <a:schemeClr val="lt1"/>
          </a:fontRef>
        </p:style>
        <p:txBody>
          <a:bodyPr rtlCol="0" anchor="ctr"/>
          <a:lstStyle/>
          <a:p>
            <a:pPr algn="ctr"/>
            <a:endParaRPr lang="es-ES"/>
          </a:p>
        </p:txBody>
      </p:sp>
      <p:sp>
        <p:nvSpPr>
          <p:cNvPr id="29" name="CuadroTexto 28"/>
          <p:cNvSpPr txBox="1"/>
          <p:nvPr/>
        </p:nvSpPr>
        <p:spPr>
          <a:xfrm>
            <a:off x="191918" y="2780928"/>
            <a:ext cx="851690" cy="369332"/>
          </a:xfrm>
          <a:prstGeom prst="rect">
            <a:avLst/>
          </a:prstGeom>
          <a:noFill/>
        </p:spPr>
        <p:txBody>
          <a:bodyPr wrap="none" rtlCol="0">
            <a:spAutoFit/>
          </a:bodyPr>
          <a:lstStyle/>
          <a:p>
            <a:r>
              <a:rPr lang="es-ES" dirty="0"/>
              <a:t>Bancos</a:t>
            </a:r>
          </a:p>
        </p:txBody>
      </p:sp>
      <p:sp>
        <p:nvSpPr>
          <p:cNvPr id="33" name="CuadroTexto 32"/>
          <p:cNvSpPr txBox="1"/>
          <p:nvPr/>
        </p:nvSpPr>
        <p:spPr>
          <a:xfrm>
            <a:off x="1475656" y="3496235"/>
            <a:ext cx="1406793" cy="369332"/>
          </a:xfrm>
          <a:prstGeom prst="rect">
            <a:avLst/>
          </a:prstGeom>
          <a:noFill/>
        </p:spPr>
        <p:txBody>
          <a:bodyPr wrap="none" rtlCol="0">
            <a:spAutoFit/>
          </a:bodyPr>
          <a:lstStyle/>
          <a:p>
            <a:r>
              <a:rPr lang="es-ES" dirty="0">
                <a:ln w="18415" cmpd="sng">
                  <a:solidFill>
                    <a:srgbClr val="FFFFFF"/>
                  </a:solidFill>
                  <a:prstDash val="solid"/>
                </a:ln>
                <a:solidFill>
                  <a:srgbClr val="FFFFFF"/>
                </a:solidFill>
                <a:effectLst>
                  <a:outerShdw blurRad="63500" dir="3600000" algn="tl" rotWithShape="0">
                    <a:srgbClr val="000000">
                      <a:alpha val="70000"/>
                    </a:srgbClr>
                  </a:outerShdw>
                </a:effectLst>
              </a:rPr>
              <a:t>Organización</a:t>
            </a:r>
          </a:p>
        </p:txBody>
      </p:sp>
      <p:pic>
        <p:nvPicPr>
          <p:cNvPr id="15" name="Imagen 14" descr="56347511.png"/>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539552" y="1124744"/>
            <a:ext cx="1013523" cy="1794484"/>
          </a:xfrm>
          <a:prstGeom prst="rect">
            <a:avLst/>
          </a:prstGeom>
        </p:spPr>
      </p:pic>
      <p:sp>
        <p:nvSpPr>
          <p:cNvPr id="34" name="CuadroTexto 33"/>
          <p:cNvSpPr txBox="1"/>
          <p:nvPr/>
        </p:nvSpPr>
        <p:spPr>
          <a:xfrm>
            <a:off x="467544" y="1556792"/>
            <a:ext cx="723275" cy="369332"/>
          </a:xfrm>
          <a:prstGeom prst="rect">
            <a:avLst/>
          </a:prstGeom>
          <a:noFill/>
        </p:spPr>
        <p:txBody>
          <a:bodyPr wrap="none" rtlCol="0">
            <a:spAutoFit/>
          </a:bodyPr>
          <a:lstStyle/>
          <a:p>
            <a:r>
              <a:rPr lang="es-ES" dirty="0" err="1"/>
              <a:t>ONGs</a:t>
            </a:r>
            <a:endParaRPr lang="es-ES" dirty="0"/>
          </a:p>
        </p:txBody>
      </p:sp>
      <p:pic>
        <p:nvPicPr>
          <p:cNvPr id="16" name="Imagen 15" descr="rbso_07.png"/>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3491880" y="4509120"/>
            <a:ext cx="720080" cy="1863247"/>
          </a:xfrm>
          <a:prstGeom prst="rect">
            <a:avLst/>
          </a:prstGeom>
        </p:spPr>
      </p:pic>
      <p:sp>
        <p:nvSpPr>
          <p:cNvPr id="26" name="Rectángulo 25"/>
          <p:cNvSpPr/>
          <p:nvPr/>
        </p:nvSpPr>
        <p:spPr>
          <a:xfrm>
            <a:off x="3347864" y="5310500"/>
            <a:ext cx="1008112" cy="360040"/>
          </a:xfrm>
          <a:prstGeom prst="rect">
            <a:avLst/>
          </a:prstGeom>
          <a:solidFill>
            <a:schemeClr val="bg1"/>
          </a:solidFill>
          <a:ln>
            <a:solidFill>
              <a:schemeClr val="tx1">
                <a:lumMod val="75000"/>
                <a:lumOff val="25000"/>
              </a:schemeClr>
            </a:solidFill>
          </a:ln>
        </p:spPr>
        <p:style>
          <a:lnRef idx="1">
            <a:schemeClr val="accent6"/>
          </a:lnRef>
          <a:fillRef idx="3">
            <a:schemeClr val="accent6"/>
          </a:fillRef>
          <a:effectRef idx="2">
            <a:schemeClr val="accent6"/>
          </a:effectRef>
          <a:fontRef idx="minor">
            <a:schemeClr val="lt1"/>
          </a:fontRef>
        </p:style>
        <p:txBody>
          <a:bodyPr rtlCol="0" anchor="ctr"/>
          <a:lstStyle/>
          <a:p>
            <a:pPr algn="ctr"/>
            <a:endParaRPr lang="es-ES"/>
          </a:p>
        </p:txBody>
      </p:sp>
      <p:sp>
        <p:nvSpPr>
          <p:cNvPr id="27" name="CuadroTexto 26"/>
          <p:cNvSpPr txBox="1"/>
          <p:nvPr/>
        </p:nvSpPr>
        <p:spPr>
          <a:xfrm>
            <a:off x="3275856" y="5301208"/>
            <a:ext cx="1064602" cy="369332"/>
          </a:xfrm>
          <a:prstGeom prst="rect">
            <a:avLst/>
          </a:prstGeom>
          <a:noFill/>
        </p:spPr>
        <p:txBody>
          <a:bodyPr wrap="none" rtlCol="0">
            <a:spAutoFit/>
          </a:bodyPr>
          <a:lstStyle/>
          <a:p>
            <a:r>
              <a:rPr lang="es-ES" dirty="0"/>
              <a:t>Gobierno</a:t>
            </a:r>
          </a:p>
        </p:txBody>
      </p:sp>
      <p:pic>
        <p:nvPicPr>
          <p:cNvPr id="36" name="Imagen 35" descr="200128087-001.png"/>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36512" y="3068960"/>
            <a:ext cx="1213530" cy="720080"/>
          </a:xfrm>
          <a:prstGeom prst="rect">
            <a:avLst/>
          </a:prstGeom>
        </p:spPr>
      </p:pic>
      <p:pic>
        <p:nvPicPr>
          <p:cNvPr id="4" name="Imagen 3" descr="200387650-001.png"/>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251520" y="3745570"/>
            <a:ext cx="792088" cy="2131702"/>
          </a:xfrm>
          <a:prstGeom prst="rect">
            <a:avLst/>
          </a:prstGeom>
        </p:spPr>
      </p:pic>
      <p:sp>
        <p:nvSpPr>
          <p:cNvPr id="37" name="Flecha derecha 36"/>
          <p:cNvSpPr/>
          <p:nvPr/>
        </p:nvSpPr>
        <p:spPr>
          <a:xfrm>
            <a:off x="2843808" y="3429000"/>
            <a:ext cx="288032" cy="288032"/>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38" name="Flecha derecha 37"/>
          <p:cNvSpPr/>
          <p:nvPr/>
        </p:nvSpPr>
        <p:spPr>
          <a:xfrm rot="2507798">
            <a:off x="3033501" y="4460206"/>
            <a:ext cx="395360" cy="288032"/>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39" name="Flecha derecha 38"/>
          <p:cNvSpPr/>
          <p:nvPr/>
        </p:nvSpPr>
        <p:spPr>
          <a:xfrm rot="5400000">
            <a:off x="2179158" y="4708566"/>
            <a:ext cx="609219" cy="288032"/>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40" name="Flecha derecha 39"/>
          <p:cNvSpPr/>
          <p:nvPr/>
        </p:nvSpPr>
        <p:spPr>
          <a:xfrm rot="19333363">
            <a:off x="2673774" y="2946182"/>
            <a:ext cx="402984" cy="288032"/>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41" name="Flecha derecha 40"/>
          <p:cNvSpPr/>
          <p:nvPr/>
        </p:nvSpPr>
        <p:spPr>
          <a:xfrm rot="16200000">
            <a:off x="2123728" y="2852936"/>
            <a:ext cx="288032" cy="288032"/>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42" name="Flecha derecha 41"/>
          <p:cNvSpPr/>
          <p:nvPr/>
        </p:nvSpPr>
        <p:spPr>
          <a:xfrm rot="2266637" flipH="1">
            <a:off x="1386721" y="2903705"/>
            <a:ext cx="402984" cy="288032"/>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43" name="Flecha derecha 42"/>
          <p:cNvSpPr/>
          <p:nvPr/>
        </p:nvSpPr>
        <p:spPr>
          <a:xfrm flipH="1">
            <a:off x="1115616" y="3284984"/>
            <a:ext cx="288032" cy="288032"/>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44" name="Flecha derecha 43"/>
          <p:cNvSpPr/>
          <p:nvPr/>
        </p:nvSpPr>
        <p:spPr>
          <a:xfrm flipH="1">
            <a:off x="1043608" y="4077072"/>
            <a:ext cx="288032" cy="288032"/>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46" name="Flecha derecha 45"/>
          <p:cNvSpPr/>
          <p:nvPr/>
        </p:nvSpPr>
        <p:spPr>
          <a:xfrm rot="19092202" flipH="1">
            <a:off x="1521335" y="4532214"/>
            <a:ext cx="395360" cy="288032"/>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pic>
        <p:nvPicPr>
          <p:cNvPr id="5" name="Imagen 4" descr="56347437.png"/>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896741" y="4653136"/>
            <a:ext cx="789087" cy="1800200"/>
          </a:xfrm>
          <a:prstGeom prst="rect">
            <a:avLst/>
          </a:prstGeom>
        </p:spPr>
      </p:pic>
      <p:sp>
        <p:nvSpPr>
          <p:cNvPr id="24" name="Rectángulo 23"/>
          <p:cNvSpPr/>
          <p:nvPr/>
        </p:nvSpPr>
        <p:spPr>
          <a:xfrm>
            <a:off x="752725" y="5229200"/>
            <a:ext cx="1080120" cy="576064"/>
          </a:xfrm>
          <a:prstGeom prst="rect">
            <a:avLst/>
          </a:prstGeom>
        </p:spPr>
        <p:style>
          <a:lnRef idx="1">
            <a:schemeClr val="accent3"/>
          </a:lnRef>
          <a:fillRef idx="3">
            <a:schemeClr val="accent3"/>
          </a:fillRef>
          <a:effectRef idx="2">
            <a:schemeClr val="accent3"/>
          </a:effectRef>
          <a:fontRef idx="minor">
            <a:schemeClr val="lt1"/>
          </a:fontRef>
        </p:style>
        <p:txBody>
          <a:bodyPr rtlCol="0" anchor="ctr"/>
          <a:lstStyle/>
          <a:p>
            <a:pPr algn="ctr"/>
            <a:endParaRPr lang="es-ES"/>
          </a:p>
        </p:txBody>
      </p:sp>
      <p:sp>
        <p:nvSpPr>
          <p:cNvPr id="25" name="CuadroTexto 24"/>
          <p:cNvSpPr txBox="1"/>
          <p:nvPr/>
        </p:nvSpPr>
        <p:spPr>
          <a:xfrm>
            <a:off x="511743" y="5157192"/>
            <a:ext cx="1539978" cy="646331"/>
          </a:xfrm>
          <a:prstGeom prst="rect">
            <a:avLst/>
          </a:prstGeom>
          <a:noFill/>
        </p:spPr>
        <p:txBody>
          <a:bodyPr wrap="square" rtlCol="0">
            <a:spAutoFit/>
          </a:bodyPr>
          <a:lstStyle/>
          <a:p>
            <a:pPr algn="ctr"/>
            <a:r>
              <a:rPr lang="es-ES" dirty="0"/>
              <a:t>Inter-</a:t>
            </a:r>
            <a:r>
              <a:rPr lang="es-ES" dirty="0" err="1"/>
              <a:t>mediarios</a:t>
            </a:r>
            <a:endParaRPr lang="es-ES" dirty="0"/>
          </a:p>
        </p:txBody>
      </p:sp>
      <p:sp>
        <p:nvSpPr>
          <p:cNvPr id="18" name="Rectángulo 17"/>
          <p:cNvSpPr/>
          <p:nvPr/>
        </p:nvSpPr>
        <p:spPr>
          <a:xfrm>
            <a:off x="467544" y="4509120"/>
            <a:ext cx="432048" cy="144016"/>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1" name="CuadroTexto 10"/>
          <p:cNvSpPr txBox="1"/>
          <p:nvPr/>
        </p:nvSpPr>
        <p:spPr>
          <a:xfrm rot="21029231">
            <a:off x="327387" y="4200238"/>
            <a:ext cx="975353" cy="430887"/>
          </a:xfrm>
          <a:prstGeom prst="rect">
            <a:avLst/>
          </a:prstGeom>
          <a:noFill/>
        </p:spPr>
        <p:txBody>
          <a:bodyPr wrap="square" rtlCol="0">
            <a:spAutoFit/>
          </a:bodyPr>
          <a:lstStyle/>
          <a:p>
            <a:r>
              <a:rPr lang="es-ES" sz="1050" dirty="0"/>
              <a:t>Posibles accionistas</a:t>
            </a:r>
          </a:p>
        </p:txBody>
      </p:sp>
      <p:pic>
        <p:nvPicPr>
          <p:cNvPr id="47" name="Imagen 46"/>
          <p:cNvPicPr>
            <a:picLocks noChangeAspect="1"/>
          </p:cNvPicPr>
          <p:nvPr/>
        </p:nvPicPr>
        <p:blipFill rotWithShape="1">
          <a:blip r:embed="rId13">
            <a:clrChange>
              <a:clrFrom>
                <a:srgbClr val="FFFFFF"/>
              </a:clrFrom>
              <a:clrTo>
                <a:srgbClr val="FFFFFF">
                  <a:alpha val="0"/>
                </a:srgbClr>
              </a:clrTo>
            </a:clrChange>
          </a:blip>
          <a:srcRect r="40804"/>
          <a:stretch/>
        </p:blipFill>
        <p:spPr>
          <a:xfrm>
            <a:off x="1403648" y="836712"/>
            <a:ext cx="1582326" cy="2031504"/>
          </a:xfrm>
          <a:prstGeom prst="rect">
            <a:avLst/>
          </a:prstGeom>
        </p:spPr>
      </p:pic>
      <p:sp>
        <p:nvSpPr>
          <p:cNvPr id="3" name="Rectángulo 2"/>
          <p:cNvSpPr/>
          <p:nvPr/>
        </p:nvSpPr>
        <p:spPr>
          <a:xfrm>
            <a:off x="1907704" y="1340768"/>
            <a:ext cx="864096" cy="288032"/>
          </a:xfrm>
          <a:prstGeom prst="rect">
            <a:avLst/>
          </a:prstGeom>
          <a:solidFill>
            <a:srgbClr val="D93131"/>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2" name="CuadroTexto 1"/>
          <p:cNvSpPr txBox="1"/>
          <p:nvPr/>
        </p:nvSpPr>
        <p:spPr>
          <a:xfrm>
            <a:off x="1835696" y="1259468"/>
            <a:ext cx="1046455" cy="369332"/>
          </a:xfrm>
          <a:prstGeom prst="rect">
            <a:avLst/>
          </a:prstGeom>
          <a:noFill/>
        </p:spPr>
        <p:txBody>
          <a:bodyPr wrap="none" rtlCol="0">
            <a:spAutoFit/>
          </a:bodyPr>
          <a:lstStyle/>
          <a:p>
            <a:r>
              <a:rPr lang="es-ES" dirty="0"/>
              <a:t>Sindicato</a:t>
            </a:r>
          </a:p>
        </p:txBody>
      </p:sp>
      <p:pic>
        <p:nvPicPr>
          <p:cNvPr id="48" name="Imagen 47"/>
          <p:cNvPicPr>
            <a:picLocks noChangeAspect="1"/>
          </p:cNvPicPr>
          <p:nvPr/>
        </p:nvPicPr>
        <p:blipFill rotWithShape="1">
          <a:blip r:embed="rId14">
            <a:clrChange>
              <a:clrFrom>
                <a:srgbClr val="FFFFFF"/>
              </a:clrFrom>
              <a:clrTo>
                <a:srgbClr val="FFFFFF">
                  <a:alpha val="0"/>
                </a:srgbClr>
              </a:clrTo>
            </a:clrChange>
          </a:blip>
          <a:srcRect l="20961" r="30268" b="4818"/>
          <a:stretch/>
        </p:blipFill>
        <p:spPr>
          <a:xfrm flipH="1">
            <a:off x="3131840" y="908720"/>
            <a:ext cx="669930" cy="1944588"/>
          </a:xfrm>
          <a:prstGeom prst="rect">
            <a:avLst/>
          </a:prstGeom>
        </p:spPr>
      </p:pic>
      <p:sp>
        <p:nvSpPr>
          <p:cNvPr id="49" name="Rectángulo 48"/>
          <p:cNvSpPr/>
          <p:nvPr/>
        </p:nvSpPr>
        <p:spPr>
          <a:xfrm>
            <a:off x="2915816" y="1782108"/>
            <a:ext cx="1080120" cy="360040"/>
          </a:xfrm>
          <a:prstGeom prst="rect">
            <a:avLst/>
          </a:prstGeom>
        </p:spPr>
        <p:style>
          <a:lnRef idx="1">
            <a:schemeClr val="accent3"/>
          </a:lnRef>
          <a:fillRef idx="3">
            <a:schemeClr val="accent3"/>
          </a:fillRef>
          <a:effectRef idx="2">
            <a:schemeClr val="accent3"/>
          </a:effectRef>
          <a:fontRef idx="minor">
            <a:schemeClr val="lt1"/>
          </a:fontRef>
        </p:style>
        <p:txBody>
          <a:bodyPr rtlCol="0" anchor="ctr"/>
          <a:lstStyle/>
          <a:p>
            <a:pPr algn="ctr"/>
            <a:endParaRPr lang="es-ES"/>
          </a:p>
        </p:txBody>
      </p:sp>
      <p:sp>
        <p:nvSpPr>
          <p:cNvPr id="50" name="CuadroTexto 49"/>
          <p:cNvSpPr txBox="1"/>
          <p:nvPr/>
        </p:nvSpPr>
        <p:spPr>
          <a:xfrm>
            <a:off x="3040791" y="1772816"/>
            <a:ext cx="883137" cy="369332"/>
          </a:xfrm>
          <a:prstGeom prst="rect">
            <a:avLst/>
          </a:prstGeom>
          <a:noFill/>
        </p:spPr>
        <p:txBody>
          <a:bodyPr wrap="none" rtlCol="0">
            <a:spAutoFit/>
          </a:bodyPr>
          <a:lstStyle/>
          <a:p>
            <a:r>
              <a:rPr lang="es-ES" dirty="0"/>
              <a:t>Medios</a:t>
            </a:r>
          </a:p>
        </p:txBody>
      </p:sp>
    </p:spTree>
    <p:custDataLst>
      <p:tags r:id="rId1"/>
    </p:custDataLst>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p:cTn id="7" dur="500" fill="hold"/>
                                        <p:tgtEl>
                                          <p:spTgt spid="12"/>
                                        </p:tgtEl>
                                        <p:attrNameLst>
                                          <p:attrName>ppt_w</p:attrName>
                                        </p:attrNameLst>
                                      </p:cBhvr>
                                      <p:tavLst>
                                        <p:tav tm="0">
                                          <p:val>
                                            <p:fltVal val="0"/>
                                          </p:val>
                                        </p:tav>
                                        <p:tav tm="100000">
                                          <p:val>
                                            <p:strVal val="#ppt_w"/>
                                          </p:val>
                                        </p:tav>
                                      </p:tavLst>
                                    </p:anim>
                                    <p:anim calcmode="lin" valueType="num">
                                      <p:cBhvr>
                                        <p:cTn id="8" dur="500" fill="hold"/>
                                        <p:tgtEl>
                                          <p:spTgt spid="12"/>
                                        </p:tgtEl>
                                        <p:attrNameLst>
                                          <p:attrName>ppt_h</p:attrName>
                                        </p:attrNameLst>
                                      </p:cBhvr>
                                      <p:tavLst>
                                        <p:tav tm="0">
                                          <p:val>
                                            <p:fltVal val="0"/>
                                          </p:val>
                                        </p:tav>
                                        <p:tav tm="100000">
                                          <p:val>
                                            <p:strVal val="#ppt_h"/>
                                          </p:val>
                                        </p:tav>
                                      </p:tavLst>
                                    </p:anim>
                                    <p:animEffect transition="in" filter="fade">
                                      <p:cBhvr>
                                        <p:cTn id="9" dur="500"/>
                                        <p:tgtEl>
                                          <p:spTgt spid="12"/>
                                        </p:tgtEl>
                                      </p:cBhvr>
                                    </p:animEffect>
                                  </p:childTnLst>
                                </p:cTn>
                              </p:par>
                            </p:childTnLst>
                          </p:cTn>
                        </p:par>
                        <p:par>
                          <p:cTn id="10" fill="hold">
                            <p:stCondLst>
                              <p:cond delay="500"/>
                            </p:stCondLst>
                            <p:childTnLst>
                              <p:par>
                                <p:cTn id="11" presetID="1" presetClass="entr" presetSubtype="0" fill="hold" grpId="0" nodeType="afterEffect">
                                  <p:stCondLst>
                                    <p:cond delay="0"/>
                                  </p:stCondLst>
                                  <p:childTnLst>
                                    <p:set>
                                      <p:cBhvr>
                                        <p:cTn id="12" dur="1" fill="hold">
                                          <p:stCondLst>
                                            <p:cond delay="9"/>
                                          </p:stCondLst>
                                        </p:cTn>
                                        <p:tgtEl>
                                          <p:spTgt spid="42"/>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9"/>
                                          </p:stCondLst>
                                        </p:cTn>
                                        <p:tgtEl>
                                          <p:spTgt spid="41"/>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9"/>
                                          </p:stCondLst>
                                        </p:cTn>
                                        <p:tgtEl>
                                          <p:spTgt spid="40"/>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9"/>
                                          </p:stCondLst>
                                        </p:cTn>
                                        <p:tgtEl>
                                          <p:spTgt spid="37"/>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9"/>
                                          </p:stCondLst>
                                        </p:cTn>
                                        <p:tgtEl>
                                          <p:spTgt spid="38"/>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9"/>
                                          </p:stCondLst>
                                        </p:cTn>
                                        <p:tgtEl>
                                          <p:spTgt spid="39"/>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9"/>
                                          </p:stCondLst>
                                        </p:cTn>
                                        <p:tgtEl>
                                          <p:spTgt spid="46"/>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9"/>
                                          </p:stCondLst>
                                        </p:cTn>
                                        <p:tgtEl>
                                          <p:spTgt spid="44"/>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9"/>
                                          </p:stCondLst>
                                        </p:cTn>
                                        <p:tgtEl>
                                          <p:spTgt spid="43"/>
                                        </p:tgtEl>
                                        <p:attrNameLst>
                                          <p:attrName>style.visibility</p:attrName>
                                        </p:attrNameLst>
                                      </p:cBhvr>
                                      <p:to>
                                        <p:strVal val="visible"/>
                                      </p:to>
                                    </p:set>
                                  </p:childTnLst>
                                </p:cTn>
                              </p:par>
                            </p:childTnLst>
                          </p:cTn>
                        </p:par>
                        <p:par>
                          <p:cTn id="29" fill="hold">
                            <p:stCondLst>
                              <p:cond delay="510"/>
                            </p:stCondLst>
                            <p:childTnLst>
                              <p:par>
                                <p:cTn id="30" presetID="9" presetClass="entr" presetSubtype="0" fill="hold" nodeType="afterEffect">
                                  <p:stCondLst>
                                    <p:cond delay="0"/>
                                  </p:stCondLst>
                                  <p:childTnLst>
                                    <p:set>
                                      <p:cBhvr>
                                        <p:cTn id="31" dur="1" fill="hold">
                                          <p:stCondLst>
                                            <p:cond delay="0"/>
                                          </p:stCondLst>
                                        </p:cTn>
                                        <p:tgtEl>
                                          <p:spTgt spid="15"/>
                                        </p:tgtEl>
                                        <p:attrNameLst>
                                          <p:attrName>style.visibility</p:attrName>
                                        </p:attrNameLst>
                                      </p:cBhvr>
                                      <p:to>
                                        <p:strVal val="visible"/>
                                      </p:to>
                                    </p:set>
                                    <p:animEffect transition="in" filter="dissolve">
                                      <p:cBhvr>
                                        <p:cTn id="32" dur="110"/>
                                        <p:tgtEl>
                                          <p:spTgt spid="15"/>
                                        </p:tgtEl>
                                      </p:cBhvr>
                                    </p:animEffect>
                                  </p:childTnLst>
                                </p:cTn>
                              </p:par>
                            </p:childTnLst>
                          </p:cTn>
                        </p:par>
                        <p:par>
                          <p:cTn id="33" fill="hold">
                            <p:stCondLst>
                              <p:cond delay="620"/>
                            </p:stCondLst>
                            <p:childTnLst>
                              <p:par>
                                <p:cTn id="34" presetID="9" presetClass="entr" presetSubtype="0" fill="hold" grpId="0" nodeType="afterEffect">
                                  <p:stCondLst>
                                    <p:cond delay="0"/>
                                  </p:stCondLst>
                                  <p:childTnLst>
                                    <p:set>
                                      <p:cBhvr>
                                        <p:cTn id="35" dur="1" fill="hold">
                                          <p:stCondLst>
                                            <p:cond delay="0"/>
                                          </p:stCondLst>
                                        </p:cTn>
                                        <p:tgtEl>
                                          <p:spTgt spid="34"/>
                                        </p:tgtEl>
                                        <p:attrNameLst>
                                          <p:attrName>style.visibility</p:attrName>
                                        </p:attrNameLst>
                                      </p:cBhvr>
                                      <p:to>
                                        <p:strVal val="visible"/>
                                      </p:to>
                                    </p:set>
                                    <p:animEffect transition="in" filter="dissolve">
                                      <p:cBhvr>
                                        <p:cTn id="36" dur="110"/>
                                        <p:tgtEl>
                                          <p:spTgt spid="34"/>
                                        </p:tgtEl>
                                      </p:cBhvr>
                                    </p:animEffect>
                                  </p:childTnLst>
                                </p:cTn>
                              </p:par>
                            </p:childTnLst>
                          </p:cTn>
                        </p:par>
                        <p:par>
                          <p:cTn id="37" fill="hold">
                            <p:stCondLst>
                              <p:cond delay="730"/>
                            </p:stCondLst>
                            <p:childTnLst>
                              <p:par>
                                <p:cTn id="38" presetID="9" presetClass="entr" presetSubtype="0" fill="hold" grpId="0" nodeType="afterEffect">
                                  <p:stCondLst>
                                    <p:cond delay="0"/>
                                  </p:stCondLst>
                                  <p:childTnLst>
                                    <p:set>
                                      <p:cBhvr>
                                        <p:cTn id="39" dur="1" fill="hold">
                                          <p:stCondLst>
                                            <p:cond delay="0"/>
                                          </p:stCondLst>
                                        </p:cTn>
                                        <p:tgtEl>
                                          <p:spTgt spid="2"/>
                                        </p:tgtEl>
                                        <p:attrNameLst>
                                          <p:attrName>style.visibility</p:attrName>
                                        </p:attrNameLst>
                                      </p:cBhvr>
                                      <p:to>
                                        <p:strVal val="visible"/>
                                      </p:to>
                                    </p:set>
                                    <p:animEffect transition="in" filter="dissolve">
                                      <p:cBhvr>
                                        <p:cTn id="40" dur="110"/>
                                        <p:tgtEl>
                                          <p:spTgt spid="2"/>
                                        </p:tgtEl>
                                      </p:cBhvr>
                                    </p:animEffect>
                                  </p:childTnLst>
                                </p:cTn>
                              </p:par>
                            </p:childTnLst>
                          </p:cTn>
                        </p:par>
                        <p:par>
                          <p:cTn id="41" fill="hold">
                            <p:stCondLst>
                              <p:cond delay="840"/>
                            </p:stCondLst>
                            <p:childTnLst>
                              <p:par>
                                <p:cTn id="42" presetID="9" presetClass="entr" presetSubtype="0" fill="hold" nodeType="afterEffect">
                                  <p:stCondLst>
                                    <p:cond delay="0"/>
                                  </p:stCondLst>
                                  <p:childTnLst>
                                    <p:set>
                                      <p:cBhvr>
                                        <p:cTn id="43" dur="1" fill="hold">
                                          <p:stCondLst>
                                            <p:cond delay="0"/>
                                          </p:stCondLst>
                                        </p:cTn>
                                        <p:tgtEl>
                                          <p:spTgt spid="7"/>
                                        </p:tgtEl>
                                        <p:attrNameLst>
                                          <p:attrName>style.visibility</p:attrName>
                                        </p:attrNameLst>
                                      </p:cBhvr>
                                      <p:to>
                                        <p:strVal val="visible"/>
                                      </p:to>
                                    </p:set>
                                    <p:animEffect transition="in" filter="dissolve">
                                      <p:cBhvr>
                                        <p:cTn id="44" dur="110"/>
                                        <p:tgtEl>
                                          <p:spTgt spid="7"/>
                                        </p:tgtEl>
                                      </p:cBhvr>
                                    </p:animEffect>
                                  </p:childTnLst>
                                </p:cTn>
                              </p:par>
                            </p:childTnLst>
                          </p:cTn>
                        </p:par>
                        <p:par>
                          <p:cTn id="45" fill="hold">
                            <p:stCondLst>
                              <p:cond delay="950"/>
                            </p:stCondLst>
                            <p:childTnLst>
                              <p:par>
                                <p:cTn id="46" presetID="9" presetClass="entr" presetSubtype="0" fill="hold" grpId="0" nodeType="afterEffect">
                                  <p:stCondLst>
                                    <p:cond delay="0"/>
                                  </p:stCondLst>
                                  <p:childTnLst>
                                    <p:set>
                                      <p:cBhvr>
                                        <p:cTn id="47" dur="1" fill="hold">
                                          <p:stCondLst>
                                            <p:cond delay="0"/>
                                          </p:stCondLst>
                                        </p:cTn>
                                        <p:tgtEl>
                                          <p:spTgt spid="14"/>
                                        </p:tgtEl>
                                        <p:attrNameLst>
                                          <p:attrName>style.visibility</p:attrName>
                                        </p:attrNameLst>
                                      </p:cBhvr>
                                      <p:to>
                                        <p:strVal val="visible"/>
                                      </p:to>
                                    </p:set>
                                    <p:animEffect transition="in" filter="dissolve">
                                      <p:cBhvr>
                                        <p:cTn id="48" dur="110"/>
                                        <p:tgtEl>
                                          <p:spTgt spid="14"/>
                                        </p:tgtEl>
                                      </p:cBhvr>
                                    </p:animEffect>
                                  </p:childTnLst>
                                </p:cTn>
                              </p:par>
                            </p:childTnLst>
                          </p:cTn>
                        </p:par>
                        <p:par>
                          <p:cTn id="49" fill="hold">
                            <p:stCondLst>
                              <p:cond delay="1060"/>
                            </p:stCondLst>
                            <p:childTnLst>
                              <p:par>
                                <p:cTn id="50" presetID="9" presetClass="entr" presetSubtype="0" fill="hold" nodeType="afterEffect">
                                  <p:stCondLst>
                                    <p:cond delay="0"/>
                                  </p:stCondLst>
                                  <p:childTnLst>
                                    <p:set>
                                      <p:cBhvr>
                                        <p:cTn id="51" dur="1" fill="hold">
                                          <p:stCondLst>
                                            <p:cond delay="0"/>
                                          </p:stCondLst>
                                        </p:cTn>
                                        <p:tgtEl>
                                          <p:spTgt spid="16"/>
                                        </p:tgtEl>
                                        <p:attrNameLst>
                                          <p:attrName>style.visibility</p:attrName>
                                        </p:attrNameLst>
                                      </p:cBhvr>
                                      <p:to>
                                        <p:strVal val="visible"/>
                                      </p:to>
                                    </p:set>
                                    <p:animEffect transition="in" filter="dissolve">
                                      <p:cBhvr>
                                        <p:cTn id="52" dur="110"/>
                                        <p:tgtEl>
                                          <p:spTgt spid="16"/>
                                        </p:tgtEl>
                                      </p:cBhvr>
                                    </p:animEffect>
                                  </p:childTnLst>
                                </p:cTn>
                              </p:par>
                            </p:childTnLst>
                          </p:cTn>
                        </p:par>
                        <p:par>
                          <p:cTn id="53" fill="hold">
                            <p:stCondLst>
                              <p:cond delay="1170"/>
                            </p:stCondLst>
                            <p:childTnLst>
                              <p:par>
                                <p:cTn id="54" presetID="9" presetClass="entr" presetSubtype="0" fill="hold" grpId="0" nodeType="afterEffect">
                                  <p:stCondLst>
                                    <p:cond delay="0"/>
                                  </p:stCondLst>
                                  <p:childTnLst>
                                    <p:set>
                                      <p:cBhvr>
                                        <p:cTn id="55" dur="1" fill="hold">
                                          <p:stCondLst>
                                            <p:cond delay="0"/>
                                          </p:stCondLst>
                                        </p:cTn>
                                        <p:tgtEl>
                                          <p:spTgt spid="27"/>
                                        </p:tgtEl>
                                        <p:attrNameLst>
                                          <p:attrName>style.visibility</p:attrName>
                                        </p:attrNameLst>
                                      </p:cBhvr>
                                      <p:to>
                                        <p:strVal val="visible"/>
                                      </p:to>
                                    </p:set>
                                    <p:animEffect transition="in" filter="dissolve">
                                      <p:cBhvr>
                                        <p:cTn id="56" dur="110"/>
                                        <p:tgtEl>
                                          <p:spTgt spid="27"/>
                                        </p:tgtEl>
                                      </p:cBhvr>
                                    </p:animEffect>
                                  </p:childTnLst>
                                </p:cTn>
                              </p:par>
                            </p:childTnLst>
                          </p:cTn>
                        </p:par>
                        <p:par>
                          <p:cTn id="57" fill="hold">
                            <p:stCondLst>
                              <p:cond delay="1280"/>
                            </p:stCondLst>
                            <p:childTnLst>
                              <p:par>
                                <p:cTn id="58" presetID="9" presetClass="entr" presetSubtype="0" fill="hold" nodeType="afterEffect">
                                  <p:stCondLst>
                                    <p:cond delay="0"/>
                                  </p:stCondLst>
                                  <p:childTnLst>
                                    <p:set>
                                      <p:cBhvr>
                                        <p:cTn id="59" dur="1" fill="hold">
                                          <p:stCondLst>
                                            <p:cond delay="0"/>
                                          </p:stCondLst>
                                        </p:cTn>
                                        <p:tgtEl>
                                          <p:spTgt spid="35"/>
                                        </p:tgtEl>
                                        <p:attrNameLst>
                                          <p:attrName>style.visibility</p:attrName>
                                        </p:attrNameLst>
                                      </p:cBhvr>
                                      <p:to>
                                        <p:strVal val="visible"/>
                                      </p:to>
                                    </p:set>
                                    <p:animEffect transition="in" filter="dissolve">
                                      <p:cBhvr>
                                        <p:cTn id="60" dur="110"/>
                                        <p:tgtEl>
                                          <p:spTgt spid="35"/>
                                        </p:tgtEl>
                                      </p:cBhvr>
                                    </p:animEffect>
                                  </p:childTnLst>
                                </p:cTn>
                              </p:par>
                            </p:childTnLst>
                          </p:cTn>
                        </p:par>
                        <p:par>
                          <p:cTn id="61" fill="hold">
                            <p:stCondLst>
                              <p:cond delay="1390"/>
                            </p:stCondLst>
                            <p:childTnLst>
                              <p:par>
                                <p:cTn id="62" presetID="9" presetClass="entr" presetSubtype="0" fill="hold" grpId="0" nodeType="afterEffect">
                                  <p:stCondLst>
                                    <p:cond delay="0"/>
                                  </p:stCondLst>
                                  <p:childTnLst>
                                    <p:set>
                                      <p:cBhvr>
                                        <p:cTn id="63" dur="1" fill="hold">
                                          <p:stCondLst>
                                            <p:cond delay="0"/>
                                          </p:stCondLst>
                                        </p:cTn>
                                        <p:tgtEl>
                                          <p:spTgt spid="21"/>
                                        </p:tgtEl>
                                        <p:attrNameLst>
                                          <p:attrName>style.visibility</p:attrName>
                                        </p:attrNameLst>
                                      </p:cBhvr>
                                      <p:to>
                                        <p:strVal val="visible"/>
                                      </p:to>
                                    </p:set>
                                    <p:animEffect transition="in" filter="dissolve">
                                      <p:cBhvr>
                                        <p:cTn id="64" dur="110"/>
                                        <p:tgtEl>
                                          <p:spTgt spid="21"/>
                                        </p:tgtEl>
                                      </p:cBhvr>
                                    </p:animEffect>
                                  </p:childTnLst>
                                </p:cTn>
                              </p:par>
                            </p:childTnLst>
                          </p:cTn>
                        </p:par>
                        <p:par>
                          <p:cTn id="65" fill="hold">
                            <p:stCondLst>
                              <p:cond delay="1500"/>
                            </p:stCondLst>
                            <p:childTnLst>
                              <p:par>
                                <p:cTn id="66" presetID="9" presetClass="entr" presetSubtype="0" fill="hold" nodeType="afterEffect">
                                  <p:stCondLst>
                                    <p:cond delay="0"/>
                                  </p:stCondLst>
                                  <p:childTnLst>
                                    <p:set>
                                      <p:cBhvr>
                                        <p:cTn id="67" dur="1" fill="hold">
                                          <p:stCondLst>
                                            <p:cond delay="0"/>
                                          </p:stCondLst>
                                        </p:cTn>
                                        <p:tgtEl>
                                          <p:spTgt spid="5"/>
                                        </p:tgtEl>
                                        <p:attrNameLst>
                                          <p:attrName>style.visibility</p:attrName>
                                        </p:attrNameLst>
                                      </p:cBhvr>
                                      <p:to>
                                        <p:strVal val="visible"/>
                                      </p:to>
                                    </p:set>
                                    <p:animEffect transition="in" filter="dissolve">
                                      <p:cBhvr>
                                        <p:cTn id="68" dur="110"/>
                                        <p:tgtEl>
                                          <p:spTgt spid="5"/>
                                        </p:tgtEl>
                                      </p:cBhvr>
                                    </p:animEffect>
                                  </p:childTnLst>
                                </p:cTn>
                              </p:par>
                            </p:childTnLst>
                          </p:cTn>
                        </p:par>
                        <p:par>
                          <p:cTn id="69" fill="hold">
                            <p:stCondLst>
                              <p:cond delay="1610"/>
                            </p:stCondLst>
                            <p:childTnLst>
                              <p:par>
                                <p:cTn id="70" presetID="9" presetClass="entr" presetSubtype="0" fill="hold" grpId="0" nodeType="afterEffect">
                                  <p:stCondLst>
                                    <p:cond delay="0"/>
                                  </p:stCondLst>
                                  <p:childTnLst>
                                    <p:set>
                                      <p:cBhvr>
                                        <p:cTn id="71" dur="1" fill="hold">
                                          <p:stCondLst>
                                            <p:cond delay="0"/>
                                          </p:stCondLst>
                                        </p:cTn>
                                        <p:tgtEl>
                                          <p:spTgt spid="25"/>
                                        </p:tgtEl>
                                        <p:attrNameLst>
                                          <p:attrName>style.visibility</p:attrName>
                                        </p:attrNameLst>
                                      </p:cBhvr>
                                      <p:to>
                                        <p:strVal val="visible"/>
                                      </p:to>
                                    </p:set>
                                    <p:animEffect transition="in" filter="dissolve">
                                      <p:cBhvr>
                                        <p:cTn id="72" dur="110"/>
                                        <p:tgtEl>
                                          <p:spTgt spid="25"/>
                                        </p:tgtEl>
                                      </p:cBhvr>
                                    </p:animEffect>
                                  </p:childTnLst>
                                </p:cTn>
                              </p:par>
                            </p:childTnLst>
                          </p:cTn>
                        </p:par>
                        <p:par>
                          <p:cTn id="73" fill="hold">
                            <p:stCondLst>
                              <p:cond delay="1720"/>
                            </p:stCondLst>
                            <p:childTnLst>
                              <p:par>
                                <p:cTn id="74" presetID="9" presetClass="entr" presetSubtype="0" fill="hold" nodeType="afterEffect">
                                  <p:stCondLst>
                                    <p:cond delay="0"/>
                                  </p:stCondLst>
                                  <p:childTnLst>
                                    <p:set>
                                      <p:cBhvr>
                                        <p:cTn id="75" dur="1" fill="hold">
                                          <p:stCondLst>
                                            <p:cond delay="0"/>
                                          </p:stCondLst>
                                        </p:cTn>
                                        <p:tgtEl>
                                          <p:spTgt spid="4"/>
                                        </p:tgtEl>
                                        <p:attrNameLst>
                                          <p:attrName>style.visibility</p:attrName>
                                        </p:attrNameLst>
                                      </p:cBhvr>
                                      <p:to>
                                        <p:strVal val="visible"/>
                                      </p:to>
                                    </p:set>
                                    <p:animEffect transition="in" filter="dissolve">
                                      <p:cBhvr>
                                        <p:cTn id="76" dur="110"/>
                                        <p:tgtEl>
                                          <p:spTgt spid="4"/>
                                        </p:tgtEl>
                                      </p:cBhvr>
                                    </p:animEffect>
                                  </p:childTnLst>
                                </p:cTn>
                              </p:par>
                            </p:childTnLst>
                          </p:cTn>
                        </p:par>
                        <p:par>
                          <p:cTn id="77" fill="hold">
                            <p:stCondLst>
                              <p:cond delay="1830"/>
                            </p:stCondLst>
                            <p:childTnLst>
                              <p:par>
                                <p:cTn id="78" presetID="9" presetClass="entr" presetSubtype="0" fill="hold" grpId="0" nodeType="afterEffect">
                                  <p:stCondLst>
                                    <p:cond delay="0"/>
                                  </p:stCondLst>
                                  <p:childTnLst>
                                    <p:set>
                                      <p:cBhvr>
                                        <p:cTn id="79" dur="1" fill="hold">
                                          <p:stCondLst>
                                            <p:cond delay="0"/>
                                          </p:stCondLst>
                                        </p:cTn>
                                        <p:tgtEl>
                                          <p:spTgt spid="11"/>
                                        </p:tgtEl>
                                        <p:attrNameLst>
                                          <p:attrName>style.visibility</p:attrName>
                                        </p:attrNameLst>
                                      </p:cBhvr>
                                      <p:to>
                                        <p:strVal val="visible"/>
                                      </p:to>
                                    </p:set>
                                    <p:animEffect transition="in" filter="dissolve">
                                      <p:cBhvr>
                                        <p:cTn id="80" dur="110"/>
                                        <p:tgtEl>
                                          <p:spTgt spid="11"/>
                                        </p:tgtEl>
                                      </p:cBhvr>
                                    </p:animEffect>
                                  </p:childTnLst>
                                </p:cTn>
                              </p:par>
                            </p:childTnLst>
                          </p:cTn>
                        </p:par>
                        <p:par>
                          <p:cTn id="81" fill="hold">
                            <p:stCondLst>
                              <p:cond delay="1940"/>
                            </p:stCondLst>
                            <p:childTnLst>
                              <p:par>
                                <p:cTn id="82" presetID="9" presetClass="entr" presetSubtype="0" fill="hold" grpId="0" nodeType="afterEffect">
                                  <p:stCondLst>
                                    <p:cond delay="0"/>
                                  </p:stCondLst>
                                  <p:childTnLst>
                                    <p:set>
                                      <p:cBhvr>
                                        <p:cTn id="83" dur="1" fill="hold">
                                          <p:stCondLst>
                                            <p:cond delay="0"/>
                                          </p:stCondLst>
                                        </p:cTn>
                                        <p:tgtEl>
                                          <p:spTgt spid="29"/>
                                        </p:tgtEl>
                                        <p:attrNameLst>
                                          <p:attrName>style.visibility</p:attrName>
                                        </p:attrNameLst>
                                      </p:cBhvr>
                                      <p:to>
                                        <p:strVal val="visible"/>
                                      </p:to>
                                    </p:set>
                                    <p:animEffect transition="in" filter="dissolve">
                                      <p:cBhvr>
                                        <p:cTn id="84" dur="110"/>
                                        <p:tgtEl>
                                          <p:spTgt spid="29"/>
                                        </p:tgtEl>
                                      </p:cBhvr>
                                    </p:animEffect>
                                  </p:childTnLst>
                                </p:cTn>
                              </p:par>
                            </p:childTnLst>
                          </p:cTn>
                        </p:par>
                        <p:par>
                          <p:cTn id="85" fill="hold">
                            <p:stCondLst>
                              <p:cond delay="2050"/>
                            </p:stCondLst>
                            <p:childTnLst>
                              <p:par>
                                <p:cTn id="86" presetID="9" presetClass="entr" presetSubtype="0" fill="hold" nodeType="afterEffect">
                                  <p:stCondLst>
                                    <p:cond delay="0"/>
                                  </p:stCondLst>
                                  <p:childTnLst>
                                    <p:set>
                                      <p:cBhvr>
                                        <p:cTn id="87" dur="1" fill="hold">
                                          <p:stCondLst>
                                            <p:cond delay="0"/>
                                          </p:stCondLst>
                                        </p:cTn>
                                        <p:tgtEl>
                                          <p:spTgt spid="36"/>
                                        </p:tgtEl>
                                        <p:attrNameLst>
                                          <p:attrName>style.visibility</p:attrName>
                                        </p:attrNameLst>
                                      </p:cBhvr>
                                      <p:to>
                                        <p:strVal val="visible"/>
                                      </p:to>
                                    </p:set>
                                    <p:animEffect transition="in" filter="dissolve">
                                      <p:cBhvr>
                                        <p:cTn id="88" dur="110"/>
                                        <p:tgtEl>
                                          <p:spTgt spid="36"/>
                                        </p:tgtEl>
                                      </p:cBhvr>
                                    </p:animEffect>
                                  </p:childTnLst>
                                </p:cTn>
                              </p:par>
                            </p:childTnLst>
                          </p:cTn>
                        </p:par>
                        <p:par>
                          <p:cTn id="89" fill="hold">
                            <p:stCondLst>
                              <p:cond delay="2160"/>
                            </p:stCondLst>
                            <p:childTnLst>
                              <p:par>
                                <p:cTn id="90" presetID="9" presetClass="entr" presetSubtype="0" fill="hold" grpId="0" nodeType="afterEffect">
                                  <p:stCondLst>
                                    <p:cond delay="0"/>
                                  </p:stCondLst>
                                  <p:childTnLst>
                                    <p:set>
                                      <p:cBhvr>
                                        <p:cTn id="91" dur="1" fill="hold">
                                          <p:stCondLst>
                                            <p:cond delay="0"/>
                                          </p:stCondLst>
                                        </p:cTn>
                                        <p:tgtEl>
                                          <p:spTgt spid="50"/>
                                        </p:tgtEl>
                                        <p:attrNameLst>
                                          <p:attrName>style.visibility</p:attrName>
                                        </p:attrNameLst>
                                      </p:cBhvr>
                                      <p:to>
                                        <p:strVal val="visible"/>
                                      </p:to>
                                    </p:set>
                                    <p:animEffect transition="in" filter="dissolve">
                                      <p:cBhvr>
                                        <p:cTn id="92" dur="110"/>
                                        <p:tgtEl>
                                          <p:spTgt spid="50"/>
                                        </p:tgtEl>
                                      </p:cBhvr>
                                    </p:animEffect>
                                  </p:childTnLst>
                                </p:cTn>
                              </p:par>
                              <p:par>
                                <p:cTn id="93" presetID="1" presetClass="entr" presetSubtype="0" fill="hold" nodeType="withEffect">
                                  <p:stCondLst>
                                    <p:cond delay="0"/>
                                  </p:stCondLst>
                                  <p:childTnLst>
                                    <p:set>
                                      <p:cBhvr>
                                        <p:cTn id="94" dur="1" fill="hold">
                                          <p:stCondLst>
                                            <p:cond delay="0"/>
                                          </p:stCondLst>
                                        </p:cTn>
                                        <p:tgtEl>
                                          <p:spTgt spid="48"/>
                                        </p:tgtEl>
                                        <p:attrNameLst>
                                          <p:attrName>style.visibility</p:attrName>
                                        </p:attrNameLst>
                                      </p:cBhvr>
                                      <p:to>
                                        <p:strVal val="visible"/>
                                      </p:to>
                                    </p:set>
                                  </p:childTnLst>
                                </p:cTn>
                              </p:par>
                              <p:par>
                                <p:cTn id="95" presetID="1" presetClass="entr" presetSubtype="0" fill="hold" grpId="0" nodeType="withEffect">
                                  <p:stCondLst>
                                    <p:cond delay="0"/>
                                  </p:stCondLst>
                                  <p:childTnLst>
                                    <p:set>
                                      <p:cBhvr>
                                        <p:cTn id="96" dur="1" fill="hold">
                                          <p:stCondLst>
                                            <p:cond delay="0"/>
                                          </p:stCondLst>
                                        </p:cTn>
                                        <p:tgtEl>
                                          <p:spTgt spid="49"/>
                                        </p:tgtEl>
                                        <p:attrNameLst>
                                          <p:attrName>style.visibility</p:attrName>
                                        </p:attrNameLst>
                                      </p:cBhvr>
                                      <p:to>
                                        <p:strVal val="visible"/>
                                      </p:to>
                                    </p:set>
                                  </p:childTnLst>
                                </p:cTn>
                              </p:par>
                              <p:par>
                                <p:cTn id="97" presetID="1" presetClass="entr" presetSubtype="0" fill="hold" grpId="1" nodeType="withEffect">
                                  <p:stCondLst>
                                    <p:cond delay="0"/>
                                  </p:stCondLst>
                                  <p:childTnLst>
                                    <p:set>
                                      <p:cBhvr>
                                        <p:cTn id="98" dur="1" fill="hold">
                                          <p:stCondLst>
                                            <p:cond delay="0"/>
                                          </p:stCondLst>
                                        </p:cTn>
                                        <p:tgtEl>
                                          <p:spTgt spid="5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21" grpId="0"/>
      <p:bldP spid="29" grpId="0"/>
      <p:bldP spid="34" grpId="0"/>
      <p:bldP spid="27" grpId="0"/>
      <p:bldP spid="37" grpId="0" animBg="1"/>
      <p:bldP spid="38" grpId="0" animBg="1"/>
      <p:bldP spid="39" grpId="0" animBg="1"/>
      <p:bldP spid="40" grpId="0" animBg="1"/>
      <p:bldP spid="41" grpId="0" animBg="1"/>
      <p:bldP spid="42" grpId="0" animBg="1"/>
      <p:bldP spid="43" grpId="0" animBg="1"/>
      <p:bldP spid="44" grpId="0" animBg="1"/>
      <p:bldP spid="46" grpId="0" animBg="1"/>
      <p:bldP spid="25" grpId="0"/>
      <p:bldP spid="11" grpId="0"/>
      <p:bldP spid="2" grpId="0"/>
      <p:bldP spid="49" grpId="0" animBg="1"/>
      <p:bldP spid="50" grpId="0"/>
      <p:bldP spid="50" grpId="1"/>
    </p:bldLst>
  </p:timing>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1">
          <a:blip r:embed="rId4" cstate="print">
            <a:lum/>
          </a:blip>
          <a:srcRect/>
          <a:stretch>
            <a:fillRect/>
          </a:stretch>
        </a:blipFill>
        <a:effectLst/>
      </p:bgPr>
    </p:bg>
    <p:spTree>
      <p:nvGrpSpPr>
        <p:cNvPr id="1" name=""/>
        <p:cNvGrpSpPr/>
        <p:nvPr/>
      </p:nvGrpSpPr>
      <p:grpSpPr>
        <a:xfrm>
          <a:off x="0" y="0"/>
          <a:ext cx="0" cy="0"/>
          <a:chOff x="0" y="0"/>
          <a:chExt cx="0" cy="0"/>
        </a:xfrm>
      </p:grpSpPr>
      <p:sp>
        <p:nvSpPr>
          <p:cNvPr id="17" name="TextBox 16"/>
          <p:cNvSpPr txBox="1"/>
          <p:nvPr/>
        </p:nvSpPr>
        <p:spPr>
          <a:xfrm>
            <a:off x="4572000" y="1052736"/>
            <a:ext cx="4114800" cy="5112568"/>
          </a:xfrm>
          <a:prstGeom prst="rect">
            <a:avLst/>
          </a:prstGeom>
          <a:noFill/>
        </p:spPr>
        <p:txBody>
          <a:bodyPr wrap="square" rtlCol="0" anchor="ctr">
            <a:normAutofit/>
          </a:bodyPr>
          <a:lstStyle/>
          <a:p>
            <a:pPr marL="342900" indent="-342900">
              <a:buFont typeface="Arial" panose="020B0604020202020204" pitchFamily="34" charset="0"/>
              <a:buChar char="•"/>
            </a:pPr>
            <a:r>
              <a:rPr lang="es-MX" sz="2400" dirty="0"/>
              <a:t>Empleados</a:t>
            </a:r>
          </a:p>
          <a:p>
            <a:pPr marL="342900" indent="-342900">
              <a:buFont typeface="Arial" panose="020B0604020202020204" pitchFamily="34" charset="0"/>
              <a:buChar char="•"/>
            </a:pPr>
            <a:r>
              <a:rPr lang="es-MX" sz="2400" dirty="0"/>
              <a:t>Accionistas</a:t>
            </a:r>
          </a:p>
          <a:p>
            <a:pPr marL="342900" indent="-342900">
              <a:buFont typeface="Arial" panose="020B0604020202020204" pitchFamily="34" charset="0"/>
              <a:buChar char="•"/>
            </a:pPr>
            <a:r>
              <a:rPr lang="es-MX" sz="2400" dirty="0"/>
              <a:t>Posibles accionistas</a:t>
            </a:r>
          </a:p>
          <a:p>
            <a:pPr marL="342900" indent="-342900">
              <a:buFont typeface="Arial" panose="020B0604020202020204" pitchFamily="34" charset="0"/>
              <a:buChar char="•"/>
            </a:pPr>
            <a:r>
              <a:rPr lang="es-MX" sz="2400" dirty="0"/>
              <a:t>Sindicatos</a:t>
            </a:r>
          </a:p>
          <a:p>
            <a:pPr marL="342900" indent="-342900">
              <a:buFont typeface="Arial" panose="020B0604020202020204" pitchFamily="34" charset="0"/>
              <a:buChar char="•"/>
            </a:pPr>
            <a:r>
              <a:rPr lang="es-MX" sz="2400" dirty="0"/>
              <a:t>intermediarios</a:t>
            </a:r>
          </a:p>
        </p:txBody>
      </p:sp>
      <p:sp>
        <p:nvSpPr>
          <p:cNvPr id="9" name="Title 8"/>
          <p:cNvSpPr>
            <a:spLocks noGrp="1"/>
          </p:cNvSpPr>
          <p:nvPr>
            <p:ph type="title"/>
          </p:nvPr>
        </p:nvSpPr>
        <p:spPr>
          <a:xfrm>
            <a:off x="434622" y="76200"/>
            <a:ext cx="6651978" cy="734291"/>
          </a:xfrm>
        </p:spPr>
        <p:txBody>
          <a:bodyPr anchor="b">
            <a:normAutofit/>
          </a:bodyPr>
          <a:lstStyle/>
          <a:p>
            <a:pPr lvl="0">
              <a:spcBef>
                <a:spcPts val="0"/>
              </a:spcBef>
            </a:pPr>
            <a:r>
              <a:rPr lang="en-US" b="1" dirty="0">
                <a:solidFill>
                  <a:srgbClr val="FFFFFF"/>
                </a:solidFill>
              </a:rPr>
              <a:t>Stakeholders: </a:t>
            </a:r>
            <a:r>
              <a:rPr lang="en-US" b="1" dirty="0" err="1">
                <a:solidFill>
                  <a:srgbClr val="FFFFFF"/>
                </a:solidFill>
              </a:rPr>
              <a:t>primarios</a:t>
            </a:r>
            <a:r>
              <a:rPr lang="en-US" b="1" dirty="0">
                <a:solidFill>
                  <a:srgbClr val="FFFFFF"/>
                </a:solidFill>
              </a:rPr>
              <a:t> </a:t>
            </a:r>
            <a:r>
              <a:rPr lang="en-US" b="1" dirty="0" err="1">
                <a:solidFill>
                  <a:srgbClr val="FFFFFF"/>
                </a:solidFill>
              </a:rPr>
              <a:t>internos</a:t>
            </a:r>
            <a:endParaRPr lang="es-ES" dirty="0"/>
          </a:p>
        </p:txBody>
      </p:sp>
      <p:pic>
        <p:nvPicPr>
          <p:cNvPr id="12" name="Imagen 11"/>
          <p:cNvPicPr>
            <a:picLocks noChangeAspect="1"/>
          </p:cNvPicPr>
          <p:nvPr/>
        </p:nvPicPr>
        <p:blipFill rotWithShape="1">
          <a:blip r:embed="rId5">
            <a:extLst/>
          </a:blip>
          <a:srcRect l="23818" t="5335" r="34588" b="45624"/>
          <a:stretch/>
        </p:blipFill>
        <p:spPr>
          <a:xfrm>
            <a:off x="1299637" y="2924944"/>
            <a:ext cx="1760195" cy="1512168"/>
          </a:xfrm>
          <a:prstGeom prst="rect">
            <a:avLst/>
          </a:prstGeom>
        </p:spPr>
      </p:pic>
      <p:sp>
        <p:nvSpPr>
          <p:cNvPr id="33" name="CuadroTexto 32"/>
          <p:cNvSpPr txBox="1"/>
          <p:nvPr/>
        </p:nvSpPr>
        <p:spPr>
          <a:xfrm>
            <a:off x="1475656" y="3496235"/>
            <a:ext cx="1406793" cy="369332"/>
          </a:xfrm>
          <a:prstGeom prst="rect">
            <a:avLst/>
          </a:prstGeom>
          <a:noFill/>
        </p:spPr>
        <p:txBody>
          <a:bodyPr wrap="none" rtlCol="0">
            <a:spAutoFit/>
          </a:bodyPr>
          <a:lstStyle/>
          <a:p>
            <a:r>
              <a:rPr lang="es-ES" dirty="0">
                <a:ln w="18415" cmpd="sng">
                  <a:solidFill>
                    <a:srgbClr val="FFFFFF"/>
                  </a:solidFill>
                  <a:prstDash val="solid"/>
                </a:ln>
                <a:solidFill>
                  <a:srgbClr val="FFFFFF"/>
                </a:solidFill>
                <a:effectLst>
                  <a:outerShdw blurRad="63500" dir="3600000" algn="tl" rotWithShape="0">
                    <a:srgbClr val="000000">
                      <a:alpha val="70000"/>
                    </a:srgbClr>
                  </a:outerShdw>
                </a:effectLst>
              </a:rPr>
              <a:t>Organización</a:t>
            </a:r>
          </a:p>
        </p:txBody>
      </p:sp>
      <p:pic>
        <p:nvPicPr>
          <p:cNvPr id="4" name="Imagen 3" descr="200387650-001.png"/>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251520" y="3745570"/>
            <a:ext cx="792088" cy="2131702"/>
          </a:xfrm>
          <a:prstGeom prst="rect">
            <a:avLst/>
          </a:prstGeom>
        </p:spPr>
      </p:pic>
      <p:sp>
        <p:nvSpPr>
          <p:cNvPr id="41" name="Flecha derecha 40"/>
          <p:cNvSpPr/>
          <p:nvPr/>
        </p:nvSpPr>
        <p:spPr>
          <a:xfrm rot="16200000">
            <a:off x="2123728" y="2852936"/>
            <a:ext cx="288032" cy="288032"/>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44" name="Flecha derecha 43"/>
          <p:cNvSpPr/>
          <p:nvPr/>
        </p:nvSpPr>
        <p:spPr>
          <a:xfrm flipH="1">
            <a:off x="1043608" y="4077072"/>
            <a:ext cx="288032" cy="288032"/>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46" name="Flecha derecha 45"/>
          <p:cNvSpPr/>
          <p:nvPr/>
        </p:nvSpPr>
        <p:spPr>
          <a:xfrm rot="19092202" flipH="1">
            <a:off x="1521335" y="4532214"/>
            <a:ext cx="395360" cy="288032"/>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pic>
        <p:nvPicPr>
          <p:cNvPr id="5" name="Imagen 4" descr="56347437.png"/>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896741" y="4653136"/>
            <a:ext cx="789087" cy="1800200"/>
          </a:xfrm>
          <a:prstGeom prst="rect">
            <a:avLst/>
          </a:prstGeom>
        </p:spPr>
      </p:pic>
      <p:sp>
        <p:nvSpPr>
          <p:cNvPr id="24" name="Rectángulo 23"/>
          <p:cNvSpPr/>
          <p:nvPr/>
        </p:nvSpPr>
        <p:spPr>
          <a:xfrm>
            <a:off x="752725" y="5229200"/>
            <a:ext cx="1080120" cy="576064"/>
          </a:xfrm>
          <a:prstGeom prst="rect">
            <a:avLst/>
          </a:prstGeom>
        </p:spPr>
        <p:style>
          <a:lnRef idx="1">
            <a:schemeClr val="accent3"/>
          </a:lnRef>
          <a:fillRef idx="3">
            <a:schemeClr val="accent3"/>
          </a:fillRef>
          <a:effectRef idx="2">
            <a:schemeClr val="accent3"/>
          </a:effectRef>
          <a:fontRef idx="minor">
            <a:schemeClr val="lt1"/>
          </a:fontRef>
        </p:style>
        <p:txBody>
          <a:bodyPr rtlCol="0" anchor="ctr"/>
          <a:lstStyle/>
          <a:p>
            <a:pPr algn="ctr"/>
            <a:endParaRPr lang="es-ES"/>
          </a:p>
        </p:txBody>
      </p:sp>
      <p:sp>
        <p:nvSpPr>
          <p:cNvPr id="25" name="CuadroTexto 24"/>
          <p:cNvSpPr txBox="1"/>
          <p:nvPr/>
        </p:nvSpPr>
        <p:spPr>
          <a:xfrm>
            <a:off x="511743" y="5157192"/>
            <a:ext cx="1539978" cy="646331"/>
          </a:xfrm>
          <a:prstGeom prst="rect">
            <a:avLst/>
          </a:prstGeom>
          <a:noFill/>
        </p:spPr>
        <p:txBody>
          <a:bodyPr wrap="square" rtlCol="0">
            <a:spAutoFit/>
          </a:bodyPr>
          <a:lstStyle/>
          <a:p>
            <a:pPr algn="ctr"/>
            <a:r>
              <a:rPr lang="es-ES" dirty="0"/>
              <a:t>Inter-</a:t>
            </a:r>
            <a:r>
              <a:rPr lang="es-ES" dirty="0" err="1"/>
              <a:t>mediarios</a:t>
            </a:r>
            <a:endParaRPr lang="es-ES" dirty="0"/>
          </a:p>
        </p:txBody>
      </p:sp>
      <p:sp>
        <p:nvSpPr>
          <p:cNvPr id="18" name="Rectángulo 17"/>
          <p:cNvSpPr/>
          <p:nvPr/>
        </p:nvSpPr>
        <p:spPr>
          <a:xfrm>
            <a:off x="467544" y="4509120"/>
            <a:ext cx="432048" cy="144016"/>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1" name="CuadroTexto 10"/>
          <p:cNvSpPr txBox="1"/>
          <p:nvPr/>
        </p:nvSpPr>
        <p:spPr>
          <a:xfrm rot="21029231">
            <a:off x="327387" y="4200238"/>
            <a:ext cx="975353" cy="430887"/>
          </a:xfrm>
          <a:prstGeom prst="rect">
            <a:avLst/>
          </a:prstGeom>
          <a:noFill/>
        </p:spPr>
        <p:txBody>
          <a:bodyPr wrap="square" rtlCol="0">
            <a:spAutoFit/>
          </a:bodyPr>
          <a:lstStyle/>
          <a:p>
            <a:r>
              <a:rPr lang="es-ES" sz="1050" dirty="0"/>
              <a:t>Posibles accionistas</a:t>
            </a:r>
          </a:p>
        </p:txBody>
      </p:sp>
      <p:pic>
        <p:nvPicPr>
          <p:cNvPr id="47" name="Imagen 46"/>
          <p:cNvPicPr>
            <a:picLocks noChangeAspect="1"/>
          </p:cNvPicPr>
          <p:nvPr/>
        </p:nvPicPr>
        <p:blipFill rotWithShape="1">
          <a:blip r:embed="rId8">
            <a:clrChange>
              <a:clrFrom>
                <a:srgbClr val="FFFFFF"/>
              </a:clrFrom>
              <a:clrTo>
                <a:srgbClr val="FFFFFF">
                  <a:alpha val="0"/>
                </a:srgbClr>
              </a:clrTo>
            </a:clrChange>
          </a:blip>
          <a:srcRect r="40804"/>
          <a:stretch/>
        </p:blipFill>
        <p:spPr>
          <a:xfrm>
            <a:off x="1403648" y="836712"/>
            <a:ext cx="1582326" cy="2031504"/>
          </a:xfrm>
          <a:prstGeom prst="rect">
            <a:avLst/>
          </a:prstGeom>
        </p:spPr>
      </p:pic>
      <p:sp>
        <p:nvSpPr>
          <p:cNvPr id="3" name="Rectángulo 2"/>
          <p:cNvSpPr/>
          <p:nvPr/>
        </p:nvSpPr>
        <p:spPr>
          <a:xfrm>
            <a:off x="1907704" y="1340768"/>
            <a:ext cx="864096" cy="288032"/>
          </a:xfrm>
          <a:prstGeom prst="rect">
            <a:avLst/>
          </a:prstGeom>
          <a:solidFill>
            <a:srgbClr val="D93131"/>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2" name="CuadroTexto 1"/>
          <p:cNvSpPr txBox="1"/>
          <p:nvPr/>
        </p:nvSpPr>
        <p:spPr>
          <a:xfrm>
            <a:off x="1835696" y="1259468"/>
            <a:ext cx="1046455" cy="369332"/>
          </a:xfrm>
          <a:prstGeom prst="rect">
            <a:avLst/>
          </a:prstGeom>
          <a:noFill/>
        </p:spPr>
        <p:txBody>
          <a:bodyPr wrap="none" rtlCol="0">
            <a:spAutoFit/>
          </a:bodyPr>
          <a:lstStyle/>
          <a:p>
            <a:r>
              <a:rPr lang="es-ES" dirty="0"/>
              <a:t>Sindicato</a:t>
            </a:r>
          </a:p>
        </p:txBody>
      </p:sp>
      <p:sp>
        <p:nvSpPr>
          <p:cNvPr id="45" name="Flecha derecha 44">
            <a:extLst>
              <a:ext uri="{FF2B5EF4-FFF2-40B4-BE49-F238E27FC236}">
                <a16:creationId xmlns:a16="http://schemas.microsoft.com/office/drawing/2014/main" id="{24C3F134-BCA5-D048-8722-371F3D82ECFC}"/>
              </a:ext>
            </a:extLst>
          </p:cNvPr>
          <p:cNvSpPr/>
          <p:nvPr/>
        </p:nvSpPr>
        <p:spPr>
          <a:xfrm rot="2507798">
            <a:off x="3033501" y="4460206"/>
            <a:ext cx="395360" cy="288032"/>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pic>
        <p:nvPicPr>
          <p:cNvPr id="1026" name="Picture 2" descr="Resultado de imagen para accionista cuerpo entero">
            <a:extLst>
              <a:ext uri="{FF2B5EF4-FFF2-40B4-BE49-F238E27FC236}">
                <a16:creationId xmlns:a16="http://schemas.microsoft.com/office/drawing/2014/main" id="{EAA82655-FDE3-D545-80E9-5A844DB0C36D}"/>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2782366" y="4243328"/>
            <a:ext cx="1873644" cy="2344732"/>
          </a:xfrm>
          <a:prstGeom prst="rect">
            <a:avLst/>
          </a:prstGeom>
          <a:noFill/>
          <a:extLst>
            <a:ext uri="{909E8E84-426E-40DD-AFC4-6F175D3DCCD1}">
              <a14:hiddenFill xmlns:a14="http://schemas.microsoft.com/office/drawing/2010/main">
                <a:solidFill>
                  <a:srgbClr val="FFFFFF"/>
                </a:solidFill>
              </a14:hiddenFill>
            </a:ext>
          </a:extLst>
        </p:spPr>
      </p:pic>
      <p:sp>
        <p:nvSpPr>
          <p:cNvPr id="6" name="CuadroTexto 5">
            <a:extLst>
              <a:ext uri="{FF2B5EF4-FFF2-40B4-BE49-F238E27FC236}">
                <a16:creationId xmlns:a16="http://schemas.microsoft.com/office/drawing/2014/main" id="{501E4D0B-AADE-364F-8154-0D01A37955C2}"/>
              </a:ext>
            </a:extLst>
          </p:cNvPr>
          <p:cNvSpPr txBox="1"/>
          <p:nvPr/>
        </p:nvSpPr>
        <p:spPr>
          <a:xfrm>
            <a:off x="3164528" y="5144935"/>
            <a:ext cx="1134670" cy="369332"/>
          </a:xfrm>
          <a:prstGeom prst="rect">
            <a:avLst/>
          </a:prstGeom>
        </p:spPr>
        <p:style>
          <a:lnRef idx="2">
            <a:schemeClr val="dk1"/>
          </a:lnRef>
          <a:fillRef idx="1">
            <a:schemeClr val="lt1"/>
          </a:fillRef>
          <a:effectRef idx="0">
            <a:schemeClr val="dk1"/>
          </a:effectRef>
          <a:fontRef idx="minor">
            <a:schemeClr val="dk1"/>
          </a:fontRef>
        </p:style>
        <p:txBody>
          <a:bodyPr wrap="none" rtlCol="0">
            <a:spAutoFit/>
          </a:bodyPr>
          <a:lstStyle/>
          <a:p>
            <a:r>
              <a:rPr lang="es-MX" dirty="0"/>
              <a:t>Accionista</a:t>
            </a:r>
          </a:p>
        </p:txBody>
      </p:sp>
      <p:pic>
        <p:nvPicPr>
          <p:cNvPr id="1028" name="Picture 4" descr="Imagen relacionada">
            <a:extLst>
              <a:ext uri="{FF2B5EF4-FFF2-40B4-BE49-F238E27FC236}">
                <a16:creationId xmlns:a16="http://schemas.microsoft.com/office/drawing/2014/main" id="{67F48EDE-788A-BC49-A88E-0D806B3BA168}"/>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2805187" y="2250651"/>
            <a:ext cx="2053565" cy="2053565"/>
          </a:xfrm>
          <a:prstGeom prst="rect">
            <a:avLst/>
          </a:prstGeom>
          <a:noFill/>
          <a:extLst>
            <a:ext uri="{909E8E84-426E-40DD-AFC4-6F175D3DCCD1}">
              <a14:hiddenFill xmlns:a14="http://schemas.microsoft.com/office/drawing/2010/main">
                <a:solidFill>
                  <a:srgbClr val="FFFFFF"/>
                </a:solidFill>
              </a14:hiddenFill>
            </a:ext>
          </a:extLst>
        </p:spPr>
      </p:pic>
      <p:sp>
        <p:nvSpPr>
          <p:cNvPr id="52" name="CuadroTexto 51">
            <a:extLst>
              <a:ext uri="{FF2B5EF4-FFF2-40B4-BE49-F238E27FC236}">
                <a16:creationId xmlns:a16="http://schemas.microsoft.com/office/drawing/2014/main" id="{3A8F0106-E7BA-3641-AF73-9FF10C393E2F}"/>
              </a:ext>
            </a:extLst>
          </p:cNvPr>
          <p:cNvSpPr txBox="1"/>
          <p:nvPr/>
        </p:nvSpPr>
        <p:spPr>
          <a:xfrm>
            <a:off x="3203848" y="3214804"/>
            <a:ext cx="1215397" cy="369332"/>
          </a:xfrm>
          <a:prstGeom prst="rect">
            <a:avLst/>
          </a:prstGeom>
        </p:spPr>
        <p:style>
          <a:lnRef idx="1">
            <a:schemeClr val="accent1"/>
          </a:lnRef>
          <a:fillRef idx="2">
            <a:schemeClr val="accent1"/>
          </a:fillRef>
          <a:effectRef idx="1">
            <a:schemeClr val="accent1"/>
          </a:effectRef>
          <a:fontRef idx="minor">
            <a:schemeClr val="dk1"/>
          </a:fontRef>
        </p:style>
        <p:txBody>
          <a:bodyPr wrap="none" rtlCol="0">
            <a:spAutoFit/>
          </a:bodyPr>
          <a:lstStyle/>
          <a:p>
            <a:r>
              <a:rPr lang="es-MX" dirty="0"/>
              <a:t>Empleados</a:t>
            </a:r>
          </a:p>
        </p:txBody>
      </p:sp>
      <p:sp>
        <p:nvSpPr>
          <p:cNvPr id="54" name="Flecha derecha 53">
            <a:extLst>
              <a:ext uri="{FF2B5EF4-FFF2-40B4-BE49-F238E27FC236}">
                <a16:creationId xmlns:a16="http://schemas.microsoft.com/office/drawing/2014/main" id="{25E9CAED-07FA-9E4C-9715-183ABF94B039}"/>
              </a:ext>
            </a:extLst>
          </p:cNvPr>
          <p:cNvSpPr/>
          <p:nvPr/>
        </p:nvSpPr>
        <p:spPr>
          <a:xfrm>
            <a:off x="2843808" y="3429000"/>
            <a:ext cx="288032" cy="288032"/>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Tree>
    <p:custDataLst>
      <p:tags r:id="rId1"/>
    </p:custDataLst>
    <p:extLst>
      <p:ext uri="{BB962C8B-B14F-4D97-AF65-F5344CB8AC3E}">
        <p14:creationId xmlns:p14="http://schemas.microsoft.com/office/powerpoint/2010/main" val="2144308955"/>
      </p:ext>
    </p:extLst>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p:cTn id="7" dur="500" fill="hold"/>
                                        <p:tgtEl>
                                          <p:spTgt spid="12"/>
                                        </p:tgtEl>
                                        <p:attrNameLst>
                                          <p:attrName>ppt_w</p:attrName>
                                        </p:attrNameLst>
                                      </p:cBhvr>
                                      <p:tavLst>
                                        <p:tav tm="0">
                                          <p:val>
                                            <p:fltVal val="0"/>
                                          </p:val>
                                        </p:tav>
                                        <p:tav tm="100000">
                                          <p:val>
                                            <p:strVal val="#ppt_w"/>
                                          </p:val>
                                        </p:tav>
                                      </p:tavLst>
                                    </p:anim>
                                    <p:anim calcmode="lin" valueType="num">
                                      <p:cBhvr>
                                        <p:cTn id="8" dur="500" fill="hold"/>
                                        <p:tgtEl>
                                          <p:spTgt spid="12"/>
                                        </p:tgtEl>
                                        <p:attrNameLst>
                                          <p:attrName>ppt_h</p:attrName>
                                        </p:attrNameLst>
                                      </p:cBhvr>
                                      <p:tavLst>
                                        <p:tav tm="0">
                                          <p:val>
                                            <p:fltVal val="0"/>
                                          </p:val>
                                        </p:tav>
                                        <p:tav tm="100000">
                                          <p:val>
                                            <p:strVal val="#ppt_h"/>
                                          </p:val>
                                        </p:tav>
                                      </p:tavLst>
                                    </p:anim>
                                    <p:animEffect transition="in" filter="fade">
                                      <p:cBhvr>
                                        <p:cTn id="9" dur="500"/>
                                        <p:tgtEl>
                                          <p:spTgt spid="12"/>
                                        </p:tgtEl>
                                      </p:cBhvr>
                                    </p:animEffect>
                                  </p:childTnLst>
                                </p:cTn>
                              </p:par>
                              <p:par>
                                <p:cTn id="10" presetID="1" presetClass="entr" presetSubtype="0" fill="hold" grpId="0" nodeType="withEffect">
                                  <p:stCondLst>
                                    <p:cond delay="0"/>
                                  </p:stCondLst>
                                  <p:childTnLst>
                                    <p:set>
                                      <p:cBhvr>
                                        <p:cTn id="11" dur="1" fill="hold">
                                          <p:stCondLst>
                                            <p:cond delay="9"/>
                                          </p:stCondLst>
                                        </p:cTn>
                                        <p:tgtEl>
                                          <p:spTgt spid="41"/>
                                        </p:tgtEl>
                                        <p:attrNameLst>
                                          <p:attrName>style.visibility</p:attrName>
                                        </p:attrNameLst>
                                      </p:cBhvr>
                                      <p:to>
                                        <p:strVal val="visible"/>
                                      </p:to>
                                    </p:set>
                                  </p:childTnLst>
                                </p:cTn>
                              </p:par>
                              <p:par>
                                <p:cTn id="12" presetID="1" presetClass="entr" presetSubtype="0" fill="hold" grpId="0" nodeType="withEffect">
                                  <p:stCondLst>
                                    <p:cond delay="0"/>
                                  </p:stCondLst>
                                  <p:childTnLst>
                                    <p:set>
                                      <p:cBhvr>
                                        <p:cTn id="13" dur="1" fill="hold">
                                          <p:stCondLst>
                                            <p:cond delay="9"/>
                                          </p:stCondLst>
                                        </p:cTn>
                                        <p:tgtEl>
                                          <p:spTgt spid="46"/>
                                        </p:tgtEl>
                                        <p:attrNameLst>
                                          <p:attrName>style.visibility</p:attrName>
                                        </p:attrNameLst>
                                      </p:cBhvr>
                                      <p:to>
                                        <p:strVal val="visible"/>
                                      </p:to>
                                    </p:set>
                                  </p:childTnLst>
                                </p:cTn>
                              </p:par>
                              <p:par>
                                <p:cTn id="14" presetID="1" presetClass="entr" presetSubtype="0" fill="hold" grpId="0" nodeType="withEffect">
                                  <p:stCondLst>
                                    <p:cond delay="0"/>
                                  </p:stCondLst>
                                  <p:childTnLst>
                                    <p:set>
                                      <p:cBhvr>
                                        <p:cTn id="15" dur="1" fill="hold">
                                          <p:stCondLst>
                                            <p:cond delay="9"/>
                                          </p:stCondLst>
                                        </p:cTn>
                                        <p:tgtEl>
                                          <p:spTgt spid="44"/>
                                        </p:tgtEl>
                                        <p:attrNameLst>
                                          <p:attrName>style.visibility</p:attrName>
                                        </p:attrNameLst>
                                      </p:cBhvr>
                                      <p:to>
                                        <p:strVal val="visible"/>
                                      </p:to>
                                    </p:set>
                                  </p:childTnLst>
                                </p:cTn>
                              </p:par>
                            </p:childTnLst>
                          </p:cTn>
                        </p:par>
                        <p:par>
                          <p:cTn id="16" fill="hold">
                            <p:stCondLst>
                              <p:cond delay="500"/>
                            </p:stCondLst>
                            <p:childTnLst>
                              <p:par>
                                <p:cTn id="17" presetID="9" presetClass="entr" presetSubtype="0" fill="hold" grpId="0" nodeType="afterEffect">
                                  <p:stCondLst>
                                    <p:cond delay="0"/>
                                  </p:stCondLst>
                                  <p:childTnLst>
                                    <p:set>
                                      <p:cBhvr>
                                        <p:cTn id="18" dur="1" fill="hold">
                                          <p:stCondLst>
                                            <p:cond delay="0"/>
                                          </p:stCondLst>
                                        </p:cTn>
                                        <p:tgtEl>
                                          <p:spTgt spid="2"/>
                                        </p:tgtEl>
                                        <p:attrNameLst>
                                          <p:attrName>style.visibility</p:attrName>
                                        </p:attrNameLst>
                                      </p:cBhvr>
                                      <p:to>
                                        <p:strVal val="visible"/>
                                      </p:to>
                                    </p:set>
                                    <p:animEffect transition="in" filter="dissolve">
                                      <p:cBhvr>
                                        <p:cTn id="19" dur="110"/>
                                        <p:tgtEl>
                                          <p:spTgt spid="2"/>
                                        </p:tgtEl>
                                      </p:cBhvr>
                                    </p:animEffect>
                                  </p:childTnLst>
                                </p:cTn>
                              </p:par>
                            </p:childTnLst>
                          </p:cTn>
                        </p:par>
                        <p:par>
                          <p:cTn id="20" fill="hold">
                            <p:stCondLst>
                              <p:cond delay="610"/>
                            </p:stCondLst>
                            <p:childTnLst>
                              <p:par>
                                <p:cTn id="21" presetID="9" presetClass="entr" presetSubtype="0" fill="hold" nodeType="afterEffect">
                                  <p:stCondLst>
                                    <p:cond delay="0"/>
                                  </p:stCondLst>
                                  <p:childTnLst>
                                    <p:set>
                                      <p:cBhvr>
                                        <p:cTn id="22" dur="1" fill="hold">
                                          <p:stCondLst>
                                            <p:cond delay="0"/>
                                          </p:stCondLst>
                                        </p:cTn>
                                        <p:tgtEl>
                                          <p:spTgt spid="5"/>
                                        </p:tgtEl>
                                        <p:attrNameLst>
                                          <p:attrName>style.visibility</p:attrName>
                                        </p:attrNameLst>
                                      </p:cBhvr>
                                      <p:to>
                                        <p:strVal val="visible"/>
                                      </p:to>
                                    </p:set>
                                    <p:animEffect transition="in" filter="dissolve">
                                      <p:cBhvr>
                                        <p:cTn id="23" dur="110"/>
                                        <p:tgtEl>
                                          <p:spTgt spid="5"/>
                                        </p:tgtEl>
                                      </p:cBhvr>
                                    </p:animEffect>
                                  </p:childTnLst>
                                </p:cTn>
                              </p:par>
                            </p:childTnLst>
                          </p:cTn>
                        </p:par>
                        <p:par>
                          <p:cTn id="24" fill="hold">
                            <p:stCondLst>
                              <p:cond delay="720"/>
                            </p:stCondLst>
                            <p:childTnLst>
                              <p:par>
                                <p:cTn id="25" presetID="9" presetClass="entr" presetSubtype="0" fill="hold" grpId="0" nodeType="afterEffect">
                                  <p:stCondLst>
                                    <p:cond delay="0"/>
                                  </p:stCondLst>
                                  <p:childTnLst>
                                    <p:set>
                                      <p:cBhvr>
                                        <p:cTn id="26" dur="1" fill="hold">
                                          <p:stCondLst>
                                            <p:cond delay="0"/>
                                          </p:stCondLst>
                                        </p:cTn>
                                        <p:tgtEl>
                                          <p:spTgt spid="25"/>
                                        </p:tgtEl>
                                        <p:attrNameLst>
                                          <p:attrName>style.visibility</p:attrName>
                                        </p:attrNameLst>
                                      </p:cBhvr>
                                      <p:to>
                                        <p:strVal val="visible"/>
                                      </p:to>
                                    </p:set>
                                    <p:animEffect transition="in" filter="dissolve">
                                      <p:cBhvr>
                                        <p:cTn id="27" dur="110"/>
                                        <p:tgtEl>
                                          <p:spTgt spid="25"/>
                                        </p:tgtEl>
                                      </p:cBhvr>
                                    </p:animEffect>
                                  </p:childTnLst>
                                </p:cTn>
                              </p:par>
                            </p:childTnLst>
                          </p:cTn>
                        </p:par>
                        <p:par>
                          <p:cTn id="28" fill="hold">
                            <p:stCondLst>
                              <p:cond delay="830"/>
                            </p:stCondLst>
                            <p:childTnLst>
                              <p:par>
                                <p:cTn id="29" presetID="9" presetClass="entr" presetSubtype="0" fill="hold" nodeType="afterEffect">
                                  <p:stCondLst>
                                    <p:cond delay="0"/>
                                  </p:stCondLst>
                                  <p:childTnLst>
                                    <p:set>
                                      <p:cBhvr>
                                        <p:cTn id="30" dur="1" fill="hold">
                                          <p:stCondLst>
                                            <p:cond delay="0"/>
                                          </p:stCondLst>
                                        </p:cTn>
                                        <p:tgtEl>
                                          <p:spTgt spid="4"/>
                                        </p:tgtEl>
                                        <p:attrNameLst>
                                          <p:attrName>style.visibility</p:attrName>
                                        </p:attrNameLst>
                                      </p:cBhvr>
                                      <p:to>
                                        <p:strVal val="visible"/>
                                      </p:to>
                                    </p:set>
                                    <p:animEffect transition="in" filter="dissolve">
                                      <p:cBhvr>
                                        <p:cTn id="31" dur="110"/>
                                        <p:tgtEl>
                                          <p:spTgt spid="4"/>
                                        </p:tgtEl>
                                      </p:cBhvr>
                                    </p:animEffect>
                                  </p:childTnLst>
                                </p:cTn>
                              </p:par>
                            </p:childTnLst>
                          </p:cTn>
                        </p:par>
                        <p:par>
                          <p:cTn id="32" fill="hold">
                            <p:stCondLst>
                              <p:cond delay="940"/>
                            </p:stCondLst>
                            <p:childTnLst>
                              <p:par>
                                <p:cTn id="33" presetID="9" presetClass="entr" presetSubtype="0" fill="hold" grpId="0" nodeType="afterEffect">
                                  <p:stCondLst>
                                    <p:cond delay="0"/>
                                  </p:stCondLst>
                                  <p:childTnLst>
                                    <p:set>
                                      <p:cBhvr>
                                        <p:cTn id="34" dur="1" fill="hold">
                                          <p:stCondLst>
                                            <p:cond delay="0"/>
                                          </p:stCondLst>
                                        </p:cTn>
                                        <p:tgtEl>
                                          <p:spTgt spid="11"/>
                                        </p:tgtEl>
                                        <p:attrNameLst>
                                          <p:attrName>style.visibility</p:attrName>
                                        </p:attrNameLst>
                                      </p:cBhvr>
                                      <p:to>
                                        <p:strVal val="visible"/>
                                      </p:to>
                                    </p:set>
                                    <p:animEffect transition="in" filter="dissolve">
                                      <p:cBhvr>
                                        <p:cTn id="35" dur="110"/>
                                        <p:tgtEl>
                                          <p:spTgt spid="11"/>
                                        </p:tgtEl>
                                      </p:cBhvr>
                                    </p:animEffect>
                                  </p:childTnLst>
                                </p:cTn>
                              </p:par>
                              <p:par>
                                <p:cTn id="36" presetID="1" presetClass="entr" presetSubtype="0" fill="hold" grpId="0" nodeType="withEffect">
                                  <p:stCondLst>
                                    <p:cond delay="0"/>
                                  </p:stCondLst>
                                  <p:childTnLst>
                                    <p:set>
                                      <p:cBhvr>
                                        <p:cTn id="37" dur="1" fill="hold">
                                          <p:stCondLst>
                                            <p:cond delay="9"/>
                                          </p:stCondLst>
                                        </p:cTn>
                                        <p:tgtEl>
                                          <p:spTgt spid="45"/>
                                        </p:tgtEl>
                                        <p:attrNameLst>
                                          <p:attrName>style.visibility</p:attrName>
                                        </p:attrNameLst>
                                      </p:cBhvr>
                                      <p:to>
                                        <p:strVal val="visible"/>
                                      </p:to>
                                    </p:set>
                                  </p:childTnLst>
                                </p:cTn>
                              </p:par>
                              <p:par>
                                <p:cTn id="38" presetID="1" presetClass="entr" presetSubtype="0" fill="hold" grpId="0" nodeType="withEffect">
                                  <p:stCondLst>
                                    <p:cond delay="0"/>
                                  </p:stCondLst>
                                  <p:childTnLst>
                                    <p:set>
                                      <p:cBhvr>
                                        <p:cTn id="39" dur="1" fill="hold">
                                          <p:stCondLst>
                                            <p:cond delay="9"/>
                                          </p:stCondLst>
                                        </p:cTn>
                                        <p:tgtEl>
                                          <p:spTgt spid="5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animBg="1"/>
      <p:bldP spid="44" grpId="0" animBg="1"/>
      <p:bldP spid="46" grpId="0" animBg="1"/>
      <p:bldP spid="25" grpId="0"/>
      <p:bldP spid="11" grpId="0"/>
      <p:bldP spid="2" grpId="0"/>
      <p:bldP spid="45" grpId="0" animBg="1"/>
      <p:bldP spid="54"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bg>
      <p:bgPr>
        <a:blipFill dpi="0" rotWithShape="1">
          <a:blip r:embed="rId4" cstate="print">
            <a:lum/>
          </a:blip>
          <a:srcRect/>
          <a:stretch>
            <a:fillRect/>
          </a:stretch>
        </a:blipFill>
        <a:effectLst/>
      </p:bgPr>
    </p:bg>
    <p:spTree>
      <p:nvGrpSpPr>
        <p:cNvPr id="1" name=""/>
        <p:cNvGrpSpPr/>
        <p:nvPr/>
      </p:nvGrpSpPr>
      <p:grpSpPr>
        <a:xfrm>
          <a:off x="0" y="0"/>
          <a:ext cx="0" cy="0"/>
          <a:chOff x="0" y="0"/>
          <a:chExt cx="0" cy="0"/>
        </a:xfrm>
      </p:grpSpPr>
      <p:sp>
        <p:nvSpPr>
          <p:cNvPr id="17" name="TextBox 16"/>
          <p:cNvSpPr txBox="1"/>
          <p:nvPr/>
        </p:nvSpPr>
        <p:spPr>
          <a:xfrm>
            <a:off x="4572000" y="1052736"/>
            <a:ext cx="4114800" cy="5112568"/>
          </a:xfrm>
          <a:prstGeom prst="rect">
            <a:avLst/>
          </a:prstGeom>
          <a:noFill/>
        </p:spPr>
        <p:txBody>
          <a:bodyPr wrap="square" rtlCol="0" anchor="ctr">
            <a:normAutofit/>
          </a:bodyPr>
          <a:lstStyle/>
          <a:p>
            <a:pPr marL="342900" indent="-342900">
              <a:buFont typeface="Arial" panose="020B0604020202020204" pitchFamily="34" charset="0"/>
              <a:buChar char="•"/>
            </a:pPr>
            <a:r>
              <a:rPr lang="es-ES" sz="2400" dirty="0">
                <a:solidFill>
                  <a:srgbClr val="404040"/>
                </a:solidFill>
                <a:latin typeface="Calibri" pitchFamily="34" charset="0"/>
              </a:rPr>
              <a:t>Becarios y practicantes</a:t>
            </a:r>
          </a:p>
          <a:p>
            <a:pPr marL="342900" indent="-342900">
              <a:buFont typeface="Arial" panose="020B0604020202020204" pitchFamily="34" charset="0"/>
              <a:buChar char="•"/>
            </a:pPr>
            <a:r>
              <a:rPr lang="es-ES" sz="2400" dirty="0">
                <a:solidFill>
                  <a:srgbClr val="404040"/>
                </a:solidFill>
                <a:latin typeface="Calibri" pitchFamily="34" charset="0"/>
              </a:rPr>
              <a:t>Voluntarios </a:t>
            </a:r>
            <a:r>
              <a:rPr lang="es-ES" sz="2400" dirty="0" err="1">
                <a:solidFill>
                  <a:srgbClr val="404040"/>
                </a:solidFill>
                <a:latin typeface="Calibri" pitchFamily="34" charset="0"/>
              </a:rPr>
              <a:t>ONGs</a:t>
            </a:r>
            <a:endParaRPr lang="es-MX" sz="2400" dirty="0"/>
          </a:p>
        </p:txBody>
      </p:sp>
      <p:sp>
        <p:nvSpPr>
          <p:cNvPr id="9" name="Title 8"/>
          <p:cNvSpPr>
            <a:spLocks noGrp="1"/>
          </p:cNvSpPr>
          <p:nvPr>
            <p:ph type="title"/>
          </p:nvPr>
        </p:nvSpPr>
        <p:spPr>
          <a:xfrm>
            <a:off x="434622" y="76200"/>
            <a:ext cx="6651978" cy="734291"/>
          </a:xfrm>
        </p:spPr>
        <p:txBody>
          <a:bodyPr anchor="b">
            <a:normAutofit/>
          </a:bodyPr>
          <a:lstStyle/>
          <a:p>
            <a:pPr lvl="0">
              <a:spcBef>
                <a:spcPts val="0"/>
              </a:spcBef>
            </a:pPr>
            <a:r>
              <a:rPr lang="en-US" b="1" dirty="0">
                <a:solidFill>
                  <a:srgbClr val="FFFFFF"/>
                </a:solidFill>
              </a:rPr>
              <a:t>Stakeholders: </a:t>
            </a:r>
            <a:r>
              <a:rPr lang="en-US" b="1" dirty="0" err="1">
                <a:solidFill>
                  <a:srgbClr val="FFFFFF"/>
                </a:solidFill>
              </a:rPr>
              <a:t>secundarios</a:t>
            </a:r>
            <a:r>
              <a:rPr lang="en-US" b="1" dirty="0">
                <a:solidFill>
                  <a:srgbClr val="FFFFFF"/>
                </a:solidFill>
              </a:rPr>
              <a:t> </a:t>
            </a:r>
            <a:r>
              <a:rPr lang="en-US" b="1" dirty="0" err="1">
                <a:solidFill>
                  <a:srgbClr val="FFFFFF"/>
                </a:solidFill>
              </a:rPr>
              <a:t>internos</a:t>
            </a:r>
            <a:endParaRPr lang="es-ES" dirty="0"/>
          </a:p>
        </p:txBody>
      </p:sp>
      <p:pic>
        <p:nvPicPr>
          <p:cNvPr id="12" name="Imagen 11"/>
          <p:cNvPicPr>
            <a:picLocks noChangeAspect="1"/>
          </p:cNvPicPr>
          <p:nvPr/>
        </p:nvPicPr>
        <p:blipFill rotWithShape="1">
          <a:blip r:embed="rId5">
            <a:extLst/>
          </a:blip>
          <a:srcRect l="23818" t="5335" r="34588" b="45624"/>
          <a:stretch/>
        </p:blipFill>
        <p:spPr>
          <a:xfrm>
            <a:off x="1299637" y="2924944"/>
            <a:ext cx="1760195" cy="1512168"/>
          </a:xfrm>
          <a:prstGeom prst="rect">
            <a:avLst/>
          </a:prstGeom>
        </p:spPr>
      </p:pic>
      <p:sp>
        <p:nvSpPr>
          <p:cNvPr id="33" name="CuadroTexto 32"/>
          <p:cNvSpPr txBox="1"/>
          <p:nvPr/>
        </p:nvSpPr>
        <p:spPr>
          <a:xfrm>
            <a:off x="1475656" y="3496235"/>
            <a:ext cx="1406793" cy="369332"/>
          </a:xfrm>
          <a:prstGeom prst="rect">
            <a:avLst/>
          </a:prstGeom>
          <a:noFill/>
        </p:spPr>
        <p:txBody>
          <a:bodyPr wrap="none" rtlCol="0">
            <a:spAutoFit/>
          </a:bodyPr>
          <a:lstStyle/>
          <a:p>
            <a:r>
              <a:rPr lang="es-ES" dirty="0">
                <a:ln w="18415" cmpd="sng">
                  <a:solidFill>
                    <a:srgbClr val="FFFFFF"/>
                  </a:solidFill>
                  <a:prstDash val="solid"/>
                </a:ln>
                <a:solidFill>
                  <a:srgbClr val="FFFFFF"/>
                </a:solidFill>
                <a:effectLst>
                  <a:outerShdw blurRad="63500" dir="3600000" algn="tl" rotWithShape="0">
                    <a:srgbClr val="000000">
                      <a:alpha val="70000"/>
                    </a:srgbClr>
                  </a:outerShdw>
                </a:effectLst>
              </a:rPr>
              <a:t>Organización</a:t>
            </a:r>
          </a:p>
        </p:txBody>
      </p:sp>
      <p:pic>
        <p:nvPicPr>
          <p:cNvPr id="15" name="Imagen 14" descr="56347511.png"/>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539552" y="1124744"/>
            <a:ext cx="1013523" cy="1794484"/>
          </a:xfrm>
          <a:prstGeom prst="rect">
            <a:avLst/>
          </a:prstGeom>
        </p:spPr>
      </p:pic>
      <p:sp>
        <p:nvSpPr>
          <p:cNvPr id="34" name="CuadroTexto 33"/>
          <p:cNvSpPr txBox="1"/>
          <p:nvPr/>
        </p:nvSpPr>
        <p:spPr>
          <a:xfrm>
            <a:off x="467544" y="1556792"/>
            <a:ext cx="723275" cy="369332"/>
          </a:xfrm>
          <a:prstGeom prst="rect">
            <a:avLst/>
          </a:prstGeom>
          <a:noFill/>
        </p:spPr>
        <p:txBody>
          <a:bodyPr wrap="none" rtlCol="0">
            <a:spAutoFit/>
          </a:bodyPr>
          <a:lstStyle/>
          <a:p>
            <a:r>
              <a:rPr lang="es-ES" dirty="0" err="1"/>
              <a:t>ONGs</a:t>
            </a:r>
            <a:endParaRPr lang="es-ES" dirty="0"/>
          </a:p>
        </p:txBody>
      </p:sp>
      <p:sp>
        <p:nvSpPr>
          <p:cNvPr id="42" name="Flecha derecha 41"/>
          <p:cNvSpPr/>
          <p:nvPr/>
        </p:nvSpPr>
        <p:spPr>
          <a:xfrm rot="2266637" flipH="1">
            <a:off x="1386721" y="2903705"/>
            <a:ext cx="402984" cy="288032"/>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pic>
        <p:nvPicPr>
          <p:cNvPr id="2" name="Picture 2" descr="Resultado de imagen para becario cuerpo entero">
            <a:extLst>
              <a:ext uri="{FF2B5EF4-FFF2-40B4-BE49-F238E27FC236}">
                <a16:creationId xmlns:a16="http://schemas.microsoft.com/office/drawing/2014/main" id="{F597DDC9-10F0-6846-870D-6F4B89C98DD5}"/>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203848" y="4136430"/>
            <a:ext cx="1805196" cy="2246238"/>
          </a:xfrm>
          <a:prstGeom prst="rect">
            <a:avLst/>
          </a:prstGeom>
          <a:noFill/>
          <a:extLst>
            <a:ext uri="{909E8E84-426E-40DD-AFC4-6F175D3DCCD1}">
              <a14:hiddenFill xmlns:a14="http://schemas.microsoft.com/office/drawing/2010/main">
                <a:solidFill>
                  <a:srgbClr val="FFFFFF"/>
                </a:solidFill>
              </a14:hiddenFill>
            </a:ext>
          </a:extLst>
        </p:spPr>
      </p:pic>
      <p:sp>
        <p:nvSpPr>
          <p:cNvPr id="20" name="CuadroTexto 19">
            <a:extLst>
              <a:ext uri="{FF2B5EF4-FFF2-40B4-BE49-F238E27FC236}">
                <a16:creationId xmlns:a16="http://schemas.microsoft.com/office/drawing/2014/main" id="{73D1718A-E002-4140-99B2-7737D54A2525}"/>
              </a:ext>
            </a:extLst>
          </p:cNvPr>
          <p:cNvSpPr txBox="1"/>
          <p:nvPr/>
        </p:nvSpPr>
        <p:spPr>
          <a:xfrm>
            <a:off x="4231928" y="4252446"/>
            <a:ext cx="1232966" cy="369332"/>
          </a:xfrm>
          <a:prstGeom prst="rect">
            <a:avLst/>
          </a:prstGeom>
        </p:spPr>
        <p:style>
          <a:lnRef idx="1">
            <a:schemeClr val="accent5"/>
          </a:lnRef>
          <a:fillRef idx="2">
            <a:schemeClr val="accent5"/>
          </a:fillRef>
          <a:effectRef idx="1">
            <a:schemeClr val="accent5"/>
          </a:effectRef>
          <a:fontRef idx="minor">
            <a:schemeClr val="dk1"/>
          </a:fontRef>
        </p:style>
        <p:txBody>
          <a:bodyPr wrap="none" rtlCol="0">
            <a:spAutoFit/>
          </a:bodyPr>
          <a:lstStyle/>
          <a:p>
            <a:r>
              <a:rPr lang="es-MX" dirty="0"/>
              <a:t>Practicante</a:t>
            </a:r>
          </a:p>
        </p:txBody>
      </p:sp>
      <p:sp>
        <p:nvSpPr>
          <p:cNvPr id="21" name="Flecha derecha 20">
            <a:extLst>
              <a:ext uri="{FF2B5EF4-FFF2-40B4-BE49-F238E27FC236}">
                <a16:creationId xmlns:a16="http://schemas.microsoft.com/office/drawing/2014/main" id="{724F58A6-8E85-A944-9BCA-EBDCB33DE7A2}"/>
              </a:ext>
            </a:extLst>
          </p:cNvPr>
          <p:cNvSpPr/>
          <p:nvPr/>
        </p:nvSpPr>
        <p:spPr>
          <a:xfrm rot="2507798">
            <a:off x="3033501" y="4460206"/>
            <a:ext cx="395360" cy="288032"/>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Tree>
    <p:custDataLst>
      <p:tags r:id="rId1"/>
    </p:custDataLst>
    <p:extLst>
      <p:ext uri="{BB962C8B-B14F-4D97-AF65-F5344CB8AC3E}">
        <p14:creationId xmlns:p14="http://schemas.microsoft.com/office/powerpoint/2010/main" val="188323236"/>
      </p:ext>
    </p:extLst>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p:cTn id="7" dur="500" fill="hold"/>
                                        <p:tgtEl>
                                          <p:spTgt spid="12"/>
                                        </p:tgtEl>
                                        <p:attrNameLst>
                                          <p:attrName>ppt_w</p:attrName>
                                        </p:attrNameLst>
                                      </p:cBhvr>
                                      <p:tavLst>
                                        <p:tav tm="0">
                                          <p:val>
                                            <p:fltVal val="0"/>
                                          </p:val>
                                        </p:tav>
                                        <p:tav tm="100000">
                                          <p:val>
                                            <p:strVal val="#ppt_w"/>
                                          </p:val>
                                        </p:tav>
                                      </p:tavLst>
                                    </p:anim>
                                    <p:anim calcmode="lin" valueType="num">
                                      <p:cBhvr>
                                        <p:cTn id="8" dur="500" fill="hold"/>
                                        <p:tgtEl>
                                          <p:spTgt spid="12"/>
                                        </p:tgtEl>
                                        <p:attrNameLst>
                                          <p:attrName>ppt_h</p:attrName>
                                        </p:attrNameLst>
                                      </p:cBhvr>
                                      <p:tavLst>
                                        <p:tav tm="0">
                                          <p:val>
                                            <p:fltVal val="0"/>
                                          </p:val>
                                        </p:tav>
                                        <p:tav tm="100000">
                                          <p:val>
                                            <p:strVal val="#ppt_h"/>
                                          </p:val>
                                        </p:tav>
                                      </p:tavLst>
                                    </p:anim>
                                    <p:animEffect transition="in" filter="fade">
                                      <p:cBhvr>
                                        <p:cTn id="9" dur="500"/>
                                        <p:tgtEl>
                                          <p:spTgt spid="12"/>
                                        </p:tgtEl>
                                      </p:cBhvr>
                                    </p:animEffect>
                                  </p:childTnLst>
                                </p:cTn>
                              </p:par>
                            </p:childTnLst>
                          </p:cTn>
                        </p:par>
                        <p:par>
                          <p:cTn id="10" fill="hold">
                            <p:stCondLst>
                              <p:cond delay="500"/>
                            </p:stCondLst>
                            <p:childTnLst>
                              <p:par>
                                <p:cTn id="11" presetID="1" presetClass="entr" presetSubtype="0" fill="hold" grpId="0" nodeType="afterEffect">
                                  <p:stCondLst>
                                    <p:cond delay="0"/>
                                  </p:stCondLst>
                                  <p:childTnLst>
                                    <p:set>
                                      <p:cBhvr>
                                        <p:cTn id="12" dur="1" fill="hold">
                                          <p:stCondLst>
                                            <p:cond delay="9"/>
                                          </p:stCondLst>
                                        </p:cTn>
                                        <p:tgtEl>
                                          <p:spTgt spid="42"/>
                                        </p:tgtEl>
                                        <p:attrNameLst>
                                          <p:attrName>style.visibility</p:attrName>
                                        </p:attrNameLst>
                                      </p:cBhvr>
                                      <p:to>
                                        <p:strVal val="visible"/>
                                      </p:to>
                                    </p:set>
                                  </p:childTnLst>
                                </p:cTn>
                              </p:par>
                            </p:childTnLst>
                          </p:cTn>
                        </p:par>
                        <p:par>
                          <p:cTn id="13" fill="hold">
                            <p:stCondLst>
                              <p:cond delay="510"/>
                            </p:stCondLst>
                            <p:childTnLst>
                              <p:par>
                                <p:cTn id="14" presetID="9" presetClass="entr" presetSubtype="0" fill="hold" nodeType="afterEffect">
                                  <p:stCondLst>
                                    <p:cond delay="0"/>
                                  </p:stCondLst>
                                  <p:childTnLst>
                                    <p:set>
                                      <p:cBhvr>
                                        <p:cTn id="15" dur="1" fill="hold">
                                          <p:stCondLst>
                                            <p:cond delay="0"/>
                                          </p:stCondLst>
                                        </p:cTn>
                                        <p:tgtEl>
                                          <p:spTgt spid="15"/>
                                        </p:tgtEl>
                                        <p:attrNameLst>
                                          <p:attrName>style.visibility</p:attrName>
                                        </p:attrNameLst>
                                      </p:cBhvr>
                                      <p:to>
                                        <p:strVal val="visible"/>
                                      </p:to>
                                    </p:set>
                                    <p:animEffect transition="in" filter="dissolve">
                                      <p:cBhvr>
                                        <p:cTn id="16" dur="110"/>
                                        <p:tgtEl>
                                          <p:spTgt spid="15"/>
                                        </p:tgtEl>
                                      </p:cBhvr>
                                    </p:animEffect>
                                  </p:childTnLst>
                                </p:cTn>
                              </p:par>
                            </p:childTnLst>
                          </p:cTn>
                        </p:par>
                        <p:par>
                          <p:cTn id="17" fill="hold">
                            <p:stCondLst>
                              <p:cond delay="620"/>
                            </p:stCondLst>
                            <p:childTnLst>
                              <p:par>
                                <p:cTn id="18" presetID="9" presetClass="entr" presetSubtype="0" fill="hold" grpId="0" nodeType="afterEffect">
                                  <p:stCondLst>
                                    <p:cond delay="0"/>
                                  </p:stCondLst>
                                  <p:childTnLst>
                                    <p:set>
                                      <p:cBhvr>
                                        <p:cTn id="19" dur="1" fill="hold">
                                          <p:stCondLst>
                                            <p:cond delay="0"/>
                                          </p:stCondLst>
                                        </p:cTn>
                                        <p:tgtEl>
                                          <p:spTgt spid="34"/>
                                        </p:tgtEl>
                                        <p:attrNameLst>
                                          <p:attrName>style.visibility</p:attrName>
                                        </p:attrNameLst>
                                      </p:cBhvr>
                                      <p:to>
                                        <p:strVal val="visible"/>
                                      </p:to>
                                    </p:set>
                                    <p:animEffect transition="in" filter="dissolve">
                                      <p:cBhvr>
                                        <p:cTn id="20" dur="110"/>
                                        <p:tgtEl>
                                          <p:spTgt spid="34"/>
                                        </p:tgtEl>
                                      </p:cBhvr>
                                    </p:animEffect>
                                  </p:childTnLst>
                                </p:cTn>
                              </p:par>
                              <p:par>
                                <p:cTn id="21" presetID="1" presetClass="entr" presetSubtype="0" fill="hold" grpId="0" nodeType="withEffect">
                                  <p:stCondLst>
                                    <p:cond delay="0"/>
                                  </p:stCondLst>
                                  <p:childTnLst>
                                    <p:set>
                                      <p:cBhvr>
                                        <p:cTn id="22" dur="1" fill="hold">
                                          <p:stCondLst>
                                            <p:cond delay="9"/>
                                          </p:stCondLst>
                                        </p:cTn>
                                        <p:tgtEl>
                                          <p:spTgt spid="2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p:bldP spid="42" grpId="0" animBg="1"/>
      <p:bldP spid="21"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bg>
      <p:bgPr>
        <a:blipFill dpi="0" rotWithShape="1">
          <a:blip r:embed="rId4" cstate="print">
            <a:lum/>
          </a:blip>
          <a:srcRect/>
          <a:stretch>
            <a:fillRect/>
          </a:stretch>
        </a:blipFill>
        <a:effectLst/>
      </p:bgPr>
    </p:bg>
    <p:spTree>
      <p:nvGrpSpPr>
        <p:cNvPr id="1" name=""/>
        <p:cNvGrpSpPr/>
        <p:nvPr/>
      </p:nvGrpSpPr>
      <p:grpSpPr>
        <a:xfrm>
          <a:off x="0" y="0"/>
          <a:ext cx="0" cy="0"/>
          <a:chOff x="0" y="0"/>
          <a:chExt cx="0" cy="0"/>
        </a:xfrm>
      </p:grpSpPr>
      <p:sp>
        <p:nvSpPr>
          <p:cNvPr id="17" name="TextBox 16"/>
          <p:cNvSpPr txBox="1"/>
          <p:nvPr/>
        </p:nvSpPr>
        <p:spPr>
          <a:xfrm>
            <a:off x="4572000" y="1052736"/>
            <a:ext cx="4114800" cy="5112568"/>
          </a:xfrm>
          <a:prstGeom prst="rect">
            <a:avLst/>
          </a:prstGeom>
          <a:noFill/>
        </p:spPr>
        <p:txBody>
          <a:bodyPr wrap="square" rtlCol="0" anchor="ctr">
            <a:normAutofit/>
          </a:bodyPr>
          <a:lstStyle/>
          <a:p>
            <a:pPr marL="342900" indent="-342900">
              <a:buFont typeface="Arial" panose="020B0604020202020204" pitchFamily="34" charset="0"/>
              <a:buChar char="•"/>
            </a:pPr>
            <a:r>
              <a:rPr lang="es-MX" sz="2400" dirty="0"/>
              <a:t>Cliente</a:t>
            </a:r>
          </a:p>
          <a:p>
            <a:pPr marL="342900" indent="-342900">
              <a:buFont typeface="Arial" panose="020B0604020202020204" pitchFamily="34" charset="0"/>
              <a:buChar char="•"/>
            </a:pPr>
            <a:r>
              <a:rPr lang="es-MX" sz="2400" dirty="0"/>
              <a:t>Proveedor</a:t>
            </a:r>
          </a:p>
          <a:p>
            <a:pPr marL="342900" indent="-342900">
              <a:buFont typeface="Arial" panose="020B0604020202020204" pitchFamily="34" charset="0"/>
              <a:buChar char="•"/>
            </a:pPr>
            <a:r>
              <a:rPr lang="es-MX" sz="2400" dirty="0"/>
              <a:t>Bancos y </a:t>
            </a:r>
          </a:p>
          <a:p>
            <a:pPr marL="342900" indent="-342900">
              <a:buFont typeface="Arial" panose="020B0604020202020204" pitchFamily="34" charset="0"/>
              <a:buChar char="•"/>
            </a:pPr>
            <a:r>
              <a:rPr lang="es-MX" sz="2400" dirty="0"/>
              <a:t>gobierno</a:t>
            </a:r>
          </a:p>
        </p:txBody>
      </p:sp>
      <p:sp>
        <p:nvSpPr>
          <p:cNvPr id="9" name="Title 8"/>
          <p:cNvSpPr>
            <a:spLocks noGrp="1"/>
          </p:cNvSpPr>
          <p:nvPr>
            <p:ph type="title"/>
          </p:nvPr>
        </p:nvSpPr>
        <p:spPr>
          <a:xfrm>
            <a:off x="434622" y="76200"/>
            <a:ext cx="6651978" cy="734291"/>
          </a:xfrm>
        </p:spPr>
        <p:txBody>
          <a:bodyPr anchor="b">
            <a:normAutofit/>
          </a:bodyPr>
          <a:lstStyle/>
          <a:p>
            <a:pPr lvl="0">
              <a:spcBef>
                <a:spcPts val="0"/>
              </a:spcBef>
            </a:pPr>
            <a:r>
              <a:rPr lang="en-US" b="1" dirty="0">
                <a:solidFill>
                  <a:srgbClr val="FFFFFF"/>
                </a:solidFill>
              </a:rPr>
              <a:t>Stakeholders: </a:t>
            </a:r>
            <a:r>
              <a:rPr lang="en-US" b="1" dirty="0" err="1">
                <a:solidFill>
                  <a:srgbClr val="FFFFFF"/>
                </a:solidFill>
              </a:rPr>
              <a:t>primarios</a:t>
            </a:r>
            <a:r>
              <a:rPr lang="en-US" b="1" dirty="0">
                <a:solidFill>
                  <a:srgbClr val="FFFFFF"/>
                </a:solidFill>
              </a:rPr>
              <a:t> </a:t>
            </a:r>
            <a:r>
              <a:rPr lang="en-US" b="1" dirty="0" err="1">
                <a:solidFill>
                  <a:srgbClr val="FFFFFF"/>
                </a:solidFill>
              </a:rPr>
              <a:t>externos</a:t>
            </a:r>
            <a:endParaRPr lang="es-ES" dirty="0"/>
          </a:p>
        </p:txBody>
      </p:sp>
      <p:pic>
        <p:nvPicPr>
          <p:cNvPr id="12" name="Imagen 11"/>
          <p:cNvPicPr>
            <a:picLocks noChangeAspect="1"/>
          </p:cNvPicPr>
          <p:nvPr/>
        </p:nvPicPr>
        <p:blipFill rotWithShape="1">
          <a:blip r:embed="rId5">
            <a:extLst/>
          </a:blip>
          <a:srcRect l="23818" t="5335" r="34588" b="45624"/>
          <a:stretch/>
        </p:blipFill>
        <p:spPr>
          <a:xfrm>
            <a:off x="1299637" y="2924944"/>
            <a:ext cx="1760195" cy="1512168"/>
          </a:xfrm>
          <a:prstGeom prst="rect">
            <a:avLst/>
          </a:prstGeom>
        </p:spPr>
      </p:pic>
      <p:sp>
        <p:nvSpPr>
          <p:cNvPr id="28" name="Rectángulo 27"/>
          <p:cNvSpPr/>
          <p:nvPr/>
        </p:nvSpPr>
        <p:spPr>
          <a:xfrm>
            <a:off x="251520" y="2780928"/>
            <a:ext cx="720080" cy="360040"/>
          </a:xfrm>
          <a:prstGeom prst="rect">
            <a:avLst/>
          </a:prstGeom>
        </p:spPr>
        <p:style>
          <a:lnRef idx="1">
            <a:schemeClr val="accent5"/>
          </a:lnRef>
          <a:fillRef idx="3">
            <a:schemeClr val="accent5"/>
          </a:fillRef>
          <a:effectRef idx="2">
            <a:schemeClr val="accent5"/>
          </a:effectRef>
          <a:fontRef idx="minor">
            <a:schemeClr val="lt1"/>
          </a:fontRef>
        </p:style>
        <p:txBody>
          <a:bodyPr rtlCol="0" anchor="ctr"/>
          <a:lstStyle/>
          <a:p>
            <a:pPr algn="ctr"/>
            <a:endParaRPr lang="es-ES"/>
          </a:p>
        </p:txBody>
      </p:sp>
      <p:sp>
        <p:nvSpPr>
          <p:cNvPr id="29" name="CuadroTexto 28"/>
          <p:cNvSpPr txBox="1"/>
          <p:nvPr/>
        </p:nvSpPr>
        <p:spPr>
          <a:xfrm>
            <a:off x="191918" y="2780928"/>
            <a:ext cx="851690" cy="369332"/>
          </a:xfrm>
          <a:prstGeom prst="rect">
            <a:avLst/>
          </a:prstGeom>
          <a:noFill/>
        </p:spPr>
        <p:txBody>
          <a:bodyPr wrap="none" rtlCol="0">
            <a:spAutoFit/>
          </a:bodyPr>
          <a:lstStyle/>
          <a:p>
            <a:r>
              <a:rPr lang="es-ES" dirty="0"/>
              <a:t>Bancos</a:t>
            </a:r>
          </a:p>
        </p:txBody>
      </p:sp>
      <p:sp>
        <p:nvSpPr>
          <p:cNvPr id="33" name="CuadroTexto 32"/>
          <p:cNvSpPr txBox="1"/>
          <p:nvPr/>
        </p:nvSpPr>
        <p:spPr>
          <a:xfrm>
            <a:off x="1475656" y="3496235"/>
            <a:ext cx="1406793" cy="369332"/>
          </a:xfrm>
          <a:prstGeom prst="rect">
            <a:avLst/>
          </a:prstGeom>
          <a:noFill/>
        </p:spPr>
        <p:txBody>
          <a:bodyPr wrap="none" rtlCol="0">
            <a:spAutoFit/>
          </a:bodyPr>
          <a:lstStyle/>
          <a:p>
            <a:r>
              <a:rPr lang="es-ES" dirty="0">
                <a:ln w="18415" cmpd="sng">
                  <a:solidFill>
                    <a:srgbClr val="FFFFFF"/>
                  </a:solidFill>
                  <a:prstDash val="solid"/>
                </a:ln>
                <a:solidFill>
                  <a:srgbClr val="FFFFFF"/>
                </a:solidFill>
                <a:effectLst>
                  <a:outerShdw blurRad="63500" dir="3600000" algn="tl" rotWithShape="0">
                    <a:srgbClr val="000000">
                      <a:alpha val="70000"/>
                    </a:srgbClr>
                  </a:outerShdw>
                </a:effectLst>
              </a:rPr>
              <a:t>Organización</a:t>
            </a:r>
          </a:p>
        </p:txBody>
      </p:sp>
      <p:pic>
        <p:nvPicPr>
          <p:cNvPr id="16" name="Imagen 15" descr="rbso_07.png"/>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3491880" y="4509120"/>
            <a:ext cx="720080" cy="1863247"/>
          </a:xfrm>
          <a:prstGeom prst="rect">
            <a:avLst/>
          </a:prstGeom>
        </p:spPr>
      </p:pic>
      <p:sp>
        <p:nvSpPr>
          <p:cNvPr id="26" name="Rectángulo 25"/>
          <p:cNvSpPr/>
          <p:nvPr/>
        </p:nvSpPr>
        <p:spPr>
          <a:xfrm>
            <a:off x="3347864" y="5310500"/>
            <a:ext cx="1008112" cy="360040"/>
          </a:xfrm>
          <a:prstGeom prst="rect">
            <a:avLst/>
          </a:prstGeom>
          <a:solidFill>
            <a:schemeClr val="bg1"/>
          </a:solidFill>
          <a:ln>
            <a:solidFill>
              <a:schemeClr val="tx1">
                <a:lumMod val="75000"/>
                <a:lumOff val="25000"/>
              </a:schemeClr>
            </a:solidFill>
          </a:ln>
        </p:spPr>
        <p:style>
          <a:lnRef idx="1">
            <a:schemeClr val="accent6"/>
          </a:lnRef>
          <a:fillRef idx="3">
            <a:schemeClr val="accent6"/>
          </a:fillRef>
          <a:effectRef idx="2">
            <a:schemeClr val="accent6"/>
          </a:effectRef>
          <a:fontRef idx="minor">
            <a:schemeClr val="lt1"/>
          </a:fontRef>
        </p:style>
        <p:txBody>
          <a:bodyPr rtlCol="0" anchor="ctr"/>
          <a:lstStyle/>
          <a:p>
            <a:pPr algn="ctr"/>
            <a:endParaRPr lang="es-ES"/>
          </a:p>
        </p:txBody>
      </p:sp>
      <p:sp>
        <p:nvSpPr>
          <p:cNvPr id="27" name="CuadroTexto 26"/>
          <p:cNvSpPr txBox="1"/>
          <p:nvPr/>
        </p:nvSpPr>
        <p:spPr>
          <a:xfrm>
            <a:off x="3275856" y="5301208"/>
            <a:ext cx="1064602" cy="369332"/>
          </a:xfrm>
          <a:prstGeom prst="rect">
            <a:avLst/>
          </a:prstGeom>
          <a:noFill/>
        </p:spPr>
        <p:txBody>
          <a:bodyPr wrap="none" rtlCol="0">
            <a:spAutoFit/>
          </a:bodyPr>
          <a:lstStyle/>
          <a:p>
            <a:r>
              <a:rPr lang="es-ES" dirty="0"/>
              <a:t>Gobierno</a:t>
            </a:r>
          </a:p>
        </p:txBody>
      </p:sp>
      <p:pic>
        <p:nvPicPr>
          <p:cNvPr id="36" name="Imagen 35" descr="200128087-001.png"/>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36512" y="3068960"/>
            <a:ext cx="1213530" cy="720080"/>
          </a:xfrm>
          <a:prstGeom prst="rect">
            <a:avLst/>
          </a:prstGeom>
        </p:spPr>
      </p:pic>
      <p:sp>
        <p:nvSpPr>
          <p:cNvPr id="38" name="Flecha derecha 37"/>
          <p:cNvSpPr/>
          <p:nvPr/>
        </p:nvSpPr>
        <p:spPr>
          <a:xfrm rot="2507798">
            <a:off x="3033501" y="4460206"/>
            <a:ext cx="395360" cy="288032"/>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43" name="Flecha derecha 42"/>
          <p:cNvSpPr/>
          <p:nvPr/>
        </p:nvSpPr>
        <p:spPr>
          <a:xfrm flipH="1">
            <a:off x="1115616" y="3284984"/>
            <a:ext cx="288032" cy="288032"/>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8" name="Rectángulo 17"/>
          <p:cNvSpPr/>
          <p:nvPr/>
        </p:nvSpPr>
        <p:spPr>
          <a:xfrm>
            <a:off x="467544" y="4509120"/>
            <a:ext cx="432048" cy="144016"/>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pic>
        <p:nvPicPr>
          <p:cNvPr id="15" name="Picture 2" descr="Resultado de imagen para proveedor cuerpo entero">
            <a:extLst>
              <a:ext uri="{FF2B5EF4-FFF2-40B4-BE49-F238E27FC236}">
                <a16:creationId xmlns:a16="http://schemas.microsoft.com/office/drawing/2014/main" id="{E0F3BF1B-4931-F440-94A8-883BE50D2162}"/>
              </a:ext>
            </a:extLst>
          </p:cNvPr>
          <p:cNvPicPr>
            <a:picLocks noChangeAspect="1" noChangeArrowheads="1"/>
          </p:cNvPicPr>
          <p:nvPr/>
        </p:nvPicPr>
        <p:blipFill>
          <a:blip r:embed="rId8">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2723045" y="1720943"/>
            <a:ext cx="1597714" cy="2396570"/>
          </a:xfrm>
          <a:prstGeom prst="rect">
            <a:avLst/>
          </a:prstGeom>
          <a:noFill/>
          <a:extLst>
            <a:ext uri="{909E8E84-426E-40DD-AFC4-6F175D3DCCD1}">
              <a14:hiddenFill xmlns:a14="http://schemas.microsoft.com/office/drawing/2010/main">
                <a:solidFill>
                  <a:srgbClr val="FFFFFF"/>
                </a:solidFill>
              </a14:hiddenFill>
            </a:ext>
          </a:extLst>
        </p:spPr>
      </p:pic>
      <p:sp>
        <p:nvSpPr>
          <p:cNvPr id="19" name="CuadroTexto 18">
            <a:extLst>
              <a:ext uri="{FF2B5EF4-FFF2-40B4-BE49-F238E27FC236}">
                <a16:creationId xmlns:a16="http://schemas.microsoft.com/office/drawing/2014/main" id="{7E66EE73-A2DA-8E40-81F2-8213B49B35F2}"/>
              </a:ext>
            </a:extLst>
          </p:cNvPr>
          <p:cNvSpPr txBox="1"/>
          <p:nvPr/>
        </p:nvSpPr>
        <p:spPr>
          <a:xfrm>
            <a:off x="2999139" y="2778851"/>
            <a:ext cx="1157112" cy="369332"/>
          </a:xfrm>
          <a:prstGeom prst="rect">
            <a:avLst/>
          </a:prstGeom>
        </p:spPr>
        <p:style>
          <a:lnRef idx="1">
            <a:schemeClr val="accent2"/>
          </a:lnRef>
          <a:fillRef idx="2">
            <a:schemeClr val="accent2"/>
          </a:fillRef>
          <a:effectRef idx="1">
            <a:schemeClr val="accent2"/>
          </a:effectRef>
          <a:fontRef idx="minor">
            <a:schemeClr val="dk1"/>
          </a:fontRef>
        </p:style>
        <p:txBody>
          <a:bodyPr wrap="none" rtlCol="0">
            <a:spAutoFit/>
          </a:bodyPr>
          <a:lstStyle/>
          <a:p>
            <a:r>
              <a:rPr lang="es-MX" dirty="0"/>
              <a:t>Proveedor</a:t>
            </a:r>
          </a:p>
        </p:txBody>
      </p:sp>
      <p:pic>
        <p:nvPicPr>
          <p:cNvPr id="20" name="Picture 4" descr="Imagen relacionada">
            <a:extLst>
              <a:ext uri="{FF2B5EF4-FFF2-40B4-BE49-F238E27FC236}">
                <a16:creationId xmlns:a16="http://schemas.microsoft.com/office/drawing/2014/main" id="{E53CAD82-A0E3-BB48-BD23-ADEE14E7B349}"/>
              </a:ext>
            </a:extLst>
          </p:cNvPr>
          <p:cNvPicPr>
            <a:picLocks noChangeAspect="1" noChangeArrowheads="1"/>
          </p:cNvPicPr>
          <p:nvPr/>
        </p:nvPicPr>
        <p:blipFill>
          <a:blip r:embed="rId9">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491978" y="4388763"/>
            <a:ext cx="1374147" cy="2061220"/>
          </a:xfrm>
          <a:prstGeom prst="rect">
            <a:avLst/>
          </a:prstGeom>
          <a:noFill/>
          <a:extLst>
            <a:ext uri="{909E8E84-426E-40DD-AFC4-6F175D3DCCD1}">
              <a14:hiddenFill xmlns:a14="http://schemas.microsoft.com/office/drawing/2010/main">
                <a:solidFill>
                  <a:srgbClr val="FFFFFF"/>
                </a:solidFill>
              </a14:hiddenFill>
            </a:ext>
          </a:extLst>
        </p:spPr>
      </p:pic>
      <p:sp>
        <p:nvSpPr>
          <p:cNvPr id="21" name="Flecha derecha 20">
            <a:extLst>
              <a:ext uri="{FF2B5EF4-FFF2-40B4-BE49-F238E27FC236}">
                <a16:creationId xmlns:a16="http://schemas.microsoft.com/office/drawing/2014/main" id="{43F3F2E8-9BAA-EC4B-8037-3F4B214230F8}"/>
              </a:ext>
            </a:extLst>
          </p:cNvPr>
          <p:cNvSpPr/>
          <p:nvPr/>
        </p:nvSpPr>
        <p:spPr>
          <a:xfrm rot="5400000">
            <a:off x="2119295" y="4383457"/>
            <a:ext cx="249181" cy="288032"/>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22" name="CuadroTexto 21">
            <a:extLst>
              <a:ext uri="{FF2B5EF4-FFF2-40B4-BE49-F238E27FC236}">
                <a16:creationId xmlns:a16="http://schemas.microsoft.com/office/drawing/2014/main" id="{720534E0-4017-D344-91EC-4BAEB47CEB0F}"/>
              </a:ext>
            </a:extLst>
          </p:cNvPr>
          <p:cNvSpPr txBox="1"/>
          <p:nvPr/>
        </p:nvSpPr>
        <p:spPr>
          <a:xfrm rot="1522384">
            <a:off x="2321578" y="4904338"/>
            <a:ext cx="919495" cy="369332"/>
          </a:xfrm>
          <a:prstGeom prst="rect">
            <a:avLst/>
          </a:prstGeom>
        </p:spPr>
        <p:style>
          <a:lnRef idx="1">
            <a:schemeClr val="accent1"/>
          </a:lnRef>
          <a:fillRef idx="2">
            <a:schemeClr val="accent1"/>
          </a:fillRef>
          <a:effectRef idx="1">
            <a:schemeClr val="accent1"/>
          </a:effectRef>
          <a:fontRef idx="minor">
            <a:schemeClr val="dk1"/>
          </a:fontRef>
        </p:style>
        <p:txBody>
          <a:bodyPr wrap="square" rtlCol="0">
            <a:spAutoFit/>
          </a:bodyPr>
          <a:lstStyle/>
          <a:p>
            <a:r>
              <a:rPr lang="es-MX" dirty="0"/>
              <a:t>Cliente</a:t>
            </a:r>
          </a:p>
        </p:txBody>
      </p:sp>
      <p:sp>
        <p:nvSpPr>
          <p:cNvPr id="23" name="Flecha derecha 22">
            <a:extLst>
              <a:ext uri="{FF2B5EF4-FFF2-40B4-BE49-F238E27FC236}">
                <a16:creationId xmlns:a16="http://schemas.microsoft.com/office/drawing/2014/main" id="{59F98A69-671C-DC4C-A6A9-D3ECAE144ED5}"/>
              </a:ext>
            </a:extLst>
          </p:cNvPr>
          <p:cNvSpPr/>
          <p:nvPr/>
        </p:nvSpPr>
        <p:spPr>
          <a:xfrm rot="19333363">
            <a:off x="2673774" y="2946182"/>
            <a:ext cx="402984" cy="288032"/>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Tree>
    <p:custDataLst>
      <p:tags r:id="rId1"/>
    </p:custDataLst>
    <p:extLst>
      <p:ext uri="{BB962C8B-B14F-4D97-AF65-F5344CB8AC3E}">
        <p14:creationId xmlns:p14="http://schemas.microsoft.com/office/powerpoint/2010/main" val="1704548342"/>
      </p:ext>
    </p:extLst>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p:cTn id="7" dur="500" fill="hold"/>
                                        <p:tgtEl>
                                          <p:spTgt spid="12"/>
                                        </p:tgtEl>
                                        <p:attrNameLst>
                                          <p:attrName>ppt_w</p:attrName>
                                        </p:attrNameLst>
                                      </p:cBhvr>
                                      <p:tavLst>
                                        <p:tav tm="0">
                                          <p:val>
                                            <p:fltVal val="0"/>
                                          </p:val>
                                        </p:tav>
                                        <p:tav tm="100000">
                                          <p:val>
                                            <p:strVal val="#ppt_w"/>
                                          </p:val>
                                        </p:tav>
                                      </p:tavLst>
                                    </p:anim>
                                    <p:anim calcmode="lin" valueType="num">
                                      <p:cBhvr>
                                        <p:cTn id="8" dur="500" fill="hold"/>
                                        <p:tgtEl>
                                          <p:spTgt spid="12"/>
                                        </p:tgtEl>
                                        <p:attrNameLst>
                                          <p:attrName>ppt_h</p:attrName>
                                        </p:attrNameLst>
                                      </p:cBhvr>
                                      <p:tavLst>
                                        <p:tav tm="0">
                                          <p:val>
                                            <p:fltVal val="0"/>
                                          </p:val>
                                        </p:tav>
                                        <p:tav tm="100000">
                                          <p:val>
                                            <p:strVal val="#ppt_h"/>
                                          </p:val>
                                        </p:tav>
                                      </p:tavLst>
                                    </p:anim>
                                    <p:animEffect transition="in" filter="fade">
                                      <p:cBhvr>
                                        <p:cTn id="9" dur="500"/>
                                        <p:tgtEl>
                                          <p:spTgt spid="12"/>
                                        </p:tgtEl>
                                      </p:cBhvr>
                                    </p:animEffect>
                                  </p:childTnLst>
                                </p:cTn>
                              </p:par>
                              <p:par>
                                <p:cTn id="10" presetID="1" presetClass="entr" presetSubtype="0" fill="hold" grpId="0" nodeType="withEffect">
                                  <p:stCondLst>
                                    <p:cond delay="0"/>
                                  </p:stCondLst>
                                  <p:childTnLst>
                                    <p:set>
                                      <p:cBhvr>
                                        <p:cTn id="11" dur="1" fill="hold">
                                          <p:stCondLst>
                                            <p:cond delay="9"/>
                                          </p:stCondLst>
                                        </p:cTn>
                                        <p:tgtEl>
                                          <p:spTgt spid="38"/>
                                        </p:tgtEl>
                                        <p:attrNameLst>
                                          <p:attrName>style.visibility</p:attrName>
                                        </p:attrNameLst>
                                      </p:cBhvr>
                                      <p:to>
                                        <p:strVal val="visible"/>
                                      </p:to>
                                    </p:set>
                                  </p:childTnLst>
                                </p:cTn>
                              </p:par>
                              <p:par>
                                <p:cTn id="12" presetID="1" presetClass="entr" presetSubtype="0" fill="hold" grpId="0" nodeType="withEffect">
                                  <p:stCondLst>
                                    <p:cond delay="0"/>
                                  </p:stCondLst>
                                  <p:childTnLst>
                                    <p:set>
                                      <p:cBhvr>
                                        <p:cTn id="13" dur="1" fill="hold">
                                          <p:stCondLst>
                                            <p:cond delay="9"/>
                                          </p:stCondLst>
                                        </p:cTn>
                                        <p:tgtEl>
                                          <p:spTgt spid="43"/>
                                        </p:tgtEl>
                                        <p:attrNameLst>
                                          <p:attrName>style.visibility</p:attrName>
                                        </p:attrNameLst>
                                      </p:cBhvr>
                                      <p:to>
                                        <p:strVal val="visible"/>
                                      </p:to>
                                    </p:set>
                                  </p:childTnLst>
                                </p:cTn>
                              </p:par>
                            </p:childTnLst>
                          </p:cTn>
                        </p:par>
                        <p:par>
                          <p:cTn id="14" fill="hold">
                            <p:stCondLst>
                              <p:cond delay="500"/>
                            </p:stCondLst>
                            <p:childTnLst>
                              <p:par>
                                <p:cTn id="15" presetID="9" presetClass="entr" presetSubtype="0" fill="hold" nodeType="afterEffect">
                                  <p:stCondLst>
                                    <p:cond delay="0"/>
                                  </p:stCondLst>
                                  <p:childTnLst>
                                    <p:set>
                                      <p:cBhvr>
                                        <p:cTn id="16" dur="1" fill="hold">
                                          <p:stCondLst>
                                            <p:cond delay="0"/>
                                          </p:stCondLst>
                                        </p:cTn>
                                        <p:tgtEl>
                                          <p:spTgt spid="16"/>
                                        </p:tgtEl>
                                        <p:attrNameLst>
                                          <p:attrName>style.visibility</p:attrName>
                                        </p:attrNameLst>
                                      </p:cBhvr>
                                      <p:to>
                                        <p:strVal val="visible"/>
                                      </p:to>
                                    </p:set>
                                    <p:animEffect transition="in" filter="dissolve">
                                      <p:cBhvr>
                                        <p:cTn id="17" dur="110"/>
                                        <p:tgtEl>
                                          <p:spTgt spid="16"/>
                                        </p:tgtEl>
                                      </p:cBhvr>
                                    </p:animEffect>
                                  </p:childTnLst>
                                </p:cTn>
                              </p:par>
                            </p:childTnLst>
                          </p:cTn>
                        </p:par>
                        <p:par>
                          <p:cTn id="18" fill="hold">
                            <p:stCondLst>
                              <p:cond delay="610"/>
                            </p:stCondLst>
                            <p:childTnLst>
                              <p:par>
                                <p:cTn id="19" presetID="9" presetClass="entr" presetSubtype="0" fill="hold" grpId="0" nodeType="afterEffect">
                                  <p:stCondLst>
                                    <p:cond delay="0"/>
                                  </p:stCondLst>
                                  <p:childTnLst>
                                    <p:set>
                                      <p:cBhvr>
                                        <p:cTn id="20" dur="1" fill="hold">
                                          <p:stCondLst>
                                            <p:cond delay="0"/>
                                          </p:stCondLst>
                                        </p:cTn>
                                        <p:tgtEl>
                                          <p:spTgt spid="27"/>
                                        </p:tgtEl>
                                        <p:attrNameLst>
                                          <p:attrName>style.visibility</p:attrName>
                                        </p:attrNameLst>
                                      </p:cBhvr>
                                      <p:to>
                                        <p:strVal val="visible"/>
                                      </p:to>
                                    </p:set>
                                    <p:animEffect transition="in" filter="dissolve">
                                      <p:cBhvr>
                                        <p:cTn id="21" dur="110"/>
                                        <p:tgtEl>
                                          <p:spTgt spid="27"/>
                                        </p:tgtEl>
                                      </p:cBhvr>
                                    </p:animEffect>
                                  </p:childTnLst>
                                </p:cTn>
                              </p:par>
                            </p:childTnLst>
                          </p:cTn>
                        </p:par>
                        <p:par>
                          <p:cTn id="22" fill="hold">
                            <p:stCondLst>
                              <p:cond delay="720"/>
                            </p:stCondLst>
                            <p:childTnLst>
                              <p:par>
                                <p:cTn id="23" presetID="9" presetClass="entr" presetSubtype="0" fill="hold" grpId="0" nodeType="afterEffect">
                                  <p:stCondLst>
                                    <p:cond delay="0"/>
                                  </p:stCondLst>
                                  <p:childTnLst>
                                    <p:set>
                                      <p:cBhvr>
                                        <p:cTn id="24" dur="1" fill="hold">
                                          <p:stCondLst>
                                            <p:cond delay="0"/>
                                          </p:stCondLst>
                                        </p:cTn>
                                        <p:tgtEl>
                                          <p:spTgt spid="29"/>
                                        </p:tgtEl>
                                        <p:attrNameLst>
                                          <p:attrName>style.visibility</p:attrName>
                                        </p:attrNameLst>
                                      </p:cBhvr>
                                      <p:to>
                                        <p:strVal val="visible"/>
                                      </p:to>
                                    </p:set>
                                    <p:animEffect transition="in" filter="dissolve">
                                      <p:cBhvr>
                                        <p:cTn id="25" dur="110"/>
                                        <p:tgtEl>
                                          <p:spTgt spid="29"/>
                                        </p:tgtEl>
                                      </p:cBhvr>
                                    </p:animEffect>
                                  </p:childTnLst>
                                </p:cTn>
                              </p:par>
                            </p:childTnLst>
                          </p:cTn>
                        </p:par>
                        <p:par>
                          <p:cTn id="26" fill="hold">
                            <p:stCondLst>
                              <p:cond delay="830"/>
                            </p:stCondLst>
                            <p:childTnLst>
                              <p:par>
                                <p:cTn id="27" presetID="9" presetClass="entr" presetSubtype="0" fill="hold" nodeType="afterEffect">
                                  <p:stCondLst>
                                    <p:cond delay="0"/>
                                  </p:stCondLst>
                                  <p:childTnLst>
                                    <p:set>
                                      <p:cBhvr>
                                        <p:cTn id="28" dur="1" fill="hold">
                                          <p:stCondLst>
                                            <p:cond delay="0"/>
                                          </p:stCondLst>
                                        </p:cTn>
                                        <p:tgtEl>
                                          <p:spTgt spid="36"/>
                                        </p:tgtEl>
                                        <p:attrNameLst>
                                          <p:attrName>style.visibility</p:attrName>
                                        </p:attrNameLst>
                                      </p:cBhvr>
                                      <p:to>
                                        <p:strVal val="visible"/>
                                      </p:to>
                                    </p:set>
                                    <p:animEffect transition="in" filter="dissolve">
                                      <p:cBhvr>
                                        <p:cTn id="29" dur="110"/>
                                        <p:tgtEl>
                                          <p:spTgt spid="36"/>
                                        </p:tgtEl>
                                      </p:cBhvr>
                                    </p:animEffect>
                                  </p:childTnLst>
                                </p:cTn>
                              </p:par>
                              <p:par>
                                <p:cTn id="30" presetID="1" presetClass="entr" presetSubtype="0" fill="hold" grpId="0" nodeType="withEffect">
                                  <p:stCondLst>
                                    <p:cond delay="0"/>
                                  </p:stCondLst>
                                  <p:childTnLst>
                                    <p:set>
                                      <p:cBhvr>
                                        <p:cTn id="31" dur="1" fill="hold">
                                          <p:stCondLst>
                                            <p:cond delay="9"/>
                                          </p:stCondLst>
                                        </p:cTn>
                                        <p:tgtEl>
                                          <p:spTgt spid="21"/>
                                        </p:tgtEl>
                                        <p:attrNameLst>
                                          <p:attrName>style.visibility</p:attrName>
                                        </p:attrNameLst>
                                      </p:cBhvr>
                                      <p:to>
                                        <p:strVal val="visible"/>
                                      </p:to>
                                    </p:set>
                                  </p:childTnLst>
                                </p:cTn>
                              </p:par>
                              <p:par>
                                <p:cTn id="32" presetID="1" presetClass="entr" presetSubtype="0" fill="hold" grpId="0" nodeType="withEffect">
                                  <p:stCondLst>
                                    <p:cond delay="0"/>
                                  </p:stCondLst>
                                  <p:childTnLst>
                                    <p:set>
                                      <p:cBhvr>
                                        <p:cTn id="33" dur="1" fill="hold">
                                          <p:stCondLst>
                                            <p:cond delay="9"/>
                                          </p:stCondLst>
                                        </p:cTn>
                                        <p:tgtEl>
                                          <p:spTgt spid="2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p:bldP spid="27" grpId="0"/>
      <p:bldP spid="38" grpId="0" animBg="1"/>
      <p:bldP spid="43" grpId="0" animBg="1"/>
      <p:bldP spid="21" grpId="0" animBg="1"/>
      <p:bldP spid="23"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bg>
      <p:bgPr>
        <a:blipFill dpi="0" rotWithShape="1">
          <a:blip r:embed="rId4" cstate="print">
            <a:lum/>
          </a:blip>
          <a:srcRect/>
          <a:stretch>
            <a:fillRect/>
          </a:stretch>
        </a:blipFill>
        <a:effectLst/>
      </p:bgPr>
    </p:bg>
    <p:spTree>
      <p:nvGrpSpPr>
        <p:cNvPr id="1" name=""/>
        <p:cNvGrpSpPr/>
        <p:nvPr/>
      </p:nvGrpSpPr>
      <p:grpSpPr>
        <a:xfrm>
          <a:off x="0" y="0"/>
          <a:ext cx="0" cy="0"/>
          <a:chOff x="0" y="0"/>
          <a:chExt cx="0" cy="0"/>
        </a:xfrm>
      </p:grpSpPr>
      <p:pic>
        <p:nvPicPr>
          <p:cNvPr id="25" name="Picture 6" descr="Resultado de imagen para competidor cuerpo entero">
            <a:extLst>
              <a:ext uri="{FF2B5EF4-FFF2-40B4-BE49-F238E27FC236}">
                <a16:creationId xmlns:a16="http://schemas.microsoft.com/office/drawing/2014/main" id="{A117F247-C85A-A549-BAAC-9421426D94FC}"/>
              </a:ext>
            </a:extLst>
          </p:cNvPr>
          <p:cNvPicPr>
            <a:picLocks noChangeAspect="1" noChangeArrowheads="1"/>
          </p:cNvPicPr>
          <p:nvPr/>
        </p:nvPicPr>
        <p:blipFill>
          <a:blip r:embed="rId5">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10308" y="2534142"/>
            <a:ext cx="1625192" cy="2437788"/>
          </a:xfrm>
          <a:prstGeom prst="rect">
            <a:avLst/>
          </a:prstGeom>
          <a:noFill/>
          <a:extLst>
            <a:ext uri="{909E8E84-426E-40DD-AFC4-6F175D3DCCD1}">
              <a14:hiddenFill xmlns:a14="http://schemas.microsoft.com/office/drawing/2010/main">
                <a:solidFill>
                  <a:srgbClr val="FFFFFF"/>
                </a:solidFill>
              </a14:hiddenFill>
            </a:ext>
          </a:extLst>
        </p:spPr>
      </p:pic>
      <p:pic>
        <p:nvPicPr>
          <p:cNvPr id="35" name="Imagen 34" descr="rbrb_2750.png"/>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834822" y="5157192"/>
            <a:ext cx="1369026" cy="1578866"/>
          </a:xfrm>
          <a:prstGeom prst="rect">
            <a:avLst/>
          </a:prstGeom>
        </p:spPr>
      </p:pic>
      <p:sp>
        <p:nvSpPr>
          <p:cNvPr id="17" name="TextBox 16"/>
          <p:cNvSpPr txBox="1"/>
          <p:nvPr/>
        </p:nvSpPr>
        <p:spPr>
          <a:xfrm>
            <a:off x="4572000" y="1052736"/>
            <a:ext cx="4114800" cy="5112568"/>
          </a:xfrm>
          <a:prstGeom prst="rect">
            <a:avLst/>
          </a:prstGeom>
          <a:noFill/>
        </p:spPr>
        <p:txBody>
          <a:bodyPr wrap="square" rtlCol="0" anchor="ctr">
            <a:normAutofit/>
          </a:bodyPr>
          <a:lstStyle/>
          <a:p>
            <a:pPr marL="342900" indent="-342900">
              <a:buFont typeface="Arial" panose="020B0604020202020204" pitchFamily="34" charset="0"/>
              <a:buChar char="•"/>
            </a:pPr>
            <a:r>
              <a:rPr lang="es-MX" sz="2400" dirty="0"/>
              <a:t>Medios de comunicación</a:t>
            </a:r>
          </a:p>
          <a:p>
            <a:pPr marL="342900" indent="-342900">
              <a:buFont typeface="Arial" panose="020B0604020202020204" pitchFamily="34" charset="0"/>
              <a:buChar char="•"/>
            </a:pPr>
            <a:r>
              <a:rPr lang="es-ES_tradnl" sz="2400" dirty="0"/>
              <a:t>Grupos de presión, como los ambientales</a:t>
            </a:r>
            <a:endParaRPr lang="es-MX" sz="2400" dirty="0"/>
          </a:p>
          <a:p>
            <a:pPr marL="342900" indent="-342900">
              <a:buFont typeface="Arial" panose="020B0604020202020204" pitchFamily="34" charset="0"/>
              <a:buChar char="•"/>
            </a:pPr>
            <a:r>
              <a:rPr lang="es-MX" sz="2400" dirty="0"/>
              <a:t>Comunidad</a:t>
            </a:r>
          </a:p>
          <a:p>
            <a:pPr marL="342900" indent="-342900">
              <a:buFont typeface="Arial" panose="020B0604020202020204" pitchFamily="34" charset="0"/>
              <a:buChar char="•"/>
            </a:pPr>
            <a:r>
              <a:rPr lang="es-MX" sz="2400" dirty="0"/>
              <a:t>Competidores</a:t>
            </a:r>
          </a:p>
          <a:p>
            <a:pPr marL="342900" indent="-342900">
              <a:buFont typeface="Arial" panose="020B0604020202020204" pitchFamily="34" charset="0"/>
              <a:buChar char="•"/>
            </a:pPr>
            <a:endParaRPr lang="es-ES" sz="2400" dirty="0">
              <a:solidFill>
                <a:srgbClr val="404040"/>
              </a:solidFill>
              <a:latin typeface="Calibri" pitchFamily="34" charset="0"/>
            </a:endParaRPr>
          </a:p>
        </p:txBody>
      </p:sp>
      <p:sp>
        <p:nvSpPr>
          <p:cNvPr id="20" name="Right Arrow 19"/>
          <p:cNvSpPr/>
          <p:nvPr/>
        </p:nvSpPr>
        <p:spPr>
          <a:xfrm>
            <a:off x="3203848" y="3501008"/>
            <a:ext cx="1053515" cy="490290"/>
          </a:xfrm>
          <a:prstGeom prst="leftArrow">
            <a:avLst/>
          </a:prstGeom>
          <a:gradFill flip="none" rotWithShape="1">
            <a:gsLst>
              <a:gs pos="15000">
                <a:schemeClr val="tx1">
                  <a:lumMod val="75000"/>
                  <a:lumOff val="25000"/>
                  <a:alpha val="18000"/>
                </a:schemeClr>
              </a:gs>
              <a:gs pos="48000">
                <a:schemeClr val="tx1">
                  <a:lumMod val="65000"/>
                  <a:lumOff val="35000"/>
                  <a:alpha val="2000"/>
                </a:scheme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solidFill>
                <a:prstClr val="white"/>
              </a:solidFill>
            </a:endParaRPr>
          </a:p>
        </p:txBody>
      </p:sp>
      <p:sp>
        <p:nvSpPr>
          <p:cNvPr id="9" name="Title 8"/>
          <p:cNvSpPr>
            <a:spLocks noGrp="1"/>
          </p:cNvSpPr>
          <p:nvPr>
            <p:ph type="title"/>
          </p:nvPr>
        </p:nvSpPr>
        <p:spPr>
          <a:xfrm>
            <a:off x="434622" y="76200"/>
            <a:ext cx="6651978" cy="734291"/>
          </a:xfrm>
        </p:spPr>
        <p:txBody>
          <a:bodyPr anchor="b">
            <a:normAutofit/>
          </a:bodyPr>
          <a:lstStyle/>
          <a:p>
            <a:pPr lvl="0">
              <a:spcBef>
                <a:spcPts val="0"/>
              </a:spcBef>
            </a:pPr>
            <a:r>
              <a:rPr lang="en-US" b="1" dirty="0">
                <a:solidFill>
                  <a:srgbClr val="FFFFFF"/>
                </a:solidFill>
              </a:rPr>
              <a:t>Stakeholders: </a:t>
            </a:r>
            <a:r>
              <a:rPr lang="en-US" b="1" dirty="0" err="1">
                <a:solidFill>
                  <a:srgbClr val="FFFFFF"/>
                </a:solidFill>
              </a:rPr>
              <a:t>secundarios</a:t>
            </a:r>
            <a:r>
              <a:rPr lang="en-US" b="1" dirty="0">
                <a:solidFill>
                  <a:srgbClr val="FFFFFF"/>
                </a:solidFill>
              </a:rPr>
              <a:t> </a:t>
            </a:r>
            <a:r>
              <a:rPr lang="en-US" b="1" dirty="0" err="1">
                <a:solidFill>
                  <a:srgbClr val="FFFFFF"/>
                </a:solidFill>
              </a:rPr>
              <a:t>externos</a:t>
            </a:r>
            <a:endParaRPr lang="es-ES" dirty="0"/>
          </a:p>
        </p:txBody>
      </p:sp>
      <p:pic>
        <p:nvPicPr>
          <p:cNvPr id="7" name="Imagen 6" descr="72884537.png"/>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2699792" y="2636912"/>
            <a:ext cx="1844824" cy="1844824"/>
          </a:xfrm>
          <a:prstGeom prst="rect">
            <a:avLst/>
          </a:prstGeom>
        </p:spPr>
      </p:pic>
      <p:pic>
        <p:nvPicPr>
          <p:cNvPr id="12" name="Imagen 11"/>
          <p:cNvPicPr>
            <a:picLocks noChangeAspect="1"/>
          </p:cNvPicPr>
          <p:nvPr/>
        </p:nvPicPr>
        <p:blipFill rotWithShape="1">
          <a:blip r:embed="rId8">
            <a:extLst/>
          </a:blip>
          <a:srcRect l="23818" t="5335" r="34588" b="45624"/>
          <a:stretch/>
        </p:blipFill>
        <p:spPr>
          <a:xfrm>
            <a:off x="1299637" y="2924944"/>
            <a:ext cx="1760195" cy="1512168"/>
          </a:xfrm>
          <a:prstGeom prst="rect">
            <a:avLst/>
          </a:prstGeom>
        </p:spPr>
      </p:pic>
      <p:sp>
        <p:nvSpPr>
          <p:cNvPr id="14" name="Rectángulo 13"/>
          <p:cNvSpPr/>
          <p:nvPr/>
        </p:nvSpPr>
        <p:spPr>
          <a:xfrm>
            <a:off x="3131840" y="3212976"/>
            <a:ext cx="1224136" cy="576064"/>
          </a:xfrm>
          <a:prstGeom prst="rect">
            <a:avLst/>
          </a:prstGeom>
        </p:spPr>
        <p:style>
          <a:lnRef idx="1">
            <a:schemeClr val="accent5"/>
          </a:lnRef>
          <a:fillRef idx="3">
            <a:schemeClr val="accent5"/>
          </a:fillRef>
          <a:effectRef idx="2">
            <a:schemeClr val="accent5"/>
          </a:effectRef>
          <a:fontRef idx="minor">
            <a:schemeClr val="lt1"/>
          </a:fontRef>
        </p:style>
        <p:txBody>
          <a:bodyPr rtlCol="0" anchor="ctr"/>
          <a:lstStyle/>
          <a:p>
            <a:pPr algn="ctr"/>
            <a:r>
              <a:rPr lang="es-ES" dirty="0"/>
              <a:t>Grupos </a:t>
            </a:r>
            <a:r>
              <a:rPr lang="es-ES" sz="1600" dirty="0"/>
              <a:t>ambientales</a:t>
            </a:r>
          </a:p>
        </p:txBody>
      </p:sp>
      <p:sp>
        <p:nvSpPr>
          <p:cNvPr id="19" name="Rectángulo 18"/>
          <p:cNvSpPr/>
          <p:nvPr/>
        </p:nvSpPr>
        <p:spPr>
          <a:xfrm>
            <a:off x="1978838" y="5805264"/>
            <a:ext cx="1080120" cy="36004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21" name="CuadroTexto 20"/>
          <p:cNvSpPr txBox="1"/>
          <p:nvPr/>
        </p:nvSpPr>
        <p:spPr>
          <a:xfrm>
            <a:off x="1906830" y="5805264"/>
            <a:ext cx="1262523" cy="369332"/>
          </a:xfrm>
          <a:prstGeom prst="rect">
            <a:avLst/>
          </a:prstGeom>
          <a:noFill/>
        </p:spPr>
        <p:txBody>
          <a:bodyPr wrap="none" rtlCol="0">
            <a:spAutoFit/>
          </a:bodyPr>
          <a:lstStyle/>
          <a:p>
            <a:r>
              <a:rPr lang="es-ES" dirty="0"/>
              <a:t>Comunidad</a:t>
            </a:r>
          </a:p>
        </p:txBody>
      </p:sp>
      <p:sp>
        <p:nvSpPr>
          <p:cNvPr id="33" name="CuadroTexto 32"/>
          <p:cNvSpPr txBox="1"/>
          <p:nvPr/>
        </p:nvSpPr>
        <p:spPr>
          <a:xfrm>
            <a:off x="1475656" y="3496235"/>
            <a:ext cx="1406793" cy="369332"/>
          </a:xfrm>
          <a:prstGeom prst="rect">
            <a:avLst/>
          </a:prstGeom>
          <a:noFill/>
        </p:spPr>
        <p:txBody>
          <a:bodyPr wrap="none" rtlCol="0">
            <a:spAutoFit/>
          </a:bodyPr>
          <a:lstStyle/>
          <a:p>
            <a:r>
              <a:rPr lang="es-ES" dirty="0">
                <a:ln w="18415" cmpd="sng">
                  <a:solidFill>
                    <a:srgbClr val="FFFFFF"/>
                  </a:solidFill>
                  <a:prstDash val="solid"/>
                </a:ln>
                <a:solidFill>
                  <a:srgbClr val="FFFFFF"/>
                </a:solidFill>
                <a:effectLst>
                  <a:outerShdw blurRad="63500" dir="3600000" algn="tl" rotWithShape="0">
                    <a:srgbClr val="000000">
                      <a:alpha val="70000"/>
                    </a:srgbClr>
                  </a:outerShdw>
                </a:effectLst>
              </a:rPr>
              <a:t>Organización</a:t>
            </a:r>
          </a:p>
        </p:txBody>
      </p:sp>
      <p:sp>
        <p:nvSpPr>
          <p:cNvPr id="37" name="Flecha derecha 36"/>
          <p:cNvSpPr/>
          <p:nvPr/>
        </p:nvSpPr>
        <p:spPr>
          <a:xfrm>
            <a:off x="2843808" y="3429000"/>
            <a:ext cx="288032" cy="288032"/>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39" name="Flecha derecha 38"/>
          <p:cNvSpPr/>
          <p:nvPr/>
        </p:nvSpPr>
        <p:spPr>
          <a:xfrm rot="5400000">
            <a:off x="2179158" y="4708566"/>
            <a:ext cx="609219" cy="288032"/>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40" name="Flecha derecha 39"/>
          <p:cNvSpPr/>
          <p:nvPr/>
        </p:nvSpPr>
        <p:spPr>
          <a:xfrm rot="19333363">
            <a:off x="2673774" y="2946182"/>
            <a:ext cx="402984" cy="288032"/>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pic>
        <p:nvPicPr>
          <p:cNvPr id="48" name="Imagen 47"/>
          <p:cNvPicPr>
            <a:picLocks noChangeAspect="1"/>
          </p:cNvPicPr>
          <p:nvPr/>
        </p:nvPicPr>
        <p:blipFill rotWithShape="1">
          <a:blip r:embed="rId9">
            <a:clrChange>
              <a:clrFrom>
                <a:srgbClr val="FFFFFF"/>
              </a:clrFrom>
              <a:clrTo>
                <a:srgbClr val="FFFFFF">
                  <a:alpha val="0"/>
                </a:srgbClr>
              </a:clrTo>
            </a:clrChange>
          </a:blip>
          <a:srcRect l="20961" r="30268" b="4818"/>
          <a:stretch/>
        </p:blipFill>
        <p:spPr>
          <a:xfrm flipH="1">
            <a:off x="3131840" y="908720"/>
            <a:ext cx="669930" cy="1944588"/>
          </a:xfrm>
          <a:prstGeom prst="rect">
            <a:avLst/>
          </a:prstGeom>
        </p:spPr>
      </p:pic>
      <p:sp>
        <p:nvSpPr>
          <p:cNvPr id="49" name="Rectángulo 48"/>
          <p:cNvSpPr/>
          <p:nvPr/>
        </p:nvSpPr>
        <p:spPr>
          <a:xfrm>
            <a:off x="2915816" y="1782108"/>
            <a:ext cx="1080120" cy="360040"/>
          </a:xfrm>
          <a:prstGeom prst="rect">
            <a:avLst/>
          </a:prstGeom>
        </p:spPr>
        <p:style>
          <a:lnRef idx="1">
            <a:schemeClr val="accent3"/>
          </a:lnRef>
          <a:fillRef idx="3">
            <a:schemeClr val="accent3"/>
          </a:fillRef>
          <a:effectRef idx="2">
            <a:schemeClr val="accent3"/>
          </a:effectRef>
          <a:fontRef idx="minor">
            <a:schemeClr val="lt1"/>
          </a:fontRef>
        </p:style>
        <p:txBody>
          <a:bodyPr rtlCol="0" anchor="ctr"/>
          <a:lstStyle/>
          <a:p>
            <a:pPr algn="ctr"/>
            <a:endParaRPr lang="es-ES"/>
          </a:p>
        </p:txBody>
      </p:sp>
      <p:sp>
        <p:nvSpPr>
          <p:cNvPr id="50" name="CuadroTexto 49"/>
          <p:cNvSpPr txBox="1"/>
          <p:nvPr/>
        </p:nvSpPr>
        <p:spPr>
          <a:xfrm>
            <a:off x="3040791" y="1772816"/>
            <a:ext cx="883137" cy="369332"/>
          </a:xfrm>
          <a:prstGeom prst="rect">
            <a:avLst/>
          </a:prstGeom>
          <a:noFill/>
        </p:spPr>
        <p:txBody>
          <a:bodyPr wrap="none" rtlCol="0">
            <a:spAutoFit/>
          </a:bodyPr>
          <a:lstStyle/>
          <a:p>
            <a:r>
              <a:rPr lang="es-ES" dirty="0"/>
              <a:t>Medios</a:t>
            </a:r>
          </a:p>
        </p:txBody>
      </p:sp>
      <p:sp>
        <p:nvSpPr>
          <p:cNvPr id="23" name="Flecha derecha 22">
            <a:extLst>
              <a:ext uri="{FF2B5EF4-FFF2-40B4-BE49-F238E27FC236}">
                <a16:creationId xmlns:a16="http://schemas.microsoft.com/office/drawing/2014/main" id="{3785C4F9-A6B9-A84E-8E0D-677ABBBDC336}"/>
              </a:ext>
            </a:extLst>
          </p:cNvPr>
          <p:cNvSpPr/>
          <p:nvPr/>
        </p:nvSpPr>
        <p:spPr>
          <a:xfrm flipH="1">
            <a:off x="1149433" y="3859371"/>
            <a:ext cx="288032" cy="288032"/>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24" name="CuadroTexto 23">
            <a:extLst>
              <a:ext uri="{FF2B5EF4-FFF2-40B4-BE49-F238E27FC236}">
                <a16:creationId xmlns:a16="http://schemas.microsoft.com/office/drawing/2014/main" id="{C2A496F6-4431-1141-BCE7-521FCF453651}"/>
              </a:ext>
            </a:extLst>
          </p:cNvPr>
          <p:cNvSpPr txBox="1"/>
          <p:nvPr/>
        </p:nvSpPr>
        <p:spPr>
          <a:xfrm>
            <a:off x="15952" y="3494261"/>
            <a:ext cx="1303947" cy="369332"/>
          </a:xfrm>
          <a:prstGeom prst="rect">
            <a:avLst/>
          </a:prstGeom>
        </p:spPr>
        <p:style>
          <a:lnRef idx="1">
            <a:schemeClr val="accent5"/>
          </a:lnRef>
          <a:fillRef idx="2">
            <a:schemeClr val="accent5"/>
          </a:fillRef>
          <a:effectRef idx="1">
            <a:schemeClr val="accent5"/>
          </a:effectRef>
          <a:fontRef idx="minor">
            <a:schemeClr val="dk1"/>
          </a:fontRef>
        </p:style>
        <p:txBody>
          <a:bodyPr wrap="none" rtlCol="0">
            <a:spAutoFit/>
          </a:bodyPr>
          <a:lstStyle/>
          <a:p>
            <a:r>
              <a:rPr lang="es-MX" dirty="0"/>
              <a:t>Competidor</a:t>
            </a:r>
          </a:p>
        </p:txBody>
      </p:sp>
    </p:spTree>
    <p:custDataLst>
      <p:tags r:id="rId1"/>
    </p:custDataLst>
    <p:extLst>
      <p:ext uri="{BB962C8B-B14F-4D97-AF65-F5344CB8AC3E}">
        <p14:creationId xmlns:p14="http://schemas.microsoft.com/office/powerpoint/2010/main" val="2149941280"/>
      </p:ext>
    </p:extLst>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p:cTn id="7" dur="500" fill="hold"/>
                                        <p:tgtEl>
                                          <p:spTgt spid="12"/>
                                        </p:tgtEl>
                                        <p:attrNameLst>
                                          <p:attrName>ppt_w</p:attrName>
                                        </p:attrNameLst>
                                      </p:cBhvr>
                                      <p:tavLst>
                                        <p:tav tm="0">
                                          <p:val>
                                            <p:fltVal val="0"/>
                                          </p:val>
                                        </p:tav>
                                        <p:tav tm="100000">
                                          <p:val>
                                            <p:strVal val="#ppt_w"/>
                                          </p:val>
                                        </p:tav>
                                      </p:tavLst>
                                    </p:anim>
                                    <p:anim calcmode="lin" valueType="num">
                                      <p:cBhvr>
                                        <p:cTn id="8" dur="500" fill="hold"/>
                                        <p:tgtEl>
                                          <p:spTgt spid="12"/>
                                        </p:tgtEl>
                                        <p:attrNameLst>
                                          <p:attrName>ppt_h</p:attrName>
                                        </p:attrNameLst>
                                      </p:cBhvr>
                                      <p:tavLst>
                                        <p:tav tm="0">
                                          <p:val>
                                            <p:fltVal val="0"/>
                                          </p:val>
                                        </p:tav>
                                        <p:tav tm="100000">
                                          <p:val>
                                            <p:strVal val="#ppt_h"/>
                                          </p:val>
                                        </p:tav>
                                      </p:tavLst>
                                    </p:anim>
                                    <p:animEffect transition="in" filter="fade">
                                      <p:cBhvr>
                                        <p:cTn id="9" dur="500"/>
                                        <p:tgtEl>
                                          <p:spTgt spid="12"/>
                                        </p:tgtEl>
                                      </p:cBhvr>
                                    </p:animEffect>
                                  </p:childTnLst>
                                </p:cTn>
                              </p:par>
                              <p:par>
                                <p:cTn id="10" presetID="1" presetClass="entr" presetSubtype="0" fill="hold" grpId="0" nodeType="withEffect">
                                  <p:stCondLst>
                                    <p:cond delay="0"/>
                                  </p:stCondLst>
                                  <p:childTnLst>
                                    <p:set>
                                      <p:cBhvr>
                                        <p:cTn id="11" dur="1" fill="hold">
                                          <p:stCondLst>
                                            <p:cond delay="9"/>
                                          </p:stCondLst>
                                        </p:cTn>
                                        <p:tgtEl>
                                          <p:spTgt spid="40"/>
                                        </p:tgtEl>
                                        <p:attrNameLst>
                                          <p:attrName>style.visibility</p:attrName>
                                        </p:attrNameLst>
                                      </p:cBhvr>
                                      <p:to>
                                        <p:strVal val="visible"/>
                                      </p:to>
                                    </p:set>
                                  </p:childTnLst>
                                </p:cTn>
                              </p:par>
                              <p:par>
                                <p:cTn id="12" presetID="1" presetClass="entr" presetSubtype="0" fill="hold" grpId="0" nodeType="withEffect">
                                  <p:stCondLst>
                                    <p:cond delay="0"/>
                                  </p:stCondLst>
                                  <p:childTnLst>
                                    <p:set>
                                      <p:cBhvr>
                                        <p:cTn id="13" dur="1" fill="hold">
                                          <p:stCondLst>
                                            <p:cond delay="9"/>
                                          </p:stCondLst>
                                        </p:cTn>
                                        <p:tgtEl>
                                          <p:spTgt spid="37"/>
                                        </p:tgtEl>
                                        <p:attrNameLst>
                                          <p:attrName>style.visibility</p:attrName>
                                        </p:attrNameLst>
                                      </p:cBhvr>
                                      <p:to>
                                        <p:strVal val="visible"/>
                                      </p:to>
                                    </p:set>
                                  </p:childTnLst>
                                </p:cTn>
                              </p:par>
                              <p:par>
                                <p:cTn id="14" presetID="1" presetClass="entr" presetSubtype="0" fill="hold" grpId="0" nodeType="withEffect">
                                  <p:stCondLst>
                                    <p:cond delay="0"/>
                                  </p:stCondLst>
                                  <p:childTnLst>
                                    <p:set>
                                      <p:cBhvr>
                                        <p:cTn id="15" dur="1" fill="hold">
                                          <p:stCondLst>
                                            <p:cond delay="9"/>
                                          </p:stCondLst>
                                        </p:cTn>
                                        <p:tgtEl>
                                          <p:spTgt spid="39"/>
                                        </p:tgtEl>
                                        <p:attrNameLst>
                                          <p:attrName>style.visibility</p:attrName>
                                        </p:attrNameLst>
                                      </p:cBhvr>
                                      <p:to>
                                        <p:strVal val="visible"/>
                                      </p:to>
                                    </p:set>
                                  </p:childTnLst>
                                </p:cTn>
                              </p:par>
                            </p:childTnLst>
                          </p:cTn>
                        </p:par>
                        <p:par>
                          <p:cTn id="16" fill="hold">
                            <p:stCondLst>
                              <p:cond delay="500"/>
                            </p:stCondLst>
                            <p:childTnLst>
                              <p:par>
                                <p:cTn id="17" presetID="9" presetClass="entr" presetSubtype="0" fill="hold"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dissolve">
                                      <p:cBhvr>
                                        <p:cTn id="19" dur="110"/>
                                        <p:tgtEl>
                                          <p:spTgt spid="7"/>
                                        </p:tgtEl>
                                      </p:cBhvr>
                                    </p:animEffect>
                                  </p:childTnLst>
                                </p:cTn>
                              </p:par>
                            </p:childTnLst>
                          </p:cTn>
                        </p:par>
                        <p:par>
                          <p:cTn id="20" fill="hold">
                            <p:stCondLst>
                              <p:cond delay="610"/>
                            </p:stCondLst>
                            <p:childTnLst>
                              <p:par>
                                <p:cTn id="21" presetID="9" presetClass="entr" presetSubtype="0" fill="hold" grpId="0" nodeType="afterEffect">
                                  <p:stCondLst>
                                    <p:cond delay="0"/>
                                  </p:stCondLst>
                                  <p:childTnLst>
                                    <p:set>
                                      <p:cBhvr>
                                        <p:cTn id="22" dur="1" fill="hold">
                                          <p:stCondLst>
                                            <p:cond delay="0"/>
                                          </p:stCondLst>
                                        </p:cTn>
                                        <p:tgtEl>
                                          <p:spTgt spid="14"/>
                                        </p:tgtEl>
                                        <p:attrNameLst>
                                          <p:attrName>style.visibility</p:attrName>
                                        </p:attrNameLst>
                                      </p:cBhvr>
                                      <p:to>
                                        <p:strVal val="visible"/>
                                      </p:to>
                                    </p:set>
                                    <p:animEffect transition="in" filter="dissolve">
                                      <p:cBhvr>
                                        <p:cTn id="23" dur="110"/>
                                        <p:tgtEl>
                                          <p:spTgt spid="14"/>
                                        </p:tgtEl>
                                      </p:cBhvr>
                                    </p:animEffect>
                                  </p:childTnLst>
                                </p:cTn>
                              </p:par>
                            </p:childTnLst>
                          </p:cTn>
                        </p:par>
                        <p:par>
                          <p:cTn id="24" fill="hold">
                            <p:stCondLst>
                              <p:cond delay="720"/>
                            </p:stCondLst>
                            <p:childTnLst>
                              <p:par>
                                <p:cTn id="25" presetID="9" presetClass="entr" presetSubtype="0" fill="hold" nodeType="afterEffect">
                                  <p:stCondLst>
                                    <p:cond delay="0"/>
                                  </p:stCondLst>
                                  <p:childTnLst>
                                    <p:set>
                                      <p:cBhvr>
                                        <p:cTn id="26" dur="1" fill="hold">
                                          <p:stCondLst>
                                            <p:cond delay="0"/>
                                          </p:stCondLst>
                                        </p:cTn>
                                        <p:tgtEl>
                                          <p:spTgt spid="35"/>
                                        </p:tgtEl>
                                        <p:attrNameLst>
                                          <p:attrName>style.visibility</p:attrName>
                                        </p:attrNameLst>
                                      </p:cBhvr>
                                      <p:to>
                                        <p:strVal val="visible"/>
                                      </p:to>
                                    </p:set>
                                    <p:animEffect transition="in" filter="dissolve">
                                      <p:cBhvr>
                                        <p:cTn id="27" dur="110"/>
                                        <p:tgtEl>
                                          <p:spTgt spid="35"/>
                                        </p:tgtEl>
                                      </p:cBhvr>
                                    </p:animEffect>
                                  </p:childTnLst>
                                </p:cTn>
                              </p:par>
                            </p:childTnLst>
                          </p:cTn>
                        </p:par>
                        <p:par>
                          <p:cTn id="28" fill="hold">
                            <p:stCondLst>
                              <p:cond delay="830"/>
                            </p:stCondLst>
                            <p:childTnLst>
                              <p:par>
                                <p:cTn id="29" presetID="9" presetClass="entr" presetSubtype="0" fill="hold" grpId="0" nodeType="afterEffect">
                                  <p:stCondLst>
                                    <p:cond delay="0"/>
                                  </p:stCondLst>
                                  <p:childTnLst>
                                    <p:set>
                                      <p:cBhvr>
                                        <p:cTn id="30" dur="1" fill="hold">
                                          <p:stCondLst>
                                            <p:cond delay="0"/>
                                          </p:stCondLst>
                                        </p:cTn>
                                        <p:tgtEl>
                                          <p:spTgt spid="21"/>
                                        </p:tgtEl>
                                        <p:attrNameLst>
                                          <p:attrName>style.visibility</p:attrName>
                                        </p:attrNameLst>
                                      </p:cBhvr>
                                      <p:to>
                                        <p:strVal val="visible"/>
                                      </p:to>
                                    </p:set>
                                    <p:animEffect transition="in" filter="dissolve">
                                      <p:cBhvr>
                                        <p:cTn id="31" dur="110"/>
                                        <p:tgtEl>
                                          <p:spTgt spid="21"/>
                                        </p:tgtEl>
                                      </p:cBhvr>
                                    </p:animEffect>
                                  </p:childTnLst>
                                </p:cTn>
                              </p:par>
                            </p:childTnLst>
                          </p:cTn>
                        </p:par>
                        <p:par>
                          <p:cTn id="32" fill="hold">
                            <p:stCondLst>
                              <p:cond delay="940"/>
                            </p:stCondLst>
                            <p:childTnLst>
                              <p:par>
                                <p:cTn id="33" presetID="9" presetClass="entr" presetSubtype="0" fill="hold" grpId="0" nodeType="afterEffect">
                                  <p:stCondLst>
                                    <p:cond delay="0"/>
                                  </p:stCondLst>
                                  <p:childTnLst>
                                    <p:set>
                                      <p:cBhvr>
                                        <p:cTn id="34" dur="1" fill="hold">
                                          <p:stCondLst>
                                            <p:cond delay="0"/>
                                          </p:stCondLst>
                                        </p:cTn>
                                        <p:tgtEl>
                                          <p:spTgt spid="50"/>
                                        </p:tgtEl>
                                        <p:attrNameLst>
                                          <p:attrName>style.visibility</p:attrName>
                                        </p:attrNameLst>
                                      </p:cBhvr>
                                      <p:to>
                                        <p:strVal val="visible"/>
                                      </p:to>
                                    </p:set>
                                    <p:animEffect transition="in" filter="dissolve">
                                      <p:cBhvr>
                                        <p:cTn id="35" dur="110"/>
                                        <p:tgtEl>
                                          <p:spTgt spid="50"/>
                                        </p:tgtEl>
                                      </p:cBhvr>
                                    </p:animEffect>
                                  </p:childTnLst>
                                </p:cTn>
                              </p:par>
                              <p:par>
                                <p:cTn id="36" presetID="1" presetClass="entr" presetSubtype="0" fill="hold" nodeType="withEffect">
                                  <p:stCondLst>
                                    <p:cond delay="0"/>
                                  </p:stCondLst>
                                  <p:childTnLst>
                                    <p:set>
                                      <p:cBhvr>
                                        <p:cTn id="37" dur="1" fill="hold">
                                          <p:stCondLst>
                                            <p:cond delay="0"/>
                                          </p:stCondLst>
                                        </p:cTn>
                                        <p:tgtEl>
                                          <p:spTgt spid="48"/>
                                        </p:tgtEl>
                                        <p:attrNameLst>
                                          <p:attrName>style.visibility</p:attrName>
                                        </p:attrNameLst>
                                      </p:cBhvr>
                                      <p:to>
                                        <p:strVal val="visible"/>
                                      </p:to>
                                    </p:set>
                                  </p:childTnLst>
                                </p:cTn>
                              </p:par>
                              <p:par>
                                <p:cTn id="38" presetID="1" presetClass="entr" presetSubtype="0" fill="hold" grpId="0" nodeType="withEffect">
                                  <p:stCondLst>
                                    <p:cond delay="0"/>
                                  </p:stCondLst>
                                  <p:childTnLst>
                                    <p:set>
                                      <p:cBhvr>
                                        <p:cTn id="39" dur="1" fill="hold">
                                          <p:stCondLst>
                                            <p:cond delay="0"/>
                                          </p:stCondLst>
                                        </p:cTn>
                                        <p:tgtEl>
                                          <p:spTgt spid="49"/>
                                        </p:tgtEl>
                                        <p:attrNameLst>
                                          <p:attrName>style.visibility</p:attrName>
                                        </p:attrNameLst>
                                      </p:cBhvr>
                                      <p:to>
                                        <p:strVal val="visible"/>
                                      </p:to>
                                    </p:set>
                                  </p:childTnLst>
                                </p:cTn>
                              </p:par>
                              <p:par>
                                <p:cTn id="40" presetID="1" presetClass="entr" presetSubtype="0" fill="hold" grpId="1" nodeType="withEffect">
                                  <p:stCondLst>
                                    <p:cond delay="0"/>
                                  </p:stCondLst>
                                  <p:childTnLst>
                                    <p:set>
                                      <p:cBhvr>
                                        <p:cTn id="41" dur="1" fill="hold">
                                          <p:stCondLst>
                                            <p:cond delay="0"/>
                                          </p:stCondLst>
                                        </p:cTn>
                                        <p:tgtEl>
                                          <p:spTgt spid="50"/>
                                        </p:tgtEl>
                                        <p:attrNameLst>
                                          <p:attrName>style.visibility</p:attrName>
                                        </p:attrNameLst>
                                      </p:cBhvr>
                                      <p:to>
                                        <p:strVal val="visible"/>
                                      </p:to>
                                    </p:set>
                                  </p:childTnLst>
                                </p:cTn>
                              </p:par>
                              <p:par>
                                <p:cTn id="42" presetID="1" presetClass="entr" presetSubtype="0" fill="hold" grpId="0" nodeType="withEffect">
                                  <p:stCondLst>
                                    <p:cond delay="0"/>
                                  </p:stCondLst>
                                  <p:childTnLst>
                                    <p:set>
                                      <p:cBhvr>
                                        <p:cTn id="43" dur="1" fill="hold">
                                          <p:stCondLst>
                                            <p:cond delay="9"/>
                                          </p:stCondLst>
                                        </p:cTn>
                                        <p:tgtEl>
                                          <p:spTgt spid="2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21" grpId="0"/>
      <p:bldP spid="37" grpId="0" animBg="1"/>
      <p:bldP spid="39" grpId="0" animBg="1"/>
      <p:bldP spid="40" grpId="0" animBg="1"/>
      <p:bldP spid="49" grpId="0" animBg="1"/>
      <p:bldP spid="50" grpId="0"/>
      <p:bldP spid="50" grpId="1"/>
      <p:bldP spid="23"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2615" y="2636912"/>
            <a:ext cx="7711753" cy="2088232"/>
          </a:xfrm>
        </p:spPr>
        <p:txBody>
          <a:bodyPr>
            <a:normAutofit/>
          </a:bodyPr>
          <a:lstStyle/>
          <a:p>
            <a:pPr lvl="0">
              <a:spcBef>
                <a:spcPts val="0"/>
              </a:spcBef>
            </a:pPr>
            <a:r>
              <a:rPr lang="es-ES" sz="2200" dirty="0">
                <a:solidFill>
                  <a:prstClr val="white"/>
                </a:solidFill>
              </a:rPr>
              <a:t>Un </a:t>
            </a:r>
            <a:r>
              <a:rPr lang="es-ES" sz="2200" dirty="0" err="1">
                <a:solidFill>
                  <a:prstClr val="white"/>
                </a:solidFill>
              </a:rPr>
              <a:t>stakeholder</a:t>
            </a:r>
            <a:r>
              <a:rPr lang="es-ES" sz="2200" dirty="0">
                <a:solidFill>
                  <a:prstClr val="white"/>
                </a:solidFill>
              </a:rPr>
              <a:t> es </a:t>
            </a:r>
            <a:r>
              <a:rPr lang="es-ES" sz="4400" b="1" spc="70" dirty="0">
                <a:solidFill>
                  <a:prstClr val="white"/>
                </a:solidFill>
              </a:rPr>
              <a:t>legítimo</a:t>
            </a:r>
            <a:r>
              <a:rPr lang="es-ES" sz="2200" dirty="0">
                <a:solidFill>
                  <a:prstClr val="white"/>
                </a:solidFill>
              </a:rPr>
              <a:t> si se establece un vínculo operativo con la organización.</a:t>
            </a:r>
            <a:br>
              <a:rPr lang="es-ES" sz="2200" dirty="0">
                <a:solidFill>
                  <a:prstClr val="white"/>
                </a:solidFill>
              </a:rPr>
            </a:br>
            <a:r>
              <a:rPr lang="es-ES" sz="2200" dirty="0">
                <a:solidFill>
                  <a:prstClr val="white"/>
                </a:solidFill>
              </a:rPr>
              <a:t>Pueden llegar a tener </a:t>
            </a:r>
            <a:r>
              <a:rPr lang="es-ES" sz="4400" b="1" dirty="0">
                <a:solidFill>
                  <a:prstClr val="white"/>
                </a:solidFill>
              </a:rPr>
              <a:t>poder</a:t>
            </a:r>
            <a:r>
              <a:rPr lang="es-ES" sz="2200" dirty="0">
                <a:solidFill>
                  <a:prstClr val="white"/>
                </a:solidFill>
              </a:rPr>
              <a:t> frente a la organización</a:t>
            </a:r>
            <a:endParaRPr lang="es-ES" dirty="0"/>
          </a:p>
        </p:txBody>
      </p:sp>
      <p:sp>
        <p:nvSpPr>
          <p:cNvPr id="4" name="TextBox 3"/>
          <p:cNvSpPr txBox="1"/>
          <p:nvPr/>
        </p:nvSpPr>
        <p:spPr>
          <a:xfrm>
            <a:off x="1547664" y="4572000"/>
            <a:ext cx="5274528" cy="369332"/>
          </a:xfrm>
          <a:prstGeom prst="rect">
            <a:avLst/>
          </a:prstGeom>
          <a:noFill/>
        </p:spPr>
        <p:txBody>
          <a:bodyPr wrap="square" rtlCol="0">
            <a:normAutofit/>
          </a:bodyPr>
          <a:lstStyle/>
          <a:p>
            <a:pPr algn="r"/>
            <a:r>
              <a:rPr lang="es-ES" dirty="0" err="1">
                <a:solidFill>
                  <a:prstClr val="white"/>
                </a:solidFill>
              </a:rPr>
              <a:t>Ledingham</a:t>
            </a:r>
            <a:r>
              <a:rPr lang="es-ES" dirty="0">
                <a:solidFill>
                  <a:prstClr val="white"/>
                </a:solidFill>
              </a:rPr>
              <a:t>, 2003.</a:t>
            </a:r>
          </a:p>
        </p:txBody>
      </p:sp>
      <p:pic>
        <p:nvPicPr>
          <p:cNvPr id="5" name="Imagen 4"/>
          <p:cNvPicPr>
            <a:picLocks noChangeAspect="1"/>
          </p:cNvPicPr>
          <p:nvPr/>
        </p:nvPicPr>
        <p:blipFill>
          <a:blip r:embed="rId3">
            <a:extLst/>
          </a:blip>
          <a:stretch>
            <a:fillRect/>
          </a:stretch>
        </p:blipFill>
        <p:spPr>
          <a:xfrm>
            <a:off x="4716016" y="3424433"/>
            <a:ext cx="4445000" cy="3416300"/>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2500">
        <p14:vortex/>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30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D0FC5DF-EF7E-EE43-B019-B577ED1E5740}"/>
              </a:ext>
            </a:extLst>
          </p:cNvPr>
          <p:cNvSpPr>
            <a:spLocks noGrp="1"/>
          </p:cNvSpPr>
          <p:nvPr>
            <p:ph type="title"/>
          </p:nvPr>
        </p:nvSpPr>
        <p:spPr>
          <a:xfrm>
            <a:off x="755576" y="420771"/>
            <a:ext cx="7010400" cy="1143000"/>
          </a:xfrm>
        </p:spPr>
        <p:txBody>
          <a:bodyPr/>
          <a:lstStyle/>
          <a:p>
            <a:r>
              <a:rPr lang="es-MX" dirty="0"/>
              <a:t>Relación interés-poder</a:t>
            </a:r>
          </a:p>
        </p:txBody>
      </p:sp>
      <p:pic>
        <p:nvPicPr>
          <p:cNvPr id="3" name="Imagen 2">
            <a:extLst>
              <a:ext uri="{FF2B5EF4-FFF2-40B4-BE49-F238E27FC236}">
                <a16:creationId xmlns:a16="http://schemas.microsoft.com/office/drawing/2014/main" id="{478410C2-7582-664B-9769-F765314FF073}"/>
              </a:ext>
            </a:extLst>
          </p:cNvPr>
          <p:cNvPicPr>
            <a:picLocks noChangeAspect="1"/>
          </p:cNvPicPr>
          <p:nvPr/>
        </p:nvPicPr>
        <p:blipFill>
          <a:blip r:embed="rId2">
            <a:clrChange>
              <a:clrFrom>
                <a:srgbClr val="FFFFFF"/>
              </a:clrFrom>
              <a:clrTo>
                <a:srgbClr val="FFFFFF">
                  <a:alpha val="0"/>
                </a:srgbClr>
              </a:clrTo>
            </a:clrChange>
          </a:blip>
          <a:stretch>
            <a:fillRect/>
          </a:stretch>
        </p:blipFill>
        <p:spPr>
          <a:xfrm>
            <a:off x="3995936" y="692696"/>
            <a:ext cx="5386780" cy="4617240"/>
          </a:xfrm>
          <a:prstGeom prst="rect">
            <a:avLst/>
          </a:prstGeom>
        </p:spPr>
      </p:pic>
      <p:sp>
        <p:nvSpPr>
          <p:cNvPr id="5" name="Flecha abajo 4">
            <a:extLst>
              <a:ext uri="{FF2B5EF4-FFF2-40B4-BE49-F238E27FC236}">
                <a16:creationId xmlns:a16="http://schemas.microsoft.com/office/drawing/2014/main" id="{139F58B0-24F7-5944-AD52-68F035F1AB02}"/>
              </a:ext>
            </a:extLst>
          </p:cNvPr>
          <p:cNvSpPr/>
          <p:nvPr/>
        </p:nvSpPr>
        <p:spPr>
          <a:xfrm>
            <a:off x="-252536" y="1601398"/>
            <a:ext cx="5112568" cy="4612324"/>
          </a:xfrm>
          <a:prstGeom prst="downArrow">
            <a:avLst>
              <a:gd name="adj1" fmla="val 69461"/>
              <a:gd name="adj2" fmla="val 50000"/>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path path="circle">
              <a:fillToRect l="100000" t="100000"/>
            </a:path>
            <a:tileRect r="-100000" b="-10000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4" name="TextBox 10">
            <a:extLst>
              <a:ext uri="{FF2B5EF4-FFF2-40B4-BE49-F238E27FC236}">
                <a16:creationId xmlns:a16="http://schemas.microsoft.com/office/drawing/2014/main" id="{975BDFA1-631F-0540-B516-B04C666CEFD4}"/>
              </a:ext>
            </a:extLst>
          </p:cNvPr>
          <p:cNvSpPr txBox="1"/>
          <p:nvPr/>
        </p:nvSpPr>
        <p:spPr>
          <a:xfrm>
            <a:off x="1053952" y="2780927"/>
            <a:ext cx="3206824" cy="2160241"/>
          </a:xfrm>
          <a:prstGeom prst="rect">
            <a:avLst/>
          </a:prstGeom>
          <a:noFill/>
        </p:spPr>
        <p:txBody>
          <a:bodyPr wrap="square" rtlCol="0">
            <a:noAutofit/>
          </a:bodyPr>
          <a:lstStyle/>
          <a:p>
            <a:pPr marL="342900" indent="-342900">
              <a:lnSpc>
                <a:spcPct val="114000"/>
              </a:lnSpc>
              <a:buFont typeface="Arial" panose="020B0604020202020204" pitchFamily="34" charset="0"/>
              <a:buChar char="•"/>
            </a:pPr>
            <a:r>
              <a:rPr lang="es-ES" sz="2800" dirty="0">
                <a:solidFill>
                  <a:prstClr val="black"/>
                </a:solidFill>
              </a:rPr>
              <a:t>Poder alto</a:t>
            </a:r>
          </a:p>
          <a:p>
            <a:pPr marL="342900" indent="-342900">
              <a:lnSpc>
                <a:spcPct val="114000"/>
              </a:lnSpc>
              <a:buFont typeface="Arial" panose="020B0604020202020204" pitchFamily="34" charset="0"/>
              <a:buChar char="•"/>
            </a:pPr>
            <a:r>
              <a:rPr lang="es-ES" sz="2800" dirty="0">
                <a:solidFill>
                  <a:prstClr val="black"/>
                </a:solidFill>
              </a:rPr>
              <a:t>Interés alto</a:t>
            </a:r>
          </a:p>
          <a:p>
            <a:pPr>
              <a:lnSpc>
                <a:spcPct val="114000"/>
              </a:lnSpc>
            </a:pPr>
            <a:r>
              <a:rPr lang="es-ES" sz="2800" dirty="0">
                <a:solidFill>
                  <a:prstClr val="black"/>
                </a:solidFill>
              </a:rPr>
              <a:t>= manejo cercano</a:t>
            </a:r>
          </a:p>
        </p:txBody>
      </p:sp>
      <p:sp>
        <p:nvSpPr>
          <p:cNvPr id="6" name="Elipse 5">
            <a:extLst>
              <a:ext uri="{FF2B5EF4-FFF2-40B4-BE49-F238E27FC236}">
                <a16:creationId xmlns:a16="http://schemas.microsoft.com/office/drawing/2014/main" id="{C6E393AC-C38C-634A-B9F5-2202E330EAA8}"/>
              </a:ext>
            </a:extLst>
          </p:cNvPr>
          <p:cNvSpPr/>
          <p:nvPr/>
        </p:nvSpPr>
        <p:spPr>
          <a:xfrm>
            <a:off x="6444208" y="908720"/>
            <a:ext cx="1944216" cy="1296144"/>
          </a:xfrm>
          <a:prstGeom prst="ellipse">
            <a:avLst/>
          </a:prstGeom>
          <a:noFill/>
          <a:ln w="57150">
            <a:solidFill>
              <a:srgbClr val="D9313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41022876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wipe(left)">
                                      <p:cBhvr>
                                        <p:cTn id="7" dur="500"/>
                                        <p:tgtEl>
                                          <p:spTgt spid="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4">
                                            <p:txEl>
                                              <p:pRg st="1" end="1"/>
                                            </p:txEl>
                                          </p:spTgt>
                                        </p:tgtEl>
                                        <p:attrNameLst>
                                          <p:attrName>style.visibility</p:attrName>
                                        </p:attrNameLst>
                                      </p:cBhvr>
                                      <p:to>
                                        <p:strVal val="visible"/>
                                      </p:to>
                                    </p:set>
                                    <p:animEffect transition="in" filter="wipe(left)">
                                      <p:cBhvr>
                                        <p:cTn id="12" dur="500"/>
                                        <p:tgtEl>
                                          <p:spTgt spid="4">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nodeType="clickEffect">
                                  <p:stCondLst>
                                    <p:cond delay="0"/>
                                  </p:stCondLst>
                                  <p:childTnLst>
                                    <p:set>
                                      <p:cBhvr>
                                        <p:cTn id="16" dur="1" fill="hold">
                                          <p:stCondLst>
                                            <p:cond delay="0"/>
                                          </p:stCondLst>
                                        </p:cTn>
                                        <p:tgtEl>
                                          <p:spTgt spid="4">
                                            <p:txEl>
                                              <p:pRg st="2" end="2"/>
                                            </p:txEl>
                                          </p:spTgt>
                                        </p:tgtEl>
                                        <p:attrNameLst>
                                          <p:attrName>style.visibility</p:attrName>
                                        </p:attrNameLst>
                                      </p:cBhvr>
                                      <p:to>
                                        <p:strVal val="visible"/>
                                      </p:to>
                                    </p:set>
                                    <p:animEffect transition="in" filter="wipe(left)">
                                      <p:cBhvr>
                                        <p:cTn id="17" dur="500"/>
                                        <p:tgtEl>
                                          <p:spTgt spid="4">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D0FC5DF-EF7E-EE43-B019-B577ED1E5740}"/>
              </a:ext>
            </a:extLst>
          </p:cNvPr>
          <p:cNvSpPr>
            <a:spLocks noGrp="1"/>
          </p:cNvSpPr>
          <p:nvPr>
            <p:ph type="title"/>
          </p:nvPr>
        </p:nvSpPr>
        <p:spPr>
          <a:xfrm>
            <a:off x="755576" y="420771"/>
            <a:ext cx="7010400" cy="1143000"/>
          </a:xfrm>
        </p:spPr>
        <p:txBody>
          <a:bodyPr/>
          <a:lstStyle/>
          <a:p>
            <a:r>
              <a:rPr lang="es-MX" dirty="0"/>
              <a:t>Relación interés-poder</a:t>
            </a:r>
          </a:p>
        </p:txBody>
      </p:sp>
      <p:pic>
        <p:nvPicPr>
          <p:cNvPr id="3" name="Imagen 2">
            <a:extLst>
              <a:ext uri="{FF2B5EF4-FFF2-40B4-BE49-F238E27FC236}">
                <a16:creationId xmlns:a16="http://schemas.microsoft.com/office/drawing/2014/main" id="{478410C2-7582-664B-9769-F765314FF073}"/>
              </a:ext>
            </a:extLst>
          </p:cNvPr>
          <p:cNvPicPr>
            <a:picLocks noChangeAspect="1"/>
          </p:cNvPicPr>
          <p:nvPr/>
        </p:nvPicPr>
        <p:blipFill>
          <a:blip r:embed="rId2">
            <a:clrChange>
              <a:clrFrom>
                <a:srgbClr val="FFFFFF"/>
              </a:clrFrom>
              <a:clrTo>
                <a:srgbClr val="FFFFFF">
                  <a:alpha val="0"/>
                </a:srgbClr>
              </a:clrTo>
            </a:clrChange>
          </a:blip>
          <a:stretch>
            <a:fillRect/>
          </a:stretch>
        </p:blipFill>
        <p:spPr>
          <a:xfrm>
            <a:off x="3995936" y="692696"/>
            <a:ext cx="5386780" cy="4617240"/>
          </a:xfrm>
          <a:prstGeom prst="rect">
            <a:avLst/>
          </a:prstGeom>
        </p:spPr>
      </p:pic>
      <p:sp>
        <p:nvSpPr>
          <p:cNvPr id="5" name="Flecha abajo 4">
            <a:extLst>
              <a:ext uri="{FF2B5EF4-FFF2-40B4-BE49-F238E27FC236}">
                <a16:creationId xmlns:a16="http://schemas.microsoft.com/office/drawing/2014/main" id="{139F58B0-24F7-5944-AD52-68F035F1AB02}"/>
              </a:ext>
            </a:extLst>
          </p:cNvPr>
          <p:cNvSpPr/>
          <p:nvPr/>
        </p:nvSpPr>
        <p:spPr>
          <a:xfrm>
            <a:off x="-252536" y="1601398"/>
            <a:ext cx="5112568" cy="4612324"/>
          </a:xfrm>
          <a:prstGeom prst="downArrow">
            <a:avLst>
              <a:gd name="adj1" fmla="val 69461"/>
              <a:gd name="adj2" fmla="val 50000"/>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path path="circle">
              <a:fillToRect l="100000" t="100000"/>
            </a:path>
            <a:tileRect r="-100000" b="-10000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4" name="TextBox 10">
            <a:extLst>
              <a:ext uri="{FF2B5EF4-FFF2-40B4-BE49-F238E27FC236}">
                <a16:creationId xmlns:a16="http://schemas.microsoft.com/office/drawing/2014/main" id="{975BDFA1-631F-0540-B516-B04C666CEFD4}"/>
              </a:ext>
            </a:extLst>
          </p:cNvPr>
          <p:cNvSpPr txBox="1"/>
          <p:nvPr/>
        </p:nvSpPr>
        <p:spPr>
          <a:xfrm>
            <a:off x="609600" y="2898692"/>
            <a:ext cx="4250432" cy="2474524"/>
          </a:xfrm>
          <a:prstGeom prst="rect">
            <a:avLst/>
          </a:prstGeom>
          <a:noFill/>
        </p:spPr>
        <p:txBody>
          <a:bodyPr wrap="square" rtlCol="0">
            <a:noAutofit/>
          </a:bodyPr>
          <a:lstStyle/>
          <a:p>
            <a:pPr marL="342900" indent="-342900">
              <a:lnSpc>
                <a:spcPct val="114000"/>
              </a:lnSpc>
              <a:buFont typeface="Arial" panose="020B0604020202020204" pitchFamily="34" charset="0"/>
              <a:buChar char="•"/>
            </a:pPr>
            <a:r>
              <a:rPr lang="es-ES" sz="2800" dirty="0">
                <a:solidFill>
                  <a:prstClr val="black"/>
                </a:solidFill>
              </a:rPr>
              <a:t>Poder alto</a:t>
            </a:r>
          </a:p>
          <a:p>
            <a:pPr marL="342900" indent="-342900">
              <a:lnSpc>
                <a:spcPct val="114000"/>
              </a:lnSpc>
              <a:buFont typeface="Arial" panose="020B0604020202020204" pitchFamily="34" charset="0"/>
              <a:buChar char="•"/>
            </a:pPr>
            <a:r>
              <a:rPr lang="es-ES" sz="2800" dirty="0">
                <a:solidFill>
                  <a:prstClr val="black"/>
                </a:solidFill>
              </a:rPr>
              <a:t>Interés bajo</a:t>
            </a:r>
          </a:p>
          <a:p>
            <a:pPr>
              <a:lnSpc>
                <a:spcPct val="114000"/>
              </a:lnSpc>
            </a:pPr>
            <a:r>
              <a:rPr lang="es-ES" sz="2800" dirty="0">
                <a:solidFill>
                  <a:prstClr val="black"/>
                </a:solidFill>
              </a:rPr>
              <a:t>= mantenerlos satisfechos</a:t>
            </a:r>
          </a:p>
        </p:txBody>
      </p:sp>
      <p:sp>
        <p:nvSpPr>
          <p:cNvPr id="6" name="Elipse 5">
            <a:extLst>
              <a:ext uri="{FF2B5EF4-FFF2-40B4-BE49-F238E27FC236}">
                <a16:creationId xmlns:a16="http://schemas.microsoft.com/office/drawing/2014/main" id="{C7A0202E-C0B4-C24F-BA9F-A4FECD047C26}"/>
              </a:ext>
            </a:extLst>
          </p:cNvPr>
          <p:cNvSpPr/>
          <p:nvPr/>
        </p:nvSpPr>
        <p:spPr>
          <a:xfrm>
            <a:off x="4860032" y="1263945"/>
            <a:ext cx="1913962" cy="1440159"/>
          </a:xfrm>
          <a:prstGeom prst="ellipse">
            <a:avLst/>
          </a:prstGeom>
          <a:noFill/>
          <a:ln w="5715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8750653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wipe(left)">
                                      <p:cBhvr>
                                        <p:cTn id="7" dur="500"/>
                                        <p:tgtEl>
                                          <p:spTgt spid="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4">
                                            <p:txEl>
                                              <p:pRg st="1" end="1"/>
                                            </p:txEl>
                                          </p:spTgt>
                                        </p:tgtEl>
                                        <p:attrNameLst>
                                          <p:attrName>style.visibility</p:attrName>
                                        </p:attrNameLst>
                                      </p:cBhvr>
                                      <p:to>
                                        <p:strVal val="visible"/>
                                      </p:to>
                                    </p:set>
                                    <p:animEffect transition="in" filter="wipe(left)">
                                      <p:cBhvr>
                                        <p:cTn id="12" dur="500"/>
                                        <p:tgtEl>
                                          <p:spTgt spid="4">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nodeType="clickEffect">
                                  <p:stCondLst>
                                    <p:cond delay="0"/>
                                  </p:stCondLst>
                                  <p:childTnLst>
                                    <p:set>
                                      <p:cBhvr>
                                        <p:cTn id="16" dur="1" fill="hold">
                                          <p:stCondLst>
                                            <p:cond delay="0"/>
                                          </p:stCondLst>
                                        </p:cTn>
                                        <p:tgtEl>
                                          <p:spTgt spid="4">
                                            <p:txEl>
                                              <p:pRg st="2" end="2"/>
                                            </p:txEl>
                                          </p:spTgt>
                                        </p:tgtEl>
                                        <p:attrNameLst>
                                          <p:attrName>style.visibility</p:attrName>
                                        </p:attrNameLst>
                                      </p:cBhvr>
                                      <p:to>
                                        <p:strVal val="visible"/>
                                      </p:to>
                                    </p:set>
                                    <p:animEffect transition="in" filter="wipe(left)">
                                      <p:cBhvr>
                                        <p:cTn id="17" dur="500"/>
                                        <p:tgtEl>
                                          <p:spTgt spid="4">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8902C69-BA8E-6546-982A-B14DA4D285E2}"/>
              </a:ext>
            </a:extLst>
          </p:cNvPr>
          <p:cNvSpPr>
            <a:spLocks noGrp="1"/>
          </p:cNvSpPr>
          <p:nvPr>
            <p:ph type="title"/>
          </p:nvPr>
        </p:nvSpPr>
        <p:spPr>
          <a:xfrm>
            <a:off x="2123728" y="155854"/>
            <a:ext cx="4507071" cy="807922"/>
          </a:xfrm>
        </p:spPr>
        <p:txBody>
          <a:bodyPr/>
          <a:lstStyle/>
          <a:p>
            <a:pPr algn="l"/>
            <a:r>
              <a:rPr lang="es-MX" dirty="0"/>
              <a:t>Guión Explicativo</a:t>
            </a:r>
          </a:p>
        </p:txBody>
      </p:sp>
      <p:sp>
        <p:nvSpPr>
          <p:cNvPr id="3" name="Marcador de contenido 2">
            <a:extLst>
              <a:ext uri="{FF2B5EF4-FFF2-40B4-BE49-F238E27FC236}">
                <a16:creationId xmlns:a16="http://schemas.microsoft.com/office/drawing/2014/main" id="{8E3ECF3A-96B3-6A4C-81CB-3EE185D73B3F}"/>
              </a:ext>
            </a:extLst>
          </p:cNvPr>
          <p:cNvSpPr>
            <a:spLocks noGrp="1"/>
          </p:cNvSpPr>
          <p:nvPr>
            <p:ph idx="1"/>
          </p:nvPr>
        </p:nvSpPr>
        <p:spPr>
          <a:xfrm>
            <a:off x="395536" y="1412776"/>
            <a:ext cx="8229600" cy="4525963"/>
          </a:xfrm>
        </p:spPr>
        <p:txBody>
          <a:bodyPr>
            <a:normAutofit fontScale="77500" lnSpcReduction="20000"/>
          </a:bodyPr>
          <a:lstStyle/>
          <a:p>
            <a:r>
              <a:rPr lang="es-MX" dirty="0"/>
              <a:t>Los cambios sociales, económicos, políticos ambientales y tecnológicos, han posicionado al conocimiento como la plataforma más importante para el desarrollo de los individuos y sus comunidades.</a:t>
            </a:r>
          </a:p>
          <a:p>
            <a:r>
              <a:rPr lang="es-MX" dirty="0"/>
              <a:t>La especialidad en Empresas Turísticas responde a la necesidad formar especialistas en administración turística, comprometidos y con un alto sentido de responsabilidad social. </a:t>
            </a:r>
          </a:p>
          <a:p>
            <a:r>
              <a:rPr lang="es-MX" dirty="0"/>
              <a:t>Por ello, esta unidad de aprendizaje es fundamental en su formación, cuyo objetivo es analizar los criterios éticos y de responsabilidad social  para la valoración y transformación que permita mejorar el entorno social, económico y ambiental.</a:t>
            </a:r>
          </a:p>
          <a:p>
            <a:endParaRPr lang="es-MX" dirty="0"/>
          </a:p>
        </p:txBody>
      </p:sp>
      <p:pic>
        <p:nvPicPr>
          <p:cNvPr id="1026" name="Picture 2" descr="Imagen relacionada">
            <a:extLst>
              <a:ext uri="{FF2B5EF4-FFF2-40B4-BE49-F238E27FC236}">
                <a16:creationId xmlns:a16="http://schemas.microsoft.com/office/drawing/2014/main" id="{F6EAB824-76BF-3D43-958D-7B1C00559918}"/>
              </a:ext>
            </a:extLst>
          </p:cNvPr>
          <p:cNvPicPr>
            <a:picLocks noChangeAspect="1" noChangeArrowheads="1"/>
          </p:cNvPicPr>
          <p:nvPr/>
        </p:nvPicPr>
        <p:blipFill>
          <a:blip r:embed="rId2">
            <a:duotone>
              <a:schemeClr val="accent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827584" y="74685"/>
            <a:ext cx="999596" cy="99959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0861423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D0FC5DF-EF7E-EE43-B019-B577ED1E5740}"/>
              </a:ext>
            </a:extLst>
          </p:cNvPr>
          <p:cNvSpPr>
            <a:spLocks noGrp="1"/>
          </p:cNvSpPr>
          <p:nvPr>
            <p:ph type="title"/>
          </p:nvPr>
        </p:nvSpPr>
        <p:spPr>
          <a:xfrm>
            <a:off x="755576" y="420771"/>
            <a:ext cx="7010400" cy="1143000"/>
          </a:xfrm>
        </p:spPr>
        <p:txBody>
          <a:bodyPr/>
          <a:lstStyle/>
          <a:p>
            <a:r>
              <a:rPr lang="es-MX" dirty="0"/>
              <a:t>Relación interés-poder</a:t>
            </a:r>
          </a:p>
        </p:txBody>
      </p:sp>
      <p:pic>
        <p:nvPicPr>
          <p:cNvPr id="3" name="Imagen 2">
            <a:extLst>
              <a:ext uri="{FF2B5EF4-FFF2-40B4-BE49-F238E27FC236}">
                <a16:creationId xmlns:a16="http://schemas.microsoft.com/office/drawing/2014/main" id="{478410C2-7582-664B-9769-F765314FF073}"/>
              </a:ext>
            </a:extLst>
          </p:cNvPr>
          <p:cNvPicPr>
            <a:picLocks noChangeAspect="1"/>
          </p:cNvPicPr>
          <p:nvPr/>
        </p:nvPicPr>
        <p:blipFill>
          <a:blip r:embed="rId2">
            <a:clrChange>
              <a:clrFrom>
                <a:srgbClr val="FFFFFF"/>
              </a:clrFrom>
              <a:clrTo>
                <a:srgbClr val="FFFFFF">
                  <a:alpha val="0"/>
                </a:srgbClr>
              </a:clrTo>
            </a:clrChange>
          </a:blip>
          <a:stretch>
            <a:fillRect/>
          </a:stretch>
        </p:blipFill>
        <p:spPr>
          <a:xfrm>
            <a:off x="3995936" y="692696"/>
            <a:ext cx="5386780" cy="4617240"/>
          </a:xfrm>
          <a:prstGeom prst="rect">
            <a:avLst/>
          </a:prstGeom>
        </p:spPr>
      </p:pic>
      <p:sp>
        <p:nvSpPr>
          <p:cNvPr id="5" name="Flecha abajo 4">
            <a:extLst>
              <a:ext uri="{FF2B5EF4-FFF2-40B4-BE49-F238E27FC236}">
                <a16:creationId xmlns:a16="http://schemas.microsoft.com/office/drawing/2014/main" id="{139F58B0-24F7-5944-AD52-68F035F1AB02}"/>
              </a:ext>
            </a:extLst>
          </p:cNvPr>
          <p:cNvSpPr/>
          <p:nvPr/>
        </p:nvSpPr>
        <p:spPr>
          <a:xfrm>
            <a:off x="-252536" y="1601398"/>
            <a:ext cx="5112568" cy="4612324"/>
          </a:xfrm>
          <a:prstGeom prst="downArrow">
            <a:avLst>
              <a:gd name="adj1" fmla="val 69461"/>
              <a:gd name="adj2" fmla="val 50000"/>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path path="circle">
              <a:fillToRect l="100000" t="100000"/>
            </a:path>
            <a:tileRect r="-100000" b="-10000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4" name="TextBox 10">
            <a:extLst>
              <a:ext uri="{FF2B5EF4-FFF2-40B4-BE49-F238E27FC236}">
                <a16:creationId xmlns:a16="http://schemas.microsoft.com/office/drawing/2014/main" id="{975BDFA1-631F-0540-B516-B04C666CEFD4}"/>
              </a:ext>
            </a:extLst>
          </p:cNvPr>
          <p:cNvSpPr txBox="1"/>
          <p:nvPr/>
        </p:nvSpPr>
        <p:spPr>
          <a:xfrm>
            <a:off x="467544" y="2780928"/>
            <a:ext cx="4250432" cy="2474524"/>
          </a:xfrm>
          <a:prstGeom prst="rect">
            <a:avLst/>
          </a:prstGeom>
          <a:noFill/>
        </p:spPr>
        <p:txBody>
          <a:bodyPr wrap="square" rtlCol="0">
            <a:noAutofit/>
          </a:bodyPr>
          <a:lstStyle/>
          <a:p>
            <a:pPr marL="342900" indent="-342900">
              <a:lnSpc>
                <a:spcPct val="114000"/>
              </a:lnSpc>
              <a:buFont typeface="Arial" panose="020B0604020202020204" pitchFamily="34" charset="0"/>
              <a:buChar char="•"/>
            </a:pPr>
            <a:r>
              <a:rPr lang="es-ES" sz="2800" dirty="0">
                <a:solidFill>
                  <a:prstClr val="black"/>
                </a:solidFill>
              </a:rPr>
              <a:t>Poder bajo</a:t>
            </a:r>
          </a:p>
          <a:p>
            <a:pPr marL="342900" indent="-342900">
              <a:lnSpc>
                <a:spcPct val="114000"/>
              </a:lnSpc>
              <a:buFont typeface="Arial" panose="020B0604020202020204" pitchFamily="34" charset="0"/>
              <a:buChar char="•"/>
            </a:pPr>
            <a:r>
              <a:rPr lang="es-ES" sz="2800" dirty="0">
                <a:solidFill>
                  <a:prstClr val="black"/>
                </a:solidFill>
              </a:rPr>
              <a:t>Interés alto</a:t>
            </a:r>
          </a:p>
          <a:p>
            <a:pPr>
              <a:lnSpc>
                <a:spcPct val="114000"/>
              </a:lnSpc>
            </a:pPr>
            <a:r>
              <a:rPr lang="es-ES" sz="2800" dirty="0">
                <a:solidFill>
                  <a:prstClr val="black"/>
                </a:solidFill>
              </a:rPr>
              <a:t>= mantenerlos informados</a:t>
            </a:r>
          </a:p>
        </p:txBody>
      </p:sp>
      <p:sp>
        <p:nvSpPr>
          <p:cNvPr id="6" name="Elipse 5">
            <a:extLst>
              <a:ext uri="{FF2B5EF4-FFF2-40B4-BE49-F238E27FC236}">
                <a16:creationId xmlns:a16="http://schemas.microsoft.com/office/drawing/2014/main" id="{C7A0202E-C0B4-C24F-BA9F-A4FECD047C26}"/>
              </a:ext>
            </a:extLst>
          </p:cNvPr>
          <p:cNvSpPr/>
          <p:nvPr/>
        </p:nvSpPr>
        <p:spPr>
          <a:xfrm>
            <a:off x="7052486" y="2132856"/>
            <a:ext cx="1913962" cy="1440159"/>
          </a:xfrm>
          <a:prstGeom prst="ellipse">
            <a:avLst/>
          </a:prstGeom>
          <a:noFill/>
          <a:ln w="5715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9635520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wipe(left)">
                                      <p:cBhvr>
                                        <p:cTn id="7" dur="500"/>
                                        <p:tgtEl>
                                          <p:spTgt spid="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4">
                                            <p:txEl>
                                              <p:pRg st="1" end="1"/>
                                            </p:txEl>
                                          </p:spTgt>
                                        </p:tgtEl>
                                        <p:attrNameLst>
                                          <p:attrName>style.visibility</p:attrName>
                                        </p:attrNameLst>
                                      </p:cBhvr>
                                      <p:to>
                                        <p:strVal val="visible"/>
                                      </p:to>
                                    </p:set>
                                    <p:animEffect transition="in" filter="wipe(left)">
                                      <p:cBhvr>
                                        <p:cTn id="12" dur="500"/>
                                        <p:tgtEl>
                                          <p:spTgt spid="4">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nodeType="clickEffect">
                                  <p:stCondLst>
                                    <p:cond delay="0"/>
                                  </p:stCondLst>
                                  <p:childTnLst>
                                    <p:set>
                                      <p:cBhvr>
                                        <p:cTn id="16" dur="1" fill="hold">
                                          <p:stCondLst>
                                            <p:cond delay="0"/>
                                          </p:stCondLst>
                                        </p:cTn>
                                        <p:tgtEl>
                                          <p:spTgt spid="4">
                                            <p:txEl>
                                              <p:pRg st="2" end="2"/>
                                            </p:txEl>
                                          </p:spTgt>
                                        </p:tgtEl>
                                        <p:attrNameLst>
                                          <p:attrName>style.visibility</p:attrName>
                                        </p:attrNameLst>
                                      </p:cBhvr>
                                      <p:to>
                                        <p:strVal val="visible"/>
                                      </p:to>
                                    </p:set>
                                    <p:animEffect transition="in" filter="wipe(left)">
                                      <p:cBhvr>
                                        <p:cTn id="17" dur="500"/>
                                        <p:tgtEl>
                                          <p:spTgt spid="4">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D0FC5DF-EF7E-EE43-B019-B577ED1E5740}"/>
              </a:ext>
            </a:extLst>
          </p:cNvPr>
          <p:cNvSpPr>
            <a:spLocks noGrp="1"/>
          </p:cNvSpPr>
          <p:nvPr>
            <p:ph type="title"/>
          </p:nvPr>
        </p:nvSpPr>
        <p:spPr>
          <a:xfrm>
            <a:off x="755576" y="420771"/>
            <a:ext cx="7010400" cy="1143000"/>
          </a:xfrm>
        </p:spPr>
        <p:txBody>
          <a:bodyPr/>
          <a:lstStyle/>
          <a:p>
            <a:r>
              <a:rPr lang="es-MX" dirty="0"/>
              <a:t>Relación interés-poder</a:t>
            </a:r>
          </a:p>
        </p:txBody>
      </p:sp>
      <p:pic>
        <p:nvPicPr>
          <p:cNvPr id="3" name="Imagen 2">
            <a:extLst>
              <a:ext uri="{FF2B5EF4-FFF2-40B4-BE49-F238E27FC236}">
                <a16:creationId xmlns:a16="http://schemas.microsoft.com/office/drawing/2014/main" id="{478410C2-7582-664B-9769-F765314FF073}"/>
              </a:ext>
            </a:extLst>
          </p:cNvPr>
          <p:cNvPicPr>
            <a:picLocks noChangeAspect="1"/>
          </p:cNvPicPr>
          <p:nvPr/>
        </p:nvPicPr>
        <p:blipFill>
          <a:blip r:embed="rId2">
            <a:clrChange>
              <a:clrFrom>
                <a:srgbClr val="FFFFFF"/>
              </a:clrFrom>
              <a:clrTo>
                <a:srgbClr val="FFFFFF">
                  <a:alpha val="0"/>
                </a:srgbClr>
              </a:clrTo>
            </a:clrChange>
          </a:blip>
          <a:stretch>
            <a:fillRect/>
          </a:stretch>
        </p:blipFill>
        <p:spPr>
          <a:xfrm>
            <a:off x="3995936" y="692696"/>
            <a:ext cx="5386780" cy="4617240"/>
          </a:xfrm>
          <a:prstGeom prst="rect">
            <a:avLst/>
          </a:prstGeom>
        </p:spPr>
      </p:pic>
      <p:sp>
        <p:nvSpPr>
          <p:cNvPr id="5" name="Flecha abajo 4">
            <a:extLst>
              <a:ext uri="{FF2B5EF4-FFF2-40B4-BE49-F238E27FC236}">
                <a16:creationId xmlns:a16="http://schemas.microsoft.com/office/drawing/2014/main" id="{139F58B0-24F7-5944-AD52-68F035F1AB02}"/>
              </a:ext>
            </a:extLst>
          </p:cNvPr>
          <p:cNvSpPr/>
          <p:nvPr/>
        </p:nvSpPr>
        <p:spPr>
          <a:xfrm>
            <a:off x="-252536" y="1601398"/>
            <a:ext cx="5112568" cy="4612324"/>
          </a:xfrm>
          <a:prstGeom prst="downArrow">
            <a:avLst>
              <a:gd name="adj1" fmla="val 69461"/>
              <a:gd name="adj2" fmla="val 50000"/>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path path="circle">
              <a:fillToRect l="100000" t="100000"/>
            </a:path>
            <a:tileRect r="-100000" b="-10000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4" name="TextBox 10">
            <a:extLst>
              <a:ext uri="{FF2B5EF4-FFF2-40B4-BE49-F238E27FC236}">
                <a16:creationId xmlns:a16="http://schemas.microsoft.com/office/drawing/2014/main" id="{975BDFA1-631F-0540-B516-B04C666CEFD4}"/>
              </a:ext>
            </a:extLst>
          </p:cNvPr>
          <p:cNvSpPr txBox="1"/>
          <p:nvPr/>
        </p:nvSpPr>
        <p:spPr>
          <a:xfrm>
            <a:off x="609600" y="2873039"/>
            <a:ext cx="4250432" cy="2474524"/>
          </a:xfrm>
          <a:prstGeom prst="rect">
            <a:avLst/>
          </a:prstGeom>
          <a:noFill/>
        </p:spPr>
        <p:txBody>
          <a:bodyPr wrap="square" rtlCol="0">
            <a:noAutofit/>
          </a:bodyPr>
          <a:lstStyle/>
          <a:p>
            <a:pPr marL="342900" indent="-342900">
              <a:lnSpc>
                <a:spcPct val="114000"/>
              </a:lnSpc>
              <a:buFont typeface="Arial" panose="020B0604020202020204" pitchFamily="34" charset="0"/>
              <a:buChar char="•"/>
            </a:pPr>
            <a:r>
              <a:rPr lang="es-ES" sz="2800" dirty="0">
                <a:solidFill>
                  <a:prstClr val="black"/>
                </a:solidFill>
              </a:rPr>
              <a:t>Poder bajo</a:t>
            </a:r>
          </a:p>
          <a:p>
            <a:pPr marL="342900" indent="-342900">
              <a:lnSpc>
                <a:spcPct val="114000"/>
              </a:lnSpc>
              <a:buFont typeface="Arial" panose="020B0604020202020204" pitchFamily="34" charset="0"/>
              <a:buChar char="•"/>
            </a:pPr>
            <a:r>
              <a:rPr lang="es-ES" sz="2800" dirty="0">
                <a:solidFill>
                  <a:prstClr val="black"/>
                </a:solidFill>
              </a:rPr>
              <a:t>Interés bajo</a:t>
            </a:r>
          </a:p>
          <a:p>
            <a:pPr>
              <a:lnSpc>
                <a:spcPct val="114000"/>
              </a:lnSpc>
            </a:pPr>
            <a:r>
              <a:rPr lang="es-ES" sz="2800" dirty="0">
                <a:solidFill>
                  <a:prstClr val="black"/>
                </a:solidFill>
              </a:rPr>
              <a:t>= monitorearlos</a:t>
            </a:r>
          </a:p>
        </p:txBody>
      </p:sp>
      <p:sp>
        <p:nvSpPr>
          <p:cNvPr id="6" name="Elipse 5">
            <a:extLst>
              <a:ext uri="{FF2B5EF4-FFF2-40B4-BE49-F238E27FC236}">
                <a16:creationId xmlns:a16="http://schemas.microsoft.com/office/drawing/2014/main" id="{C7A0202E-C0B4-C24F-BA9F-A4FECD047C26}"/>
              </a:ext>
            </a:extLst>
          </p:cNvPr>
          <p:cNvSpPr/>
          <p:nvPr/>
        </p:nvSpPr>
        <p:spPr>
          <a:xfrm>
            <a:off x="5207412" y="2500524"/>
            <a:ext cx="1913962" cy="1440159"/>
          </a:xfrm>
          <a:prstGeom prst="ellipse">
            <a:avLst/>
          </a:prstGeom>
          <a:noFill/>
          <a:ln w="5715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14192568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wipe(left)">
                                      <p:cBhvr>
                                        <p:cTn id="7" dur="500"/>
                                        <p:tgtEl>
                                          <p:spTgt spid="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4">
                                            <p:txEl>
                                              <p:pRg st="1" end="1"/>
                                            </p:txEl>
                                          </p:spTgt>
                                        </p:tgtEl>
                                        <p:attrNameLst>
                                          <p:attrName>style.visibility</p:attrName>
                                        </p:attrNameLst>
                                      </p:cBhvr>
                                      <p:to>
                                        <p:strVal val="visible"/>
                                      </p:to>
                                    </p:set>
                                    <p:animEffect transition="in" filter="wipe(left)">
                                      <p:cBhvr>
                                        <p:cTn id="12" dur="500"/>
                                        <p:tgtEl>
                                          <p:spTgt spid="4">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nodeType="clickEffect">
                                  <p:stCondLst>
                                    <p:cond delay="0"/>
                                  </p:stCondLst>
                                  <p:childTnLst>
                                    <p:set>
                                      <p:cBhvr>
                                        <p:cTn id="16" dur="1" fill="hold">
                                          <p:stCondLst>
                                            <p:cond delay="0"/>
                                          </p:stCondLst>
                                        </p:cTn>
                                        <p:tgtEl>
                                          <p:spTgt spid="4">
                                            <p:txEl>
                                              <p:pRg st="2" end="2"/>
                                            </p:txEl>
                                          </p:spTgt>
                                        </p:tgtEl>
                                        <p:attrNameLst>
                                          <p:attrName>style.visibility</p:attrName>
                                        </p:attrNameLst>
                                      </p:cBhvr>
                                      <p:to>
                                        <p:strVal val="visible"/>
                                      </p:to>
                                    </p:set>
                                    <p:animEffect transition="in" filter="wipe(left)">
                                      <p:cBhvr>
                                        <p:cTn id="17" dur="500"/>
                                        <p:tgtEl>
                                          <p:spTgt spid="4">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val 2"/>
          <p:cNvSpPr/>
          <p:nvPr/>
        </p:nvSpPr>
        <p:spPr>
          <a:xfrm>
            <a:off x="762000" y="1946209"/>
            <a:ext cx="2057400" cy="2057400"/>
          </a:xfrm>
          <a:prstGeom prst="ellipse">
            <a:avLst/>
          </a:prstGeom>
          <a:gradFill flip="none" rotWithShape="1">
            <a:gsLst>
              <a:gs pos="5000">
                <a:srgbClr val="84D830"/>
              </a:gs>
              <a:gs pos="48000">
                <a:srgbClr val="7BCF27"/>
              </a:gs>
              <a:gs pos="100000">
                <a:srgbClr val="56901C"/>
              </a:gs>
            </a:gsLst>
            <a:path path="circle">
              <a:fillToRect l="50000" t="50000" r="50000" b="50000"/>
            </a:path>
            <a:tileRect/>
          </a:gradFill>
          <a:ln w="50800">
            <a:noFill/>
          </a:ln>
          <a:effectLst>
            <a:outerShdw blurRad="152400" dist="165100" dir="5400000" sx="90000" sy="-19000"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prstClr val="white"/>
                </a:solidFill>
              </a:rPr>
              <a:t>             </a:t>
            </a:r>
          </a:p>
        </p:txBody>
      </p:sp>
      <p:sp>
        <p:nvSpPr>
          <p:cNvPr id="6" name="Oval 5"/>
          <p:cNvSpPr/>
          <p:nvPr/>
        </p:nvSpPr>
        <p:spPr>
          <a:xfrm>
            <a:off x="1007328" y="1992354"/>
            <a:ext cx="1583472" cy="1295400"/>
          </a:xfrm>
          <a:prstGeom prst="ellipse">
            <a:avLst/>
          </a:prstGeom>
          <a:gradFill flip="none" rotWithShape="1">
            <a:gsLst>
              <a:gs pos="63000">
                <a:schemeClr val="bg1">
                  <a:alpha val="7000"/>
                </a:schemeClr>
              </a:gs>
              <a:gs pos="72000">
                <a:schemeClr val="bg1">
                  <a:alpha val="15000"/>
                </a:schemeClr>
              </a:gs>
              <a:gs pos="91000">
                <a:schemeClr val="bg1">
                  <a:alpha val="28000"/>
                </a:scheme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prstClr val="white"/>
                </a:solidFill>
              </a:rPr>
              <a:t>       </a:t>
            </a:r>
          </a:p>
        </p:txBody>
      </p:sp>
      <p:sp>
        <p:nvSpPr>
          <p:cNvPr id="13" name="TextBox 12"/>
          <p:cNvSpPr txBox="1"/>
          <p:nvPr/>
        </p:nvSpPr>
        <p:spPr>
          <a:xfrm>
            <a:off x="1157868" y="1592766"/>
            <a:ext cx="1219200" cy="2708434"/>
          </a:xfrm>
          <a:prstGeom prst="rect">
            <a:avLst/>
          </a:prstGeom>
          <a:noFill/>
        </p:spPr>
        <p:txBody>
          <a:bodyPr wrap="square" rtlCol="0">
            <a:spAutoFit/>
          </a:bodyPr>
          <a:lstStyle/>
          <a:p>
            <a:r>
              <a:rPr lang="en-US" sz="17000" b="1" dirty="0">
                <a:solidFill>
                  <a:srgbClr val="65B131">
                    <a:alpha val="64000"/>
                  </a:srgbClr>
                </a:solidFill>
                <a:cs typeface="Arial" pitchFamily="34" charset="0"/>
              </a:rPr>
              <a:t>3</a:t>
            </a:r>
          </a:p>
        </p:txBody>
      </p:sp>
      <p:sp>
        <p:nvSpPr>
          <p:cNvPr id="8" name="Title 7"/>
          <p:cNvSpPr>
            <a:spLocks noGrp="1"/>
          </p:cNvSpPr>
          <p:nvPr>
            <p:ph type="title"/>
          </p:nvPr>
        </p:nvSpPr>
        <p:spPr/>
        <p:txBody>
          <a:bodyPr>
            <a:noAutofit/>
          </a:bodyPr>
          <a:lstStyle/>
          <a:p>
            <a:pPr lvl="0">
              <a:spcBef>
                <a:spcPts val="0"/>
              </a:spcBef>
            </a:pPr>
            <a:r>
              <a:rPr lang="en-US" sz="4000" cap="none" dirty="0" err="1">
                <a:solidFill>
                  <a:prstClr val="black">
                    <a:lumMod val="85000"/>
                    <a:lumOff val="15000"/>
                  </a:prstClr>
                </a:solidFill>
                <a:ea typeface="+mn-ea"/>
                <a:cs typeface="+mn-cs"/>
              </a:rPr>
              <a:t>Vínculos</a:t>
            </a:r>
            <a:r>
              <a:rPr lang="en-US" sz="2800" dirty="0"/>
              <a:t> </a:t>
            </a:r>
            <a:r>
              <a:rPr lang="en-US" sz="4000" b="0" cap="none" dirty="0">
                <a:solidFill>
                  <a:prstClr val="black">
                    <a:lumMod val="50000"/>
                    <a:lumOff val="50000"/>
                  </a:prstClr>
                </a:solidFill>
                <a:ea typeface="+mn-ea"/>
                <a:cs typeface="+mn-cs"/>
              </a:rPr>
              <a:t>de la </a:t>
            </a:r>
            <a:r>
              <a:rPr lang="en-US" sz="4000" b="0" cap="none" dirty="0" err="1">
                <a:solidFill>
                  <a:prstClr val="black">
                    <a:lumMod val="50000"/>
                    <a:lumOff val="50000"/>
                  </a:prstClr>
                </a:solidFill>
                <a:ea typeface="+mn-ea"/>
                <a:cs typeface="+mn-cs"/>
              </a:rPr>
              <a:t>organización</a:t>
            </a:r>
            <a:r>
              <a:rPr lang="en-US" sz="4000" b="0" cap="none" dirty="0">
                <a:solidFill>
                  <a:prstClr val="black">
                    <a:lumMod val="50000"/>
                    <a:lumOff val="50000"/>
                  </a:prstClr>
                </a:solidFill>
                <a:ea typeface="+mn-ea"/>
                <a:cs typeface="+mn-cs"/>
              </a:rPr>
              <a:t> con los stakeholders</a:t>
            </a:r>
          </a:p>
        </p:txBody>
      </p:sp>
      <p:sp>
        <p:nvSpPr>
          <p:cNvPr id="9" name="Text Placeholder 8"/>
          <p:cNvSpPr>
            <a:spLocks noGrp="1"/>
          </p:cNvSpPr>
          <p:nvPr>
            <p:ph type="body" idx="1"/>
          </p:nvPr>
        </p:nvSpPr>
        <p:spPr/>
        <p:txBody>
          <a:bodyPr vert="horz" lIns="91440" tIns="45720" rIns="91440" bIns="45720" rtlCol="0" anchor="b">
            <a:normAutofit/>
          </a:bodyPr>
          <a:lstStyle/>
          <a:p>
            <a:pPr lvl="0">
              <a:spcBef>
                <a:spcPts val="0"/>
              </a:spcBef>
            </a:pPr>
            <a:r>
              <a:rPr lang="en-US" sz="1700" b="1" dirty="0" err="1">
                <a:solidFill>
                  <a:prstClr val="black">
                    <a:lumMod val="75000"/>
                    <a:lumOff val="25000"/>
                  </a:prstClr>
                </a:solidFill>
              </a:rPr>
              <a:t>Vinculos</a:t>
            </a:r>
            <a:r>
              <a:rPr lang="en-US" sz="1700" b="1" dirty="0">
                <a:solidFill>
                  <a:prstClr val="black">
                    <a:lumMod val="75000"/>
                    <a:lumOff val="25000"/>
                  </a:prstClr>
                </a:solidFill>
              </a:rPr>
              <a:t> a </a:t>
            </a:r>
            <a:r>
              <a:rPr lang="en-US" sz="1700" b="1" dirty="0" err="1">
                <a:solidFill>
                  <a:prstClr val="black">
                    <a:lumMod val="75000"/>
                    <a:lumOff val="25000"/>
                  </a:prstClr>
                </a:solidFill>
              </a:rPr>
              <a:t>partir</a:t>
            </a:r>
            <a:r>
              <a:rPr lang="en-US" sz="1700" b="1" dirty="0">
                <a:solidFill>
                  <a:prstClr val="black">
                    <a:lumMod val="75000"/>
                    <a:lumOff val="25000"/>
                  </a:prstClr>
                </a:solidFill>
              </a:rPr>
              <a:t> de los </a:t>
            </a:r>
            <a:r>
              <a:rPr lang="en-US" sz="1700" b="1" dirty="0" err="1">
                <a:solidFill>
                  <a:prstClr val="black">
                    <a:lumMod val="75000"/>
                    <a:lumOff val="25000"/>
                  </a:prstClr>
                </a:solidFill>
              </a:rPr>
              <a:t>intereses</a:t>
            </a:r>
            <a:r>
              <a:rPr lang="en-US" sz="1700" b="1" dirty="0">
                <a:solidFill>
                  <a:prstClr val="black">
                    <a:lumMod val="75000"/>
                    <a:lumOff val="25000"/>
                  </a:prstClr>
                </a:solidFill>
              </a:rPr>
              <a:t> de </a:t>
            </a:r>
            <a:r>
              <a:rPr lang="en-US" sz="1700" b="1" dirty="0" err="1">
                <a:solidFill>
                  <a:prstClr val="black">
                    <a:lumMod val="75000"/>
                    <a:lumOff val="25000"/>
                  </a:prstClr>
                </a:solidFill>
              </a:rPr>
              <a:t>ambas</a:t>
            </a:r>
            <a:r>
              <a:rPr lang="en-US" sz="1700" b="1" dirty="0">
                <a:solidFill>
                  <a:prstClr val="black">
                    <a:lumMod val="75000"/>
                    <a:lumOff val="25000"/>
                  </a:prstClr>
                </a:solidFill>
              </a:rPr>
              <a:t> </a:t>
            </a:r>
            <a:r>
              <a:rPr lang="en-US" sz="1700" b="1" dirty="0" err="1">
                <a:solidFill>
                  <a:prstClr val="black">
                    <a:lumMod val="75000"/>
                    <a:lumOff val="25000"/>
                  </a:prstClr>
                </a:solidFill>
              </a:rPr>
              <a:t>partes</a:t>
            </a:r>
            <a:endParaRPr lang="en-US" sz="1700" b="1" dirty="0">
              <a:solidFill>
                <a:prstClr val="black">
                  <a:lumMod val="75000"/>
                  <a:lumOff val="25000"/>
                </a:prstClr>
              </a:solidFill>
            </a:endParaRPr>
          </a:p>
        </p:txBody>
      </p:sp>
    </p:spTree>
  </p:cSld>
  <p:clrMapOvr>
    <a:masterClrMapping/>
  </p:clrMapOvr>
  <mc:AlternateContent xmlns:mc="http://schemas.openxmlformats.org/markup-compatibility/2006" xmlns:p14="http://schemas.microsoft.com/office/powerpoint/2010/main">
    <mc:Choice Requires="p14">
      <p:transition spd="slow" p14:dur="1700">
        <p14:gallery dir="l"/>
      </p:transition>
    </mc:Choice>
    <mc:Fallback xmlns="">
      <p:transition spd="slow">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Imagen 9"/>
          <p:cNvPicPr>
            <a:picLocks noChangeAspect="1"/>
          </p:cNvPicPr>
          <p:nvPr/>
        </p:nvPicPr>
        <p:blipFill rotWithShape="1">
          <a:blip r:embed="rId4"/>
          <a:srcRect l="9829" r="14083"/>
          <a:stretch/>
        </p:blipFill>
        <p:spPr>
          <a:xfrm>
            <a:off x="2277072" y="2263398"/>
            <a:ext cx="3135533" cy="2461746"/>
          </a:xfrm>
          <a:prstGeom prst="rect">
            <a:avLst/>
          </a:prstGeom>
        </p:spPr>
      </p:pic>
      <p:sp>
        <p:nvSpPr>
          <p:cNvPr id="14" name="TextBox 13"/>
          <p:cNvSpPr txBox="1"/>
          <p:nvPr/>
        </p:nvSpPr>
        <p:spPr>
          <a:xfrm>
            <a:off x="332856" y="2191390"/>
            <a:ext cx="4608512" cy="2497832"/>
          </a:xfrm>
          <a:prstGeom prst="rect">
            <a:avLst/>
          </a:prstGeom>
          <a:noFill/>
        </p:spPr>
        <p:txBody>
          <a:bodyPr wrap="square" lIns="91440" rtlCol="0">
            <a:noAutofit/>
          </a:bodyPr>
          <a:lstStyle/>
          <a:p>
            <a:pPr marL="233363" indent="-233363">
              <a:buClr>
                <a:prstClr val="black">
                  <a:lumMod val="50000"/>
                  <a:lumOff val="50000"/>
                </a:prstClr>
              </a:buClr>
              <a:buSzPct val="94000"/>
              <a:buFont typeface="Calibri" pitchFamily="34" charset="0"/>
              <a:buChar char="»"/>
            </a:pPr>
            <a:r>
              <a:rPr lang="es-ES" sz="2800" dirty="0">
                <a:solidFill>
                  <a:prstClr val="black">
                    <a:lumMod val="75000"/>
                    <a:lumOff val="25000"/>
                  </a:prstClr>
                </a:solidFill>
              </a:rPr>
              <a:t>Para</a:t>
            </a:r>
          </a:p>
          <a:p>
            <a:pPr marL="233363" indent="-233363">
              <a:buClr>
                <a:prstClr val="black">
                  <a:lumMod val="50000"/>
                  <a:lumOff val="50000"/>
                </a:prstClr>
              </a:buClr>
              <a:buSzPct val="94000"/>
            </a:pPr>
            <a:r>
              <a:rPr lang="es-ES" sz="2800" b="1" dirty="0">
                <a:solidFill>
                  <a:prstClr val="black">
                    <a:lumMod val="75000"/>
                    <a:lumOff val="25000"/>
                  </a:prstClr>
                </a:solidFill>
              </a:rPr>
              <a:t>	</a:t>
            </a:r>
            <a:r>
              <a:rPr lang="es-ES" sz="2800" b="1" dirty="0">
                <a:solidFill>
                  <a:srgbClr val="FD9803"/>
                </a:solidFill>
              </a:rPr>
              <a:t>acceder	</a:t>
            </a:r>
          </a:p>
          <a:p>
            <a:pPr marL="233363" indent="-233363">
              <a:buClr>
                <a:prstClr val="black">
                  <a:lumMod val="50000"/>
                  <a:lumOff val="50000"/>
                </a:prstClr>
              </a:buClr>
              <a:buSzPct val="94000"/>
            </a:pPr>
            <a:r>
              <a:rPr lang="es-ES" sz="2800" b="1" dirty="0">
                <a:solidFill>
                  <a:srgbClr val="FD9803"/>
                </a:solidFill>
              </a:rPr>
              <a:t>	desplegar</a:t>
            </a:r>
          </a:p>
          <a:p>
            <a:pPr marL="233363" indent="-233363">
              <a:buClr>
                <a:prstClr val="black">
                  <a:lumMod val="50000"/>
                  <a:lumOff val="50000"/>
                </a:prstClr>
              </a:buClr>
              <a:buSzPct val="94000"/>
            </a:pPr>
            <a:r>
              <a:rPr lang="es-ES" sz="2800" b="1" dirty="0">
                <a:solidFill>
                  <a:srgbClr val="FD9803"/>
                </a:solidFill>
              </a:rPr>
              <a:t>	intercambiar</a:t>
            </a:r>
          </a:p>
          <a:p>
            <a:pPr marL="233363" indent="-233363">
              <a:buClr>
                <a:prstClr val="black">
                  <a:lumMod val="50000"/>
                  <a:lumOff val="50000"/>
                </a:prstClr>
              </a:buClr>
              <a:buSzPct val="94000"/>
            </a:pPr>
            <a:r>
              <a:rPr lang="es-ES" sz="2800" b="1" dirty="0">
                <a:solidFill>
                  <a:srgbClr val="FD9803"/>
                </a:solidFill>
              </a:rPr>
              <a:t>	combinar</a:t>
            </a:r>
            <a:endParaRPr lang="es-ES" sz="2800" dirty="0">
              <a:solidFill>
                <a:prstClr val="black">
                  <a:lumMod val="75000"/>
                  <a:lumOff val="25000"/>
                </a:prstClr>
              </a:solidFill>
            </a:endParaRPr>
          </a:p>
          <a:p>
            <a:pPr>
              <a:lnSpc>
                <a:spcPct val="80000"/>
              </a:lnSpc>
              <a:buClr>
                <a:prstClr val="black">
                  <a:lumMod val="50000"/>
                  <a:lumOff val="50000"/>
                </a:prstClr>
              </a:buClr>
              <a:buSzPct val="94000"/>
            </a:pPr>
            <a:r>
              <a:rPr lang="es-ES" sz="2800" dirty="0">
                <a:solidFill>
                  <a:prstClr val="black">
                    <a:lumMod val="75000"/>
                    <a:lumOff val="25000"/>
                  </a:prstClr>
                </a:solidFill>
              </a:rPr>
              <a:t>recursos valiosos</a:t>
            </a:r>
            <a:endParaRPr lang="es-ES" sz="2000" dirty="0">
              <a:solidFill>
                <a:prstClr val="black"/>
              </a:solidFill>
            </a:endParaRPr>
          </a:p>
          <a:p>
            <a:pPr marL="233363" indent="-233363">
              <a:lnSpc>
                <a:spcPct val="80000"/>
              </a:lnSpc>
              <a:buClr>
                <a:prstClr val="black">
                  <a:lumMod val="50000"/>
                  <a:lumOff val="50000"/>
                </a:prstClr>
              </a:buClr>
              <a:buSzPct val="94000"/>
              <a:buFont typeface="Calibri" pitchFamily="34" charset="0"/>
              <a:buChar char="»"/>
            </a:pPr>
            <a:endParaRPr lang="es-ES" sz="2800" dirty="0">
              <a:solidFill>
                <a:prstClr val="black">
                  <a:lumMod val="75000"/>
                  <a:lumOff val="25000"/>
                </a:prstClr>
              </a:solidFill>
            </a:endParaRPr>
          </a:p>
        </p:txBody>
      </p:sp>
      <p:sp>
        <p:nvSpPr>
          <p:cNvPr id="18" name="Title 17"/>
          <p:cNvSpPr>
            <a:spLocks noGrp="1"/>
          </p:cNvSpPr>
          <p:nvPr>
            <p:ph type="title"/>
          </p:nvPr>
        </p:nvSpPr>
        <p:spPr/>
        <p:txBody>
          <a:bodyPr wrap="square" bIns="0">
            <a:normAutofit/>
          </a:bodyPr>
          <a:lstStyle/>
          <a:p>
            <a:pPr lvl="0">
              <a:spcBef>
                <a:spcPts val="0"/>
              </a:spcBef>
            </a:pPr>
            <a:r>
              <a:rPr lang="es-ES" sz="2800" b="1" dirty="0">
                <a:solidFill>
                  <a:prstClr val="black">
                    <a:lumMod val="85000"/>
                    <a:lumOff val="15000"/>
                  </a:prstClr>
                </a:solidFill>
                <a:ea typeface="+mn-ea"/>
                <a:cs typeface="+mn-cs"/>
              </a:rPr>
              <a:t>Identificación</a:t>
            </a:r>
            <a:r>
              <a:rPr lang="es-ES" sz="2800" dirty="0">
                <a:solidFill>
                  <a:prstClr val="black"/>
                </a:solidFill>
                <a:ea typeface="+mn-ea"/>
                <a:cs typeface="+mn-cs"/>
              </a:rPr>
              <a:t> </a:t>
            </a:r>
            <a:r>
              <a:rPr lang="es-ES" sz="2800" dirty="0">
                <a:solidFill>
                  <a:prstClr val="black">
                    <a:lumMod val="50000"/>
                    <a:lumOff val="50000"/>
                  </a:prstClr>
                </a:solidFill>
                <a:ea typeface="+mn-ea"/>
                <a:cs typeface="+mn-cs"/>
              </a:rPr>
              <a:t>de vínculos</a:t>
            </a:r>
            <a:endParaRPr lang="es-ES" dirty="0"/>
          </a:p>
        </p:txBody>
      </p:sp>
      <p:sp>
        <p:nvSpPr>
          <p:cNvPr id="9" name="TextBox 13"/>
          <p:cNvSpPr txBox="1"/>
          <p:nvPr/>
        </p:nvSpPr>
        <p:spPr>
          <a:xfrm>
            <a:off x="5157392" y="2662654"/>
            <a:ext cx="5031232" cy="1905000"/>
          </a:xfrm>
          <a:prstGeom prst="rect">
            <a:avLst/>
          </a:prstGeom>
          <a:noFill/>
        </p:spPr>
        <p:txBody>
          <a:bodyPr wrap="square" lIns="91440" rtlCol="0">
            <a:noAutofit/>
          </a:bodyPr>
          <a:lstStyle/>
          <a:p>
            <a:pPr marL="233363" indent="-233363">
              <a:buClr>
                <a:prstClr val="black">
                  <a:lumMod val="50000"/>
                  <a:lumOff val="50000"/>
                </a:prstClr>
              </a:buClr>
              <a:buSzPct val="94000"/>
              <a:buFont typeface="Calibri" pitchFamily="34" charset="0"/>
              <a:buChar char="»"/>
            </a:pPr>
            <a:r>
              <a:rPr lang="es-ES" sz="2800" dirty="0">
                <a:solidFill>
                  <a:prstClr val="black">
                    <a:lumMod val="75000"/>
                    <a:lumOff val="25000"/>
                  </a:prstClr>
                </a:solidFill>
              </a:rPr>
              <a:t>Se basan en </a:t>
            </a:r>
          </a:p>
          <a:p>
            <a:pPr marL="233363" indent="-233363">
              <a:buClr>
                <a:prstClr val="black">
                  <a:lumMod val="50000"/>
                  <a:lumOff val="50000"/>
                </a:prstClr>
              </a:buClr>
              <a:buSzPct val="94000"/>
            </a:pPr>
            <a:r>
              <a:rPr lang="es-ES" sz="2800" b="1" dirty="0">
                <a:solidFill>
                  <a:prstClr val="black">
                    <a:lumMod val="75000"/>
                    <a:lumOff val="25000"/>
                  </a:prstClr>
                </a:solidFill>
              </a:rPr>
              <a:t>	</a:t>
            </a:r>
            <a:r>
              <a:rPr lang="es-ES" sz="2800" b="1" dirty="0">
                <a:solidFill>
                  <a:srgbClr val="FD9803"/>
                </a:solidFill>
              </a:rPr>
              <a:t>confianza </a:t>
            </a:r>
            <a:r>
              <a:rPr lang="es-ES" sz="2800" dirty="0">
                <a:solidFill>
                  <a:prstClr val="black">
                    <a:lumMod val="75000"/>
                    <a:lumOff val="25000"/>
                  </a:prstClr>
                </a:solidFill>
              </a:rPr>
              <a:t>y </a:t>
            </a:r>
            <a:r>
              <a:rPr lang="es-ES" sz="2800" b="1" dirty="0">
                <a:solidFill>
                  <a:srgbClr val="FD9803"/>
                </a:solidFill>
              </a:rPr>
              <a:t>cooperación</a:t>
            </a:r>
          </a:p>
          <a:p>
            <a:pPr marL="233363" indent="-233363">
              <a:lnSpc>
                <a:spcPct val="80000"/>
              </a:lnSpc>
              <a:buClr>
                <a:prstClr val="black">
                  <a:lumMod val="50000"/>
                  <a:lumOff val="50000"/>
                </a:prstClr>
              </a:buClr>
              <a:buSzPct val="94000"/>
            </a:pPr>
            <a:endParaRPr lang="es-ES" sz="2800" dirty="0">
              <a:solidFill>
                <a:prstClr val="black">
                  <a:lumMod val="75000"/>
                  <a:lumOff val="25000"/>
                </a:prstClr>
              </a:solidFill>
            </a:endParaRPr>
          </a:p>
          <a:p>
            <a:pPr marL="233363" indent="-233363">
              <a:lnSpc>
                <a:spcPct val="80000"/>
              </a:lnSpc>
              <a:buClr>
                <a:prstClr val="black">
                  <a:lumMod val="50000"/>
                  <a:lumOff val="50000"/>
                </a:prstClr>
              </a:buClr>
              <a:buSzPct val="94000"/>
              <a:buFont typeface="Calibri" pitchFamily="34" charset="0"/>
              <a:buChar char="»"/>
            </a:pPr>
            <a:r>
              <a:rPr lang="es-ES_tradnl" sz="2800" dirty="0">
                <a:solidFill>
                  <a:prstClr val="black">
                    <a:lumMod val="75000"/>
                    <a:lumOff val="25000"/>
                  </a:prstClr>
                </a:solidFill>
              </a:rPr>
              <a:t>Mejoran el </a:t>
            </a:r>
          </a:p>
          <a:p>
            <a:pPr>
              <a:lnSpc>
                <a:spcPct val="80000"/>
              </a:lnSpc>
              <a:buClr>
                <a:prstClr val="black">
                  <a:lumMod val="50000"/>
                  <a:lumOff val="50000"/>
                </a:prstClr>
              </a:buClr>
              <a:buSzPct val="94000"/>
            </a:pPr>
            <a:r>
              <a:rPr lang="es-ES_tradnl" sz="2800" dirty="0">
                <a:solidFill>
                  <a:prstClr val="black">
                    <a:lumMod val="75000"/>
                    <a:lumOff val="25000"/>
                  </a:prstClr>
                </a:solidFill>
              </a:rPr>
              <a:t>  </a:t>
            </a:r>
            <a:r>
              <a:rPr lang="es-ES_tradnl" sz="2800" dirty="0">
                <a:solidFill>
                  <a:srgbClr val="00B0F0"/>
                </a:solidFill>
              </a:rPr>
              <a:t>conocimiento compartido</a:t>
            </a:r>
            <a:endParaRPr lang="es-ES" sz="2000" dirty="0">
              <a:solidFill>
                <a:srgbClr val="00B0F0"/>
              </a:solidFill>
            </a:endParaRPr>
          </a:p>
          <a:p>
            <a:pPr marL="233363" indent="-233363">
              <a:lnSpc>
                <a:spcPct val="80000"/>
              </a:lnSpc>
              <a:buClr>
                <a:prstClr val="black">
                  <a:lumMod val="50000"/>
                  <a:lumOff val="50000"/>
                </a:prstClr>
              </a:buClr>
              <a:buSzPct val="94000"/>
              <a:buFont typeface="Calibri" pitchFamily="34" charset="0"/>
              <a:buChar char="»"/>
            </a:pPr>
            <a:endParaRPr lang="es-ES" sz="2800" dirty="0">
              <a:solidFill>
                <a:prstClr val="black">
                  <a:lumMod val="75000"/>
                  <a:lumOff val="25000"/>
                </a:prstClr>
              </a:solidFill>
            </a:endParaRPr>
          </a:p>
        </p:txBody>
      </p:sp>
    </p:spTree>
    <p:custDataLst>
      <p:tags r:id="rId1"/>
    </p:custDataLst>
    <p:extLst>
      <p:ext uri="{BB962C8B-B14F-4D97-AF65-F5344CB8AC3E}">
        <p14:creationId xmlns:p14="http://schemas.microsoft.com/office/powerpoint/2010/main" val="4174381387"/>
      </p:ext>
    </p:extLst>
  </p:cSld>
  <p:clrMapOvr>
    <a:masterClrMapping/>
  </p:clrMapOvr>
  <mc:AlternateContent xmlns:mc="http://schemas.openxmlformats.org/markup-compatibility/2006" xmlns:p14="http://schemas.microsoft.com/office/powerpoint/2010/main">
    <mc:Choice Requires="p14">
      <p:transition spd="slow" p14:dur="2000">
        <p:strips dir="ld"/>
      </p:transition>
    </mc:Choice>
    <mc:Fallback xmlns="">
      <p:transition spd="slow">
        <p:strips dir="ld"/>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6CC83DC-3DFA-884F-AE21-DDA4E40BD9C7}"/>
              </a:ext>
            </a:extLst>
          </p:cNvPr>
          <p:cNvSpPr>
            <a:spLocks noGrp="1"/>
          </p:cNvSpPr>
          <p:nvPr>
            <p:ph type="title"/>
          </p:nvPr>
        </p:nvSpPr>
        <p:spPr/>
        <p:txBody>
          <a:bodyPr/>
          <a:lstStyle/>
          <a:p>
            <a:r>
              <a:rPr lang="es-MX" dirty="0"/>
              <a:t>Los vínculos que existen entre stakeholders y la corporación</a:t>
            </a:r>
          </a:p>
        </p:txBody>
      </p:sp>
      <p:pic>
        <p:nvPicPr>
          <p:cNvPr id="4" name="Imagen 3">
            <a:extLst>
              <a:ext uri="{FF2B5EF4-FFF2-40B4-BE49-F238E27FC236}">
                <a16:creationId xmlns:a16="http://schemas.microsoft.com/office/drawing/2014/main" id="{98F7A1E7-3CFC-5847-A03F-0094F8B3881C}"/>
              </a:ext>
            </a:extLst>
          </p:cNvPr>
          <p:cNvPicPr>
            <a:picLocks noChangeAspect="1"/>
          </p:cNvPicPr>
          <p:nvPr/>
        </p:nvPicPr>
        <p:blipFill rotWithShape="1">
          <a:blip r:embed="rId2"/>
          <a:srcRect l="9829" r="14083"/>
          <a:stretch/>
        </p:blipFill>
        <p:spPr>
          <a:xfrm>
            <a:off x="251520" y="1746504"/>
            <a:ext cx="3135533" cy="2461746"/>
          </a:xfrm>
          <a:prstGeom prst="rect">
            <a:avLst/>
          </a:prstGeom>
        </p:spPr>
      </p:pic>
    </p:spTree>
    <p:extLst>
      <p:ext uri="{BB962C8B-B14F-4D97-AF65-F5344CB8AC3E}">
        <p14:creationId xmlns:p14="http://schemas.microsoft.com/office/powerpoint/2010/main" val="38384638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cstate="print">
            <a:lum/>
          </a:blip>
          <a:srcRect/>
          <a:stretch>
            <a:fillRect/>
          </a:stretch>
        </a:blipFill>
        <a:effectLst/>
      </p:bgPr>
    </p:bg>
    <p:spTree>
      <p:nvGrpSpPr>
        <p:cNvPr id="1" name=""/>
        <p:cNvGrpSpPr/>
        <p:nvPr/>
      </p:nvGrpSpPr>
      <p:grpSpPr>
        <a:xfrm>
          <a:off x="0" y="0"/>
          <a:ext cx="0" cy="0"/>
          <a:chOff x="0" y="0"/>
          <a:chExt cx="0" cy="0"/>
        </a:xfrm>
      </p:grpSpPr>
      <p:pic>
        <p:nvPicPr>
          <p:cNvPr id="6" name="Imagen 5" descr="BU005259.png"/>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822557" y="836712"/>
            <a:ext cx="2235901" cy="1997900"/>
          </a:xfrm>
          <a:prstGeom prst="rect">
            <a:avLst/>
          </a:prstGeom>
        </p:spPr>
      </p:pic>
      <p:sp>
        <p:nvSpPr>
          <p:cNvPr id="2" name="TextBox 1"/>
          <p:cNvSpPr txBox="1"/>
          <p:nvPr/>
        </p:nvSpPr>
        <p:spPr>
          <a:xfrm rot="16200000">
            <a:off x="-2146014" y="2450815"/>
            <a:ext cx="5486400" cy="1041969"/>
          </a:xfrm>
          <a:prstGeom prst="rect">
            <a:avLst/>
          </a:prstGeom>
          <a:noFill/>
        </p:spPr>
        <p:txBody>
          <a:bodyPr wrap="square" rtlCol="0" anchor="b" anchorCtr="0">
            <a:normAutofit/>
          </a:bodyPr>
          <a:lstStyle/>
          <a:p>
            <a:r>
              <a:rPr lang="es-ES" sz="3200" b="1" dirty="0">
                <a:solidFill>
                  <a:prstClr val="white"/>
                </a:solidFill>
              </a:rPr>
              <a:t>Los vínculos que existen</a:t>
            </a:r>
            <a:endParaRPr lang="es-ES" sz="3200" dirty="0">
              <a:solidFill>
                <a:prstClr val="white"/>
              </a:solidFill>
            </a:endParaRPr>
          </a:p>
        </p:txBody>
      </p:sp>
      <p:sp>
        <p:nvSpPr>
          <p:cNvPr id="3" name="TextBox 2"/>
          <p:cNvSpPr txBox="1"/>
          <p:nvPr/>
        </p:nvSpPr>
        <p:spPr>
          <a:xfrm>
            <a:off x="1547665" y="1556792"/>
            <a:ext cx="2520280" cy="1349828"/>
          </a:xfrm>
          <a:prstGeom prst="rect">
            <a:avLst/>
          </a:prstGeom>
          <a:noFill/>
        </p:spPr>
        <p:txBody>
          <a:bodyPr wrap="square" rtlCol="0">
            <a:normAutofit/>
          </a:bodyPr>
          <a:lstStyle/>
          <a:p>
            <a:r>
              <a:rPr lang="es-ES" sz="2800" b="1" dirty="0">
                <a:solidFill>
                  <a:prstClr val="black">
                    <a:lumMod val="50000"/>
                    <a:lumOff val="50000"/>
                  </a:prstClr>
                </a:solidFill>
              </a:rPr>
              <a:t>Vínculos posibilitadores</a:t>
            </a:r>
          </a:p>
        </p:txBody>
      </p:sp>
      <p:sp>
        <p:nvSpPr>
          <p:cNvPr id="11" name="TextBox 2"/>
          <p:cNvSpPr txBox="1"/>
          <p:nvPr/>
        </p:nvSpPr>
        <p:spPr>
          <a:xfrm>
            <a:off x="5286416" y="1277820"/>
            <a:ext cx="2520280" cy="1349828"/>
          </a:xfrm>
          <a:prstGeom prst="rect">
            <a:avLst/>
          </a:prstGeom>
          <a:noFill/>
        </p:spPr>
        <p:txBody>
          <a:bodyPr wrap="square" rtlCol="0">
            <a:normAutofit/>
          </a:bodyPr>
          <a:lstStyle/>
          <a:p>
            <a:r>
              <a:rPr lang="es-ES" sz="2800" b="1" dirty="0">
                <a:solidFill>
                  <a:prstClr val="black">
                    <a:lumMod val="50000"/>
                    <a:lumOff val="50000"/>
                  </a:prstClr>
                </a:solidFill>
              </a:rPr>
              <a:t>Vínculos funcionales</a:t>
            </a:r>
          </a:p>
        </p:txBody>
      </p:sp>
      <p:pic>
        <p:nvPicPr>
          <p:cNvPr id="5" name="Imagen 4" descr="CC000543.png"/>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845872" y="784137"/>
            <a:ext cx="752035" cy="1083945"/>
          </a:xfrm>
          <a:prstGeom prst="rect">
            <a:avLst/>
          </a:prstGeom>
        </p:spPr>
      </p:pic>
      <p:pic>
        <p:nvPicPr>
          <p:cNvPr id="14" name="Imagen 13" descr="BES_095.png">
            <a:extLst>
              <a:ext uri="{FF2B5EF4-FFF2-40B4-BE49-F238E27FC236}">
                <a16:creationId xmlns:a16="http://schemas.microsoft.com/office/drawing/2014/main" id="{828BFD80-CBD6-7848-B29B-21C949D92E43}"/>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2659739" y="4221088"/>
            <a:ext cx="1887883" cy="2060848"/>
          </a:xfrm>
          <a:prstGeom prst="rect">
            <a:avLst/>
          </a:prstGeom>
        </p:spPr>
      </p:pic>
      <p:sp>
        <p:nvSpPr>
          <p:cNvPr id="15" name="TextBox 2">
            <a:extLst>
              <a:ext uri="{FF2B5EF4-FFF2-40B4-BE49-F238E27FC236}">
                <a16:creationId xmlns:a16="http://schemas.microsoft.com/office/drawing/2014/main" id="{07E4A252-11F3-0547-AF80-F63C5D3F0700}"/>
              </a:ext>
            </a:extLst>
          </p:cNvPr>
          <p:cNvSpPr txBox="1"/>
          <p:nvPr/>
        </p:nvSpPr>
        <p:spPr>
          <a:xfrm>
            <a:off x="1490747" y="5057800"/>
            <a:ext cx="2520280" cy="1349828"/>
          </a:xfrm>
          <a:prstGeom prst="rect">
            <a:avLst/>
          </a:prstGeom>
          <a:noFill/>
        </p:spPr>
        <p:txBody>
          <a:bodyPr wrap="square" rtlCol="0">
            <a:normAutofit/>
          </a:bodyPr>
          <a:lstStyle/>
          <a:p>
            <a:r>
              <a:rPr lang="es-ES" sz="2800" b="1" dirty="0">
                <a:solidFill>
                  <a:prstClr val="black">
                    <a:lumMod val="50000"/>
                    <a:lumOff val="50000"/>
                  </a:prstClr>
                </a:solidFill>
              </a:rPr>
              <a:t>Vínculos normativos</a:t>
            </a:r>
          </a:p>
        </p:txBody>
      </p:sp>
      <p:sp>
        <p:nvSpPr>
          <p:cNvPr id="16" name="TextBox 2">
            <a:extLst>
              <a:ext uri="{FF2B5EF4-FFF2-40B4-BE49-F238E27FC236}">
                <a16:creationId xmlns:a16="http://schemas.microsoft.com/office/drawing/2014/main" id="{9854B824-C57A-9743-A6C9-E6033019BA99}"/>
              </a:ext>
            </a:extLst>
          </p:cNvPr>
          <p:cNvSpPr txBox="1"/>
          <p:nvPr/>
        </p:nvSpPr>
        <p:spPr>
          <a:xfrm>
            <a:off x="5236689" y="4574146"/>
            <a:ext cx="2520280" cy="1512168"/>
          </a:xfrm>
          <a:prstGeom prst="rect">
            <a:avLst/>
          </a:prstGeom>
          <a:noFill/>
        </p:spPr>
        <p:txBody>
          <a:bodyPr wrap="square" rtlCol="0">
            <a:normAutofit/>
          </a:bodyPr>
          <a:lstStyle/>
          <a:p>
            <a:r>
              <a:rPr lang="es-ES" sz="2800" b="1" dirty="0">
                <a:solidFill>
                  <a:prstClr val="black">
                    <a:lumMod val="50000"/>
                    <a:lumOff val="50000"/>
                  </a:prstClr>
                </a:solidFill>
              </a:rPr>
              <a:t>Vínculos difusos</a:t>
            </a:r>
          </a:p>
        </p:txBody>
      </p:sp>
      <p:pic>
        <p:nvPicPr>
          <p:cNvPr id="17" name="Imagen 16" descr="BU009494.png">
            <a:extLst>
              <a:ext uri="{FF2B5EF4-FFF2-40B4-BE49-F238E27FC236}">
                <a16:creationId xmlns:a16="http://schemas.microsoft.com/office/drawing/2014/main" id="{E418FC23-2B39-7D44-9FBB-7CC0344BA740}"/>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7005049" y="4563529"/>
            <a:ext cx="1503839" cy="1510131"/>
          </a:xfrm>
          <a:prstGeom prst="rect">
            <a:avLst/>
          </a:prstGeom>
        </p:spPr>
      </p:pic>
      <p:pic>
        <p:nvPicPr>
          <p:cNvPr id="18" name="Imagen 17">
            <a:extLst>
              <a:ext uri="{FF2B5EF4-FFF2-40B4-BE49-F238E27FC236}">
                <a16:creationId xmlns:a16="http://schemas.microsoft.com/office/drawing/2014/main" id="{A1C6F58D-C71E-8D45-BB7B-EF955D28F866}"/>
              </a:ext>
            </a:extLst>
          </p:cNvPr>
          <p:cNvPicPr>
            <a:picLocks noChangeAspect="1"/>
          </p:cNvPicPr>
          <p:nvPr/>
        </p:nvPicPr>
        <p:blipFill rotWithShape="1">
          <a:blip r:embed="rId8"/>
          <a:srcRect l="9829" r="14083"/>
          <a:stretch/>
        </p:blipFill>
        <p:spPr>
          <a:xfrm>
            <a:off x="3308714" y="2132855"/>
            <a:ext cx="2926237" cy="2297425"/>
          </a:xfrm>
          <a:prstGeom prst="rect">
            <a:avLst/>
          </a:prstGeom>
        </p:spPr>
      </p:pic>
      <p:sp>
        <p:nvSpPr>
          <p:cNvPr id="19" name="Flecha derecha 18">
            <a:extLst>
              <a:ext uri="{FF2B5EF4-FFF2-40B4-BE49-F238E27FC236}">
                <a16:creationId xmlns:a16="http://schemas.microsoft.com/office/drawing/2014/main" id="{F75934A9-D34A-CF41-B408-09006C7D2561}"/>
              </a:ext>
            </a:extLst>
          </p:cNvPr>
          <p:cNvSpPr/>
          <p:nvPr/>
        </p:nvSpPr>
        <p:spPr>
          <a:xfrm rot="19333363">
            <a:off x="5282680" y="2430644"/>
            <a:ext cx="402984" cy="288032"/>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20" name="Flecha derecha 19">
            <a:extLst>
              <a:ext uri="{FF2B5EF4-FFF2-40B4-BE49-F238E27FC236}">
                <a16:creationId xmlns:a16="http://schemas.microsoft.com/office/drawing/2014/main" id="{EAED8704-F319-6C4B-B560-4497FC6EE18F}"/>
              </a:ext>
            </a:extLst>
          </p:cNvPr>
          <p:cNvSpPr/>
          <p:nvPr/>
        </p:nvSpPr>
        <p:spPr>
          <a:xfrm rot="13933363">
            <a:off x="3866453" y="2420425"/>
            <a:ext cx="402984" cy="288032"/>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21" name="Flecha derecha 20">
            <a:extLst>
              <a:ext uri="{FF2B5EF4-FFF2-40B4-BE49-F238E27FC236}">
                <a16:creationId xmlns:a16="http://schemas.microsoft.com/office/drawing/2014/main" id="{614BC259-356F-AE4F-9559-26C581095928}"/>
              </a:ext>
            </a:extLst>
          </p:cNvPr>
          <p:cNvSpPr/>
          <p:nvPr/>
        </p:nvSpPr>
        <p:spPr>
          <a:xfrm rot="13933363" flipH="1" flipV="1">
            <a:off x="5460154" y="4147701"/>
            <a:ext cx="402984" cy="288032"/>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22" name="Flecha derecha 21">
            <a:extLst>
              <a:ext uri="{FF2B5EF4-FFF2-40B4-BE49-F238E27FC236}">
                <a16:creationId xmlns:a16="http://schemas.microsoft.com/office/drawing/2014/main" id="{544DBFB8-B36A-4244-A0AF-F355352AA0D5}"/>
              </a:ext>
            </a:extLst>
          </p:cNvPr>
          <p:cNvSpPr/>
          <p:nvPr/>
        </p:nvSpPr>
        <p:spPr>
          <a:xfrm rot="7666637" flipV="1">
            <a:off x="3809534" y="4229858"/>
            <a:ext cx="402984" cy="288032"/>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Tree>
    <p:extLst>
      <p:ext uri="{BB962C8B-B14F-4D97-AF65-F5344CB8AC3E}">
        <p14:creationId xmlns:p14="http://schemas.microsoft.com/office/powerpoint/2010/main" val="103086715"/>
      </p:ext>
    </p:extLst>
  </p:cSld>
  <p:clrMapOvr>
    <a:masterClrMapping/>
  </p:clrMapOvr>
  <mc:AlternateContent xmlns:mc="http://schemas.openxmlformats.org/markup-compatibility/2006" xmlns:p14="http://schemas.microsoft.com/office/powerpoint/2010/main">
    <mc:Choice Requires="p14">
      <p:transition spd="slow" p14:dur="2000">
        <p14:flip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ppt_w</p:attrName>
                                        </p:attrNameLst>
                                      </p:cBhvr>
                                      <p:tavLst>
                                        <p:tav tm="0">
                                          <p:val>
                                            <p:strVal val="#ppt_w*0.70"/>
                                          </p:val>
                                        </p:tav>
                                        <p:tav tm="100000">
                                          <p:val>
                                            <p:strVal val="#ppt_w"/>
                                          </p:val>
                                        </p:tav>
                                      </p:tavLst>
                                    </p:anim>
                                    <p:anim calcmode="lin" valueType="num">
                                      <p:cBhvr>
                                        <p:cTn id="8" dur="1000" fill="hold"/>
                                        <p:tgtEl>
                                          <p:spTgt spid="3"/>
                                        </p:tgtEl>
                                        <p:attrNameLst>
                                          <p:attrName>ppt_h</p:attrName>
                                        </p:attrNameLst>
                                      </p:cBhvr>
                                      <p:tavLst>
                                        <p:tav tm="0">
                                          <p:val>
                                            <p:strVal val="#ppt_h"/>
                                          </p:val>
                                        </p:tav>
                                        <p:tav tm="100000">
                                          <p:val>
                                            <p:strVal val="#ppt_h"/>
                                          </p:val>
                                        </p:tav>
                                      </p:tavLst>
                                    </p:anim>
                                    <p:animEffect transition="in" filter="fade">
                                      <p:cBhvr>
                                        <p:cTn id="9" dur="1000"/>
                                        <p:tgtEl>
                                          <p:spTgt spid="3"/>
                                        </p:tgtEl>
                                      </p:cBhvr>
                                    </p:animEffect>
                                  </p:childTnLst>
                                </p:cTn>
                              </p:par>
                              <p:par>
                                <p:cTn id="10" presetID="1" presetClass="entr" presetSubtype="0" fill="hold" grpId="0" nodeType="withEffect">
                                  <p:stCondLst>
                                    <p:cond delay="0"/>
                                  </p:stCondLst>
                                  <p:childTnLst>
                                    <p:set>
                                      <p:cBhvr>
                                        <p:cTn id="11" dur="1" fill="hold">
                                          <p:stCondLst>
                                            <p:cond delay="9"/>
                                          </p:stCondLst>
                                        </p:cTn>
                                        <p:tgtEl>
                                          <p:spTgt spid="20"/>
                                        </p:tgtEl>
                                        <p:attrNameLst>
                                          <p:attrName>style.visibility</p:attrName>
                                        </p:attrNameLst>
                                      </p:cBhvr>
                                      <p:to>
                                        <p:strVal val="visible"/>
                                      </p:to>
                                    </p:set>
                                  </p:childTnLst>
                                </p:cTn>
                              </p:par>
                              <p:par>
                                <p:cTn id="12" presetID="55" presetClass="entr" presetSubtype="0" fill="hold" nodeType="withEffect">
                                  <p:stCondLst>
                                    <p:cond delay="0"/>
                                  </p:stCondLst>
                                  <p:childTnLst>
                                    <p:set>
                                      <p:cBhvr>
                                        <p:cTn id="13" dur="1" fill="hold">
                                          <p:stCondLst>
                                            <p:cond delay="0"/>
                                          </p:stCondLst>
                                        </p:cTn>
                                        <p:tgtEl>
                                          <p:spTgt spid="5"/>
                                        </p:tgtEl>
                                        <p:attrNameLst>
                                          <p:attrName>style.visibility</p:attrName>
                                        </p:attrNameLst>
                                      </p:cBhvr>
                                      <p:to>
                                        <p:strVal val="visible"/>
                                      </p:to>
                                    </p:set>
                                    <p:anim calcmode="lin" valueType="num">
                                      <p:cBhvr>
                                        <p:cTn id="14" dur="10" fill="hold"/>
                                        <p:tgtEl>
                                          <p:spTgt spid="5"/>
                                        </p:tgtEl>
                                        <p:attrNameLst>
                                          <p:attrName>ppt_w</p:attrName>
                                        </p:attrNameLst>
                                      </p:cBhvr>
                                      <p:tavLst>
                                        <p:tav tm="0">
                                          <p:val>
                                            <p:strVal val="#ppt_w*0.70"/>
                                          </p:val>
                                        </p:tav>
                                        <p:tav tm="100000">
                                          <p:val>
                                            <p:strVal val="#ppt_w"/>
                                          </p:val>
                                        </p:tav>
                                      </p:tavLst>
                                    </p:anim>
                                    <p:anim calcmode="lin" valueType="num">
                                      <p:cBhvr>
                                        <p:cTn id="15" dur="10" fill="hold"/>
                                        <p:tgtEl>
                                          <p:spTgt spid="5"/>
                                        </p:tgtEl>
                                        <p:attrNameLst>
                                          <p:attrName>ppt_h</p:attrName>
                                        </p:attrNameLst>
                                      </p:cBhvr>
                                      <p:tavLst>
                                        <p:tav tm="0">
                                          <p:val>
                                            <p:strVal val="#ppt_h"/>
                                          </p:val>
                                        </p:tav>
                                        <p:tav tm="100000">
                                          <p:val>
                                            <p:strVal val="#ppt_h"/>
                                          </p:val>
                                        </p:tav>
                                      </p:tavLst>
                                    </p:anim>
                                    <p:animEffect transition="in" filter="fade">
                                      <p:cBhvr>
                                        <p:cTn id="16" dur="10"/>
                                        <p:tgtEl>
                                          <p:spTgt spid="5"/>
                                        </p:tgtEl>
                                      </p:cBhvr>
                                    </p:animEffect>
                                  </p:childTnLst>
                                </p:cTn>
                              </p:par>
                              <p:par>
                                <p:cTn id="17" presetID="1" presetClass="entr" presetSubtype="0" fill="hold" grpId="0" nodeType="withEffect">
                                  <p:stCondLst>
                                    <p:cond delay="0"/>
                                  </p:stCondLst>
                                  <p:childTnLst>
                                    <p:set>
                                      <p:cBhvr>
                                        <p:cTn id="18" dur="1" fill="hold">
                                          <p:stCondLst>
                                            <p:cond delay="9"/>
                                          </p:stCondLst>
                                        </p:cTn>
                                        <p:tgtEl>
                                          <p:spTgt spid="19"/>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55" presetClass="entr" presetSubtype="0" fill="hold" grpId="0" nodeType="clickEffect">
                                  <p:stCondLst>
                                    <p:cond delay="0"/>
                                  </p:stCondLst>
                                  <p:childTnLst>
                                    <p:set>
                                      <p:cBhvr>
                                        <p:cTn id="22" dur="1" fill="hold">
                                          <p:stCondLst>
                                            <p:cond delay="0"/>
                                          </p:stCondLst>
                                        </p:cTn>
                                        <p:tgtEl>
                                          <p:spTgt spid="11"/>
                                        </p:tgtEl>
                                        <p:attrNameLst>
                                          <p:attrName>style.visibility</p:attrName>
                                        </p:attrNameLst>
                                      </p:cBhvr>
                                      <p:to>
                                        <p:strVal val="visible"/>
                                      </p:to>
                                    </p:set>
                                    <p:anim calcmode="lin" valueType="num">
                                      <p:cBhvr>
                                        <p:cTn id="23" dur="1000" fill="hold"/>
                                        <p:tgtEl>
                                          <p:spTgt spid="11"/>
                                        </p:tgtEl>
                                        <p:attrNameLst>
                                          <p:attrName>ppt_w</p:attrName>
                                        </p:attrNameLst>
                                      </p:cBhvr>
                                      <p:tavLst>
                                        <p:tav tm="0">
                                          <p:val>
                                            <p:strVal val="#ppt_w*0.70"/>
                                          </p:val>
                                        </p:tav>
                                        <p:tav tm="100000">
                                          <p:val>
                                            <p:strVal val="#ppt_w"/>
                                          </p:val>
                                        </p:tav>
                                      </p:tavLst>
                                    </p:anim>
                                    <p:anim calcmode="lin" valueType="num">
                                      <p:cBhvr>
                                        <p:cTn id="24" dur="1000" fill="hold"/>
                                        <p:tgtEl>
                                          <p:spTgt spid="11"/>
                                        </p:tgtEl>
                                        <p:attrNameLst>
                                          <p:attrName>ppt_h</p:attrName>
                                        </p:attrNameLst>
                                      </p:cBhvr>
                                      <p:tavLst>
                                        <p:tav tm="0">
                                          <p:val>
                                            <p:strVal val="#ppt_h"/>
                                          </p:val>
                                        </p:tav>
                                        <p:tav tm="100000">
                                          <p:val>
                                            <p:strVal val="#ppt_h"/>
                                          </p:val>
                                        </p:tav>
                                      </p:tavLst>
                                    </p:anim>
                                    <p:animEffect transition="in" filter="fade">
                                      <p:cBhvr>
                                        <p:cTn id="25" dur="1000"/>
                                        <p:tgtEl>
                                          <p:spTgt spid="11"/>
                                        </p:tgtEl>
                                      </p:cBhvr>
                                    </p:animEffect>
                                  </p:childTnLst>
                                </p:cTn>
                              </p:par>
                              <p:par>
                                <p:cTn id="26" presetID="55" presetClass="entr" presetSubtype="0" fill="hold" nodeType="withEffect">
                                  <p:stCondLst>
                                    <p:cond delay="0"/>
                                  </p:stCondLst>
                                  <p:childTnLst>
                                    <p:set>
                                      <p:cBhvr>
                                        <p:cTn id="27" dur="1" fill="hold">
                                          <p:stCondLst>
                                            <p:cond delay="0"/>
                                          </p:stCondLst>
                                        </p:cTn>
                                        <p:tgtEl>
                                          <p:spTgt spid="6"/>
                                        </p:tgtEl>
                                        <p:attrNameLst>
                                          <p:attrName>style.visibility</p:attrName>
                                        </p:attrNameLst>
                                      </p:cBhvr>
                                      <p:to>
                                        <p:strVal val="visible"/>
                                      </p:to>
                                    </p:set>
                                    <p:anim calcmode="lin" valueType="num">
                                      <p:cBhvr>
                                        <p:cTn id="28" dur="1000" fill="hold"/>
                                        <p:tgtEl>
                                          <p:spTgt spid="6"/>
                                        </p:tgtEl>
                                        <p:attrNameLst>
                                          <p:attrName>ppt_w</p:attrName>
                                        </p:attrNameLst>
                                      </p:cBhvr>
                                      <p:tavLst>
                                        <p:tav tm="0">
                                          <p:val>
                                            <p:strVal val="#ppt_w*0.70"/>
                                          </p:val>
                                        </p:tav>
                                        <p:tav tm="100000">
                                          <p:val>
                                            <p:strVal val="#ppt_w"/>
                                          </p:val>
                                        </p:tav>
                                      </p:tavLst>
                                    </p:anim>
                                    <p:anim calcmode="lin" valueType="num">
                                      <p:cBhvr>
                                        <p:cTn id="29" dur="1000" fill="hold"/>
                                        <p:tgtEl>
                                          <p:spTgt spid="6"/>
                                        </p:tgtEl>
                                        <p:attrNameLst>
                                          <p:attrName>ppt_h</p:attrName>
                                        </p:attrNameLst>
                                      </p:cBhvr>
                                      <p:tavLst>
                                        <p:tav tm="0">
                                          <p:val>
                                            <p:strVal val="#ppt_h"/>
                                          </p:val>
                                        </p:tav>
                                        <p:tav tm="100000">
                                          <p:val>
                                            <p:strVal val="#ppt_h"/>
                                          </p:val>
                                        </p:tav>
                                      </p:tavLst>
                                    </p:anim>
                                    <p:animEffect transition="in" filter="fade">
                                      <p:cBhvr>
                                        <p:cTn id="30" dur="1000"/>
                                        <p:tgtEl>
                                          <p:spTgt spid="6"/>
                                        </p:tgtEl>
                                      </p:cBhvr>
                                    </p:animEffect>
                                  </p:childTnLst>
                                </p:cTn>
                              </p:par>
                              <p:par>
                                <p:cTn id="31" presetID="1" presetClass="entr" presetSubtype="0" fill="hold" grpId="0" nodeType="withEffect">
                                  <p:stCondLst>
                                    <p:cond delay="0"/>
                                  </p:stCondLst>
                                  <p:childTnLst>
                                    <p:set>
                                      <p:cBhvr>
                                        <p:cTn id="32" dur="1" fill="hold">
                                          <p:stCondLst>
                                            <p:cond delay="9"/>
                                          </p:stCondLst>
                                        </p:cTn>
                                        <p:tgtEl>
                                          <p:spTgt spid="22"/>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55" presetClass="entr" presetSubtype="0" fill="hold" grpId="0" nodeType="clickEffect">
                                  <p:stCondLst>
                                    <p:cond delay="0"/>
                                  </p:stCondLst>
                                  <p:childTnLst>
                                    <p:set>
                                      <p:cBhvr>
                                        <p:cTn id="36" dur="1" fill="hold">
                                          <p:stCondLst>
                                            <p:cond delay="0"/>
                                          </p:stCondLst>
                                        </p:cTn>
                                        <p:tgtEl>
                                          <p:spTgt spid="15"/>
                                        </p:tgtEl>
                                        <p:attrNameLst>
                                          <p:attrName>style.visibility</p:attrName>
                                        </p:attrNameLst>
                                      </p:cBhvr>
                                      <p:to>
                                        <p:strVal val="visible"/>
                                      </p:to>
                                    </p:set>
                                    <p:anim calcmode="lin" valueType="num">
                                      <p:cBhvr>
                                        <p:cTn id="37" dur="1000" fill="hold"/>
                                        <p:tgtEl>
                                          <p:spTgt spid="15"/>
                                        </p:tgtEl>
                                        <p:attrNameLst>
                                          <p:attrName>ppt_w</p:attrName>
                                        </p:attrNameLst>
                                      </p:cBhvr>
                                      <p:tavLst>
                                        <p:tav tm="0">
                                          <p:val>
                                            <p:strVal val="#ppt_w*0.70"/>
                                          </p:val>
                                        </p:tav>
                                        <p:tav tm="100000">
                                          <p:val>
                                            <p:strVal val="#ppt_w"/>
                                          </p:val>
                                        </p:tav>
                                      </p:tavLst>
                                    </p:anim>
                                    <p:anim calcmode="lin" valueType="num">
                                      <p:cBhvr>
                                        <p:cTn id="38" dur="1000" fill="hold"/>
                                        <p:tgtEl>
                                          <p:spTgt spid="15"/>
                                        </p:tgtEl>
                                        <p:attrNameLst>
                                          <p:attrName>ppt_h</p:attrName>
                                        </p:attrNameLst>
                                      </p:cBhvr>
                                      <p:tavLst>
                                        <p:tav tm="0">
                                          <p:val>
                                            <p:strVal val="#ppt_h"/>
                                          </p:val>
                                        </p:tav>
                                        <p:tav tm="100000">
                                          <p:val>
                                            <p:strVal val="#ppt_h"/>
                                          </p:val>
                                        </p:tav>
                                      </p:tavLst>
                                    </p:anim>
                                    <p:animEffect transition="in" filter="fade">
                                      <p:cBhvr>
                                        <p:cTn id="39" dur="1000"/>
                                        <p:tgtEl>
                                          <p:spTgt spid="15"/>
                                        </p:tgtEl>
                                      </p:cBhvr>
                                    </p:animEffect>
                                  </p:childTnLst>
                                </p:cTn>
                              </p:par>
                              <p:par>
                                <p:cTn id="40" presetID="55" presetClass="entr" presetSubtype="0" fill="hold" nodeType="withEffect">
                                  <p:stCondLst>
                                    <p:cond delay="0"/>
                                  </p:stCondLst>
                                  <p:childTnLst>
                                    <p:set>
                                      <p:cBhvr>
                                        <p:cTn id="41" dur="1" fill="hold">
                                          <p:stCondLst>
                                            <p:cond delay="0"/>
                                          </p:stCondLst>
                                        </p:cTn>
                                        <p:tgtEl>
                                          <p:spTgt spid="14"/>
                                        </p:tgtEl>
                                        <p:attrNameLst>
                                          <p:attrName>style.visibility</p:attrName>
                                        </p:attrNameLst>
                                      </p:cBhvr>
                                      <p:to>
                                        <p:strVal val="visible"/>
                                      </p:to>
                                    </p:set>
                                    <p:anim calcmode="lin" valueType="num">
                                      <p:cBhvr>
                                        <p:cTn id="42" dur="10" fill="hold"/>
                                        <p:tgtEl>
                                          <p:spTgt spid="14"/>
                                        </p:tgtEl>
                                        <p:attrNameLst>
                                          <p:attrName>ppt_w</p:attrName>
                                        </p:attrNameLst>
                                      </p:cBhvr>
                                      <p:tavLst>
                                        <p:tav tm="0">
                                          <p:val>
                                            <p:strVal val="#ppt_w*0.70"/>
                                          </p:val>
                                        </p:tav>
                                        <p:tav tm="100000">
                                          <p:val>
                                            <p:strVal val="#ppt_w"/>
                                          </p:val>
                                        </p:tav>
                                      </p:tavLst>
                                    </p:anim>
                                    <p:anim calcmode="lin" valueType="num">
                                      <p:cBhvr>
                                        <p:cTn id="43" dur="10" fill="hold"/>
                                        <p:tgtEl>
                                          <p:spTgt spid="14"/>
                                        </p:tgtEl>
                                        <p:attrNameLst>
                                          <p:attrName>ppt_h</p:attrName>
                                        </p:attrNameLst>
                                      </p:cBhvr>
                                      <p:tavLst>
                                        <p:tav tm="0">
                                          <p:val>
                                            <p:strVal val="#ppt_h"/>
                                          </p:val>
                                        </p:tav>
                                        <p:tav tm="100000">
                                          <p:val>
                                            <p:strVal val="#ppt_h"/>
                                          </p:val>
                                        </p:tav>
                                      </p:tavLst>
                                    </p:anim>
                                    <p:animEffect transition="in" filter="fade">
                                      <p:cBhvr>
                                        <p:cTn id="44" dur="10"/>
                                        <p:tgtEl>
                                          <p:spTgt spid="14"/>
                                        </p:tgtEl>
                                      </p:cBhvr>
                                    </p:animEffect>
                                  </p:childTnLst>
                                </p:cTn>
                              </p:par>
                              <p:par>
                                <p:cTn id="45" presetID="1" presetClass="entr" presetSubtype="0" fill="hold" grpId="0" nodeType="withEffect">
                                  <p:stCondLst>
                                    <p:cond delay="0"/>
                                  </p:stCondLst>
                                  <p:childTnLst>
                                    <p:set>
                                      <p:cBhvr>
                                        <p:cTn id="46" dur="1" fill="hold">
                                          <p:stCondLst>
                                            <p:cond delay="9"/>
                                          </p:stCondLst>
                                        </p:cTn>
                                        <p:tgtEl>
                                          <p:spTgt spid="21"/>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55" presetClass="entr" presetSubtype="0" fill="hold" grpId="0" nodeType="clickEffect">
                                  <p:stCondLst>
                                    <p:cond delay="0"/>
                                  </p:stCondLst>
                                  <p:childTnLst>
                                    <p:set>
                                      <p:cBhvr>
                                        <p:cTn id="50" dur="1" fill="hold">
                                          <p:stCondLst>
                                            <p:cond delay="0"/>
                                          </p:stCondLst>
                                        </p:cTn>
                                        <p:tgtEl>
                                          <p:spTgt spid="16"/>
                                        </p:tgtEl>
                                        <p:attrNameLst>
                                          <p:attrName>style.visibility</p:attrName>
                                        </p:attrNameLst>
                                      </p:cBhvr>
                                      <p:to>
                                        <p:strVal val="visible"/>
                                      </p:to>
                                    </p:set>
                                    <p:anim calcmode="lin" valueType="num">
                                      <p:cBhvr>
                                        <p:cTn id="51" dur="1000" fill="hold"/>
                                        <p:tgtEl>
                                          <p:spTgt spid="16"/>
                                        </p:tgtEl>
                                        <p:attrNameLst>
                                          <p:attrName>ppt_w</p:attrName>
                                        </p:attrNameLst>
                                      </p:cBhvr>
                                      <p:tavLst>
                                        <p:tav tm="0">
                                          <p:val>
                                            <p:strVal val="#ppt_w*0.70"/>
                                          </p:val>
                                        </p:tav>
                                        <p:tav tm="100000">
                                          <p:val>
                                            <p:strVal val="#ppt_w"/>
                                          </p:val>
                                        </p:tav>
                                      </p:tavLst>
                                    </p:anim>
                                    <p:anim calcmode="lin" valueType="num">
                                      <p:cBhvr>
                                        <p:cTn id="52" dur="1000" fill="hold"/>
                                        <p:tgtEl>
                                          <p:spTgt spid="16"/>
                                        </p:tgtEl>
                                        <p:attrNameLst>
                                          <p:attrName>ppt_h</p:attrName>
                                        </p:attrNameLst>
                                      </p:cBhvr>
                                      <p:tavLst>
                                        <p:tav tm="0">
                                          <p:val>
                                            <p:strVal val="#ppt_h"/>
                                          </p:val>
                                        </p:tav>
                                        <p:tav tm="100000">
                                          <p:val>
                                            <p:strVal val="#ppt_h"/>
                                          </p:val>
                                        </p:tav>
                                      </p:tavLst>
                                    </p:anim>
                                    <p:animEffect transition="in" filter="fade">
                                      <p:cBhvr>
                                        <p:cTn id="53" dur="1000"/>
                                        <p:tgtEl>
                                          <p:spTgt spid="16"/>
                                        </p:tgtEl>
                                      </p:cBhvr>
                                    </p:animEffect>
                                  </p:childTnLst>
                                </p:cTn>
                              </p:par>
                              <p:par>
                                <p:cTn id="54" presetID="55" presetClass="entr" presetSubtype="0" fill="hold" nodeType="withEffect">
                                  <p:stCondLst>
                                    <p:cond delay="0"/>
                                  </p:stCondLst>
                                  <p:childTnLst>
                                    <p:set>
                                      <p:cBhvr>
                                        <p:cTn id="55" dur="1" fill="hold">
                                          <p:stCondLst>
                                            <p:cond delay="0"/>
                                          </p:stCondLst>
                                        </p:cTn>
                                        <p:tgtEl>
                                          <p:spTgt spid="17"/>
                                        </p:tgtEl>
                                        <p:attrNameLst>
                                          <p:attrName>style.visibility</p:attrName>
                                        </p:attrNameLst>
                                      </p:cBhvr>
                                      <p:to>
                                        <p:strVal val="visible"/>
                                      </p:to>
                                    </p:set>
                                    <p:anim calcmode="lin" valueType="num">
                                      <p:cBhvr>
                                        <p:cTn id="56" dur="1000" fill="hold"/>
                                        <p:tgtEl>
                                          <p:spTgt spid="17"/>
                                        </p:tgtEl>
                                        <p:attrNameLst>
                                          <p:attrName>ppt_w</p:attrName>
                                        </p:attrNameLst>
                                      </p:cBhvr>
                                      <p:tavLst>
                                        <p:tav tm="0">
                                          <p:val>
                                            <p:strVal val="#ppt_w*0.70"/>
                                          </p:val>
                                        </p:tav>
                                        <p:tav tm="100000">
                                          <p:val>
                                            <p:strVal val="#ppt_w"/>
                                          </p:val>
                                        </p:tav>
                                      </p:tavLst>
                                    </p:anim>
                                    <p:anim calcmode="lin" valueType="num">
                                      <p:cBhvr>
                                        <p:cTn id="57" dur="1000" fill="hold"/>
                                        <p:tgtEl>
                                          <p:spTgt spid="17"/>
                                        </p:tgtEl>
                                        <p:attrNameLst>
                                          <p:attrName>ppt_h</p:attrName>
                                        </p:attrNameLst>
                                      </p:cBhvr>
                                      <p:tavLst>
                                        <p:tav tm="0">
                                          <p:val>
                                            <p:strVal val="#ppt_h"/>
                                          </p:val>
                                        </p:tav>
                                        <p:tav tm="100000">
                                          <p:val>
                                            <p:strVal val="#ppt_h"/>
                                          </p:val>
                                        </p:tav>
                                      </p:tavLst>
                                    </p:anim>
                                    <p:animEffect transition="in" filter="fade">
                                      <p:cBhvr>
                                        <p:cTn id="58" dur="10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11" grpId="0"/>
      <p:bldP spid="15" grpId="0"/>
      <p:bldP spid="16" grpId="0"/>
      <p:bldP spid="19" grpId="0" animBg="1"/>
      <p:bldP spid="20" grpId="0" animBg="1"/>
      <p:bldP spid="21" grpId="0" animBg="1"/>
      <p:bldP spid="22" grpId="0" animBg="1"/>
    </p:bldLst>
  </p:timing>
</p:sld>
</file>

<file path=ppt/slides/slide26.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cstate="print">
            <a:lum/>
          </a:blip>
          <a:srcRect/>
          <a:stretch>
            <a:fillRect/>
          </a:stretch>
        </a:blipFill>
        <a:effectLst/>
      </p:bgPr>
    </p:bg>
    <p:spTree>
      <p:nvGrpSpPr>
        <p:cNvPr id="1" name=""/>
        <p:cNvGrpSpPr/>
        <p:nvPr/>
      </p:nvGrpSpPr>
      <p:grpSpPr>
        <a:xfrm>
          <a:off x="0" y="0"/>
          <a:ext cx="0" cy="0"/>
          <a:chOff x="0" y="0"/>
          <a:chExt cx="0" cy="0"/>
        </a:xfrm>
      </p:grpSpPr>
      <p:sp>
        <p:nvSpPr>
          <p:cNvPr id="2" name="TextBox 1"/>
          <p:cNvSpPr txBox="1"/>
          <p:nvPr/>
        </p:nvSpPr>
        <p:spPr>
          <a:xfrm rot="16200000">
            <a:off x="-2146014" y="2450815"/>
            <a:ext cx="5486400" cy="1041969"/>
          </a:xfrm>
          <a:prstGeom prst="rect">
            <a:avLst/>
          </a:prstGeom>
          <a:noFill/>
        </p:spPr>
        <p:txBody>
          <a:bodyPr wrap="square" rtlCol="0" anchor="b" anchorCtr="0">
            <a:normAutofit/>
          </a:bodyPr>
          <a:lstStyle/>
          <a:p>
            <a:r>
              <a:rPr lang="es-ES" sz="3200" b="1" dirty="0">
                <a:solidFill>
                  <a:prstClr val="white"/>
                </a:solidFill>
              </a:rPr>
              <a:t>Vínculos posibilitadores</a:t>
            </a:r>
            <a:endParaRPr lang="es-ES" sz="3200" dirty="0">
              <a:solidFill>
                <a:prstClr val="white"/>
              </a:solidFill>
            </a:endParaRPr>
          </a:p>
        </p:txBody>
      </p:sp>
      <p:sp>
        <p:nvSpPr>
          <p:cNvPr id="3" name="TextBox 2"/>
          <p:cNvSpPr txBox="1"/>
          <p:nvPr/>
        </p:nvSpPr>
        <p:spPr>
          <a:xfrm>
            <a:off x="2603100" y="130858"/>
            <a:ext cx="2952327" cy="1349828"/>
          </a:xfrm>
          <a:prstGeom prst="rect">
            <a:avLst/>
          </a:prstGeom>
          <a:noFill/>
        </p:spPr>
        <p:txBody>
          <a:bodyPr wrap="square" rtlCol="0">
            <a:normAutofit lnSpcReduction="10000"/>
          </a:bodyPr>
          <a:lstStyle/>
          <a:p>
            <a:r>
              <a:rPr lang="es-ES" sz="2800" dirty="0">
                <a:solidFill>
                  <a:prstClr val="black">
                    <a:lumMod val="85000"/>
                    <a:lumOff val="15000"/>
                  </a:prstClr>
                </a:solidFill>
              </a:rPr>
              <a:t>Proporcionan poder a la organización</a:t>
            </a:r>
            <a:endParaRPr lang="es-ES" sz="2000" dirty="0">
              <a:solidFill>
                <a:srgbClr val="2C99FC"/>
              </a:solidFill>
            </a:endParaRPr>
          </a:p>
          <a:p>
            <a:endParaRPr lang="es-ES" sz="2000" dirty="0">
              <a:solidFill>
                <a:prstClr val="black"/>
              </a:solidFill>
            </a:endParaRPr>
          </a:p>
        </p:txBody>
      </p:sp>
      <p:graphicFrame>
        <p:nvGraphicFramePr>
          <p:cNvPr id="10" name="Diagram 13"/>
          <p:cNvGraphicFramePr/>
          <p:nvPr>
            <p:extLst>
              <p:ext uri="{D42A27DB-BD31-4B8C-83A1-F6EECF244321}">
                <p14:modId xmlns:p14="http://schemas.microsoft.com/office/powerpoint/2010/main" val="1561066143"/>
              </p:ext>
            </p:extLst>
          </p:nvPr>
        </p:nvGraphicFramePr>
        <p:xfrm>
          <a:off x="4768264" y="648616"/>
          <a:ext cx="4703440" cy="396044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pic>
        <p:nvPicPr>
          <p:cNvPr id="5" name="Imagen 4" descr="CC000543.png"/>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1644893" y="282983"/>
            <a:ext cx="752035" cy="1083945"/>
          </a:xfrm>
          <a:prstGeom prst="rect">
            <a:avLst/>
          </a:prstGeom>
        </p:spPr>
      </p:pic>
      <p:sp>
        <p:nvSpPr>
          <p:cNvPr id="19" name="Rectángulo 18">
            <a:extLst>
              <a:ext uri="{FF2B5EF4-FFF2-40B4-BE49-F238E27FC236}">
                <a16:creationId xmlns:a16="http://schemas.microsoft.com/office/drawing/2014/main" id="{11D39B92-D226-4E4A-AC0D-60581BA5F52F}"/>
              </a:ext>
            </a:extLst>
          </p:cNvPr>
          <p:cNvSpPr/>
          <p:nvPr/>
        </p:nvSpPr>
        <p:spPr>
          <a:xfrm>
            <a:off x="1981070" y="5464259"/>
            <a:ext cx="720080" cy="360040"/>
          </a:xfrm>
          <a:prstGeom prst="rect">
            <a:avLst/>
          </a:prstGeom>
        </p:spPr>
        <p:style>
          <a:lnRef idx="1">
            <a:schemeClr val="accent5"/>
          </a:lnRef>
          <a:fillRef idx="3">
            <a:schemeClr val="accent5"/>
          </a:fillRef>
          <a:effectRef idx="2">
            <a:schemeClr val="accent5"/>
          </a:effectRef>
          <a:fontRef idx="minor">
            <a:schemeClr val="lt1"/>
          </a:fontRef>
        </p:style>
        <p:txBody>
          <a:bodyPr rtlCol="0" anchor="ctr"/>
          <a:lstStyle/>
          <a:p>
            <a:pPr algn="ctr"/>
            <a:endParaRPr lang="es-ES"/>
          </a:p>
        </p:txBody>
      </p:sp>
      <p:sp>
        <p:nvSpPr>
          <p:cNvPr id="20" name="CuadroTexto 19">
            <a:extLst>
              <a:ext uri="{FF2B5EF4-FFF2-40B4-BE49-F238E27FC236}">
                <a16:creationId xmlns:a16="http://schemas.microsoft.com/office/drawing/2014/main" id="{2EA27247-AA13-174F-91C4-76F18CBBD2FC}"/>
              </a:ext>
            </a:extLst>
          </p:cNvPr>
          <p:cNvSpPr txBox="1"/>
          <p:nvPr/>
        </p:nvSpPr>
        <p:spPr>
          <a:xfrm>
            <a:off x="1921468" y="5464259"/>
            <a:ext cx="851690" cy="369332"/>
          </a:xfrm>
          <a:prstGeom prst="rect">
            <a:avLst/>
          </a:prstGeom>
          <a:noFill/>
        </p:spPr>
        <p:txBody>
          <a:bodyPr wrap="none" rtlCol="0">
            <a:spAutoFit/>
          </a:bodyPr>
          <a:lstStyle/>
          <a:p>
            <a:r>
              <a:rPr lang="es-ES" dirty="0"/>
              <a:t>Bancos</a:t>
            </a:r>
          </a:p>
        </p:txBody>
      </p:sp>
      <p:pic>
        <p:nvPicPr>
          <p:cNvPr id="24" name="Imagen 23" descr="rbso_07.png">
            <a:extLst>
              <a:ext uri="{FF2B5EF4-FFF2-40B4-BE49-F238E27FC236}">
                <a16:creationId xmlns:a16="http://schemas.microsoft.com/office/drawing/2014/main" id="{25C85C13-668D-4A4A-A0E9-DB8DEB5ADD79}"/>
              </a:ext>
            </a:extLst>
          </p:cNvPr>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4817736" y="5000232"/>
            <a:ext cx="720080" cy="1863247"/>
          </a:xfrm>
          <a:prstGeom prst="rect">
            <a:avLst/>
          </a:prstGeom>
        </p:spPr>
      </p:pic>
      <p:sp>
        <p:nvSpPr>
          <p:cNvPr id="25" name="Rectángulo 24">
            <a:extLst>
              <a:ext uri="{FF2B5EF4-FFF2-40B4-BE49-F238E27FC236}">
                <a16:creationId xmlns:a16="http://schemas.microsoft.com/office/drawing/2014/main" id="{5D8760C4-F1AD-3540-AADE-9965BDCE9EEF}"/>
              </a:ext>
            </a:extLst>
          </p:cNvPr>
          <p:cNvSpPr/>
          <p:nvPr/>
        </p:nvSpPr>
        <p:spPr>
          <a:xfrm>
            <a:off x="4673720" y="5801612"/>
            <a:ext cx="1008112" cy="360040"/>
          </a:xfrm>
          <a:prstGeom prst="rect">
            <a:avLst/>
          </a:prstGeom>
          <a:solidFill>
            <a:schemeClr val="bg1"/>
          </a:solidFill>
          <a:ln>
            <a:solidFill>
              <a:schemeClr val="tx1">
                <a:lumMod val="75000"/>
                <a:lumOff val="25000"/>
              </a:schemeClr>
            </a:solidFill>
          </a:ln>
        </p:spPr>
        <p:style>
          <a:lnRef idx="1">
            <a:schemeClr val="accent6"/>
          </a:lnRef>
          <a:fillRef idx="3">
            <a:schemeClr val="accent6"/>
          </a:fillRef>
          <a:effectRef idx="2">
            <a:schemeClr val="accent6"/>
          </a:effectRef>
          <a:fontRef idx="minor">
            <a:schemeClr val="lt1"/>
          </a:fontRef>
        </p:style>
        <p:txBody>
          <a:bodyPr rtlCol="0" anchor="ctr"/>
          <a:lstStyle/>
          <a:p>
            <a:pPr algn="ctr"/>
            <a:endParaRPr lang="es-ES"/>
          </a:p>
        </p:txBody>
      </p:sp>
      <p:sp>
        <p:nvSpPr>
          <p:cNvPr id="26" name="CuadroTexto 25">
            <a:extLst>
              <a:ext uri="{FF2B5EF4-FFF2-40B4-BE49-F238E27FC236}">
                <a16:creationId xmlns:a16="http://schemas.microsoft.com/office/drawing/2014/main" id="{2AF3596E-2C8B-C94D-9E89-547C71C67CB9}"/>
              </a:ext>
            </a:extLst>
          </p:cNvPr>
          <p:cNvSpPr txBox="1"/>
          <p:nvPr/>
        </p:nvSpPr>
        <p:spPr>
          <a:xfrm>
            <a:off x="4673720" y="5792320"/>
            <a:ext cx="1064602" cy="369332"/>
          </a:xfrm>
          <a:prstGeom prst="rect">
            <a:avLst/>
          </a:prstGeom>
          <a:noFill/>
        </p:spPr>
        <p:txBody>
          <a:bodyPr wrap="none" rtlCol="0">
            <a:spAutoFit/>
          </a:bodyPr>
          <a:lstStyle/>
          <a:p>
            <a:r>
              <a:rPr lang="es-ES" dirty="0"/>
              <a:t>Gobierno</a:t>
            </a:r>
          </a:p>
        </p:txBody>
      </p:sp>
      <p:pic>
        <p:nvPicPr>
          <p:cNvPr id="27" name="Imagen 26" descr="200128087-001.png">
            <a:extLst>
              <a:ext uri="{FF2B5EF4-FFF2-40B4-BE49-F238E27FC236}">
                <a16:creationId xmlns:a16="http://schemas.microsoft.com/office/drawing/2014/main" id="{D1D91CB2-EDAE-9144-82D2-58E608F2BC00}"/>
              </a:ext>
            </a:extLst>
          </p:cNvPr>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1777255" y="5898284"/>
            <a:ext cx="1213530" cy="720080"/>
          </a:xfrm>
          <a:prstGeom prst="rect">
            <a:avLst/>
          </a:prstGeom>
        </p:spPr>
      </p:pic>
      <p:pic>
        <p:nvPicPr>
          <p:cNvPr id="28" name="Imagen 27" descr="200387650-001.png">
            <a:extLst>
              <a:ext uri="{FF2B5EF4-FFF2-40B4-BE49-F238E27FC236}">
                <a16:creationId xmlns:a16="http://schemas.microsoft.com/office/drawing/2014/main" id="{9AF80C7B-41E0-E14B-B4F9-6E030ACCCDD9}"/>
              </a:ext>
            </a:extLst>
          </p:cNvPr>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1620750" y="1381533"/>
            <a:ext cx="792088" cy="2131702"/>
          </a:xfrm>
          <a:prstGeom prst="rect">
            <a:avLst/>
          </a:prstGeom>
        </p:spPr>
      </p:pic>
      <p:sp>
        <p:nvSpPr>
          <p:cNvPr id="42" name="CuadroTexto 41">
            <a:extLst>
              <a:ext uri="{FF2B5EF4-FFF2-40B4-BE49-F238E27FC236}">
                <a16:creationId xmlns:a16="http://schemas.microsoft.com/office/drawing/2014/main" id="{39AF721A-7BFB-F345-A7E8-D0E086905774}"/>
              </a:ext>
            </a:extLst>
          </p:cNvPr>
          <p:cNvSpPr txBox="1"/>
          <p:nvPr/>
        </p:nvSpPr>
        <p:spPr>
          <a:xfrm rot="21029231">
            <a:off x="1700637" y="1768350"/>
            <a:ext cx="975353" cy="430887"/>
          </a:xfrm>
          <a:prstGeom prst="rect">
            <a:avLst/>
          </a:prstGeom>
          <a:noFill/>
        </p:spPr>
        <p:txBody>
          <a:bodyPr wrap="square" rtlCol="0">
            <a:spAutoFit/>
          </a:bodyPr>
          <a:lstStyle/>
          <a:p>
            <a:r>
              <a:rPr lang="es-ES" sz="1050" dirty="0"/>
              <a:t>Posibles accionistas</a:t>
            </a:r>
          </a:p>
        </p:txBody>
      </p:sp>
      <p:pic>
        <p:nvPicPr>
          <p:cNvPr id="64" name="Picture 2" descr="Resultado de imagen para accionista cuerpo entero">
            <a:extLst>
              <a:ext uri="{FF2B5EF4-FFF2-40B4-BE49-F238E27FC236}">
                <a16:creationId xmlns:a16="http://schemas.microsoft.com/office/drawing/2014/main" id="{77054E9B-2527-3847-861F-61807CABCE6D}"/>
              </a:ext>
            </a:extLst>
          </p:cNvPr>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2286926" y="1366928"/>
            <a:ext cx="1709454" cy="2139260"/>
          </a:xfrm>
          <a:prstGeom prst="rect">
            <a:avLst/>
          </a:prstGeom>
          <a:noFill/>
          <a:extLst>
            <a:ext uri="{909E8E84-426E-40DD-AFC4-6F175D3DCCD1}">
              <a14:hiddenFill xmlns:a14="http://schemas.microsoft.com/office/drawing/2010/main">
                <a:solidFill>
                  <a:srgbClr val="FFFFFF"/>
                </a:solidFill>
              </a14:hiddenFill>
            </a:ext>
          </a:extLst>
        </p:spPr>
      </p:pic>
      <p:sp>
        <p:nvSpPr>
          <p:cNvPr id="65" name="CuadroTexto 64">
            <a:extLst>
              <a:ext uri="{FF2B5EF4-FFF2-40B4-BE49-F238E27FC236}">
                <a16:creationId xmlns:a16="http://schemas.microsoft.com/office/drawing/2014/main" id="{6A9D342F-015C-274B-9706-FCCC1827D1F5}"/>
              </a:ext>
            </a:extLst>
          </p:cNvPr>
          <p:cNvSpPr txBox="1"/>
          <p:nvPr/>
        </p:nvSpPr>
        <p:spPr>
          <a:xfrm>
            <a:off x="2562533" y="2217152"/>
            <a:ext cx="1134670" cy="369332"/>
          </a:xfrm>
          <a:prstGeom prst="rect">
            <a:avLst/>
          </a:prstGeom>
        </p:spPr>
        <p:style>
          <a:lnRef idx="2">
            <a:schemeClr val="dk1"/>
          </a:lnRef>
          <a:fillRef idx="1">
            <a:schemeClr val="lt1"/>
          </a:fillRef>
          <a:effectRef idx="0">
            <a:schemeClr val="dk1"/>
          </a:effectRef>
          <a:fontRef idx="minor">
            <a:schemeClr val="dk1"/>
          </a:fontRef>
        </p:style>
        <p:txBody>
          <a:bodyPr wrap="none" rtlCol="0">
            <a:spAutoFit/>
          </a:bodyPr>
          <a:lstStyle/>
          <a:p>
            <a:r>
              <a:rPr lang="es-MX" dirty="0"/>
              <a:t>Accionista</a:t>
            </a:r>
          </a:p>
        </p:txBody>
      </p:sp>
      <p:pic>
        <p:nvPicPr>
          <p:cNvPr id="66" name="Picture 4" descr="Imagen relacionada">
            <a:extLst>
              <a:ext uri="{FF2B5EF4-FFF2-40B4-BE49-F238E27FC236}">
                <a16:creationId xmlns:a16="http://schemas.microsoft.com/office/drawing/2014/main" id="{2182CBA0-D80B-5947-AE09-0D573105D886}"/>
              </a:ext>
            </a:extLst>
          </p:cNvPr>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1145345" y="3120869"/>
            <a:ext cx="2299913" cy="2299913"/>
          </a:xfrm>
          <a:prstGeom prst="rect">
            <a:avLst/>
          </a:prstGeom>
          <a:noFill/>
          <a:extLst>
            <a:ext uri="{909E8E84-426E-40DD-AFC4-6F175D3DCCD1}">
              <a14:hiddenFill xmlns:a14="http://schemas.microsoft.com/office/drawing/2010/main">
                <a:solidFill>
                  <a:srgbClr val="FFFFFF"/>
                </a:solidFill>
              </a14:hiddenFill>
            </a:ext>
          </a:extLst>
        </p:spPr>
      </p:pic>
      <p:sp>
        <p:nvSpPr>
          <p:cNvPr id="67" name="CuadroTexto 66">
            <a:extLst>
              <a:ext uri="{FF2B5EF4-FFF2-40B4-BE49-F238E27FC236}">
                <a16:creationId xmlns:a16="http://schemas.microsoft.com/office/drawing/2014/main" id="{EBD77428-F37B-0A45-B7CE-7B933D579301}"/>
              </a:ext>
            </a:extLst>
          </p:cNvPr>
          <p:cNvSpPr txBox="1"/>
          <p:nvPr/>
        </p:nvSpPr>
        <p:spPr>
          <a:xfrm>
            <a:off x="1729886" y="4127080"/>
            <a:ext cx="1215397" cy="369332"/>
          </a:xfrm>
          <a:prstGeom prst="rect">
            <a:avLst/>
          </a:prstGeom>
        </p:spPr>
        <p:style>
          <a:lnRef idx="1">
            <a:schemeClr val="accent1"/>
          </a:lnRef>
          <a:fillRef idx="2">
            <a:schemeClr val="accent1"/>
          </a:fillRef>
          <a:effectRef idx="1">
            <a:schemeClr val="accent1"/>
          </a:effectRef>
          <a:fontRef idx="minor">
            <a:schemeClr val="dk1"/>
          </a:fontRef>
        </p:style>
        <p:txBody>
          <a:bodyPr wrap="none" rtlCol="0">
            <a:spAutoFit/>
          </a:bodyPr>
          <a:lstStyle/>
          <a:p>
            <a:r>
              <a:rPr lang="es-MX" dirty="0"/>
              <a:t>Empleados</a:t>
            </a:r>
          </a:p>
        </p:txBody>
      </p:sp>
      <p:pic>
        <p:nvPicPr>
          <p:cNvPr id="69" name="Imagen 68">
            <a:extLst>
              <a:ext uri="{FF2B5EF4-FFF2-40B4-BE49-F238E27FC236}">
                <a16:creationId xmlns:a16="http://schemas.microsoft.com/office/drawing/2014/main" id="{1C3D19F9-96D2-3348-A4D4-4033791D94D4}"/>
              </a:ext>
            </a:extLst>
          </p:cNvPr>
          <p:cNvPicPr>
            <a:picLocks noChangeAspect="1"/>
          </p:cNvPicPr>
          <p:nvPr/>
        </p:nvPicPr>
        <p:blipFill rotWithShape="1">
          <a:blip r:embed="rId15">
            <a:clrChange>
              <a:clrFrom>
                <a:srgbClr val="FFFFFF"/>
              </a:clrFrom>
              <a:clrTo>
                <a:srgbClr val="FFFFFF">
                  <a:alpha val="0"/>
                </a:srgbClr>
              </a:clrTo>
            </a:clrChange>
          </a:blip>
          <a:srcRect r="40804"/>
          <a:stretch/>
        </p:blipFill>
        <p:spPr>
          <a:xfrm>
            <a:off x="3004144" y="3378572"/>
            <a:ext cx="1582326" cy="2031504"/>
          </a:xfrm>
          <a:prstGeom prst="rect">
            <a:avLst/>
          </a:prstGeom>
        </p:spPr>
      </p:pic>
      <p:sp>
        <p:nvSpPr>
          <p:cNvPr id="71" name="Rectángulo 70">
            <a:extLst>
              <a:ext uri="{FF2B5EF4-FFF2-40B4-BE49-F238E27FC236}">
                <a16:creationId xmlns:a16="http://schemas.microsoft.com/office/drawing/2014/main" id="{CD2983AE-E510-0840-81C6-EEB42FC86047}"/>
              </a:ext>
            </a:extLst>
          </p:cNvPr>
          <p:cNvSpPr/>
          <p:nvPr/>
        </p:nvSpPr>
        <p:spPr>
          <a:xfrm>
            <a:off x="3495523" y="3850156"/>
            <a:ext cx="987123" cy="320504"/>
          </a:xfrm>
          <a:prstGeom prst="rect">
            <a:avLst/>
          </a:prstGeom>
          <a:solidFill>
            <a:srgbClr val="D93131"/>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70" name="CuadroTexto 69">
            <a:extLst>
              <a:ext uri="{FF2B5EF4-FFF2-40B4-BE49-F238E27FC236}">
                <a16:creationId xmlns:a16="http://schemas.microsoft.com/office/drawing/2014/main" id="{2E2A2A81-F817-104F-B3C6-529AAA4AB7D7}"/>
              </a:ext>
            </a:extLst>
          </p:cNvPr>
          <p:cNvSpPr txBox="1"/>
          <p:nvPr/>
        </p:nvSpPr>
        <p:spPr>
          <a:xfrm>
            <a:off x="3436192" y="3801328"/>
            <a:ext cx="1046455" cy="369332"/>
          </a:xfrm>
          <a:prstGeom prst="rect">
            <a:avLst/>
          </a:prstGeom>
          <a:noFill/>
        </p:spPr>
        <p:txBody>
          <a:bodyPr wrap="none" rtlCol="0">
            <a:spAutoFit/>
          </a:bodyPr>
          <a:lstStyle/>
          <a:p>
            <a:r>
              <a:rPr lang="es-ES" dirty="0"/>
              <a:t>Sindicato</a:t>
            </a:r>
          </a:p>
        </p:txBody>
      </p:sp>
    </p:spTree>
  </p:cSld>
  <p:clrMapOvr>
    <a:masterClrMapping/>
  </p:clrMapOvr>
  <mc:AlternateContent xmlns:mc="http://schemas.openxmlformats.org/markup-compatibility/2006" xmlns:p14="http://schemas.microsoft.com/office/powerpoint/2010/main">
    <mc:Choice Requires="p14">
      <p:transition spd="slow" p14:dur="2000">
        <p14:flip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ppt_w</p:attrName>
                                        </p:attrNameLst>
                                      </p:cBhvr>
                                      <p:tavLst>
                                        <p:tav tm="0">
                                          <p:val>
                                            <p:strVal val="#ppt_w*0.70"/>
                                          </p:val>
                                        </p:tav>
                                        <p:tav tm="100000">
                                          <p:val>
                                            <p:strVal val="#ppt_w"/>
                                          </p:val>
                                        </p:tav>
                                      </p:tavLst>
                                    </p:anim>
                                    <p:anim calcmode="lin" valueType="num">
                                      <p:cBhvr>
                                        <p:cTn id="8" dur="1000" fill="hold"/>
                                        <p:tgtEl>
                                          <p:spTgt spid="3"/>
                                        </p:tgtEl>
                                        <p:attrNameLst>
                                          <p:attrName>ppt_h</p:attrName>
                                        </p:attrNameLst>
                                      </p:cBhvr>
                                      <p:tavLst>
                                        <p:tav tm="0">
                                          <p:val>
                                            <p:strVal val="#ppt_h"/>
                                          </p:val>
                                        </p:tav>
                                        <p:tav tm="100000">
                                          <p:val>
                                            <p:strVal val="#ppt_h"/>
                                          </p:val>
                                        </p:tav>
                                      </p:tavLst>
                                    </p:anim>
                                    <p:animEffect transition="in" filter="fade">
                                      <p:cBhvr>
                                        <p:cTn id="9" dur="1000"/>
                                        <p:tgtEl>
                                          <p:spTgt spid="3"/>
                                        </p:tgtEl>
                                      </p:cBhvr>
                                    </p:animEffect>
                                  </p:childTnLst>
                                </p:cTn>
                              </p:par>
                              <p:par>
                                <p:cTn id="10" presetID="55" presetClass="entr" presetSubtype="0" fill="hold" nodeType="with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p:cTn id="12" dur="500" fill="hold"/>
                                        <p:tgtEl>
                                          <p:spTgt spid="5"/>
                                        </p:tgtEl>
                                        <p:attrNameLst>
                                          <p:attrName>ppt_w</p:attrName>
                                        </p:attrNameLst>
                                      </p:cBhvr>
                                      <p:tavLst>
                                        <p:tav tm="0">
                                          <p:val>
                                            <p:strVal val="#ppt_w*0.70"/>
                                          </p:val>
                                        </p:tav>
                                        <p:tav tm="100000">
                                          <p:val>
                                            <p:strVal val="#ppt_w"/>
                                          </p:val>
                                        </p:tav>
                                      </p:tavLst>
                                    </p:anim>
                                    <p:anim calcmode="lin" valueType="num">
                                      <p:cBhvr>
                                        <p:cTn id="13" dur="500" fill="hold"/>
                                        <p:tgtEl>
                                          <p:spTgt spid="5"/>
                                        </p:tgtEl>
                                        <p:attrNameLst>
                                          <p:attrName>ppt_h</p:attrName>
                                        </p:attrNameLst>
                                      </p:cBhvr>
                                      <p:tavLst>
                                        <p:tav tm="0">
                                          <p:val>
                                            <p:strVal val="#ppt_h"/>
                                          </p:val>
                                        </p:tav>
                                        <p:tav tm="100000">
                                          <p:val>
                                            <p:strVal val="#ppt_h"/>
                                          </p:val>
                                        </p:tav>
                                      </p:tavLst>
                                    </p:anim>
                                    <p:animEffect transition="in" filter="fade">
                                      <p:cBhvr>
                                        <p:cTn id="14" dur="500"/>
                                        <p:tgtEl>
                                          <p:spTgt spid="5"/>
                                        </p:tgtEl>
                                      </p:cBhvr>
                                    </p:animEffect>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grpId="0" nodeType="clickEffect">
                                  <p:stCondLst>
                                    <p:cond delay="0"/>
                                  </p:stCondLst>
                                  <p:childTnLst>
                                    <p:set>
                                      <p:cBhvr>
                                        <p:cTn id="18" dur="1" fill="hold">
                                          <p:stCondLst>
                                            <p:cond delay="0"/>
                                          </p:stCondLst>
                                        </p:cTn>
                                        <p:tgtEl>
                                          <p:spTgt spid="10">
                                            <p:graphicEl>
                                              <a:dgm id="{72575031-2371-AB42-B488-097F88AA2E3D}"/>
                                            </p:graphicEl>
                                          </p:spTgt>
                                        </p:tgtEl>
                                        <p:attrNameLst>
                                          <p:attrName>style.visibility</p:attrName>
                                        </p:attrNameLst>
                                      </p:cBhvr>
                                      <p:to>
                                        <p:strVal val="visible"/>
                                      </p:to>
                                    </p:set>
                                    <p:animEffect transition="in" filter="fade">
                                      <p:cBhvr>
                                        <p:cTn id="19" dur="1000"/>
                                        <p:tgtEl>
                                          <p:spTgt spid="10">
                                            <p:graphicEl>
                                              <a:dgm id="{72575031-2371-AB42-B488-097F88AA2E3D}"/>
                                            </p:graphicEl>
                                          </p:spTgt>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grpId="0" nodeType="clickEffect">
                                  <p:stCondLst>
                                    <p:cond delay="0"/>
                                  </p:stCondLst>
                                  <p:childTnLst>
                                    <p:set>
                                      <p:cBhvr>
                                        <p:cTn id="23" dur="1" fill="hold">
                                          <p:stCondLst>
                                            <p:cond delay="0"/>
                                          </p:stCondLst>
                                        </p:cTn>
                                        <p:tgtEl>
                                          <p:spTgt spid="10">
                                            <p:graphicEl>
                                              <a:dgm id="{232C5E02-2A27-EB46-AD77-81A9A78EA645}"/>
                                            </p:graphicEl>
                                          </p:spTgt>
                                        </p:tgtEl>
                                        <p:attrNameLst>
                                          <p:attrName>style.visibility</p:attrName>
                                        </p:attrNameLst>
                                      </p:cBhvr>
                                      <p:to>
                                        <p:strVal val="visible"/>
                                      </p:to>
                                    </p:set>
                                    <p:animEffect transition="in" filter="fade">
                                      <p:cBhvr>
                                        <p:cTn id="24" dur="1000"/>
                                        <p:tgtEl>
                                          <p:spTgt spid="10">
                                            <p:graphicEl>
                                              <a:dgm id="{232C5E02-2A27-EB46-AD77-81A9A78EA645}"/>
                                            </p:graphicEl>
                                          </p:spTgt>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grpId="0" nodeType="clickEffect">
                                  <p:stCondLst>
                                    <p:cond delay="0"/>
                                  </p:stCondLst>
                                  <p:childTnLst>
                                    <p:set>
                                      <p:cBhvr>
                                        <p:cTn id="28" dur="1" fill="hold">
                                          <p:stCondLst>
                                            <p:cond delay="0"/>
                                          </p:stCondLst>
                                        </p:cTn>
                                        <p:tgtEl>
                                          <p:spTgt spid="10">
                                            <p:graphicEl>
                                              <a:dgm id="{CD307729-B17A-EC4A-ADA3-2B6E9EE643DF}"/>
                                            </p:graphicEl>
                                          </p:spTgt>
                                        </p:tgtEl>
                                        <p:attrNameLst>
                                          <p:attrName>style.visibility</p:attrName>
                                        </p:attrNameLst>
                                      </p:cBhvr>
                                      <p:to>
                                        <p:strVal val="visible"/>
                                      </p:to>
                                    </p:set>
                                    <p:animEffect transition="in" filter="fade">
                                      <p:cBhvr>
                                        <p:cTn id="29" dur="1000"/>
                                        <p:tgtEl>
                                          <p:spTgt spid="10">
                                            <p:graphicEl>
                                              <a:dgm id="{CD307729-B17A-EC4A-ADA3-2B6E9EE643DF}"/>
                                            </p:graphicEl>
                                          </p:spTgt>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10">
                                            <p:graphicEl>
                                              <a:dgm id="{11D6FF42-DBEE-254A-AA43-D21C81ACF449}"/>
                                            </p:graphicEl>
                                          </p:spTgt>
                                        </p:tgtEl>
                                        <p:attrNameLst>
                                          <p:attrName>style.visibility</p:attrName>
                                        </p:attrNameLst>
                                      </p:cBhvr>
                                      <p:to>
                                        <p:strVal val="visible"/>
                                      </p:to>
                                    </p:set>
                                    <p:animEffect transition="in" filter="fade">
                                      <p:cBhvr>
                                        <p:cTn id="34" dur="1000"/>
                                        <p:tgtEl>
                                          <p:spTgt spid="10">
                                            <p:graphicEl>
                                              <a:dgm id="{11D6FF42-DBEE-254A-AA43-D21C81ACF449}"/>
                                            </p:graphicEl>
                                          </p:spTgt>
                                        </p:tgtEl>
                                      </p:cBhvr>
                                    </p:animEffect>
                                  </p:childTnLst>
                                </p:cTn>
                              </p:par>
                              <p:par>
                                <p:cTn id="35" presetID="9" presetClass="entr" presetSubtype="0" fill="hold" nodeType="withEffect">
                                  <p:stCondLst>
                                    <p:cond delay="0"/>
                                  </p:stCondLst>
                                  <p:childTnLst>
                                    <p:set>
                                      <p:cBhvr>
                                        <p:cTn id="36" dur="1" fill="hold">
                                          <p:stCondLst>
                                            <p:cond delay="0"/>
                                          </p:stCondLst>
                                        </p:cTn>
                                        <p:tgtEl>
                                          <p:spTgt spid="24"/>
                                        </p:tgtEl>
                                        <p:attrNameLst>
                                          <p:attrName>style.visibility</p:attrName>
                                        </p:attrNameLst>
                                      </p:cBhvr>
                                      <p:to>
                                        <p:strVal val="visible"/>
                                      </p:to>
                                    </p:set>
                                    <p:animEffect transition="in" filter="dissolve">
                                      <p:cBhvr>
                                        <p:cTn id="37" dur="110"/>
                                        <p:tgtEl>
                                          <p:spTgt spid="24"/>
                                        </p:tgtEl>
                                      </p:cBhvr>
                                    </p:animEffect>
                                  </p:childTnLst>
                                </p:cTn>
                              </p:par>
                              <p:par>
                                <p:cTn id="38" presetID="9" presetClass="entr" presetSubtype="0" fill="hold" grpId="0" nodeType="withEffect">
                                  <p:stCondLst>
                                    <p:cond delay="0"/>
                                  </p:stCondLst>
                                  <p:childTnLst>
                                    <p:set>
                                      <p:cBhvr>
                                        <p:cTn id="39" dur="1" fill="hold">
                                          <p:stCondLst>
                                            <p:cond delay="0"/>
                                          </p:stCondLst>
                                        </p:cTn>
                                        <p:tgtEl>
                                          <p:spTgt spid="26"/>
                                        </p:tgtEl>
                                        <p:attrNameLst>
                                          <p:attrName>style.visibility</p:attrName>
                                        </p:attrNameLst>
                                      </p:cBhvr>
                                      <p:to>
                                        <p:strVal val="visible"/>
                                      </p:to>
                                    </p:set>
                                    <p:animEffect transition="in" filter="dissolve">
                                      <p:cBhvr>
                                        <p:cTn id="40" dur="110"/>
                                        <p:tgtEl>
                                          <p:spTgt spid="26"/>
                                        </p:tgtEl>
                                      </p:cBhvr>
                                    </p:animEffect>
                                  </p:childTnLst>
                                </p:cTn>
                              </p:par>
                              <p:par>
                                <p:cTn id="41" presetID="9" presetClass="entr" presetSubtype="0" fill="hold" nodeType="withEffect">
                                  <p:stCondLst>
                                    <p:cond delay="0"/>
                                  </p:stCondLst>
                                  <p:childTnLst>
                                    <p:set>
                                      <p:cBhvr>
                                        <p:cTn id="42" dur="1" fill="hold">
                                          <p:stCondLst>
                                            <p:cond delay="0"/>
                                          </p:stCondLst>
                                        </p:cTn>
                                        <p:tgtEl>
                                          <p:spTgt spid="28"/>
                                        </p:tgtEl>
                                        <p:attrNameLst>
                                          <p:attrName>style.visibility</p:attrName>
                                        </p:attrNameLst>
                                      </p:cBhvr>
                                      <p:to>
                                        <p:strVal val="visible"/>
                                      </p:to>
                                    </p:set>
                                    <p:animEffect transition="in" filter="dissolve">
                                      <p:cBhvr>
                                        <p:cTn id="43" dur="110"/>
                                        <p:tgtEl>
                                          <p:spTgt spid="28"/>
                                        </p:tgtEl>
                                      </p:cBhvr>
                                    </p:animEffect>
                                  </p:childTnLst>
                                </p:cTn>
                              </p:par>
                              <p:par>
                                <p:cTn id="44" presetID="9" presetClass="entr" presetSubtype="0" fill="hold" grpId="0" nodeType="withEffect">
                                  <p:stCondLst>
                                    <p:cond delay="0"/>
                                  </p:stCondLst>
                                  <p:childTnLst>
                                    <p:set>
                                      <p:cBhvr>
                                        <p:cTn id="45" dur="1" fill="hold">
                                          <p:stCondLst>
                                            <p:cond delay="0"/>
                                          </p:stCondLst>
                                        </p:cTn>
                                        <p:tgtEl>
                                          <p:spTgt spid="42"/>
                                        </p:tgtEl>
                                        <p:attrNameLst>
                                          <p:attrName>style.visibility</p:attrName>
                                        </p:attrNameLst>
                                      </p:cBhvr>
                                      <p:to>
                                        <p:strVal val="visible"/>
                                      </p:to>
                                    </p:set>
                                    <p:animEffect transition="in" filter="dissolve">
                                      <p:cBhvr>
                                        <p:cTn id="46" dur="110"/>
                                        <p:tgtEl>
                                          <p:spTgt spid="42"/>
                                        </p:tgtEl>
                                      </p:cBhvr>
                                    </p:animEffect>
                                  </p:childTnLst>
                                </p:cTn>
                              </p:par>
                              <p:par>
                                <p:cTn id="47" presetID="9" presetClass="entr" presetSubtype="0" fill="hold" grpId="0" nodeType="withEffect">
                                  <p:stCondLst>
                                    <p:cond delay="0"/>
                                  </p:stCondLst>
                                  <p:childTnLst>
                                    <p:set>
                                      <p:cBhvr>
                                        <p:cTn id="48" dur="1" fill="hold">
                                          <p:stCondLst>
                                            <p:cond delay="0"/>
                                          </p:stCondLst>
                                        </p:cTn>
                                        <p:tgtEl>
                                          <p:spTgt spid="20"/>
                                        </p:tgtEl>
                                        <p:attrNameLst>
                                          <p:attrName>style.visibility</p:attrName>
                                        </p:attrNameLst>
                                      </p:cBhvr>
                                      <p:to>
                                        <p:strVal val="visible"/>
                                      </p:to>
                                    </p:set>
                                    <p:animEffect transition="in" filter="dissolve">
                                      <p:cBhvr>
                                        <p:cTn id="49" dur="110"/>
                                        <p:tgtEl>
                                          <p:spTgt spid="20"/>
                                        </p:tgtEl>
                                      </p:cBhvr>
                                    </p:animEffect>
                                  </p:childTnLst>
                                </p:cTn>
                              </p:par>
                              <p:par>
                                <p:cTn id="50" presetID="9" presetClass="entr" presetSubtype="0" fill="hold" nodeType="withEffect">
                                  <p:stCondLst>
                                    <p:cond delay="0"/>
                                  </p:stCondLst>
                                  <p:childTnLst>
                                    <p:set>
                                      <p:cBhvr>
                                        <p:cTn id="51" dur="1" fill="hold">
                                          <p:stCondLst>
                                            <p:cond delay="0"/>
                                          </p:stCondLst>
                                        </p:cTn>
                                        <p:tgtEl>
                                          <p:spTgt spid="27"/>
                                        </p:tgtEl>
                                        <p:attrNameLst>
                                          <p:attrName>style.visibility</p:attrName>
                                        </p:attrNameLst>
                                      </p:cBhvr>
                                      <p:to>
                                        <p:strVal val="visible"/>
                                      </p:to>
                                    </p:set>
                                    <p:animEffect transition="in" filter="dissolve">
                                      <p:cBhvr>
                                        <p:cTn id="52" dur="110"/>
                                        <p:tgtEl>
                                          <p:spTgt spid="27"/>
                                        </p:tgtEl>
                                      </p:cBhvr>
                                    </p:animEffect>
                                  </p:childTnLst>
                                </p:cTn>
                              </p:par>
                              <p:par>
                                <p:cTn id="53" presetID="2" presetClass="entr" presetSubtype="4" fill="hold" grpId="0" nodeType="withEffect">
                                  <p:stCondLst>
                                    <p:cond delay="0"/>
                                  </p:stCondLst>
                                  <p:childTnLst>
                                    <p:set>
                                      <p:cBhvr>
                                        <p:cTn id="54" dur="1" fill="hold">
                                          <p:stCondLst>
                                            <p:cond delay="0"/>
                                          </p:stCondLst>
                                        </p:cTn>
                                        <p:tgtEl>
                                          <p:spTgt spid="65"/>
                                        </p:tgtEl>
                                        <p:attrNameLst>
                                          <p:attrName>style.visibility</p:attrName>
                                        </p:attrNameLst>
                                      </p:cBhvr>
                                      <p:to>
                                        <p:strVal val="visible"/>
                                      </p:to>
                                    </p:set>
                                    <p:anim calcmode="lin" valueType="num">
                                      <p:cBhvr additive="base">
                                        <p:cTn id="55" dur="500" fill="hold"/>
                                        <p:tgtEl>
                                          <p:spTgt spid="65"/>
                                        </p:tgtEl>
                                        <p:attrNameLst>
                                          <p:attrName>ppt_x</p:attrName>
                                        </p:attrNameLst>
                                      </p:cBhvr>
                                      <p:tavLst>
                                        <p:tav tm="0">
                                          <p:val>
                                            <p:strVal val="#ppt_x"/>
                                          </p:val>
                                        </p:tav>
                                        <p:tav tm="100000">
                                          <p:val>
                                            <p:strVal val="#ppt_x"/>
                                          </p:val>
                                        </p:tav>
                                      </p:tavLst>
                                    </p:anim>
                                    <p:anim calcmode="lin" valueType="num">
                                      <p:cBhvr additive="base">
                                        <p:cTn id="56" dur="500" fill="hold"/>
                                        <p:tgtEl>
                                          <p:spTgt spid="65"/>
                                        </p:tgtEl>
                                        <p:attrNameLst>
                                          <p:attrName>ppt_y</p:attrName>
                                        </p:attrNameLst>
                                      </p:cBhvr>
                                      <p:tavLst>
                                        <p:tav tm="0">
                                          <p:val>
                                            <p:strVal val="1+#ppt_h/2"/>
                                          </p:val>
                                        </p:tav>
                                        <p:tav tm="100000">
                                          <p:val>
                                            <p:strVal val="#ppt_y"/>
                                          </p:val>
                                        </p:tav>
                                      </p:tavLst>
                                    </p:anim>
                                  </p:childTnLst>
                                </p:cTn>
                              </p:par>
                              <p:par>
                                <p:cTn id="57" presetID="2" presetClass="entr" presetSubtype="4" fill="hold" nodeType="withEffect">
                                  <p:stCondLst>
                                    <p:cond delay="0"/>
                                  </p:stCondLst>
                                  <p:childTnLst>
                                    <p:set>
                                      <p:cBhvr>
                                        <p:cTn id="58" dur="1" fill="hold">
                                          <p:stCondLst>
                                            <p:cond delay="0"/>
                                          </p:stCondLst>
                                        </p:cTn>
                                        <p:tgtEl>
                                          <p:spTgt spid="64"/>
                                        </p:tgtEl>
                                        <p:attrNameLst>
                                          <p:attrName>style.visibility</p:attrName>
                                        </p:attrNameLst>
                                      </p:cBhvr>
                                      <p:to>
                                        <p:strVal val="visible"/>
                                      </p:to>
                                    </p:set>
                                    <p:anim calcmode="lin" valueType="num">
                                      <p:cBhvr additive="base">
                                        <p:cTn id="59" dur="500" fill="hold"/>
                                        <p:tgtEl>
                                          <p:spTgt spid="64"/>
                                        </p:tgtEl>
                                        <p:attrNameLst>
                                          <p:attrName>ppt_x</p:attrName>
                                        </p:attrNameLst>
                                      </p:cBhvr>
                                      <p:tavLst>
                                        <p:tav tm="0">
                                          <p:val>
                                            <p:strVal val="#ppt_x"/>
                                          </p:val>
                                        </p:tav>
                                        <p:tav tm="100000">
                                          <p:val>
                                            <p:strVal val="#ppt_x"/>
                                          </p:val>
                                        </p:tav>
                                      </p:tavLst>
                                    </p:anim>
                                    <p:anim calcmode="lin" valueType="num">
                                      <p:cBhvr additive="base">
                                        <p:cTn id="60" dur="500" fill="hold"/>
                                        <p:tgtEl>
                                          <p:spTgt spid="64"/>
                                        </p:tgtEl>
                                        <p:attrNameLst>
                                          <p:attrName>ppt_y</p:attrName>
                                        </p:attrNameLst>
                                      </p:cBhvr>
                                      <p:tavLst>
                                        <p:tav tm="0">
                                          <p:val>
                                            <p:strVal val="1+#ppt_h/2"/>
                                          </p:val>
                                        </p:tav>
                                        <p:tav tm="100000">
                                          <p:val>
                                            <p:strVal val="#ppt_y"/>
                                          </p:val>
                                        </p:tav>
                                      </p:tavLst>
                                    </p:anim>
                                  </p:childTnLst>
                                </p:cTn>
                              </p:par>
                              <p:par>
                                <p:cTn id="61" presetID="2" presetClass="entr" presetSubtype="4" fill="hold" nodeType="withEffect">
                                  <p:stCondLst>
                                    <p:cond delay="0"/>
                                  </p:stCondLst>
                                  <p:childTnLst>
                                    <p:set>
                                      <p:cBhvr>
                                        <p:cTn id="62" dur="1" fill="hold">
                                          <p:stCondLst>
                                            <p:cond delay="0"/>
                                          </p:stCondLst>
                                        </p:cTn>
                                        <p:tgtEl>
                                          <p:spTgt spid="66"/>
                                        </p:tgtEl>
                                        <p:attrNameLst>
                                          <p:attrName>style.visibility</p:attrName>
                                        </p:attrNameLst>
                                      </p:cBhvr>
                                      <p:to>
                                        <p:strVal val="visible"/>
                                      </p:to>
                                    </p:set>
                                    <p:anim calcmode="lin" valueType="num">
                                      <p:cBhvr additive="base">
                                        <p:cTn id="63" dur="500" fill="hold"/>
                                        <p:tgtEl>
                                          <p:spTgt spid="66"/>
                                        </p:tgtEl>
                                        <p:attrNameLst>
                                          <p:attrName>ppt_x</p:attrName>
                                        </p:attrNameLst>
                                      </p:cBhvr>
                                      <p:tavLst>
                                        <p:tav tm="0">
                                          <p:val>
                                            <p:strVal val="#ppt_x"/>
                                          </p:val>
                                        </p:tav>
                                        <p:tav tm="100000">
                                          <p:val>
                                            <p:strVal val="#ppt_x"/>
                                          </p:val>
                                        </p:tav>
                                      </p:tavLst>
                                    </p:anim>
                                    <p:anim calcmode="lin" valueType="num">
                                      <p:cBhvr additive="base">
                                        <p:cTn id="64" dur="500" fill="hold"/>
                                        <p:tgtEl>
                                          <p:spTgt spid="66"/>
                                        </p:tgtEl>
                                        <p:attrNameLst>
                                          <p:attrName>ppt_y</p:attrName>
                                        </p:attrNameLst>
                                      </p:cBhvr>
                                      <p:tavLst>
                                        <p:tav tm="0">
                                          <p:val>
                                            <p:strVal val="1+#ppt_h/2"/>
                                          </p:val>
                                        </p:tav>
                                        <p:tav tm="100000">
                                          <p:val>
                                            <p:strVal val="#ppt_y"/>
                                          </p:val>
                                        </p:tav>
                                      </p:tavLst>
                                    </p:anim>
                                  </p:childTnLst>
                                </p:cTn>
                              </p:par>
                              <p:par>
                                <p:cTn id="65" presetID="2" presetClass="entr" presetSubtype="4" fill="hold" grpId="0" nodeType="withEffect">
                                  <p:stCondLst>
                                    <p:cond delay="0"/>
                                  </p:stCondLst>
                                  <p:childTnLst>
                                    <p:set>
                                      <p:cBhvr>
                                        <p:cTn id="66" dur="1" fill="hold">
                                          <p:stCondLst>
                                            <p:cond delay="0"/>
                                          </p:stCondLst>
                                        </p:cTn>
                                        <p:tgtEl>
                                          <p:spTgt spid="67"/>
                                        </p:tgtEl>
                                        <p:attrNameLst>
                                          <p:attrName>style.visibility</p:attrName>
                                        </p:attrNameLst>
                                      </p:cBhvr>
                                      <p:to>
                                        <p:strVal val="visible"/>
                                      </p:to>
                                    </p:set>
                                    <p:anim calcmode="lin" valueType="num">
                                      <p:cBhvr additive="base">
                                        <p:cTn id="67" dur="500" fill="hold"/>
                                        <p:tgtEl>
                                          <p:spTgt spid="67"/>
                                        </p:tgtEl>
                                        <p:attrNameLst>
                                          <p:attrName>ppt_x</p:attrName>
                                        </p:attrNameLst>
                                      </p:cBhvr>
                                      <p:tavLst>
                                        <p:tav tm="0">
                                          <p:val>
                                            <p:strVal val="#ppt_x"/>
                                          </p:val>
                                        </p:tav>
                                        <p:tav tm="100000">
                                          <p:val>
                                            <p:strVal val="#ppt_x"/>
                                          </p:val>
                                        </p:tav>
                                      </p:tavLst>
                                    </p:anim>
                                    <p:anim calcmode="lin" valueType="num">
                                      <p:cBhvr additive="base">
                                        <p:cTn id="68" dur="500" fill="hold"/>
                                        <p:tgtEl>
                                          <p:spTgt spid="67"/>
                                        </p:tgtEl>
                                        <p:attrNameLst>
                                          <p:attrName>ppt_y</p:attrName>
                                        </p:attrNameLst>
                                      </p:cBhvr>
                                      <p:tavLst>
                                        <p:tav tm="0">
                                          <p:val>
                                            <p:strVal val="1+#ppt_h/2"/>
                                          </p:val>
                                        </p:tav>
                                        <p:tav tm="100000">
                                          <p:val>
                                            <p:strVal val="#ppt_y"/>
                                          </p:val>
                                        </p:tav>
                                      </p:tavLst>
                                    </p:anim>
                                  </p:childTnLst>
                                </p:cTn>
                              </p:par>
                              <p:par>
                                <p:cTn id="69" presetID="2" presetClass="entr" presetSubtype="4" fill="hold" nodeType="withEffect">
                                  <p:stCondLst>
                                    <p:cond delay="0"/>
                                  </p:stCondLst>
                                  <p:childTnLst>
                                    <p:set>
                                      <p:cBhvr>
                                        <p:cTn id="70" dur="1" fill="hold">
                                          <p:stCondLst>
                                            <p:cond delay="0"/>
                                          </p:stCondLst>
                                        </p:cTn>
                                        <p:tgtEl>
                                          <p:spTgt spid="69"/>
                                        </p:tgtEl>
                                        <p:attrNameLst>
                                          <p:attrName>style.visibility</p:attrName>
                                        </p:attrNameLst>
                                      </p:cBhvr>
                                      <p:to>
                                        <p:strVal val="visible"/>
                                      </p:to>
                                    </p:set>
                                    <p:anim calcmode="lin" valueType="num">
                                      <p:cBhvr additive="base">
                                        <p:cTn id="71" dur="500" fill="hold"/>
                                        <p:tgtEl>
                                          <p:spTgt spid="69"/>
                                        </p:tgtEl>
                                        <p:attrNameLst>
                                          <p:attrName>ppt_x</p:attrName>
                                        </p:attrNameLst>
                                      </p:cBhvr>
                                      <p:tavLst>
                                        <p:tav tm="0">
                                          <p:val>
                                            <p:strVal val="#ppt_x"/>
                                          </p:val>
                                        </p:tav>
                                        <p:tav tm="100000">
                                          <p:val>
                                            <p:strVal val="#ppt_x"/>
                                          </p:val>
                                        </p:tav>
                                      </p:tavLst>
                                    </p:anim>
                                    <p:anim calcmode="lin" valueType="num">
                                      <p:cBhvr additive="base">
                                        <p:cTn id="72" dur="500" fill="hold"/>
                                        <p:tgtEl>
                                          <p:spTgt spid="69"/>
                                        </p:tgtEl>
                                        <p:attrNameLst>
                                          <p:attrName>ppt_y</p:attrName>
                                        </p:attrNameLst>
                                      </p:cBhvr>
                                      <p:tavLst>
                                        <p:tav tm="0">
                                          <p:val>
                                            <p:strVal val="1+#ppt_h/2"/>
                                          </p:val>
                                        </p:tav>
                                        <p:tav tm="100000">
                                          <p:val>
                                            <p:strVal val="#ppt_y"/>
                                          </p:val>
                                        </p:tav>
                                      </p:tavLst>
                                    </p:anim>
                                  </p:childTnLst>
                                </p:cTn>
                              </p:par>
                              <p:par>
                                <p:cTn id="73" presetID="2" presetClass="entr" presetSubtype="4" fill="hold" grpId="1" nodeType="withEffect">
                                  <p:stCondLst>
                                    <p:cond delay="0"/>
                                  </p:stCondLst>
                                  <p:childTnLst>
                                    <p:set>
                                      <p:cBhvr>
                                        <p:cTn id="74" dur="1" fill="hold">
                                          <p:stCondLst>
                                            <p:cond delay="0"/>
                                          </p:stCondLst>
                                        </p:cTn>
                                        <p:tgtEl>
                                          <p:spTgt spid="70"/>
                                        </p:tgtEl>
                                        <p:attrNameLst>
                                          <p:attrName>style.visibility</p:attrName>
                                        </p:attrNameLst>
                                      </p:cBhvr>
                                      <p:to>
                                        <p:strVal val="visible"/>
                                      </p:to>
                                    </p:set>
                                    <p:anim calcmode="lin" valueType="num">
                                      <p:cBhvr additive="base">
                                        <p:cTn id="75" dur="500" fill="hold"/>
                                        <p:tgtEl>
                                          <p:spTgt spid="70"/>
                                        </p:tgtEl>
                                        <p:attrNameLst>
                                          <p:attrName>ppt_x</p:attrName>
                                        </p:attrNameLst>
                                      </p:cBhvr>
                                      <p:tavLst>
                                        <p:tav tm="0">
                                          <p:val>
                                            <p:strVal val="#ppt_x"/>
                                          </p:val>
                                        </p:tav>
                                        <p:tav tm="100000">
                                          <p:val>
                                            <p:strVal val="#ppt_x"/>
                                          </p:val>
                                        </p:tav>
                                      </p:tavLst>
                                    </p:anim>
                                    <p:anim calcmode="lin" valueType="num">
                                      <p:cBhvr additive="base">
                                        <p:cTn id="76" dur="500" fill="hold"/>
                                        <p:tgtEl>
                                          <p:spTgt spid="7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Graphic spid="10" grpId="0">
        <p:bldSub>
          <a:bldDgm bld="one"/>
        </p:bldSub>
      </p:bldGraphic>
      <p:bldP spid="20" grpId="0"/>
      <p:bldP spid="26" grpId="0"/>
      <p:bldP spid="42" grpId="0"/>
      <p:bldP spid="65" grpId="0" animBg="1"/>
      <p:bldP spid="67" grpId="0" animBg="1"/>
      <p:bldP spid="70" grpId="1"/>
    </p:bldLst>
  </p:timing>
</p:sld>
</file>

<file path=ppt/slides/slide27.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cstate="print">
            <a:lum/>
          </a:blip>
          <a:srcRect/>
          <a:stretch>
            <a:fillRect/>
          </a:stretch>
        </a:blipFill>
        <a:effectLst/>
      </p:bgPr>
    </p:bg>
    <p:spTree>
      <p:nvGrpSpPr>
        <p:cNvPr id="1" name=""/>
        <p:cNvGrpSpPr/>
        <p:nvPr/>
      </p:nvGrpSpPr>
      <p:grpSpPr>
        <a:xfrm>
          <a:off x="0" y="0"/>
          <a:ext cx="0" cy="0"/>
          <a:chOff x="0" y="0"/>
          <a:chExt cx="0" cy="0"/>
        </a:xfrm>
      </p:grpSpPr>
      <p:pic>
        <p:nvPicPr>
          <p:cNvPr id="6" name="Imagen 5" descr="BU005259.png"/>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791345" y="566690"/>
            <a:ext cx="2467520" cy="2204864"/>
          </a:xfrm>
          <a:prstGeom prst="rect">
            <a:avLst/>
          </a:prstGeom>
        </p:spPr>
      </p:pic>
      <p:sp>
        <p:nvSpPr>
          <p:cNvPr id="2" name="TextBox 1"/>
          <p:cNvSpPr txBox="1"/>
          <p:nvPr/>
        </p:nvSpPr>
        <p:spPr>
          <a:xfrm rot="16200000">
            <a:off x="-2146014" y="2450815"/>
            <a:ext cx="5486400" cy="1041969"/>
          </a:xfrm>
          <a:prstGeom prst="rect">
            <a:avLst/>
          </a:prstGeom>
          <a:noFill/>
        </p:spPr>
        <p:txBody>
          <a:bodyPr wrap="square" rtlCol="0" anchor="b" anchorCtr="0">
            <a:normAutofit/>
          </a:bodyPr>
          <a:lstStyle/>
          <a:p>
            <a:r>
              <a:rPr lang="es-ES" sz="3200" b="1" dirty="0">
                <a:solidFill>
                  <a:prstClr val="white"/>
                </a:solidFill>
              </a:rPr>
              <a:t>Vínculos funcionales</a:t>
            </a:r>
            <a:endParaRPr lang="es-ES" sz="3200" dirty="0">
              <a:solidFill>
                <a:prstClr val="white"/>
              </a:solidFill>
            </a:endParaRPr>
          </a:p>
        </p:txBody>
      </p:sp>
      <p:sp>
        <p:nvSpPr>
          <p:cNvPr id="3" name="TextBox 2"/>
          <p:cNvSpPr txBox="1"/>
          <p:nvPr/>
        </p:nvSpPr>
        <p:spPr>
          <a:xfrm>
            <a:off x="1763688" y="2736406"/>
            <a:ext cx="2952327" cy="1349828"/>
          </a:xfrm>
          <a:prstGeom prst="rect">
            <a:avLst/>
          </a:prstGeom>
          <a:noFill/>
        </p:spPr>
        <p:txBody>
          <a:bodyPr wrap="square" rtlCol="0">
            <a:normAutofit/>
          </a:bodyPr>
          <a:lstStyle/>
          <a:p>
            <a:r>
              <a:rPr lang="es-ES" sz="2800" dirty="0">
                <a:solidFill>
                  <a:prstClr val="black">
                    <a:lumMod val="85000"/>
                    <a:lumOff val="15000"/>
                  </a:prstClr>
                </a:solidFill>
              </a:rPr>
              <a:t>Input-output</a:t>
            </a:r>
            <a:endParaRPr lang="es-ES" sz="2400" dirty="0">
              <a:solidFill>
                <a:srgbClr val="2C99FC"/>
              </a:solidFill>
            </a:endParaRPr>
          </a:p>
        </p:txBody>
      </p:sp>
      <p:graphicFrame>
        <p:nvGraphicFramePr>
          <p:cNvPr id="12" name="Diagram 13"/>
          <p:cNvGraphicFramePr/>
          <p:nvPr>
            <p:extLst>
              <p:ext uri="{D42A27DB-BD31-4B8C-83A1-F6EECF244321}">
                <p14:modId xmlns:p14="http://schemas.microsoft.com/office/powerpoint/2010/main" val="1882176240"/>
              </p:ext>
            </p:extLst>
          </p:nvPr>
        </p:nvGraphicFramePr>
        <p:xfrm>
          <a:off x="4904903" y="566690"/>
          <a:ext cx="3960440" cy="3284984"/>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pic>
        <p:nvPicPr>
          <p:cNvPr id="22" name="Imagen 21" descr="56347511.png">
            <a:extLst>
              <a:ext uri="{FF2B5EF4-FFF2-40B4-BE49-F238E27FC236}">
                <a16:creationId xmlns:a16="http://schemas.microsoft.com/office/drawing/2014/main" id="{2B727310-40FD-0644-82B3-1398BE7129E9}"/>
              </a:ext>
            </a:extLst>
          </p:cNvPr>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2227450" y="4913301"/>
            <a:ext cx="1013523" cy="1794484"/>
          </a:xfrm>
          <a:prstGeom prst="rect">
            <a:avLst/>
          </a:prstGeom>
        </p:spPr>
      </p:pic>
      <p:sp>
        <p:nvSpPr>
          <p:cNvPr id="23" name="CuadroTexto 22">
            <a:extLst>
              <a:ext uri="{FF2B5EF4-FFF2-40B4-BE49-F238E27FC236}">
                <a16:creationId xmlns:a16="http://schemas.microsoft.com/office/drawing/2014/main" id="{25932891-4A34-7F4C-A386-5855D6A9F4F6}"/>
              </a:ext>
            </a:extLst>
          </p:cNvPr>
          <p:cNvSpPr txBox="1"/>
          <p:nvPr/>
        </p:nvSpPr>
        <p:spPr>
          <a:xfrm>
            <a:off x="2155442" y="5345349"/>
            <a:ext cx="723275" cy="369332"/>
          </a:xfrm>
          <a:prstGeom prst="rect">
            <a:avLst/>
          </a:prstGeom>
          <a:noFill/>
        </p:spPr>
        <p:txBody>
          <a:bodyPr wrap="none" rtlCol="0">
            <a:spAutoFit/>
          </a:bodyPr>
          <a:lstStyle/>
          <a:p>
            <a:r>
              <a:rPr lang="es-ES" dirty="0" err="1"/>
              <a:t>ONGs</a:t>
            </a:r>
            <a:endParaRPr lang="es-ES" dirty="0"/>
          </a:p>
        </p:txBody>
      </p:sp>
      <p:pic>
        <p:nvPicPr>
          <p:cNvPr id="49" name="Picture 4" descr="Imagen relacionada">
            <a:extLst>
              <a:ext uri="{FF2B5EF4-FFF2-40B4-BE49-F238E27FC236}">
                <a16:creationId xmlns:a16="http://schemas.microsoft.com/office/drawing/2014/main" id="{37874B98-1334-A945-B143-7302BC2B07AF}"/>
              </a:ext>
            </a:extLst>
          </p:cNvPr>
          <p:cNvPicPr>
            <a:picLocks noChangeAspect="1" noChangeArrowheads="1"/>
          </p:cNvPicPr>
          <p:nvPr/>
        </p:nvPicPr>
        <p:blipFill>
          <a:blip r:embed="rId11">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288057" y="3059586"/>
            <a:ext cx="1374147" cy="2061220"/>
          </a:xfrm>
          <a:prstGeom prst="rect">
            <a:avLst/>
          </a:prstGeom>
          <a:noFill/>
          <a:extLst>
            <a:ext uri="{909E8E84-426E-40DD-AFC4-6F175D3DCCD1}">
              <a14:hiddenFill xmlns:a14="http://schemas.microsoft.com/office/drawing/2010/main">
                <a:solidFill>
                  <a:srgbClr val="FFFFFF"/>
                </a:solidFill>
              </a14:hiddenFill>
            </a:ext>
          </a:extLst>
        </p:spPr>
      </p:pic>
      <p:sp>
        <p:nvSpPr>
          <p:cNvPr id="50" name="CuadroTexto 49">
            <a:extLst>
              <a:ext uri="{FF2B5EF4-FFF2-40B4-BE49-F238E27FC236}">
                <a16:creationId xmlns:a16="http://schemas.microsoft.com/office/drawing/2014/main" id="{D4ECF72B-4069-F840-8C65-05089524F29C}"/>
              </a:ext>
            </a:extLst>
          </p:cNvPr>
          <p:cNvSpPr txBox="1"/>
          <p:nvPr/>
        </p:nvSpPr>
        <p:spPr>
          <a:xfrm rot="1522384">
            <a:off x="2097947" y="3640485"/>
            <a:ext cx="919495" cy="369332"/>
          </a:xfrm>
          <a:prstGeom prst="rect">
            <a:avLst/>
          </a:prstGeom>
        </p:spPr>
        <p:style>
          <a:lnRef idx="1">
            <a:schemeClr val="accent1"/>
          </a:lnRef>
          <a:fillRef idx="2">
            <a:schemeClr val="accent1"/>
          </a:fillRef>
          <a:effectRef idx="1">
            <a:schemeClr val="accent1"/>
          </a:effectRef>
          <a:fontRef idx="minor">
            <a:schemeClr val="dk1"/>
          </a:fontRef>
        </p:style>
        <p:txBody>
          <a:bodyPr wrap="square" rtlCol="0">
            <a:spAutoFit/>
          </a:bodyPr>
          <a:lstStyle/>
          <a:p>
            <a:r>
              <a:rPr lang="es-MX" dirty="0"/>
              <a:t>Cliente</a:t>
            </a:r>
          </a:p>
        </p:txBody>
      </p:sp>
      <p:pic>
        <p:nvPicPr>
          <p:cNvPr id="51" name="Picture 2" descr="Resultado de imagen para proveedor cuerpo entero">
            <a:extLst>
              <a:ext uri="{FF2B5EF4-FFF2-40B4-BE49-F238E27FC236}">
                <a16:creationId xmlns:a16="http://schemas.microsoft.com/office/drawing/2014/main" id="{6C9C39DE-7FE1-8E4B-9F33-A5AAEDCA0261}"/>
              </a:ext>
            </a:extLst>
          </p:cNvPr>
          <p:cNvPicPr>
            <a:picLocks noChangeAspect="1" noChangeArrowheads="1"/>
          </p:cNvPicPr>
          <p:nvPr/>
        </p:nvPicPr>
        <p:blipFill>
          <a:blip r:embed="rId1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2905233" y="3059586"/>
            <a:ext cx="1427930" cy="2141894"/>
          </a:xfrm>
          <a:prstGeom prst="rect">
            <a:avLst/>
          </a:prstGeom>
          <a:noFill/>
          <a:extLst>
            <a:ext uri="{909E8E84-426E-40DD-AFC4-6F175D3DCCD1}">
              <a14:hiddenFill xmlns:a14="http://schemas.microsoft.com/office/drawing/2010/main">
                <a:solidFill>
                  <a:srgbClr val="FFFFFF"/>
                </a:solidFill>
              </a14:hiddenFill>
            </a:ext>
          </a:extLst>
        </p:spPr>
      </p:pic>
      <p:sp>
        <p:nvSpPr>
          <p:cNvPr id="52" name="CuadroTexto 51">
            <a:extLst>
              <a:ext uri="{FF2B5EF4-FFF2-40B4-BE49-F238E27FC236}">
                <a16:creationId xmlns:a16="http://schemas.microsoft.com/office/drawing/2014/main" id="{8B883565-B561-9448-931A-5D65AF872955}"/>
              </a:ext>
            </a:extLst>
          </p:cNvPr>
          <p:cNvSpPr txBox="1"/>
          <p:nvPr/>
        </p:nvSpPr>
        <p:spPr>
          <a:xfrm>
            <a:off x="3130491" y="3833118"/>
            <a:ext cx="1157112" cy="369332"/>
          </a:xfrm>
          <a:prstGeom prst="rect">
            <a:avLst/>
          </a:prstGeom>
        </p:spPr>
        <p:style>
          <a:lnRef idx="1">
            <a:schemeClr val="accent2"/>
          </a:lnRef>
          <a:fillRef idx="2">
            <a:schemeClr val="accent2"/>
          </a:fillRef>
          <a:effectRef idx="1">
            <a:schemeClr val="accent2"/>
          </a:effectRef>
          <a:fontRef idx="minor">
            <a:schemeClr val="dk1"/>
          </a:fontRef>
        </p:style>
        <p:txBody>
          <a:bodyPr wrap="none" rtlCol="0">
            <a:spAutoFit/>
          </a:bodyPr>
          <a:lstStyle/>
          <a:p>
            <a:r>
              <a:rPr lang="es-MX" dirty="0"/>
              <a:t>Proveedor</a:t>
            </a:r>
          </a:p>
        </p:txBody>
      </p:sp>
    </p:spTree>
    <p:extLst>
      <p:ext uri="{BB962C8B-B14F-4D97-AF65-F5344CB8AC3E}">
        <p14:creationId xmlns:p14="http://schemas.microsoft.com/office/powerpoint/2010/main" val="839051637"/>
      </p:ext>
    </p:extLst>
  </p:cSld>
  <p:clrMapOvr>
    <a:masterClrMapping/>
  </p:clrMapOvr>
  <mc:AlternateContent xmlns:mc="http://schemas.openxmlformats.org/markup-compatibility/2006" xmlns:p14="http://schemas.microsoft.com/office/powerpoint/2010/main">
    <mc:Choice Requires="p14">
      <p:transition spd="slow" p14:dur="2000">
        <p14:flip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ppt_w</p:attrName>
                                        </p:attrNameLst>
                                      </p:cBhvr>
                                      <p:tavLst>
                                        <p:tav tm="0">
                                          <p:val>
                                            <p:strVal val="#ppt_w*0.70"/>
                                          </p:val>
                                        </p:tav>
                                        <p:tav tm="100000">
                                          <p:val>
                                            <p:strVal val="#ppt_w"/>
                                          </p:val>
                                        </p:tav>
                                      </p:tavLst>
                                    </p:anim>
                                    <p:anim calcmode="lin" valueType="num">
                                      <p:cBhvr>
                                        <p:cTn id="8" dur="1000" fill="hold"/>
                                        <p:tgtEl>
                                          <p:spTgt spid="3"/>
                                        </p:tgtEl>
                                        <p:attrNameLst>
                                          <p:attrName>ppt_h</p:attrName>
                                        </p:attrNameLst>
                                      </p:cBhvr>
                                      <p:tavLst>
                                        <p:tav tm="0">
                                          <p:val>
                                            <p:strVal val="#ppt_h"/>
                                          </p:val>
                                        </p:tav>
                                        <p:tav tm="100000">
                                          <p:val>
                                            <p:strVal val="#ppt_h"/>
                                          </p:val>
                                        </p:tav>
                                      </p:tavLst>
                                    </p:anim>
                                    <p:animEffect transition="in" filter="fade">
                                      <p:cBhvr>
                                        <p:cTn id="9" dur="1000"/>
                                        <p:tgtEl>
                                          <p:spTgt spid="3"/>
                                        </p:tgtEl>
                                      </p:cBhvr>
                                    </p:animEffect>
                                  </p:childTnLst>
                                </p:cTn>
                              </p:par>
                              <p:par>
                                <p:cTn id="10" presetID="55" presetClass="entr" presetSubtype="0" fill="hold" nodeType="with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p:cTn id="12" dur="1000" fill="hold"/>
                                        <p:tgtEl>
                                          <p:spTgt spid="6"/>
                                        </p:tgtEl>
                                        <p:attrNameLst>
                                          <p:attrName>ppt_w</p:attrName>
                                        </p:attrNameLst>
                                      </p:cBhvr>
                                      <p:tavLst>
                                        <p:tav tm="0">
                                          <p:val>
                                            <p:strVal val="#ppt_w*0.70"/>
                                          </p:val>
                                        </p:tav>
                                        <p:tav tm="100000">
                                          <p:val>
                                            <p:strVal val="#ppt_w"/>
                                          </p:val>
                                        </p:tav>
                                      </p:tavLst>
                                    </p:anim>
                                    <p:anim calcmode="lin" valueType="num">
                                      <p:cBhvr>
                                        <p:cTn id="13" dur="1000" fill="hold"/>
                                        <p:tgtEl>
                                          <p:spTgt spid="6"/>
                                        </p:tgtEl>
                                        <p:attrNameLst>
                                          <p:attrName>ppt_h</p:attrName>
                                        </p:attrNameLst>
                                      </p:cBhvr>
                                      <p:tavLst>
                                        <p:tav tm="0">
                                          <p:val>
                                            <p:strVal val="#ppt_h"/>
                                          </p:val>
                                        </p:tav>
                                        <p:tav tm="100000">
                                          <p:val>
                                            <p:strVal val="#ppt_h"/>
                                          </p:val>
                                        </p:tav>
                                      </p:tavLst>
                                    </p:anim>
                                    <p:animEffect transition="in" filter="fade">
                                      <p:cBhvr>
                                        <p:cTn id="14" dur="1000"/>
                                        <p:tgtEl>
                                          <p:spTgt spid="6"/>
                                        </p:tgtEl>
                                      </p:cBhvr>
                                    </p:animEffect>
                                  </p:childTnLst>
                                </p:cTn>
                              </p:par>
                            </p:childTnLst>
                          </p:cTn>
                        </p:par>
                        <p:par>
                          <p:cTn id="15" fill="hold">
                            <p:stCondLst>
                              <p:cond delay="1000"/>
                            </p:stCondLst>
                            <p:childTnLst>
                              <p:par>
                                <p:cTn id="16" presetID="10" presetClass="entr" presetSubtype="0" fill="hold" grpId="0" nodeType="afterEffect">
                                  <p:stCondLst>
                                    <p:cond delay="0"/>
                                  </p:stCondLst>
                                  <p:childTnLst>
                                    <p:set>
                                      <p:cBhvr>
                                        <p:cTn id="17" dur="1" fill="hold">
                                          <p:stCondLst>
                                            <p:cond delay="0"/>
                                          </p:stCondLst>
                                        </p:cTn>
                                        <p:tgtEl>
                                          <p:spTgt spid="12">
                                            <p:graphicEl>
                                              <a:dgm id="{72575031-2371-AB42-B488-097F88AA2E3D}"/>
                                            </p:graphicEl>
                                          </p:spTgt>
                                        </p:tgtEl>
                                        <p:attrNameLst>
                                          <p:attrName>style.visibility</p:attrName>
                                        </p:attrNameLst>
                                      </p:cBhvr>
                                      <p:to>
                                        <p:strVal val="visible"/>
                                      </p:to>
                                    </p:set>
                                    <p:animEffect transition="in" filter="fade">
                                      <p:cBhvr>
                                        <p:cTn id="18" dur="1000"/>
                                        <p:tgtEl>
                                          <p:spTgt spid="12">
                                            <p:graphicEl>
                                              <a:dgm id="{72575031-2371-AB42-B488-097F88AA2E3D}"/>
                                            </p:graphicEl>
                                          </p:spTgt>
                                        </p:tgtEl>
                                      </p:cBhvr>
                                    </p:animEffect>
                                  </p:childTnLst>
                                </p:cTn>
                              </p:par>
                            </p:childTnLst>
                          </p:cTn>
                        </p:par>
                        <p:par>
                          <p:cTn id="19" fill="hold">
                            <p:stCondLst>
                              <p:cond delay="2000"/>
                            </p:stCondLst>
                            <p:childTnLst>
                              <p:par>
                                <p:cTn id="20" presetID="10" presetClass="entr" presetSubtype="0" fill="hold" grpId="0" nodeType="afterEffect">
                                  <p:stCondLst>
                                    <p:cond delay="0"/>
                                  </p:stCondLst>
                                  <p:childTnLst>
                                    <p:set>
                                      <p:cBhvr>
                                        <p:cTn id="21" dur="1" fill="hold">
                                          <p:stCondLst>
                                            <p:cond delay="0"/>
                                          </p:stCondLst>
                                        </p:cTn>
                                        <p:tgtEl>
                                          <p:spTgt spid="12">
                                            <p:graphicEl>
                                              <a:dgm id="{232C5E02-2A27-EB46-AD77-81A9A78EA645}"/>
                                            </p:graphicEl>
                                          </p:spTgt>
                                        </p:tgtEl>
                                        <p:attrNameLst>
                                          <p:attrName>style.visibility</p:attrName>
                                        </p:attrNameLst>
                                      </p:cBhvr>
                                      <p:to>
                                        <p:strVal val="visible"/>
                                      </p:to>
                                    </p:set>
                                    <p:animEffect transition="in" filter="fade">
                                      <p:cBhvr>
                                        <p:cTn id="22" dur="1000"/>
                                        <p:tgtEl>
                                          <p:spTgt spid="12">
                                            <p:graphicEl>
                                              <a:dgm id="{232C5E02-2A27-EB46-AD77-81A9A78EA645}"/>
                                            </p:graphicEl>
                                          </p:spTgt>
                                        </p:tgtEl>
                                      </p:cBhvr>
                                    </p:animEffect>
                                  </p:childTnLst>
                                </p:cTn>
                              </p:par>
                            </p:childTnLst>
                          </p:cTn>
                        </p:par>
                        <p:par>
                          <p:cTn id="23" fill="hold">
                            <p:stCondLst>
                              <p:cond delay="3000"/>
                            </p:stCondLst>
                            <p:childTnLst>
                              <p:par>
                                <p:cTn id="24" presetID="10" presetClass="entr" presetSubtype="0" fill="hold" grpId="0" nodeType="afterEffect">
                                  <p:stCondLst>
                                    <p:cond delay="0"/>
                                  </p:stCondLst>
                                  <p:childTnLst>
                                    <p:set>
                                      <p:cBhvr>
                                        <p:cTn id="25" dur="1" fill="hold">
                                          <p:stCondLst>
                                            <p:cond delay="0"/>
                                          </p:stCondLst>
                                        </p:cTn>
                                        <p:tgtEl>
                                          <p:spTgt spid="12">
                                            <p:graphicEl>
                                              <a:dgm id="{CD307729-B17A-EC4A-ADA3-2B6E9EE643DF}"/>
                                            </p:graphicEl>
                                          </p:spTgt>
                                        </p:tgtEl>
                                        <p:attrNameLst>
                                          <p:attrName>style.visibility</p:attrName>
                                        </p:attrNameLst>
                                      </p:cBhvr>
                                      <p:to>
                                        <p:strVal val="visible"/>
                                      </p:to>
                                    </p:set>
                                    <p:animEffect transition="in" filter="fade">
                                      <p:cBhvr>
                                        <p:cTn id="26" dur="1000"/>
                                        <p:tgtEl>
                                          <p:spTgt spid="12">
                                            <p:graphicEl>
                                              <a:dgm id="{CD307729-B17A-EC4A-ADA3-2B6E9EE643DF}"/>
                                            </p:graphicEl>
                                          </p:spTgt>
                                        </p:tgtEl>
                                      </p:cBhvr>
                                    </p:animEffect>
                                  </p:childTnLst>
                                </p:cTn>
                              </p:par>
                            </p:childTnLst>
                          </p:cTn>
                        </p:par>
                      </p:childTnLst>
                    </p:cTn>
                  </p:par>
                  <p:par>
                    <p:cTn id="27" fill="hold">
                      <p:stCondLst>
                        <p:cond delay="indefinite"/>
                      </p:stCondLst>
                      <p:childTnLst>
                        <p:par>
                          <p:cTn id="28" fill="hold">
                            <p:stCondLst>
                              <p:cond delay="0"/>
                            </p:stCondLst>
                            <p:childTnLst>
                              <p:par>
                                <p:cTn id="29" presetID="9" presetClass="entr" presetSubtype="0" fill="hold" nodeType="clickEffect">
                                  <p:stCondLst>
                                    <p:cond delay="0"/>
                                  </p:stCondLst>
                                  <p:childTnLst>
                                    <p:set>
                                      <p:cBhvr>
                                        <p:cTn id="30" dur="1" fill="hold">
                                          <p:stCondLst>
                                            <p:cond delay="0"/>
                                          </p:stCondLst>
                                        </p:cTn>
                                        <p:tgtEl>
                                          <p:spTgt spid="22"/>
                                        </p:tgtEl>
                                        <p:attrNameLst>
                                          <p:attrName>style.visibility</p:attrName>
                                        </p:attrNameLst>
                                      </p:cBhvr>
                                      <p:to>
                                        <p:strVal val="visible"/>
                                      </p:to>
                                    </p:set>
                                    <p:animEffect transition="in" filter="dissolve">
                                      <p:cBhvr>
                                        <p:cTn id="31" dur="110"/>
                                        <p:tgtEl>
                                          <p:spTgt spid="22"/>
                                        </p:tgtEl>
                                      </p:cBhvr>
                                    </p:animEffect>
                                  </p:childTnLst>
                                </p:cTn>
                              </p:par>
                              <p:par>
                                <p:cTn id="32" presetID="9" presetClass="entr" presetSubtype="0" fill="hold" grpId="0" nodeType="withEffect">
                                  <p:stCondLst>
                                    <p:cond delay="0"/>
                                  </p:stCondLst>
                                  <p:childTnLst>
                                    <p:set>
                                      <p:cBhvr>
                                        <p:cTn id="33" dur="1" fill="hold">
                                          <p:stCondLst>
                                            <p:cond delay="0"/>
                                          </p:stCondLst>
                                        </p:cTn>
                                        <p:tgtEl>
                                          <p:spTgt spid="23"/>
                                        </p:tgtEl>
                                        <p:attrNameLst>
                                          <p:attrName>style.visibility</p:attrName>
                                        </p:attrNameLst>
                                      </p:cBhvr>
                                      <p:to>
                                        <p:strVal val="visible"/>
                                      </p:to>
                                    </p:set>
                                    <p:animEffect transition="in" filter="dissolve">
                                      <p:cBhvr>
                                        <p:cTn id="34" dur="110"/>
                                        <p:tgtEl>
                                          <p:spTgt spid="23"/>
                                        </p:tgtEl>
                                      </p:cBhvr>
                                    </p:animEffect>
                                  </p:childTnLst>
                                </p:cTn>
                              </p:par>
                              <p:par>
                                <p:cTn id="35" presetID="1" presetClass="entr" presetSubtype="0" fill="hold" nodeType="withEffect">
                                  <p:stCondLst>
                                    <p:cond delay="0"/>
                                  </p:stCondLst>
                                  <p:childTnLst>
                                    <p:set>
                                      <p:cBhvr>
                                        <p:cTn id="36" dur="1" fill="hold">
                                          <p:stCondLst>
                                            <p:cond delay="0"/>
                                          </p:stCondLst>
                                        </p:cTn>
                                        <p:tgtEl>
                                          <p:spTgt spid="5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Graphic spid="12" grpId="0">
        <p:bldSub>
          <a:bldDgm bld="one"/>
        </p:bldSub>
      </p:bldGraphic>
      <p:bldP spid="23" grpId="0"/>
    </p:bldLst>
  </p:timing>
</p:sld>
</file>

<file path=ppt/slides/slide28.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cstate="print">
            <a:lum/>
          </a:blip>
          <a:srcRect/>
          <a:stretch>
            <a:fillRect/>
          </a:stretch>
        </a:blipFill>
        <a:effectLst/>
      </p:bgPr>
    </p:bg>
    <p:spTree>
      <p:nvGrpSpPr>
        <p:cNvPr id="1" name=""/>
        <p:cNvGrpSpPr/>
        <p:nvPr/>
      </p:nvGrpSpPr>
      <p:grpSpPr>
        <a:xfrm>
          <a:off x="0" y="0"/>
          <a:ext cx="0" cy="0"/>
          <a:chOff x="0" y="0"/>
          <a:chExt cx="0" cy="0"/>
        </a:xfrm>
      </p:grpSpPr>
      <p:pic>
        <p:nvPicPr>
          <p:cNvPr id="1028" name="Picture 4" descr="Resultado de imagen para empresarios del mismo sector cuerpo completo">
            <a:extLst>
              <a:ext uri="{FF2B5EF4-FFF2-40B4-BE49-F238E27FC236}">
                <a16:creationId xmlns:a16="http://schemas.microsoft.com/office/drawing/2014/main" id="{46B18EDC-AEEA-4B40-9AAF-80B410F7A5F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738854" y="2932178"/>
            <a:ext cx="3072341" cy="2304256"/>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descr="Imagen relacionada">
            <a:extLst>
              <a:ext uri="{FF2B5EF4-FFF2-40B4-BE49-F238E27FC236}">
                <a16:creationId xmlns:a16="http://schemas.microsoft.com/office/drawing/2014/main" id="{D53A4AF5-40C9-5D42-A90A-D8F84153886F}"/>
              </a:ext>
            </a:extLst>
          </p:cNvPr>
          <p:cNvPicPr>
            <a:picLocks noChangeAspect="1" noChangeArrowheads="1"/>
          </p:cNvPicPr>
          <p:nvPr/>
        </p:nvPicPr>
        <p:blipFill>
          <a:blip r:embed="rId5">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6893939" y="3307296"/>
            <a:ext cx="2957400" cy="1971600"/>
          </a:xfrm>
          <a:prstGeom prst="rect">
            <a:avLst/>
          </a:prstGeom>
          <a:noFill/>
          <a:extLst>
            <a:ext uri="{909E8E84-426E-40DD-AFC4-6F175D3DCCD1}">
              <a14:hiddenFill xmlns:a14="http://schemas.microsoft.com/office/drawing/2010/main">
                <a:solidFill>
                  <a:srgbClr val="FFFFFF"/>
                </a:solidFill>
              </a14:hiddenFill>
            </a:ext>
          </a:extLst>
        </p:spPr>
      </p:pic>
      <p:pic>
        <p:nvPicPr>
          <p:cNvPr id="4" name="Imagen 3" descr="BES_095.png"/>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2951572" y="58316"/>
            <a:ext cx="2547528" cy="2780928"/>
          </a:xfrm>
          <a:prstGeom prst="rect">
            <a:avLst/>
          </a:prstGeom>
        </p:spPr>
      </p:pic>
      <p:sp>
        <p:nvSpPr>
          <p:cNvPr id="2" name="TextBox 1"/>
          <p:cNvSpPr txBox="1"/>
          <p:nvPr/>
        </p:nvSpPr>
        <p:spPr>
          <a:xfrm rot="16200000">
            <a:off x="-2146014" y="2450815"/>
            <a:ext cx="5486400" cy="1041969"/>
          </a:xfrm>
          <a:prstGeom prst="rect">
            <a:avLst/>
          </a:prstGeom>
          <a:noFill/>
        </p:spPr>
        <p:txBody>
          <a:bodyPr wrap="square" rtlCol="0" anchor="b" anchorCtr="0">
            <a:normAutofit/>
          </a:bodyPr>
          <a:lstStyle/>
          <a:p>
            <a:r>
              <a:rPr lang="es-ES" sz="3200" b="1" dirty="0">
                <a:solidFill>
                  <a:prstClr val="white"/>
                </a:solidFill>
              </a:rPr>
              <a:t>Vínculos normativos</a:t>
            </a:r>
            <a:endParaRPr lang="es-ES" sz="3200" dirty="0">
              <a:solidFill>
                <a:prstClr val="white"/>
              </a:solidFill>
            </a:endParaRPr>
          </a:p>
        </p:txBody>
      </p:sp>
      <p:sp>
        <p:nvSpPr>
          <p:cNvPr id="3" name="TextBox 2"/>
          <p:cNvSpPr txBox="1"/>
          <p:nvPr/>
        </p:nvSpPr>
        <p:spPr>
          <a:xfrm>
            <a:off x="1547665" y="1556792"/>
            <a:ext cx="2520280" cy="1349828"/>
          </a:xfrm>
          <a:prstGeom prst="rect">
            <a:avLst/>
          </a:prstGeom>
          <a:noFill/>
        </p:spPr>
        <p:txBody>
          <a:bodyPr wrap="square" rtlCol="0">
            <a:normAutofit fontScale="92500" lnSpcReduction="10000"/>
          </a:bodyPr>
          <a:lstStyle/>
          <a:p>
            <a:r>
              <a:rPr lang="es-ES" sz="3200" dirty="0">
                <a:solidFill>
                  <a:prstClr val="black">
                    <a:lumMod val="85000"/>
                    <a:lumOff val="15000"/>
                  </a:prstClr>
                </a:solidFill>
              </a:rPr>
              <a:t>Comparten la misma realidad</a:t>
            </a:r>
            <a:endParaRPr lang="es-ES" sz="2800" dirty="0">
              <a:solidFill>
                <a:srgbClr val="2C99FC"/>
              </a:solidFill>
            </a:endParaRPr>
          </a:p>
          <a:p>
            <a:endParaRPr lang="es-ES" sz="2800" dirty="0">
              <a:solidFill>
                <a:prstClr val="black"/>
              </a:solidFill>
            </a:endParaRPr>
          </a:p>
        </p:txBody>
      </p:sp>
      <p:graphicFrame>
        <p:nvGraphicFramePr>
          <p:cNvPr id="10" name="Diagram 13"/>
          <p:cNvGraphicFramePr/>
          <p:nvPr>
            <p:extLst>
              <p:ext uri="{D42A27DB-BD31-4B8C-83A1-F6EECF244321}">
                <p14:modId xmlns:p14="http://schemas.microsoft.com/office/powerpoint/2010/main" val="1274979563"/>
              </p:ext>
            </p:extLst>
          </p:nvPr>
        </p:nvGraphicFramePr>
        <p:xfrm>
          <a:off x="4644008" y="332656"/>
          <a:ext cx="4199384" cy="3024336"/>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pic>
        <p:nvPicPr>
          <p:cNvPr id="20" name="Imagen 19" descr="56347437.png">
            <a:extLst>
              <a:ext uri="{FF2B5EF4-FFF2-40B4-BE49-F238E27FC236}">
                <a16:creationId xmlns:a16="http://schemas.microsoft.com/office/drawing/2014/main" id="{0A58A6D1-2215-FC40-92E1-2A44AA90DF6A}"/>
              </a:ext>
            </a:extLst>
          </p:cNvPr>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3350696" y="3436234"/>
            <a:ext cx="789087" cy="1800200"/>
          </a:xfrm>
          <a:prstGeom prst="rect">
            <a:avLst/>
          </a:prstGeom>
        </p:spPr>
      </p:pic>
      <p:sp>
        <p:nvSpPr>
          <p:cNvPr id="21" name="Rectángulo 20">
            <a:extLst>
              <a:ext uri="{FF2B5EF4-FFF2-40B4-BE49-F238E27FC236}">
                <a16:creationId xmlns:a16="http://schemas.microsoft.com/office/drawing/2014/main" id="{AE504EEE-DAAD-564D-8634-7127250BEC94}"/>
              </a:ext>
            </a:extLst>
          </p:cNvPr>
          <p:cNvSpPr/>
          <p:nvPr/>
        </p:nvSpPr>
        <p:spPr>
          <a:xfrm>
            <a:off x="3206680" y="4012298"/>
            <a:ext cx="1080120" cy="576064"/>
          </a:xfrm>
          <a:prstGeom prst="rect">
            <a:avLst/>
          </a:prstGeom>
        </p:spPr>
        <p:style>
          <a:lnRef idx="1">
            <a:schemeClr val="accent3"/>
          </a:lnRef>
          <a:fillRef idx="3">
            <a:schemeClr val="accent3"/>
          </a:fillRef>
          <a:effectRef idx="2">
            <a:schemeClr val="accent3"/>
          </a:effectRef>
          <a:fontRef idx="minor">
            <a:schemeClr val="lt1"/>
          </a:fontRef>
        </p:style>
        <p:txBody>
          <a:bodyPr rtlCol="0" anchor="ctr"/>
          <a:lstStyle/>
          <a:p>
            <a:pPr algn="ctr"/>
            <a:endParaRPr lang="es-ES"/>
          </a:p>
        </p:txBody>
      </p:sp>
      <p:sp>
        <p:nvSpPr>
          <p:cNvPr id="22" name="CuadroTexto 21">
            <a:extLst>
              <a:ext uri="{FF2B5EF4-FFF2-40B4-BE49-F238E27FC236}">
                <a16:creationId xmlns:a16="http://schemas.microsoft.com/office/drawing/2014/main" id="{1BF43F70-64C4-954C-AC07-B5FEAF306B0E}"/>
              </a:ext>
            </a:extLst>
          </p:cNvPr>
          <p:cNvSpPr txBox="1"/>
          <p:nvPr/>
        </p:nvSpPr>
        <p:spPr>
          <a:xfrm>
            <a:off x="2965698" y="3940290"/>
            <a:ext cx="1539978" cy="646331"/>
          </a:xfrm>
          <a:prstGeom prst="rect">
            <a:avLst/>
          </a:prstGeom>
          <a:noFill/>
        </p:spPr>
        <p:txBody>
          <a:bodyPr wrap="square" rtlCol="0">
            <a:spAutoFit/>
          </a:bodyPr>
          <a:lstStyle/>
          <a:p>
            <a:pPr algn="ctr"/>
            <a:r>
              <a:rPr lang="es-ES" dirty="0"/>
              <a:t>Inter-</a:t>
            </a:r>
            <a:r>
              <a:rPr lang="es-ES" dirty="0" err="1"/>
              <a:t>mediarios</a:t>
            </a:r>
            <a:endParaRPr lang="es-ES" dirty="0"/>
          </a:p>
        </p:txBody>
      </p:sp>
      <p:pic>
        <p:nvPicPr>
          <p:cNvPr id="29" name="Picture 6" descr="Resultado de imagen para competidor cuerpo entero">
            <a:extLst>
              <a:ext uri="{FF2B5EF4-FFF2-40B4-BE49-F238E27FC236}">
                <a16:creationId xmlns:a16="http://schemas.microsoft.com/office/drawing/2014/main" id="{5328765E-7243-2E4A-97DF-2BF5A566123A}"/>
              </a:ext>
            </a:extLst>
          </p:cNvPr>
          <p:cNvPicPr>
            <a:picLocks noChangeAspect="1" noChangeArrowheads="1"/>
          </p:cNvPicPr>
          <p:nvPr/>
        </p:nvPicPr>
        <p:blipFill>
          <a:blip r:embed="rId1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134778" y="2983048"/>
            <a:ext cx="1625192" cy="2437788"/>
          </a:xfrm>
          <a:prstGeom prst="rect">
            <a:avLst/>
          </a:prstGeom>
          <a:noFill/>
          <a:extLst>
            <a:ext uri="{909E8E84-426E-40DD-AFC4-6F175D3DCCD1}">
              <a14:hiddenFill xmlns:a14="http://schemas.microsoft.com/office/drawing/2010/main">
                <a:solidFill>
                  <a:srgbClr val="FFFFFF"/>
                </a:solidFill>
              </a14:hiddenFill>
            </a:ext>
          </a:extLst>
        </p:spPr>
      </p:pic>
      <p:sp>
        <p:nvSpPr>
          <p:cNvPr id="30" name="CuadroTexto 29">
            <a:extLst>
              <a:ext uri="{FF2B5EF4-FFF2-40B4-BE49-F238E27FC236}">
                <a16:creationId xmlns:a16="http://schemas.microsoft.com/office/drawing/2014/main" id="{900C6E86-CB2A-8A4B-9828-B5A7643B7D6A}"/>
              </a:ext>
            </a:extLst>
          </p:cNvPr>
          <p:cNvSpPr txBox="1"/>
          <p:nvPr/>
        </p:nvSpPr>
        <p:spPr>
          <a:xfrm>
            <a:off x="1261038" y="3943167"/>
            <a:ext cx="1303947" cy="369332"/>
          </a:xfrm>
          <a:prstGeom prst="rect">
            <a:avLst/>
          </a:prstGeom>
        </p:spPr>
        <p:style>
          <a:lnRef idx="1">
            <a:schemeClr val="accent5"/>
          </a:lnRef>
          <a:fillRef idx="2">
            <a:schemeClr val="accent5"/>
          </a:fillRef>
          <a:effectRef idx="1">
            <a:schemeClr val="accent5"/>
          </a:effectRef>
          <a:fontRef idx="minor">
            <a:schemeClr val="dk1"/>
          </a:fontRef>
        </p:style>
        <p:txBody>
          <a:bodyPr wrap="none" rtlCol="0">
            <a:spAutoFit/>
          </a:bodyPr>
          <a:lstStyle/>
          <a:p>
            <a:r>
              <a:rPr lang="es-MX" dirty="0"/>
              <a:t>Competidor</a:t>
            </a:r>
          </a:p>
        </p:txBody>
      </p:sp>
      <p:sp>
        <p:nvSpPr>
          <p:cNvPr id="11" name="CuadroTexto 10">
            <a:extLst>
              <a:ext uri="{FF2B5EF4-FFF2-40B4-BE49-F238E27FC236}">
                <a16:creationId xmlns:a16="http://schemas.microsoft.com/office/drawing/2014/main" id="{A75B3E9C-DD27-EE4A-AB76-9FF6031846D5}"/>
              </a:ext>
            </a:extLst>
          </p:cNvPr>
          <p:cNvSpPr txBox="1"/>
          <p:nvPr/>
        </p:nvSpPr>
        <p:spPr>
          <a:xfrm>
            <a:off x="5709516" y="4249376"/>
            <a:ext cx="989438" cy="369332"/>
          </a:xfrm>
          <a:prstGeom prst="rect">
            <a:avLst/>
          </a:prstGeom>
        </p:spPr>
        <p:style>
          <a:lnRef idx="1">
            <a:schemeClr val="dk1"/>
          </a:lnRef>
          <a:fillRef idx="2">
            <a:schemeClr val="dk1"/>
          </a:fillRef>
          <a:effectRef idx="1">
            <a:schemeClr val="dk1"/>
          </a:effectRef>
          <a:fontRef idx="minor">
            <a:schemeClr val="dk1"/>
          </a:fontRef>
        </p:style>
        <p:txBody>
          <a:bodyPr wrap="none" rtlCol="0">
            <a:spAutoFit/>
          </a:bodyPr>
          <a:lstStyle/>
          <a:p>
            <a:r>
              <a:rPr lang="es-MX" dirty="0"/>
              <a:t>Cámaras</a:t>
            </a:r>
          </a:p>
        </p:txBody>
      </p:sp>
      <p:sp>
        <p:nvSpPr>
          <p:cNvPr id="12" name="CuadroTexto 11">
            <a:extLst>
              <a:ext uri="{FF2B5EF4-FFF2-40B4-BE49-F238E27FC236}">
                <a16:creationId xmlns:a16="http://schemas.microsoft.com/office/drawing/2014/main" id="{24CF8508-94B0-564F-9C1E-994FCC76439B}"/>
              </a:ext>
            </a:extLst>
          </p:cNvPr>
          <p:cNvSpPr txBox="1"/>
          <p:nvPr/>
        </p:nvSpPr>
        <p:spPr>
          <a:xfrm>
            <a:off x="7698209" y="4127833"/>
            <a:ext cx="1338287" cy="646331"/>
          </a:xfrm>
          <a:prstGeom prst="rect">
            <a:avLst/>
          </a:prstGeom>
        </p:spPr>
        <p:style>
          <a:lnRef idx="1">
            <a:schemeClr val="accent1"/>
          </a:lnRef>
          <a:fillRef idx="2">
            <a:schemeClr val="accent1"/>
          </a:fillRef>
          <a:effectRef idx="1">
            <a:schemeClr val="accent1"/>
          </a:effectRef>
          <a:fontRef idx="minor">
            <a:schemeClr val="dk1"/>
          </a:fontRef>
        </p:style>
        <p:txBody>
          <a:bodyPr wrap="square" rtlCol="0">
            <a:spAutoFit/>
          </a:bodyPr>
          <a:lstStyle/>
          <a:p>
            <a:pPr algn="ctr"/>
            <a:r>
              <a:rPr lang="es-MX" dirty="0"/>
              <a:t>Consultores y asesores</a:t>
            </a:r>
          </a:p>
        </p:txBody>
      </p:sp>
    </p:spTree>
    <p:extLst>
      <p:ext uri="{BB962C8B-B14F-4D97-AF65-F5344CB8AC3E}">
        <p14:creationId xmlns:p14="http://schemas.microsoft.com/office/powerpoint/2010/main" val="537833214"/>
      </p:ext>
    </p:extLst>
  </p:cSld>
  <p:clrMapOvr>
    <a:masterClrMapping/>
  </p:clrMapOvr>
  <mc:AlternateContent xmlns:mc="http://schemas.openxmlformats.org/markup-compatibility/2006" xmlns:p14="http://schemas.microsoft.com/office/powerpoint/2010/main">
    <mc:Choice Requires="p14">
      <p:transition spd="slow" p14:dur="2000">
        <p14:flip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ppt_w</p:attrName>
                                        </p:attrNameLst>
                                      </p:cBhvr>
                                      <p:tavLst>
                                        <p:tav tm="0">
                                          <p:val>
                                            <p:strVal val="#ppt_w*0.70"/>
                                          </p:val>
                                        </p:tav>
                                        <p:tav tm="100000">
                                          <p:val>
                                            <p:strVal val="#ppt_w"/>
                                          </p:val>
                                        </p:tav>
                                      </p:tavLst>
                                    </p:anim>
                                    <p:anim calcmode="lin" valueType="num">
                                      <p:cBhvr>
                                        <p:cTn id="8" dur="1000" fill="hold"/>
                                        <p:tgtEl>
                                          <p:spTgt spid="3"/>
                                        </p:tgtEl>
                                        <p:attrNameLst>
                                          <p:attrName>ppt_h</p:attrName>
                                        </p:attrNameLst>
                                      </p:cBhvr>
                                      <p:tavLst>
                                        <p:tav tm="0">
                                          <p:val>
                                            <p:strVal val="#ppt_h"/>
                                          </p:val>
                                        </p:tav>
                                        <p:tav tm="100000">
                                          <p:val>
                                            <p:strVal val="#ppt_h"/>
                                          </p:val>
                                        </p:tav>
                                      </p:tavLst>
                                    </p:anim>
                                    <p:animEffect transition="in" filter="fade">
                                      <p:cBhvr>
                                        <p:cTn id="9" dur="1000"/>
                                        <p:tgtEl>
                                          <p:spTgt spid="3"/>
                                        </p:tgtEl>
                                      </p:cBhvr>
                                    </p:animEffect>
                                  </p:childTnLst>
                                </p:cTn>
                              </p:par>
                              <p:par>
                                <p:cTn id="10" presetID="55" presetClass="entr" presetSubtype="0" fill="hold" nodeType="with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p:cTn id="12" dur="10" fill="hold"/>
                                        <p:tgtEl>
                                          <p:spTgt spid="4"/>
                                        </p:tgtEl>
                                        <p:attrNameLst>
                                          <p:attrName>ppt_w</p:attrName>
                                        </p:attrNameLst>
                                      </p:cBhvr>
                                      <p:tavLst>
                                        <p:tav tm="0">
                                          <p:val>
                                            <p:strVal val="#ppt_w*0.70"/>
                                          </p:val>
                                        </p:tav>
                                        <p:tav tm="100000">
                                          <p:val>
                                            <p:strVal val="#ppt_w"/>
                                          </p:val>
                                        </p:tav>
                                      </p:tavLst>
                                    </p:anim>
                                    <p:anim calcmode="lin" valueType="num">
                                      <p:cBhvr>
                                        <p:cTn id="13" dur="10" fill="hold"/>
                                        <p:tgtEl>
                                          <p:spTgt spid="4"/>
                                        </p:tgtEl>
                                        <p:attrNameLst>
                                          <p:attrName>ppt_h</p:attrName>
                                        </p:attrNameLst>
                                      </p:cBhvr>
                                      <p:tavLst>
                                        <p:tav tm="0">
                                          <p:val>
                                            <p:strVal val="#ppt_h"/>
                                          </p:val>
                                        </p:tav>
                                        <p:tav tm="100000">
                                          <p:val>
                                            <p:strVal val="#ppt_h"/>
                                          </p:val>
                                        </p:tav>
                                      </p:tavLst>
                                    </p:anim>
                                    <p:animEffect transition="in" filter="fade">
                                      <p:cBhvr>
                                        <p:cTn id="14" dur="10"/>
                                        <p:tgtEl>
                                          <p:spTgt spid="4"/>
                                        </p:tgtEl>
                                      </p:cBhvr>
                                    </p:animEffect>
                                  </p:childTnLst>
                                </p:cTn>
                              </p:par>
                            </p:childTnLst>
                          </p:cTn>
                        </p:par>
                        <p:par>
                          <p:cTn id="15" fill="hold">
                            <p:stCondLst>
                              <p:cond delay="1000"/>
                            </p:stCondLst>
                            <p:childTnLst>
                              <p:par>
                                <p:cTn id="16" presetID="53" presetClass="entr" presetSubtype="16" fill="hold" grpId="1" nodeType="afterEffect">
                                  <p:stCondLst>
                                    <p:cond delay="0"/>
                                  </p:stCondLst>
                                  <p:childTnLst>
                                    <p:set>
                                      <p:cBhvr>
                                        <p:cTn id="17" dur="1" fill="hold">
                                          <p:stCondLst>
                                            <p:cond delay="0"/>
                                          </p:stCondLst>
                                        </p:cTn>
                                        <p:tgtEl>
                                          <p:spTgt spid="10">
                                            <p:graphicEl>
                                              <a:dgm id="{72575031-2371-AB42-B488-097F88AA2E3D}"/>
                                            </p:graphicEl>
                                          </p:spTgt>
                                        </p:tgtEl>
                                        <p:attrNameLst>
                                          <p:attrName>style.visibility</p:attrName>
                                        </p:attrNameLst>
                                      </p:cBhvr>
                                      <p:to>
                                        <p:strVal val="visible"/>
                                      </p:to>
                                    </p:set>
                                    <p:anim calcmode="lin" valueType="num">
                                      <p:cBhvr>
                                        <p:cTn id="18" dur="500" fill="hold"/>
                                        <p:tgtEl>
                                          <p:spTgt spid="10">
                                            <p:graphicEl>
                                              <a:dgm id="{72575031-2371-AB42-B488-097F88AA2E3D}"/>
                                            </p:graphicEl>
                                          </p:spTgt>
                                        </p:tgtEl>
                                        <p:attrNameLst>
                                          <p:attrName>ppt_w</p:attrName>
                                        </p:attrNameLst>
                                      </p:cBhvr>
                                      <p:tavLst>
                                        <p:tav tm="0">
                                          <p:val>
                                            <p:fltVal val="0"/>
                                          </p:val>
                                        </p:tav>
                                        <p:tav tm="100000">
                                          <p:val>
                                            <p:strVal val="#ppt_w"/>
                                          </p:val>
                                        </p:tav>
                                      </p:tavLst>
                                    </p:anim>
                                    <p:anim calcmode="lin" valueType="num">
                                      <p:cBhvr>
                                        <p:cTn id="19" dur="500" fill="hold"/>
                                        <p:tgtEl>
                                          <p:spTgt spid="10">
                                            <p:graphicEl>
                                              <a:dgm id="{72575031-2371-AB42-B488-097F88AA2E3D}"/>
                                            </p:graphicEl>
                                          </p:spTgt>
                                        </p:tgtEl>
                                        <p:attrNameLst>
                                          <p:attrName>ppt_h</p:attrName>
                                        </p:attrNameLst>
                                      </p:cBhvr>
                                      <p:tavLst>
                                        <p:tav tm="0">
                                          <p:val>
                                            <p:fltVal val="0"/>
                                          </p:val>
                                        </p:tav>
                                        <p:tav tm="100000">
                                          <p:val>
                                            <p:strVal val="#ppt_h"/>
                                          </p:val>
                                        </p:tav>
                                      </p:tavLst>
                                    </p:anim>
                                    <p:animEffect transition="in" filter="fade">
                                      <p:cBhvr>
                                        <p:cTn id="20" dur="500"/>
                                        <p:tgtEl>
                                          <p:spTgt spid="10">
                                            <p:graphicEl>
                                              <a:dgm id="{72575031-2371-AB42-B488-097F88AA2E3D}"/>
                                            </p:graphicEl>
                                          </p:spTgt>
                                        </p:tgtEl>
                                      </p:cBhvr>
                                    </p:animEffect>
                                  </p:childTnLst>
                                </p:cTn>
                              </p:par>
                            </p:childTnLst>
                          </p:cTn>
                        </p:par>
                        <p:par>
                          <p:cTn id="21" fill="hold">
                            <p:stCondLst>
                              <p:cond delay="1500"/>
                            </p:stCondLst>
                            <p:childTnLst>
                              <p:par>
                                <p:cTn id="22" presetID="53" presetClass="entr" presetSubtype="16" fill="hold" grpId="1" nodeType="afterEffect">
                                  <p:stCondLst>
                                    <p:cond delay="0"/>
                                  </p:stCondLst>
                                  <p:childTnLst>
                                    <p:set>
                                      <p:cBhvr>
                                        <p:cTn id="23" dur="1" fill="hold">
                                          <p:stCondLst>
                                            <p:cond delay="0"/>
                                          </p:stCondLst>
                                        </p:cTn>
                                        <p:tgtEl>
                                          <p:spTgt spid="10">
                                            <p:graphicEl>
                                              <a:dgm id="{232C5E02-2A27-EB46-AD77-81A9A78EA645}"/>
                                            </p:graphicEl>
                                          </p:spTgt>
                                        </p:tgtEl>
                                        <p:attrNameLst>
                                          <p:attrName>style.visibility</p:attrName>
                                        </p:attrNameLst>
                                      </p:cBhvr>
                                      <p:to>
                                        <p:strVal val="visible"/>
                                      </p:to>
                                    </p:set>
                                    <p:anim calcmode="lin" valueType="num">
                                      <p:cBhvr>
                                        <p:cTn id="24" dur="500" fill="hold"/>
                                        <p:tgtEl>
                                          <p:spTgt spid="10">
                                            <p:graphicEl>
                                              <a:dgm id="{232C5E02-2A27-EB46-AD77-81A9A78EA645}"/>
                                            </p:graphicEl>
                                          </p:spTgt>
                                        </p:tgtEl>
                                        <p:attrNameLst>
                                          <p:attrName>ppt_w</p:attrName>
                                        </p:attrNameLst>
                                      </p:cBhvr>
                                      <p:tavLst>
                                        <p:tav tm="0">
                                          <p:val>
                                            <p:fltVal val="0"/>
                                          </p:val>
                                        </p:tav>
                                        <p:tav tm="100000">
                                          <p:val>
                                            <p:strVal val="#ppt_w"/>
                                          </p:val>
                                        </p:tav>
                                      </p:tavLst>
                                    </p:anim>
                                    <p:anim calcmode="lin" valueType="num">
                                      <p:cBhvr>
                                        <p:cTn id="25" dur="500" fill="hold"/>
                                        <p:tgtEl>
                                          <p:spTgt spid="10">
                                            <p:graphicEl>
                                              <a:dgm id="{232C5E02-2A27-EB46-AD77-81A9A78EA645}"/>
                                            </p:graphicEl>
                                          </p:spTgt>
                                        </p:tgtEl>
                                        <p:attrNameLst>
                                          <p:attrName>ppt_h</p:attrName>
                                        </p:attrNameLst>
                                      </p:cBhvr>
                                      <p:tavLst>
                                        <p:tav tm="0">
                                          <p:val>
                                            <p:fltVal val="0"/>
                                          </p:val>
                                        </p:tav>
                                        <p:tav tm="100000">
                                          <p:val>
                                            <p:strVal val="#ppt_h"/>
                                          </p:val>
                                        </p:tav>
                                      </p:tavLst>
                                    </p:anim>
                                    <p:animEffect transition="in" filter="fade">
                                      <p:cBhvr>
                                        <p:cTn id="26" dur="500"/>
                                        <p:tgtEl>
                                          <p:spTgt spid="10">
                                            <p:graphicEl>
                                              <a:dgm id="{232C5E02-2A27-EB46-AD77-81A9A78EA645}"/>
                                            </p:graphicEl>
                                          </p:spTgt>
                                        </p:tgtEl>
                                      </p:cBhvr>
                                    </p:animEffect>
                                  </p:childTnLst>
                                </p:cTn>
                              </p:par>
                            </p:childTnLst>
                          </p:cTn>
                        </p:par>
                        <p:par>
                          <p:cTn id="27" fill="hold">
                            <p:stCondLst>
                              <p:cond delay="2000"/>
                            </p:stCondLst>
                            <p:childTnLst>
                              <p:par>
                                <p:cTn id="28" presetID="53" presetClass="entr" presetSubtype="16" fill="hold" grpId="1" nodeType="afterEffect">
                                  <p:stCondLst>
                                    <p:cond delay="0"/>
                                  </p:stCondLst>
                                  <p:childTnLst>
                                    <p:set>
                                      <p:cBhvr>
                                        <p:cTn id="29" dur="1" fill="hold">
                                          <p:stCondLst>
                                            <p:cond delay="0"/>
                                          </p:stCondLst>
                                        </p:cTn>
                                        <p:tgtEl>
                                          <p:spTgt spid="10">
                                            <p:graphicEl>
                                              <a:dgm id="{CD307729-B17A-EC4A-ADA3-2B6E9EE643DF}"/>
                                            </p:graphicEl>
                                          </p:spTgt>
                                        </p:tgtEl>
                                        <p:attrNameLst>
                                          <p:attrName>style.visibility</p:attrName>
                                        </p:attrNameLst>
                                      </p:cBhvr>
                                      <p:to>
                                        <p:strVal val="visible"/>
                                      </p:to>
                                    </p:set>
                                    <p:anim calcmode="lin" valueType="num">
                                      <p:cBhvr>
                                        <p:cTn id="30" dur="500" fill="hold"/>
                                        <p:tgtEl>
                                          <p:spTgt spid="10">
                                            <p:graphicEl>
                                              <a:dgm id="{CD307729-B17A-EC4A-ADA3-2B6E9EE643DF}"/>
                                            </p:graphicEl>
                                          </p:spTgt>
                                        </p:tgtEl>
                                        <p:attrNameLst>
                                          <p:attrName>ppt_w</p:attrName>
                                        </p:attrNameLst>
                                      </p:cBhvr>
                                      <p:tavLst>
                                        <p:tav tm="0">
                                          <p:val>
                                            <p:fltVal val="0"/>
                                          </p:val>
                                        </p:tav>
                                        <p:tav tm="100000">
                                          <p:val>
                                            <p:strVal val="#ppt_w"/>
                                          </p:val>
                                        </p:tav>
                                      </p:tavLst>
                                    </p:anim>
                                    <p:anim calcmode="lin" valueType="num">
                                      <p:cBhvr>
                                        <p:cTn id="31" dur="500" fill="hold"/>
                                        <p:tgtEl>
                                          <p:spTgt spid="10">
                                            <p:graphicEl>
                                              <a:dgm id="{CD307729-B17A-EC4A-ADA3-2B6E9EE643DF}"/>
                                            </p:graphicEl>
                                          </p:spTgt>
                                        </p:tgtEl>
                                        <p:attrNameLst>
                                          <p:attrName>ppt_h</p:attrName>
                                        </p:attrNameLst>
                                      </p:cBhvr>
                                      <p:tavLst>
                                        <p:tav tm="0">
                                          <p:val>
                                            <p:fltVal val="0"/>
                                          </p:val>
                                        </p:tav>
                                        <p:tav tm="100000">
                                          <p:val>
                                            <p:strVal val="#ppt_h"/>
                                          </p:val>
                                        </p:tav>
                                      </p:tavLst>
                                    </p:anim>
                                    <p:animEffect transition="in" filter="fade">
                                      <p:cBhvr>
                                        <p:cTn id="32" dur="500"/>
                                        <p:tgtEl>
                                          <p:spTgt spid="10">
                                            <p:graphicEl>
                                              <a:dgm id="{CD307729-B17A-EC4A-ADA3-2B6E9EE643DF}"/>
                                            </p:graphicEl>
                                          </p:spTgt>
                                        </p:tgtEl>
                                      </p:cBhvr>
                                    </p:animEffec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nodeType="clickEffect">
                                  <p:stCondLst>
                                    <p:cond delay="0"/>
                                  </p:stCondLst>
                                  <p:childTnLst>
                                    <p:set>
                                      <p:cBhvr>
                                        <p:cTn id="36" dur="1" fill="hold">
                                          <p:stCondLst>
                                            <p:cond delay="0"/>
                                          </p:stCondLst>
                                        </p:cTn>
                                        <p:tgtEl>
                                          <p:spTgt spid="20"/>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21"/>
                                        </p:tgtEl>
                                        <p:attrNameLst>
                                          <p:attrName>style.visibility</p:attrName>
                                        </p:attrNameLst>
                                      </p:cBhvr>
                                      <p:to>
                                        <p:strVal val="visible"/>
                                      </p:to>
                                    </p:set>
                                  </p:childTnLst>
                                </p:cTn>
                              </p:par>
                              <p:par>
                                <p:cTn id="39" presetID="1" presetClass="entr" presetSubtype="0" fill="hold" grpId="1" nodeType="withEffect">
                                  <p:stCondLst>
                                    <p:cond delay="0"/>
                                  </p:stCondLst>
                                  <p:childTnLst>
                                    <p:set>
                                      <p:cBhvr>
                                        <p:cTn id="40" dur="1" fill="hold">
                                          <p:stCondLst>
                                            <p:cond delay="0"/>
                                          </p:stCondLst>
                                        </p:cTn>
                                        <p:tgtEl>
                                          <p:spTgt spid="22"/>
                                        </p:tgtEl>
                                        <p:attrNameLst>
                                          <p:attrName>style.visibility</p:attrName>
                                        </p:attrNameLst>
                                      </p:cBhvr>
                                      <p:to>
                                        <p:strVal val="visible"/>
                                      </p:to>
                                    </p:set>
                                  </p:childTnLst>
                                </p:cTn>
                              </p:par>
                              <p:par>
                                <p:cTn id="41" presetID="1" presetClass="entr" presetSubtype="0" fill="hold" nodeType="withEffect">
                                  <p:stCondLst>
                                    <p:cond delay="0"/>
                                  </p:stCondLst>
                                  <p:childTnLst>
                                    <p:set>
                                      <p:cBhvr>
                                        <p:cTn id="42" dur="1" fill="hold">
                                          <p:stCondLst>
                                            <p:cond delay="0"/>
                                          </p:stCondLst>
                                        </p:cTn>
                                        <p:tgtEl>
                                          <p:spTgt spid="29"/>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30"/>
                                        </p:tgtEl>
                                        <p:attrNameLst>
                                          <p:attrName>style.visibility</p:attrName>
                                        </p:attrNameLst>
                                      </p:cBhvr>
                                      <p:to>
                                        <p:strVal val="visible"/>
                                      </p:to>
                                    </p:set>
                                  </p:childTnLst>
                                </p:cTn>
                              </p:par>
                              <p:par>
                                <p:cTn id="45" presetID="1" presetClass="entr" presetSubtype="0" fill="hold" grpId="0" nodeType="withEffect">
                                  <p:stCondLst>
                                    <p:cond delay="0"/>
                                  </p:stCondLst>
                                  <p:childTnLst>
                                    <p:set>
                                      <p:cBhvr>
                                        <p:cTn id="46" dur="1" fill="hold">
                                          <p:stCondLst>
                                            <p:cond delay="0"/>
                                          </p:stCondLst>
                                        </p:cTn>
                                        <p:tgtEl>
                                          <p:spTgt spid="11"/>
                                        </p:tgtEl>
                                        <p:attrNameLst>
                                          <p:attrName>style.visibility</p:attrName>
                                        </p:attrNameLst>
                                      </p:cBhvr>
                                      <p:to>
                                        <p:strVal val="visible"/>
                                      </p:to>
                                    </p:set>
                                  </p:childTnLst>
                                </p:cTn>
                              </p:par>
                              <p:par>
                                <p:cTn id="47" presetID="1" presetClass="entr" presetSubtype="0" fill="hold" grpId="0" nodeType="withEffect">
                                  <p:stCondLst>
                                    <p:cond delay="0"/>
                                  </p:stCondLst>
                                  <p:childTnLst>
                                    <p:set>
                                      <p:cBhvr>
                                        <p:cTn id="48"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Graphic spid="10" grpId="1">
        <p:bldSub>
          <a:bldDgm bld="one"/>
        </p:bldSub>
      </p:bldGraphic>
      <p:bldP spid="21" grpId="0" animBg="1"/>
      <p:bldP spid="22" grpId="1"/>
      <p:bldP spid="30" grpId="0" animBg="1"/>
      <p:bldP spid="11" grpId="0" animBg="1"/>
      <p:bldP spid="12" grpId="0" animBg="1"/>
    </p:bldLst>
  </p:timing>
</p:sld>
</file>

<file path=ppt/slides/slide29.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cstate="print">
            <a:lum/>
          </a:blip>
          <a:srcRect/>
          <a:stretch>
            <a:fillRect/>
          </a:stretch>
        </a:blipFill>
        <a:effectLst/>
      </p:bgPr>
    </p:bg>
    <p:spTree>
      <p:nvGrpSpPr>
        <p:cNvPr id="1" name=""/>
        <p:cNvGrpSpPr/>
        <p:nvPr/>
      </p:nvGrpSpPr>
      <p:grpSpPr>
        <a:xfrm>
          <a:off x="0" y="0"/>
          <a:ext cx="0" cy="0"/>
          <a:chOff x="0" y="0"/>
          <a:chExt cx="0" cy="0"/>
        </a:xfrm>
      </p:grpSpPr>
      <p:sp>
        <p:nvSpPr>
          <p:cNvPr id="2" name="TextBox 1"/>
          <p:cNvSpPr txBox="1"/>
          <p:nvPr/>
        </p:nvSpPr>
        <p:spPr>
          <a:xfrm rot="16200000">
            <a:off x="-2146014" y="2450815"/>
            <a:ext cx="5486400" cy="1041969"/>
          </a:xfrm>
          <a:prstGeom prst="rect">
            <a:avLst/>
          </a:prstGeom>
          <a:noFill/>
        </p:spPr>
        <p:txBody>
          <a:bodyPr wrap="square" rtlCol="0" anchor="b" anchorCtr="0">
            <a:normAutofit/>
          </a:bodyPr>
          <a:lstStyle/>
          <a:p>
            <a:r>
              <a:rPr lang="es-ES" sz="3200" b="1" dirty="0">
                <a:solidFill>
                  <a:prstClr val="white"/>
                </a:solidFill>
              </a:rPr>
              <a:t>Vínculos difusos</a:t>
            </a:r>
            <a:endParaRPr lang="es-ES" sz="3200" dirty="0">
              <a:solidFill>
                <a:prstClr val="white"/>
              </a:solidFill>
            </a:endParaRPr>
          </a:p>
        </p:txBody>
      </p:sp>
      <p:sp>
        <p:nvSpPr>
          <p:cNvPr id="11" name="TextBox 2"/>
          <p:cNvSpPr txBox="1"/>
          <p:nvPr/>
        </p:nvSpPr>
        <p:spPr>
          <a:xfrm>
            <a:off x="1780493" y="2000120"/>
            <a:ext cx="2520280" cy="1512168"/>
          </a:xfrm>
          <a:prstGeom prst="rect">
            <a:avLst/>
          </a:prstGeom>
          <a:noFill/>
        </p:spPr>
        <p:txBody>
          <a:bodyPr wrap="square" rtlCol="0">
            <a:normAutofit fontScale="92500" lnSpcReduction="10000"/>
          </a:bodyPr>
          <a:lstStyle/>
          <a:p>
            <a:r>
              <a:rPr lang="es-ES" sz="3600" dirty="0">
                <a:solidFill>
                  <a:prstClr val="black">
                    <a:lumMod val="85000"/>
                    <a:lumOff val="15000"/>
                  </a:prstClr>
                </a:solidFill>
              </a:rPr>
              <a:t>No está claramente definida</a:t>
            </a:r>
            <a:endParaRPr lang="es-ES" sz="3200" dirty="0">
              <a:solidFill>
                <a:srgbClr val="2C99FC"/>
              </a:solidFill>
            </a:endParaRPr>
          </a:p>
          <a:p>
            <a:endParaRPr lang="es-ES" sz="3200" dirty="0">
              <a:solidFill>
                <a:prstClr val="black"/>
              </a:solidFill>
            </a:endParaRPr>
          </a:p>
        </p:txBody>
      </p:sp>
      <p:graphicFrame>
        <p:nvGraphicFramePr>
          <p:cNvPr id="12" name="Diagram 13"/>
          <p:cNvGraphicFramePr/>
          <p:nvPr>
            <p:extLst>
              <p:ext uri="{D42A27DB-BD31-4B8C-83A1-F6EECF244321}">
                <p14:modId xmlns:p14="http://schemas.microsoft.com/office/powerpoint/2010/main" val="2144872198"/>
              </p:ext>
            </p:extLst>
          </p:nvPr>
        </p:nvGraphicFramePr>
        <p:xfrm>
          <a:off x="4860032" y="357628"/>
          <a:ext cx="3960440" cy="3284984"/>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pic>
        <p:nvPicPr>
          <p:cNvPr id="5" name="Imagen 4" descr="BU009494.png"/>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2051720" y="91993"/>
            <a:ext cx="2018066" cy="2026510"/>
          </a:xfrm>
          <a:prstGeom prst="rect">
            <a:avLst/>
          </a:prstGeom>
        </p:spPr>
      </p:pic>
      <p:sp>
        <p:nvSpPr>
          <p:cNvPr id="9" name="Right Arrow 19">
            <a:extLst>
              <a:ext uri="{FF2B5EF4-FFF2-40B4-BE49-F238E27FC236}">
                <a16:creationId xmlns:a16="http://schemas.microsoft.com/office/drawing/2014/main" id="{A8E8867F-2828-2048-8CBB-2C783953AF6C}"/>
              </a:ext>
            </a:extLst>
          </p:cNvPr>
          <p:cNvSpPr/>
          <p:nvPr/>
        </p:nvSpPr>
        <p:spPr>
          <a:xfrm>
            <a:off x="4211960" y="5750750"/>
            <a:ext cx="1053515" cy="490290"/>
          </a:xfrm>
          <a:prstGeom prst="leftArrow">
            <a:avLst/>
          </a:prstGeom>
          <a:gradFill flip="none" rotWithShape="1">
            <a:gsLst>
              <a:gs pos="15000">
                <a:schemeClr val="tx1">
                  <a:lumMod val="75000"/>
                  <a:lumOff val="25000"/>
                  <a:alpha val="18000"/>
                </a:schemeClr>
              </a:gs>
              <a:gs pos="48000">
                <a:schemeClr val="tx1">
                  <a:lumMod val="65000"/>
                  <a:lumOff val="35000"/>
                  <a:alpha val="2000"/>
                </a:scheme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solidFill>
                <a:prstClr val="white"/>
              </a:solidFill>
            </a:endParaRPr>
          </a:p>
        </p:txBody>
      </p:sp>
      <p:pic>
        <p:nvPicPr>
          <p:cNvPr id="13" name="Imagen 12" descr="72884537.png">
            <a:extLst>
              <a:ext uri="{FF2B5EF4-FFF2-40B4-BE49-F238E27FC236}">
                <a16:creationId xmlns:a16="http://schemas.microsoft.com/office/drawing/2014/main" id="{D67C926A-2550-264D-822C-98216E855673}"/>
              </a:ext>
            </a:extLst>
          </p:cNvPr>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3707904" y="4886654"/>
            <a:ext cx="1844824" cy="1844824"/>
          </a:xfrm>
          <a:prstGeom prst="rect">
            <a:avLst/>
          </a:prstGeom>
        </p:spPr>
      </p:pic>
      <p:sp>
        <p:nvSpPr>
          <p:cNvPr id="14" name="Rectángulo 13">
            <a:extLst>
              <a:ext uri="{FF2B5EF4-FFF2-40B4-BE49-F238E27FC236}">
                <a16:creationId xmlns:a16="http://schemas.microsoft.com/office/drawing/2014/main" id="{8BE3D554-F3D6-B14D-97EE-9F50F64CF0C5}"/>
              </a:ext>
            </a:extLst>
          </p:cNvPr>
          <p:cNvSpPr/>
          <p:nvPr/>
        </p:nvSpPr>
        <p:spPr>
          <a:xfrm>
            <a:off x="4139952" y="5462718"/>
            <a:ext cx="1224136" cy="576064"/>
          </a:xfrm>
          <a:prstGeom prst="rect">
            <a:avLst/>
          </a:prstGeom>
        </p:spPr>
        <p:style>
          <a:lnRef idx="1">
            <a:schemeClr val="accent5"/>
          </a:lnRef>
          <a:fillRef idx="3">
            <a:schemeClr val="accent5"/>
          </a:fillRef>
          <a:effectRef idx="2">
            <a:schemeClr val="accent5"/>
          </a:effectRef>
          <a:fontRef idx="minor">
            <a:schemeClr val="lt1"/>
          </a:fontRef>
        </p:style>
        <p:txBody>
          <a:bodyPr rtlCol="0" anchor="ctr"/>
          <a:lstStyle/>
          <a:p>
            <a:pPr algn="ctr"/>
            <a:r>
              <a:rPr lang="es-ES" dirty="0"/>
              <a:t>Grupos </a:t>
            </a:r>
            <a:r>
              <a:rPr lang="es-ES" sz="1600" dirty="0"/>
              <a:t>ambientales</a:t>
            </a:r>
          </a:p>
        </p:txBody>
      </p:sp>
      <p:pic>
        <p:nvPicPr>
          <p:cNvPr id="15" name="Imagen 14">
            <a:extLst>
              <a:ext uri="{FF2B5EF4-FFF2-40B4-BE49-F238E27FC236}">
                <a16:creationId xmlns:a16="http://schemas.microsoft.com/office/drawing/2014/main" id="{7CECAD6C-16D7-AC41-AD69-8A27DA1F78EF}"/>
              </a:ext>
            </a:extLst>
          </p:cNvPr>
          <p:cNvPicPr>
            <a:picLocks noChangeAspect="1"/>
          </p:cNvPicPr>
          <p:nvPr/>
        </p:nvPicPr>
        <p:blipFill rotWithShape="1">
          <a:blip r:embed="rId11">
            <a:clrChange>
              <a:clrFrom>
                <a:srgbClr val="FFFFFF"/>
              </a:clrFrom>
              <a:clrTo>
                <a:srgbClr val="FFFFFF">
                  <a:alpha val="0"/>
                </a:srgbClr>
              </a:clrTo>
            </a:clrChange>
          </a:blip>
          <a:srcRect l="20961" r="30268" b="4818"/>
          <a:stretch/>
        </p:blipFill>
        <p:spPr>
          <a:xfrm flipH="1">
            <a:off x="4139952" y="3158462"/>
            <a:ext cx="669930" cy="1944588"/>
          </a:xfrm>
          <a:prstGeom prst="rect">
            <a:avLst/>
          </a:prstGeom>
        </p:spPr>
      </p:pic>
      <p:sp>
        <p:nvSpPr>
          <p:cNvPr id="16" name="Rectángulo 15">
            <a:extLst>
              <a:ext uri="{FF2B5EF4-FFF2-40B4-BE49-F238E27FC236}">
                <a16:creationId xmlns:a16="http://schemas.microsoft.com/office/drawing/2014/main" id="{49EBF42C-55D3-7E4D-981C-9F60F3CEC8DE}"/>
              </a:ext>
            </a:extLst>
          </p:cNvPr>
          <p:cNvSpPr/>
          <p:nvPr/>
        </p:nvSpPr>
        <p:spPr>
          <a:xfrm>
            <a:off x="3923928" y="4031850"/>
            <a:ext cx="1080120" cy="360040"/>
          </a:xfrm>
          <a:prstGeom prst="rect">
            <a:avLst/>
          </a:prstGeom>
        </p:spPr>
        <p:style>
          <a:lnRef idx="1">
            <a:schemeClr val="accent3"/>
          </a:lnRef>
          <a:fillRef idx="3">
            <a:schemeClr val="accent3"/>
          </a:fillRef>
          <a:effectRef idx="2">
            <a:schemeClr val="accent3"/>
          </a:effectRef>
          <a:fontRef idx="minor">
            <a:schemeClr val="lt1"/>
          </a:fontRef>
        </p:style>
        <p:txBody>
          <a:bodyPr rtlCol="0" anchor="ctr"/>
          <a:lstStyle/>
          <a:p>
            <a:pPr algn="ctr"/>
            <a:endParaRPr lang="es-ES"/>
          </a:p>
        </p:txBody>
      </p:sp>
      <p:sp>
        <p:nvSpPr>
          <p:cNvPr id="17" name="CuadroTexto 16">
            <a:extLst>
              <a:ext uri="{FF2B5EF4-FFF2-40B4-BE49-F238E27FC236}">
                <a16:creationId xmlns:a16="http://schemas.microsoft.com/office/drawing/2014/main" id="{214EFEA1-F719-3446-8C1A-7FCF97FC9E36}"/>
              </a:ext>
            </a:extLst>
          </p:cNvPr>
          <p:cNvSpPr txBox="1"/>
          <p:nvPr/>
        </p:nvSpPr>
        <p:spPr>
          <a:xfrm>
            <a:off x="4048903" y="4022558"/>
            <a:ext cx="883137" cy="369332"/>
          </a:xfrm>
          <a:prstGeom prst="rect">
            <a:avLst/>
          </a:prstGeom>
          <a:noFill/>
        </p:spPr>
        <p:txBody>
          <a:bodyPr wrap="none" rtlCol="0">
            <a:spAutoFit/>
          </a:bodyPr>
          <a:lstStyle/>
          <a:p>
            <a:r>
              <a:rPr lang="es-ES" dirty="0"/>
              <a:t>Medios</a:t>
            </a:r>
          </a:p>
        </p:txBody>
      </p:sp>
      <p:pic>
        <p:nvPicPr>
          <p:cNvPr id="18" name="Imagen 17" descr="rbrb_2750.png">
            <a:extLst>
              <a:ext uri="{FF2B5EF4-FFF2-40B4-BE49-F238E27FC236}">
                <a16:creationId xmlns:a16="http://schemas.microsoft.com/office/drawing/2014/main" id="{D142D1FC-506B-0B45-B219-E607A59B3863}"/>
              </a:ext>
            </a:extLst>
          </p:cNvPr>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1794474" y="5103050"/>
            <a:ext cx="1369026" cy="1578866"/>
          </a:xfrm>
          <a:prstGeom prst="rect">
            <a:avLst/>
          </a:prstGeom>
        </p:spPr>
      </p:pic>
      <p:sp>
        <p:nvSpPr>
          <p:cNvPr id="19" name="Rectángulo 18">
            <a:extLst>
              <a:ext uri="{FF2B5EF4-FFF2-40B4-BE49-F238E27FC236}">
                <a16:creationId xmlns:a16="http://schemas.microsoft.com/office/drawing/2014/main" id="{7B873FC3-6D8E-554B-85A0-91E917408C7D}"/>
              </a:ext>
            </a:extLst>
          </p:cNvPr>
          <p:cNvSpPr/>
          <p:nvPr/>
        </p:nvSpPr>
        <p:spPr>
          <a:xfrm>
            <a:off x="1938490" y="5751122"/>
            <a:ext cx="1080120" cy="36004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20" name="CuadroTexto 19">
            <a:extLst>
              <a:ext uri="{FF2B5EF4-FFF2-40B4-BE49-F238E27FC236}">
                <a16:creationId xmlns:a16="http://schemas.microsoft.com/office/drawing/2014/main" id="{F02F4CEC-4DD2-E046-96B4-52A46D387420}"/>
              </a:ext>
            </a:extLst>
          </p:cNvPr>
          <p:cNvSpPr txBox="1"/>
          <p:nvPr/>
        </p:nvSpPr>
        <p:spPr>
          <a:xfrm>
            <a:off x="1866482" y="5751122"/>
            <a:ext cx="1262523" cy="369332"/>
          </a:xfrm>
          <a:prstGeom prst="rect">
            <a:avLst/>
          </a:prstGeom>
          <a:noFill/>
        </p:spPr>
        <p:txBody>
          <a:bodyPr wrap="none" rtlCol="0">
            <a:spAutoFit/>
          </a:bodyPr>
          <a:lstStyle/>
          <a:p>
            <a:r>
              <a:rPr lang="es-ES" dirty="0"/>
              <a:t>Comunidad</a:t>
            </a:r>
          </a:p>
        </p:txBody>
      </p:sp>
    </p:spTree>
    <p:extLst>
      <p:ext uri="{BB962C8B-B14F-4D97-AF65-F5344CB8AC3E}">
        <p14:creationId xmlns:p14="http://schemas.microsoft.com/office/powerpoint/2010/main" val="170405569"/>
      </p:ext>
    </p:extLst>
  </p:cSld>
  <p:clrMapOvr>
    <a:masterClrMapping/>
  </p:clrMapOvr>
  <mc:AlternateContent xmlns:mc="http://schemas.openxmlformats.org/markup-compatibility/2006" xmlns:p14="http://schemas.microsoft.com/office/powerpoint/2010/main">
    <mc:Choice Requires="p14">
      <p:transition spd="slow" p14:dur="2000">
        <p14:flip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grpId="0" nodeType="with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p:cTn id="7" dur="1000" fill="hold"/>
                                        <p:tgtEl>
                                          <p:spTgt spid="11"/>
                                        </p:tgtEl>
                                        <p:attrNameLst>
                                          <p:attrName>ppt_w</p:attrName>
                                        </p:attrNameLst>
                                      </p:cBhvr>
                                      <p:tavLst>
                                        <p:tav tm="0">
                                          <p:val>
                                            <p:strVal val="#ppt_w*0.70"/>
                                          </p:val>
                                        </p:tav>
                                        <p:tav tm="100000">
                                          <p:val>
                                            <p:strVal val="#ppt_w"/>
                                          </p:val>
                                        </p:tav>
                                      </p:tavLst>
                                    </p:anim>
                                    <p:anim calcmode="lin" valueType="num">
                                      <p:cBhvr>
                                        <p:cTn id="8" dur="1000" fill="hold"/>
                                        <p:tgtEl>
                                          <p:spTgt spid="11"/>
                                        </p:tgtEl>
                                        <p:attrNameLst>
                                          <p:attrName>ppt_h</p:attrName>
                                        </p:attrNameLst>
                                      </p:cBhvr>
                                      <p:tavLst>
                                        <p:tav tm="0">
                                          <p:val>
                                            <p:strVal val="#ppt_h"/>
                                          </p:val>
                                        </p:tav>
                                        <p:tav tm="100000">
                                          <p:val>
                                            <p:strVal val="#ppt_h"/>
                                          </p:val>
                                        </p:tav>
                                      </p:tavLst>
                                    </p:anim>
                                    <p:animEffect transition="in" filter="fade">
                                      <p:cBhvr>
                                        <p:cTn id="9" dur="1000"/>
                                        <p:tgtEl>
                                          <p:spTgt spid="11"/>
                                        </p:tgtEl>
                                      </p:cBhvr>
                                    </p:animEffect>
                                  </p:childTnLst>
                                </p:cTn>
                              </p:par>
                              <p:par>
                                <p:cTn id="10" presetID="55" presetClass="entr" presetSubtype="0" fill="hold" nodeType="with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p:cTn id="12" dur="1000" fill="hold"/>
                                        <p:tgtEl>
                                          <p:spTgt spid="5"/>
                                        </p:tgtEl>
                                        <p:attrNameLst>
                                          <p:attrName>ppt_w</p:attrName>
                                        </p:attrNameLst>
                                      </p:cBhvr>
                                      <p:tavLst>
                                        <p:tav tm="0">
                                          <p:val>
                                            <p:strVal val="#ppt_w*0.70"/>
                                          </p:val>
                                        </p:tav>
                                        <p:tav tm="100000">
                                          <p:val>
                                            <p:strVal val="#ppt_w"/>
                                          </p:val>
                                        </p:tav>
                                      </p:tavLst>
                                    </p:anim>
                                    <p:anim calcmode="lin" valueType="num">
                                      <p:cBhvr>
                                        <p:cTn id="13" dur="1000" fill="hold"/>
                                        <p:tgtEl>
                                          <p:spTgt spid="5"/>
                                        </p:tgtEl>
                                        <p:attrNameLst>
                                          <p:attrName>ppt_h</p:attrName>
                                        </p:attrNameLst>
                                      </p:cBhvr>
                                      <p:tavLst>
                                        <p:tav tm="0">
                                          <p:val>
                                            <p:strVal val="#ppt_h"/>
                                          </p:val>
                                        </p:tav>
                                        <p:tav tm="100000">
                                          <p:val>
                                            <p:strVal val="#ppt_h"/>
                                          </p:val>
                                        </p:tav>
                                      </p:tavLst>
                                    </p:anim>
                                    <p:animEffect transition="in" filter="fade">
                                      <p:cBhvr>
                                        <p:cTn id="14" dur="1000"/>
                                        <p:tgtEl>
                                          <p:spTgt spid="5"/>
                                        </p:tgtEl>
                                      </p:cBhvr>
                                    </p:animEffect>
                                  </p:childTnLst>
                                </p:cTn>
                              </p:par>
                            </p:childTnLst>
                          </p:cTn>
                        </p:par>
                        <p:par>
                          <p:cTn id="15" fill="hold">
                            <p:stCondLst>
                              <p:cond delay="1000"/>
                            </p:stCondLst>
                            <p:childTnLst>
                              <p:par>
                                <p:cTn id="16" presetID="53" presetClass="entr" presetSubtype="16" fill="hold" grpId="0" nodeType="afterEffect">
                                  <p:stCondLst>
                                    <p:cond delay="0"/>
                                  </p:stCondLst>
                                  <p:childTnLst>
                                    <p:set>
                                      <p:cBhvr>
                                        <p:cTn id="17" dur="1" fill="hold">
                                          <p:stCondLst>
                                            <p:cond delay="0"/>
                                          </p:stCondLst>
                                        </p:cTn>
                                        <p:tgtEl>
                                          <p:spTgt spid="12"/>
                                        </p:tgtEl>
                                        <p:attrNameLst>
                                          <p:attrName>style.visibility</p:attrName>
                                        </p:attrNameLst>
                                      </p:cBhvr>
                                      <p:to>
                                        <p:strVal val="visible"/>
                                      </p:to>
                                    </p:set>
                                    <p:anim calcmode="lin" valueType="num">
                                      <p:cBhvr>
                                        <p:cTn id="18" dur="500" fill="hold"/>
                                        <p:tgtEl>
                                          <p:spTgt spid="12"/>
                                        </p:tgtEl>
                                        <p:attrNameLst>
                                          <p:attrName>ppt_w</p:attrName>
                                        </p:attrNameLst>
                                      </p:cBhvr>
                                      <p:tavLst>
                                        <p:tav tm="0">
                                          <p:val>
                                            <p:fltVal val="0"/>
                                          </p:val>
                                        </p:tav>
                                        <p:tav tm="100000">
                                          <p:val>
                                            <p:strVal val="#ppt_w"/>
                                          </p:val>
                                        </p:tav>
                                      </p:tavLst>
                                    </p:anim>
                                    <p:anim calcmode="lin" valueType="num">
                                      <p:cBhvr>
                                        <p:cTn id="19" dur="500" fill="hold"/>
                                        <p:tgtEl>
                                          <p:spTgt spid="12"/>
                                        </p:tgtEl>
                                        <p:attrNameLst>
                                          <p:attrName>ppt_h</p:attrName>
                                        </p:attrNameLst>
                                      </p:cBhvr>
                                      <p:tavLst>
                                        <p:tav tm="0">
                                          <p:val>
                                            <p:fltVal val="0"/>
                                          </p:val>
                                        </p:tav>
                                        <p:tav tm="100000">
                                          <p:val>
                                            <p:strVal val="#ppt_h"/>
                                          </p:val>
                                        </p:tav>
                                      </p:tavLst>
                                    </p:anim>
                                    <p:animEffect transition="in" filter="fade">
                                      <p:cBhvr>
                                        <p:cTn id="20" dur="500"/>
                                        <p:tgtEl>
                                          <p:spTgt spid="12"/>
                                        </p:tgtEl>
                                      </p:cBhvr>
                                    </p:animEffect>
                                  </p:childTnLst>
                                </p:cTn>
                              </p:par>
                            </p:childTnLst>
                          </p:cTn>
                        </p:par>
                      </p:childTnLst>
                    </p:cTn>
                  </p:par>
                  <p:par>
                    <p:cTn id="21" fill="hold">
                      <p:stCondLst>
                        <p:cond delay="indefinite"/>
                      </p:stCondLst>
                      <p:childTnLst>
                        <p:par>
                          <p:cTn id="22" fill="hold">
                            <p:stCondLst>
                              <p:cond delay="0"/>
                            </p:stCondLst>
                            <p:childTnLst>
                              <p:par>
                                <p:cTn id="23" presetID="12" presetClass="entr" presetSubtype="8" fill="hold" grpId="0" nodeType="clickEffect">
                                  <p:stCondLst>
                                    <p:cond delay="0"/>
                                  </p:stCondLst>
                                  <p:childTnLst>
                                    <p:set>
                                      <p:cBhvr>
                                        <p:cTn id="24" dur="1" fill="hold">
                                          <p:stCondLst>
                                            <p:cond delay="0"/>
                                          </p:stCondLst>
                                        </p:cTn>
                                        <p:tgtEl>
                                          <p:spTgt spid="9"/>
                                        </p:tgtEl>
                                        <p:attrNameLst>
                                          <p:attrName>style.visibility</p:attrName>
                                        </p:attrNameLst>
                                      </p:cBhvr>
                                      <p:to>
                                        <p:strVal val="visible"/>
                                      </p:to>
                                    </p:set>
                                    <p:anim calcmode="lin" valueType="num">
                                      <p:cBhvr additive="base">
                                        <p:cTn id="25" dur="500"/>
                                        <p:tgtEl>
                                          <p:spTgt spid="9"/>
                                        </p:tgtEl>
                                        <p:attrNameLst>
                                          <p:attrName>ppt_x</p:attrName>
                                        </p:attrNameLst>
                                      </p:cBhvr>
                                      <p:tavLst>
                                        <p:tav tm="0">
                                          <p:val>
                                            <p:strVal val="#ppt_x-#ppt_w*1.125000"/>
                                          </p:val>
                                        </p:tav>
                                        <p:tav tm="100000">
                                          <p:val>
                                            <p:strVal val="#ppt_x"/>
                                          </p:val>
                                        </p:tav>
                                      </p:tavLst>
                                    </p:anim>
                                    <p:animEffect transition="in" filter="wipe(right)">
                                      <p:cBhvr>
                                        <p:cTn id="26" dur="500"/>
                                        <p:tgtEl>
                                          <p:spTgt spid="9"/>
                                        </p:tgtEl>
                                      </p:cBhvr>
                                    </p:animEffect>
                                  </p:childTnLst>
                                </p:cTn>
                              </p:par>
                              <p:par>
                                <p:cTn id="27" presetID="12" presetClass="entr" presetSubtype="8" fill="hold" nodeType="withEffect">
                                  <p:stCondLst>
                                    <p:cond delay="0"/>
                                  </p:stCondLst>
                                  <p:childTnLst>
                                    <p:set>
                                      <p:cBhvr>
                                        <p:cTn id="28" dur="1" fill="hold">
                                          <p:stCondLst>
                                            <p:cond delay="0"/>
                                          </p:stCondLst>
                                        </p:cTn>
                                        <p:tgtEl>
                                          <p:spTgt spid="13"/>
                                        </p:tgtEl>
                                        <p:attrNameLst>
                                          <p:attrName>style.visibility</p:attrName>
                                        </p:attrNameLst>
                                      </p:cBhvr>
                                      <p:to>
                                        <p:strVal val="visible"/>
                                      </p:to>
                                    </p:set>
                                    <p:anim calcmode="lin" valueType="num">
                                      <p:cBhvr additive="base">
                                        <p:cTn id="29" dur="500"/>
                                        <p:tgtEl>
                                          <p:spTgt spid="13"/>
                                        </p:tgtEl>
                                        <p:attrNameLst>
                                          <p:attrName>ppt_x</p:attrName>
                                        </p:attrNameLst>
                                      </p:cBhvr>
                                      <p:tavLst>
                                        <p:tav tm="0">
                                          <p:val>
                                            <p:strVal val="#ppt_x-#ppt_w*1.125000"/>
                                          </p:val>
                                        </p:tav>
                                        <p:tav tm="100000">
                                          <p:val>
                                            <p:strVal val="#ppt_x"/>
                                          </p:val>
                                        </p:tav>
                                      </p:tavLst>
                                    </p:anim>
                                    <p:animEffect transition="in" filter="wipe(right)">
                                      <p:cBhvr>
                                        <p:cTn id="30" dur="500"/>
                                        <p:tgtEl>
                                          <p:spTgt spid="13"/>
                                        </p:tgtEl>
                                      </p:cBhvr>
                                    </p:animEffect>
                                  </p:childTnLst>
                                </p:cTn>
                              </p:par>
                              <p:par>
                                <p:cTn id="31" presetID="12" presetClass="entr" presetSubtype="8" fill="hold" grpId="1" nodeType="withEffect">
                                  <p:stCondLst>
                                    <p:cond delay="0"/>
                                  </p:stCondLst>
                                  <p:childTnLst>
                                    <p:set>
                                      <p:cBhvr>
                                        <p:cTn id="32" dur="1" fill="hold">
                                          <p:stCondLst>
                                            <p:cond delay="0"/>
                                          </p:stCondLst>
                                        </p:cTn>
                                        <p:tgtEl>
                                          <p:spTgt spid="14"/>
                                        </p:tgtEl>
                                        <p:attrNameLst>
                                          <p:attrName>style.visibility</p:attrName>
                                        </p:attrNameLst>
                                      </p:cBhvr>
                                      <p:to>
                                        <p:strVal val="visible"/>
                                      </p:to>
                                    </p:set>
                                    <p:anim calcmode="lin" valueType="num">
                                      <p:cBhvr additive="base">
                                        <p:cTn id="33" dur="500"/>
                                        <p:tgtEl>
                                          <p:spTgt spid="14"/>
                                        </p:tgtEl>
                                        <p:attrNameLst>
                                          <p:attrName>ppt_x</p:attrName>
                                        </p:attrNameLst>
                                      </p:cBhvr>
                                      <p:tavLst>
                                        <p:tav tm="0">
                                          <p:val>
                                            <p:strVal val="#ppt_x-#ppt_w*1.125000"/>
                                          </p:val>
                                        </p:tav>
                                        <p:tav tm="100000">
                                          <p:val>
                                            <p:strVal val="#ppt_x"/>
                                          </p:val>
                                        </p:tav>
                                      </p:tavLst>
                                    </p:anim>
                                    <p:animEffect transition="in" filter="wipe(right)">
                                      <p:cBhvr>
                                        <p:cTn id="34" dur="500"/>
                                        <p:tgtEl>
                                          <p:spTgt spid="14"/>
                                        </p:tgtEl>
                                      </p:cBhvr>
                                    </p:animEffect>
                                  </p:childTnLst>
                                </p:cTn>
                              </p:par>
                              <p:par>
                                <p:cTn id="35" presetID="12" presetClass="entr" presetSubtype="8" fill="hold" nodeType="withEffect">
                                  <p:stCondLst>
                                    <p:cond delay="0"/>
                                  </p:stCondLst>
                                  <p:childTnLst>
                                    <p:set>
                                      <p:cBhvr>
                                        <p:cTn id="36" dur="1" fill="hold">
                                          <p:stCondLst>
                                            <p:cond delay="0"/>
                                          </p:stCondLst>
                                        </p:cTn>
                                        <p:tgtEl>
                                          <p:spTgt spid="15"/>
                                        </p:tgtEl>
                                        <p:attrNameLst>
                                          <p:attrName>style.visibility</p:attrName>
                                        </p:attrNameLst>
                                      </p:cBhvr>
                                      <p:to>
                                        <p:strVal val="visible"/>
                                      </p:to>
                                    </p:set>
                                    <p:anim calcmode="lin" valueType="num">
                                      <p:cBhvr additive="base">
                                        <p:cTn id="37" dur="500"/>
                                        <p:tgtEl>
                                          <p:spTgt spid="15"/>
                                        </p:tgtEl>
                                        <p:attrNameLst>
                                          <p:attrName>ppt_x</p:attrName>
                                        </p:attrNameLst>
                                      </p:cBhvr>
                                      <p:tavLst>
                                        <p:tav tm="0">
                                          <p:val>
                                            <p:strVal val="#ppt_x-#ppt_w*1.125000"/>
                                          </p:val>
                                        </p:tav>
                                        <p:tav tm="100000">
                                          <p:val>
                                            <p:strVal val="#ppt_x"/>
                                          </p:val>
                                        </p:tav>
                                      </p:tavLst>
                                    </p:anim>
                                    <p:animEffect transition="in" filter="wipe(right)">
                                      <p:cBhvr>
                                        <p:cTn id="38" dur="500"/>
                                        <p:tgtEl>
                                          <p:spTgt spid="15"/>
                                        </p:tgtEl>
                                      </p:cBhvr>
                                    </p:animEffect>
                                  </p:childTnLst>
                                </p:cTn>
                              </p:par>
                              <p:par>
                                <p:cTn id="39" presetID="12" presetClass="entr" presetSubtype="8" fill="hold" grpId="1" nodeType="withEffect">
                                  <p:stCondLst>
                                    <p:cond delay="0"/>
                                  </p:stCondLst>
                                  <p:childTnLst>
                                    <p:set>
                                      <p:cBhvr>
                                        <p:cTn id="40" dur="1" fill="hold">
                                          <p:stCondLst>
                                            <p:cond delay="0"/>
                                          </p:stCondLst>
                                        </p:cTn>
                                        <p:tgtEl>
                                          <p:spTgt spid="16"/>
                                        </p:tgtEl>
                                        <p:attrNameLst>
                                          <p:attrName>style.visibility</p:attrName>
                                        </p:attrNameLst>
                                      </p:cBhvr>
                                      <p:to>
                                        <p:strVal val="visible"/>
                                      </p:to>
                                    </p:set>
                                    <p:anim calcmode="lin" valueType="num">
                                      <p:cBhvr additive="base">
                                        <p:cTn id="41" dur="500"/>
                                        <p:tgtEl>
                                          <p:spTgt spid="16"/>
                                        </p:tgtEl>
                                        <p:attrNameLst>
                                          <p:attrName>ppt_x</p:attrName>
                                        </p:attrNameLst>
                                      </p:cBhvr>
                                      <p:tavLst>
                                        <p:tav tm="0">
                                          <p:val>
                                            <p:strVal val="#ppt_x-#ppt_w*1.125000"/>
                                          </p:val>
                                        </p:tav>
                                        <p:tav tm="100000">
                                          <p:val>
                                            <p:strVal val="#ppt_x"/>
                                          </p:val>
                                        </p:tav>
                                      </p:tavLst>
                                    </p:anim>
                                    <p:animEffect transition="in" filter="wipe(right)">
                                      <p:cBhvr>
                                        <p:cTn id="42" dur="500"/>
                                        <p:tgtEl>
                                          <p:spTgt spid="16"/>
                                        </p:tgtEl>
                                      </p:cBhvr>
                                    </p:animEffect>
                                  </p:childTnLst>
                                </p:cTn>
                              </p:par>
                              <p:par>
                                <p:cTn id="43" presetID="12" presetClass="entr" presetSubtype="8" fill="hold" grpId="2" nodeType="withEffect">
                                  <p:stCondLst>
                                    <p:cond delay="0"/>
                                  </p:stCondLst>
                                  <p:childTnLst>
                                    <p:set>
                                      <p:cBhvr>
                                        <p:cTn id="44" dur="1" fill="hold">
                                          <p:stCondLst>
                                            <p:cond delay="0"/>
                                          </p:stCondLst>
                                        </p:cTn>
                                        <p:tgtEl>
                                          <p:spTgt spid="17"/>
                                        </p:tgtEl>
                                        <p:attrNameLst>
                                          <p:attrName>style.visibility</p:attrName>
                                        </p:attrNameLst>
                                      </p:cBhvr>
                                      <p:to>
                                        <p:strVal val="visible"/>
                                      </p:to>
                                    </p:set>
                                    <p:anim calcmode="lin" valueType="num">
                                      <p:cBhvr additive="base">
                                        <p:cTn id="45" dur="500"/>
                                        <p:tgtEl>
                                          <p:spTgt spid="17"/>
                                        </p:tgtEl>
                                        <p:attrNameLst>
                                          <p:attrName>ppt_x</p:attrName>
                                        </p:attrNameLst>
                                      </p:cBhvr>
                                      <p:tavLst>
                                        <p:tav tm="0">
                                          <p:val>
                                            <p:strVal val="#ppt_x-#ppt_w*1.125000"/>
                                          </p:val>
                                        </p:tav>
                                        <p:tav tm="100000">
                                          <p:val>
                                            <p:strVal val="#ppt_x"/>
                                          </p:val>
                                        </p:tav>
                                      </p:tavLst>
                                    </p:anim>
                                    <p:animEffect transition="in" filter="wipe(right)">
                                      <p:cBhvr>
                                        <p:cTn id="46" dur="500"/>
                                        <p:tgtEl>
                                          <p:spTgt spid="17"/>
                                        </p:tgtEl>
                                      </p:cBhvr>
                                    </p:animEffect>
                                  </p:childTnLst>
                                </p:cTn>
                              </p:par>
                              <p:par>
                                <p:cTn id="47" presetID="12" presetClass="entr" presetSubtype="8" fill="hold" nodeType="withEffect">
                                  <p:stCondLst>
                                    <p:cond delay="0"/>
                                  </p:stCondLst>
                                  <p:childTnLst>
                                    <p:set>
                                      <p:cBhvr>
                                        <p:cTn id="48" dur="1" fill="hold">
                                          <p:stCondLst>
                                            <p:cond delay="0"/>
                                          </p:stCondLst>
                                        </p:cTn>
                                        <p:tgtEl>
                                          <p:spTgt spid="18"/>
                                        </p:tgtEl>
                                        <p:attrNameLst>
                                          <p:attrName>style.visibility</p:attrName>
                                        </p:attrNameLst>
                                      </p:cBhvr>
                                      <p:to>
                                        <p:strVal val="visible"/>
                                      </p:to>
                                    </p:set>
                                    <p:anim calcmode="lin" valueType="num">
                                      <p:cBhvr additive="base">
                                        <p:cTn id="49" dur="500"/>
                                        <p:tgtEl>
                                          <p:spTgt spid="18"/>
                                        </p:tgtEl>
                                        <p:attrNameLst>
                                          <p:attrName>ppt_x</p:attrName>
                                        </p:attrNameLst>
                                      </p:cBhvr>
                                      <p:tavLst>
                                        <p:tav tm="0">
                                          <p:val>
                                            <p:strVal val="#ppt_x-#ppt_w*1.125000"/>
                                          </p:val>
                                        </p:tav>
                                        <p:tav tm="100000">
                                          <p:val>
                                            <p:strVal val="#ppt_x"/>
                                          </p:val>
                                        </p:tav>
                                      </p:tavLst>
                                    </p:anim>
                                    <p:animEffect transition="in" filter="wipe(right)">
                                      <p:cBhvr>
                                        <p:cTn id="50" dur="500"/>
                                        <p:tgtEl>
                                          <p:spTgt spid="18"/>
                                        </p:tgtEl>
                                      </p:cBhvr>
                                    </p:animEffect>
                                  </p:childTnLst>
                                </p:cTn>
                              </p:par>
                              <p:par>
                                <p:cTn id="51" presetID="12" presetClass="entr" presetSubtype="8" fill="hold" grpId="0" nodeType="withEffect">
                                  <p:stCondLst>
                                    <p:cond delay="0"/>
                                  </p:stCondLst>
                                  <p:childTnLst>
                                    <p:set>
                                      <p:cBhvr>
                                        <p:cTn id="52" dur="1" fill="hold">
                                          <p:stCondLst>
                                            <p:cond delay="0"/>
                                          </p:stCondLst>
                                        </p:cTn>
                                        <p:tgtEl>
                                          <p:spTgt spid="19"/>
                                        </p:tgtEl>
                                        <p:attrNameLst>
                                          <p:attrName>style.visibility</p:attrName>
                                        </p:attrNameLst>
                                      </p:cBhvr>
                                      <p:to>
                                        <p:strVal val="visible"/>
                                      </p:to>
                                    </p:set>
                                    <p:anim calcmode="lin" valueType="num">
                                      <p:cBhvr additive="base">
                                        <p:cTn id="53" dur="500"/>
                                        <p:tgtEl>
                                          <p:spTgt spid="19"/>
                                        </p:tgtEl>
                                        <p:attrNameLst>
                                          <p:attrName>ppt_x</p:attrName>
                                        </p:attrNameLst>
                                      </p:cBhvr>
                                      <p:tavLst>
                                        <p:tav tm="0">
                                          <p:val>
                                            <p:strVal val="#ppt_x-#ppt_w*1.125000"/>
                                          </p:val>
                                        </p:tav>
                                        <p:tav tm="100000">
                                          <p:val>
                                            <p:strVal val="#ppt_x"/>
                                          </p:val>
                                        </p:tav>
                                      </p:tavLst>
                                    </p:anim>
                                    <p:animEffect transition="in" filter="wipe(right)">
                                      <p:cBhvr>
                                        <p:cTn id="54" dur="500"/>
                                        <p:tgtEl>
                                          <p:spTgt spid="19"/>
                                        </p:tgtEl>
                                      </p:cBhvr>
                                    </p:animEffect>
                                  </p:childTnLst>
                                </p:cTn>
                              </p:par>
                              <p:par>
                                <p:cTn id="55" presetID="12" presetClass="entr" presetSubtype="8" fill="hold" grpId="1" nodeType="withEffect">
                                  <p:stCondLst>
                                    <p:cond delay="0"/>
                                  </p:stCondLst>
                                  <p:childTnLst>
                                    <p:set>
                                      <p:cBhvr>
                                        <p:cTn id="56" dur="1" fill="hold">
                                          <p:stCondLst>
                                            <p:cond delay="0"/>
                                          </p:stCondLst>
                                        </p:cTn>
                                        <p:tgtEl>
                                          <p:spTgt spid="20"/>
                                        </p:tgtEl>
                                        <p:attrNameLst>
                                          <p:attrName>style.visibility</p:attrName>
                                        </p:attrNameLst>
                                      </p:cBhvr>
                                      <p:to>
                                        <p:strVal val="visible"/>
                                      </p:to>
                                    </p:set>
                                    <p:anim calcmode="lin" valueType="num">
                                      <p:cBhvr additive="base">
                                        <p:cTn id="57" dur="500"/>
                                        <p:tgtEl>
                                          <p:spTgt spid="20"/>
                                        </p:tgtEl>
                                        <p:attrNameLst>
                                          <p:attrName>ppt_x</p:attrName>
                                        </p:attrNameLst>
                                      </p:cBhvr>
                                      <p:tavLst>
                                        <p:tav tm="0">
                                          <p:val>
                                            <p:strVal val="#ppt_x-#ppt_w*1.125000"/>
                                          </p:val>
                                        </p:tav>
                                        <p:tav tm="100000">
                                          <p:val>
                                            <p:strVal val="#ppt_x"/>
                                          </p:val>
                                        </p:tav>
                                      </p:tavLst>
                                    </p:anim>
                                    <p:animEffect transition="in" filter="wipe(right)">
                                      <p:cBhvr>
                                        <p:cTn id="58"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Graphic spid="12" grpId="0">
        <p:bldAsOne/>
      </p:bldGraphic>
      <p:bldP spid="9" grpId="0" animBg="1"/>
      <p:bldP spid="14" grpId="1" animBg="1"/>
      <p:bldP spid="16" grpId="1" animBg="1"/>
      <p:bldP spid="17" grpId="2"/>
      <p:bldP spid="19" grpId="0" animBg="1"/>
      <p:bldP spid="20" grpId="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8E3ECF3A-96B3-6A4C-81CB-3EE185D73B3F}"/>
              </a:ext>
            </a:extLst>
          </p:cNvPr>
          <p:cNvSpPr>
            <a:spLocks noGrp="1"/>
          </p:cNvSpPr>
          <p:nvPr>
            <p:ph idx="1"/>
          </p:nvPr>
        </p:nvSpPr>
        <p:spPr>
          <a:xfrm>
            <a:off x="395536" y="1484784"/>
            <a:ext cx="8229600" cy="4525963"/>
          </a:xfrm>
        </p:spPr>
        <p:txBody>
          <a:bodyPr>
            <a:normAutofit fontScale="85000" lnSpcReduction="20000"/>
          </a:bodyPr>
          <a:lstStyle/>
          <a:p>
            <a:r>
              <a:rPr lang="es-MX" dirty="0"/>
              <a:t>La unidad de aprendizaje “Responsabilidad Social y Ética Empresarial” consta de cuatro unidades.</a:t>
            </a:r>
          </a:p>
          <a:p>
            <a:r>
              <a:rPr lang="es-MX" dirty="0"/>
              <a:t>En la segunda unidad temática se expican las bases, fundamentos e importancia de la ética en el actuar de las organizaciones. Específicamente el punto tres de la segunda unidad temática, trata sobre los stakeholders y su perspectiva ética sobre la gestión epresarial. </a:t>
            </a:r>
          </a:p>
          <a:p>
            <a:r>
              <a:rPr lang="es-MX" dirty="0"/>
              <a:t>El material que se presenta, explica la influencia que tienen los distintos tipos de stakeholders.</a:t>
            </a:r>
          </a:p>
          <a:p>
            <a:r>
              <a:rPr lang="es-MX" dirty="0"/>
              <a:t>Es necesario que junto con el material, los alumnos y el profesor compartan casos en los que reconocen lo que aquí se incluye.</a:t>
            </a:r>
          </a:p>
          <a:p>
            <a:endParaRPr lang="es-MX" dirty="0"/>
          </a:p>
        </p:txBody>
      </p:sp>
      <p:sp>
        <p:nvSpPr>
          <p:cNvPr id="7" name="Título 1">
            <a:extLst>
              <a:ext uri="{FF2B5EF4-FFF2-40B4-BE49-F238E27FC236}">
                <a16:creationId xmlns:a16="http://schemas.microsoft.com/office/drawing/2014/main" id="{6C6ECE7D-F37E-744F-82DD-67A971D840CB}"/>
              </a:ext>
            </a:extLst>
          </p:cNvPr>
          <p:cNvSpPr>
            <a:spLocks noGrp="1"/>
          </p:cNvSpPr>
          <p:nvPr>
            <p:ph type="title"/>
          </p:nvPr>
        </p:nvSpPr>
        <p:spPr>
          <a:xfrm>
            <a:off x="2123728" y="155854"/>
            <a:ext cx="4507071" cy="807922"/>
          </a:xfrm>
        </p:spPr>
        <p:txBody>
          <a:bodyPr/>
          <a:lstStyle/>
          <a:p>
            <a:pPr algn="l"/>
            <a:r>
              <a:rPr lang="es-MX" dirty="0"/>
              <a:t>Guión Explicativo</a:t>
            </a:r>
          </a:p>
        </p:txBody>
      </p:sp>
      <p:pic>
        <p:nvPicPr>
          <p:cNvPr id="8" name="Picture 2" descr="Imagen relacionada">
            <a:extLst>
              <a:ext uri="{FF2B5EF4-FFF2-40B4-BE49-F238E27FC236}">
                <a16:creationId xmlns:a16="http://schemas.microsoft.com/office/drawing/2014/main" id="{B108B75B-0BBD-9749-ABC6-C34752AE6660}"/>
              </a:ext>
            </a:extLst>
          </p:cNvPr>
          <p:cNvPicPr>
            <a:picLocks noChangeAspect="1" noChangeArrowheads="1"/>
          </p:cNvPicPr>
          <p:nvPr/>
        </p:nvPicPr>
        <p:blipFill>
          <a:blip r:embed="rId2">
            <a:duotone>
              <a:schemeClr val="accent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827584" y="74685"/>
            <a:ext cx="999596" cy="99959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9227379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cstate="print">
            <a:lum/>
          </a:blip>
          <a:srcRect/>
          <a:stretch>
            <a:fillRect/>
          </a:stretch>
        </a:blipFill>
        <a:effectLst/>
      </p:bgPr>
    </p:bg>
    <p:spTree>
      <p:nvGrpSpPr>
        <p:cNvPr id="1" name=""/>
        <p:cNvGrpSpPr/>
        <p:nvPr/>
      </p:nvGrpSpPr>
      <p:grpSpPr>
        <a:xfrm>
          <a:off x="0" y="0"/>
          <a:ext cx="0" cy="0"/>
          <a:chOff x="0" y="0"/>
          <a:chExt cx="0" cy="0"/>
        </a:xfrm>
      </p:grpSpPr>
      <p:pic>
        <p:nvPicPr>
          <p:cNvPr id="6" name="Imagen 5" descr="bu004740.png"/>
          <p:cNvPicPr>
            <a:picLocks noChangeAspect="1"/>
          </p:cNvPicPr>
          <p:nvPr/>
        </p:nvPicPr>
        <p:blipFill rotWithShape="1">
          <a:blip r:embed="rId4" cstate="print">
            <a:duotone>
              <a:prstClr val="black"/>
              <a:schemeClr val="tx2">
                <a:tint val="45000"/>
                <a:satMod val="400000"/>
              </a:schemeClr>
            </a:duotone>
            <a:extLst>
              <a:ext uri="{28A0092B-C50C-407E-A947-70E740481C1C}">
                <a14:useLocalDpi xmlns:a14="http://schemas.microsoft.com/office/drawing/2010/main" val="0"/>
              </a:ext>
            </a:extLst>
          </a:blip>
          <a:srcRect l="14741" r="16377"/>
          <a:stretch/>
        </p:blipFill>
        <p:spPr>
          <a:xfrm>
            <a:off x="5868144" y="3973882"/>
            <a:ext cx="1310107" cy="895278"/>
          </a:xfrm>
          <a:prstGeom prst="rect">
            <a:avLst/>
          </a:prstGeom>
        </p:spPr>
      </p:pic>
      <p:sp>
        <p:nvSpPr>
          <p:cNvPr id="5" name="TextBox 4"/>
          <p:cNvSpPr txBox="1"/>
          <p:nvPr/>
        </p:nvSpPr>
        <p:spPr>
          <a:xfrm>
            <a:off x="399588" y="1524000"/>
            <a:ext cx="4648200" cy="2369641"/>
          </a:xfrm>
          <a:prstGeom prst="rect">
            <a:avLst/>
          </a:prstGeom>
          <a:noFill/>
        </p:spPr>
        <p:txBody>
          <a:bodyPr wrap="square" rtlCol="0" anchor="b">
            <a:normAutofit/>
          </a:bodyPr>
          <a:lstStyle/>
          <a:p>
            <a:r>
              <a:rPr lang="es-ES" sz="4400" b="1" dirty="0">
                <a:solidFill>
                  <a:srgbClr val="7BCF27"/>
                </a:solidFill>
              </a:rPr>
              <a:t>Capital social</a:t>
            </a:r>
          </a:p>
        </p:txBody>
      </p:sp>
      <p:pic>
        <p:nvPicPr>
          <p:cNvPr id="12" name="Picture 11"/>
          <p:cNvPicPr>
            <a:picLocks noChangeAspect="1"/>
          </p:cNvPicPr>
          <p:nvPr/>
        </p:nvPicPr>
        <p:blipFill>
          <a:blip r:embed="rId5" cstate="print"/>
          <a:stretch>
            <a:fillRect/>
          </a:stretch>
        </p:blipFill>
        <p:spPr>
          <a:xfrm rot="198018">
            <a:off x="7914277" y="2848282"/>
            <a:ext cx="956307" cy="2116273"/>
          </a:xfrm>
          <a:prstGeom prst="rect">
            <a:avLst/>
          </a:prstGeom>
        </p:spPr>
      </p:pic>
      <p:pic>
        <p:nvPicPr>
          <p:cNvPr id="16" name="Picture 15"/>
          <p:cNvPicPr>
            <a:picLocks noChangeAspect="1"/>
          </p:cNvPicPr>
          <p:nvPr/>
        </p:nvPicPr>
        <p:blipFill>
          <a:blip r:embed="rId6" cstate="print"/>
          <a:stretch>
            <a:fillRect/>
          </a:stretch>
        </p:blipFill>
        <p:spPr>
          <a:xfrm>
            <a:off x="7596336" y="114645"/>
            <a:ext cx="1404992" cy="2162227"/>
          </a:xfrm>
          <a:prstGeom prst="rect">
            <a:avLst/>
          </a:prstGeom>
        </p:spPr>
      </p:pic>
      <p:sp>
        <p:nvSpPr>
          <p:cNvPr id="19" name="Left-Right Arrow 18"/>
          <p:cNvSpPr/>
          <p:nvPr/>
        </p:nvSpPr>
        <p:spPr>
          <a:xfrm rot="5400000">
            <a:off x="6208854" y="2544283"/>
            <a:ext cx="685800" cy="425116"/>
          </a:xfrm>
          <a:prstGeom prst="leftRightArrow">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solidFill>
                <a:prstClr val="white"/>
              </a:solidFill>
            </a:endParaRPr>
          </a:p>
        </p:txBody>
      </p:sp>
      <p:sp>
        <p:nvSpPr>
          <p:cNvPr id="20" name="Left-Right Arrow 19"/>
          <p:cNvSpPr/>
          <p:nvPr/>
        </p:nvSpPr>
        <p:spPr>
          <a:xfrm rot="10800000">
            <a:off x="7298752" y="3868422"/>
            <a:ext cx="685800" cy="425116"/>
          </a:xfrm>
          <a:prstGeom prst="leftRightArrow">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solidFill>
                <a:prstClr val="white"/>
              </a:solidFill>
            </a:endParaRPr>
          </a:p>
        </p:txBody>
      </p:sp>
      <p:sp>
        <p:nvSpPr>
          <p:cNvPr id="21" name="Left-Right Arrow 20"/>
          <p:cNvSpPr/>
          <p:nvPr/>
        </p:nvSpPr>
        <p:spPr>
          <a:xfrm rot="7846803">
            <a:off x="7097263" y="2788412"/>
            <a:ext cx="819804" cy="425116"/>
          </a:xfrm>
          <a:prstGeom prst="leftRightArrow">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solidFill>
                <a:prstClr val="white"/>
              </a:solidFill>
            </a:endParaRPr>
          </a:p>
        </p:txBody>
      </p:sp>
      <p:sp>
        <p:nvSpPr>
          <p:cNvPr id="22" name="Oval 21"/>
          <p:cNvSpPr/>
          <p:nvPr/>
        </p:nvSpPr>
        <p:spPr>
          <a:xfrm>
            <a:off x="6462818" y="2490141"/>
            <a:ext cx="182880" cy="18288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23" name="Oval 22"/>
          <p:cNvSpPr/>
          <p:nvPr/>
        </p:nvSpPr>
        <p:spPr>
          <a:xfrm>
            <a:off x="6488050" y="3994685"/>
            <a:ext cx="182880" cy="18288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24" name="Oval 23"/>
          <p:cNvSpPr/>
          <p:nvPr/>
        </p:nvSpPr>
        <p:spPr>
          <a:xfrm>
            <a:off x="6488050" y="3993389"/>
            <a:ext cx="182880" cy="18288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25" name="Oval 24"/>
          <p:cNvSpPr/>
          <p:nvPr/>
        </p:nvSpPr>
        <p:spPr>
          <a:xfrm>
            <a:off x="7729263" y="3990307"/>
            <a:ext cx="182880" cy="18288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26" name="Oval 25"/>
          <p:cNvSpPr/>
          <p:nvPr/>
        </p:nvSpPr>
        <p:spPr>
          <a:xfrm>
            <a:off x="6485609" y="3995654"/>
            <a:ext cx="182880" cy="18288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27" name="Oval 26"/>
          <p:cNvSpPr/>
          <p:nvPr/>
        </p:nvSpPr>
        <p:spPr>
          <a:xfrm>
            <a:off x="6483258" y="3993797"/>
            <a:ext cx="182880" cy="18288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pic>
        <p:nvPicPr>
          <p:cNvPr id="29" name="Imagen 28"/>
          <p:cNvPicPr>
            <a:picLocks noChangeAspect="1"/>
          </p:cNvPicPr>
          <p:nvPr/>
        </p:nvPicPr>
        <p:blipFill>
          <a:blip r:embed="rId7">
            <a:biLevel thresh="75000"/>
            <a:extLst/>
          </a:blip>
          <a:stretch>
            <a:fillRect/>
          </a:stretch>
        </p:blipFill>
        <p:spPr>
          <a:xfrm>
            <a:off x="4932040" y="692696"/>
            <a:ext cx="2304255" cy="1728192"/>
          </a:xfrm>
          <a:prstGeom prst="rect">
            <a:avLst/>
          </a:prstGeom>
        </p:spPr>
      </p:pic>
      <p:sp>
        <p:nvSpPr>
          <p:cNvPr id="3" name="CuadroTexto 2"/>
          <p:cNvSpPr txBox="1"/>
          <p:nvPr/>
        </p:nvSpPr>
        <p:spPr>
          <a:xfrm>
            <a:off x="5897216" y="1124744"/>
            <a:ext cx="907032" cy="369332"/>
          </a:xfrm>
          <a:prstGeom prst="rect">
            <a:avLst/>
          </a:prstGeom>
          <a:noFill/>
        </p:spPr>
        <p:txBody>
          <a:bodyPr wrap="none" rtlCol="0">
            <a:spAutoFit/>
          </a:bodyPr>
          <a:lstStyle/>
          <a:p>
            <a:r>
              <a:rPr lang="es-ES" dirty="0"/>
              <a:t>Gestión</a:t>
            </a:r>
          </a:p>
        </p:txBody>
      </p:sp>
      <p:sp>
        <p:nvSpPr>
          <p:cNvPr id="30" name="CuadroTexto 29"/>
          <p:cNvSpPr txBox="1"/>
          <p:nvPr/>
        </p:nvSpPr>
        <p:spPr>
          <a:xfrm>
            <a:off x="5724128" y="1340768"/>
            <a:ext cx="1298365" cy="369332"/>
          </a:xfrm>
          <a:prstGeom prst="rect">
            <a:avLst/>
          </a:prstGeom>
          <a:noFill/>
        </p:spPr>
        <p:txBody>
          <a:bodyPr wrap="none" rtlCol="0">
            <a:spAutoFit/>
          </a:bodyPr>
          <a:lstStyle/>
          <a:p>
            <a:r>
              <a:rPr lang="es-ES" dirty="0"/>
              <a:t>empresarial</a:t>
            </a:r>
          </a:p>
        </p:txBody>
      </p:sp>
      <p:sp>
        <p:nvSpPr>
          <p:cNvPr id="4" name="CuadroTexto 3"/>
          <p:cNvSpPr txBox="1"/>
          <p:nvPr/>
        </p:nvSpPr>
        <p:spPr>
          <a:xfrm>
            <a:off x="7561540" y="2132856"/>
            <a:ext cx="1402948" cy="646331"/>
          </a:xfrm>
          <a:prstGeom prst="rect">
            <a:avLst/>
          </a:prstGeom>
          <a:noFill/>
        </p:spPr>
        <p:txBody>
          <a:bodyPr wrap="none" rtlCol="0">
            <a:spAutoFit/>
          </a:bodyPr>
          <a:lstStyle/>
          <a:p>
            <a:pPr algn="ctr"/>
            <a:r>
              <a:rPr lang="es-ES" dirty="0"/>
              <a:t>Relación </a:t>
            </a:r>
          </a:p>
          <a:p>
            <a:pPr algn="ctr"/>
            <a:r>
              <a:rPr lang="es-ES" dirty="0" err="1"/>
              <a:t>Stakeholders</a:t>
            </a:r>
            <a:endParaRPr lang="es-ES" dirty="0"/>
          </a:p>
        </p:txBody>
      </p:sp>
      <p:sp>
        <p:nvSpPr>
          <p:cNvPr id="31" name="CuadroTexto 30"/>
          <p:cNvSpPr txBox="1"/>
          <p:nvPr/>
        </p:nvSpPr>
        <p:spPr>
          <a:xfrm>
            <a:off x="7668344" y="4797152"/>
            <a:ext cx="1027182" cy="369332"/>
          </a:xfrm>
          <a:prstGeom prst="rect">
            <a:avLst/>
          </a:prstGeom>
          <a:noFill/>
        </p:spPr>
        <p:txBody>
          <a:bodyPr wrap="none" rtlCol="0">
            <a:spAutoFit/>
          </a:bodyPr>
          <a:lstStyle/>
          <a:p>
            <a:pPr algn="ctr"/>
            <a:r>
              <a:rPr lang="es-ES" dirty="0"/>
              <a:t>Directivo</a:t>
            </a:r>
          </a:p>
        </p:txBody>
      </p:sp>
      <p:sp>
        <p:nvSpPr>
          <p:cNvPr id="32" name="CuadroTexto 31"/>
          <p:cNvSpPr txBox="1"/>
          <p:nvPr/>
        </p:nvSpPr>
        <p:spPr>
          <a:xfrm>
            <a:off x="5940152" y="3429000"/>
            <a:ext cx="1280292" cy="646331"/>
          </a:xfrm>
          <a:prstGeom prst="rect">
            <a:avLst/>
          </a:prstGeom>
          <a:noFill/>
        </p:spPr>
        <p:txBody>
          <a:bodyPr wrap="square" rtlCol="0">
            <a:spAutoFit/>
          </a:bodyPr>
          <a:lstStyle/>
          <a:p>
            <a:pPr algn="ctr"/>
            <a:r>
              <a:rPr lang="es-ES" dirty="0"/>
              <a:t>Capital Social</a:t>
            </a:r>
          </a:p>
        </p:txBody>
      </p:sp>
      <p:sp>
        <p:nvSpPr>
          <p:cNvPr id="33" name="TextBox 1"/>
          <p:cNvSpPr txBox="1"/>
          <p:nvPr/>
        </p:nvSpPr>
        <p:spPr>
          <a:xfrm>
            <a:off x="572430" y="4355827"/>
            <a:ext cx="4953000" cy="2654573"/>
          </a:xfrm>
          <a:prstGeom prst="rect">
            <a:avLst/>
          </a:prstGeom>
          <a:noFill/>
        </p:spPr>
        <p:txBody>
          <a:bodyPr wrap="square" rtlCol="0">
            <a:normAutofit/>
          </a:bodyPr>
          <a:lstStyle/>
          <a:p>
            <a:pPr>
              <a:spcBef>
                <a:spcPts val="100"/>
              </a:spcBef>
            </a:pPr>
            <a:r>
              <a:rPr lang="es-ES" sz="2400" dirty="0">
                <a:solidFill>
                  <a:prstClr val="white"/>
                </a:solidFill>
              </a:rPr>
              <a:t>Fuente de </a:t>
            </a:r>
            <a:r>
              <a:rPr lang="es-ES" sz="2400" dirty="0">
                <a:solidFill>
                  <a:schemeClr val="accent4"/>
                </a:solidFill>
              </a:rPr>
              <a:t>ventajas competitivas</a:t>
            </a:r>
            <a:r>
              <a:rPr lang="es-ES" sz="2400" dirty="0">
                <a:solidFill>
                  <a:prstClr val="white"/>
                </a:solidFill>
              </a:rPr>
              <a:t>.</a:t>
            </a:r>
          </a:p>
          <a:p>
            <a:pPr>
              <a:spcBef>
                <a:spcPts val="100"/>
              </a:spcBef>
            </a:pPr>
            <a:endParaRPr lang="es-ES" sz="2400" dirty="0">
              <a:solidFill>
                <a:prstClr val="white"/>
              </a:solidFill>
            </a:endParaRPr>
          </a:p>
        </p:txBody>
      </p:sp>
    </p:spTree>
  </p:cSld>
  <p:clrMapOvr>
    <a:masterClrMapping/>
  </p:clrMapOvr>
  <mc:AlternateContent xmlns:mc="http://schemas.openxmlformats.org/markup-compatibility/2006" xmlns:p14="http://schemas.microsoft.com/office/powerpoint/2010/main">
    <mc:Choice Requires="p14">
      <p:transition spd="slow" p14:dur="1500">
        <p:dissolve/>
      </p:transition>
    </mc:Choice>
    <mc:Fallback xmlns="">
      <p:transition spd="slow">
        <p:dissolv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50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750"/>
                                        <p:tgtEl>
                                          <p:spTgt spid="16"/>
                                        </p:tgtEl>
                                      </p:cBhvr>
                                    </p:animEffect>
                                  </p:childTnLst>
                                </p:cTn>
                              </p:par>
                              <p:par>
                                <p:cTn id="8" presetID="10" presetClass="entr" presetSubtype="0" fill="hold" nodeType="withEffect">
                                  <p:stCondLst>
                                    <p:cond delay="500"/>
                                  </p:stCondLst>
                                  <p:childTnLst>
                                    <p:set>
                                      <p:cBhvr>
                                        <p:cTn id="9" dur="1" fill="hold">
                                          <p:stCondLst>
                                            <p:cond delay="0"/>
                                          </p:stCondLst>
                                        </p:cTn>
                                        <p:tgtEl>
                                          <p:spTgt spid="12"/>
                                        </p:tgtEl>
                                        <p:attrNameLst>
                                          <p:attrName>style.visibility</p:attrName>
                                        </p:attrNameLst>
                                      </p:cBhvr>
                                      <p:to>
                                        <p:strVal val="visible"/>
                                      </p:to>
                                    </p:set>
                                    <p:animEffect transition="in" filter="fade">
                                      <p:cBhvr>
                                        <p:cTn id="10" dur="750"/>
                                        <p:tgtEl>
                                          <p:spTgt spid="12"/>
                                        </p:tgtEl>
                                      </p:cBhvr>
                                    </p:animEffect>
                                  </p:childTnLst>
                                </p:cTn>
                              </p:par>
                              <p:par>
                                <p:cTn id="11" presetID="16" presetClass="entr" presetSubtype="37" fill="hold" grpId="0" nodeType="withEffect">
                                  <p:stCondLst>
                                    <p:cond delay="0"/>
                                  </p:stCondLst>
                                  <p:childTnLst>
                                    <p:set>
                                      <p:cBhvr>
                                        <p:cTn id="12" dur="1" fill="hold">
                                          <p:stCondLst>
                                            <p:cond delay="0"/>
                                          </p:stCondLst>
                                        </p:cTn>
                                        <p:tgtEl>
                                          <p:spTgt spid="20"/>
                                        </p:tgtEl>
                                        <p:attrNameLst>
                                          <p:attrName>style.visibility</p:attrName>
                                        </p:attrNameLst>
                                      </p:cBhvr>
                                      <p:to>
                                        <p:strVal val="visible"/>
                                      </p:to>
                                    </p:set>
                                    <p:animEffect transition="in" filter="barn(outVertical)">
                                      <p:cBhvr>
                                        <p:cTn id="13" dur="500"/>
                                        <p:tgtEl>
                                          <p:spTgt spid="20"/>
                                        </p:tgtEl>
                                      </p:cBhvr>
                                    </p:animEffect>
                                  </p:childTnLst>
                                </p:cTn>
                              </p:par>
                              <p:par>
                                <p:cTn id="14" presetID="16" presetClass="entr" presetSubtype="42" fill="hold" grpId="0" nodeType="withEffect">
                                  <p:stCondLst>
                                    <p:cond delay="0"/>
                                  </p:stCondLst>
                                  <p:childTnLst>
                                    <p:set>
                                      <p:cBhvr>
                                        <p:cTn id="15" dur="1" fill="hold">
                                          <p:stCondLst>
                                            <p:cond delay="0"/>
                                          </p:stCondLst>
                                        </p:cTn>
                                        <p:tgtEl>
                                          <p:spTgt spid="19"/>
                                        </p:tgtEl>
                                        <p:attrNameLst>
                                          <p:attrName>style.visibility</p:attrName>
                                        </p:attrNameLst>
                                      </p:cBhvr>
                                      <p:to>
                                        <p:strVal val="visible"/>
                                      </p:to>
                                    </p:set>
                                    <p:animEffect transition="in" filter="barn(outHorizontal)">
                                      <p:cBhvr>
                                        <p:cTn id="16" dur="500"/>
                                        <p:tgtEl>
                                          <p:spTgt spid="19"/>
                                        </p:tgtEl>
                                      </p:cBhvr>
                                    </p:animEffect>
                                  </p:childTnLst>
                                </p:cTn>
                              </p:par>
                              <p:par>
                                <p:cTn id="17" presetID="16" presetClass="entr" presetSubtype="37" fill="hold" grpId="0" nodeType="withEffect">
                                  <p:stCondLst>
                                    <p:cond delay="0"/>
                                  </p:stCondLst>
                                  <p:childTnLst>
                                    <p:set>
                                      <p:cBhvr>
                                        <p:cTn id="18" dur="1" fill="hold">
                                          <p:stCondLst>
                                            <p:cond delay="0"/>
                                          </p:stCondLst>
                                        </p:cTn>
                                        <p:tgtEl>
                                          <p:spTgt spid="21"/>
                                        </p:tgtEl>
                                        <p:attrNameLst>
                                          <p:attrName>style.visibility</p:attrName>
                                        </p:attrNameLst>
                                      </p:cBhvr>
                                      <p:to>
                                        <p:strVal val="visible"/>
                                      </p:to>
                                    </p:set>
                                    <p:animEffect transition="in" filter="barn(outVertical)">
                                      <p:cBhvr>
                                        <p:cTn id="19" dur="500"/>
                                        <p:tgtEl>
                                          <p:spTgt spid="21"/>
                                        </p:tgtEl>
                                      </p:cBhvr>
                                    </p:animEffect>
                                  </p:childTnLst>
                                </p:cTn>
                              </p:par>
                            </p:childTnLst>
                          </p:cTn>
                        </p:par>
                        <p:par>
                          <p:cTn id="20" fill="hold">
                            <p:stCondLst>
                              <p:cond delay="1250"/>
                            </p:stCondLst>
                            <p:childTnLst>
                              <p:par>
                                <p:cTn id="21" presetID="10" presetClass="entr" presetSubtype="0" fill="hold" grpId="1" nodeType="afterEffect">
                                  <p:stCondLst>
                                    <p:cond delay="0"/>
                                  </p:stCondLst>
                                  <p:childTnLst>
                                    <p:set>
                                      <p:cBhvr>
                                        <p:cTn id="22" dur="1" fill="hold">
                                          <p:stCondLst>
                                            <p:cond delay="0"/>
                                          </p:stCondLst>
                                        </p:cTn>
                                        <p:tgtEl>
                                          <p:spTgt spid="22"/>
                                        </p:tgtEl>
                                        <p:attrNameLst>
                                          <p:attrName>style.visibility</p:attrName>
                                        </p:attrNameLst>
                                      </p:cBhvr>
                                      <p:to>
                                        <p:strVal val="visible"/>
                                      </p:to>
                                    </p:set>
                                    <p:animEffect transition="in" filter="fade">
                                      <p:cBhvr>
                                        <p:cTn id="23" dur="500"/>
                                        <p:tgtEl>
                                          <p:spTgt spid="22"/>
                                        </p:tgtEl>
                                      </p:cBhvr>
                                    </p:animEffect>
                                  </p:childTnLst>
                                </p:cTn>
                              </p:par>
                            </p:childTnLst>
                          </p:cTn>
                        </p:par>
                        <p:par>
                          <p:cTn id="24" fill="hold">
                            <p:stCondLst>
                              <p:cond delay="1750"/>
                            </p:stCondLst>
                            <p:childTnLst>
                              <p:par>
                                <p:cTn id="25" presetID="42" presetClass="path" presetSubtype="0" accel="50000" decel="50000" fill="hold" grpId="0" nodeType="afterEffect">
                                  <p:stCondLst>
                                    <p:cond delay="0"/>
                                  </p:stCondLst>
                                  <p:childTnLst>
                                    <p:animMotion origin="layout" path="M 0.00017 0.00023 L 0.00278 0.22037 " pathEditMode="relative" rAng="0" ptsTypes="AA">
                                      <p:cBhvr>
                                        <p:cTn id="26" dur="1500" fill="hold"/>
                                        <p:tgtEl>
                                          <p:spTgt spid="22"/>
                                        </p:tgtEl>
                                        <p:attrNameLst>
                                          <p:attrName>ppt_x</p:attrName>
                                          <p:attrName>ppt_y</p:attrName>
                                        </p:attrNameLst>
                                      </p:cBhvr>
                                      <p:rCtr x="1" y="110"/>
                                    </p:animMotion>
                                  </p:childTnLst>
                                  <p:subTnLst>
                                    <p:set>
                                      <p:cBhvr override="childStyle">
                                        <p:cTn dur="1" fill="hold" display="0" masterRel="sameClick" afterEffect="1">
                                          <p:stCondLst>
                                            <p:cond evt="end" delay="0">
                                              <p:tn val="25"/>
                                            </p:cond>
                                          </p:stCondLst>
                                        </p:cTn>
                                        <p:tgtEl>
                                          <p:spTgt spid="22"/>
                                        </p:tgtEl>
                                        <p:attrNameLst>
                                          <p:attrName>style.visibility</p:attrName>
                                        </p:attrNameLst>
                                      </p:cBhvr>
                                      <p:to>
                                        <p:strVal val="hidden"/>
                                      </p:to>
                                    </p:set>
                                  </p:subTnLst>
                                </p:cTn>
                              </p:par>
                            </p:childTnLst>
                          </p:cTn>
                        </p:par>
                        <p:par>
                          <p:cTn id="27" fill="hold">
                            <p:stCondLst>
                              <p:cond delay="3250"/>
                            </p:stCondLst>
                            <p:childTnLst>
                              <p:par>
                                <p:cTn id="28" presetID="10" presetClass="exit" presetSubtype="0" fill="hold" grpId="2" nodeType="afterEffect">
                                  <p:stCondLst>
                                    <p:cond delay="0"/>
                                  </p:stCondLst>
                                  <p:childTnLst>
                                    <p:animEffect transition="out" filter="fade">
                                      <p:cBhvr>
                                        <p:cTn id="29" dur="500"/>
                                        <p:tgtEl>
                                          <p:spTgt spid="22"/>
                                        </p:tgtEl>
                                      </p:cBhvr>
                                    </p:animEffect>
                                    <p:set>
                                      <p:cBhvr>
                                        <p:cTn id="30" dur="1" fill="hold">
                                          <p:stCondLst>
                                            <p:cond delay="499"/>
                                          </p:stCondLst>
                                        </p:cTn>
                                        <p:tgtEl>
                                          <p:spTgt spid="22"/>
                                        </p:tgtEl>
                                        <p:attrNameLst>
                                          <p:attrName>style.visibility</p:attrName>
                                        </p:attrNameLst>
                                      </p:cBhvr>
                                      <p:to>
                                        <p:strVal val="hidden"/>
                                      </p:to>
                                    </p:set>
                                  </p:childTnLst>
                                </p:cTn>
                              </p:par>
                              <p:par>
                                <p:cTn id="31" presetID="1" presetClass="entr" presetSubtype="0" fill="hold" grpId="1" nodeType="withEffect">
                                  <p:stCondLst>
                                    <p:cond delay="0"/>
                                  </p:stCondLst>
                                  <p:childTnLst>
                                    <p:set>
                                      <p:cBhvr>
                                        <p:cTn id="32" dur="1" fill="hold">
                                          <p:stCondLst>
                                            <p:cond delay="0"/>
                                          </p:stCondLst>
                                        </p:cTn>
                                        <p:tgtEl>
                                          <p:spTgt spid="24"/>
                                        </p:tgtEl>
                                        <p:attrNameLst>
                                          <p:attrName>style.visibility</p:attrName>
                                        </p:attrNameLst>
                                      </p:cBhvr>
                                      <p:to>
                                        <p:strVal val="visible"/>
                                      </p:to>
                                    </p:set>
                                  </p:childTnLst>
                                </p:cTn>
                              </p:par>
                              <p:par>
                                <p:cTn id="33" presetID="1" presetClass="entr" presetSubtype="0" fill="hold" grpId="1" nodeType="withEffect">
                                  <p:stCondLst>
                                    <p:cond delay="0"/>
                                  </p:stCondLst>
                                  <p:childTnLst>
                                    <p:set>
                                      <p:cBhvr>
                                        <p:cTn id="34" dur="1" fill="hold">
                                          <p:stCondLst>
                                            <p:cond delay="0"/>
                                          </p:stCondLst>
                                        </p:cTn>
                                        <p:tgtEl>
                                          <p:spTgt spid="23"/>
                                        </p:tgtEl>
                                        <p:attrNameLst>
                                          <p:attrName>style.visibility</p:attrName>
                                        </p:attrNameLst>
                                      </p:cBhvr>
                                      <p:to>
                                        <p:strVal val="visible"/>
                                      </p:to>
                                    </p:set>
                                  </p:childTnLst>
                                </p:cTn>
                              </p:par>
                              <p:par>
                                <p:cTn id="35" presetID="42" presetClass="path" presetSubtype="0" accel="50000" decel="50000" fill="hold" grpId="0" nodeType="withEffect">
                                  <p:stCondLst>
                                    <p:cond delay="0"/>
                                  </p:stCondLst>
                                  <p:childTnLst>
                                    <p:animMotion origin="layout" path="M 3.33333E-6 -1.11111E-6 L 0.13889 -1.11111E-6 " pathEditMode="relative" rAng="0" ptsTypes="AA">
                                      <p:cBhvr>
                                        <p:cTn id="36" dur="1500" fill="hold"/>
                                        <p:tgtEl>
                                          <p:spTgt spid="24"/>
                                        </p:tgtEl>
                                        <p:attrNameLst>
                                          <p:attrName>ppt_x</p:attrName>
                                          <p:attrName>ppt_y</p:attrName>
                                        </p:attrNameLst>
                                      </p:cBhvr>
                                      <p:rCtr x="69" y="0"/>
                                    </p:animMotion>
                                  </p:childTnLst>
                                </p:cTn>
                              </p:par>
                              <p:par>
                                <p:cTn id="37" presetID="42" presetClass="path" presetSubtype="0" accel="50000" decel="50000" fill="hold" grpId="0" nodeType="withEffect">
                                  <p:stCondLst>
                                    <p:cond delay="0"/>
                                  </p:stCondLst>
                                  <p:childTnLst>
                                    <p:animMotion origin="layout" path="M 3.33333E-6 -1.11111E-6 L 0.11788 -0.18403 " pathEditMode="relative" rAng="0" ptsTypes="AA">
                                      <p:cBhvr>
                                        <p:cTn id="38" dur="1500" fill="hold"/>
                                        <p:tgtEl>
                                          <p:spTgt spid="23"/>
                                        </p:tgtEl>
                                        <p:attrNameLst>
                                          <p:attrName>ppt_x</p:attrName>
                                          <p:attrName>ppt_y</p:attrName>
                                        </p:attrNameLst>
                                      </p:cBhvr>
                                      <p:rCtr x="59" y="-92"/>
                                    </p:animMotion>
                                  </p:childTnLst>
                                </p:cTn>
                              </p:par>
                            </p:childTnLst>
                          </p:cTn>
                        </p:par>
                        <p:par>
                          <p:cTn id="39" fill="hold">
                            <p:stCondLst>
                              <p:cond delay="4750"/>
                            </p:stCondLst>
                            <p:childTnLst>
                              <p:par>
                                <p:cTn id="40" presetID="10" presetClass="exit" presetSubtype="0" fill="hold" grpId="2" nodeType="afterEffect">
                                  <p:stCondLst>
                                    <p:cond delay="0"/>
                                  </p:stCondLst>
                                  <p:childTnLst>
                                    <p:animEffect transition="out" filter="fade">
                                      <p:cBhvr>
                                        <p:cTn id="41" dur="250"/>
                                        <p:tgtEl>
                                          <p:spTgt spid="24"/>
                                        </p:tgtEl>
                                      </p:cBhvr>
                                    </p:animEffect>
                                    <p:set>
                                      <p:cBhvr>
                                        <p:cTn id="42" dur="1" fill="hold">
                                          <p:stCondLst>
                                            <p:cond delay="249"/>
                                          </p:stCondLst>
                                        </p:cTn>
                                        <p:tgtEl>
                                          <p:spTgt spid="24"/>
                                        </p:tgtEl>
                                        <p:attrNameLst>
                                          <p:attrName>style.visibility</p:attrName>
                                        </p:attrNameLst>
                                      </p:cBhvr>
                                      <p:to>
                                        <p:strVal val="hidden"/>
                                      </p:to>
                                    </p:set>
                                  </p:childTnLst>
                                </p:cTn>
                              </p:par>
                              <p:par>
                                <p:cTn id="43" presetID="10" presetClass="exit" presetSubtype="0" fill="hold" grpId="2" nodeType="withEffect">
                                  <p:stCondLst>
                                    <p:cond delay="0"/>
                                  </p:stCondLst>
                                  <p:childTnLst>
                                    <p:animEffect transition="out" filter="fade">
                                      <p:cBhvr>
                                        <p:cTn id="44" dur="500"/>
                                        <p:tgtEl>
                                          <p:spTgt spid="23"/>
                                        </p:tgtEl>
                                      </p:cBhvr>
                                    </p:animEffect>
                                    <p:set>
                                      <p:cBhvr>
                                        <p:cTn id="45" dur="1" fill="hold">
                                          <p:stCondLst>
                                            <p:cond delay="499"/>
                                          </p:stCondLst>
                                        </p:cTn>
                                        <p:tgtEl>
                                          <p:spTgt spid="23"/>
                                        </p:tgtEl>
                                        <p:attrNameLst>
                                          <p:attrName>style.visibility</p:attrName>
                                        </p:attrNameLst>
                                      </p:cBhvr>
                                      <p:to>
                                        <p:strVal val="hidden"/>
                                      </p:to>
                                    </p:set>
                                  </p:childTnLst>
                                </p:cTn>
                              </p:par>
                              <p:par>
                                <p:cTn id="46" presetID="10" presetClass="entr" presetSubtype="0" fill="hold" grpId="0" nodeType="withEffect">
                                  <p:stCondLst>
                                    <p:cond delay="0"/>
                                  </p:stCondLst>
                                  <p:childTnLst>
                                    <p:set>
                                      <p:cBhvr>
                                        <p:cTn id="47" dur="1" fill="hold">
                                          <p:stCondLst>
                                            <p:cond delay="0"/>
                                          </p:stCondLst>
                                        </p:cTn>
                                        <p:tgtEl>
                                          <p:spTgt spid="25"/>
                                        </p:tgtEl>
                                        <p:attrNameLst>
                                          <p:attrName>style.visibility</p:attrName>
                                        </p:attrNameLst>
                                      </p:cBhvr>
                                      <p:to>
                                        <p:strVal val="visible"/>
                                      </p:to>
                                    </p:set>
                                    <p:animEffect transition="in" filter="fade">
                                      <p:cBhvr>
                                        <p:cTn id="48" dur="250"/>
                                        <p:tgtEl>
                                          <p:spTgt spid="25"/>
                                        </p:tgtEl>
                                      </p:cBhvr>
                                    </p:animEffect>
                                  </p:childTnLst>
                                </p:cTn>
                              </p:par>
                            </p:childTnLst>
                          </p:cTn>
                        </p:par>
                        <p:par>
                          <p:cTn id="49" fill="hold">
                            <p:stCondLst>
                              <p:cond delay="5250"/>
                            </p:stCondLst>
                            <p:childTnLst>
                              <p:par>
                                <p:cTn id="50" presetID="42" presetClass="path" presetSubtype="0" accel="50000" decel="50000" fill="hold" grpId="1" nodeType="afterEffect">
                                  <p:stCondLst>
                                    <p:cond delay="0"/>
                                  </p:stCondLst>
                                  <p:childTnLst>
                                    <p:animMotion origin="layout" path="M 3.61111E-6 1.82786E-6 L -0.13664 0.00046 " pathEditMode="relative" rAng="0" ptsTypes="AA">
                                      <p:cBhvr>
                                        <p:cTn id="51" dur="1500" fill="hold"/>
                                        <p:tgtEl>
                                          <p:spTgt spid="25"/>
                                        </p:tgtEl>
                                        <p:attrNameLst>
                                          <p:attrName>ppt_x</p:attrName>
                                          <p:attrName>ppt_y</p:attrName>
                                        </p:attrNameLst>
                                      </p:cBhvr>
                                      <p:rCtr x="-68" y="0"/>
                                    </p:animMotion>
                                  </p:childTnLst>
                                  <p:subTnLst>
                                    <p:set>
                                      <p:cBhvr override="childStyle">
                                        <p:cTn dur="1" fill="hold" display="0" masterRel="sameClick" afterEffect="1">
                                          <p:stCondLst>
                                            <p:cond evt="end" delay="0">
                                              <p:tn val="50"/>
                                            </p:cond>
                                          </p:stCondLst>
                                        </p:cTn>
                                        <p:tgtEl>
                                          <p:spTgt spid="25"/>
                                        </p:tgtEl>
                                        <p:attrNameLst>
                                          <p:attrName>style.visibility</p:attrName>
                                        </p:attrNameLst>
                                      </p:cBhvr>
                                      <p:to>
                                        <p:strVal val="hidden"/>
                                      </p:to>
                                    </p:set>
                                  </p:subTnLst>
                                </p:cTn>
                              </p:par>
                            </p:childTnLst>
                          </p:cTn>
                        </p:par>
                        <p:par>
                          <p:cTn id="52" fill="hold">
                            <p:stCondLst>
                              <p:cond delay="6750"/>
                            </p:stCondLst>
                            <p:childTnLst>
                              <p:par>
                                <p:cTn id="53" presetID="10" presetClass="exit" presetSubtype="0" fill="hold" grpId="2" nodeType="afterEffect">
                                  <p:stCondLst>
                                    <p:cond delay="0"/>
                                  </p:stCondLst>
                                  <p:childTnLst>
                                    <p:animEffect transition="out" filter="fade">
                                      <p:cBhvr>
                                        <p:cTn id="54" dur="500"/>
                                        <p:tgtEl>
                                          <p:spTgt spid="25"/>
                                        </p:tgtEl>
                                      </p:cBhvr>
                                    </p:animEffect>
                                    <p:set>
                                      <p:cBhvr>
                                        <p:cTn id="55" dur="1" fill="hold">
                                          <p:stCondLst>
                                            <p:cond delay="499"/>
                                          </p:stCondLst>
                                        </p:cTn>
                                        <p:tgtEl>
                                          <p:spTgt spid="25"/>
                                        </p:tgtEl>
                                        <p:attrNameLst>
                                          <p:attrName>style.visibility</p:attrName>
                                        </p:attrNameLst>
                                      </p:cBhvr>
                                      <p:to>
                                        <p:strVal val="hidden"/>
                                      </p:to>
                                    </p:set>
                                  </p:childTnLst>
                                </p:cTn>
                              </p:par>
                              <p:par>
                                <p:cTn id="56" presetID="1" presetClass="entr" presetSubtype="0" fill="hold" grpId="1" nodeType="withEffect">
                                  <p:stCondLst>
                                    <p:cond delay="0"/>
                                  </p:stCondLst>
                                  <p:childTnLst>
                                    <p:set>
                                      <p:cBhvr>
                                        <p:cTn id="57" dur="1" fill="hold">
                                          <p:stCondLst>
                                            <p:cond delay="0"/>
                                          </p:stCondLst>
                                        </p:cTn>
                                        <p:tgtEl>
                                          <p:spTgt spid="26"/>
                                        </p:tgtEl>
                                        <p:attrNameLst>
                                          <p:attrName>style.visibility</p:attrName>
                                        </p:attrNameLst>
                                      </p:cBhvr>
                                      <p:to>
                                        <p:strVal val="visible"/>
                                      </p:to>
                                    </p:set>
                                  </p:childTnLst>
                                </p:cTn>
                              </p:par>
                              <p:par>
                                <p:cTn id="58" presetID="1" presetClass="entr" presetSubtype="0" fill="hold" grpId="1" nodeType="withEffect">
                                  <p:stCondLst>
                                    <p:cond delay="0"/>
                                  </p:stCondLst>
                                  <p:childTnLst>
                                    <p:set>
                                      <p:cBhvr>
                                        <p:cTn id="59" dur="1" fill="hold">
                                          <p:stCondLst>
                                            <p:cond delay="0"/>
                                          </p:stCondLst>
                                        </p:cTn>
                                        <p:tgtEl>
                                          <p:spTgt spid="27"/>
                                        </p:tgtEl>
                                        <p:attrNameLst>
                                          <p:attrName>style.visibility</p:attrName>
                                        </p:attrNameLst>
                                      </p:cBhvr>
                                      <p:to>
                                        <p:strVal val="visible"/>
                                      </p:to>
                                    </p:set>
                                  </p:childTnLst>
                                </p:cTn>
                              </p:par>
                              <p:par>
                                <p:cTn id="60" presetID="42" presetClass="path" presetSubtype="0" accel="50000" decel="50000" fill="hold" grpId="0" nodeType="withEffect">
                                  <p:stCondLst>
                                    <p:cond delay="0"/>
                                  </p:stCondLst>
                                  <p:childTnLst>
                                    <p:animMotion origin="layout" path="M 0.00035 0.00093 L -0.00261 -0.21911 " pathEditMode="relative" rAng="0" ptsTypes="AA">
                                      <p:cBhvr>
                                        <p:cTn id="61" dur="1500" fill="hold"/>
                                        <p:tgtEl>
                                          <p:spTgt spid="26"/>
                                        </p:tgtEl>
                                        <p:attrNameLst>
                                          <p:attrName>ppt_x</p:attrName>
                                          <p:attrName>ppt_y</p:attrName>
                                        </p:attrNameLst>
                                      </p:cBhvr>
                                      <p:rCtr x="-2" y="-110"/>
                                    </p:animMotion>
                                  </p:childTnLst>
                                </p:cTn>
                              </p:par>
                              <p:par>
                                <p:cTn id="62" presetID="42" presetClass="path" presetSubtype="0" accel="50000" decel="50000" fill="hold" grpId="0" nodeType="withEffect">
                                  <p:stCondLst>
                                    <p:cond delay="0"/>
                                  </p:stCondLst>
                                  <p:childTnLst>
                                    <p:animMotion origin="layout" path="M 0.00139 0.00046 L 0.11458 -0.18079 " pathEditMode="relative" rAng="0" ptsTypes="AA">
                                      <p:cBhvr>
                                        <p:cTn id="63" dur="1500" fill="hold"/>
                                        <p:tgtEl>
                                          <p:spTgt spid="27"/>
                                        </p:tgtEl>
                                        <p:attrNameLst>
                                          <p:attrName>ppt_x</p:attrName>
                                          <p:attrName>ppt_y</p:attrName>
                                        </p:attrNameLst>
                                      </p:cBhvr>
                                      <p:rCtr x="57" y="-91"/>
                                    </p:animMotion>
                                  </p:childTnLst>
                                </p:cTn>
                              </p:par>
                            </p:childTnLst>
                          </p:cTn>
                        </p:par>
                        <p:par>
                          <p:cTn id="64" fill="hold">
                            <p:stCondLst>
                              <p:cond delay="8250"/>
                            </p:stCondLst>
                            <p:childTnLst>
                              <p:par>
                                <p:cTn id="65" presetID="10" presetClass="exit" presetSubtype="0" fill="hold" grpId="2" nodeType="afterEffect">
                                  <p:stCondLst>
                                    <p:cond delay="0"/>
                                  </p:stCondLst>
                                  <p:childTnLst>
                                    <p:animEffect transition="out" filter="fade">
                                      <p:cBhvr>
                                        <p:cTn id="66" dur="500"/>
                                        <p:tgtEl>
                                          <p:spTgt spid="27"/>
                                        </p:tgtEl>
                                      </p:cBhvr>
                                    </p:animEffect>
                                    <p:set>
                                      <p:cBhvr>
                                        <p:cTn id="67" dur="1" fill="hold">
                                          <p:stCondLst>
                                            <p:cond delay="499"/>
                                          </p:stCondLst>
                                        </p:cTn>
                                        <p:tgtEl>
                                          <p:spTgt spid="27"/>
                                        </p:tgtEl>
                                        <p:attrNameLst>
                                          <p:attrName>style.visibility</p:attrName>
                                        </p:attrNameLst>
                                      </p:cBhvr>
                                      <p:to>
                                        <p:strVal val="hidden"/>
                                      </p:to>
                                    </p:set>
                                  </p:childTnLst>
                                </p:cTn>
                              </p:par>
                              <p:par>
                                <p:cTn id="68" presetID="10" presetClass="exit" presetSubtype="0" fill="hold" grpId="2" nodeType="withEffect">
                                  <p:stCondLst>
                                    <p:cond delay="0"/>
                                  </p:stCondLst>
                                  <p:childTnLst>
                                    <p:animEffect transition="out" filter="fade">
                                      <p:cBhvr>
                                        <p:cTn id="69" dur="500"/>
                                        <p:tgtEl>
                                          <p:spTgt spid="26"/>
                                        </p:tgtEl>
                                      </p:cBhvr>
                                    </p:animEffect>
                                    <p:set>
                                      <p:cBhvr>
                                        <p:cTn id="70" dur="1" fill="hold">
                                          <p:stCondLst>
                                            <p:cond delay="499"/>
                                          </p:stCondLst>
                                        </p:cTn>
                                        <p:tgtEl>
                                          <p:spTgt spid="26"/>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20" grpId="0" animBg="1"/>
      <p:bldP spid="21" grpId="0" animBg="1"/>
      <p:bldP spid="22" grpId="0" animBg="1"/>
      <p:bldP spid="22" grpId="1" animBg="1"/>
      <p:bldP spid="22" grpId="2" animBg="1"/>
      <p:bldP spid="23" grpId="0" animBg="1"/>
      <p:bldP spid="23" grpId="1" animBg="1"/>
      <p:bldP spid="23" grpId="2" animBg="1"/>
      <p:bldP spid="24" grpId="0" animBg="1"/>
      <p:bldP spid="24" grpId="1" animBg="1"/>
      <p:bldP spid="24" grpId="2" animBg="1"/>
      <p:bldP spid="25" grpId="0" animBg="1"/>
      <p:bldP spid="25" grpId="1" animBg="1"/>
      <p:bldP spid="25" grpId="2" animBg="1"/>
      <p:bldP spid="26" grpId="0" animBg="1"/>
      <p:bldP spid="26" grpId="1" animBg="1"/>
      <p:bldP spid="26" grpId="2" animBg="1"/>
      <p:bldP spid="27" grpId="0" animBg="1"/>
      <p:bldP spid="27" grpId="1" animBg="1"/>
      <p:bldP spid="27" grpId="2" animBg="1"/>
    </p:bldLst>
  </p:timing>
</p:sld>
</file>

<file path=ppt/slides/slide31.xml><?xml version="1.0" encoding="utf-8"?>
<p:sld xmlns:a="http://schemas.openxmlformats.org/drawingml/2006/main" xmlns:r="http://schemas.openxmlformats.org/officeDocument/2006/relationships" xmlns:p="http://schemas.openxmlformats.org/presentationml/2006/main">
  <p:cSld>
    <p:bg>
      <p:bgPr>
        <a:blipFill dpi="0" rotWithShape="1">
          <a:blip r:embed="rId4" cstate="print">
            <a:lum/>
          </a:blip>
          <a:srcRect/>
          <a:stretch>
            <a:fillRect/>
          </a:stretch>
        </a:blipFill>
        <a:effectLst/>
      </p:bgPr>
    </p:bg>
    <p:spTree>
      <p:nvGrpSpPr>
        <p:cNvPr id="1" name=""/>
        <p:cNvGrpSpPr/>
        <p:nvPr/>
      </p:nvGrpSpPr>
      <p:grpSpPr>
        <a:xfrm>
          <a:off x="0" y="0"/>
          <a:ext cx="0" cy="0"/>
          <a:chOff x="0" y="0"/>
          <a:chExt cx="0" cy="0"/>
        </a:xfrm>
      </p:grpSpPr>
      <p:pic>
        <p:nvPicPr>
          <p:cNvPr id="30" name="Imagen 29"/>
          <p:cNvPicPr>
            <a:picLocks noChangeAspect="1"/>
          </p:cNvPicPr>
          <p:nvPr/>
        </p:nvPicPr>
        <p:blipFill rotWithShape="1">
          <a:blip r:embed="rId5">
            <a:clrChange>
              <a:clrFrom>
                <a:srgbClr val="FFFFFF"/>
              </a:clrFrom>
              <a:clrTo>
                <a:srgbClr val="FFFFFF">
                  <a:alpha val="0"/>
                </a:srgbClr>
              </a:clrTo>
            </a:clrChange>
          </a:blip>
          <a:srcRect l="20961" r="30268" b="4818"/>
          <a:stretch/>
        </p:blipFill>
        <p:spPr>
          <a:xfrm flipH="1">
            <a:off x="3131840" y="908720"/>
            <a:ext cx="669930" cy="1944588"/>
          </a:xfrm>
          <a:prstGeom prst="rect">
            <a:avLst/>
          </a:prstGeom>
        </p:spPr>
      </p:pic>
      <p:pic>
        <p:nvPicPr>
          <p:cNvPr id="35" name="Imagen 34" descr="rbrb_2750.png"/>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834822" y="5157192"/>
            <a:ext cx="1369026" cy="1578866"/>
          </a:xfrm>
          <a:prstGeom prst="rect">
            <a:avLst/>
          </a:prstGeom>
        </p:spPr>
      </p:pic>
      <p:sp>
        <p:nvSpPr>
          <p:cNvPr id="20" name="Right Arrow 19"/>
          <p:cNvSpPr/>
          <p:nvPr/>
        </p:nvSpPr>
        <p:spPr>
          <a:xfrm>
            <a:off x="3203848" y="3501008"/>
            <a:ext cx="1053515" cy="490290"/>
          </a:xfrm>
          <a:prstGeom prst="leftArrow">
            <a:avLst/>
          </a:prstGeom>
          <a:gradFill flip="none" rotWithShape="1">
            <a:gsLst>
              <a:gs pos="15000">
                <a:schemeClr val="tx1">
                  <a:lumMod val="75000"/>
                  <a:lumOff val="25000"/>
                  <a:alpha val="18000"/>
                </a:schemeClr>
              </a:gs>
              <a:gs pos="48000">
                <a:schemeClr val="tx1">
                  <a:lumMod val="65000"/>
                  <a:lumOff val="35000"/>
                  <a:alpha val="2000"/>
                </a:scheme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solidFill>
                <a:prstClr val="white"/>
              </a:solidFill>
            </a:endParaRPr>
          </a:p>
        </p:txBody>
      </p:sp>
      <p:pic>
        <p:nvPicPr>
          <p:cNvPr id="7" name="Imagen 6" descr="72884537.png"/>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2699792" y="2636912"/>
            <a:ext cx="1844824" cy="1844824"/>
          </a:xfrm>
          <a:prstGeom prst="rect">
            <a:avLst/>
          </a:prstGeom>
        </p:spPr>
      </p:pic>
      <p:pic>
        <p:nvPicPr>
          <p:cNvPr id="12" name="Imagen 11"/>
          <p:cNvPicPr>
            <a:picLocks noChangeAspect="1"/>
          </p:cNvPicPr>
          <p:nvPr/>
        </p:nvPicPr>
        <p:blipFill rotWithShape="1">
          <a:blip r:embed="rId8">
            <a:extLst/>
          </a:blip>
          <a:srcRect l="23818" t="5335" r="34588" b="45624"/>
          <a:stretch/>
        </p:blipFill>
        <p:spPr>
          <a:xfrm>
            <a:off x="1299637" y="2924944"/>
            <a:ext cx="1760195" cy="1512168"/>
          </a:xfrm>
          <a:prstGeom prst="rect">
            <a:avLst/>
          </a:prstGeom>
        </p:spPr>
      </p:pic>
      <p:sp>
        <p:nvSpPr>
          <p:cNvPr id="10" name="Rectángulo 9"/>
          <p:cNvSpPr/>
          <p:nvPr/>
        </p:nvSpPr>
        <p:spPr>
          <a:xfrm>
            <a:off x="2915816" y="1782108"/>
            <a:ext cx="1080120" cy="360040"/>
          </a:xfrm>
          <a:prstGeom prst="rect">
            <a:avLst/>
          </a:prstGeom>
        </p:spPr>
        <p:style>
          <a:lnRef idx="1">
            <a:schemeClr val="accent3"/>
          </a:lnRef>
          <a:fillRef idx="3">
            <a:schemeClr val="accent3"/>
          </a:fillRef>
          <a:effectRef idx="2">
            <a:schemeClr val="accent3"/>
          </a:effectRef>
          <a:fontRef idx="minor">
            <a:schemeClr val="lt1"/>
          </a:fontRef>
        </p:style>
        <p:txBody>
          <a:bodyPr rtlCol="0" anchor="ctr"/>
          <a:lstStyle/>
          <a:p>
            <a:pPr algn="ctr"/>
            <a:endParaRPr lang="es-ES"/>
          </a:p>
        </p:txBody>
      </p:sp>
      <p:sp>
        <p:nvSpPr>
          <p:cNvPr id="13" name="CuadroTexto 12"/>
          <p:cNvSpPr txBox="1"/>
          <p:nvPr/>
        </p:nvSpPr>
        <p:spPr>
          <a:xfrm>
            <a:off x="3040791" y="1772816"/>
            <a:ext cx="883137" cy="369332"/>
          </a:xfrm>
          <a:prstGeom prst="rect">
            <a:avLst/>
          </a:prstGeom>
          <a:noFill/>
        </p:spPr>
        <p:txBody>
          <a:bodyPr wrap="none" rtlCol="0">
            <a:spAutoFit/>
          </a:bodyPr>
          <a:lstStyle/>
          <a:p>
            <a:r>
              <a:rPr lang="es-ES" dirty="0"/>
              <a:t>Medios</a:t>
            </a:r>
          </a:p>
        </p:txBody>
      </p:sp>
      <p:sp>
        <p:nvSpPr>
          <p:cNvPr id="14" name="Rectángulo 13"/>
          <p:cNvSpPr/>
          <p:nvPr/>
        </p:nvSpPr>
        <p:spPr>
          <a:xfrm>
            <a:off x="3131840" y="3284984"/>
            <a:ext cx="1224136" cy="504056"/>
          </a:xfrm>
          <a:prstGeom prst="rect">
            <a:avLst/>
          </a:prstGeom>
        </p:spPr>
        <p:style>
          <a:lnRef idx="1">
            <a:schemeClr val="accent5"/>
          </a:lnRef>
          <a:fillRef idx="3">
            <a:schemeClr val="accent5"/>
          </a:fillRef>
          <a:effectRef idx="2">
            <a:schemeClr val="accent5"/>
          </a:effectRef>
          <a:fontRef idx="minor">
            <a:schemeClr val="lt1"/>
          </a:fontRef>
        </p:style>
        <p:txBody>
          <a:bodyPr rtlCol="0" anchor="ctr"/>
          <a:lstStyle/>
          <a:p>
            <a:pPr algn="ctr"/>
            <a:r>
              <a:rPr lang="es-ES" dirty="0"/>
              <a:t>Grupos </a:t>
            </a:r>
            <a:r>
              <a:rPr lang="es-ES" sz="1600" dirty="0"/>
              <a:t>ambientales</a:t>
            </a:r>
            <a:endParaRPr lang="es-ES" dirty="0"/>
          </a:p>
        </p:txBody>
      </p:sp>
      <p:sp>
        <p:nvSpPr>
          <p:cNvPr id="19" name="Rectángulo 18"/>
          <p:cNvSpPr/>
          <p:nvPr/>
        </p:nvSpPr>
        <p:spPr>
          <a:xfrm>
            <a:off x="1978838" y="5805264"/>
            <a:ext cx="1080120" cy="36004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21" name="CuadroTexto 20"/>
          <p:cNvSpPr txBox="1"/>
          <p:nvPr/>
        </p:nvSpPr>
        <p:spPr>
          <a:xfrm>
            <a:off x="1906830" y="5805264"/>
            <a:ext cx="1262523" cy="369332"/>
          </a:xfrm>
          <a:prstGeom prst="rect">
            <a:avLst/>
          </a:prstGeom>
          <a:noFill/>
        </p:spPr>
        <p:txBody>
          <a:bodyPr wrap="none" rtlCol="0">
            <a:spAutoFit/>
          </a:bodyPr>
          <a:lstStyle/>
          <a:p>
            <a:r>
              <a:rPr lang="es-ES" dirty="0"/>
              <a:t>Comunidad</a:t>
            </a:r>
          </a:p>
        </p:txBody>
      </p:sp>
      <p:sp>
        <p:nvSpPr>
          <p:cNvPr id="28" name="Rectángulo 27"/>
          <p:cNvSpPr/>
          <p:nvPr/>
        </p:nvSpPr>
        <p:spPr>
          <a:xfrm>
            <a:off x="251520" y="2780928"/>
            <a:ext cx="720080" cy="360040"/>
          </a:xfrm>
          <a:prstGeom prst="rect">
            <a:avLst/>
          </a:prstGeom>
        </p:spPr>
        <p:style>
          <a:lnRef idx="1">
            <a:schemeClr val="accent5"/>
          </a:lnRef>
          <a:fillRef idx="3">
            <a:schemeClr val="accent5"/>
          </a:fillRef>
          <a:effectRef idx="2">
            <a:schemeClr val="accent5"/>
          </a:effectRef>
          <a:fontRef idx="minor">
            <a:schemeClr val="lt1"/>
          </a:fontRef>
        </p:style>
        <p:txBody>
          <a:bodyPr rtlCol="0" anchor="ctr"/>
          <a:lstStyle/>
          <a:p>
            <a:pPr algn="ctr"/>
            <a:endParaRPr lang="es-ES"/>
          </a:p>
        </p:txBody>
      </p:sp>
      <p:sp>
        <p:nvSpPr>
          <p:cNvPr id="29" name="CuadroTexto 28"/>
          <p:cNvSpPr txBox="1"/>
          <p:nvPr/>
        </p:nvSpPr>
        <p:spPr>
          <a:xfrm>
            <a:off x="191918" y="2780928"/>
            <a:ext cx="851690" cy="369332"/>
          </a:xfrm>
          <a:prstGeom prst="rect">
            <a:avLst/>
          </a:prstGeom>
          <a:noFill/>
        </p:spPr>
        <p:txBody>
          <a:bodyPr wrap="none" rtlCol="0">
            <a:spAutoFit/>
          </a:bodyPr>
          <a:lstStyle/>
          <a:p>
            <a:r>
              <a:rPr lang="es-ES" dirty="0"/>
              <a:t>Bancos</a:t>
            </a:r>
          </a:p>
        </p:txBody>
      </p:sp>
      <p:sp>
        <p:nvSpPr>
          <p:cNvPr id="33" name="CuadroTexto 32"/>
          <p:cNvSpPr txBox="1"/>
          <p:nvPr/>
        </p:nvSpPr>
        <p:spPr>
          <a:xfrm>
            <a:off x="1475656" y="3496235"/>
            <a:ext cx="1406793" cy="369332"/>
          </a:xfrm>
          <a:prstGeom prst="rect">
            <a:avLst/>
          </a:prstGeom>
          <a:noFill/>
        </p:spPr>
        <p:txBody>
          <a:bodyPr wrap="none" rtlCol="0">
            <a:spAutoFit/>
          </a:bodyPr>
          <a:lstStyle/>
          <a:p>
            <a:r>
              <a:rPr lang="es-ES" dirty="0">
                <a:ln w="18415" cmpd="sng">
                  <a:solidFill>
                    <a:srgbClr val="FFFFFF"/>
                  </a:solidFill>
                  <a:prstDash val="solid"/>
                </a:ln>
                <a:solidFill>
                  <a:srgbClr val="FFFFFF"/>
                </a:solidFill>
                <a:effectLst>
                  <a:outerShdw blurRad="63500" dir="3600000" algn="tl" rotWithShape="0">
                    <a:srgbClr val="000000">
                      <a:alpha val="70000"/>
                    </a:srgbClr>
                  </a:outerShdw>
                </a:effectLst>
              </a:rPr>
              <a:t>Organización</a:t>
            </a:r>
          </a:p>
        </p:txBody>
      </p:sp>
      <p:pic>
        <p:nvPicPr>
          <p:cNvPr id="15" name="Imagen 14" descr="56347511.png"/>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539552" y="1124744"/>
            <a:ext cx="1013523" cy="1794484"/>
          </a:xfrm>
          <a:prstGeom prst="rect">
            <a:avLst/>
          </a:prstGeom>
        </p:spPr>
      </p:pic>
      <p:sp>
        <p:nvSpPr>
          <p:cNvPr id="34" name="CuadroTexto 33"/>
          <p:cNvSpPr txBox="1"/>
          <p:nvPr/>
        </p:nvSpPr>
        <p:spPr>
          <a:xfrm>
            <a:off x="467544" y="1556792"/>
            <a:ext cx="723275" cy="369332"/>
          </a:xfrm>
          <a:prstGeom prst="rect">
            <a:avLst/>
          </a:prstGeom>
          <a:noFill/>
        </p:spPr>
        <p:txBody>
          <a:bodyPr wrap="none" rtlCol="0">
            <a:spAutoFit/>
          </a:bodyPr>
          <a:lstStyle/>
          <a:p>
            <a:r>
              <a:rPr lang="es-ES" dirty="0" err="1"/>
              <a:t>ONGs</a:t>
            </a:r>
            <a:endParaRPr lang="es-ES" dirty="0"/>
          </a:p>
        </p:txBody>
      </p:sp>
      <p:pic>
        <p:nvPicPr>
          <p:cNvPr id="16" name="Imagen 15" descr="rbso_07.png"/>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3491880" y="4509120"/>
            <a:ext cx="720080" cy="1863247"/>
          </a:xfrm>
          <a:prstGeom prst="rect">
            <a:avLst/>
          </a:prstGeom>
        </p:spPr>
      </p:pic>
      <p:sp>
        <p:nvSpPr>
          <p:cNvPr id="26" name="Rectángulo 25"/>
          <p:cNvSpPr/>
          <p:nvPr/>
        </p:nvSpPr>
        <p:spPr>
          <a:xfrm>
            <a:off x="3347864" y="5310500"/>
            <a:ext cx="1008112" cy="360040"/>
          </a:xfrm>
          <a:prstGeom prst="rect">
            <a:avLst/>
          </a:prstGeom>
          <a:solidFill>
            <a:schemeClr val="bg1"/>
          </a:solidFill>
          <a:ln>
            <a:solidFill>
              <a:schemeClr val="tx1">
                <a:lumMod val="75000"/>
                <a:lumOff val="25000"/>
              </a:schemeClr>
            </a:solidFill>
          </a:ln>
        </p:spPr>
        <p:style>
          <a:lnRef idx="1">
            <a:schemeClr val="accent6"/>
          </a:lnRef>
          <a:fillRef idx="3">
            <a:schemeClr val="accent6"/>
          </a:fillRef>
          <a:effectRef idx="2">
            <a:schemeClr val="accent6"/>
          </a:effectRef>
          <a:fontRef idx="minor">
            <a:schemeClr val="lt1"/>
          </a:fontRef>
        </p:style>
        <p:txBody>
          <a:bodyPr rtlCol="0" anchor="ctr"/>
          <a:lstStyle/>
          <a:p>
            <a:pPr algn="ctr"/>
            <a:endParaRPr lang="es-ES"/>
          </a:p>
        </p:txBody>
      </p:sp>
      <p:sp>
        <p:nvSpPr>
          <p:cNvPr id="27" name="CuadroTexto 26"/>
          <p:cNvSpPr txBox="1"/>
          <p:nvPr/>
        </p:nvSpPr>
        <p:spPr>
          <a:xfrm>
            <a:off x="3275856" y="5301208"/>
            <a:ext cx="1064602" cy="369332"/>
          </a:xfrm>
          <a:prstGeom prst="rect">
            <a:avLst/>
          </a:prstGeom>
          <a:noFill/>
        </p:spPr>
        <p:txBody>
          <a:bodyPr wrap="none" rtlCol="0">
            <a:spAutoFit/>
          </a:bodyPr>
          <a:lstStyle/>
          <a:p>
            <a:r>
              <a:rPr lang="es-ES" dirty="0"/>
              <a:t>Gobierno</a:t>
            </a:r>
          </a:p>
        </p:txBody>
      </p:sp>
      <p:pic>
        <p:nvPicPr>
          <p:cNvPr id="36" name="Imagen 35" descr="200128087-001.png"/>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36512" y="3068960"/>
            <a:ext cx="1213530" cy="720080"/>
          </a:xfrm>
          <a:prstGeom prst="rect">
            <a:avLst/>
          </a:prstGeom>
        </p:spPr>
      </p:pic>
      <p:pic>
        <p:nvPicPr>
          <p:cNvPr id="4" name="Imagen 3" descr="200387650-001.png"/>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251520" y="3745570"/>
            <a:ext cx="792088" cy="2131702"/>
          </a:xfrm>
          <a:prstGeom prst="rect">
            <a:avLst/>
          </a:prstGeom>
        </p:spPr>
      </p:pic>
      <p:sp>
        <p:nvSpPr>
          <p:cNvPr id="37" name="Flecha derecha 36"/>
          <p:cNvSpPr/>
          <p:nvPr/>
        </p:nvSpPr>
        <p:spPr>
          <a:xfrm>
            <a:off x="2843808" y="3429000"/>
            <a:ext cx="288032" cy="288032"/>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38" name="Flecha derecha 37"/>
          <p:cNvSpPr/>
          <p:nvPr/>
        </p:nvSpPr>
        <p:spPr>
          <a:xfrm rot="2507798">
            <a:off x="3033501" y="4460206"/>
            <a:ext cx="395360" cy="288032"/>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39" name="Flecha derecha 38"/>
          <p:cNvSpPr/>
          <p:nvPr/>
        </p:nvSpPr>
        <p:spPr>
          <a:xfrm rot="5400000">
            <a:off x="2179158" y="4708566"/>
            <a:ext cx="609219" cy="288032"/>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40" name="Flecha derecha 39"/>
          <p:cNvSpPr/>
          <p:nvPr/>
        </p:nvSpPr>
        <p:spPr>
          <a:xfrm rot="19333363">
            <a:off x="2673774" y="2946182"/>
            <a:ext cx="402984" cy="288032"/>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41" name="Flecha derecha 40"/>
          <p:cNvSpPr/>
          <p:nvPr/>
        </p:nvSpPr>
        <p:spPr>
          <a:xfrm rot="16200000">
            <a:off x="2123728" y="2852936"/>
            <a:ext cx="288032" cy="288032"/>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42" name="Flecha derecha 41"/>
          <p:cNvSpPr/>
          <p:nvPr/>
        </p:nvSpPr>
        <p:spPr>
          <a:xfrm rot="2266637" flipH="1">
            <a:off x="1386721" y="2903705"/>
            <a:ext cx="402984" cy="288032"/>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43" name="Flecha derecha 42"/>
          <p:cNvSpPr/>
          <p:nvPr/>
        </p:nvSpPr>
        <p:spPr>
          <a:xfrm flipH="1">
            <a:off x="1115616" y="3284984"/>
            <a:ext cx="288032" cy="288032"/>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44" name="Flecha derecha 43"/>
          <p:cNvSpPr/>
          <p:nvPr/>
        </p:nvSpPr>
        <p:spPr>
          <a:xfrm flipH="1">
            <a:off x="1043608" y="4077072"/>
            <a:ext cx="288032" cy="288032"/>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46" name="Flecha derecha 45"/>
          <p:cNvSpPr/>
          <p:nvPr/>
        </p:nvSpPr>
        <p:spPr>
          <a:xfrm rot="19092202" flipH="1">
            <a:off x="1521335" y="4532214"/>
            <a:ext cx="395360" cy="288032"/>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pic>
        <p:nvPicPr>
          <p:cNvPr id="5" name="Imagen 4" descr="56347437.png"/>
          <p:cNvPicPr>
            <a:picLocks noChangeAspect="1"/>
          </p:cNvPicPr>
          <p:nvPr/>
        </p:nvPicPr>
        <p:blipFill>
          <a:blip r:embed="rId13" cstate="print">
            <a:extLst>
              <a:ext uri="{28A0092B-C50C-407E-A947-70E740481C1C}">
                <a14:useLocalDpi xmlns:a14="http://schemas.microsoft.com/office/drawing/2010/main" val="0"/>
              </a:ext>
            </a:extLst>
          </a:blip>
          <a:stretch>
            <a:fillRect/>
          </a:stretch>
        </p:blipFill>
        <p:spPr>
          <a:xfrm>
            <a:off x="896741" y="4653136"/>
            <a:ext cx="789087" cy="1800200"/>
          </a:xfrm>
          <a:prstGeom prst="rect">
            <a:avLst/>
          </a:prstGeom>
        </p:spPr>
      </p:pic>
      <p:sp>
        <p:nvSpPr>
          <p:cNvPr id="24" name="Rectángulo 23"/>
          <p:cNvSpPr/>
          <p:nvPr/>
        </p:nvSpPr>
        <p:spPr>
          <a:xfrm>
            <a:off x="752725" y="5229200"/>
            <a:ext cx="1080120" cy="576064"/>
          </a:xfrm>
          <a:prstGeom prst="rect">
            <a:avLst/>
          </a:prstGeom>
        </p:spPr>
        <p:style>
          <a:lnRef idx="1">
            <a:schemeClr val="accent3"/>
          </a:lnRef>
          <a:fillRef idx="3">
            <a:schemeClr val="accent3"/>
          </a:fillRef>
          <a:effectRef idx="2">
            <a:schemeClr val="accent3"/>
          </a:effectRef>
          <a:fontRef idx="minor">
            <a:schemeClr val="lt1"/>
          </a:fontRef>
        </p:style>
        <p:txBody>
          <a:bodyPr rtlCol="0" anchor="ctr"/>
          <a:lstStyle/>
          <a:p>
            <a:pPr algn="ctr"/>
            <a:endParaRPr lang="es-ES"/>
          </a:p>
        </p:txBody>
      </p:sp>
      <p:sp>
        <p:nvSpPr>
          <p:cNvPr id="25" name="CuadroTexto 24"/>
          <p:cNvSpPr txBox="1"/>
          <p:nvPr/>
        </p:nvSpPr>
        <p:spPr>
          <a:xfrm>
            <a:off x="511743" y="5157192"/>
            <a:ext cx="1539978" cy="646331"/>
          </a:xfrm>
          <a:prstGeom prst="rect">
            <a:avLst/>
          </a:prstGeom>
          <a:noFill/>
        </p:spPr>
        <p:txBody>
          <a:bodyPr wrap="square" rtlCol="0">
            <a:spAutoFit/>
          </a:bodyPr>
          <a:lstStyle/>
          <a:p>
            <a:pPr algn="ctr"/>
            <a:r>
              <a:rPr lang="es-ES" dirty="0"/>
              <a:t>Inter-</a:t>
            </a:r>
            <a:r>
              <a:rPr lang="es-ES" dirty="0" err="1"/>
              <a:t>mediarios</a:t>
            </a:r>
            <a:endParaRPr lang="es-ES" dirty="0"/>
          </a:p>
        </p:txBody>
      </p:sp>
      <p:sp>
        <p:nvSpPr>
          <p:cNvPr id="18" name="Rectángulo 17"/>
          <p:cNvSpPr/>
          <p:nvPr/>
        </p:nvSpPr>
        <p:spPr>
          <a:xfrm>
            <a:off x="467544" y="4509120"/>
            <a:ext cx="432048" cy="144016"/>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1" name="CuadroTexto 10"/>
          <p:cNvSpPr txBox="1"/>
          <p:nvPr/>
        </p:nvSpPr>
        <p:spPr>
          <a:xfrm rot="21029231">
            <a:off x="327387" y="4200238"/>
            <a:ext cx="975353" cy="430887"/>
          </a:xfrm>
          <a:prstGeom prst="rect">
            <a:avLst/>
          </a:prstGeom>
          <a:noFill/>
        </p:spPr>
        <p:txBody>
          <a:bodyPr wrap="square" rtlCol="0">
            <a:spAutoFit/>
          </a:bodyPr>
          <a:lstStyle/>
          <a:p>
            <a:r>
              <a:rPr lang="es-ES" sz="1050" dirty="0"/>
              <a:t>Posibles accionistas</a:t>
            </a:r>
          </a:p>
        </p:txBody>
      </p:sp>
      <p:pic>
        <p:nvPicPr>
          <p:cNvPr id="47" name="Imagen 46"/>
          <p:cNvPicPr>
            <a:picLocks noChangeAspect="1"/>
          </p:cNvPicPr>
          <p:nvPr/>
        </p:nvPicPr>
        <p:blipFill rotWithShape="1">
          <a:blip r:embed="rId14">
            <a:clrChange>
              <a:clrFrom>
                <a:srgbClr val="FFFFFF"/>
              </a:clrFrom>
              <a:clrTo>
                <a:srgbClr val="FFFFFF">
                  <a:alpha val="0"/>
                </a:srgbClr>
              </a:clrTo>
            </a:clrChange>
          </a:blip>
          <a:srcRect r="40804"/>
          <a:stretch/>
        </p:blipFill>
        <p:spPr>
          <a:xfrm>
            <a:off x="1403648" y="836712"/>
            <a:ext cx="1582326" cy="2031504"/>
          </a:xfrm>
          <a:prstGeom prst="rect">
            <a:avLst/>
          </a:prstGeom>
        </p:spPr>
      </p:pic>
      <p:sp>
        <p:nvSpPr>
          <p:cNvPr id="3" name="Rectángulo 2"/>
          <p:cNvSpPr/>
          <p:nvPr/>
        </p:nvSpPr>
        <p:spPr>
          <a:xfrm>
            <a:off x="1907704" y="1340768"/>
            <a:ext cx="864096" cy="288032"/>
          </a:xfrm>
          <a:prstGeom prst="rect">
            <a:avLst/>
          </a:prstGeom>
          <a:solidFill>
            <a:srgbClr val="D93131"/>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2" name="CuadroTexto 1"/>
          <p:cNvSpPr txBox="1"/>
          <p:nvPr/>
        </p:nvSpPr>
        <p:spPr>
          <a:xfrm>
            <a:off x="1835696" y="1259468"/>
            <a:ext cx="1046455" cy="369332"/>
          </a:xfrm>
          <a:prstGeom prst="rect">
            <a:avLst/>
          </a:prstGeom>
          <a:noFill/>
        </p:spPr>
        <p:txBody>
          <a:bodyPr wrap="none" rtlCol="0">
            <a:spAutoFit/>
          </a:bodyPr>
          <a:lstStyle/>
          <a:p>
            <a:r>
              <a:rPr lang="es-ES" dirty="0"/>
              <a:t>Sindicato</a:t>
            </a:r>
          </a:p>
        </p:txBody>
      </p:sp>
      <p:sp>
        <p:nvSpPr>
          <p:cNvPr id="6" name="Título 5"/>
          <p:cNvSpPr>
            <a:spLocks noGrp="1"/>
          </p:cNvSpPr>
          <p:nvPr>
            <p:ph type="title"/>
          </p:nvPr>
        </p:nvSpPr>
        <p:spPr/>
        <p:txBody>
          <a:bodyPr>
            <a:normAutofit fontScale="90000"/>
          </a:bodyPr>
          <a:lstStyle/>
          <a:p>
            <a:r>
              <a:rPr lang="en-US" b="1" dirty="0" err="1">
                <a:solidFill>
                  <a:srgbClr val="FFFFFF"/>
                </a:solidFill>
              </a:rPr>
              <a:t>Cuestiones</a:t>
            </a:r>
            <a:r>
              <a:rPr lang="en-US" b="1" dirty="0">
                <a:solidFill>
                  <a:srgbClr val="FFFFFF"/>
                </a:solidFill>
              </a:rPr>
              <a:t> </a:t>
            </a:r>
            <a:r>
              <a:rPr lang="en-US" b="1" dirty="0" err="1">
                <a:solidFill>
                  <a:srgbClr val="FFFFFF"/>
                </a:solidFill>
              </a:rPr>
              <a:t>sociales</a:t>
            </a:r>
            <a:r>
              <a:rPr lang="en-US" b="1" dirty="0">
                <a:solidFill>
                  <a:srgbClr val="FFFFFF"/>
                </a:solidFill>
              </a:rPr>
              <a:t> y </a:t>
            </a:r>
            <a:r>
              <a:rPr lang="en-US" b="1" dirty="0" err="1">
                <a:solidFill>
                  <a:srgbClr val="FFFFFF"/>
                </a:solidFill>
              </a:rPr>
              <a:t>ambientales</a:t>
            </a:r>
            <a:r>
              <a:rPr lang="en-US" b="1" dirty="0">
                <a:solidFill>
                  <a:srgbClr val="FFFFFF"/>
                </a:solidFill>
              </a:rPr>
              <a:t>: </a:t>
            </a:r>
            <a:br>
              <a:rPr lang="en-US" b="1" dirty="0">
                <a:solidFill>
                  <a:srgbClr val="FFFFFF"/>
                </a:solidFill>
              </a:rPr>
            </a:br>
            <a:r>
              <a:rPr lang="en-US" b="1" dirty="0">
                <a:solidFill>
                  <a:srgbClr val="FFFFFF"/>
                </a:solidFill>
              </a:rPr>
              <a:t> </a:t>
            </a:r>
            <a:r>
              <a:rPr lang="en-US" b="1" dirty="0" err="1">
                <a:solidFill>
                  <a:srgbClr val="FFFFFF"/>
                </a:solidFill>
              </a:rPr>
              <a:t>si</a:t>
            </a:r>
            <a:r>
              <a:rPr lang="en-US" b="1" dirty="0">
                <a:solidFill>
                  <a:srgbClr val="FFFFFF"/>
                </a:solidFill>
              </a:rPr>
              <a:t> </a:t>
            </a:r>
            <a:r>
              <a:rPr lang="en-US" b="1" dirty="0" err="1">
                <a:solidFill>
                  <a:srgbClr val="FFFFFF"/>
                </a:solidFill>
              </a:rPr>
              <a:t>es</a:t>
            </a:r>
            <a:r>
              <a:rPr lang="en-US" b="1" dirty="0">
                <a:solidFill>
                  <a:srgbClr val="FFFFFF"/>
                </a:solidFill>
              </a:rPr>
              <a:t> </a:t>
            </a:r>
            <a:r>
              <a:rPr lang="en-US" b="1" dirty="0" err="1">
                <a:solidFill>
                  <a:srgbClr val="FFFFFF"/>
                </a:solidFill>
              </a:rPr>
              <a:t>importante</a:t>
            </a:r>
            <a:r>
              <a:rPr lang="en-US" b="1" dirty="0">
                <a:solidFill>
                  <a:srgbClr val="FFFFFF"/>
                </a:solidFill>
              </a:rPr>
              <a:t> </a:t>
            </a:r>
            <a:r>
              <a:rPr lang="en-US" b="1" dirty="0" err="1">
                <a:solidFill>
                  <a:srgbClr val="FFFFFF"/>
                </a:solidFill>
              </a:rPr>
              <a:t>para</a:t>
            </a:r>
            <a:r>
              <a:rPr lang="en-US" b="1" dirty="0">
                <a:solidFill>
                  <a:srgbClr val="FFFFFF"/>
                </a:solidFill>
              </a:rPr>
              <a:t> stakeholders, </a:t>
            </a:r>
            <a:r>
              <a:rPr lang="en-US" b="1" dirty="0" err="1">
                <a:solidFill>
                  <a:srgbClr val="FFFFFF"/>
                </a:solidFill>
              </a:rPr>
              <a:t>es</a:t>
            </a:r>
            <a:r>
              <a:rPr lang="en-US" b="1" dirty="0">
                <a:solidFill>
                  <a:srgbClr val="FFFFFF"/>
                </a:solidFill>
              </a:rPr>
              <a:t> </a:t>
            </a:r>
            <a:r>
              <a:rPr lang="en-US" b="1" dirty="0" err="1">
                <a:solidFill>
                  <a:srgbClr val="FFFFFF"/>
                </a:solidFill>
              </a:rPr>
              <a:t>prioridad</a:t>
            </a:r>
            <a:endParaRPr lang="es-ES" dirty="0"/>
          </a:p>
        </p:txBody>
      </p:sp>
      <p:sp>
        <p:nvSpPr>
          <p:cNvPr id="45" name="TextBox 16"/>
          <p:cNvSpPr txBox="1"/>
          <p:nvPr/>
        </p:nvSpPr>
        <p:spPr>
          <a:xfrm>
            <a:off x="4572000" y="1052736"/>
            <a:ext cx="4114800" cy="5112568"/>
          </a:xfrm>
          <a:prstGeom prst="rect">
            <a:avLst/>
          </a:prstGeom>
          <a:noFill/>
        </p:spPr>
        <p:txBody>
          <a:bodyPr wrap="square" rtlCol="0" anchor="ctr">
            <a:normAutofit/>
          </a:bodyPr>
          <a:lstStyle/>
          <a:p>
            <a:pPr>
              <a:spcBef>
                <a:spcPts val="100"/>
              </a:spcBef>
            </a:pPr>
            <a:r>
              <a:rPr lang="es-ES" sz="3200" dirty="0"/>
              <a:t>La organización se esforzará más por realizar acciones sociales y ambientales cuanto mayor sea la importancia que perciba que le otorgan sus grupos de interés </a:t>
            </a:r>
            <a:r>
              <a:rPr lang="es-ES" sz="2000" dirty="0"/>
              <a:t>(</a:t>
            </a:r>
            <a:r>
              <a:rPr lang="es-ES" sz="2000" dirty="0" err="1"/>
              <a:t>Schoemaker</a:t>
            </a:r>
            <a:r>
              <a:rPr lang="es-ES" sz="2000" dirty="0"/>
              <a:t> y </a:t>
            </a:r>
            <a:r>
              <a:rPr lang="es-ES" sz="2000" dirty="0" err="1"/>
              <a:t>Schoemaker</a:t>
            </a:r>
            <a:r>
              <a:rPr lang="es-ES" sz="2000" dirty="0"/>
              <a:t>, 1995)</a:t>
            </a:r>
          </a:p>
          <a:p>
            <a:pPr>
              <a:spcBef>
                <a:spcPts val="100"/>
              </a:spcBef>
            </a:pPr>
            <a:endParaRPr lang="es-ES" sz="3200" dirty="0"/>
          </a:p>
        </p:txBody>
      </p:sp>
    </p:spTree>
    <p:custDataLst>
      <p:tags r:id="rId1"/>
    </p:custDataLst>
    <p:extLst>
      <p:ext uri="{BB962C8B-B14F-4D97-AF65-F5344CB8AC3E}">
        <p14:creationId xmlns:p14="http://schemas.microsoft.com/office/powerpoint/2010/main" val="2147040253"/>
      </p:ext>
    </p:extLst>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12"/>
                                        </p:tgtEl>
                                        <p:attrNameLst>
                                          <p:attrName>style.visibility</p:attrName>
                                        </p:attrNameLst>
                                      </p:cBhvr>
                                      <p:to>
                                        <p:strVal val="visible"/>
                                      </p:to>
                                    </p:set>
                                  </p:childTnLst>
                                </p:cTn>
                              </p:par>
                            </p:childTnLst>
                          </p:cTn>
                        </p:par>
                        <p:par>
                          <p:cTn id="7" fill="hold">
                            <p:stCondLst>
                              <p:cond delay="0"/>
                            </p:stCondLst>
                            <p:childTnLst>
                              <p:par>
                                <p:cTn id="8" presetID="1" presetClass="entr" presetSubtype="0" fill="hold" grpId="0" nodeType="afterEffect">
                                  <p:stCondLst>
                                    <p:cond delay="0"/>
                                  </p:stCondLst>
                                  <p:childTnLst>
                                    <p:set>
                                      <p:cBhvr>
                                        <p:cTn id="9" dur="1" fill="hold">
                                          <p:stCondLst>
                                            <p:cond delay="9"/>
                                          </p:stCondLst>
                                        </p:cTn>
                                        <p:tgtEl>
                                          <p:spTgt spid="42"/>
                                        </p:tgtEl>
                                        <p:attrNameLst>
                                          <p:attrName>style.visibility</p:attrName>
                                        </p:attrNameLst>
                                      </p:cBhvr>
                                      <p:to>
                                        <p:strVal val="visible"/>
                                      </p:to>
                                    </p:set>
                                  </p:childTnLst>
                                </p:cTn>
                              </p:par>
                              <p:par>
                                <p:cTn id="10" presetID="1" presetClass="entr" presetSubtype="0" fill="hold" grpId="0" nodeType="withEffect">
                                  <p:stCondLst>
                                    <p:cond delay="0"/>
                                  </p:stCondLst>
                                  <p:childTnLst>
                                    <p:set>
                                      <p:cBhvr>
                                        <p:cTn id="11" dur="1" fill="hold">
                                          <p:stCondLst>
                                            <p:cond delay="9"/>
                                          </p:stCondLst>
                                        </p:cTn>
                                        <p:tgtEl>
                                          <p:spTgt spid="41"/>
                                        </p:tgtEl>
                                        <p:attrNameLst>
                                          <p:attrName>style.visibility</p:attrName>
                                        </p:attrNameLst>
                                      </p:cBhvr>
                                      <p:to>
                                        <p:strVal val="visible"/>
                                      </p:to>
                                    </p:set>
                                  </p:childTnLst>
                                </p:cTn>
                              </p:par>
                              <p:par>
                                <p:cTn id="12" presetID="1" presetClass="entr" presetSubtype="0" fill="hold" grpId="0" nodeType="withEffect">
                                  <p:stCondLst>
                                    <p:cond delay="0"/>
                                  </p:stCondLst>
                                  <p:childTnLst>
                                    <p:set>
                                      <p:cBhvr>
                                        <p:cTn id="13" dur="1" fill="hold">
                                          <p:stCondLst>
                                            <p:cond delay="9"/>
                                          </p:stCondLst>
                                        </p:cTn>
                                        <p:tgtEl>
                                          <p:spTgt spid="40"/>
                                        </p:tgtEl>
                                        <p:attrNameLst>
                                          <p:attrName>style.visibility</p:attrName>
                                        </p:attrNameLst>
                                      </p:cBhvr>
                                      <p:to>
                                        <p:strVal val="visible"/>
                                      </p:to>
                                    </p:set>
                                  </p:childTnLst>
                                </p:cTn>
                              </p:par>
                              <p:par>
                                <p:cTn id="14" presetID="1" presetClass="entr" presetSubtype="0" fill="hold" grpId="0" nodeType="withEffect">
                                  <p:stCondLst>
                                    <p:cond delay="0"/>
                                  </p:stCondLst>
                                  <p:childTnLst>
                                    <p:set>
                                      <p:cBhvr>
                                        <p:cTn id="15" dur="1" fill="hold">
                                          <p:stCondLst>
                                            <p:cond delay="9"/>
                                          </p:stCondLst>
                                        </p:cTn>
                                        <p:tgtEl>
                                          <p:spTgt spid="37"/>
                                        </p:tgtEl>
                                        <p:attrNameLst>
                                          <p:attrName>style.visibility</p:attrName>
                                        </p:attrNameLst>
                                      </p:cBhvr>
                                      <p:to>
                                        <p:strVal val="visible"/>
                                      </p:to>
                                    </p:set>
                                  </p:childTnLst>
                                </p:cTn>
                              </p:par>
                              <p:par>
                                <p:cTn id="16" presetID="1" presetClass="entr" presetSubtype="0" fill="hold" grpId="0" nodeType="withEffect">
                                  <p:stCondLst>
                                    <p:cond delay="0"/>
                                  </p:stCondLst>
                                  <p:childTnLst>
                                    <p:set>
                                      <p:cBhvr>
                                        <p:cTn id="17" dur="1" fill="hold">
                                          <p:stCondLst>
                                            <p:cond delay="9"/>
                                          </p:stCondLst>
                                        </p:cTn>
                                        <p:tgtEl>
                                          <p:spTgt spid="38"/>
                                        </p:tgtEl>
                                        <p:attrNameLst>
                                          <p:attrName>style.visibility</p:attrName>
                                        </p:attrNameLst>
                                      </p:cBhvr>
                                      <p:to>
                                        <p:strVal val="visible"/>
                                      </p:to>
                                    </p:set>
                                  </p:childTnLst>
                                </p:cTn>
                              </p:par>
                              <p:par>
                                <p:cTn id="18" presetID="1" presetClass="entr" presetSubtype="0" fill="hold" grpId="0" nodeType="withEffect">
                                  <p:stCondLst>
                                    <p:cond delay="0"/>
                                  </p:stCondLst>
                                  <p:childTnLst>
                                    <p:set>
                                      <p:cBhvr>
                                        <p:cTn id="19" dur="1" fill="hold">
                                          <p:stCondLst>
                                            <p:cond delay="9"/>
                                          </p:stCondLst>
                                        </p:cTn>
                                        <p:tgtEl>
                                          <p:spTgt spid="39"/>
                                        </p:tgtEl>
                                        <p:attrNameLst>
                                          <p:attrName>style.visibility</p:attrName>
                                        </p:attrNameLst>
                                      </p:cBhvr>
                                      <p:to>
                                        <p:strVal val="visible"/>
                                      </p:to>
                                    </p:set>
                                  </p:childTnLst>
                                </p:cTn>
                              </p:par>
                              <p:par>
                                <p:cTn id="20" presetID="1" presetClass="entr" presetSubtype="0" fill="hold" grpId="0" nodeType="withEffect">
                                  <p:stCondLst>
                                    <p:cond delay="0"/>
                                  </p:stCondLst>
                                  <p:childTnLst>
                                    <p:set>
                                      <p:cBhvr>
                                        <p:cTn id="21" dur="1" fill="hold">
                                          <p:stCondLst>
                                            <p:cond delay="9"/>
                                          </p:stCondLst>
                                        </p:cTn>
                                        <p:tgtEl>
                                          <p:spTgt spid="46"/>
                                        </p:tgtEl>
                                        <p:attrNameLst>
                                          <p:attrName>style.visibility</p:attrName>
                                        </p:attrNameLst>
                                      </p:cBhvr>
                                      <p:to>
                                        <p:strVal val="visible"/>
                                      </p:to>
                                    </p:set>
                                  </p:childTnLst>
                                </p:cTn>
                              </p:par>
                              <p:par>
                                <p:cTn id="22" presetID="1" presetClass="entr" presetSubtype="0" fill="hold" grpId="0" nodeType="withEffect">
                                  <p:stCondLst>
                                    <p:cond delay="0"/>
                                  </p:stCondLst>
                                  <p:childTnLst>
                                    <p:set>
                                      <p:cBhvr>
                                        <p:cTn id="23" dur="1" fill="hold">
                                          <p:stCondLst>
                                            <p:cond delay="9"/>
                                          </p:stCondLst>
                                        </p:cTn>
                                        <p:tgtEl>
                                          <p:spTgt spid="44"/>
                                        </p:tgtEl>
                                        <p:attrNameLst>
                                          <p:attrName>style.visibility</p:attrName>
                                        </p:attrNameLst>
                                      </p:cBhvr>
                                      <p:to>
                                        <p:strVal val="visible"/>
                                      </p:to>
                                    </p:set>
                                  </p:childTnLst>
                                </p:cTn>
                              </p:par>
                              <p:par>
                                <p:cTn id="24" presetID="1" presetClass="entr" presetSubtype="0" fill="hold" grpId="0" nodeType="withEffect">
                                  <p:stCondLst>
                                    <p:cond delay="0"/>
                                  </p:stCondLst>
                                  <p:childTnLst>
                                    <p:set>
                                      <p:cBhvr>
                                        <p:cTn id="25" dur="1" fill="hold">
                                          <p:stCondLst>
                                            <p:cond delay="9"/>
                                          </p:stCondLst>
                                        </p:cTn>
                                        <p:tgtEl>
                                          <p:spTgt spid="43"/>
                                        </p:tgtEl>
                                        <p:attrNameLst>
                                          <p:attrName>style.visibility</p:attrName>
                                        </p:attrNameLst>
                                      </p:cBhvr>
                                      <p:to>
                                        <p:strVal val="visible"/>
                                      </p:to>
                                    </p:set>
                                  </p:childTnLst>
                                </p:cTn>
                              </p:par>
                            </p:childTnLst>
                          </p:cTn>
                        </p:par>
                        <p:par>
                          <p:cTn id="26" fill="hold">
                            <p:stCondLst>
                              <p:cond delay="10"/>
                            </p:stCondLst>
                            <p:childTnLst>
                              <p:par>
                                <p:cTn id="27" presetID="9" presetClass="entr" presetSubtype="0" fill="hold" nodeType="afterEffect">
                                  <p:stCondLst>
                                    <p:cond delay="0"/>
                                  </p:stCondLst>
                                  <p:childTnLst>
                                    <p:set>
                                      <p:cBhvr>
                                        <p:cTn id="28" dur="1" fill="hold">
                                          <p:stCondLst>
                                            <p:cond delay="0"/>
                                          </p:stCondLst>
                                        </p:cTn>
                                        <p:tgtEl>
                                          <p:spTgt spid="15"/>
                                        </p:tgtEl>
                                        <p:attrNameLst>
                                          <p:attrName>style.visibility</p:attrName>
                                        </p:attrNameLst>
                                      </p:cBhvr>
                                      <p:to>
                                        <p:strVal val="visible"/>
                                      </p:to>
                                    </p:set>
                                    <p:animEffect transition="in" filter="dissolve">
                                      <p:cBhvr>
                                        <p:cTn id="29" dur="110"/>
                                        <p:tgtEl>
                                          <p:spTgt spid="15"/>
                                        </p:tgtEl>
                                      </p:cBhvr>
                                    </p:animEffect>
                                  </p:childTnLst>
                                </p:cTn>
                              </p:par>
                            </p:childTnLst>
                          </p:cTn>
                        </p:par>
                        <p:par>
                          <p:cTn id="30" fill="hold">
                            <p:stCondLst>
                              <p:cond delay="120"/>
                            </p:stCondLst>
                            <p:childTnLst>
                              <p:par>
                                <p:cTn id="31" presetID="9" presetClass="entr" presetSubtype="0" fill="hold" grpId="0" nodeType="afterEffect">
                                  <p:stCondLst>
                                    <p:cond delay="0"/>
                                  </p:stCondLst>
                                  <p:childTnLst>
                                    <p:set>
                                      <p:cBhvr>
                                        <p:cTn id="32" dur="1" fill="hold">
                                          <p:stCondLst>
                                            <p:cond delay="0"/>
                                          </p:stCondLst>
                                        </p:cTn>
                                        <p:tgtEl>
                                          <p:spTgt spid="34"/>
                                        </p:tgtEl>
                                        <p:attrNameLst>
                                          <p:attrName>style.visibility</p:attrName>
                                        </p:attrNameLst>
                                      </p:cBhvr>
                                      <p:to>
                                        <p:strVal val="visible"/>
                                      </p:to>
                                    </p:set>
                                    <p:animEffect transition="in" filter="dissolve">
                                      <p:cBhvr>
                                        <p:cTn id="33" dur="110"/>
                                        <p:tgtEl>
                                          <p:spTgt spid="34"/>
                                        </p:tgtEl>
                                      </p:cBhvr>
                                    </p:animEffect>
                                  </p:childTnLst>
                                </p:cTn>
                              </p:par>
                            </p:childTnLst>
                          </p:cTn>
                        </p:par>
                        <p:par>
                          <p:cTn id="34" fill="hold">
                            <p:stCondLst>
                              <p:cond delay="230"/>
                            </p:stCondLst>
                            <p:childTnLst>
                              <p:par>
                                <p:cTn id="35" presetID="9" presetClass="entr" presetSubtype="0" fill="hold" grpId="0" nodeType="afterEffect">
                                  <p:stCondLst>
                                    <p:cond delay="0"/>
                                  </p:stCondLst>
                                  <p:childTnLst>
                                    <p:set>
                                      <p:cBhvr>
                                        <p:cTn id="36" dur="1" fill="hold">
                                          <p:stCondLst>
                                            <p:cond delay="0"/>
                                          </p:stCondLst>
                                        </p:cTn>
                                        <p:tgtEl>
                                          <p:spTgt spid="2"/>
                                        </p:tgtEl>
                                        <p:attrNameLst>
                                          <p:attrName>style.visibility</p:attrName>
                                        </p:attrNameLst>
                                      </p:cBhvr>
                                      <p:to>
                                        <p:strVal val="visible"/>
                                      </p:to>
                                    </p:set>
                                    <p:animEffect transition="in" filter="dissolve">
                                      <p:cBhvr>
                                        <p:cTn id="37" dur="110"/>
                                        <p:tgtEl>
                                          <p:spTgt spid="2"/>
                                        </p:tgtEl>
                                      </p:cBhvr>
                                    </p:animEffect>
                                  </p:childTnLst>
                                </p:cTn>
                              </p:par>
                            </p:childTnLst>
                          </p:cTn>
                        </p:par>
                        <p:par>
                          <p:cTn id="38" fill="hold">
                            <p:stCondLst>
                              <p:cond delay="340"/>
                            </p:stCondLst>
                            <p:childTnLst>
                              <p:par>
                                <p:cTn id="39" presetID="9" presetClass="entr" presetSubtype="0" fill="hold" grpId="0" nodeType="afterEffect">
                                  <p:stCondLst>
                                    <p:cond delay="0"/>
                                  </p:stCondLst>
                                  <p:childTnLst>
                                    <p:set>
                                      <p:cBhvr>
                                        <p:cTn id="40" dur="1" fill="hold">
                                          <p:stCondLst>
                                            <p:cond delay="0"/>
                                          </p:stCondLst>
                                        </p:cTn>
                                        <p:tgtEl>
                                          <p:spTgt spid="13"/>
                                        </p:tgtEl>
                                        <p:attrNameLst>
                                          <p:attrName>style.visibility</p:attrName>
                                        </p:attrNameLst>
                                      </p:cBhvr>
                                      <p:to>
                                        <p:strVal val="visible"/>
                                      </p:to>
                                    </p:set>
                                    <p:animEffect transition="in" filter="dissolve">
                                      <p:cBhvr>
                                        <p:cTn id="41" dur="110"/>
                                        <p:tgtEl>
                                          <p:spTgt spid="13"/>
                                        </p:tgtEl>
                                      </p:cBhvr>
                                    </p:animEffect>
                                  </p:childTnLst>
                                </p:cTn>
                              </p:par>
                            </p:childTnLst>
                          </p:cTn>
                        </p:par>
                        <p:par>
                          <p:cTn id="42" fill="hold">
                            <p:stCondLst>
                              <p:cond delay="450"/>
                            </p:stCondLst>
                            <p:childTnLst>
                              <p:par>
                                <p:cTn id="43" presetID="9" presetClass="entr" presetSubtype="0" fill="hold" nodeType="afterEffect">
                                  <p:stCondLst>
                                    <p:cond delay="0"/>
                                  </p:stCondLst>
                                  <p:childTnLst>
                                    <p:set>
                                      <p:cBhvr>
                                        <p:cTn id="44" dur="1" fill="hold">
                                          <p:stCondLst>
                                            <p:cond delay="0"/>
                                          </p:stCondLst>
                                        </p:cTn>
                                        <p:tgtEl>
                                          <p:spTgt spid="7"/>
                                        </p:tgtEl>
                                        <p:attrNameLst>
                                          <p:attrName>style.visibility</p:attrName>
                                        </p:attrNameLst>
                                      </p:cBhvr>
                                      <p:to>
                                        <p:strVal val="visible"/>
                                      </p:to>
                                    </p:set>
                                    <p:animEffect transition="in" filter="dissolve">
                                      <p:cBhvr>
                                        <p:cTn id="45" dur="110"/>
                                        <p:tgtEl>
                                          <p:spTgt spid="7"/>
                                        </p:tgtEl>
                                      </p:cBhvr>
                                    </p:animEffect>
                                  </p:childTnLst>
                                </p:cTn>
                              </p:par>
                            </p:childTnLst>
                          </p:cTn>
                        </p:par>
                        <p:par>
                          <p:cTn id="46" fill="hold">
                            <p:stCondLst>
                              <p:cond delay="560"/>
                            </p:stCondLst>
                            <p:childTnLst>
                              <p:par>
                                <p:cTn id="47" presetID="9" presetClass="entr" presetSubtype="0" fill="hold" grpId="0" nodeType="afterEffect">
                                  <p:stCondLst>
                                    <p:cond delay="0"/>
                                  </p:stCondLst>
                                  <p:childTnLst>
                                    <p:set>
                                      <p:cBhvr>
                                        <p:cTn id="48" dur="1" fill="hold">
                                          <p:stCondLst>
                                            <p:cond delay="0"/>
                                          </p:stCondLst>
                                        </p:cTn>
                                        <p:tgtEl>
                                          <p:spTgt spid="14"/>
                                        </p:tgtEl>
                                        <p:attrNameLst>
                                          <p:attrName>style.visibility</p:attrName>
                                        </p:attrNameLst>
                                      </p:cBhvr>
                                      <p:to>
                                        <p:strVal val="visible"/>
                                      </p:to>
                                    </p:set>
                                    <p:animEffect transition="in" filter="dissolve">
                                      <p:cBhvr>
                                        <p:cTn id="49" dur="110"/>
                                        <p:tgtEl>
                                          <p:spTgt spid="14"/>
                                        </p:tgtEl>
                                      </p:cBhvr>
                                    </p:animEffect>
                                  </p:childTnLst>
                                </p:cTn>
                              </p:par>
                            </p:childTnLst>
                          </p:cTn>
                        </p:par>
                        <p:par>
                          <p:cTn id="50" fill="hold">
                            <p:stCondLst>
                              <p:cond delay="670"/>
                            </p:stCondLst>
                            <p:childTnLst>
                              <p:par>
                                <p:cTn id="51" presetID="9" presetClass="entr" presetSubtype="0" fill="hold" nodeType="afterEffect">
                                  <p:stCondLst>
                                    <p:cond delay="0"/>
                                  </p:stCondLst>
                                  <p:childTnLst>
                                    <p:set>
                                      <p:cBhvr>
                                        <p:cTn id="52" dur="1" fill="hold">
                                          <p:stCondLst>
                                            <p:cond delay="0"/>
                                          </p:stCondLst>
                                        </p:cTn>
                                        <p:tgtEl>
                                          <p:spTgt spid="16"/>
                                        </p:tgtEl>
                                        <p:attrNameLst>
                                          <p:attrName>style.visibility</p:attrName>
                                        </p:attrNameLst>
                                      </p:cBhvr>
                                      <p:to>
                                        <p:strVal val="visible"/>
                                      </p:to>
                                    </p:set>
                                    <p:animEffect transition="in" filter="dissolve">
                                      <p:cBhvr>
                                        <p:cTn id="53" dur="110"/>
                                        <p:tgtEl>
                                          <p:spTgt spid="16"/>
                                        </p:tgtEl>
                                      </p:cBhvr>
                                    </p:animEffect>
                                  </p:childTnLst>
                                </p:cTn>
                              </p:par>
                            </p:childTnLst>
                          </p:cTn>
                        </p:par>
                        <p:par>
                          <p:cTn id="54" fill="hold">
                            <p:stCondLst>
                              <p:cond delay="780"/>
                            </p:stCondLst>
                            <p:childTnLst>
                              <p:par>
                                <p:cTn id="55" presetID="9" presetClass="entr" presetSubtype="0" fill="hold" grpId="0" nodeType="afterEffect">
                                  <p:stCondLst>
                                    <p:cond delay="0"/>
                                  </p:stCondLst>
                                  <p:childTnLst>
                                    <p:set>
                                      <p:cBhvr>
                                        <p:cTn id="56" dur="1" fill="hold">
                                          <p:stCondLst>
                                            <p:cond delay="0"/>
                                          </p:stCondLst>
                                        </p:cTn>
                                        <p:tgtEl>
                                          <p:spTgt spid="27"/>
                                        </p:tgtEl>
                                        <p:attrNameLst>
                                          <p:attrName>style.visibility</p:attrName>
                                        </p:attrNameLst>
                                      </p:cBhvr>
                                      <p:to>
                                        <p:strVal val="visible"/>
                                      </p:to>
                                    </p:set>
                                    <p:animEffect transition="in" filter="dissolve">
                                      <p:cBhvr>
                                        <p:cTn id="57" dur="110"/>
                                        <p:tgtEl>
                                          <p:spTgt spid="27"/>
                                        </p:tgtEl>
                                      </p:cBhvr>
                                    </p:animEffect>
                                  </p:childTnLst>
                                </p:cTn>
                              </p:par>
                            </p:childTnLst>
                          </p:cTn>
                        </p:par>
                        <p:par>
                          <p:cTn id="58" fill="hold">
                            <p:stCondLst>
                              <p:cond delay="890"/>
                            </p:stCondLst>
                            <p:childTnLst>
                              <p:par>
                                <p:cTn id="59" presetID="9" presetClass="entr" presetSubtype="0" fill="hold" nodeType="afterEffect">
                                  <p:stCondLst>
                                    <p:cond delay="0"/>
                                  </p:stCondLst>
                                  <p:childTnLst>
                                    <p:set>
                                      <p:cBhvr>
                                        <p:cTn id="60" dur="1" fill="hold">
                                          <p:stCondLst>
                                            <p:cond delay="0"/>
                                          </p:stCondLst>
                                        </p:cTn>
                                        <p:tgtEl>
                                          <p:spTgt spid="35"/>
                                        </p:tgtEl>
                                        <p:attrNameLst>
                                          <p:attrName>style.visibility</p:attrName>
                                        </p:attrNameLst>
                                      </p:cBhvr>
                                      <p:to>
                                        <p:strVal val="visible"/>
                                      </p:to>
                                    </p:set>
                                    <p:animEffect transition="in" filter="dissolve">
                                      <p:cBhvr>
                                        <p:cTn id="61" dur="110"/>
                                        <p:tgtEl>
                                          <p:spTgt spid="35"/>
                                        </p:tgtEl>
                                      </p:cBhvr>
                                    </p:animEffect>
                                  </p:childTnLst>
                                </p:cTn>
                              </p:par>
                            </p:childTnLst>
                          </p:cTn>
                        </p:par>
                        <p:par>
                          <p:cTn id="62" fill="hold">
                            <p:stCondLst>
                              <p:cond delay="1000"/>
                            </p:stCondLst>
                            <p:childTnLst>
                              <p:par>
                                <p:cTn id="63" presetID="9" presetClass="entr" presetSubtype="0" fill="hold" grpId="0" nodeType="afterEffect">
                                  <p:stCondLst>
                                    <p:cond delay="0"/>
                                  </p:stCondLst>
                                  <p:childTnLst>
                                    <p:set>
                                      <p:cBhvr>
                                        <p:cTn id="64" dur="1" fill="hold">
                                          <p:stCondLst>
                                            <p:cond delay="0"/>
                                          </p:stCondLst>
                                        </p:cTn>
                                        <p:tgtEl>
                                          <p:spTgt spid="21"/>
                                        </p:tgtEl>
                                        <p:attrNameLst>
                                          <p:attrName>style.visibility</p:attrName>
                                        </p:attrNameLst>
                                      </p:cBhvr>
                                      <p:to>
                                        <p:strVal val="visible"/>
                                      </p:to>
                                    </p:set>
                                    <p:animEffect transition="in" filter="dissolve">
                                      <p:cBhvr>
                                        <p:cTn id="65" dur="110"/>
                                        <p:tgtEl>
                                          <p:spTgt spid="21"/>
                                        </p:tgtEl>
                                      </p:cBhvr>
                                    </p:animEffect>
                                  </p:childTnLst>
                                </p:cTn>
                              </p:par>
                            </p:childTnLst>
                          </p:cTn>
                        </p:par>
                        <p:par>
                          <p:cTn id="66" fill="hold">
                            <p:stCondLst>
                              <p:cond delay="1110"/>
                            </p:stCondLst>
                            <p:childTnLst>
                              <p:par>
                                <p:cTn id="67" presetID="9" presetClass="entr" presetSubtype="0" fill="hold" nodeType="afterEffect">
                                  <p:stCondLst>
                                    <p:cond delay="0"/>
                                  </p:stCondLst>
                                  <p:childTnLst>
                                    <p:set>
                                      <p:cBhvr>
                                        <p:cTn id="68" dur="1" fill="hold">
                                          <p:stCondLst>
                                            <p:cond delay="0"/>
                                          </p:stCondLst>
                                        </p:cTn>
                                        <p:tgtEl>
                                          <p:spTgt spid="5"/>
                                        </p:tgtEl>
                                        <p:attrNameLst>
                                          <p:attrName>style.visibility</p:attrName>
                                        </p:attrNameLst>
                                      </p:cBhvr>
                                      <p:to>
                                        <p:strVal val="visible"/>
                                      </p:to>
                                    </p:set>
                                    <p:animEffect transition="in" filter="dissolve">
                                      <p:cBhvr>
                                        <p:cTn id="69" dur="110"/>
                                        <p:tgtEl>
                                          <p:spTgt spid="5"/>
                                        </p:tgtEl>
                                      </p:cBhvr>
                                    </p:animEffect>
                                  </p:childTnLst>
                                </p:cTn>
                              </p:par>
                            </p:childTnLst>
                          </p:cTn>
                        </p:par>
                        <p:par>
                          <p:cTn id="70" fill="hold">
                            <p:stCondLst>
                              <p:cond delay="1220"/>
                            </p:stCondLst>
                            <p:childTnLst>
                              <p:par>
                                <p:cTn id="71" presetID="9" presetClass="entr" presetSubtype="0" fill="hold" grpId="0" nodeType="afterEffect">
                                  <p:stCondLst>
                                    <p:cond delay="0"/>
                                  </p:stCondLst>
                                  <p:childTnLst>
                                    <p:set>
                                      <p:cBhvr>
                                        <p:cTn id="72" dur="1" fill="hold">
                                          <p:stCondLst>
                                            <p:cond delay="0"/>
                                          </p:stCondLst>
                                        </p:cTn>
                                        <p:tgtEl>
                                          <p:spTgt spid="25"/>
                                        </p:tgtEl>
                                        <p:attrNameLst>
                                          <p:attrName>style.visibility</p:attrName>
                                        </p:attrNameLst>
                                      </p:cBhvr>
                                      <p:to>
                                        <p:strVal val="visible"/>
                                      </p:to>
                                    </p:set>
                                    <p:animEffect transition="in" filter="dissolve">
                                      <p:cBhvr>
                                        <p:cTn id="73" dur="110"/>
                                        <p:tgtEl>
                                          <p:spTgt spid="25"/>
                                        </p:tgtEl>
                                      </p:cBhvr>
                                    </p:animEffect>
                                  </p:childTnLst>
                                </p:cTn>
                              </p:par>
                            </p:childTnLst>
                          </p:cTn>
                        </p:par>
                        <p:par>
                          <p:cTn id="74" fill="hold">
                            <p:stCondLst>
                              <p:cond delay="1330"/>
                            </p:stCondLst>
                            <p:childTnLst>
                              <p:par>
                                <p:cTn id="75" presetID="9" presetClass="entr" presetSubtype="0" fill="hold" nodeType="afterEffect">
                                  <p:stCondLst>
                                    <p:cond delay="0"/>
                                  </p:stCondLst>
                                  <p:childTnLst>
                                    <p:set>
                                      <p:cBhvr>
                                        <p:cTn id="76" dur="1" fill="hold">
                                          <p:stCondLst>
                                            <p:cond delay="0"/>
                                          </p:stCondLst>
                                        </p:cTn>
                                        <p:tgtEl>
                                          <p:spTgt spid="4"/>
                                        </p:tgtEl>
                                        <p:attrNameLst>
                                          <p:attrName>style.visibility</p:attrName>
                                        </p:attrNameLst>
                                      </p:cBhvr>
                                      <p:to>
                                        <p:strVal val="visible"/>
                                      </p:to>
                                    </p:set>
                                    <p:animEffect transition="in" filter="dissolve">
                                      <p:cBhvr>
                                        <p:cTn id="77" dur="110"/>
                                        <p:tgtEl>
                                          <p:spTgt spid="4"/>
                                        </p:tgtEl>
                                      </p:cBhvr>
                                    </p:animEffect>
                                  </p:childTnLst>
                                </p:cTn>
                              </p:par>
                            </p:childTnLst>
                          </p:cTn>
                        </p:par>
                        <p:par>
                          <p:cTn id="78" fill="hold">
                            <p:stCondLst>
                              <p:cond delay="1440"/>
                            </p:stCondLst>
                            <p:childTnLst>
                              <p:par>
                                <p:cTn id="79" presetID="9" presetClass="entr" presetSubtype="0" fill="hold" grpId="0" nodeType="afterEffect">
                                  <p:stCondLst>
                                    <p:cond delay="0"/>
                                  </p:stCondLst>
                                  <p:childTnLst>
                                    <p:set>
                                      <p:cBhvr>
                                        <p:cTn id="80" dur="1" fill="hold">
                                          <p:stCondLst>
                                            <p:cond delay="0"/>
                                          </p:stCondLst>
                                        </p:cTn>
                                        <p:tgtEl>
                                          <p:spTgt spid="11"/>
                                        </p:tgtEl>
                                        <p:attrNameLst>
                                          <p:attrName>style.visibility</p:attrName>
                                        </p:attrNameLst>
                                      </p:cBhvr>
                                      <p:to>
                                        <p:strVal val="visible"/>
                                      </p:to>
                                    </p:set>
                                    <p:animEffect transition="in" filter="dissolve">
                                      <p:cBhvr>
                                        <p:cTn id="81" dur="110"/>
                                        <p:tgtEl>
                                          <p:spTgt spid="11"/>
                                        </p:tgtEl>
                                      </p:cBhvr>
                                    </p:animEffect>
                                  </p:childTnLst>
                                </p:cTn>
                              </p:par>
                            </p:childTnLst>
                          </p:cTn>
                        </p:par>
                        <p:par>
                          <p:cTn id="82" fill="hold">
                            <p:stCondLst>
                              <p:cond delay="1550"/>
                            </p:stCondLst>
                            <p:childTnLst>
                              <p:par>
                                <p:cTn id="83" presetID="9" presetClass="entr" presetSubtype="0" fill="hold" grpId="0" nodeType="afterEffect">
                                  <p:stCondLst>
                                    <p:cond delay="0"/>
                                  </p:stCondLst>
                                  <p:childTnLst>
                                    <p:set>
                                      <p:cBhvr>
                                        <p:cTn id="84" dur="1" fill="hold">
                                          <p:stCondLst>
                                            <p:cond delay="0"/>
                                          </p:stCondLst>
                                        </p:cTn>
                                        <p:tgtEl>
                                          <p:spTgt spid="29"/>
                                        </p:tgtEl>
                                        <p:attrNameLst>
                                          <p:attrName>style.visibility</p:attrName>
                                        </p:attrNameLst>
                                      </p:cBhvr>
                                      <p:to>
                                        <p:strVal val="visible"/>
                                      </p:to>
                                    </p:set>
                                    <p:animEffect transition="in" filter="dissolve">
                                      <p:cBhvr>
                                        <p:cTn id="85" dur="110"/>
                                        <p:tgtEl>
                                          <p:spTgt spid="29"/>
                                        </p:tgtEl>
                                      </p:cBhvr>
                                    </p:animEffect>
                                  </p:childTnLst>
                                </p:cTn>
                              </p:par>
                            </p:childTnLst>
                          </p:cTn>
                        </p:par>
                        <p:par>
                          <p:cTn id="86" fill="hold">
                            <p:stCondLst>
                              <p:cond delay="1660"/>
                            </p:stCondLst>
                            <p:childTnLst>
                              <p:par>
                                <p:cTn id="87" presetID="9" presetClass="entr" presetSubtype="0" fill="hold" nodeType="afterEffect">
                                  <p:stCondLst>
                                    <p:cond delay="0"/>
                                  </p:stCondLst>
                                  <p:childTnLst>
                                    <p:set>
                                      <p:cBhvr>
                                        <p:cTn id="88" dur="1" fill="hold">
                                          <p:stCondLst>
                                            <p:cond delay="0"/>
                                          </p:stCondLst>
                                        </p:cTn>
                                        <p:tgtEl>
                                          <p:spTgt spid="36"/>
                                        </p:tgtEl>
                                        <p:attrNameLst>
                                          <p:attrName>style.visibility</p:attrName>
                                        </p:attrNameLst>
                                      </p:cBhvr>
                                      <p:to>
                                        <p:strVal val="visible"/>
                                      </p:to>
                                    </p:set>
                                    <p:animEffect transition="in" filter="dissolve">
                                      <p:cBhvr>
                                        <p:cTn id="89" dur="110"/>
                                        <p:tgtEl>
                                          <p:spTgt spid="36"/>
                                        </p:tgtEl>
                                      </p:cBhvr>
                                    </p:animEffect>
                                  </p:childTnLst>
                                </p:cTn>
                              </p:par>
                              <p:par>
                                <p:cTn id="90" presetID="1" presetClass="entr" presetSubtype="0" fill="hold" nodeType="withEffect">
                                  <p:stCondLst>
                                    <p:cond delay="0"/>
                                  </p:stCondLst>
                                  <p:childTnLst>
                                    <p:set>
                                      <p:cBhvr>
                                        <p:cTn id="91" dur="1" fill="hold">
                                          <p:stCondLst>
                                            <p:cond delay="0"/>
                                          </p:stCondLst>
                                        </p:cTn>
                                        <p:tgtEl>
                                          <p:spTgt spid="47"/>
                                        </p:tgtEl>
                                        <p:attrNameLst>
                                          <p:attrName>style.visibility</p:attrName>
                                        </p:attrNameLst>
                                      </p:cBhvr>
                                      <p:to>
                                        <p:strVal val="visible"/>
                                      </p:to>
                                    </p:set>
                                  </p:childTnLst>
                                </p:cTn>
                              </p:par>
                              <p:par>
                                <p:cTn id="92" presetID="1" presetClass="entr" presetSubtype="0" fill="hold" grpId="0" nodeType="withEffect">
                                  <p:stCondLst>
                                    <p:cond delay="0"/>
                                  </p:stCondLst>
                                  <p:childTnLst>
                                    <p:set>
                                      <p:cBhvr>
                                        <p:cTn id="93" dur="1" fill="hold">
                                          <p:stCondLst>
                                            <p:cond delay="0"/>
                                          </p:stCondLst>
                                        </p:cTn>
                                        <p:tgtEl>
                                          <p:spTgt spid="3"/>
                                        </p:tgtEl>
                                        <p:attrNameLst>
                                          <p:attrName>style.visibility</p:attrName>
                                        </p:attrNameLst>
                                      </p:cBhvr>
                                      <p:to>
                                        <p:strVal val="visible"/>
                                      </p:to>
                                    </p:set>
                                  </p:childTnLst>
                                </p:cTn>
                              </p:par>
                              <p:par>
                                <p:cTn id="94" presetID="1" presetClass="entr" presetSubtype="0" fill="hold" grpId="1" nodeType="withEffect">
                                  <p:stCondLst>
                                    <p:cond delay="0"/>
                                  </p:stCondLst>
                                  <p:childTnLst>
                                    <p:set>
                                      <p:cBhvr>
                                        <p:cTn id="95" dur="1" fill="hold">
                                          <p:stCondLst>
                                            <p:cond delay="0"/>
                                          </p:stCondLst>
                                        </p:cTn>
                                        <p:tgtEl>
                                          <p:spTgt spid="2"/>
                                        </p:tgtEl>
                                        <p:attrNameLst>
                                          <p:attrName>style.visibility</p:attrName>
                                        </p:attrNameLst>
                                      </p:cBhvr>
                                      <p:to>
                                        <p:strVal val="visible"/>
                                      </p:to>
                                    </p:set>
                                  </p:childTnLst>
                                </p:cTn>
                              </p:par>
                              <p:par>
                                <p:cTn id="96" presetID="1" presetClass="entr" presetSubtype="0" fill="hold" nodeType="withEffect">
                                  <p:stCondLst>
                                    <p:cond delay="0"/>
                                  </p:stCondLst>
                                  <p:childTnLst>
                                    <p:set>
                                      <p:cBhvr>
                                        <p:cTn id="97" dur="1" fill="hold">
                                          <p:stCondLst>
                                            <p:cond delay="0"/>
                                          </p:stCondLst>
                                        </p:cTn>
                                        <p:tgtEl>
                                          <p:spTgt spid="30"/>
                                        </p:tgtEl>
                                        <p:attrNameLst>
                                          <p:attrName>style.visibility</p:attrName>
                                        </p:attrNameLst>
                                      </p:cBhvr>
                                      <p:to>
                                        <p:strVal val="visible"/>
                                      </p:to>
                                    </p:set>
                                  </p:childTnLst>
                                </p:cTn>
                              </p:par>
                              <p:par>
                                <p:cTn id="98" presetID="1" presetClass="entr" presetSubtype="0" fill="hold" grpId="0" nodeType="withEffect">
                                  <p:stCondLst>
                                    <p:cond delay="0"/>
                                  </p:stCondLst>
                                  <p:childTnLst>
                                    <p:set>
                                      <p:cBhvr>
                                        <p:cTn id="99" dur="1" fill="hold">
                                          <p:stCondLst>
                                            <p:cond delay="0"/>
                                          </p:stCondLst>
                                        </p:cTn>
                                        <p:tgtEl>
                                          <p:spTgt spid="10"/>
                                        </p:tgtEl>
                                        <p:attrNameLst>
                                          <p:attrName>style.visibility</p:attrName>
                                        </p:attrNameLst>
                                      </p:cBhvr>
                                      <p:to>
                                        <p:strVal val="visible"/>
                                      </p:to>
                                    </p:set>
                                  </p:childTnLst>
                                </p:cTn>
                              </p:par>
                              <p:par>
                                <p:cTn id="100" presetID="1" presetClass="entr" presetSubtype="0" fill="hold" grpId="1" nodeType="withEffect">
                                  <p:stCondLst>
                                    <p:cond delay="0"/>
                                  </p:stCondLst>
                                  <p:childTnLst>
                                    <p:set>
                                      <p:cBhvr>
                                        <p:cTn id="101"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3" grpId="0"/>
      <p:bldP spid="13" grpId="1"/>
      <p:bldP spid="14" grpId="0" animBg="1"/>
      <p:bldP spid="21" grpId="0"/>
      <p:bldP spid="29" grpId="0"/>
      <p:bldP spid="34" grpId="0"/>
      <p:bldP spid="27" grpId="0"/>
      <p:bldP spid="37" grpId="0" animBg="1"/>
      <p:bldP spid="38" grpId="0" animBg="1"/>
      <p:bldP spid="39" grpId="0" animBg="1"/>
      <p:bldP spid="40" grpId="0" animBg="1"/>
      <p:bldP spid="41" grpId="0" animBg="1"/>
      <p:bldP spid="42" grpId="0" animBg="1"/>
      <p:bldP spid="43" grpId="0" animBg="1"/>
      <p:bldP spid="44" grpId="0" animBg="1"/>
      <p:bldP spid="46" grpId="0" animBg="1"/>
      <p:bldP spid="25" grpId="0"/>
      <p:bldP spid="11" grpId="0"/>
      <p:bldP spid="3" grpId="0" animBg="1"/>
      <p:bldP spid="2" grpId="0"/>
      <p:bldP spid="2" grpId="1"/>
    </p:bldLst>
  </p:timing>
</p:sld>
</file>

<file path=ppt/slides/slide32.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4" cstate="print">
            <a:lum/>
          </a:blip>
          <a:srcRect/>
          <a:stretch>
            <a:fillRect/>
          </a:stretch>
        </a:blipFill>
        <a:effectLst/>
      </p:bgPr>
    </p:bg>
    <p:spTree>
      <p:nvGrpSpPr>
        <p:cNvPr id="1" name=""/>
        <p:cNvGrpSpPr/>
        <p:nvPr/>
      </p:nvGrpSpPr>
      <p:grpSpPr>
        <a:xfrm>
          <a:off x="0" y="0"/>
          <a:ext cx="0" cy="0"/>
          <a:chOff x="0" y="0"/>
          <a:chExt cx="0" cy="0"/>
        </a:xfrm>
      </p:grpSpPr>
      <p:sp>
        <p:nvSpPr>
          <p:cNvPr id="14" name="TextBox 13"/>
          <p:cNvSpPr txBox="1"/>
          <p:nvPr/>
        </p:nvSpPr>
        <p:spPr>
          <a:xfrm>
            <a:off x="467424" y="1219200"/>
            <a:ext cx="4561776" cy="1905000"/>
          </a:xfrm>
          <a:prstGeom prst="rect">
            <a:avLst/>
          </a:prstGeom>
          <a:noFill/>
        </p:spPr>
        <p:txBody>
          <a:bodyPr wrap="square" lIns="91440" rtlCol="0">
            <a:normAutofit/>
          </a:bodyPr>
          <a:lstStyle/>
          <a:p>
            <a:pPr marL="233363" indent="-233363">
              <a:buClr>
                <a:prstClr val="black">
                  <a:lumMod val="50000"/>
                  <a:lumOff val="50000"/>
                </a:prstClr>
              </a:buClr>
              <a:buSzPct val="94000"/>
              <a:buFont typeface="Calibri" pitchFamily="34" charset="0"/>
              <a:buChar char="»"/>
            </a:pPr>
            <a:r>
              <a:rPr lang="es-ES" sz="2800" dirty="0">
                <a:solidFill>
                  <a:prstClr val="black">
                    <a:lumMod val="75000"/>
                    <a:lumOff val="25000"/>
                  </a:prstClr>
                </a:solidFill>
              </a:rPr>
              <a:t>Vínculos organización-stakeholders</a:t>
            </a:r>
          </a:p>
          <a:p>
            <a:pPr marL="233363" indent="-233363">
              <a:buClr>
                <a:prstClr val="black">
                  <a:lumMod val="50000"/>
                  <a:lumOff val="50000"/>
                </a:prstClr>
              </a:buClr>
              <a:buSzPct val="94000"/>
            </a:pPr>
            <a:r>
              <a:rPr lang="es-ES" sz="2800" b="1" dirty="0">
                <a:solidFill>
                  <a:prstClr val="black">
                    <a:lumMod val="75000"/>
                    <a:lumOff val="25000"/>
                  </a:prstClr>
                </a:solidFill>
              </a:rPr>
              <a:t>	</a:t>
            </a:r>
            <a:r>
              <a:rPr lang="es-ES" sz="2800" b="1" dirty="0">
                <a:solidFill>
                  <a:srgbClr val="FD9803"/>
                </a:solidFill>
              </a:rPr>
              <a:t>determinantes </a:t>
            </a:r>
            <a:r>
              <a:rPr lang="es-ES" sz="2800" dirty="0">
                <a:solidFill>
                  <a:prstClr val="black">
                    <a:lumMod val="75000"/>
                    <a:lumOff val="25000"/>
                  </a:prstClr>
                </a:solidFill>
              </a:rPr>
              <a:t>para su funcionamiento.</a:t>
            </a:r>
            <a:endParaRPr lang="es-ES" sz="2000" dirty="0">
              <a:solidFill>
                <a:prstClr val="black"/>
              </a:solidFill>
            </a:endParaRPr>
          </a:p>
          <a:p>
            <a:pPr marL="233363" indent="-233363">
              <a:lnSpc>
                <a:spcPct val="80000"/>
              </a:lnSpc>
              <a:buClr>
                <a:prstClr val="black">
                  <a:lumMod val="50000"/>
                  <a:lumOff val="50000"/>
                </a:prstClr>
              </a:buClr>
              <a:buSzPct val="94000"/>
              <a:buFont typeface="Calibri" pitchFamily="34" charset="0"/>
              <a:buChar char="»"/>
            </a:pPr>
            <a:endParaRPr lang="es-ES" sz="2800" dirty="0">
              <a:solidFill>
                <a:prstClr val="black">
                  <a:lumMod val="75000"/>
                  <a:lumOff val="25000"/>
                </a:prstClr>
              </a:solidFill>
            </a:endParaRPr>
          </a:p>
        </p:txBody>
      </p:sp>
      <p:sp>
        <p:nvSpPr>
          <p:cNvPr id="18" name="Title 17"/>
          <p:cNvSpPr>
            <a:spLocks noGrp="1"/>
          </p:cNvSpPr>
          <p:nvPr>
            <p:ph type="title"/>
          </p:nvPr>
        </p:nvSpPr>
        <p:spPr/>
        <p:txBody>
          <a:bodyPr wrap="square" bIns="0">
            <a:normAutofit/>
          </a:bodyPr>
          <a:lstStyle/>
          <a:p>
            <a:pPr lvl="0">
              <a:spcBef>
                <a:spcPts val="0"/>
              </a:spcBef>
            </a:pPr>
            <a:r>
              <a:rPr lang="es-ES" sz="2800" b="1" dirty="0">
                <a:solidFill>
                  <a:prstClr val="black">
                    <a:lumMod val="85000"/>
                    <a:lumOff val="15000"/>
                  </a:prstClr>
                </a:solidFill>
                <a:ea typeface="+mn-ea"/>
                <a:cs typeface="+mn-cs"/>
              </a:rPr>
              <a:t>Conclusiones</a:t>
            </a:r>
            <a:endParaRPr lang="es-ES" dirty="0"/>
          </a:p>
        </p:txBody>
      </p:sp>
      <p:sp>
        <p:nvSpPr>
          <p:cNvPr id="9" name="TextBox 13"/>
          <p:cNvSpPr txBox="1"/>
          <p:nvPr/>
        </p:nvSpPr>
        <p:spPr>
          <a:xfrm>
            <a:off x="4283968" y="3900264"/>
            <a:ext cx="4561776" cy="2337048"/>
          </a:xfrm>
          <a:prstGeom prst="rect">
            <a:avLst/>
          </a:prstGeom>
          <a:noFill/>
        </p:spPr>
        <p:txBody>
          <a:bodyPr wrap="square" lIns="91440" rtlCol="0">
            <a:noAutofit/>
          </a:bodyPr>
          <a:lstStyle/>
          <a:p>
            <a:pPr marL="233363" indent="-233363">
              <a:buClr>
                <a:prstClr val="black">
                  <a:lumMod val="50000"/>
                  <a:lumOff val="50000"/>
                </a:prstClr>
              </a:buClr>
              <a:buSzPct val="94000"/>
              <a:buFont typeface="Calibri" pitchFamily="34" charset="0"/>
              <a:buChar char="»"/>
            </a:pPr>
            <a:r>
              <a:rPr lang="es-ES" sz="2800" dirty="0">
                <a:solidFill>
                  <a:prstClr val="black">
                    <a:lumMod val="75000"/>
                    <a:lumOff val="25000"/>
                  </a:prstClr>
                </a:solidFill>
              </a:rPr>
              <a:t>Por ello, debe conocerse cuáles son los intereses de los stakeholders, para convertirlos en </a:t>
            </a:r>
          </a:p>
          <a:p>
            <a:pPr marL="233363" indent="-233363">
              <a:buClr>
                <a:prstClr val="black">
                  <a:lumMod val="50000"/>
                  <a:lumOff val="50000"/>
                </a:prstClr>
              </a:buClr>
              <a:buSzPct val="94000"/>
            </a:pPr>
            <a:r>
              <a:rPr lang="es-ES" sz="2800" b="1" dirty="0">
                <a:solidFill>
                  <a:prstClr val="black">
                    <a:lumMod val="75000"/>
                    <a:lumOff val="25000"/>
                  </a:prstClr>
                </a:solidFill>
              </a:rPr>
              <a:t>	</a:t>
            </a:r>
            <a:r>
              <a:rPr lang="es-ES" sz="2800" b="1" dirty="0">
                <a:solidFill>
                  <a:srgbClr val="FD9803"/>
                </a:solidFill>
              </a:rPr>
              <a:t>ventaja competitiva</a:t>
            </a:r>
            <a:r>
              <a:rPr lang="es-ES" sz="2800" dirty="0">
                <a:solidFill>
                  <a:prstClr val="black">
                    <a:lumMod val="75000"/>
                    <a:lumOff val="25000"/>
                  </a:prstClr>
                </a:solidFill>
              </a:rPr>
              <a:t>.</a:t>
            </a:r>
            <a:endParaRPr lang="es-ES" sz="2000" dirty="0">
              <a:solidFill>
                <a:prstClr val="black"/>
              </a:solidFill>
            </a:endParaRPr>
          </a:p>
          <a:p>
            <a:pPr marL="233363" indent="-233363">
              <a:lnSpc>
                <a:spcPct val="80000"/>
              </a:lnSpc>
              <a:buClr>
                <a:prstClr val="black">
                  <a:lumMod val="50000"/>
                  <a:lumOff val="50000"/>
                </a:prstClr>
              </a:buClr>
              <a:buSzPct val="94000"/>
              <a:buFont typeface="Calibri" pitchFamily="34" charset="0"/>
              <a:buChar char="»"/>
            </a:pPr>
            <a:endParaRPr lang="es-ES" sz="2800" dirty="0">
              <a:solidFill>
                <a:prstClr val="black">
                  <a:lumMod val="75000"/>
                  <a:lumOff val="25000"/>
                </a:prstClr>
              </a:solidFill>
            </a:endParaRPr>
          </a:p>
        </p:txBody>
      </p:sp>
      <p:pic>
        <p:nvPicPr>
          <p:cNvPr id="11" name="Imagen 10"/>
          <p:cNvPicPr>
            <a:picLocks noChangeAspect="1"/>
          </p:cNvPicPr>
          <p:nvPr/>
        </p:nvPicPr>
        <p:blipFill rotWithShape="1">
          <a:blip r:embed="rId5"/>
          <a:srcRect l="9829" r="14083"/>
          <a:stretch/>
        </p:blipFill>
        <p:spPr>
          <a:xfrm>
            <a:off x="827584" y="3789040"/>
            <a:ext cx="3135533" cy="2461746"/>
          </a:xfrm>
          <a:prstGeom prst="rect">
            <a:avLst/>
          </a:prstGeom>
        </p:spPr>
      </p:pic>
      <p:pic>
        <p:nvPicPr>
          <p:cNvPr id="12" name="Imagen 11"/>
          <p:cNvPicPr>
            <a:picLocks noChangeAspect="1"/>
          </p:cNvPicPr>
          <p:nvPr/>
        </p:nvPicPr>
        <p:blipFill>
          <a:blip r:embed="rId6">
            <a:extLst/>
          </a:blip>
          <a:stretch>
            <a:fillRect/>
          </a:stretch>
        </p:blipFill>
        <p:spPr>
          <a:xfrm>
            <a:off x="5148064" y="764704"/>
            <a:ext cx="3004840" cy="2309434"/>
          </a:xfrm>
          <a:prstGeom prst="rect">
            <a:avLst/>
          </a:prstGeom>
        </p:spPr>
      </p:pic>
    </p:spTree>
    <p:custDataLst>
      <p:tags r:id="rId1"/>
    </p:custDataLst>
  </p:cSld>
  <p:clrMapOvr>
    <a:masterClrMapping/>
  </p:clrMapOvr>
  <mc:AlternateContent xmlns:mc="http://schemas.openxmlformats.org/markup-compatibility/2006" xmlns:p14="http://schemas.microsoft.com/office/powerpoint/2010/main">
    <mc:Choice Requires="p14">
      <p:transition spd="slow" p14:dur="2000">
        <p:strips dir="ld"/>
      </p:transition>
    </mc:Choice>
    <mc:Fallback xmlns="">
      <p:transition spd="slow">
        <p:strips dir="ld"/>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4"/>
          </p:nvPr>
        </p:nvSpPr>
        <p:spPr>
          <a:xfrm>
            <a:off x="3733800" y="1316420"/>
            <a:ext cx="4953000" cy="1416269"/>
          </a:xfrm>
        </p:spPr>
        <p:txBody>
          <a:bodyPr>
            <a:normAutofit/>
          </a:bodyPr>
          <a:lstStyle/>
          <a:p>
            <a:r>
              <a:rPr lang="es-ES" dirty="0"/>
              <a:t>RESPONSABILIDAD SOCIAL EMPRESARIAL</a:t>
            </a:r>
          </a:p>
        </p:txBody>
      </p:sp>
      <p:sp>
        <p:nvSpPr>
          <p:cNvPr id="5" name="Title 4"/>
          <p:cNvSpPr>
            <a:spLocks noGrp="1"/>
          </p:cNvSpPr>
          <p:nvPr>
            <p:ph type="title"/>
          </p:nvPr>
        </p:nvSpPr>
        <p:spPr>
          <a:xfrm>
            <a:off x="228600" y="3048000"/>
            <a:ext cx="7439744" cy="1828800"/>
          </a:xfrm>
        </p:spPr>
        <p:txBody>
          <a:bodyPr>
            <a:noAutofit/>
          </a:bodyPr>
          <a:lstStyle/>
          <a:p>
            <a:pPr algn="l"/>
            <a:br>
              <a:rPr lang="es-ES" sz="1800" b="0" dirty="0">
                <a:solidFill>
                  <a:srgbClr val="262626"/>
                </a:solidFill>
              </a:rPr>
            </a:br>
            <a:r>
              <a:rPr lang="es-ES" sz="4400" b="0" dirty="0">
                <a:solidFill>
                  <a:prstClr val="white"/>
                </a:solidFill>
              </a:rPr>
              <a:t>Los </a:t>
            </a:r>
            <a:r>
              <a:rPr lang="es-ES" sz="4400" b="0" dirty="0" err="1">
                <a:solidFill>
                  <a:prstClr val="white"/>
                </a:solidFill>
              </a:rPr>
              <a:t>stakeholders</a:t>
            </a:r>
            <a:r>
              <a:rPr lang="es-ES" sz="4400" b="0" dirty="0">
                <a:solidFill>
                  <a:prstClr val="white"/>
                </a:solidFill>
              </a:rPr>
              <a:t> y su influencia en la organización</a:t>
            </a:r>
            <a:endParaRPr lang="es-ES" sz="4400" b="0" dirty="0"/>
          </a:p>
        </p:txBody>
      </p:sp>
      <p:pic>
        <p:nvPicPr>
          <p:cNvPr id="8" name="Imagen 7"/>
          <p:cNvPicPr>
            <a:picLocks noChangeAspect="1"/>
          </p:cNvPicPr>
          <p:nvPr/>
        </p:nvPicPr>
        <p:blipFill>
          <a:blip r:embed="rId3">
            <a:clrChange>
              <a:clrFrom>
                <a:srgbClr val="FFFFFF"/>
              </a:clrFrom>
              <a:clrTo>
                <a:srgbClr val="FFFFFF">
                  <a:alpha val="0"/>
                </a:srgbClr>
              </a:clrTo>
            </a:clrChange>
          </a:blip>
          <a:stretch>
            <a:fillRect/>
          </a:stretch>
        </p:blipFill>
        <p:spPr>
          <a:xfrm>
            <a:off x="179512" y="82176"/>
            <a:ext cx="3168352" cy="2715730"/>
          </a:xfrm>
          <a:prstGeom prst="rect">
            <a:avLst/>
          </a:prstGeom>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Imagen 6"/>
          <p:cNvPicPr>
            <a:picLocks noChangeAspect="1"/>
          </p:cNvPicPr>
          <p:nvPr/>
        </p:nvPicPr>
        <p:blipFill>
          <a:blip r:embed="rId3">
            <a:extLst/>
          </a:blip>
          <a:stretch>
            <a:fillRect/>
          </a:stretch>
        </p:blipFill>
        <p:spPr>
          <a:xfrm>
            <a:off x="2035312" y="504974"/>
            <a:ext cx="7449691" cy="6384385"/>
          </a:xfrm>
          <a:prstGeom prst="rect">
            <a:avLst/>
          </a:prstGeom>
        </p:spPr>
      </p:pic>
      <p:sp>
        <p:nvSpPr>
          <p:cNvPr id="11" name="TextBox 10"/>
          <p:cNvSpPr txBox="1"/>
          <p:nvPr/>
        </p:nvSpPr>
        <p:spPr>
          <a:xfrm>
            <a:off x="3491880" y="1268760"/>
            <a:ext cx="4446592" cy="3986692"/>
          </a:xfrm>
          <a:prstGeom prst="rect">
            <a:avLst/>
          </a:prstGeom>
          <a:noFill/>
        </p:spPr>
        <p:txBody>
          <a:bodyPr wrap="square" rtlCol="0">
            <a:normAutofit/>
          </a:bodyPr>
          <a:lstStyle/>
          <a:p>
            <a:pPr>
              <a:lnSpc>
                <a:spcPct val="114000"/>
              </a:lnSpc>
            </a:pPr>
            <a:r>
              <a:rPr lang="es-ES" sz="2400" dirty="0"/>
              <a:t>El trabajo coordinado entre los diversos actores que integran la actividad de cualquier organización, apoya en una mayor rentabilidad y competitividad, influyendo en la vida organizacional, económica y            de </a:t>
            </a:r>
            <a:r>
              <a:rPr lang="es-ES" sz="2400" dirty="0">
                <a:solidFill>
                  <a:schemeClr val="accent1"/>
                </a:solidFill>
              </a:rPr>
              <a:t>responsabilidad social</a:t>
            </a:r>
            <a:endParaRPr lang="es-ES" sz="2000" dirty="0">
              <a:solidFill>
                <a:schemeClr val="accent1"/>
              </a:solidFill>
            </a:endParaRPr>
          </a:p>
        </p:txBody>
      </p:sp>
      <p:sp>
        <p:nvSpPr>
          <p:cNvPr id="9" name="Title 8"/>
          <p:cNvSpPr>
            <a:spLocks noGrp="1"/>
          </p:cNvSpPr>
          <p:nvPr>
            <p:ph type="title"/>
          </p:nvPr>
        </p:nvSpPr>
        <p:spPr/>
        <p:txBody>
          <a:bodyPr/>
          <a:lstStyle/>
          <a:p>
            <a:pPr lvl="0">
              <a:spcBef>
                <a:spcPts val="0"/>
              </a:spcBef>
            </a:pPr>
            <a:r>
              <a:rPr lang="es-ES" sz="2800" b="1" dirty="0">
                <a:solidFill>
                  <a:prstClr val="black">
                    <a:lumMod val="85000"/>
                    <a:lumOff val="15000"/>
                  </a:prstClr>
                </a:solidFill>
                <a:latin typeface="+mn-lt"/>
                <a:ea typeface="+mn-ea"/>
                <a:cs typeface="+mn-cs"/>
              </a:rPr>
              <a:t>Compromiso</a:t>
            </a:r>
            <a:r>
              <a:rPr lang="es-ES" sz="2800" dirty="0">
                <a:solidFill>
                  <a:prstClr val="black"/>
                </a:solidFill>
                <a:latin typeface="+mn-lt"/>
                <a:ea typeface="+mn-ea"/>
                <a:cs typeface="+mn-cs"/>
              </a:rPr>
              <a:t> </a:t>
            </a:r>
            <a:r>
              <a:rPr lang="es-ES" sz="2800" dirty="0">
                <a:solidFill>
                  <a:prstClr val="black">
                    <a:lumMod val="50000"/>
                    <a:lumOff val="50000"/>
                  </a:prstClr>
                </a:solidFill>
                <a:latin typeface="+mn-lt"/>
                <a:ea typeface="+mn-ea"/>
                <a:cs typeface="+mn-cs"/>
              </a:rPr>
              <a:t>social de las organizaciones</a:t>
            </a:r>
            <a:endParaRPr lang="es-ES" dirty="0">
              <a:latin typeface="+mn-lt"/>
            </a:endParaRPr>
          </a:p>
        </p:txBody>
      </p:sp>
      <p:pic>
        <p:nvPicPr>
          <p:cNvPr id="3" name="Imagen 2"/>
          <p:cNvPicPr>
            <a:picLocks noChangeAspect="1"/>
          </p:cNvPicPr>
          <p:nvPr/>
        </p:nvPicPr>
        <p:blipFill>
          <a:blip r:embed="rId4"/>
          <a:stretch>
            <a:fillRect/>
          </a:stretch>
        </p:blipFill>
        <p:spPr>
          <a:xfrm>
            <a:off x="539552" y="2060848"/>
            <a:ext cx="2736304" cy="2768879"/>
          </a:xfrm>
          <a:prstGeom prst="rect">
            <a:avLst/>
          </a:prstGeom>
        </p:spPr>
      </p:pic>
    </p:spTree>
    <p:extLst>
      <p:ext uri="{BB962C8B-B14F-4D97-AF65-F5344CB8AC3E}">
        <p14:creationId xmlns:p14="http://schemas.microsoft.com/office/powerpoint/2010/main" val="4045552602"/>
      </p:ext>
    </p:extLst>
  </p:cSld>
  <p:clrMapOvr>
    <a:masterClrMapping/>
  </p:clrMapOvr>
  <mc:AlternateContent xmlns:mc="http://schemas.openxmlformats.org/markup-compatibility/2006" xmlns:p14="http://schemas.microsoft.com/office/powerpoint/2010/main">
    <mc:Choice Requires="p14">
      <p:transition spd="slow" p14:dur="1399">
        <p14:ripple/>
      </p:transition>
    </mc:Choice>
    <mc:Fallback xmlns="">
      <p:transitio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09600" y="381000"/>
            <a:ext cx="7924800" cy="707886"/>
          </a:xfrm>
          <a:prstGeom prst="rect">
            <a:avLst/>
          </a:prstGeom>
          <a:noFill/>
        </p:spPr>
        <p:txBody>
          <a:bodyPr wrap="square" rtlCol="0">
            <a:normAutofit/>
          </a:bodyPr>
          <a:lstStyle/>
          <a:p>
            <a:r>
              <a:rPr lang="es-ES" sz="4000" b="1" dirty="0">
                <a:solidFill>
                  <a:schemeClr val="tx1">
                    <a:lumMod val="85000"/>
                    <a:lumOff val="15000"/>
                  </a:schemeClr>
                </a:solidFill>
                <a:latin typeface="+mj-lt"/>
              </a:rPr>
              <a:t>Contenido</a:t>
            </a:r>
            <a:endParaRPr lang="es-ES" sz="4000" dirty="0">
              <a:solidFill>
                <a:schemeClr val="tx1">
                  <a:lumMod val="50000"/>
                  <a:lumOff val="50000"/>
                </a:schemeClr>
              </a:solidFill>
              <a:latin typeface="+mj-lt"/>
              <a:cs typeface="Arial" pitchFamily="34" charset="0"/>
            </a:endParaRPr>
          </a:p>
        </p:txBody>
      </p:sp>
      <p:cxnSp>
        <p:nvCxnSpPr>
          <p:cNvPr id="10" name="Straight Connector 9"/>
          <p:cNvCxnSpPr/>
          <p:nvPr/>
        </p:nvCxnSpPr>
        <p:spPr>
          <a:xfrm>
            <a:off x="1905000" y="2936809"/>
            <a:ext cx="5257800" cy="1588"/>
          </a:xfrm>
          <a:prstGeom prst="line">
            <a:avLst/>
          </a:prstGeom>
          <a:ln w="47625">
            <a:solidFill>
              <a:srgbClr val="E4E4E4"/>
            </a:solidFill>
          </a:ln>
          <a:effectLst/>
        </p:spPr>
        <p:style>
          <a:lnRef idx="1">
            <a:schemeClr val="accent1"/>
          </a:lnRef>
          <a:fillRef idx="0">
            <a:schemeClr val="accent1"/>
          </a:fillRef>
          <a:effectRef idx="0">
            <a:schemeClr val="accent1"/>
          </a:effectRef>
          <a:fontRef idx="minor">
            <a:schemeClr val="tx1"/>
          </a:fontRef>
        </p:style>
      </p:cxnSp>
      <p:sp>
        <p:nvSpPr>
          <p:cNvPr id="11" name="TextBox 10"/>
          <p:cNvSpPr txBox="1"/>
          <p:nvPr/>
        </p:nvSpPr>
        <p:spPr>
          <a:xfrm>
            <a:off x="467544" y="5127978"/>
            <a:ext cx="8257103" cy="749294"/>
          </a:xfrm>
          <a:prstGeom prst="rect">
            <a:avLst/>
          </a:prstGeom>
          <a:noFill/>
        </p:spPr>
        <p:txBody>
          <a:bodyPr wrap="none" rtlCol="0">
            <a:normAutofit/>
          </a:bodyPr>
          <a:lstStyle/>
          <a:p>
            <a:r>
              <a:rPr lang="es-ES" sz="2000" b="1" dirty="0">
                <a:solidFill>
                  <a:schemeClr val="accent2"/>
                </a:solidFill>
              </a:rPr>
              <a:t>Objetivo: </a:t>
            </a:r>
          </a:p>
          <a:p>
            <a:r>
              <a:rPr lang="es-ES" sz="2000" b="1" dirty="0">
                <a:solidFill>
                  <a:schemeClr val="tx1">
                    <a:lumMod val="75000"/>
                    <a:lumOff val="25000"/>
                  </a:schemeClr>
                </a:solidFill>
              </a:rPr>
              <a:t>Describir los vínculos sobre </a:t>
            </a:r>
            <a:r>
              <a:rPr lang="es-ES" sz="2000" b="1" dirty="0" err="1">
                <a:solidFill>
                  <a:schemeClr val="tx1">
                    <a:lumMod val="75000"/>
                    <a:lumOff val="25000"/>
                  </a:schemeClr>
                </a:solidFill>
              </a:rPr>
              <a:t>stakeholers</a:t>
            </a:r>
            <a:r>
              <a:rPr lang="es-ES" sz="2000" b="1" dirty="0">
                <a:solidFill>
                  <a:schemeClr val="tx1">
                    <a:lumMod val="75000"/>
                    <a:lumOff val="25000"/>
                  </a:schemeClr>
                </a:solidFill>
              </a:rPr>
              <a:t> y organizaciones</a:t>
            </a:r>
          </a:p>
        </p:txBody>
      </p:sp>
      <p:sp>
        <p:nvSpPr>
          <p:cNvPr id="12" name="Rectangle 11"/>
          <p:cNvSpPr/>
          <p:nvPr/>
        </p:nvSpPr>
        <p:spPr>
          <a:xfrm>
            <a:off x="8686800" y="5284486"/>
            <a:ext cx="457200" cy="96672"/>
          </a:xfrm>
          <a:prstGeom prst="rect">
            <a:avLst/>
          </a:prstGeom>
          <a:solidFill>
            <a:srgbClr val="FF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a:solidFill>
                  <a:srgbClr val="FF6600"/>
                </a:solidFill>
              </a:rPr>
              <a:t>           </a:t>
            </a:r>
          </a:p>
        </p:txBody>
      </p:sp>
      <p:grpSp>
        <p:nvGrpSpPr>
          <p:cNvPr id="26" name="Group 25"/>
          <p:cNvGrpSpPr/>
          <p:nvPr/>
        </p:nvGrpSpPr>
        <p:grpSpPr>
          <a:xfrm>
            <a:off x="762000" y="1557456"/>
            <a:ext cx="2057400" cy="2708434"/>
            <a:chOff x="762000" y="1557456"/>
            <a:chExt cx="2057400" cy="2708434"/>
          </a:xfrm>
        </p:grpSpPr>
        <p:sp>
          <p:nvSpPr>
            <p:cNvPr id="6" name="Oval 5"/>
            <p:cNvSpPr/>
            <p:nvPr/>
          </p:nvSpPr>
          <p:spPr>
            <a:xfrm>
              <a:off x="762000" y="1946209"/>
              <a:ext cx="2057400" cy="2057400"/>
            </a:xfrm>
            <a:prstGeom prst="ellipse">
              <a:avLst/>
            </a:prstGeom>
            <a:gradFill flip="none" rotWithShape="1">
              <a:gsLst>
                <a:gs pos="0">
                  <a:srgbClr val="F39C29"/>
                </a:gs>
                <a:gs pos="50000">
                  <a:srgbClr val="F7931D"/>
                </a:gs>
                <a:gs pos="100000">
                  <a:srgbClr val="FF6600"/>
                </a:gs>
              </a:gsLst>
              <a:path path="circle">
                <a:fillToRect l="50000" t="50000" r="50000" b="50000"/>
              </a:path>
              <a:tileRect/>
            </a:gradFill>
            <a:ln w="82550">
              <a:noFill/>
            </a:ln>
            <a:effectLst>
              <a:outerShdw blurRad="152400" dist="165100" dir="5400000" sx="90000" sy="-19000"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a:t>             </a:t>
              </a:r>
            </a:p>
          </p:txBody>
        </p:sp>
        <p:sp>
          <p:nvSpPr>
            <p:cNvPr id="14" name="TextBox 13"/>
            <p:cNvSpPr txBox="1"/>
            <p:nvPr/>
          </p:nvSpPr>
          <p:spPr>
            <a:xfrm>
              <a:off x="1121392" y="1557456"/>
              <a:ext cx="1219200" cy="2708434"/>
            </a:xfrm>
            <a:prstGeom prst="rect">
              <a:avLst/>
            </a:prstGeom>
            <a:noFill/>
          </p:spPr>
          <p:txBody>
            <a:bodyPr wrap="square" rtlCol="0">
              <a:spAutoFit/>
            </a:bodyPr>
            <a:lstStyle/>
            <a:p>
              <a:r>
                <a:rPr lang="es-ES" sz="17000" b="1">
                  <a:solidFill>
                    <a:srgbClr val="F26200">
                      <a:alpha val="40000"/>
                    </a:srgbClr>
                  </a:solidFill>
                  <a:latin typeface="+mj-lt"/>
                  <a:cs typeface="Arial" pitchFamily="34" charset="0"/>
                </a:rPr>
                <a:t>1</a:t>
              </a:r>
            </a:p>
          </p:txBody>
        </p:sp>
        <p:sp>
          <p:nvSpPr>
            <p:cNvPr id="13" name="TextBox 12"/>
            <p:cNvSpPr txBox="1"/>
            <p:nvPr/>
          </p:nvSpPr>
          <p:spPr>
            <a:xfrm>
              <a:off x="840640" y="2564904"/>
              <a:ext cx="1931160" cy="1584176"/>
            </a:xfrm>
            <a:prstGeom prst="rect">
              <a:avLst/>
            </a:prstGeom>
            <a:noFill/>
          </p:spPr>
          <p:txBody>
            <a:bodyPr wrap="square" rtlCol="0">
              <a:normAutofit/>
            </a:bodyPr>
            <a:lstStyle/>
            <a:p>
              <a:pPr algn="ctr">
                <a:lnSpc>
                  <a:spcPct val="80000"/>
                </a:lnSpc>
              </a:pPr>
              <a:r>
                <a:rPr lang="es-ES" sz="2400" b="1" spc="60" dirty="0">
                  <a:solidFill>
                    <a:schemeClr val="bg1"/>
                  </a:solidFill>
                  <a:effectLst>
                    <a:outerShdw blurRad="50800" dist="25400" dir="5400000" algn="t" rotWithShape="0">
                      <a:prstClr val="black">
                        <a:alpha val="15000"/>
                      </a:prstClr>
                    </a:outerShdw>
                  </a:effectLst>
                </a:rPr>
                <a:t>Compromiso social de las </a:t>
              </a:r>
              <a:r>
                <a:rPr lang="es-ES" sz="2000" b="1" spc="60" dirty="0">
                  <a:solidFill>
                    <a:schemeClr val="bg1"/>
                  </a:solidFill>
                  <a:effectLst>
                    <a:outerShdw blurRad="50800" dist="25400" dir="5400000" algn="t" rotWithShape="0">
                      <a:prstClr val="black">
                        <a:alpha val="15000"/>
                      </a:prstClr>
                    </a:outerShdw>
                  </a:effectLst>
                </a:rPr>
                <a:t>organizaciones</a:t>
              </a:r>
              <a:endParaRPr lang="es-ES" sz="2400" b="1" dirty="0">
                <a:solidFill>
                  <a:schemeClr val="bg1"/>
                </a:solidFill>
                <a:effectLst>
                  <a:outerShdw blurRad="50800" dist="25400" dir="5400000" algn="t" rotWithShape="0">
                    <a:prstClr val="black">
                      <a:alpha val="15000"/>
                    </a:prstClr>
                  </a:outerShdw>
                </a:effectLst>
              </a:endParaRPr>
            </a:p>
          </p:txBody>
        </p:sp>
        <p:sp>
          <p:nvSpPr>
            <p:cNvPr id="19" name="Oval 18"/>
            <p:cNvSpPr/>
            <p:nvPr/>
          </p:nvSpPr>
          <p:spPr>
            <a:xfrm>
              <a:off x="1007328" y="1992354"/>
              <a:ext cx="1583472" cy="1295400"/>
            </a:xfrm>
            <a:prstGeom prst="ellipse">
              <a:avLst/>
            </a:prstGeom>
            <a:gradFill flip="none" rotWithShape="1">
              <a:gsLst>
                <a:gs pos="63000">
                  <a:schemeClr val="bg1">
                    <a:alpha val="7000"/>
                  </a:schemeClr>
                </a:gs>
                <a:gs pos="72000">
                  <a:schemeClr val="bg1">
                    <a:alpha val="15000"/>
                  </a:schemeClr>
                </a:gs>
                <a:gs pos="91000">
                  <a:schemeClr val="bg1">
                    <a:alpha val="28000"/>
                  </a:scheme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dirty="0"/>
                <a:t>     	</a:t>
              </a:r>
            </a:p>
          </p:txBody>
        </p:sp>
      </p:grpSp>
      <p:grpSp>
        <p:nvGrpSpPr>
          <p:cNvPr id="23" name="Group 22"/>
          <p:cNvGrpSpPr/>
          <p:nvPr/>
        </p:nvGrpSpPr>
        <p:grpSpPr>
          <a:xfrm>
            <a:off x="3543300" y="1591943"/>
            <a:ext cx="2057400" cy="2708434"/>
            <a:chOff x="3543300" y="1591943"/>
            <a:chExt cx="2057400" cy="2708434"/>
          </a:xfrm>
        </p:grpSpPr>
        <p:sp>
          <p:nvSpPr>
            <p:cNvPr id="4" name="Oval 3"/>
            <p:cNvSpPr/>
            <p:nvPr/>
          </p:nvSpPr>
          <p:spPr>
            <a:xfrm>
              <a:off x="3543300" y="1946209"/>
              <a:ext cx="2057400" cy="2057400"/>
            </a:xfrm>
            <a:prstGeom prst="ellipse">
              <a:avLst/>
            </a:prstGeom>
            <a:gradFill>
              <a:gsLst>
                <a:gs pos="0">
                  <a:srgbClr val="00B0F0"/>
                </a:gs>
                <a:gs pos="50000">
                  <a:srgbClr val="399ECB"/>
                </a:gs>
                <a:gs pos="100000">
                  <a:srgbClr val="0077D0"/>
                </a:gs>
              </a:gsLst>
              <a:path path="circle">
                <a:fillToRect l="50000" t="50000" r="50000" b="50000"/>
              </a:path>
            </a:gradFill>
            <a:ln w="82550">
              <a:noFill/>
            </a:ln>
            <a:effectLst>
              <a:outerShdw blurRad="127000" dist="165100" dir="5400000" sx="90000" sy="-19000"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a:t>             </a:t>
              </a:r>
            </a:p>
          </p:txBody>
        </p:sp>
        <p:sp>
          <p:nvSpPr>
            <p:cNvPr id="15" name="TextBox 14"/>
            <p:cNvSpPr txBox="1"/>
            <p:nvPr/>
          </p:nvSpPr>
          <p:spPr>
            <a:xfrm>
              <a:off x="3933968" y="1591943"/>
              <a:ext cx="1219200" cy="2708434"/>
            </a:xfrm>
            <a:prstGeom prst="rect">
              <a:avLst/>
            </a:prstGeom>
            <a:noFill/>
          </p:spPr>
          <p:txBody>
            <a:bodyPr wrap="square" rtlCol="0">
              <a:spAutoFit/>
            </a:bodyPr>
            <a:lstStyle/>
            <a:p>
              <a:r>
                <a:rPr lang="es-ES" sz="17000" b="1" dirty="0">
                  <a:solidFill>
                    <a:srgbClr val="2A7A9E">
                      <a:alpha val="40000"/>
                    </a:srgbClr>
                  </a:solidFill>
                  <a:latin typeface="+mj-lt"/>
                  <a:cs typeface="Arial" pitchFamily="34" charset="0"/>
                </a:rPr>
                <a:t>2</a:t>
              </a:r>
            </a:p>
          </p:txBody>
        </p:sp>
        <p:sp>
          <p:nvSpPr>
            <p:cNvPr id="16" name="TextBox 15"/>
            <p:cNvSpPr txBox="1"/>
            <p:nvPr/>
          </p:nvSpPr>
          <p:spPr>
            <a:xfrm>
              <a:off x="3601872" y="2701385"/>
              <a:ext cx="1931160" cy="799623"/>
            </a:xfrm>
            <a:prstGeom prst="rect">
              <a:avLst/>
            </a:prstGeom>
            <a:noFill/>
          </p:spPr>
          <p:txBody>
            <a:bodyPr wrap="square" rtlCol="0">
              <a:normAutofit fontScale="92500" lnSpcReduction="10000"/>
            </a:bodyPr>
            <a:lstStyle/>
            <a:p>
              <a:pPr algn="ctr">
                <a:lnSpc>
                  <a:spcPct val="80000"/>
                </a:lnSpc>
              </a:pPr>
              <a:r>
                <a:rPr lang="es-ES" sz="2300" b="1" spc="60" dirty="0">
                  <a:solidFill>
                    <a:schemeClr val="bg1"/>
                  </a:solidFill>
                  <a:effectLst>
                    <a:outerShdw blurRad="50800" dist="25400" dir="5400000" algn="t" rotWithShape="0">
                      <a:prstClr val="black">
                        <a:alpha val="15000"/>
                      </a:prstClr>
                    </a:outerShdw>
                  </a:effectLst>
                </a:rPr>
                <a:t>Organización y Stakeholders Contexto</a:t>
              </a:r>
              <a:endParaRPr lang="es-ES" sz="2300" b="1" dirty="0">
                <a:solidFill>
                  <a:schemeClr val="bg1"/>
                </a:solidFill>
                <a:effectLst>
                  <a:outerShdw blurRad="50800" dist="25400" dir="5400000" algn="t" rotWithShape="0">
                    <a:prstClr val="black">
                      <a:alpha val="15000"/>
                    </a:prstClr>
                  </a:outerShdw>
                </a:effectLst>
              </a:endParaRPr>
            </a:p>
          </p:txBody>
        </p:sp>
        <p:sp>
          <p:nvSpPr>
            <p:cNvPr id="20" name="Oval 19"/>
            <p:cNvSpPr/>
            <p:nvPr/>
          </p:nvSpPr>
          <p:spPr>
            <a:xfrm>
              <a:off x="3782124" y="1988634"/>
              <a:ext cx="1583472" cy="1295400"/>
            </a:xfrm>
            <a:prstGeom prst="ellipse">
              <a:avLst/>
            </a:prstGeom>
            <a:gradFill flip="none" rotWithShape="1">
              <a:gsLst>
                <a:gs pos="63000">
                  <a:schemeClr val="bg1">
                    <a:alpha val="7000"/>
                  </a:schemeClr>
                </a:gs>
                <a:gs pos="72000">
                  <a:schemeClr val="bg1">
                    <a:alpha val="15000"/>
                  </a:schemeClr>
                </a:gs>
                <a:gs pos="91000">
                  <a:schemeClr val="bg1">
                    <a:alpha val="28000"/>
                  </a:scheme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a:t>       </a:t>
              </a:r>
            </a:p>
          </p:txBody>
        </p:sp>
      </p:grpSp>
      <p:grpSp>
        <p:nvGrpSpPr>
          <p:cNvPr id="24" name="Group 23"/>
          <p:cNvGrpSpPr/>
          <p:nvPr/>
        </p:nvGrpSpPr>
        <p:grpSpPr>
          <a:xfrm>
            <a:off x="6324600" y="1587511"/>
            <a:ext cx="2057400" cy="2708434"/>
            <a:chOff x="6324600" y="1587511"/>
            <a:chExt cx="2057400" cy="2708434"/>
          </a:xfrm>
        </p:grpSpPr>
        <p:sp>
          <p:nvSpPr>
            <p:cNvPr id="5" name="Oval 4"/>
            <p:cNvSpPr/>
            <p:nvPr/>
          </p:nvSpPr>
          <p:spPr>
            <a:xfrm>
              <a:off x="6324600" y="1953643"/>
              <a:ext cx="2057400" cy="2057400"/>
            </a:xfrm>
            <a:prstGeom prst="ellipse">
              <a:avLst/>
            </a:prstGeom>
            <a:gradFill flip="none" rotWithShape="1">
              <a:gsLst>
                <a:gs pos="5000">
                  <a:srgbClr val="84D830"/>
                </a:gs>
                <a:gs pos="48000">
                  <a:srgbClr val="7BCF27"/>
                </a:gs>
                <a:gs pos="100000">
                  <a:srgbClr val="56901C"/>
                </a:gs>
              </a:gsLst>
              <a:path path="circle">
                <a:fillToRect l="50000" t="50000" r="50000" b="50000"/>
              </a:path>
              <a:tileRect/>
            </a:gradFill>
            <a:ln w="50800">
              <a:noFill/>
            </a:ln>
            <a:effectLst>
              <a:outerShdw blurRad="152400" dist="165100" dir="5400000" sx="90000" sy="-19000"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a:t>             </a:t>
              </a:r>
            </a:p>
          </p:txBody>
        </p:sp>
        <p:sp>
          <p:nvSpPr>
            <p:cNvPr id="17" name="TextBox 16"/>
            <p:cNvSpPr txBox="1"/>
            <p:nvPr/>
          </p:nvSpPr>
          <p:spPr>
            <a:xfrm>
              <a:off x="6721604" y="1587511"/>
              <a:ext cx="1219200" cy="2708434"/>
            </a:xfrm>
            <a:prstGeom prst="rect">
              <a:avLst/>
            </a:prstGeom>
            <a:noFill/>
          </p:spPr>
          <p:txBody>
            <a:bodyPr wrap="square" rtlCol="0">
              <a:spAutoFit/>
            </a:bodyPr>
            <a:lstStyle/>
            <a:p>
              <a:r>
                <a:rPr lang="es-ES" sz="17000" b="1" dirty="0">
                  <a:solidFill>
                    <a:srgbClr val="65B131">
                      <a:alpha val="64000"/>
                    </a:srgbClr>
                  </a:solidFill>
                  <a:latin typeface="+mj-lt"/>
                  <a:cs typeface="Arial" pitchFamily="34" charset="0"/>
                </a:rPr>
                <a:t>3</a:t>
              </a:r>
            </a:p>
          </p:txBody>
        </p:sp>
        <p:sp>
          <p:nvSpPr>
            <p:cNvPr id="18" name="TextBox 17"/>
            <p:cNvSpPr txBox="1"/>
            <p:nvPr/>
          </p:nvSpPr>
          <p:spPr>
            <a:xfrm>
              <a:off x="6411810" y="2674651"/>
              <a:ext cx="1931160" cy="665695"/>
            </a:xfrm>
            <a:prstGeom prst="rect">
              <a:avLst/>
            </a:prstGeom>
            <a:noFill/>
          </p:spPr>
          <p:txBody>
            <a:bodyPr wrap="square" rtlCol="0">
              <a:normAutofit/>
            </a:bodyPr>
            <a:lstStyle/>
            <a:p>
              <a:pPr algn="ctr">
                <a:lnSpc>
                  <a:spcPct val="80000"/>
                </a:lnSpc>
              </a:pPr>
              <a:r>
                <a:rPr lang="en-US" sz="2300" b="1" dirty="0" err="1">
                  <a:solidFill>
                    <a:schemeClr val="bg1"/>
                  </a:solidFill>
                  <a:effectLst>
                    <a:outerShdw blurRad="50800" dist="25400" dir="5400000" algn="t" rotWithShape="0">
                      <a:prstClr val="black">
                        <a:alpha val="15000"/>
                      </a:prstClr>
                    </a:outerShdw>
                  </a:effectLst>
                </a:rPr>
                <a:t>Vínculos</a:t>
              </a:r>
              <a:endParaRPr lang="en-US" sz="2300" b="1" dirty="0">
                <a:solidFill>
                  <a:schemeClr val="bg1"/>
                </a:solidFill>
                <a:effectLst>
                  <a:outerShdw blurRad="50800" dist="25400" dir="5400000" algn="t" rotWithShape="0">
                    <a:prstClr val="black">
                      <a:alpha val="15000"/>
                    </a:prstClr>
                  </a:outerShdw>
                </a:effectLst>
              </a:endParaRPr>
            </a:p>
          </p:txBody>
        </p:sp>
        <p:sp>
          <p:nvSpPr>
            <p:cNvPr id="21" name="Oval 20"/>
            <p:cNvSpPr/>
            <p:nvPr/>
          </p:nvSpPr>
          <p:spPr>
            <a:xfrm>
              <a:off x="6569928" y="2005362"/>
              <a:ext cx="1583472" cy="1295400"/>
            </a:xfrm>
            <a:prstGeom prst="ellipse">
              <a:avLst/>
            </a:prstGeom>
            <a:gradFill flip="none" rotWithShape="1">
              <a:gsLst>
                <a:gs pos="63000">
                  <a:schemeClr val="bg1">
                    <a:alpha val="7000"/>
                  </a:schemeClr>
                </a:gs>
                <a:gs pos="72000">
                  <a:schemeClr val="bg1">
                    <a:alpha val="15000"/>
                  </a:schemeClr>
                </a:gs>
                <a:gs pos="91000">
                  <a:schemeClr val="bg1">
                    <a:alpha val="28000"/>
                  </a:scheme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a:t>       </a:t>
              </a:r>
            </a:p>
          </p:txBody>
        </p:sp>
      </p:grpSp>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50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Autofit/>
          </a:bodyPr>
          <a:lstStyle/>
          <a:p>
            <a:pPr lvl="0">
              <a:spcBef>
                <a:spcPts val="0"/>
              </a:spcBef>
            </a:pPr>
            <a:r>
              <a:rPr lang="es-ES" sz="4000" cap="none" dirty="0">
                <a:solidFill>
                  <a:prstClr val="black">
                    <a:lumMod val="85000"/>
                    <a:lumOff val="15000"/>
                  </a:prstClr>
                </a:solidFill>
                <a:ea typeface="+mn-ea"/>
                <a:cs typeface="+mn-cs"/>
              </a:rPr>
              <a:t>Compromiso social</a:t>
            </a:r>
            <a:endParaRPr lang="es-ES" sz="2800" dirty="0"/>
          </a:p>
        </p:txBody>
      </p:sp>
      <p:sp>
        <p:nvSpPr>
          <p:cNvPr id="5" name="Text Placeholder 4"/>
          <p:cNvSpPr>
            <a:spLocks noGrp="1"/>
          </p:cNvSpPr>
          <p:nvPr>
            <p:ph type="body" idx="1"/>
          </p:nvPr>
        </p:nvSpPr>
        <p:spPr/>
        <p:txBody>
          <a:bodyPr/>
          <a:lstStyle/>
          <a:p>
            <a:pPr lvl="0">
              <a:spcBef>
                <a:spcPts val="0"/>
              </a:spcBef>
            </a:pPr>
            <a:r>
              <a:rPr lang="en-US" sz="1700" b="1" dirty="0" err="1">
                <a:solidFill>
                  <a:prstClr val="black">
                    <a:lumMod val="75000"/>
                    <a:lumOff val="25000"/>
                  </a:prstClr>
                </a:solidFill>
              </a:rPr>
              <a:t>Vínculos</a:t>
            </a:r>
            <a:r>
              <a:rPr lang="en-US" sz="1700" b="1" dirty="0">
                <a:solidFill>
                  <a:prstClr val="black">
                    <a:lumMod val="75000"/>
                    <a:lumOff val="25000"/>
                  </a:prstClr>
                </a:solidFill>
              </a:rPr>
              <a:t> de </a:t>
            </a:r>
            <a:r>
              <a:rPr lang="en-US" sz="1700" b="1" dirty="0" err="1">
                <a:solidFill>
                  <a:prstClr val="black">
                    <a:lumMod val="75000"/>
                    <a:lumOff val="25000"/>
                  </a:prstClr>
                </a:solidFill>
              </a:rPr>
              <a:t>compromiso</a:t>
            </a:r>
            <a:r>
              <a:rPr lang="en-US" sz="1700" b="1" dirty="0">
                <a:solidFill>
                  <a:prstClr val="black">
                    <a:lumMod val="75000"/>
                    <a:lumOff val="25000"/>
                  </a:prstClr>
                </a:solidFill>
              </a:rPr>
              <a:t> social</a:t>
            </a:r>
          </a:p>
        </p:txBody>
      </p:sp>
      <p:sp>
        <p:nvSpPr>
          <p:cNvPr id="6" name="TextBox 5"/>
          <p:cNvSpPr txBox="1"/>
          <p:nvPr/>
        </p:nvSpPr>
        <p:spPr>
          <a:xfrm>
            <a:off x="1121392" y="1557456"/>
            <a:ext cx="1219200" cy="2708434"/>
          </a:xfrm>
          <a:prstGeom prst="rect">
            <a:avLst/>
          </a:prstGeom>
          <a:noFill/>
        </p:spPr>
        <p:txBody>
          <a:bodyPr wrap="square" rtlCol="0">
            <a:spAutoFit/>
          </a:bodyPr>
          <a:lstStyle/>
          <a:p>
            <a:r>
              <a:rPr lang="es-ES" sz="17000" b="1">
                <a:solidFill>
                  <a:srgbClr val="F26200">
                    <a:alpha val="40000"/>
                  </a:srgbClr>
                </a:solidFill>
                <a:cs typeface="Arial" pitchFamily="34" charset="0"/>
              </a:rPr>
              <a:t>1</a:t>
            </a:r>
          </a:p>
        </p:txBody>
      </p:sp>
    </p:spTree>
  </p:cSld>
  <p:clrMapOvr>
    <a:masterClrMapping/>
  </p:clrMapOvr>
  <mc:AlternateContent xmlns:mc="http://schemas.openxmlformats.org/markup-compatibility/2006" xmlns:p14="http://schemas.microsoft.com/office/powerpoint/2010/main">
    <mc:Choice Requires="p14">
      <p:transition spd="slow" p14:dur="1700">
        <p14:gallery dir="l"/>
      </p:transition>
    </mc:Choice>
    <mc:Fallback xmlns="">
      <p:transitio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cstate="print">
            <a:lum/>
          </a:blip>
          <a:srcRect/>
          <a:stretch>
            <a:fillRect/>
          </a:stretch>
        </a:blipFill>
        <a:effectLst/>
      </p:bgPr>
    </p:bg>
    <p:spTree>
      <p:nvGrpSpPr>
        <p:cNvPr id="1" name=""/>
        <p:cNvGrpSpPr/>
        <p:nvPr/>
      </p:nvGrpSpPr>
      <p:grpSpPr>
        <a:xfrm>
          <a:off x="0" y="0"/>
          <a:ext cx="0" cy="0"/>
          <a:chOff x="0" y="0"/>
          <a:chExt cx="0" cy="0"/>
        </a:xfrm>
      </p:grpSpPr>
      <p:sp>
        <p:nvSpPr>
          <p:cNvPr id="11" name="TextBox 10"/>
          <p:cNvSpPr txBox="1"/>
          <p:nvPr/>
        </p:nvSpPr>
        <p:spPr>
          <a:xfrm>
            <a:off x="4714056" y="1219200"/>
            <a:ext cx="4250432" cy="2474524"/>
          </a:xfrm>
          <a:prstGeom prst="rect">
            <a:avLst/>
          </a:prstGeom>
          <a:noFill/>
        </p:spPr>
        <p:txBody>
          <a:bodyPr wrap="square" rtlCol="0">
            <a:noAutofit/>
          </a:bodyPr>
          <a:lstStyle/>
          <a:p>
            <a:pPr>
              <a:lnSpc>
                <a:spcPct val="114000"/>
              </a:lnSpc>
            </a:pPr>
            <a:r>
              <a:rPr lang="es-ES" sz="2800" dirty="0"/>
              <a:t>En las organizaciones, se está generando una mayor cultura del compromiso social y ambiental, generando, articulando y presentando las demandas de la sociedad y autoridad (</a:t>
            </a:r>
            <a:r>
              <a:rPr lang="es-ES" sz="2400" dirty="0"/>
              <a:t>Lezama, 2004) </a:t>
            </a:r>
            <a:endParaRPr lang="es-ES" sz="2400" dirty="0">
              <a:solidFill>
                <a:prstClr val="black"/>
              </a:solidFill>
            </a:endParaRPr>
          </a:p>
        </p:txBody>
      </p:sp>
      <p:sp>
        <p:nvSpPr>
          <p:cNvPr id="9" name="Title 8"/>
          <p:cNvSpPr>
            <a:spLocks noGrp="1"/>
          </p:cNvSpPr>
          <p:nvPr>
            <p:ph type="title"/>
          </p:nvPr>
        </p:nvSpPr>
        <p:spPr/>
        <p:txBody>
          <a:bodyPr/>
          <a:lstStyle/>
          <a:p>
            <a:pPr lvl="0">
              <a:spcBef>
                <a:spcPts val="0"/>
              </a:spcBef>
            </a:pPr>
            <a:r>
              <a:rPr lang="es-ES" sz="2800" b="1" dirty="0">
                <a:solidFill>
                  <a:prstClr val="black">
                    <a:lumMod val="85000"/>
                    <a:lumOff val="15000"/>
                  </a:prstClr>
                </a:solidFill>
                <a:latin typeface="+mn-lt"/>
                <a:ea typeface="+mn-ea"/>
                <a:cs typeface="+mn-cs"/>
              </a:rPr>
              <a:t>Compromiso</a:t>
            </a:r>
            <a:r>
              <a:rPr lang="es-ES" sz="2800" dirty="0">
                <a:solidFill>
                  <a:prstClr val="black"/>
                </a:solidFill>
                <a:latin typeface="+mn-lt"/>
                <a:ea typeface="+mn-ea"/>
                <a:cs typeface="+mn-cs"/>
              </a:rPr>
              <a:t> </a:t>
            </a:r>
            <a:r>
              <a:rPr lang="es-ES" sz="2800" dirty="0">
                <a:solidFill>
                  <a:prstClr val="black">
                    <a:lumMod val="50000"/>
                    <a:lumOff val="50000"/>
                  </a:prstClr>
                </a:solidFill>
                <a:latin typeface="+mn-lt"/>
                <a:ea typeface="+mn-ea"/>
                <a:cs typeface="+mn-cs"/>
              </a:rPr>
              <a:t>social</a:t>
            </a:r>
            <a:endParaRPr lang="es-ES" dirty="0">
              <a:latin typeface="+mn-lt"/>
            </a:endParaRPr>
          </a:p>
        </p:txBody>
      </p:sp>
      <p:pic>
        <p:nvPicPr>
          <p:cNvPr id="3" name="Imagen 2"/>
          <p:cNvPicPr>
            <a:picLocks noChangeAspect="1"/>
          </p:cNvPicPr>
          <p:nvPr/>
        </p:nvPicPr>
        <p:blipFill>
          <a:blip r:embed="rId4"/>
          <a:stretch>
            <a:fillRect/>
          </a:stretch>
        </p:blipFill>
        <p:spPr>
          <a:xfrm>
            <a:off x="467544" y="1556792"/>
            <a:ext cx="3985008" cy="4032448"/>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399">
        <p14:ripple/>
      </p:transition>
    </mc:Choice>
    <mc:Fallback xmlns="">
      <p:transition spd="slow">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10"/>
          <p:cNvSpPr txBox="1"/>
          <p:nvPr/>
        </p:nvSpPr>
        <p:spPr>
          <a:xfrm>
            <a:off x="4355976" y="1219200"/>
            <a:ext cx="4608512" cy="2474524"/>
          </a:xfrm>
          <a:prstGeom prst="rect">
            <a:avLst/>
          </a:prstGeom>
          <a:noFill/>
        </p:spPr>
        <p:txBody>
          <a:bodyPr wrap="square" rtlCol="0">
            <a:noAutofit/>
          </a:bodyPr>
          <a:lstStyle/>
          <a:p>
            <a:pPr>
              <a:lnSpc>
                <a:spcPct val="114000"/>
              </a:lnSpc>
            </a:pPr>
            <a:r>
              <a:rPr lang="es-ES" sz="2800" dirty="0"/>
              <a:t>¿Cuáles son las causas de este compromiso social?</a:t>
            </a:r>
          </a:p>
          <a:p>
            <a:pPr marL="457200" indent="-457200">
              <a:lnSpc>
                <a:spcPct val="114000"/>
              </a:lnSpc>
              <a:buFont typeface="Arial"/>
              <a:buChar char="•"/>
            </a:pPr>
            <a:r>
              <a:rPr lang="es-ES" sz="2800" dirty="0">
                <a:solidFill>
                  <a:prstClr val="black"/>
                </a:solidFill>
              </a:rPr>
              <a:t>Mejor imagen</a:t>
            </a:r>
          </a:p>
          <a:p>
            <a:pPr marL="457200" indent="-457200">
              <a:lnSpc>
                <a:spcPct val="114000"/>
              </a:lnSpc>
              <a:buFont typeface="Arial"/>
              <a:buChar char="•"/>
            </a:pPr>
            <a:r>
              <a:rPr lang="es-ES" sz="2800" dirty="0">
                <a:solidFill>
                  <a:prstClr val="black"/>
                </a:solidFill>
              </a:rPr>
              <a:t>Menos impuestos</a:t>
            </a:r>
          </a:p>
          <a:p>
            <a:pPr marL="457200" indent="-457200">
              <a:lnSpc>
                <a:spcPct val="114000"/>
              </a:lnSpc>
              <a:buFont typeface="Arial"/>
              <a:buChar char="•"/>
            </a:pPr>
            <a:r>
              <a:rPr lang="es-ES" sz="2800" dirty="0">
                <a:solidFill>
                  <a:prstClr val="black"/>
                </a:solidFill>
              </a:rPr>
              <a:t>Presiones sociales</a:t>
            </a:r>
          </a:p>
          <a:p>
            <a:pPr marL="457200" indent="-457200">
              <a:lnSpc>
                <a:spcPct val="114000"/>
              </a:lnSpc>
              <a:buFont typeface="Arial"/>
              <a:buChar char="•"/>
            </a:pPr>
            <a:r>
              <a:rPr lang="es-ES" sz="2800" dirty="0">
                <a:solidFill>
                  <a:prstClr val="black"/>
                </a:solidFill>
              </a:rPr>
              <a:t>Legítimo compromiso con su entorno</a:t>
            </a:r>
            <a:endParaRPr lang="es-ES" sz="2400" dirty="0">
              <a:solidFill>
                <a:prstClr val="black"/>
              </a:solidFill>
            </a:endParaRPr>
          </a:p>
        </p:txBody>
      </p:sp>
      <p:sp>
        <p:nvSpPr>
          <p:cNvPr id="9" name="Title 8"/>
          <p:cNvSpPr>
            <a:spLocks noGrp="1"/>
          </p:cNvSpPr>
          <p:nvPr>
            <p:ph type="title"/>
          </p:nvPr>
        </p:nvSpPr>
        <p:spPr/>
        <p:txBody>
          <a:bodyPr/>
          <a:lstStyle/>
          <a:p>
            <a:pPr lvl="0">
              <a:spcBef>
                <a:spcPts val="0"/>
              </a:spcBef>
            </a:pPr>
            <a:r>
              <a:rPr lang="es-ES" sz="2800" b="1" dirty="0">
                <a:solidFill>
                  <a:prstClr val="black">
                    <a:lumMod val="85000"/>
                    <a:lumOff val="15000"/>
                  </a:prstClr>
                </a:solidFill>
                <a:latin typeface="+mn-lt"/>
                <a:ea typeface="+mn-ea"/>
                <a:cs typeface="+mn-cs"/>
              </a:rPr>
              <a:t>Compromiso</a:t>
            </a:r>
            <a:r>
              <a:rPr lang="es-ES" sz="2800" dirty="0">
                <a:solidFill>
                  <a:prstClr val="black"/>
                </a:solidFill>
                <a:latin typeface="+mn-lt"/>
                <a:ea typeface="+mn-ea"/>
                <a:cs typeface="+mn-cs"/>
              </a:rPr>
              <a:t> </a:t>
            </a:r>
            <a:r>
              <a:rPr lang="es-ES" sz="2800" dirty="0">
                <a:solidFill>
                  <a:prstClr val="black">
                    <a:lumMod val="50000"/>
                    <a:lumOff val="50000"/>
                  </a:prstClr>
                </a:solidFill>
                <a:latin typeface="+mn-lt"/>
                <a:ea typeface="+mn-ea"/>
                <a:cs typeface="+mn-cs"/>
              </a:rPr>
              <a:t>social</a:t>
            </a:r>
            <a:endParaRPr lang="es-ES" dirty="0">
              <a:latin typeface="+mn-lt"/>
            </a:endParaRPr>
          </a:p>
        </p:txBody>
      </p:sp>
      <p:pic>
        <p:nvPicPr>
          <p:cNvPr id="2" name="Imagen 1"/>
          <p:cNvPicPr>
            <a:picLocks noChangeAspect="1"/>
          </p:cNvPicPr>
          <p:nvPr/>
        </p:nvPicPr>
        <p:blipFill rotWithShape="1">
          <a:blip r:embed="rId3"/>
          <a:srcRect l="58065" t="7366" r="15791" b="4055"/>
          <a:stretch/>
        </p:blipFill>
        <p:spPr>
          <a:xfrm>
            <a:off x="611560" y="1509984"/>
            <a:ext cx="3168352" cy="3287168"/>
          </a:xfrm>
          <a:prstGeom prst="ellipse">
            <a:avLst/>
          </a:prstGeom>
          <a:ln w="3175" cap="rnd" cmpd="sng">
            <a:solidFill>
              <a:srgbClr val="008000"/>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Tree>
    <p:extLst>
      <p:ext uri="{BB962C8B-B14F-4D97-AF65-F5344CB8AC3E}">
        <p14:creationId xmlns:p14="http://schemas.microsoft.com/office/powerpoint/2010/main" val="135899630"/>
      </p:ext>
    </p:extLst>
  </p:cSld>
  <p:clrMapOvr>
    <a:masterClrMapping/>
  </p:clrMapOvr>
  <mc:AlternateContent xmlns:mc="http://schemas.openxmlformats.org/markup-compatibility/2006" xmlns:p14="http://schemas.microsoft.com/office/powerpoint/2010/main">
    <mc:Choice Requires="p14">
      <p:transition spd="slow" p14:dur="1399">
        <p14:ripple/>
      </p:transition>
    </mc:Choice>
    <mc:Fallback xmlns="">
      <p:transition spd="slow">
        <p:fade/>
      </p:transition>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TIMING" val="|12"/>
</p:tagLst>
</file>

<file path=ppt/tags/tag2.xml><?xml version="1.0" encoding="utf-8"?>
<p:tagLst xmlns:a="http://schemas.openxmlformats.org/drawingml/2006/main" xmlns:r="http://schemas.openxmlformats.org/officeDocument/2006/relationships" xmlns:p="http://schemas.openxmlformats.org/presentationml/2006/main">
  <p:tag name="EVENTTIMING" val="|m0;0;26;0|m0;8.2;28;0|m1;8.4;26;0|m1;14.9;28;0|m1;15.9;26;0|m1;15.9;28;0"/>
</p:tagLst>
</file>

<file path=ppt/tags/tag3.xml><?xml version="1.0" encoding="utf-8"?>
<p:tagLst xmlns:a="http://schemas.openxmlformats.org/drawingml/2006/main" xmlns:r="http://schemas.openxmlformats.org/officeDocument/2006/relationships" xmlns:p="http://schemas.openxmlformats.org/presentationml/2006/main">
  <p:tag name="EVENTTIMING" val="|m0;0;26;0|m0;8.2;28;0|m1;8.4;26;0|m1;14.9;28;0|m1;15.9;26;0|m1;15.9;28;0"/>
</p:tagLst>
</file>

<file path=ppt/tags/tag4.xml><?xml version="1.0" encoding="utf-8"?>
<p:tagLst xmlns:a="http://schemas.openxmlformats.org/drawingml/2006/main" xmlns:r="http://schemas.openxmlformats.org/officeDocument/2006/relationships" xmlns:p="http://schemas.openxmlformats.org/presentationml/2006/main">
  <p:tag name="EVENTTIMING" val="|m0;0;26;0|m0;8.2;28;0|m1;8.4;26;0|m1;14.9;28;0|m1;15.9;26;0|m1;15.9;28;0"/>
</p:tagLst>
</file>

<file path=ppt/tags/tag5.xml><?xml version="1.0" encoding="utf-8"?>
<p:tagLst xmlns:a="http://schemas.openxmlformats.org/drawingml/2006/main" xmlns:r="http://schemas.openxmlformats.org/officeDocument/2006/relationships" xmlns:p="http://schemas.openxmlformats.org/presentationml/2006/main">
  <p:tag name="EVENTTIMING" val="|m0;0;26;0|m0;8.2;28;0|m1;8.4;26;0|m1;14.9;28;0|m1;15.9;26;0|m1;15.9;28;0"/>
</p:tagLst>
</file>

<file path=ppt/tags/tag6.xml><?xml version="1.0" encoding="utf-8"?>
<p:tagLst xmlns:a="http://schemas.openxmlformats.org/drawingml/2006/main" xmlns:r="http://schemas.openxmlformats.org/officeDocument/2006/relationships" xmlns:p="http://schemas.openxmlformats.org/presentationml/2006/main">
  <p:tag name="EVENTTIMING" val="|m0;0;26;0|m0;8.2;28;0|m1;8.4;26;0|m1;14.9;28;0|m1;15.9;26;0|m1;15.9;28;0"/>
</p:tagLst>
</file>

<file path=ppt/tags/tag7.xml><?xml version="1.0" encoding="utf-8"?>
<p:tagLst xmlns:a="http://schemas.openxmlformats.org/drawingml/2006/main" xmlns:r="http://schemas.openxmlformats.org/officeDocument/2006/relationships" xmlns:p="http://schemas.openxmlformats.org/presentationml/2006/main">
  <p:tag name="DVSECTIONID" val="go7EXg3J7pxd79sxolJbfP"/>
</p:tagLst>
</file>

<file path=ppt/tags/tag8.xml><?xml version="1.0" encoding="utf-8"?>
<p:tagLst xmlns:a="http://schemas.openxmlformats.org/drawingml/2006/main" xmlns:r="http://schemas.openxmlformats.org/officeDocument/2006/relationships" xmlns:p="http://schemas.openxmlformats.org/presentationml/2006/main">
  <p:tag name="EVENTTIMING" val="|m0;0;26;0|m0;8.2;28;0|m1;8.4;26;0|m1;14.9;28;0|m1;15.9;26;0|m1;15.9;28;0"/>
</p:tagLst>
</file>

<file path=ppt/tags/tag9.xml><?xml version="1.0" encoding="utf-8"?>
<p:tagLst xmlns:a="http://schemas.openxmlformats.org/drawingml/2006/main" xmlns:r="http://schemas.openxmlformats.org/officeDocument/2006/relationships" xmlns:p="http://schemas.openxmlformats.org/presentationml/2006/main">
  <p:tag name="DVSECTIONID" val="go7EXg3J7pxd79sxolJbfP"/>
</p:tagLst>
</file>

<file path=ppt/theme/theme1.xml><?xml version="1.0" encoding="utf-8"?>
<a:theme xmlns:a="http://schemas.openxmlformats.org/drawingml/2006/main" name="Introducción a PowerPoint 2011">
  <a:themeElements>
    <a:clrScheme name="Fresh">
      <a:dk1>
        <a:srgbClr val="262626"/>
      </a:dk1>
      <a:lt1>
        <a:sysClr val="window" lastClr="FFFFFF"/>
      </a:lt1>
      <a:dk2>
        <a:srgbClr val="595959"/>
      </a:dk2>
      <a:lt2>
        <a:srgbClr val="EEECE1"/>
      </a:lt2>
      <a:accent1>
        <a:srgbClr val="F4891E"/>
      </a:accent1>
      <a:accent2>
        <a:srgbClr val="7BCF27"/>
      </a:accent2>
      <a:accent3>
        <a:srgbClr val="9BBB59"/>
      </a:accent3>
      <a:accent4>
        <a:srgbClr val="00B0F0"/>
      </a:accent4>
      <a:accent5>
        <a:srgbClr val="4BACC6"/>
      </a:accent5>
      <a:accent6>
        <a:srgbClr val="F79646"/>
      </a:accent6>
      <a:hlink>
        <a:srgbClr val="00B0F0"/>
      </a:hlink>
      <a:folHlink>
        <a:srgbClr val="F4891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Introducción a PowerPoint 2011.potx</Template>
  <TotalTime>0</TotalTime>
  <Words>833</Words>
  <Application>Microsoft Macintosh PowerPoint</Application>
  <PresentationFormat>Presentación en pantalla (4:3)</PresentationFormat>
  <Paragraphs>235</Paragraphs>
  <Slides>32</Slides>
  <Notes>23</Notes>
  <HiddenSlides>0</HiddenSlides>
  <MMClips>0</MMClips>
  <ScaleCrop>false</ScaleCrop>
  <HeadingPairs>
    <vt:vector size="6" baseType="variant">
      <vt:variant>
        <vt:lpstr>Fuentes usadas</vt:lpstr>
      </vt:variant>
      <vt:variant>
        <vt:i4>3</vt:i4>
      </vt:variant>
      <vt:variant>
        <vt:lpstr>Tema</vt:lpstr>
      </vt:variant>
      <vt:variant>
        <vt:i4>1</vt:i4>
      </vt:variant>
      <vt:variant>
        <vt:lpstr>Títulos de diapositiva</vt:lpstr>
      </vt:variant>
      <vt:variant>
        <vt:i4>32</vt:i4>
      </vt:variant>
    </vt:vector>
  </HeadingPairs>
  <TitlesOfParts>
    <vt:vector size="36" baseType="lpstr">
      <vt:lpstr>Arial</vt:lpstr>
      <vt:lpstr>Calibri</vt:lpstr>
      <vt:lpstr>Georgia</vt:lpstr>
      <vt:lpstr>Introducción a PowerPoint 2011</vt:lpstr>
      <vt:lpstr>Los Stakeholders y su influencia en la organización</vt:lpstr>
      <vt:lpstr>Guión Explicativo</vt:lpstr>
      <vt:lpstr>Guión Explicativo</vt:lpstr>
      <vt:lpstr> Los stakeholders y su influencia en la organización</vt:lpstr>
      <vt:lpstr>Compromiso social de las organizaciones</vt:lpstr>
      <vt:lpstr>Presentación de PowerPoint</vt:lpstr>
      <vt:lpstr>Compromiso social</vt:lpstr>
      <vt:lpstr>Compromiso social</vt:lpstr>
      <vt:lpstr>Compromiso social</vt:lpstr>
      <vt:lpstr>Ejemplos de verdaderos programas     sociales</vt:lpstr>
      <vt:lpstr>La organización y stakeholders  Su contexto</vt:lpstr>
      <vt:lpstr>Stakeholders</vt:lpstr>
      <vt:lpstr>Stakeholders: primarios internos</vt:lpstr>
      <vt:lpstr>Stakeholders: secundarios internos</vt:lpstr>
      <vt:lpstr>Stakeholders: primarios externos</vt:lpstr>
      <vt:lpstr>Stakeholders: secundarios externos</vt:lpstr>
      <vt:lpstr>Un stakeholder es legítimo si se establece un vínculo operativo con la organización. Pueden llegar a tener poder frente a la organización</vt:lpstr>
      <vt:lpstr>Relación interés-poder</vt:lpstr>
      <vt:lpstr>Relación interés-poder</vt:lpstr>
      <vt:lpstr>Relación interés-poder</vt:lpstr>
      <vt:lpstr>Relación interés-poder</vt:lpstr>
      <vt:lpstr>Vínculos de la organización con los stakeholders</vt:lpstr>
      <vt:lpstr>Identificación de vínculos</vt:lpstr>
      <vt:lpstr>Los vínculos que existen entre stakeholders y la corporación</vt:lpstr>
      <vt:lpstr>Presentación de PowerPoint</vt:lpstr>
      <vt:lpstr>Presentación de PowerPoint</vt:lpstr>
      <vt:lpstr>Presentación de PowerPoint</vt:lpstr>
      <vt:lpstr>Presentación de PowerPoint</vt:lpstr>
      <vt:lpstr>Presentación de PowerPoint</vt:lpstr>
      <vt:lpstr>Presentación de PowerPoint</vt:lpstr>
      <vt:lpstr>Cuestiones sociales y ambientales:   si es importante para stakeholders, es prioridad</vt:lpstr>
      <vt:lpstr>Conclusiones</vt:lpstr>
    </vt:vector>
  </TitlesOfParts>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cp:revision>1</cp:revision>
  <dcterms:modified xsi:type="dcterms:W3CDTF">2019-09-29T19:15:14Z</dcterms:modified>
</cp:coreProperties>
</file>