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54"/>
  </p:notesMasterIdLst>
  <p:handoutMasterIdLst>
    <p:handoutMasterId r:id="rId55"/>
  </p:handoutMasterIdLst>
  <p:sldIdLst>
    <p:sldId id="262" r:id="rId5"/>
    <p:sldId id="263" r:id="rId6"/>
    <p:sldId id="264" r:id="rId7"/>
    <p:sldId id="265" r:id="rId8"/>
    <p:sldId id="266" r:id="rId9"/>
    <p:sldId id="267" r:id="rId10"/>
    <p:sldId id="268" r:id="rId11"/>
    <p:sldId id="269" r:id="rId12"/>
    <p:sldId id="257" r:id="rId13"/>
    <p:sldId id="270" r:id="rId14"/>
    <p:sldId id="271" r:id="rId15"/>
    <p:sldId id="272" r:id="rId16"/>
    <p:sldId id="273" r:id="rId17"/>
    <p:sldId id="274" r:id="rId18"/>
    <p:sldId id="275" r:id="rId19"/>
    <p:sldId id="293" r:id="rId20"/>
    <p:sldId id="294" r:id="rId21"/>
    <p:sldId id="295" r:id="rId22"/>
    <p:sldId id="308" r:id="rId23"/>
    <p:sldId id="309" r:id="rId24"/>
    <p:sldId id="310" r:id="rId25"/>
    <p:sldId id="276" r:id="rId26"/>
    <p:sldId id="290" r:id="rId27"/>
    <p:sldId id="291" r:id="rId28"/>
    <p:sldId id="277" r:id="rId29"/>
    <p:sldId id="292" r:id="rId30"/>
    <p:sldId id="278" r:id="rId31"/>
    <p:sldId id="279" r:id="rId32"/>
    <p:sldId id="281" r:id="rId33"/>
    <p:sldId id="280" r:id="rId34"/>
    <p:sldId id="282" r:id="rId35"/>
    <p:sldId id="283" r:id="rId36"/>
    <p:sldId id="284" r:id="rId37"/>
    <p:sldId id="285" r:id="rId38"/>
    <p:sldId id="286" r:id="rId39"/>
    <p:sldId id="287" r:id="rId40"/>
    <p:sldId id="289" r:id="rId41"/>
    <p:sldId id="296" r:id="rId42"/>
    <p:sldId id="297" r:id="rId43"/>
    <p:sldId id="304" r:id="rId44"/>
    <p:sldId id="305" r:id="rId45"/>
    <p:sldId id="306" r:id="rId46"/>
    <p:sldId id="307" r:id="rId47"/>
    <p:sldId id="311" r:id="rId48"/>
    <p:sldId id="298" r:id="rId49"/>
    <p:sldId id="299" r:id="rId50"/>
    <p:sldId id="300" r:id="rId51"/>
    <p:sldId id="301" r:id="rId52"/>
    <p:sldId id="302" r:id="rId53"/>
  </p:sldIdLst>
  <p:sldSz cx="12188825" cy="6858000"/>
  <p:notesSz cx="6858000" cy="9144000"/>
  <p:defaultTextStyle>
    <a:defPPr rtl="0">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orient="horz" pos="2496">
          <p15:clr>
            <a:srgbClr val="A4A3A4"/>
          </p15:clr>
        </p15:guide>
        <p15:guide id="3" orient="horz" pos="2880">
          <p15:clr>
            <a:srgbClr val="A4A3A4"/>
          </p15:clr>
        </p15:guide>
        <p15:guide id="4" orient="horz" pos="1056">
          <p15:clr>
            <a:srgbClr val="A4A3A4"/>
          </p15:clr>
        </p15:guide>
        <p15:guide id="5" orient="horz" pos="3888">
          <p15:clr>
            <a:srgbClr val="A4A3A4"/>
          </p15:clr>
        </p15:guide>
        <p15:guide id="6" orient="horz" pos="240">
          <p15:clr>
            <a:srgbClr val="A4A3A4"/>
          </p15:clr>
        </p15:guide>
        <p15:guide id="7" pos="3839">
          <p15:clr>
            <a:srgbClr val="A4A3A4"/>
          </p15:clr>
        </p15:guide>
        <p15:guide id="8" pos="527">
          <p15:clr>
            <a:srgbClr val="A4A3A4"/>
          </p15:clr>
        </p15:guide>
        <p15:guide id="9" pos="815">
          <p15:clr>
            <a:srgbClr val="A4A3A4"/>
          </p15:clr>
        </p15:guide>
        <p15:guide id="10" pos="6863">
          <p15:clr>
            <a:srgbClr val="A4A3A4"/>
          </p15:clr>
        </p15:guide>
        <p15:guide id="11" pos="6143">
          <p15:clr>
            <a:srgbClr val="A4A3A4"/>
          </p15:clr>
        </p15:guide>
        <p15:guide id="12" pos="4703">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3B4B98B0-60AC-42C2-AFA5-B58CD77FA1E5}">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p:cViewPr varScale="1">
        <p:scale>
          <a:sx n="73" d="100"/>
          <a:sy n="73" d="100"/>
        </p:scale>
        <p:origin x="618" y="78"/>
      </p:cViewPr>
      <p:guideLst>
        <p:guide orient="horz" pos="2160"/>
        <p:guide orient="horz" pos="2496"/>
        <p:guide orient="horz" pos="2880"/>
        <p:guide orient="horz" pos="1056"/>
        <p:guide orient="horz" pos="3888"/>
        <p:guide orient="horz" pos="240"/>
        <p:guide pos="3839"/>
        <p:guide pos="527"/>
        <p:guide pos="815"/>
        <p:guide pos="6863"/>
        <p:guide pos="6143"/>
        <p:guide pos="4703"/>
      </p:guideLst>
    </p:cSldViewPr>
  </p:slideViewPr>
  <p:notesTextViewPr>
    <p:cViewPr>
      <p:scale>
        <a:sx n="1" d="1"/>
        <a:sy n="1" d="1"/>
      </p:scale>
      <p:origin x="0" y="0"/>
    </p:cViewPr>
  </p:notesTextViewPr>
  <p:notesViewPr>
    <p:cSldViewPr>
      <p:cViewPr varScale="1">
        <p:scale>
          <a:sx n="90" d="100"/>
          <a:sy n="90" d="100"/>
        </p:scale>
        <p:origin x="1746"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handoutMaster" Target="handoutMasters/handoutMaster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theme" Target="theme/theme1.xml"/><Relationship Id="rId5" Type="http://schemas.openxmlformats.org/officeDocument/2006/relationships/slide" Target="slides/slide1.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presProps" Target="presProp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tableStyles" Target="tableStyles.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viewProps" Target="viewProps.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microsoft.com/office/2015/10/relationships/revisionInfo" Target="revisionInfo.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rtl="0"/>
            <a:endParaRPr lang="es-ES" dirty="0"/>
          </a:p>
        </p:txBody>
      </p:sp>
      <p:sp>
        <p:nvSpPr>
          <p:cNvPr id="3" name="Marcador de fecha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pPr rtl="0"/>
            <a:fld id="{F199A2CD-6425-4B38-B78F-84DBD078F5A4}" type="datetime1">
              <a:rPr lang="es-ES" smtClean="0"/>
              <a:t>28/09/2019</a:t>
            </a:fld>
            <a:endParaRPr lang="es-ES" dirty="0"/>
          </a:p>
        </p:txBody>
      </p:sp>
      <p:sp>
        <p:nvSpPr>
          <p:cNvPr id="4" name="Marcador de pie de página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pPr rtl="0"/>
            <a:endParaRPr lang="es-ES" dirty="0"/>
          </a:p>
        </p:txBody>
      </p:sp>
      <p:sp>
        <p:nvSpPr>
          <p:cNvPr id="5" name="Marcador de número de diapositiva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pPr rtl="0"/>
            <a:fld id="{9C567D4A-04CB-4EDF-8FB1-342A02FC8EC5}" type="slidenum">
              <a:rPr lang="es-ES"/>
              <a:t>‹Nº›</a:t>
            </a:fld>
            <a:endParaRPr lang="es-ES" dirty="0"/>
          </a:p>
        </p:txBody>
      </p:sp>
    </p:spTree>
    <p:extLst>
      <p:ext uri="{BB962C8B-B14F-4D97-AF65-F5344CB8AC3E}">
        <p14:creationId xmlns:p14="http://schemas.microsoft.com/office/powerpoint/2010/main" val="158012531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rtl="0"/>
            <a:endParaRPr lang="es-ES" noProof="0" dirty="0"/>
          </a:p>
        </p:txBody>
      </p:sp>
      <p:sp>
        <p:nvSpPr>
          <p:cNvPr id="3" name="Marcador de fech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rtl="0"/>
            <a:fld id="{1E63A571-2793-4573-88C0-928F84CDC5F0}" type="datetime1">
              <a:rPr lang="es-ES" noProof="0" smtClean="0"/>
              <a:t>28/09/2019</a:t>
            </a:fld>
            <a:endParaRPr lang="es-ES" noProof="0" dirty="0"/>
          </a:p>
        </p:txBody>
      </p:sp>
      <p:sp>
        <p:nvSpPr>
          <p:cNvPr id="4" name="Marcador de imagen de diapositiva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rtl="0"/>
            <a:endParaRPr lang="es-ES" noProof="0" dirty="0"/>
          </a:p>
        </p:txBody>
      </p:sp>
      <p:sp>
        <p:nvSpPr>
          <p:cNvPr id="5" name="Marcador de nota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rtl="0"/>
            <a:r>
              <a:rPr lang="es-ES" noProof="0" dirty="0"/>
              <a:t>Haga clic para modificar el estilo de texto del patrón</a:t>
            </a:r>
          </a:p>
          <a:p>
            <a:pPr lvl="1" rtl="0"/>
            <a:r>
              <a:rPr lang="es-ES" noProof="0" dirty="0"/>
              <a:t>Segundo nivel</a:t>
            </a:r>
          </a:p>
          <a:p>
            <a:pPr lvl="2" rtl="0"/>
            <a:r>
              <a:rPr lang="es-ES" noProof="0" dirty="0"/>
              <a:t>Tercer nivel</a:t>
            </a:r>
          </a:p>
          <a:p>
            <a:pPr lvl="3" rtl="0"/>
            <a:r>
              <a:rPr lang="es-ES" noProof="0" dirty="0"/>
              <a:t>Cuarto nivel</a:t>
            </a:r>
          </a:p>
          <a:p>
            <a:pPr lvl="4" rtl="0"/>
            <a:r>
              <a:rPr lang="es-ES" noProof="0" dirty="0"/>
              <a:t>Quinto nivel</a:t>
            </a:r>
          </a:p>
        </p:txBody>
      </p:sp>
      <p:sp>
        <p:nvSpPr>
          <p:cNvPr id="6" name="Marcador de pie de pá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rtl="0"/>
            <a:endParaRPr lang="es-ES" noProof="0" dirty="0"/>
          </a:p>
        </p:txBody>
      </p:sp>
      <p:sp>
        <p:nvSpPr>
          <p:cNvPr id="7" name="Marcador de número de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rtl="0"/>
            <a:fld id="{2E61351F-DBB1-4664-ADA9-83BC7CB8848D}" type="slidenum">
              <a:rPr lang="es-ES" noProof="0"/>
              <a:t>‹Nº›</a:t>
            </a:fld>
            <a:endParaRPr lang="es-ES" noProof="0" dirty="0"/>
          </a:p>
        </p:txBody>
      </p:sp>
    </p:spTree>
    <p:extLst>
      <p:ext uri="{BB962C8B-B14F-4D97-AF65-F5344CB8AC3E}">
        <p14:creationId xmlns:p14="http://schemas.microsoft.com/office/powerpoint/2010/main" val="364236207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2E61351F-DBB1-4664-ADA9-83BC7CB8848D}" type="slidenum">
              <a:rPr lang="es-ES" smtClean="0"/>
              <a:t>9</a:t>
            </a:fld>
            <a:endParaRPr lang="es-ES" dirty="0"/>
          </a:p>
        </p:txBody>
      </p:sp>
    </p:spTree>
    <p:extLst>
      <p:ext uri="{BB962C8B-B14F-4D97-AF65-F5344CB8AC3E}">
        <p14:creationId xmlns:p14="http://schemas.microsoft.com/office/powerpoint/2010/main" val="212797344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bwMode="ltGray">
      <p:bgPr>
        <a:blipFill dpi="0" rotWithShape="1">
          <a:blip r:embed="rId2">
            <a:lum/>
          </a:blip>
          <a:srcRect/>
          <a:stretch>
            <a:fillRect t="-17000" b="-17000"/>
          </a:stretch>
        </a:blipFill>
        <a:effectLst/>
      </p:bgPr>
    </p:bg>
    <p:spTree>
      <p:nvGrpSpPr>
        <p:cNvPr id="1" name=""/>
        <p:cNvGrpSpPr/>
        <p:nvPr/>
      </p:nvGrpSpPr>
      <p:grpSpPr>
        <a:xfrm>
          <a:off x="0" y="0"/>
          <a:ext cx="0" cy="0"/>
          <a:chOff x="0" y="0"/>
          <a:chExt cx="0" cy="0"/>
        </a:xfrm>
      </p:grpSpPr>
      <p:sp>
        <p:nvSpPr>
          <p:cNvPr id="2" name="Título 1"/>
          <p:cNvSpPr>
            <a:spLocks noGrp="1"/>
          </p:cNvSpPr>
          <p:nvPr>
            <p:ph type="ctrTitle"/>
          </p:nvPr>
        </p:nvSpPr>
        <p:spPr>
          <a:xfrm>
            <a:off x="1293814" y="990600"/>
            <a:ext cx="8458200" cy="3200400"/>
          </a:xfrm>
        </p:spPr>
        <p:txBody>
          <a:bodyPr rtlCol="0">
            <a:normAutofit/>
          </a:bodyPr>
          <a:lstStyle>
            <a:lvl1pPr rtl="0">
              <a:defRPr sz="6000"/>
            </a:lvl1pPr>
          </a:lstStyle>
          <a:p>
            <a:pPr rtl="0"/>
            <a:r>
              <a:rPr lang="es-ES" noProof="0" smtClean="0"/>
              <a:t>Haga clic para modificar el estilo de título del patrón</a:t>
            </a:r>
            <a:endParaRPr lang="es-ES" noProof="0" dirty="0"/>
          </a:p>
        </p:txBody>
      </p:sp>
      <p:sp>
        <p:nvSpPr>
          <p:cNvPr id="3" name="Subtítulo 2"/>
          <p:cNvSpPr>
            <a:spLocks noGrp="1"/>
          </p:cNvSpPr>
          <p:nvPr>
            <p:ph type="subTitle" idx="1"/>
          </p:nvPr>
        </p:nvSpPr>
        <p:spPr>
          <a:xfrm>
            <a:off x="1293813" y="4267200"/>
            <a:ext cx="8458200" cy="1371600"/>
          </a:xfrm>
          <a:noFill/>
        </p:spPr>
        <p:txBody>
          <a:bodyPr rtlCol="0">
            <a:normAutofit/>
          </a:bodyPr>
          <a:lstStyle>
            <a:lvl1pPr marL="0" indent="0" algn="l">
              <a:spcBef>
                <a:spcPts val="0"/>
              </a:spcBef>
              <a:buNone/>
              <a:defRPr sz="24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rtl="0"/>
            <a:r>
              <a:rPr lang="es-ES" noProof="0" smtClean="0"/>
              <a:t>Haga clic para editar el estilo de subtítulo del patrón</a:t>
            </a:r>
            <a:endParaRPr lang="es-ES" noProof="0" dirty="0"/>
          </a:p>
        </p:txBody>
      </p:sp>
      <p:sp>
        <p:nvSpPr>
          <p:cNvPr id="4" name="Marcador de fecha 3"/>
          <p:cNvSpPr>
            <a:spLocks noGrp="1"/>
          </p:cNvSpPr>
          <p:nvPr>
            <p:ph type="dt" sz="half" idx="10"/>
          </p:nvPr>
        </p:nvSpPr>
        <p:spPr/>
        <p:txBody>
          <a:bodyPr rtlCol="0"/>
          <a:lstStyle/>
          <a:p>
            <a:pPr rtl="0"/>
            <a:fld id="{746C11B8-68B8-4996-A128-779EFF04A2C4}" type="datetime1">
              <a:rPr lang="es-ES" noProof="0" smtClean="0"/>
              <a:t>28/09/2019</a:t>
            </a:fld>
            <a:endParaRPr lang="es-ES" noProof="0" dirty="0"/>
          </a:p>
        </p:txBody>
      </p:sp>
      <p:sp>
        <p:nvSpPr>
          <p:cNvPr id="5" name="Marcador de pie de página 4"/>
          <p:cNvSpPr>
            <a:spLocks noGrp="1"/>
          </p:cNvSpPr>
          <p:nvPr>
            <p:ph type="ftr" sz="quarter" idx="11"/>
          </p:nvPr>
        </p:nvSpPr>
        <p:spPr/>
        <p:txBody>
          <a:bodyPr rtlCol="0"/>
          <a:lstStyle/>
          <a:p>
            <a:pPr rtl="0"/>
            <a:r>
              <a:rPr lang="es-ES" noProof="0" dirty="0"/>
              <a:t>Agregar un pie de página</a:t>
            </a:r>
          </a:p>
        </p:txBody>
      </p:sp>
      <p:sp>
        <p:nvSpPr>
          <p:cNvPr id="6" name="Marcador de número de diapositiva 5"/>
          <p:cNvSpPr>
            <a:spLocks noGrp="1"/>
          </p:cNvSpPr>
          <p:nvPr>
            <p:ph type="sldNum" sz="quarter" idx="12"/>
          </p:nvPr>
        </p:nvSpPr>
        <p:spPr/>
        <p:txBody>
          <a:bodyPr rtlCol="0"/>
          <a:lstStyle/>
          <a:p>
            <a:pPr rtl="0"/>
            <a:fld id="{81FEFA0A-2F20-4B60-98C6-5FFDA469AA1C}" type="slidenum">
              <a:rPr lang="es-ES" noProof="0" smtClean="0"/>
              <a:t>‹Nº›</a:t>
            </a:fld>
            <a:endParaRPr lang="es-ES" noProof="0" dirty="0"/>
          </a:p>
        </p:txBody>
      </p:sp>
    </p:spTree>
    <p:extLst>
      <p:ext uri="{BB962C8B-B14F-4D97-AF65-F5344CB8AC3E}">
        <p14:creationId xmlns:p14="http://schemas.microsoft.com/office/powerpoint/2010/main" val="28785936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lvl1pPr rtl="0">
              <a:defRPr/>
            </a:lvl1pPr>
          </a:lstStyle>
          <a:p>
            <a:pPr rtl="0"/>
            <a:r>
              <a:rPr lang="es-ES" noProof="0" smtClean="0"/>
              <a:t>Haga clic para modificar el estilo de título del patrón</a:t>
            </a:r>
            <a:endParaRPr lang="es-ES" noProof="0" dirty="0"/>
          </a:p>
        </p:txBody>
      </p:sp>
      <p:sp>
        <p:nvSpPr>
          <p:cNvPr id="3" name="Marcador de texto vertical 2"/>
          <p:cNvSpPr>
            <a:spLocks noGrp="1"/>
          </p:cNvSpPr>
          <p:nvPr>
            <p:ph type="body" orient="vert" idx="1" hasCustomPrompt="1"/>
          </p:nvPr>
        </p:nvSpPr>
        <p:spPr/>
        <p:txBody>
          <a:bodyPr vert="eaVert" rtlCol="0"/>
          <a:lstStyle>
            <a:lvl1pPr rtl="0">
              <a:defRPr/>
            </a:lvl1pPr>
            <a:lvl5pPr>
              <a:defRPr/>
            </a:lvl5pPr>
            <a:lvl6pPr marL="1600200">
              <a:defRPr/>
            </a:lvl6pPr>
            <a:lvl7pPr marL="1874520">
              <a:defRPr/>
            </a:lvl7pPr>
            <a:lvl8pPr marL="2148840">
              <a:defRPr/>
            </a:lvl8pPr>
            <a:lvl9pPr marL="2423160">
              <a:defRPr/>
            </a:lvl9pPr>
          </a:lstStyle>
          <a:p>
            <a:pPr lvl="0" rtl="0"/>
            <a:r>
              <a:rPr lang="es-ES" noProof="0" dirty="0"/>
              <a:t>Haga clic para modificar el estilo de texto del patrón</a:t>
            </a:r>
          </a:p>
          <a:p>
            <a:pPr lvl="1" rtl="0"/>
            <a:r>
              <a:rPr lang="es-ES" noProof="0" dirty="0"/>
              <a:t>Segundo nivel</a:t>
            </a:r>
          </a:p>
          <a:p>
            <a:pPr lvl="2" rtl="0"/>
            <a:r>
              <a:rPr lang="es-ES" noProof="0" dirty="0"/>
              <a:t>Tercer nivel</a:t>
            </a:r>
          </a:p>
          <a:p>
            <a:pPr lvl="3" rtl="0"/>
            <a:r>
              <a:rPr lang="es-ES" noProof="0" dirty="0"/>
              <a:t>Cuarto nivel</a:t>
            </a:r>
          </a:p>
          <a:p>
            <a:pPr lvl="4" rtl="0"/>
            <a:r>
              <a:rPr lang="es-ES" noProof="0" dirty="0"/>
              <a:t>Quinto nivel</a:t>
            </a:r>
          </a:p>
        </p:txBody>
      </p:sp>
      <p:sp>
        <p:nvSpPr>
          <p:cNvPr id="4" name="Marcador de fecha 3"/>
          <p:cNvSpPr>
            <a:spLocks noGrp="1"/>
          </p:cNvSpPr>
          <p:nvPr>
            <p:ph type="dt" sz="half" idx="10"/>
          </p:nvPr>
        </p:nvSpPr>
        <p:spPr/>
        <p:txBody>
          <a:bodyPr rtlCol="0"/>
          <a:lstStyle/>
          <a:p>
            <a:pPr rtl="0"/>
            <a:fld id="{BF1F0A8F-7C35-4C70-A229-6A9EA828A9A5}" type="datetime1">
              <a:rPr lang="es-ES" noProof="0" smtClean="0"/>
              <a:t>28/09/2019</a:t>
            </a:fld>
            <a:endParaRPr lang="es-ES" noProof="0" dirty="0"/>
          </a:p>
        </p:txBody>
      </p:sp>
      <p:sp>
        <p:nvSpPr>
          <p:cNvPr id="5" name="Marcador de pie de página 4"/>
          <p:cNvSpPr>
            <a:spLocks noGrp="1"/>
          </p:cNvSpPr>
          <p:nvPr>
            <p:ph type="ftr" sz="quarter" idx="11"/>
          </p:nvPr>
        </p:nvSpPr>
        <p:spPr/>
        <p:txBody>
          <a:bodyPr rtlCol="0"/>
          <a:lstStyle/>
          <a:p>
            <a:pPr rtl="0"/>
            <a:r>
              <a:rPr lang="es-ES" noProof="0" dirty="0"/>
              <a:t>Agregar un pie de página</a:t>
            </a:r>
          </a:p>
        </p:txBody>
      </p:sp>
      <p:sp>
        <p:nvSpPr>
          <p:cNvPr id="6" name="Marcador de número de diapositiva 5"/>
          <p:cNvSpPr>
            <a:spLocks noGrp="1"/>
          </p:cNvSpPr>
          <p:nvPr>
            <p:ph type="sldNum" sz="quarter" idx="12"/>
          </p:nvPr>
        </p:nvSpPr>
        <p:spPr/>
        <p:txBody>
          <a:bodyPr rtlCol="0"/>
          <a:lstStyle/>
          <a:p>
            <a:pPr rtl="0"/>
            <a:fld id="{81FEFA0A-2F20-4B60-98C6-5FFDA469AA1C}" type="slidenum">
              <a:rPr lang="es-ES" noProof="0" smtClean="0"/>
              <a:t>‹Nº›</a:t>
            </a:fld>
            <a:endParaRPr lang="es-ES" noProof="0" dirty="0"/>
          </a:p>
        </p:txBody>
      </p:sp>
    </p:spTree>
    <p:extLst>
      <p:ext uri="{BB962C8B-B14F-4D97-AF65-F5344CB8AC3E}">
        <p14:creationId xmlns:p14="http://schemas.microsoft.com/office/powerpoint/2010/main" val="33870325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9752014" y="381000"/>
            <a:ext cx="1904998" cy="5791200"/>
          </a:xfrm>
        </p:spPr>
        <p:txBody>
          <a:bodyPr vert="eaVert" rtlCol="0"/>
          <a:lstStyle>
            <a:lvl1pPr rtl="0">
              <a:defRPr/>
            </a:lvl1pPr>
          </a:lstStyle>
          <a:p>
            <a:pPr rtl="0"/>
            <a:r>
              <a:rPr lang="es-ES" noProof="0" smtClean="0"/>
              <a:t>Haga clic para modificar el estilo de título del patrón</a:t>
            </a:r>
            <a:endParaRPr lang="es-ES" noProof="0" dirty="0"/>
          </a:p>
        </p:txBody>
      </p:sp>
      <p:sp>
        <p:nvSpPr>
          <p:cNvPr id="3" name="Marcador de texto vertical 2"/>
          <p:cNvSpPr>
            <a:spLocks noGrp="1"/>
          </p:cNvSpPr>
          <p:nvPr>
            <p:ph type="body" orient="vert" idx="1" hasCustomPrompt="1"/>
          </p:nvPr>
        </p:nvSpPr>
        <p:spPr>
          <a:xfrm>
            <a:off x="1293814" y="381000"/>
            <a:ext cx="8305800" cy="5791200"/>
          </a:xfrm>
        </p:spPr>
        <p:txBody>
          <a:bodyPr vert="eaVert" rtlCol="0"/>
          <a:lstStyle>
            <a:lvl1pPr rtl="0">
              <a:defRPr/>
            </a:lvl1pPr>
            <a:lvl5pPr>
              <a:defRPr/>
            </a:lvl5pPr>
            <a:lvl6pPr>
              <a:defRPr/>
            </a:lvl6pPr>
            <a:lvl7pPr>
              <a:defRPr/>
            </a:lvl7pPr>
            <a:lvl8pPr>
              <a:defRPr/>
            </a:lvl8pPr>
            <a:lvl9pPr>
              <a:defRPr/>
            </a:lvl9pPr>
          </a:lstStyle>
          <a:p>
            <a:pPr lvl="0" rtl="0"/>
            <a:r>
              <a:rPr lang="es-ES" noProof="0" dirty="0"/>
              <a:t>Haga clic para modificar el estilo de texto del patrón</a:t>
            </a:r>
          </a:p>
          <a:p>
            <a:pPr lvl="1" rtl="0"/>
            <a:r>
              <a:rPr lang="es-ES" noProof="0" dirty="0"/>
              <a:t>Segundo nivel</a:t>
            </a:r>
          </a:p>
          <a:p>
            <a:pPr lvl="2" rtl="0"/>
            <a:r>
              <a:rPr lang="es-ES" noProof="0" dirty="0"/>
              <a:t>Tercer nivel</a:t>
            </a:r>
          </a:p>
          <a:p>
            <a:pPr lvl="3" rtl="0"/>
            <a:r>
              <a:rPr lang="es-ES" noProof="0" dirty="0"/>
              <a:t>Cuarto nivel</a:t>
            </a:r>
          </a:p>
          <a:p>
            <a:pPr lvl="4" rtl="0"/>
            <a:r>
              <a:rPr lang="es-ES" noProof="0" dirty="0"/>
              <a:t>Quinto nivel</a:t>
            </a:r>
          </a:p>
        </p:txBody>
      </p:sp>
      <p:sp>
        <p:nvSpPr>
          <p:cNvPr id="4" name="Marcador de fecha 3"/>
          <p:cNvSpPr>
            <a:spLocks noGrp="1"/>
          </p:cNvSpPr>
          <p:nvPr>
            <p:ph type="dt" sz="half" idx="10"/>
          </p:nvPr>
        </p:nvSpPr>
        <p:spPr/>
        <p:txBody>
          <a:bodyPr rtlCol="0"/>
          <a:lstStyle/>
          <a:p>
            <a:pPr rtl="0"/>
            <a:fld id="{B43D051C-83C8-4561-AAEB-2D6C784B710B}" type="datetime1">
              <a:rPr lang="es-ES" noProof="0" smtClean="0"/>
              <a:t>28/09/2019</a:t>
            </a:fld>
            <a:endParaRPr lang="es-ES" noProof="0" dirty="0"/>
          </a:p>
        </p:txBody>
      </p:sp>
      <p:sp>
        <p:nvSpPr>
          <p:cNvPr id="5" name="Marcador de pie de página 4"/>
          <p:cNvSpPr>
            <a:spLocks noGrp="1"/>
          </p:cNvSpPr>
          <p:nvPr>
            <p:ph type="ftr" sz="quarter" idx="11"/>
          </p:nvPr>
        </p:nvSpPr>
        <p:spPr/>
        <p:txBody>
          <a:bodyPr rtlCol="0"/>
          <a:lstStyle/>
          <a:p>
            <a:pPr rtl="0"/>
            <a:r>
              <a:rPr lang="es-ES" noProof="0" dirty="0"/>
              <a:t>Agregar un pie de página</a:t>
            </a:r>
          </a:p>
        </p:txBody>
      </p:sp>
      <p:sp>
        <p:nvSpPr>
          <p:cNvPr id="6" name="Marcador de número de diapositiva 5"/>
          <p:cNvSpPr>
            <a:spLocks noGrp="1"/>
          </p:cNvSpPr>
          <p:nvPr>
            <p:ph type="sldNum" sz="quarter" idx="12"/>
          </p:nvPr>
        </p:nvSpPr>
        <p:spPr/>
        <p:txBody>
          <a:bodyPr rtlCol="0"/>
          <a:lstStyle/>
          <a:p>
            <a:pPr rtl="0"/>
            <a:fld id="{81FEFA0A-2F20-4B60-98C6-5FFDA469AA1C}" type="slidenum">
              <a:rPr lang="es-ES" noProof="0" smtClean="0"/>
              <a:t>‹Nº›</a:t>
            </a:fld>
            <a:endParaRPr lang="es-ES" noProof="0" dirty="0"/>
          </a:p>
        </p:txBody>
      </p:sp>
    </p:spTree>
    <p:extLst>
      <p:ext uri="{BB962C8B-B14F-4D97-AF65-F5344CB8AC3E}">
        <p14:creationId xmlns:p14="http://schemas.microsoft.com/office/powerpoint/2010/main" val="619852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contenido">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lvl1pPr rtl="0">
              <a:defRPr/>
            </a:lvl1pPr>
          </a:lstStyle>
          <a:p>
            <a:pPr rtl="0"/>
            <a:r>
              <a:rPr lang="es-ES" noProof="0" smtClean="0"/>
              <a:t>Haga clic para modificar el estilo de título del patrón</a:t>
            </a:r>
            <a:endParaRPr lang="es-ES" noProof="0" dirty="0"/>
          </a:p>
        </p:txBody>
      </p:sp>
      <p:sp>
        <p:nvSpPr>
          <p:cNvPr id="3" name="Marcador de contenido 2"/>
          <p:cNvSpPr>
            <a:spLocks noGrp="1"/>
          </p:cNvSpPr>
          <p:nvPr>
            <p:ph idx="1" hasCustomPrompt="1"/>
          </p:nvPr>
        </p:nvSpPr>
        <p:spPr/>
        <p:txBody>
          <a:bodyPr rtlCol="0"/>
          <a:lstStyle>
            <a:lvl1pPr rtl="0">
              <a:defRPr/>
            </a:lvl1pPr>
            <a:lvl5pPr>
              <a:defRPr/>
            </a:lvl5pPr>
            <a:lvl6pPr>
              <a:defRPr/>
            </a:lvl6pPr>
            <a:lvl7pPr>
              <a:defRPr/>
            </a:lvl7pPr>
            <a:lvl8pPr>
              <a:defRPr/>
            </a:lvl8pPr>
            <a:lvl9pPr>
              <a:defRPr/>
            </a:lvl9pPr>
          </a:lstStyle>
          <a:p>
            <a:pPr lvl="0" rtl="0"/>
            <a:r>
              <a:rPr lang="es-ES" noProof="0" dirty="0"/>
              <a:t>Haga clic para modificar el estilo de texto del patrón</a:t>
            </a:r>
          </a:p>
          <a:p>
            <a:pPr lvl="1" rtl="0"/>
            <a:r>
              <a:rPr lang="es-ES" noProof="0" dirty="0"/>
              <a:t>Segundo nivel</a:t>
            </a:r>
          </a:p>
          <a:p>
            <a:pPr lvl="2" rtl="0"/>
            <a:r>
              <a:rPr lang="es-ES" noProof="0" dirty="0"/>
              <a:t>Tercer nivel</a:t>
            </a:r>
          </a:p>
          <a:p>
            <a:pPr lvl="3" rtl="0"/>
            <a:r>
              <a:rPr lang="es-ES" noProof="0" dirty="0"/>
              <a:t>Cuarto nivel</a:t>
            </a:r>
          </a:p>
          <a:p>
            <a:pPr lvl="4" rtl="0"/>
            <a:r>
              <a:rPr lang="es-ES" noProof="0" dirty="0"/>
              <a:t>Quinto nivel</a:t>
            </a:r>
          </a:p>
        </p:txBody>
      </p:sp>
      <p:sp>
        <p:nvSpPr>
          <p:cNvPr id="4" name="Marcador de fecha 3"/>
          <p:cNvSpPr>
            <a:spLocks noGrp="1"/>
          </p:cNvSpPr>
          <p:nvPr>
            <p:ph type="dt" sz="half" idx="10"/>
          </p:nvPr>
        </p:nvSpPr>
        <p:spPr/>
        <p:txBody>
          <a:bodyPr rtlCol="0"/>
          <a:lstStyle/>
          <a:p>
            <a:pPr rtl="0"/>
            <a:fld id="{4EF7D14A-A943-48B5-8C52-2712DFCD8B29}" type="datetime1">
              <a:rPr lang="es-ES" noProof="0" smtClean="0"/>
              <a:t>28/09/2019</a:t>
            </a:fld>
            <a:endParaRPr lang="es-ES" noProof="0" dirty="0"/>
          </a:p>
        </p:txBody>
      </p:sp>
      <p:sp>
        <p:nvSpPr>
          <p:cNvPr id="5" name="Marcador de pie de página 4"/>
          <p:cNvSpPr>
            <a:spLocks noGrp="1"/>
          </p:cNvSpPr>
          <p:nvPr>
            <p:ph type="ftr" sz="quarter" idx="11"/>
          </p:nvPr>
        </p:nvSpPr>
        <p:spPr/>
        <p:txBody>
          <a:bodyPr rtlCol="0"/>
          <a:lstStyle/>
          <a:p>
            <a:pPr rtl="0"/>
            <a:r>
              <a:rPr lang="es-ES" noProof="0" dirty="0"/>
              <a:t>Agregar un pie de página</a:t>
            </a:r>
          </a:p>
        </p:txBody>
      </p:sp>
      <p:sp>
        <p:nvSpPr>
          <p:cNvPr id="6" name="Marcador de número de diapositiva 5"/>
          <p:cNvSpPr>
            <a:spLocks noGrp="1"/>
          </p:cNvSpPr>
          <p:nvPr>
            <p:ph type="sldNum" sz="quarter" idx="12"/>
          </p:nvPr>
        </p:nvSpPr>
        <p:spPr/>
        <p:txBody>
          <a:bodyPr rtlCol="0"/>
          <a:lstStyle/>
          <a:p>
            <a:pPr rtl="0"/>
            <a:fld id="{81FEFA0A-2F20-4B60-98C6-5FFDA469AA1C}" type="slidenum">
              <a:rPr lang="es-ES" noProof="0" smtClean="0"/>
              <a:t>‹Nº›</a:t>
            </a:fld>
            <a:endParaRPr lang="es-ES" noProof="0" dirty="0"/>
          </a:p>
        </p:txBody>
      </p:sp>
    </p:spTree>
    <p:extLst>
      <p:ext uri="{BB962C8B-B14F-4D97-AF65-F5344CB8AC3E}">
        <p14:creationId xmlns:p14="http://schemas.microsoft.com/office/powerpoint/2010/main" val="21944926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1293813" y="2057400"/>
            <a:ext cx="8458201" cy="2666999"/>
          </a:xfrm>
        </p:spPr>
        <p:txBody>
          <a:bodyPr rtlCol="0" anchor="b">
            <a:normAutofit/>
          </a:bodyPr>
          <a:lstStyle>
            <a:lvl1pPr algn="l" rtl="0">
              <a:defRPr sz="4800" b="0" i="0" cap="none" baseline="0"/>
            </a:lvl1pPr>
          </a:lstStyle>
          <a:p>
            <a:pPr rtl="0"/>
            <a:r>
              <a:rPr lang="es-ES" noProof="0" smtClean="0"/>
              <a:t>Haga clic para modificar el estilo de título del patrón</a:t>
            </a:r>
            <a:endParaRPr lang="es-ES" noProof="0" dirty="0"/>
          </a:p>
        </p:txBody>
      </p:sp>
      <p:sp>
        <p:nvSpPr>
          <p:cNvPr id="3" name="Marcador de texto 2"/>
          <p:cNvSpPr>
            <a:spLocks noGrp="1"/>
          </p:cNvSpPr>
          <p:nvPr>
            <p:ph type="body" idx="1" hasCustomPrompt="1"/>
          </p:nvPr>
        </p:nvSpPr>
        <p:spPr>
          <a:xfrm>
            <a:off x="1293813" y="4876800"/>
            <a:ext cx="8458201" cy="1143000"/>
          </a:xfrm>
          <a:noFill/>
        </p:spPr>
        <p:txBody>
          <a:bodyPr rtlCol="0" anchor="t">
            <a:normAutofit/>
          </a:bodyPr>
          <a:lstStyle>
            <a:lvl1pPr marL="0" indent="0" rtl="0">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rtl="0"/>
            <a:r>
              <a:rPr lang="es-ES" noProof="0" dirty="0"/>
              <a:t>Haga clic para modificar el estilo de texto del patrón</a:t>
            </a:r>
          </a:p>
        </p:txBody>
      </p:sp>
      <p:sp>
        <p:nvSpPr>
          <p:cNvPr id="4" name="Marcador de fecha 3"/>
          <p:cNvSpPr>
            <a:spLocks noGrp="1"/>
          </p:cNvSpPr>
          <p:nvPr>
            <p:ph type="dt" sz="half" idx="10"/>
          </p:nvPr>
        </p:nvSpPr>
        <p:spPr/>
        <p:txBody>
          <a:bodyPr rtlCol="0"/>
          <a:lstStyle/>
          <a:p>
            <a:pPr rtl="0"/>
            <a:fld id="{4499AC13-39B3-47DD-BF52-27F86195C914}" type="datetime1">
              <a:rPr lang="es-ES" noProof="0" smtClean="0"/>
              <a:t>28/09/2019</a:t>
            </a:fld>
            <a:endParaRPr lang="es-ES" noProof="0" dirty="0"/>
          </a:p>
        </p:txBody>
      </p:sp>
      <p:sp>
        <p:nvSpPr>
          <p:cNvPr id="5" name="Marcador de pie de página 4"/>
          <p:cNvSpPr>
            <a:spLocks noGrp="1"/>
          </p:cNvSpPr>
          <p:nvPr>
            <p:ph type="ftr" sz="quarter" idx="11"/>
          </p:nvPr>
        </p:nvSpPr>
        <p:spPr/>
        <p:txBody>
          <a:bodyPr rtlCol="0"/>
          <a:lstStyle/>
          <a:p>
            <a:pPr rtl="0"/>
            <a:r>
              <a:rPr lang="es-ES" noProof="0" dirty="0"/>
              <a:t>Agregar un pie de página</a:t>
            </a:r>
          </a:p>
        </p:txBody>
      </p:sp>
      <p:sp>
        <p:nvSpPr>
          <p:cNvPr id="6" name="Marcador de número de diapositiva 5"/>
          <p:cNvSpPr>
            <a:spLocks noGrp="1"/>
          </p:cNvSpPr>
          <p:nvPr>
            <p:ph type="sldNum" sz="quarter" idx="12"/>
          </p:nvPr>
        </p:nvSpPr>
        <p:spPr/>
        <p:txBody>
          <a:bodyPr rtlCol="0"/>
          <a:lstStyle/>
          <a:p>
            <a:pPr rtl="0"/>
            <a:fld id="{81FEFA0A-2F20-4B60-98C6-5FFDA469AA1C}" type="slidenum">
              <a:rPr lang="es-ES" noProof="0" smtClean="0"/>
              <a:t>‹Nº›</a:t>
            </a:fld>
            <a:endParaRPr lang="es-ES" noProof="0" dirty="0"/>
          </a:p>
        </p:txBody>
      </p:sp>
    </p:spTree>
    <p:extLst>
      <p:ext uri="{BB962C8B-B14F-4D97-AF65-F5344CB8AC3E}">
        <p14:creationId xmlns:p14="http://schemas.microsoft.com/office/powerpoint/2010/main" val="2215614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lvl1pPr rtl="0">
              <a:defRPr/>
            </a:lvl1pPr>
          </a:lstStyle>
          <a:p>
            <a:pPr rtl="0"/>
            <a:r>
              <a:rPr lang="es-ES" noProof="0" smtClean="0"/>
              <a:t>Haga clic para modificar el estilo de título del patrón</a:t>
            </a:r>
            <a:endParaRPr lang="es-ES" noProof="0" dirty="0"/>
          </a:p>
        </p:txBody>
      </p:sp>
      <p:sp>
        <p:nvSpPr>
          <p:cNvPr id="3" name="Marcador de contenido 2"/>
          <p:cNvSpPr>
            <a:spLocks noGrp="1"/>
          </p:cNvSpPr>
          <p:nvPr>
            <p:ph sz="half" idx="1" hasCustomPrompt="1"/>
          </p:nvPr>
        </p:nvSpPr>
        <p:spPr>
          <a:xfrm>
            <a:off x="1293812" y="1676400"/>
            <a:ext cx="4700016" cy="4495800"/>
          </a:xfrm>
        </p:spPr>
        <p:txBody>
          <a:bodyPr rtlCol="0">
            <a:normAutofit/>
          </a:bodyPr>
          <a:lstStyle>
            <a:lvl1pPr rtl="0">
              <a:defRPr sz="2400"/>
            </a:lvl1pPr>
            <a:lvl2pPr>
              <a:defRPr sz="2000"/>
            </a:lvl2pPr>
            <a:lvl3pPr>
              <a:defRPr sz="1800"/>
            </a:lvl3pPr>
            <a:lvl4pPr>
              <a:defRPr sz="1600"/>
            </a:lvl4pPr>
            <a:lvl5pPr>
              <a:defRPr sz="1600"/>
            </a:lvl5pPr>
            <a:lvl6pPr marL="1600200">
              <a:defRPr sz="1600"/>
            </a:lvl6pPr>
            <a:lvl7pPr marL="1874520">
              <a:defRPr sz="1600"/>
            </a:lvl7pPr>
            <a:lvl8pPr marL="2148840">
              <a:defRPr sz="1600"/>
            </a:lvl8pPr>
            <a:lvl9pPr marL="2423160">
              <a:defRPr sz="1600"/>
            </a:lvl9pPr>
          </a:lstStyle>
          <a:p>
            <a:pPr lvl="0" rtl="0"/>
            <a:r>
              <a:rPr lang="es-ES" noProof="0" dirty="0"/>
              <a:t>Haga clic para modificar el estilo de texto del patrón</a:t>
            </a:r>
          </a:p>
          <a:p>
            <a:pPr lvl="1" rtl="0"/>
            <a:r>
              <a:rPr lang="es-ES" noProof="0" dirty="0"/>
              <a:t>Segundo nivel</a:t>
            </a:r>
          </a:p>
          <a:p>
            <a:pPr lvl="2" rtl="0"/>
            <a:r>
              <a:rPr lang="es-ES" noProof="0" dirty="0"/>
              <a:t>Tercer nivel</a:t>
            </a:r>
          </a:p>
          <a:p>
            <a:pPr lvl="3" rtl="0"/>
            <a:r>
              <a:rPr lang="es-ES" noProof="0" dirty="0"/>
              <a:t>Cuarto nivel</a:t>
            </a:r>
          </a:p>
          <a:p>
            <a:pPr lvl="4" rtl="0"/>
            <a:r>
              <a:rPr lang="es-ES" noProof="0" dirty="0"/>
              <a:t>Quinto nivel</a:t>
            </a:r>
          </a:p>
        </p:txBody>
      </p:sp>
      <p:sp>
        <p:nvSpPr>
          <p:cNvPr id="4" name="Marcador de contenido 3"/>
          <p:cNvSpPr>
            <a:spLocks noGrp="1"/>
          </p:cNvSpPr>
          <p:nvPr>
            <p:ph sz="half" idx="2" hasCustomPrompt="1"/>
          </p:nvPr>
        </p:nvSpPr>
        <p:spPr>
          <a:xfrm>
            <a:off x="6202035" y="1676401"/>
            <a:ext cx="4700016" cy="4495800"/>
          </a:xfrm>
        </p:spPr>
        <p:txBody>
          <a:bodyPr rtlCol="0">
            <a:normAutofit/>
          </a:bodyPr>
          <a:lstStyle>
            <a:lvl1pPr rtl="0">
              <a:defRPr sz="2400"/>
            </a:lvl1pPr>
            <a:lvl2pPr>
              <a:defRPr sz="2000"/>
            </a:lvl2pPr>
            <a:lvl3pPr>
              <a:defRPr sz="1800"/>
            </a:lvl3pPr>
            <a:lvl4pPr>
              <a:defRPr sz="1600"/>
            </a:lvl4pPr>
            <a:lvl5pPr>
              <a:defRPr sz="1600"/>
            </a:lvl5pPr>
            <a:lvl6pPr marL="1600200">
              <a:defRPr sz="1600"/>
            </a:lvl6pPr>
            <a:lvl7pPr marL="1874520">
              <a:defRPr sz="1600"/>
            </a:lvl7pPr>
            <a:lvl8pPr marL="2148840">
              <a:defRPr sz="1600"/>
            </a:lvl8pPr>
            <a:lvl9pPr marL="2423160">
              <a:defRPr sz="1600"/>
            </a:lvl9pPr>
          </a:lstStyle>
          <a:p>
            <a:pPr lvl="0" rtl="0"/>
            <a:r>
              <a:rPr lang="es-ES" noProof="0" dirty="0"/>
              <a:t>Haga clic para modificar el estilo de texto del patrón</a:t>
            </a:r>
          </a:p>
          <a:p>
            <a:pPr lvl="1" rtl="0"/>
            <a:r>
              <a:rPr lang="es-ES" noProof="0" dirty="0"/>
              <a:t>Segundo nivel</a:t>
            </a:r>
          </a:p>
          <a:p>
            <a:pPr lvl="2" rtl="0"/>
            <a:r>
              <a:rPr lang="es-ES" noProof="0" dirty="0"/>
              <a:t>Tercer nivel</a:t>
            </a:r>
          </a:p>
          <a:p>
            <a:pPr lvl="3" rtl="0"/>
            <a:r>
              <a:rPr lang="es-ES" noProof="0" dirty="0"/>
              <a:t>Cuarto nivel</a:t>
            </a:r>
          </a:p>
          <a:p>
            <a:pPr lvl="4" rtl="0"/>
            <a:r>
              <a:rPr lang="es-ES" noProof="0" dirty="0"/>
              <a:t>Quinto nivel</a:t>
            </a:r>
          </a:p>
        </p:txBody>
      </p:sp>
      <p:sp>
        <p:nvSpPr>
          <p:cNvPr id="5" name="Marcador de fecha 4"/>
          <p:cNvSpPr>
            <a:spLocks noGrp="1"/>
          </p:cNvSpPr>
          <p:nvPr>
            <p:ph type="dt" sz="half" idx="10"/>
          </p:nvPr>
        </p:nvSpPr>
        <p:spPr/>
        <p:txBody>
          <a:bodyPr rtlCol="0"/>
          <a:lstStyle/>
          <a:p>
            <a:pPr rtl="0"/>
            <a:fld id="{D5E64705-AA40-496F-9993-29FC72FAC2C4}" type="datetime1">
              <a:rPr lang="es-ES" noProof="0" smtClean="0"/>
              <a:t>28/09/2019</a:t>
            </a:fld>
            <a:endParaRPr lang="es-ES" noProof="0" dirty="0"/>
          </a:p>
        </p:txBody>
      </p:sp>
      <p:sp>
        <p:nvSpPr>
          <p:cNvPr id="6" name="Marcador de pie de página 5"/>
          <p:cNvSpPr>
            <a:spLocks noGrp="1"/>
          </p:cNvSpPr>
          <p:nvPr>
            <p:ph type="ftr" sz="quarter" idx="11"/>
          </p:nvPr>
        </p:nvSpPr>
        <p:spPr/>
        <p:txBody>
          <a:bodyPr rtlCol="0"/>
          <a:lstStyle/>
          <a:p>
            <a:pPr rtl="0"/>
            <a:r>
              <a:rPr lang="es-ES" noProof="0" dirty="0"/>
              <a:t>Agregar un pie de página</a:t>
            </a:r>
          </a:p>
        </p:txBody>
      </p:sp>
      <p:sp>
        <p:nvSpPr>
          <p:cNvPr id="7" name="Marcador de número de diapositiva 6"/>
          <p:cNvSpPr>
            <a:spLocks noGrp="1"/>
          </p:cNvSpPr>
          <p:nvPr>
            <p:ph type="sldNum" sz="quarter" idx="12"/>
          </p:nvPr>
        </p:nvSpPr>
        <p:spPr/>
        <p:txBody>
          <a:bodyPr rtlCol="0"/>
          <a:lstStyle/>
          <a:p>
            <a:pPr rtl="0"/>
            <a:fld id="{81FEFA0A-2F20-4B60-98C6-5FFDA469AA1C}" type="slidenum">
              <a:rPr lang="es-ES" noProof="0" smtClean="0"/>
              <a:t>‹Nº›</a:t>
            </a:fld>
            <a:endParaRPr lang="es-ES" noProof="0" dirty="0"/>
          </a:p>
        </p:txBody>
      </p:sp>
    </p:spTree>
    <p:extLst>
      <p:ext uri="{BB962C8B-B14F-4D97-AF65-F5344CB8AC3E}">
        <p14:creationId xmlns:p14="http://schemas.microsoft.com/office/powerpoint/2010/main" val="21934511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1293813" y="381000"/>
            <a:ext cx="9601200" cy="1143000"/>
          </a:xfrm>
        </p:spPr>
        <p:txBody>
          <a:bodyPr rtlCol="0"/>
          <a:lstStyle>
            <a:lvl1pPr rtl="0">
              <a:defRPr/>
            </a:lvl1pPr>
          </a:lstStyle>
          <a:p>
            <a:pPr rtl="0"/>
            <a:r>
              <a:rPr lang="es-ES" noProof="0" smtClean="0"/>
              <a:t>Haga clic para modificar el estilo de título del patrón</a:t>
            </a:r>
            <a:endParaRPr lang="es-ES" noProof="0" dirty="0"/>
          </a:p>
        </p:txBody>
      </p:sp>
      <p:sp>
        <p:nvSpPr>
          <p:cNvPr id="3" name="Marcador de texto 2"/>
          <p:cNvSpPr>
            <a:spLocks noGrp="1"/>
          </p:cNvSpPr>
          <p:nvPr>
            <p:ph type="body" idx="1" hasCustomPrompt="1"/>
          </p:nvPr>
        </p:nvSpPr>
        <p:spPr>
          <a:xfrm>
            <a:off x="1293813" y="1676399"/>
            <a:ext cx="4701142" cy="762001"/>
          </a:xfrm>
        </p:spPr>
        <p:txBody>
          <a:bodyPr rtlCol="0" anchor="ctr">
            <a:noAutofit/>
          </a:bodyPr>
          <a:lstStyle>
            <a:lvl1pPr marL="0" indent="0" rtl="0">
              <a:spcBef>
                <a:spcPts val="0"/>
              </a:spcBef>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s-ES" noProof="0" dirty="0"/>
              <a:t>Haga clic para modificar el estilo de texto del patrón</a:t>
            </a:r>
          </a:p>
        </p:txBody>
      </p:sp>
      <p:sp>
        <p:nvSpPr>
          <p:cNvPr id="4" name="Marcador de contenido 3"/>
          <p:cNvSpPr>
            <a:spLocks noGrp="1"/>
          </p:cNvSpPr>
          <p:nvPr>
            <p:ph sz="half" idx="2" hasCustomPrompt="1"/>
          </p:nvPr>
        </p:nvSpPr>
        <p:spPr>
          <a:xfrm>
            <a:off x="1293813" y="2516457"/>
            <a:ext cx="4701142" cy="3655743"/>
          </a:xfrm>
        </p:spPr>
        <p:txBody>
          <a:bodyPr rtlCol="0"/>
          <a:lstStyle>
            <a:lvl1pPr rtl="0">
              <a:defRPr sz="2200"/>
            </a:lvl1pPr>
            <a:lvl2pPr>
              <a:defRPr sz="2000"/>
            </a:lvl2pPr>
            <a:lvl3pPr>
              <a:defRPr sz="1800"/>
            </a:lvl3pPr>
            <a:lvl4pPr>
              <a:defRPr sz="1600"/>
            </a:lvl4pPr>
            <a:lvl5pPr>
              <a:defRPr sz="1600"/>
            </a:lvl5pPr>
            <a:lvl6pPr marL="1600200">
              <a:defRPr sz="1600"/>
            </a:lvl6pPr>
            <a:lvl7pPr marL="1874520">
              <a:defRPr sz="1600"/>
            </a:lvl7pPr>
            <a:lvl8pPr marL="2148840">
              <a:defRPr sz="1600"/>
            </a:lvl8pPr>
            <a:lvl9pPr marL="2423160">
              <a:defRPr sz="1600"/>
            </a:lvl9pPr>
          </a:lstStyle>
          <a:p>
            <a:pPr lvl="0" rtl="0"/>
            <a:r>
              <a:rPr lang="es-ES" noProof="0" dirty="0"/>
              <a:t>Haga clic para modificar el estilo de texto del patrón</a:t>
            </a:r>
          </a:p>
          <a:p>
            <a:pPr lvl="1" rtl="0"/>
            <a:r>
              <a:rPr lang="es-ES" noProof="0" dirty="0"/>
              <a:t>Segundo nivel</a:t>
            </a:r>
          </a:p>
          <a:p>
            <a:pPr lvl="2" rtl="0"/>
            <a:r>
              <a:rPr lang="es-ES" noProof="0" dirty="0"/>
              <a:t>Tercer nivel</a:t>
            </a:r>
          </a:p>
          <a:p>
            <a:pPr lvl="3" rtl="0"/>
            <a:r>
              <a:rPr lang="es-ES" noProof="0" dirty="0"/>
              <a:t>Cuarto nivel</a:t>
            </a:r>
          </a:p>
          <a:p>
            <a:pPr lvl="4" rtl="0"/>
            <a:r>
              <a:rPr lang="es-ES" noProof="0" dirty="0"/>
              <a:t>Quinto nivel</a:t>
            </a:r>
          </a:p>
        </p:txBody>
      </p:sp>
      <p:sp>
        <p:nvSpPr>
          <p:cNvPr id="5" name="Marcador de texto 4"/>
          <p:cNvSpPr>
            <a:spLocks noGrp="1"/>
          </p:cNvSpPr>
          <p:nvPr>
            <p:ph type="body" sz="quarter" idx="3" hasCustomPrompt="1"/>
          </p:nvPr>
        </p:nvSpPr>
        <p:spPr>
          <a:xfrm>
            <a:off x="6191754" y="1676399"/>
            <a:ext cx="4703259" cy="762001"/>
          </a:xfrm>
        </p:spPr>
        <p:txBody>
          <a:bodyPr rtlCol="0" anchor="ctr">
            <a:noAutofit/>
          </a:bodyPr>
          <a:lstStyle>
            <a:lvl1pPr marL="0" indent="0" rtl="0">
              <a:spcBef>
                <a:spcPts val="0"/>
              </a:spcBef>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s-ES" noProof="0" dirty="0"/>
              <a:t>Haga clic para modificar el estilo de texto del patrón</a:t>
            </a:r>
          </a:p>
        </p:txBody>
      </p:sp>
      <p:sp>
        <p:nvSpPr>
          <p:cNvPr id="6" name="Marcador de contenido 5"/>
          <p:cNvSpPr>
            <a:spLocks noGrp="1"/>
          </p:cNvSpPr>
          <p:nvPr>
            <p:ph sz="quarter" idx="4" hasCustomPrompt="1"/>
          </p:nvPr>
        </p:nvSpPr>
        <p:spPr>
          <a:xfrm>
            <a:off x="6191754" y="2516457"/>
            <a:ext cx="4703259" cy="3655743"/>
          </a:xfrm>
        </p:spPr>
        <p:txBody>
          <a:bodyPr rtlCol="0"/>
          <a:lstStyle>
            <a:lvl1pPr rtl="0">
              <a:defRPr sz="2200"/>
            </a:lvl1pPr>
            <a:lvl2pPr>
              <a:defRPr sz="2000"/>
            </a:lvl2pPr>
            <a:lvl3pPr>
              <a:defRPr sz="1800"/>
            </a:lvl3pPr>
            <a:lvl4pPr>
              <a:defRPr sz="1600"/>
            </a:lvl4pPr>
            <a:lvl5pPr>
              <a:defRPr sz="1600"/>
            </a:lvl5pPr>
            <a:lvl6pPr marL="1600200">
              <a:defRPr sz="1600"/>
            </a:lvl6pPr>
            <a:lvl7pPr marL="1874520">
              <a:defRPr sz="1600"/>
            </a:lvl7pPr>
            <a:lvl8pPr marL="2148840">
              <a:defRPr sz="1600"/>
            </a:lvl8pPr>
            <a:lvl9pPr marL="2423160">
              <a:defRPr sz="1600"/>
            </a:lvl9pPr>
          </a:lstStyle>
          <a:p>
            <a:pPr lvl="0" rtl="0"/>
            <a:r>
              <a:rPr lang="es-ES" noProof="0" dirty="0"/>
              <a:t>Haga clic para modificar el estilo de texto del patrón</a:t>
            </a:r>
          </a:p>
          <a:p>
            <a:pPr lvl="1" rtl="0"/>
            <a:r>
              <a:rPr lang="es-ES" noProof="0" dirty="0"/>
              <a:t>Segundo nivel</a:t>
            </a:r>
          </a:p>
          <a:p>
            <a:pPr lvl="2" rtl="0"/>
            <a:r>
              <a:rPr lang="es-ES" noProof="0" dirty="0"/>
              <a:t>Tercer nivel</a:t>
            </a:r>
          </a:p>
          <a:p>
            <a:pPr lvl="3" rtl="0"/>
            <a:r>
              <a:rPr lang="es-ES" noProof="0" dirty="0"/>
              <a:t>Cuarto nivel</a:t>
            </a:r>
          </a:p>
          <a:p>
            <a:pPr lvl="4" rtl="0"/>
            <a:r>
              <a:rPr lang="es-ES" noProof="0" dirty="0"/>
              <a:t>Quinto nivel</a:t>
            </a:r>
          </a:p>
        </p:txBody>
      </p:sp>
      <p:sp>
        <p:nvSpPr>
          <p:cNvPr id="7" name="Marcador de fecha 6"/>
          <p:cNvSpPr>
            <a:spLocks noGrp="1"/>
          </p:cNvSpPr>
          <p:nvPr>
            <p:ph type="dt" sz="half" idx="10"/>
          </p:nvPr>
        </p:nvSpPr>
        <p:spPr/>
        <p:txBody>
          <a:bodyPr rtlCol="0"/>
          <a:lstStyle/>
          <a:p>
            <a:pPr rtl="0"/>
            <a:fld id="{A60904DD-6588-4167-8FAB-54E9B526D754}" type="datetime1">
              <a:rPr lang="es-ES" noProof="0" smtClean="0"/>
              <a:t>28/09/2019</a:t>
            </a:fld>
            <a:endParaRPr lang="es-ES" noProof="0" dirty="0"/>
          </a:p>
        </p:txBody>
      </p:sp>
      <p:sp>
        <p:nvSpPr>
          <p:cNvPr id="8" name="Marcador de pie de página 7"/>
          <p:cNvSpPr>
            <a:spLocks noGrp="1"/>
          </p:cNvSpPr>
          <p:nvPr>
            <p:ph type="ftr" sz="quarter" idx="11"/>
          </p:nvPr>
        </p:nvSpPr>
        <p:spPr/>
        <p:txBody>
          <a:bodyPr rtlCol="0"/>
          <a:lstStyle/>
          <a:p>
            <a:pPr rtl="0"/>
            <a:r>
              <a:rPr lang="es-ES" noProof="0" dirty="0"/>
              <a:t>Agregar un pie de página</a:t>
            </a:r>
          </a:p>
        </p:txBody>
      </p:sp>
      <p:sp>
        <p:nvSpPr>
          <p:cNvPr id="9" name="Marcador de número de diapositiva 8"/>
          <p:cNvSpPr>
            <a:spLocks noGrp="1"/>
          </p:cNvSpPr>
          <p:nvPr>
            <p:ph type="sldNum" sz="quarter" idx="12"/>
          </p:nvPr>
        </p:nvSpPr>
        <p:spPr/>
        <p:txBody>
          <a:bodyPr rtlCol="0"/>
          <a:lstStyle/>
          <a:p>
            <a:pPr rtl="0"/>
            <a:fld id="{81FEFA0A-2F20-4B60-98C6-5FFDA469AA1C}" type="slidenum">
              <a:rPr lang="es-ES" noProof="0" smtClean="0"/>
              <a:t>‹Nº›</a:t>
            </a:fld>
            <a:endParaRPr lang="es-ES" noProof="0" dirty="0"/>
          </a:p>
        </p:txBody>
      </p:sp>
    </p:spTree>
    <p:extLst>
      <p:ext uri="{BB962C8B-B14F-4D97-AF65-F5344CB8AC3E}">
        <p14:creationId xmlns:p14="http://schemas.microsoft.com/office/powerpoint/2010/main" val="30576845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lvl1pPr rtl="0">
              <a:defRPr/>
            </a:lvl1pPr>
          </a:lstStyle>
          <a:p>
            <a:pPr rtl="0"/>
            <a:r>
              <a:rPr lang="es-ES" noProof="0" smtClean="0"/>
              <a:t>Haga clic para modificar el estilo de título del patrón</a:t>
            </a:r>
            <a:endParaRPr lang="es-ES" noProof="0" dirty="0"/>
          </a:p>
        </p:txBody>
      </p:sp>
      <p:sp>
        <p:nvSpPr>
          <p:cNvPr id="3" name="Marcador de fecha 2"/>
          <p:cNvSpPr>
            <a:spLocks noGrp="1"/>
          </p:cNvSpPr>
          <p:nvPr>
            <p:ph type="dt" sz="half" idx="10"/>
          </p:nvPr>
        </p:nvSpPr>
        <p:spPr/>
        <p:txBody>
          <a:bodyPr rtlCol="0"/>
          <a:lstStyle/>
          <a:p>
            <a:pPr rtl="0"/>
            <a:fld id="{F4B8CC0F-17F1-4C17-9647-35CD5E09EDD9}" type="datetime1">
              <a:rPr lang="es-ES" noProof="0" smtClean="0"/>
              <a:t>28/09/2019</a:t>
            </a:fld>
            <a:endParaRPr lang="es-ES" noProof="0" dirty="0"/>
          </a:p>
        </p:txBody>
      </p:sp>
      <p:sp>
        <p:nvSpPr>
          <p:cNvPr id="4" name="Marcador de pie de página 3"/>
          <p:cNvSpPr>
            <a:spLocks noGrp="1"/>
          </p:cNvSpPr>
          <p:nvPr>
            <p:ph type="ftr" sz="quarter" idx="11"/>
          </p:nvPr>
        </p:nvSpPr>
        <p:spPr/>
        <p:txBody>
          <a:bodyPr rtlCol="0"/>
          <a:lstStyle/>
          <a:p>
            <a:pPr rtl="0"/>
            <a:r>
              <a:rPr lang="es-ES" noProof="0" dirty="0"/>
              <a:t>Agregar un pie de página</a:t>
            </a:r>
          </a:p>
        </p:txBody>
      </p:sp>
      <p:sp>
        <p:nvSpPr>
          <p:cNvPr id="5" name="Marcador de número de diapositiva 4"/>
          <p:cNvSpPr>
            <a:spLocks noGrp="1"/>
          </p:cNvSpPr>
          <p:nvPr>
            <p:ph type="sldNum" sz="quarter" idx="12"/>
          </p:nvPr>
        </p:nvSpPr>
        <p:spPr/>
        <p:txBody>
          <a:bodyPr rtlCol="0"/>
          <a:lstStyle/>
          <a:p>
            <a:pPr rtl="0"/>
            <a:fld id="{81FEFA0A-2F20-4B60-98C6-5FFDA469AA1C}" type="slidenum">
              <a:rPr lang="es-ES" noProof="0" smtClean="0"/>
              <a:t>‹Nº›</a:t>
            </a:fld>
            <a:endParaRPr lang="es-ES" noProof="0" dirty="0"/>
          </a:p>
        </p:txBody>
      </p:sp>
    </p:spTree>
    <p:extLst>
      <p:ext uri="{BB962C8B-B14F-4D97-AF65-F5344CB8AC3E}">
        <p14:creationId xmlns:p14="http://schemas.microsoft.com/office/powerpoint/2010/main" val="9511801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rtlCol="0"/>
          <a:lstStyle/>
          <a:p>
            <a:pPr rtl="0"/>
            <a:fld id="{29F2BA84-B95E-4873-B26C-8833FD4BBC97}" type="datetime1">
              <a:rPr lang="es-ES" noProof="0" smtClean="0"/>
              <a:t>28/09/2019</a:t>
            </a:fld>
            <a:endParaRPr lang="es-ES" noProof="0" dirty="0"/>
          </a:p>
        </p:txBody>
      </p:sp>
      <p:sp>
        <p:nvSpPr>
          <p:cNvPr id="3" name="Marcador de pie de página 2"/>
          <p:cNvSpPr>
            <a:spLocks noGrp="1"/>
          </p:cNvSpPr>
          <p:nvPr>
            <p:ph type="ftr" sz="quarter" idx="11"/>
          </p:nvPr>
        </p:nvSpPr>
        <p:spPr/>
        <p:txBody>
          <a:bodyPr rtlCol="0"/>
          <a:lstStyle/>
          <a:p>
            <a:pPr rtl="0"/>
            <a:r>
              <a:rPr lang="es-ES" noProof="0" dirty="0"/>
              <a:t>Agregar un pie de página</a:t>
            </a:r>
          </a:p>
        </p:txBody>
      </p:sp>
      <p:sp>
        <p:nvSpPr>
          <p:cNvPr id="4" name="Marcador de número de diapositiva 3"/>
          <p:cNvSpPr>
            <a:spLocks noGrp="1"/>
          </p:cNvSpPr>
          <p:nvPr>
            <p:ph type="sldNum" sz="quarter" idx="12"/>
          </p:nvPr>
        </p:nvSpPr>
        <p:spPr/>
        <p:txBody>
          <a:bodyPr rtlCol="0"/>
          <a:lstStyle/>
          <a:p>
            <a:pPr rtl="0"/>
            <a:fld id="{81FEFA0A-2F20-4B60-98C6-5FFDA469AA1C}" type="slidenum">
              <a:rPr lang="es-ES" noProof="0" smtClean="0"/>
              <a:t>‹Nº›</a:t>
            </a:fld>
            <a:endParaRPr lang="es-ES" noProof="0" dirty="0"/>
          </a:p>
        </p:txBody>
      </p:sp>
    </p:spTree>
    <p:extLst>
      <p:ext uri="{BB962C8B-B14F-4D97-AF65-F5344CB8AC3E}">
        <p14:creationId xmlns:p14="http://schemas.microsoft.com/office/powerpoint/2010/main" val="33391544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7770811" y="1676400"/>
            <a:ext cx="3810000" cy="2438400"/>
          </a:xfrm>
        </p:spPr>
        <p:txBody>
          <a:bodyPr rtlCol="0" anchor="b">
            <a:normAutofit/>
          </a:bodyPr>
          <a:lstStyle>
            <a:lvl1pPr algn="l" rtl="0">
              <a:defRPr sz="3200" b="0"/>
            </a:lvl1pPr>
          </a:lstStyle>
          <a:p>
            <a:pPr rtl="0"/>
            <a:r>
              <a:rPr lang="es-ES" noProof="0" smtClean="0"/>
              <a:t>Haga clic para modificar el estilo de título del patrón</a:t>
            </a:r>
            <a:endParaRPr lang="es-ES" noProof="0" dirty="0"/>
          </a:p>
        </p:txBody>
      </p:sp>
      <p:sp>
        <p:nvSpPr>
          <p:cNvPr id="3" name="Marcador de contenido 2"/>
          <p:cNvSpPr>
            <a:spLocks noGrp="1"/>
          </p:cNvSpPr>
          <p:nvPr>
            <p:ph idx="1" hasCustomPrompt="1"/>
          </p:nvPr>
        </p:nvSpPr>
        <p:spPr>
          <a:xfrm>
            <a:off x="1293813" y="685800"/>
            <a:ext cx="6172200" cy="5486400"/>
          </a:xfrm>
        </p:spPr>
        <p:txBody>
          <a:bodyPr rtlCol="0">
            <a:normAutofit/>
          </a:bodyPr>
          <a:lstStyle>
            <a:lvl1pPr rtl="0">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rtl="0"/>
            <a:r>
              <a:rPr lang="es-ES" noProof="0" dirty="0"/>
              <a:t>Haga clic para modificar el estilo de texto del patrón</a:t>
            </a:r>
          </a:p>
          <a:p>
            <a:pPr lvl="1" rtl="0"/>
            <a:r>
              <a:rPr lang="es-ES" noProof="0" dirty="0"/>
              <a:t>Segundo nivel</a:t>
            </a:r>
          </a:p>
          <a:p>
            <a:pPr lvl="2" rtl="0"/>
            <a:r>
              <a:rPr lang="es-ES" noProof="0" dirty="0"/>
              <a:t>Tercer nivel</a:t>
            </a:r>
          </a:p>
          <a:p>
            <a:pPr lvl="3" rtl="0"/>
            <a:r>
              <a:rPr lang="es-ES" noProof="0" dirty="0"/>
              <a:t>Cuarto nivel</a:t>
            </a:r>
          </a:p>
          <a:p>
            <a:pPr lvl="4" rtl="0"/>
            <a:r>
              <a:rPr lang="es-ES" noProof="0" dirty="0"/>
              <a:t>Quinto nivel</a:t>
            </a:r>
          </a:p>
        </p:txBody>
      </p:sp>
      <p:sp>
        <p:nvSpPr>
          <p:cNvPr id="4" name="Marcador de texto 3"/>
          <p:cNvSpPr>
            <a:spLocks noGrp="1"/>
          </p:cNvSpPr>
          <p:nvPr>
            <p:ph type="body" sz="half" idx="2" hasCustomPrompt="1"/>
          </p:nvPr>
        </p:nvSpPr>
        <p:spPr>
          <a:xfrm>
            <a:off x="7770811" y="4191000"/>
            <a:ext cx="3810000" cy="1524000"/>
          </a:xfrm>
          <a:noFill/>
        </p:spPr>
        <p:txBody>
          <a:bodyPr rtlCol="0">
            <a:normAutofit/>
          </a:bodyPr>
          <a:lstStyle>
            <a:lvl1pPr marL="0" indent="0" rtl="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es-ES" noProof="0" dirty="0"/>
              <a:t>Haga clic para modificar el estilo de texto del patrón</a:t>
            </a:r>
          </a:p>
        </p:txBody>
      </p:sp>
      <p:sp>
        <p:nvSpPr>
          <p:cNvPr id="5" name="Marcador de fecha 4"/>
          <p:cNvSpPr>
            <a:spLocks noGrp="1"/>
          </p:cNvSpPr>
          <p:nvPr>
            <p:ph type="dt" sz="half" idx="10"/>
          </p:nvPr>
        </p:nvSpPr>
        <p:spPr/>
        <p:txBody>
          <a:bodyPr rtlCol="0"/>
          <a:lstStyle/>
          <a:p>
            <a:pPr rtl="0"/>
            <a:fld id="{AF41E901-8D6F-487B-8378-5300F095E888}" type="datetime1">
              <a:rPr lang="es-ES" noProof="0" smtClean="0"/>
              <a:t>28/09/2019</a:t>
            </a:fld>
            <a:endParaRPr lang="es-ES" noProof="0" dirty="0"/>
          </a:p>
        </p:txBody>
      </p:sp>
      <p:sp>
        <p:nvSpPr>
          <p:cNvPr id="6" name="Marcador de pie de página 5"/>
          <p:cNvSpPr>
            <a:spLocks noGrp="1"/>
          </p:cNvSpPr>
          <p:nvPr>
            <p:ph type="ftr" sz="quarter" idx="11"/>
          </p:nvPr>
        </p:nvSpPr>
        <p:spPr/>
        <p:txBody>
          <a:bodyPr rtlCol="0"/>
          <a:lstStyle/>
          <a:p>
            <a:pPr rtl="0"/>
            <a:r>
              <a:rPr lang="es-ES" noProof="0" dirty="0"/>
              <a:t>Agregar un pie de página</a:t>
            </a:r>
          </a:p>
        </p:txBody>
      </p:sp>
      <p:sp>
        <p:nvSpPr>
          <p:cNvPr id="7" name="Marcador de número de diapositiva 6"/>
          <p:cNvSpPr>
            <a:spLocks noGrp="1"/>
          </p:cNvSpPr>
          <p:nvPr>
            <p:ph type="sldNum" sz="quarter" idx="12"/>
          </p:nvPr>
        </p:nvSpPr>
        <p:spPr/>
        <p:txBody>
          <a:bodyPr rtlCol="0"/>
          <a:lstStyle/>
          <a:p>
            <a:pPr rtl="0"/>
            <a:fld id="{81FEFA0A-2F20-4B60-98C6-5FFDA469AA1C}" type="slidenum">
              <a:rPr lang="es-ES" noProof="0" smtClean="0"/>
              <a:t>‹Nº›</a:t>
            </a:fld>
            <a:endParaRPr lang="es-ES" noProof="0" dirty="0"/>
          </a:p>
        </p:txBody>
      </p:sp>
    </p:spTree>
    <p:extLst>
      <p:ext uri="{BB962C8B-B14F-4D97-AF65-F5344CB8AC3E}">
        <p14:creationId xmlns:p14="http://schemas.microsoft.com/office/powerpoint/2010/main" val="32280378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leyenda">
    <p:spTree>
      <p:nvGrpSpPr>
        <p:cNvPr id="1" name=""/>
        <p:cNvGrpSpPr/>
        <p:nvPr/>
      </p:nvGrpSpPr>
      <p:grpSpPr>
        <a:xfrm>
          <a:off x="0" y="0"/>
          <a:ext cx="0" cy="0"/>
          <a:chOff x="0" y="0"/>
          <a:chExt cx="0" cy="0"/>
        </a:xfrm>
      </p:grpSpPr>
      <p:sp>
        <p:nvSpPr>
          <p:cNvPr id="2" name="Título 1"/>
          <p:cNvSpPr>
            <a:spLocks noGrp="1"/>
          </p:cNvSpPr>
          <p:nvPr>
            <p:ph type="title"/>
          </p:nvPr>
        </p:nvSpPr>
        <p:spPr>
          <a:xfrm>
            <a:off x="7770812" y="1676400"/>
            <a:ext cx="3810000" cy="2438400"/>
          </a:xfrm>
        </p:spPr>
        <p:txBody>
          <a:bodyPr rtlCol="0" anchor="b">
            <a:noAutofit/>
          </a:bodyPr>
          <a:lstStyle>
            <a:lvl1pPr algn="l" rtl="0">
              <a:defRPr sz="3200" b="0"/>
            </a:lvl1pPr>
          </a:lstStyle>
          <a:p>
            <a:pPr rtl="0"/>
            <a:r>
              <a:rPr lang="es-ES" noProof="0" smtClean="0"/>
              <a:t>Haga clic para modificar el estilo de título del patrón</a:t>
            </a:r>
            <a:endParaRPr lang="es-ES" noProof="0" dirty="0"/>
          </a:p>
        </p:txBody>
      </p:sp>
      <p:sp>
        <p:nvSpPr>
          <p:cNvPr id="3" name="Marcador de imagen 2" descr="Marcador de posición vacío para agregar una imagen. Haga clic en el marcador de posición y seleccione la imagen que desee agregar"/>
          <p:cNvSpPr>
            <a:spLocks noGrp="1"/>
          </p:cNvSpPr>
          <p:nvPr>
            <p:ph type="pic" idx="1"/>
          </p:nvPr>
        </p:nvSpPr>
        <p:spPr>
          <a:xfrm>
            <a:off x="1522412" y="0"/>
            <a:ext cx="5943601" cy="6858000"/>
          </a:xfrm>
        </p:spPr>
        <p:txBody>
          <a:bodyPr tIns="914400" rtlCol="0">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es-ES" noProof="0" smtClean="0"/>
              <a:t>Haga clic en el icono para agregar una imagen</a:t>
            </a:r>
            <a:endParaRPr lang="es-ES" noProof="0" dirty="0"/>
          </a:p>
        </p:txBody>
      </p:sp>
      <p:sp>
        <p:nvSpPr>
          <p:cNvPr id="4" name="Marcador de texto 3"/>
          <p:cNvSpPr>
            <a:spLocks noGrp="1"/>
          </p:cNvSpPr>
          <p:nvPr>
            <p:ph type="body" sz="half" idx="2" hasCustomPrompt="1"/>
          </p:nvPr>
        </p:nvSpPr>
        <p:spPr>
          <a:xfrm>
            <a:off x="7770812" y="4191000"/>
            <a:ext cx="3810000" cy="1524000"/>
          </a:xfrm>
          <a:noFill/>
        </p:spPr>
        <p:txBody>
          <a:bodyPr rtlCol="0">
            <a:normAutofit/>
          </a:bodyPr>
          <a:lstStyle>
            <a:lvl1pPr marL="0" indent="0" rtl="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es-ES" noProof="0" dirty="0"/>
              <a:t>Haga clic para modificar el estilo de texto del patrón</a:t>
            </a:r>
          </a:p>
        </p:txBody>
      </p:sp>
    </p:spTree>
    <p:extLst>
      <p:ext uri="{BB962C8B-B14F-4D97-AF65-F5344CB8AC3E}">
        <p14:creationId xmlns:p14="http://schemas.microsoft.com/office/powerpoint/2010/main" val="20999514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ltGray">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1293813" y="381000"/>
            <a:ext cx="9601200" cy="1143000"/>
          </a:xfrm>
          <a:prstGeom prst="rect">
            <a:avLst/>
          </a:prstGeom>
        </p:spPr>
        <p:txBody>
          <a:bodyPr vert="horz" lIns="91440" tIns="45720" rIns="91440" bIns="45720" rtlCol="0" anchor="b">
            <a:normAutofit/>
          </a:bodyPr>
          <a:lstStyle/>
          <a:p>
            <a:pPr rtl="0"/>
            <a:r>
              <a:rPr lang="es-ES" noProof="0" dirty="0"/>
              <a:t>Haga clic para modificar el estilo de título del patrón</a:t>
            </a:r>
          </a:p>
        </p:txBody>
      </p:sp>
      <p:sp>
        <p:nvSpPr>
          <p:cNvPr id="3" name="Marcador de texto 2"/>
          <p:cNvSpPr>
            <a:spLocks noGrp="1"/>
          </p:cNvSpPr>
          <p:nvPr>
            <p:ph type="body" idx="1"/>
          </p:nvPr>
        </p:nvSpPr>
        <p:spPr>
          <a:xfrm>
            <a:off x="1293812" y="1692275"/>
            <a:ext cx="9601200" cy="4495800"/>
          </a:xfrm>
          <a:prstGeom prst="rect">
            <a:avLst/>
          </a:prstGeom>
          <a:solidFill>
            <a:schemeClr val="bg2">
              <a:alpha val="70000"/>
            </a:schemeClr>
          </a:solidFill>
        </p:spPr>
        <p:txBody>
          <a:bodyPr vert="horz" lIns="91440" tIns="45720" rIns="91440" bIns="45720" rtlCol="0">
            <a:normAutofit/>
          </a:bodyPr>
          <a:lstStyle/>
          <a:p>
            <a:pPr lvl="0" rtl="0"/>
            <a:r>
              <a:rPr lang="es-ES" noProof="0" dirty="0"/>
              <a:t>Haga clic para modificar el estilo de texto del patrón</a:t>
            </a:r>
          </a:p>
          <a:p>
            <a:pPr lvl="1" rtl="0"/>
            <a:r>
              <a:rPr lang="es-ES" noProof="0" dirty="0"/>
              <a:t>Segundo nivel</a:t>
            </a:r>
          </a:p>
          <a:p>
            <a:pPr lvl="2" rtl="0"/>
            <a:r>
              <a:rPr lang="es-ES" noProof="0" dirty="0"/>
              <a:t>Tercer nivel</a:t>
            </a:r>
          </a:p>
          <a:p>
            <a:pPr lvl="3" rtl="0"/>
            <a:r>
              <a:rPr lang="es-ES" noProof="0" dirty="0"/>
              <a:t>Cuarto nivel</a:t>
            </a:r>
          </a:p>
          <a:p>
            <a:pPr lvl="4" rtl="0"/>
            <a:r>
              <a:rPr lang="es-ES" noProof="0" dirty="0"/>
              <a:t>Quinto nivel</a:t>
            </a:r>
          </a:p>
        </p:txBody>
      </p:sp>
      <p:sp>
        <p:nvSpPr>
          <p:cNvPr id="4" name="Marcador de fecha 3"/>
          <p:cNvSpPr>
            <a:spLocks noGrp="1"/>
          </p:cNvSpPr>
          <p:nvPr>
            <p:ph type="dt" sz="half" idx="2"/>
          </p:nvPr>
        </p:nvSpPr>
        <p:spPr>
          <a:xfrm>
            <a:off x="1271781" y="6356351"/>
            <a:ext cx="2844059" cy="365125"/>
          </a:xfrm>
          <a:prstGeom prst="rect">
            <a:avLst/>
          </a:prstGeom>
        </p:spPr>
        <p:txBody>
          <a:bodyPr vert="horz" lIns="91440" tIns="45720" rIns="91440" bIns="45720" rtlCol="0" anchor="ctr"/>
          <a:lstStyle>
            <a:lvl1pPr algn="l">
              <a:defRPr sz="1100">
                <a:solidFill>
                  <a:schemeClr val="tx1"/>
                </a:solidFill>
              </a:defRPr>
            </a:lvl1pPr>
          </a:lstStyle>
          <a:p>
            <a:pPr rtl="0"/>
            <a:fld id="{FC529F4E-F20D-4DD5-9EFB-921EBF0887DD}" type="datetime1">
              <a:rPr lang="es-ES" noProof="0" smtClean="0"/>
              <a:t>28/09/2019</a:t>
            </a:fld>
            <a:endParaRPr lang="es-ES" noProof="0" dirty="0"/>
          </a:p>
        </p:txBody>
      </p:sp>
      <p:sp>
        <p:nvSpPr>
          <p:cNvPr id="5" name="Marcador de pie de página 4"/>
          <p:cNvSpPr>
            <a:spLocks noGrp="1"/>
          </p:cNvSpPr>
          <p:nvPr>
            <p:ph type="ftr" sz="quarter" idx="3"/>
          </p:nvPr>
        </p:nvSpPr>
        <p:spPr>
          <a:xfrm>
            <a:off x="4164515" y="6356351"/>
            <a:ext cx="3859795" cy="365125"/>
          </a:xfrm>
          <a:prstGeom prst="rect">
            <a:avLst/>
          </a:prstGeom>
        </p:spPr>
        <p:txBody>
          <a:bodyPr vert="horz" lIns="91440" tIns="45720" rIns="91440" bIns="45720" rtlCol="0" anchor="ctr"/>
          <a:lstStyle>
            <a:lvl1pPr algn="ctr">
              <a:defRPr sz="1100">
                <a:solidFill>
                  <a:schemeClr val="tx1"/>
                </a:solidFill>
              </a:defRPr>
            </a:lvl1pPr>
          </a:lstStyle>
          <a:p>
            <a:pPr rtl="0"/>
            <a:r>
              <a:rPr lang="es-ES" noProof="0" dirty="0"/>
              <a:t>Agregar un pie de página</a:t>
            </a:r>
          </a:p>
        </p:txBody>
      </p:sp>
      <p:sp>
        <p:nvSpPr>
          <p:cNvPr id="6" name="Marcador de número de diapositiva 5"/>
          <p:cNvSpPr>
            <a:spLocks noGrp="1"/>
          </p:cNvSpPr>
          <p:nvPr>
            <p:ph type="sldNum" sz="quarter" idx="4"/>
          </p:nvPr>
        </p:nvSpPr>
        <p:spPr>
          <a:xfrm>
            <a:off x="8051225" y="6356351"/>
            <a:ext cx="2844059" cy="365125"/>
          </a:xfrm>
          <a:prstGeom prst="rect">
            <a:avLst/>
          </a:prstGeom>
        </p:spPr>
        <p:txBody>
          <a:bodyPr vert="horz" lIns="91440" tIns="45720" rIns="91440" bIns="45720" rtlCol="0" anchor="ctr"/>
          <a:lstStyle>
            <a:lvl1pPr algn="r">
              <a:defRPr sz="1100">
                <a:solidFill>
                  <a:schemeClr val="tx1"/>
                </a:solidFill>
              </a:defRPr>
            </a:lvl1pPr>
          </a:lstStyle>
          <a:p>
            <a:pPr rtl="0"/>
            <a:fld id="{81FEFA0A-2F20-4B60-98C6-5FFDA469AA1C}" type="slidenum">
              <a:rPr lang="es-ES" noProof="0" smtClean="0"/>
              <a:pPr rtl="0"/>
              <a:t>‹Nº›</a:t>
            </a:fld>
            <a:endParaRPr lang="es-ES" noProof="0" dirty="0"/>
          </a:p>
        </p:txBody>
      </p:sp>
    </p:spTree>
    <p:extLst>
      <p:ext uri="{BB962C8B-B14F-4D97-AF65-F5344CB8AC3E}">
        <p14:creationId xmlns:p14="http://schemas.microsoft.com/office/powerpoint/2010/main" val="269573961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3838" indent="-228600" algn="l" defTabSz="914400" rtl="0" eaLnBrk="1" latinLnBrk="0" hangingPunct="1">
        <a:lnSpc>
          <a:spcPct val="90000"/>
        </a:lnSpc>
        <a:spcBef>
          <a:spcPts val="1600"/>
        </a:spcBef>
        <a:buClr>
          <a:schemeClr val="accent6"/>
        </a:buClr>
        <a:buFont typeface="Arial" pitchFamily="34" charset="0"/>
        <a:buChar char="•"/>
        <a:defRPr sz="2400" kern="1200">
          <a:solidFill>
            <a:schemeClr val="tx1"/>
          </a:solidFill>
          <a:latin typeface="+mn-lt"/>
          <a:ea typeface="+mn-ea"/>
          <a:cs typeface="+mn-cs"/>
        </a:defRPr>
      </a:lvl1pPr>
      <a:lvl2pPr marL="502920" indent="-228600" algn="l" defTabSz="914400" rtl="0" eaLnBrk="1" latinLnBrk="0" hangingPunct="1">
        <a:lnSpc>
          <a:spcPct val="90000"/>
        </a:lnSpc>
        <a:spcBef>
          <a:spcPts val="600"/>
        </a:spcBef>
        <a:buClr>
          <a:schemeClr val="accent6"/>
        </a:buClr>
        <a:buFont typeface="Euphemia" pitchFamily="34" charset="0"/>
        <a:buChar char="–"/>
        <a:defRPr sz="2000" kern="1200">
          <a:solidFill>
            <a:schemeClr val="tx1"/>
          </a:solidFill>
          <a:latin typeface="+mn-lt"/>
          <a:ea typeface="+mn-ea"/>
          <a:cs typeface="+mn-cs"/>
        </a:defRPr>
      </a:lvl2pPr>
      <a:lvl3pPr marL="777240" indent="-228600" algn="l" defTabSz="914400" rtl="0" eaLnBrk="1" latinLnBrk="0" hangingPunct="1">
        <a:lnSpc>
          <a:spcPct val="90000"/>
        </a:lnSpc>
        <a:spcBef>
          <a:spcPts val="600"/>
        </a:spcBef>
        <a:buClr>
          <a:schemeClr val="accent6"/>
        </a:buClr>
        <a:buFont typeface="Euphemia" pitchFamily="34" charset="0"/>
        <a:buChar char="–"/>
        <a:defRPr sz="1800" kern="1200">
          <a:solidFill>
            <a:schemeClr val="tx1"/>
          </a:solidFill>
          <a:latin typeface="+mn-lt"/>
          <a:ea typeface="+mn-ea"/>
          <a:cs typeface="+mn-cs"/>
        </a:defRPr>
      </a:lvl3pPr>
      <a:lvl4pPr marL="1051560" indent="-228600" algn="l" defTabSz="914400" rtl="0" eaLnBrk="1" latinLnBrk="0" hangingPunct="1">
        <a:lnSpc>
          <a:spcPct val="90000"/>
        </a:lnSpc>
        <a:spcBef>
          <a:spcPts val="600"/>
        </a:spcBef>
        <a:buClr>
          <a:schemeClr val="accent6"/>
        </a:buClr>
        <a:buFont typeface="Euphemia" pitchFamily="34" charset="0"/>
        <a:buChar char="–"/>
        <a:defRPr sz="1600" kern="1200">
          <a:solidFill>
            <a:schemeClr val="tx1"/>
          </a:solidFill>
          <a:latin typeface="+mn-lt"/>
          <a:ea typeface="+mn-ea"/>
          <a:cs typeface="+mn-cs"/>
        </a:defRPr>
      </a:lvl4pPr>
      <a:lvl5pPr marL="1325880" indent="-228600" algn="l" defTabSz="914400" rtl="0" eaLnBrk="1" latinLnBrk="0" hangingPunct="1">
        <a:lnSpc>
          <a:spcPct val="90000"/>
        </a:lnSpc>
        <a:spcBef>
          <a:spcPts val="600"/>
        </a:spcBef>
        <a:buClr>
          <a:schemeClr val="accent6"/>
        </a:buClr>
        <a:buFont typeface="Euphemia" pitchFamily="34" charset="0"/>
        <a:buChar char="–"/>
        <a:defRPr sz="1600" kern="1200">
          <a:solidFill>
            <a:schemeClr val="tx1"/>
          </a:solidFill>
          <a:latin typeface="+mn-lt"/>
          <a:ea typeface="+mn-ea"/>
          <a:cs typeface="+mn-cs"/>
        </a:defRPr>
      </a:lvl5pPr>
      <a:lvl6pPr marL="1600200" indent="-228600" algn="l" defTabSz="914400" rtl="0" eaLnBrk="1" latinLnBrk="0" hangingPunct="1">
        <a:spcBef>
          <a:spcPts val="600"/>
        </a:spcBef>
        <a:buFont typeface="Euphemia" pitchFamily="34" charset="0"/>
        <a:buChar char="–"/>
        <a:defRPr sz="1600" kern="1200">
          <a:solidFill>
            <a:schemeClr val="tx1"/>
          </a:solidFill>
          <a:latin typeface="+mn-lt"/>
          <a:ea typeface="+mn-ea"/>
          <a:cs typeface="+mn-cs"/>
        </a:defRPr>
      </a:lvl6pPr>
      <a:lvl7pPr marL="1874520" indent="-228600" algn="l" defTabSz="914400" rtl="0" eaLnBrk="1" latinLnBrk="0" hangingPunct="1">
        <a:spcBef>
          <a:spcPts val="600"/>
        </a:spcBef>
        <a:buFont typeface="Euphemia" pitchFamily="34" charset="0"/>
        <a:buChar char="–"/>
        <a:defRPr sz="1600" kern="1200">
          <a:solidFill>
            <a:schemeClr val="tx1"/>
          </a:solidFill>
          <a:latin typeface="+mn-lt"/>
          <a:ea typeface="+mn-ea"/>
          <a:cs typeface="+mn-cs"/>
        </a:defRPr>
      </a:lvl7pPr>
      <a:lvl8pPr marL="2148840" indent="-228600" algn="l" defTabSz="914400" rtl="0" eaLnBrk="1" latinLnBrk="0" hangingPunct="1">
        <a:spcBef>
          <a:spcPts val="600"/>
        </a:spcBef>
        <a:buFont typeface="Euphemia" pitchFamily="34" charset="0"/>
        <a:buChar char="–"/>
        <a:defRPr sz="1600" kern="1200">
          <a:solidFill>
            <a:schemeClr val="tx1"/>
          </a:solidFill>
          <a:latin typeface="+mn-lt"/>
          <a:ea typeface="+mn-ea"/>
          <a:cs typeface="+mn-cs"/>
        </a:defRPr>
      </a:lvl8pPr>
      <a:lvl9pPr marL="2423160" indent="-228600" algn="l" defTabSz="914400" rtl="0" eaLnBrk="1" latinLnBrk="0" hangingPunct="1">
        <a:spcBef>
          <a:spcPts val="600"/>
        </a:spcBef>
        <a:buFont typeface="Euphemia" pitchFamily="34" charset="0"/>
        <a:buChar char="–"/>
        <a:defRPr sz="16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jpg"/><Relationship Id="rId1" Type="http://schemas.openxmlformats.org/officeDocument/2006/relationships/slideLayout" Target="../slideLayouts/slideLayout7.xml"/><Relationship Id="rId6" Type="http://schemas.openxmlformats.org/officeDocument/2006/relationships/image" Target="../media/image10.jpeg"/><Relationship Id="rId5" Type="http://schemas.openxmlformats.org/officeDocument/2006/relationships/image" Target="../media/image9.jpg"/><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jpg"/><Relationship Id="rId1" Type="http://schemas.openxmlformats.org/officeDocument/2006/relationships/slideLayout" Target="../slideLayouts/slideLayout5.xml"/><Relationship Id="rId6" Type="http://schemas.openxmlformats.org/officeDocument/2006/relationships/image" Target="../media/image14.jpg"/><Relationship Id="rId5" Type="http://schemas.openxmlformats.org/officeDocument/2006/relationships/image" Target="../media/image13.jpg"/><Relationship Id="rId4" Type="http://schemas.openxmlformats.org/officeDocument/2006/relationships/image" Target="../media/image12.jpg"/></Relationships>
</file>

<file path=ppt/slides/_rels/slide15.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jpg"/><Relationship Id="rId1" Type="http://schemas.openxmlformats.org/officeDocument/2006/relationships/slideLayout" Target="../slideLayouts/slideLayout8.xml"/><Relationship Id="rId5" Type="http://schemas.openxmlformats.org/officeDocument/2006/relationships/image" Target="../media/image17.png"/><Relationship Id="rId4" Type="http://schemas.openxmlformats.org/officeDocument/2006/relationships/image" Target="../media/image16.jpg"/></Relationships>
</file>

<file path=ppt/slides/_rels/slide1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7" Type="http://schemas.openxmlformats.org/officeDocument/2006/relationships/image" Target="../media/image6.emf"/><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5.png"/><Relationship Id="rId5" Type="http://schemas.openxmlformats.org/officeDocument/2006/relationships/image" Target="../media/image4.emf"/><Relationship Id="rId4" Type="http://schemas.openxmlformats.org/officeDocument/2006/relationships/oleObject" Target="../embeddings/oleObject1.bin"/></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1.png"/><Relationship Id="rId1" Type="http://schemas.openxmlformats.org/officeDocument/2006/relationships/slideLayout" Target="../slideLayouts/slideLayout7.xml"/><Relationship Id="rId4" Type="http://schemas.openxmlformats.org/officeDocument/2006/relationships/image" Target="../media/image24.png"/></Relationships>
</file>

<file path=ppt/slides/_rels/slide2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image" Target="../media/image30.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6.jp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38.jpg"/><Relationship Id="rId2" Type="http://schemas.openxmlformats.org/officeDocument/2006/relationships/image" Target="../media/image37.JPG"/><Relationship Id="rId1" Type="http://schemas.openxmlformats.org/officeDocument/2006/relationships/slideLayout" Target="../slideLayouts/slideLayout4.xml"/><Relationship Id="rId4" Type="http://schemas.openxmlformats.org/officeDocument/2006/relationships/image" Target="../media/image39.jpeg"/></Relationships>
</file>

<file path=ppt/slides/_rels/slide31.xml.rels><?xml version="1.0" encoding="UTF-8" standalone="yes"?>
<Relationships xmlns="http://schemas.openxmlformats.org/package/2006/relationships"><Relationship Id="rId3" Type="http://schemas.openxmlformats.org/officeDocument/2006/relationships/image" Target="../media/image41.jpg"/><Relationship Id="rId2" Type="http://schemas.openxmlformats.org/officeDocument/2006/relationships/image" Target="../media/image40.jpg"/><Relationship Id="rId1" Type="http://schemas.openxmlformats.org/officeDocument/2006/relationships/slideLayout" Target="../slideLayouts/slideLayout5.xml"/><Relationship Id="rId4" Type="http://schemas.openxmlformats.org/officeDocument/2006/relationships/image" Target="../media/image42.jpg"/></Relationships>
</file>

<file path=ppt/slides/_rels/slide32.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43.JPG"/><Relationship Id="rId1" Type="http://schemas.openxmlformats.org/officeDocument/2006/relationships/slideLayout" Target="../slideLayouts/slideLayout4.xml"/><Relationship Id="rId4" Type="http://schemas.openxmlformats.org/officeDocument/2006/relationships/image" Target="../media/image45.jpg"/></Relationships>
</file>

<file path=ppt/slides/_rels/slide33.xml.rels><?xml version="1.0" encoding="UTF-8" standalone="yes"?>
<Relationships xmlns="http://schemas.openxmlformats.org/package/2006/relationships"><Relationship Id="rId3" Type="http://schemas.openxmlformats.org/officeDocument/2006/relationships/image" Target="../media/image47.jpg"/><Relationship Id="rId2" Type="http://schemas.openxmlformats.org/officeDocument/2006/relationships/image" Target="../media/image46.jpg"/><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image" Target="../media/image48.jpg"/><Relationship Id="rId1" Type="http://schemas.openxmlformats.org/officeDocument/2006/relationships/slideLayout" Target="../slideLayouts/slideLayout6.xml"/><Relationship Id="rId4" Type="http://schemas.openxmlformats.org/officeDocument/2006/relationships/image" Target="../media/image50.jpg"/></Relationships>
</file>

<file path=ppt/slides/_rels/slide35.xml.rels><?xml version="1.0" encoding="UTF-8" standalone="yes"?>
<Relationships xmlns="http://schemas.openxmlformats.org/package/2006/relationships"><Relationship Id="rId3" Type="http://schemas.openxmlformats.org/officeDocument/2006/relationships/image" Target="../media/image52.jpg"/><Relationship Id="rId2" Type="http://schemas.openxmlformats.org/officeDocument/2006/relationships/image" Target="../media/image51.jpg"/><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image" Target="../media/image54.jpg"/><Relationship Id="rId2" Type="http://schemas.openxmlformats.org/officeDocument/2006/relationships/image" Target="../media/image53.jpg"/><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3" Type="http://schemas.openxmlformats.org/officeDocument/2006/relationships/image" Target="../media/image56.jpg"/><Relationship Id="rId2" Type="http://schemas.openxmlformats.org/officeDocument/2006/relationships/image" Target="../media/image55.jp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58.jpg"/><Relationship Id="rId2" Type="http://schemas.openxmlformats.org/officeDocument/2006/relationships/image" Target="../media/image57.jp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60.jpg"/><Relationship Id="rId2" Type="http://schemas.openxmlformats.org/officeDocument/2006/relationships/image" Target="../media/image59.png"/><Relationship Id="rId1" Type="http://schemas.openxmlformats.org/officeDocument/2006/relationships/slideLayout" Target="../slideLayouts/slideLayout7.xml"/><Relationship Id="rId4" Type="http://schemas.openxmlformats.org/officeDocument/2006/relationships/image" Target="../media/image61.jpg"/></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7.xml"/><Relationship Id="rId5" Type="http://schemas.openxmlformats.org/officeDocument/2006/relationships/image" Target="../media/image66.png"/><Relationship Id="rId4" Type="http://schemas.openxmlformats.org/officeDocument/2006/relationships/image" Target="../media/image69.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a:stretch>
        </a:blipFill>
        <a:effectLst/>
      </p:bgPr>
    </p:bg>
    <p:spTree>
      <p:nvGrpSpPr>
        <p:cNvPr id="1" name=""/>
        <p:cNvGrpSpPr/>
        <p:nvPr/>
      </p:nvGrpSpPr>
      <p:grpSpPr>
        <a:xfrm>
          <a:off x="0" y="0"/>
          <a:ext cx="0" cy="0"/>
          <a:chOff x="0" y="0"/>
          <a:chExt cx="0" cy="0"/>
        </a:xfrm>
      </p:grpSpPr>
      <p:pic>
        <p:nvPicPr>
          <p:cNvPr id="2" name="Imagen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95708" y="335083"/>
            <a:ext cx="8189856" cy="6297920"/>
          </a:xfrm>
          <a:prstGeom prst="rect">
            <a:avLst/>
          </a:prstGeom>
        </p:spPr>
      </p:pic>
    </p:spTree>
    <p:extLst>
      <p:ext uri="{BB962C8B-B14F-4D97-AF65-F5344CB8AC3E}">
        <p14:creationId xmlns:p14="http://schemas.microsoft.com/office/powerpoint/2010/main" val="5576701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a:stretch>
        </a:blipFill>
        <a:effectLst/>
      </p:bgPr>
    </p:bg>
    <p:spTree>
      <p:nvGrpSpPr>
        <p:cNvPr id="1" name=""/>
        <p:cNvGrpSpPr/>
        <p:nvPr/>
      </p:nvGrpSpPr>
      <p:grpSpPr>
        <a:xfrm>
          <a:off x="0" y="0"/>
          <a:ext cx="0" cy="0"/>
          <a:chOff x="0" y="0"/>
          <a:chExt cx="0" cy="0"/>
        </a:xfrm>
      </p:grpSpPr>
      <p:sp>
        <p:nvSpPr>
          <p:cNvPr id="2" name="Título 1"/>
          <p:cNvSpPr txBox="1">
            <a:spLocks/>
          </p:cNvSpPr>
          <p:nvPr/>
        </p:nvSpPr>
        <p:spPr>
          <a:xfrm>
            <a:off x="621804" y="404664"/>
            <a:ext cx="10345214" cy="648072"/>
          </a:xfrm>
          <a:prstGeom prst="rect">
            <a:avLst/>
          </a:prstGeom>
        </p:spPr>
        <p:txBody>
          <a:bodyPr rtlCol="0">
            <a:normAutofit/>
          </a:bodyPr>
          <a:lstStyle>
            <a:lvl1pPr algn="l" defTabSz="914400" rtl="0" eaLnBrk="1" latinLnBrk="0" hangingPunct="1">
              <a:lnSpc>
                <a:spcPct val="90000"/>
              </a:lnSpc>
              <a:spcBef>
                <a:spcPct val="0"/>
              </a:spcBef>
              <a:buNone/>
              <a:defRPr sz="3600" kern="1200">
                <a:solidFill>
                  <a:schemeClr val="tx1"/>
                </a:solidFill>
                <a:latin typeface="+mj-lt"/>
                <a:ea typeface="+mj-ea"/>
                <a:cs typeface="+mj-cs"/>
              </a:defRPr>
            </a:lvl1pPr>
          </a:lstStyle>
          <a:p>
            <a:r>
              <a:rPr lang="es-ES" sz="2800" b="1" dirty="0" smtClean="0">
                <a:latin typeface="Arial" panose="020B0604020202020204" pitchFamily="34" charset="0"/>
                <a:cs typeface="Arial" panose="020B0604020202020204" pitchFamily="34" charset="0"/>
              </a:rPr>
              <a:t>Dominio de los aprendizajes</a:t>
            </a:r>
            <a:endParaRPr lang="es-ES" sz="2800" b="1" dirty="0">
              <a:latin typeface="Arial" panose="020B0604020202020204" pitchFamily="34" charset="0"/>
              <a:cs typeface="Arial" panose="020B0604020202020204" pitchFamily="34" charset="0"/>
            </a:endParaRPr>
          </a:p>
        </p:txBody>
      </p:sp>
      <p:sp>
        <p:nvSpPr>
          <p:cNvPr id="6" name="Subtítulo 2"/>
          <p:cNvSpPr txBox="1">
            <a:spLocks/>
          </p:cNvSpPr>
          <p:nvPr/>
        </p:nvSpPr>
        <p:spPr>
          <a:xfrm>
            <a:off x="333773" y="1124744"/>
            <a:ext cx="11240970" cy="5112568"/>
          </a:xfrm>
          <a:prstGeom prst="rect">
            <a:avLst/>
          </a:prstGeom>
        </p:spPr>
        <p:txBody>
          <a:bodyPr rtlCol="0">
            <a:normAutofit/>
          </a:bodyPr>
          <a:lstStyle>
            <a:lvl1pPr marL="223838" indent="-228600" algn="l" defTabSz="914400" rtl="0" eaLnBrk="1" latinLnBrk="0" hangingPunct="1">
              <a:lnSpc>
                <a:spcPct val="90000"/>
              </a:lnSpc>
              <a:spcBef>
                <a:spcPts val="1600"/>
              </a:spcBef>
              <a:buClr>
                <a:schemeClr val="accent6"/>
              </a:buClr>
              <a:buFont typeface="Arial" pitchFamily="34" charset="0"/>
              <a:buChar char="•"/>
              <a:defRPr sz="2400" kern="1200">
                <a:solidFill>
                  <a:schemeClr val="tx1"/>
                </a:solidFill>
                <a:latin typeface="+mn-lt"/>
                <a:ea typeface="+mn-ea"/>
                <a:cs typeface="+mn-cs"/>
              </a:defRPr>
            </a:lvl1pPr>
            <a:lvl2pPr marL="502920" indent="-228600" algn="l" defTabSz="914400" rtl="0" eaLnBrk="1" latinLnBrk="0" hangingPunct="1">
              <a:lnSpc>
                <a:spcPct val="90000"/>
              </a:lnSpc>
              <a:spcBef>
                <a:spcPts val="600"/>
              </a:spcBef>
              <a:buClr>
                <a:schemeClr val="accent6"/>
              </a:buClr>
              <a:buFont typeface="Euphemia" pitchFamily="34" charset="0"/>
              <a:buChar char="–"/>
              <a:defRPr sz="2000" kern="1200">
                <a:solidFill>
                  <a:schemeClr val="tx1"/>
                </a:solidFill>
                <a:latin typeface="+mn-lt"/>
                <a:ea typeface="+mn-ea"/>
                <a:cs typeface="+mn-cs"/>
              </a:defRPr>
            </a:lvl2pPr>
            <a:lvl3pPr marL="777240" indent="-228600" algn="l" defTabSz="914400" rtl="0" eaLnBrk="1" latinLnBrk="0" hangingPunct="1">
              <a:lnSpc>
                <a:spcPct val="90000"/>
              </a:lnSpc>
              <a:spcBef>
                <a:spcPts val="600"/>
              </a:spcBef>
              <a:buClr>
                <a:schemeClr val="accent6"/>
              </a:buClr>
              <a:buFont typeface="Euphemia" pitchFamily="34" charset="0"/>
              <a:buChar char="–"/>
              <a:defRPr sz="1800" kern="1200">
                <a:solidFill>
                  <a:schemeClr val="tx1"/>
                </a:solidFill>
                <a:latin typeface="+mn-lt"/>
                <a:ea typeface="+mn-ea"/>
                <a:cs typeface="+mn-cs"/>
              </a:defRPr>
            </a:lvl3pPr>
            <a:lvl4pPr marL="1051560" indent="-228600" algn="l" defTabSz="914400" rtl="0" eaLnBrk="1" latinLnBrk="0" hangingPunct="1">
              <a:lnSpc>
                <a:spcPct val="90000"/>
              </a:lnSpc>
              <a:spcBef>
                <a:spcPts val="600"/>
              </a:spcBef>
              <a:buClr>
                <a:schemeClr val="accent6"/>
              </a:buClr>
              <a:buFont typeface="Euphemia" pitchFamily="34" charset="0"/>
              <a:buChar char="–"/>
              <a:defRPr sz="1600" kern="1200">
                <a:solidFill>
                  <a:schemeClr val="tx1"/>
                </a:solidFill>
                <a:latin typeface="+mn-lt"/>
                <a:ea typeface="+mn-ea"/>
                <a:cs typeface="+mn-cs"/>
              </a:defRPr>
            </a:lvl4pPr>
            <a:lvl5pPr marL="1325880" indent="-228600" algn="l" defTabSz="914400" rtl="0" eaLnBrk="1" latinLnBrk="0" hangingPunct="1">
              <a:lnSpc>
                <a:spcPct val="90000"/>
              </a:lnSpc>
              <a:spcBef>
                <a:spcPts val="600"/>
              </a:spcBef>
              <a:buClr>
                <a:schemeClr val="accent6"/>
              </a:buClr>
              <a:buFont typeface="Euphemia" pitchFamily="34" charset="0"/>
              <a:buChar char="–"/>
              <a:defRPr sz="1600" kern="1200">
                <a:solidFill>
                  <a:schemeClr val="tx1"/>
                </a:solidFill>
                <a:latin typeface="+mn-lt"/>
                <a:ea typeface="+mn-ea"/>
                <a:cs typeface="+mn-cs"/>
              </a:defRPr>
            </a:lvl5pPr>
            <a:lvl6pPr marL="1600200" indent="-228600" algn="l" defTabSz="914400" rtl="0" eaLnBrk="1" latinLnBrk="0" hangingPunct="1">
              <a:spcBef>
                <a:spcPts val="600"/>
              </a:spcBef>
              <a:buFont typeface="Euphemia" pitchFamily="34" charset="0"/>
              <a:buChar char="–"/>
              <a:defRPr sz="1600" kern="1200">
                <a:solidFill>
                  <a:schemeClr val="tx1"/>
                </a:solidFill>
                <a:latin typeface="+mn-lt"/>
                <a:ea typeface="+mn-ea"/>
                <a:cs typeface="+mn-cs"/>
              </a:defRPr>
            </a:lvl6pPr>
            <a:lvl7pPr marL="1874520" indent="-228600" algn="l" defTabSz="914400" rtl="0" eaLnBrk="1" latinLnBrk="0" hangingPunct="1">
              <a:spcBef>
                <a:spcPts val="600"/>
              </a:spcBef>
              <a:buFont typeface="Euphemia" pitchFamily="34" charset="0"/>
              <a:buChar char="–"/>
              <a:defRPr sz="1600" kern="1200">
                <a:solidFill>
                  <a:schemeClr val="tx1"/>
                </a:solidFill>
                <a:latin typeface="+mn-lt"/>
                <a:ea typeface="+mn-ea"/>
                <a:cs typeface="+mn-cs"/>
              </a:defRPr>
            </a:lvl7pPr>
            <a:lvl8pPr marL="2148840" indent="-228600" algn="l" defTabSz="914400" rtl="0" eaLnBrk="1" latinLnBrk="0" hangingPunct="1">
              <a:spcBef>
                <a:spcPts val="600"/>
              </a:spcBef>
              <a:buFont typeface="Euphemia" pitchFamily="34" charset="0"/>
              <a:buChar char="–"/>
              <a:defRPr sz="1600" kern="1200">
                <a:solidFill>
                  <a:schemeClr val="tx1"/>
                </a:solidFill>
                <a:latin typeface="+mn-lt"/>
                <a:ea typeface="+mn-ea"/>
                <a:cs typeface="+mn-cs"/>
              </a:defRPr>
            </a:lvl8pPr>
            <a:lvl9pPr marL="2423160" indent="-228600" algn="l" defTabSz="914400" rtl="0" eaLnBrk="1" latinLnBrk="0" hangingPunct="1">
              <a:spcBef>
                <a:spcPts val="600"/>
              </a:spcBef>
              <a:buFont typeface="Euphemia" pitchFamily="34" charset="0"/>
              <a:buChar char="–"/>
              <a:defRPr sz="1600" kern="1200">
                <a:solidFill>
                  <a:schemeClr val="tx1"/>
                </a:solidFill>
                <a:latin typeface="+mn-lt"/>
                <a:ea typeface="+mn-ea"/>
                <a:cs typeface="+mn-cs"/>
              </a:defRPr>
            </a:lvl9pPr>
          </a:lstStyle>
          <a:p>
            <a:pPr algn="just"/>
            <a:endParaRPr lang="es-ES" sz="1800" dirty="0" smtClean="0">
              <a:latin typeface="Arial" panose="020B0604020202020204" pitchFamily="34" charset="0"/>
              <a:cs typeface="Arial" panose="020B0604020202020204" pitchFamily="34" charset="0"/>
            </a:endParaRPr>
          </a:p>
        </p:txBody>
      </p:sp>
      <p:sp>
        <p:nvSpPr>
          <p:cNvPr id="7" name="Subtítulo 2"/>
          <p:cNvSpPr txBox="1">
            <a:spLocks/>
          </p:cNvSpPr>
          <p:nvPr/>
        </p:nvSpPr>
        <p:spPr>
          <a:xfrm>
            <a:off x="621804" y="1124744"/>
            <a:ext cx="10952938" cy="5112568"/>
          </a:xfrm>
          <a:prstGeom prst="rect">
            <a:avLst/>
          </a:prstGeom>
        </p:spPr>
        <p:txBody>
          <a:bodyPr rtlCol="0">
            <a:normAutofit/>
          </a:bodyPr>
          <a:lstStyle>
            <a:lvl1pPr marL="223838" indent="-228600" algn="l" defTabSz="914400" rtl="0" eaLnBrk="1" latinLnBrk="0" hangingPunct="1">
              <a:lnSpc>
                <a:spcPct val="90000"/>
              </a:lnSpc>
              <a:spcBef>
                <a:spcPts val="1600"/>
              </a:spcBef>
              <a:buClr>
                <a:schemeClr val="accent6"/>
              </a:buClr>
              <a:buFont typeface="Arial" pitchFamily="34" charset="0"/>
              <a:buChar char="•"/>
              <a:defRPr sz="2400" kern="1200">
                <a:solidFill>
                  <a:schemeClr val="tx1"/>
                </a:solidFill>
                <a:latin typeface="+mn-lt"/>
                <a:ea typeface="+mn-ea"/>
                <a:cs typeface="+mn-cs"/>
              </a:defRPr>
            </a:lvl1pPr>
            <a:lvl2pPr marL="502920" indent="-228600" algn="l" defTabSz="914400" rtl="0" eaLnBrk="1" latinLnBrk="0" hangingPunct="1">
              <a:lnSpc>
                <a:spcPct val="90000"/>
              </a:lnSpc>
              <a:spcBef>
                <a:spcPts val="600"/>
              </a:spcBef>
              <a:buClr>
                <a:schemeClr val="accent6"/>
              </a:buClr>
              <a:buFont typeface="Euphemia" pitchFamily="34" charset="0"/>
              <a:buChar char="–"/>
              <a:defRPr sz="2000" kern="1200">
                <a:solidFill>
                  <a:schemeClr val="tx1"/>
                </a:solidFill>
                <a:latin typeface="+mn-lt"/>
                <a:ea typeface="+mn-ea"/>
                <a:cs typeface="+mn-cs"/>
              </a:defRPr>
            </a:lvl2pPr>
            <a:lvl3pPr marL="777240" indent="-228600" algn="l" defTabSz="914400" rtl="0" eaLnBrk="1" latinLnBrk="0" hangingPunct="1">
              <a:lnSpc>
                <a:spcPct val="90000"/>
              </a:lnSpc>
              <a:spcBef>
                <a:spcPts val="600"/>
              </a:spcBef>
              <a:buClr>
                <a:schemeClr val="accent6"/>
              </a:buClr>
              <a:buFont typeface="Euphemia" pitchFamily="34" charset="0"/>
              <a:buChar char="–"/>
              <a:defRPr sz="1800" kern="1200">
                <a:solidFill>
                  <a:schemeClr val="tx1"/>
                </a:solidFill>
                <a:latin typeface="+mn-lt"/>
                <a:ea typeface="+mn-ea"/>
                <a:cs typeface="+mn-cs"/>
              </a:defRPr>
            </a:lvl3pPr>
            <a:lvl4pPr marL="1051560" indent="-228600" algn="l" defTabSz="914400" rtl="0" eaLnBrk="1" latinLnBrk="0" hangingPunct="1">
              <a:lnSpc>
                <a:spcPct val="90000"/>
              </a:lnSpc>
              <a:spcBef>
                <a:spcPts val="600"/>
              </a:spcBef>
              <a:buClr>
                <a:schemeClr val="accent6"/>
              </a:buClr>
              <a:buFont typeface="Euphemia" pitchFamily="34" charset="0"/>
              <a:buChar char="–"/>
              <a:defRPr sz="1600" kern="1200">
                <a:solidFill>
                  <a:schemeClr val="tx1"/>
                </a:solidFill>
                <a:latin typeface="+mn-lt"/>
                <a:ea typeface="+mn-ea"/>
                <a:cs typeface="+mn-cs"/>
              </a:defRPr>
            </a:lvl4pPr>
            <a:lvl5pPr marL="1325880" indent="-228600" algn="l" defTabSz="914400" rtl="0" eaLnBrk="1" latinLnBrk="0" hangingPunct="1">
              <a:lnSpc>
                <a:spcPct val="90000"/>
              </a:lnSpc>
              <a:spcBef>
                <a:spcPts val="600"/>
              </a:spcBef>
              <a:buClr>
                <a:schemeClr val="accent6"/>
              </a:buClr>
              <a:buFont typeface="Euphemia" pitchFamily="34" charset="0"/>
              <a:buChar char="–"/>
              <a:defRPr sz="1600" kern="1200">
                <a:solidFill>
                  <a:schemeClr val="tx1"/>
                </a:solidFill>
                <a:latin typeface="+mn-lt"/>
                <a:ea typeface="+mn-ea"/>
                <a:cs typeface="+mn-cs"/>
              </a:defRPr>
            </a:lvl5pPr>
            <a:lvl6pPr marL="1600200" indent="-228600" algn="l" defTabSz="914400" rtl="0" eaLnBrk="1" latinLnBrk="0" hangingPunct="1">
              <a:spcBef>
                <a:spcPts val="600"/>
              </a:spcBef>
              <a:buFont typeface="Euphemia" pitchFamily="34" charset="0"/>
              <a:buChar char="–"/>
              <a:defRPr sz="1600" kern="1200">
                <a:solidFill>
                  <a:schemeClr val="tx1"/>
                </a:solidFill>
                <a:latin typeface="+mn-lt"/>
                <a:ea typeface="+mn-ea"/>
                <a:cs typeface="+mn-cs"/>
              </a:defRPr>
            </a:lvl6pPr>
            <a:lvl7pPr marL="1874520" indent="-228600" algn="l" defTabSz="914400" rtl="0" eaLnBrk="1" latinLnBrk="0" hangingPunct="1">
              <a:spcBef>
                <a:spcPts val="600"/>
              </a:spcBef>
              <a:buFont typeface="Euphemia" pitchFamily="34" charset="0"/>
              <a:buChar char="–"/>
              <a:defRPr sz="1600" kern="1200">
                <a:solidFill>
                  <a:schemeClr val="tx1"/>
                </a:solidFill>
                <a:latin typeface="+mn-lt"/>
                <a:ea typeface="+mn-ea"/>
                <a:cs typeface="+mn-cs"/>
              </a:defRPr>
            </a:lvl7pPr>
            <a:lvl8pPr marL="2148840" indent="-228600" algn="l" defTabSz="914400" rtl="0" eaLnBrk="1" latinLnBrk="0" hangingPunct="1">
              <a:spcBef>
                <a:spcPts val="600"/>
              </a:spcBef>
              <a:buFont typeface="Euphemia" pitchFamily="34" charset="0"/>
              <a:buChar char="–"/>
              <a:defRPr sz="1600" kern="1200">
                <a:solidFill>
                  <a:schemeClr val="tx1"/>
                </a:solidFill>
                <a:latin typeface="+mn-lt"/>
                <a:ea typeface="+mn-ea"/>
                <a:cs typeface="+mn-cs"/>
              </a:defRPr>
            </a:lvl8pPr>
            <a:lvl9pPr marL="2423160" indent="-228600" algn="l" defTabSz="914400" rtl="0" eaLnBrk="1" latinLnBrk="0" hangingPunct="1">
              <a:spcBef>
                <a:spcPts val="600"/>
              </a:spcBef>
              <a:buFont typeface="Euphemia" pitchFamily="34" charset="0"/>
              <a:buChar char="–"/>
              <a:defRPr sz="1600" kern="1200">
                <a:solidFill>
                  <a:schemeClr val="tx1"/>
                </a:solidFill>
                <a:latin typeface="+mn-lt"/>
                <a:ea typeface="+mn-ea"/>
                <a:cs typeface="+mn-cs"/>
              </a:defRPr>
            </a:lvl9pPr>
          </a:lstStyle>
          <a:p>
            <a:pPr marL="0" indent="0" algn="just">
              <a:buNone/>
            </a:pPr>
            <a:endParaRPr lang="es-ES" sz="1800" dirty="0" smtClean="0">
              <a:latin typeface="Arial" panose="020B0604020202020204" pitchFamily="34" charset="0"/>
              <a:cs typeface="Arial" panose="020B0604020202020204" pitchFamily="34" charset="0"/>
            </a:endParaRPr>
          </a:p>
        </p:txBody>
      </p:sp>
      <p:sp>
        <p:nvSpPr>
          <p:cNvPr id="8" name="Rectángulo 7"/>
          <p:cNvSpPr/>
          <p:nvPr/>
        </p:nvSpPr>
        <p:spPr>
          <a:xfrm>
            <a:off x="621804" y="1268760"/>
            <a:ext cx="10441160" cy="3200876"/>
          </a:xfrm>
          <a:prstGeom prst="rect">
            <a:avLst/>
          </a:prstGeom>
        </p:spPr>
        <p:txBody>
          <a:bodyPr wrap="square">
            <a:spAutoFit/>
          </a:bodyPr>
          <a:lstStyle/>
          <a:p>
            <a:r>
              <a:rPr lang="es-MX" sz="2400" b="1" dirty="0" smtClean="0">
                <a:latin typeface="Arial" panose="020B0604020202020204" pitchFamily="34" charset="0"/>
                <a:cs typeface="Arial" panose="020B0604020202020204" pitchFamily="34" charset="0"/>
              </a:rPr>
              <a:t>Conceptuales</a:t>
            </a:r>
          </a:p>
          <a:p>
            <a:endParaRPr lang="es-MX" sz="2000" b="1" dirty="0">
              <a:latin typeface="Arial" panose="020B0604020202020204" pitchFamily="34" charset="0"/>
              <a:cs typeface="Arial" panose="020B0604020202020204" pitchFamily="34" charset="0"/>
            </a:endParaRPr>
          </a:p>
          <a:p>
            <a:pPr>
              <a:buFont typeface="Courier New" panose="02070309020205020404" pitchFamily="49" charset="0"/>
              <a:buChar char="o"/>
            </a:pPr>
            <a:endParaRPr lang="es-MX" sz="2000" dirty="0">
              <a:latin typeface="Arial" panose="020B0604020202020204" pitchFamily="34" charset="0"/>
              <a:cs typeface="Arial" panose="020B0604020202020204" pitchFamily="34" charset="0"/>
            </a:endParaRPr>
          </a:p>
          <a:p>
            <a:pPr algn="just">
              <a:buFont typeface="Courier New" panose="02070309020205020404" pitchFamily="49" charset="0"/>
              <a:buChar char="o"/>
            </a:pPr>
            <a:r>
              <a:rPr lang="es-MX" sz="2000" dirty="0">
                <a:latin typeface="Arial" panose="020B0604020202020204" pitchFamily="34" charset="0"/>
                <a:cs typeface="Arial" panose="020B0604020202020204" pitchFamily="34" charset="0"/>
              </a:rPr>
              <a:t> </a:t>
            </a:r>
            <a:r>
              <a:rPr lang="es-MX" sz="2000" dirty="0" smtClean="0">
                <a:latin typeface="Arial" panose="020B0604020202020204" pitchFamily="34" charset="0"/>
                <a:cs typeface="Arial" panose="020B0604020202020204" pitchFamily="34" charset="0"/>
              </a:rPr>
              <a:t>Identifica los conceptos de la teoría de la imagen.</a:t>
            </a:r>
          </a:p>
          <a:p>
            <a:pPr algn="just"/>
            <a:endParaRPr lang="es-MX" sz="2000" dirty="0">
              <a:latin typeface="Arial" panose="020B0604020202020204" pitchFamily="34" charset="0"/>
              <a:cs typeface="Arial" panose="020B0604020202020204" pitchFamily="34" charset="0"/>
            </a:endParaRPr>
          </a:p>
          <a:p>
            <a:pPr>
              <a:buFont typeface="Courier New" panose="02070309020205020404" pitchFamily="49" charset="0"/>
              <a:buChar char="o"/>
            </a:pPr>
            <a:r>
              <a:rPr lang="es-MX" sz="2000" dirty="0">
                <a:latin typeface="Arial" panose="020B0604020202020204" pitchFamily="34" charset="0"/>
                <a:cs typeface="Arial" panose="020B0604020202020204" pitchFamily="34" charset="0"/>
              </a:rPr>
              <a:t> </a:t>
            </a:r>
            <a:r>
              <a:rPr lang="es-MX" sz="2000" dirty="0" smtClean="0">
                <a:latin typeface="Arial" panose="020B0604020202020204" pitchFamily="34" charset="0"/>
                <a:cs typeface="Arial" panose="020B0604020202020204" pitchFamily="34" charset="0"/>
              </a:rPr>
              <a:t>Describe la teoría del color y su aplicación en las manifestaciones artísticas.</a:t>
            </a:r>
          </a:p>
          <a:p>
            <a:endParaRPr lang="es-MX" sz="2000" dirty="0">
              <a:latin typeface="Arial" panose="020B0604020202020204" pitchFamily="34" charset="0"/>
              <a:cs typeface="Arial" panose="020B0604020202020204" pitchFamily="34" charset="0"/>
            </a:endParaRPr>
          </a:p>
          <a:p>
            <a:pPr>
              <a:buFont typeface="Courier New" panose="02070309020205020404" pitchFamily="49" charset="0"/>
              <a:buChar char="o"/>
            </a:pPr>
            <a:r>
              <a:rPr lang="es-MX" sz="2000" dirty="0">
                <a:latin typeface="Arial" panose="020B0604020202020204" pitchFamily="34" charset="0"/>
                <a:cs typeface="Arial" panose="020B0604020202020204" pitchFamily="34" charset="0"/>
              </a:rPr>
              <a:t> </a:t>
            </a:r>
            <a:r>
              <a:rPr lang="es-MX" sz="2000" dirty="0" smtClean="0">
                <a:latin typeface="Arial" panose="020B0604020202020204" pitchFamily="34" charset="0"/>
                <a:cs typeface="Arial" panose="020B0604020202020204" pitchFamily="34" charset="0"/>
              </a:rPr>
              <a:t>Detalla el concepto de composición y de los diferentes métodos para lograrla.</a:t>
            </a:r>
            <a:endParaRPr lang="es-MX" sz="2000" dirty="0">
              <a:latin typeface="Arial" panose="020B0604020202020204" pitchFamily="34" charset="0"/>
              <a:cs typeface="Arial" panose="020B0604020202020204" pitchFamily="34" charset="0"/>
            </a:endParaRPr>
          </a:p>
          <a:p>
            <a:endParaRPr lang="es-MX" sz="2000" dirty="0" smtClean="0">
              <a:latin typeface="Arial" panose="020B0604020202020204" pitchFamily="34" charset="0"/>
              <a:cs typeface="Arial" panose="020B0604020202020204" pitchFamily="34" charset="0"/>
            </a:endParaRPr>
          </a:p>
          <a:p>
            <a:pPr>
              <a:buFont typeface="Courier New" panose="02070309020205020404" pitchFamily="49" charset="0"/>
              <a:buChar char="o"/>
            </a:pPr>
            <a:endParaRPr lang="es-MX" dirty="0"/>
          </a:p>
        </p:txBody>
      </p:sp>
    </p:spTree>
    <p:extLst>
      <p:ext uri="{BB962C8B-B14F-4D97-AF65-F5344CB8AC3E}">
        <p14:creationId xmlns:p14="http://schemas.microsoft.com/office/powerpoint/2010/main" val="34933508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a:stretch>
        </a:blipFill>
        <a:effectLst/>
      </p:bgPr>
    </p:bg>
    <p:spTree>
      <p:nvGrpSpPr>
        <p:cNvPr id="1" name=""/>
        <p:cNvGrpSpPr/>
        <p:nvPr/>
      </p:nvGrpSpPr>
      <p:grpSpPr>
        <a:xfrm>
          <a:off x="0" y="0"/>
          <a:ext cx="0" cy="0"/>
          <a:chOff x="0" y="0"/>
          <a:chExt cx="0" cy="0"/>
        </a:xfrm>
      </p:grpSpPr>
      <p:sp>
        <p:nvSpPr>
          <p:cNvPr id="2" name="Título 1"/>
          <p:cNvSpPr txBox="1">
            <a:spLocks/>
          </p:cNvSpPr>
          <p:nvPr/>
        </p:nvSpPr>
        <p:spPr>
          <a:xfrm>
            <a:off x="621804" y="404664"/>
            <a:ext cx="10345214" cy="648072"/>
          </a:xfrm>
          <a:prstGeom prst="rect">
            <a:avLst/>
          </a:prstGeom>
        </p:spPr>
        <p:txBody>
          <a:bodyPr rtlCol="0">
            <a:normAutofit/>
          </a:bodyPr>
          <a:lstStyle>
            <a:lvl1pPr algn="l" defTabSz="914400" rtl="0" eaLnBrk="1" latinLnBrk="0" hangingPunct="1">
              <a:lnSpc>
                <a:spcPct val="90000"/>
              </a:lnSpc>
              <a:spcBef>
                <a:spcPct val="0"/>
              </a:spcBef>
              <a:buNone/>
              <a:defRPr sz="3600" kern="1200">
                <a:solidFill>
                  <a:schemeClr val="tx1"/>
                </a:solidFill>
                <a:latin typeface="+mj-lt"/>
                <a:ea typeface="+mj-ea"/>
                <a:cs typeface="+mj-cs"/>
              </a:defRPr>
            </a:lvl1pPr>
          </a:lstStyle>
          <a:p>
            <a:r>
              <a:rPr lang="es-ES" sz="2800" b="1" dirty="0" smtClean="0">
                <a:latin typeface="Arial" panose="020B0604020202020204" pitchFamily="34" charset="0"/>
                <a:cs typeface="Arial" panose="020B0604020202020204" pitchFamily="34" charset="0"/>
              </a:rPr>
              <a:t>Dominio de los aprendizajes</a:t>
            </a:r>
            <a:endParaRPr lang="es-ES" sz="2800" b="1" dirty="0">
              <a:latin typeface="Arial" panose="020B0604020202020204" pitchFamily="34" charset="0"/>
              <a:cs typeface="Arial" panose="020B0604020202020204" pitchFamily="34" charset="0"/>
            </a:endParaRPr>
          </a:p>
        </p:txBody>
      </p:sp>
      <p:sp>
        <p:nvSpPr>
          <p:cNvPr id="3" name="Rectángulo 2"/>
          <p:cNvSpPr/>
          <p:nvPr/>
        </p:nvSpPr>
        <p:spPr>
          <a:xfrm>
            <a:off x="621804" y="1268760"/>
            <a:ext cx="10441160" cy="3200876"/>
          </a:xfrm>
          <a:prstGeom prst="rect">
            <a:avLst/>
          </a:prstGeom>
        </p:spPr>
        <p:txBody>
          <a:bodyPr wrap="square">
            <a:spAutoFit/>
          </a:bodyPr>
          <a:lstStyle/>
          <a:p>
            <a:r>
              <a:rPr lang="es-MX" sz="2400" b="1" dirty="0" smtClean="0">
                <a:latin typeface="Arial" panose="020B0604020202020204" pitchFamily="34" charset="0"/>
                <a:cs typeface="Arial" panose="020B0604020202020204" pitchFamily="34" charset="0"/>
              </a:rPr>
              <a:t>Procedimentales</a:t>
            </a:r>
          </a:p>
          <a:p>
            <a:endParaRPr lang="es-MX" sz="2000" b="1" dirty="0">
              <a:latin typeface="Arial" panose="020B0604020202020204" pitchFamily="34" charset="0"/>
              <a:cs typeface="Arial" panose="020B0604020202020204" pitchFamily="34" charset="0"/>
            </a:endParaRPr>
          </a:p>
          <a:p>
            <a:pPr>
              <a:buFont typeface="Courier New" panose="02070309020205020404" pitchFamily="49" charset="0"/>
              <a:buChar char="o"/>
            </a:pPr>
            <a:endParaRPr lang="es-MX" sz="2000" dirty="0">
              <a:latin typeface="Arial" panose="020B0604020202020204" pitchFamily="34" charset="0"/>
              <a:cs typeface="Arial" panose="020B0604020202020204" pitchFamily="34" charset="0"/>
            </a:endParaRPr>
          </a:p>
          <a:p>
            <a:pPr algn="just">
              <a:buFont typeface="Courier New" panose="02070309020205020404" pitchFamily="49" charset="0"/>
              <a:buChar char="o"/>
            </a:pPr>
            <a:r>
              <a:rPr lang="es-MX" sz="2000" dirty="0">
                <a:latin typeface="Arial" panose="020B0604020202020204" pitchFamily="34" charset="0"/>
                <a:cs typeface="Arial" panose="020B0604020202020204" pitchFamily="34" charset="0"/>
              </a:rPr>
              <a:t> </a:t>
            </a:r>
            <a:r>
              <a:rPr lang="es-MX" sz="2000" dirty="0" smtClean="0">
                <a:latin typeface="Arial" panose="020B0604020202020204" pitchFamily="34" charset="0"/>
                <a:cs typeface="Arial" panose="020B0604020202020204" pitchFamily="34" charset="0"/>
              </a:rPr>
              <a:t>Utiliza los elementos de la teoría de la imagen en una composición plástica.</a:t>
            </a:r>
          </a:p>
          <a:p>
            <a:pPr algn="just"/>
            <a:endParaRPr lang="es-MX" sz="2000" dirty="0">
              <a:latin typeface="Arial" panose="020B0604020202020204" pitchFamily="34" charset="0"/>
              <a:cs typeface="Arial" panose="020B0604020202020204" pitchFamily="34" charset="0"/>
            </a:endParaRPr>
          </a:p>
          <a:p>
            <a:pPr>
              <a:buFont typeface="Courier New" panose="02070309020205020404" pitchFamily="49" charset="0"/>
              <a:buChar char="o"/>
            </a:pPr>
            <a:r>
              <a:rPr lang="es-MX" sz="2000" dirty="0">
                <a:latin typeface="Arial" panose="020B0604020202020204" pitchFamily="34" charset="0"/>
                <a:cs typeface="Arial" panose="020B0604020202020204" pitchFamily="34" charset="0"/>
              </a:rPr>
              <a:t> </a:t>
            </a:r>
            <a:r>
              <a:rPr lang="es-MX" sz="2000" dirty="0" smtClean="0">
                <a:latin typeface="Arial" panose="020B0604020202020204" pitchFamily="34" charset="0"/>
                <a:cs typeface="Arial" panose="020B0604020202020204" pitchFamily="34" charset="0"/>
              </a:rPr>
              <a:t>Aplica la teoría del color en una composición plástica.</a:t>
            </a:r>
          </a:p>
          <a:p>
            <a:endParaRPr lang="es-MX" sz="2000" dirty="0">
              <a:latin typeface="Arial" panose="020B0604020202020204" pitchFamily="34" charset="0"/>
              <a:cs typeface="Arial" panose="020B0604020202020204" pitchFamily="34" charset="0"/>
            </a:endParaRPr>
          </a:p>
          <a:p>
            <a:pPr>
              <a:buFont typeface="Courier New" panose="02070309020205020404" pitchFamily="49" charset="0"/>
              <a:buChar char="o"/>
            </a:pPr>
            <a:r>
              <a:rPr lang="es-MX" sz="2000" dirty="0">
                <a:latin typeface="Arial" panose="020B0604020202020204" pitchFamily="34" charset="0"/>
                <a:cs typeface="Arial" panose="020B0604020202020204" pitchFamily="34" charset="0"/>
              </a:rPr>
              <a:t> </a:t>
            </a:r>
            <a:r>
              <a:rPr lang="es-MX" sz="2000" dirty="0" smtClean="0">
                <a:latin typeface="Arial" panose="020B0604020202020204" pitchFamily="34" charset="0"/>
                <a:cs typeface="Arial" panose="020B0604020202020204" pitchFamily="34" charset="0"/>
              </a:rPr>
              <a:t>Experimenta los diferentes métodos de composición plástica.</a:t>
            </a:r>
            <a:endParaRPr lang="es-MX" sz="2000" dirty="0">
              <a:latin typeface="Arial" panose="020B0604020202020204" pitchFamily="34" charset="0"/>
              <a:cs typeface="Arial" panose="020B0604020202020204" pitchFamily="34" charset="0"/>
            </a:endParaRPr>
          </a:p>
          <a:p>
            <a:endParaRPr lang="es-MX" sz="2000" dirty="0" smtClean="0">
              <a:latin typeface="Arial" panose="020B0604020202020204" pitchFamily="34" charset="0"/>
              <a:cs typeface="Arial" panose="020B0604020202020204" pitchFamily="34" charset="0"/>
            </a:endParaRPr>
          </a:p>
          <a:p>
            <a:pPr>
              <a:buFont typeface="Courier New" panose="02070309020205020404" pitchFamily="49" charset="0"/>
              <a:buChar char="o"/>
            </a:pPr>
            <a:endParaRPr lang="es-MX" dirty="0"/>
          </a:p>
        </p:txBody>
      </p:sp>
    </p:spTree>
    <p:extLst>
      <p:ext uri="{BB962C8B-B14F-4D97-AF65-F5344CB8AC3E}">
        <p14:creationId xmlns:p14="http://schemas.microsoft.com/office/powerpoint/2010/main" val="13586735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a:stretch>
        </a:blipFill>
        <a:effectLst/>
      </p:bgPr>
    </p:bg>
    <p:spTree>
      <p:nvGrpSpPr>
        <p:cNvPr id="1" name=""/>
        <p:cNvGrpSpPr/>
        <p:nvPr/>
      </p:nvGrpSpPr>
      <p:grpSpPr>
        <a:xfrm>
          <a:off x="0" y="0"/>
          <a:ext cx="0" cy="0"/>
          <a:chOff x="0" y="0"/>
          <a:chExt cx="0" cy="0"/>
        </a:xfrm>
      </p:grpSpPr>
      <p:sp>
        <p:nvSpPr>
          <p:cNvPr id="2" name="Título 1"/>
          <p:cNvSpPr txBox="1">
            <a:spLocks/>
          </p:cNvSpPr>
          <p:nvPr/>
        </p:nvSpPr>
        <p:spPr>
          <a:xfrm>
            <a:off x="621804" y="404664"/>
            <a:ext cx="10345214" cy="648072"/>
          </a:xfrm>
          <a:prstGeom prst="rect">
            <a:avLst/>
          </a:prstGeom>
        </p:spPr>
        <p:txBody>
          <a:bodyPr rtlCol="0">
            <a:normAutofit/>
          </a:bodyPr>
          <a:lstStyle>
            <a:lvl1pPr algn="l" defTabSz="914400" rtl="0" eaLnBrk="1" latinLnBrk="0" hangingPunct="1">
              <a:lnSpc>
                <a:spcPct val="90000"/>
              </a:lnSpc>
              <a:spcBef>
                <a:spcPct val="0"/>
              </a:spcBef>
              <a:buNone/>
              <a:defRPr sz="3600" kern="1200">
                <a:solidFill>
                  <a:schemeClr val="tx1"/>
                </a:solidFill>
                <a:latin typeface="+mj-lt"/>
                <a:ea typeface="+mj-ea"/>
                <a:cs typeface="+mj-cs"/>
              </a:defRPr>
            </a:lvl1pPr>
          </a:lstStyle>
          <a:p>
            <a:r>
              <a:rPr lang="es-ES" sz="2800" b="1" dirty="0" smtClean="0">
                <a:latin typeface="Arial" panose="020B0604020202020204" pitchFamily="34" charset="0"/>
                <a:cs typeface="Arial" panose="020B0604020202020204" pitchFamily="34" charset="0"/>
              </a:rPr>
              <a:t>Dominio de los aprendizajes</a:t>
            </a:r>
            <a:endParaRPr lang="es-ES" sz="2800" b="1" dirty="0">
              <a:latin typeface="Arial" panose="020B0604020202020204" pitchFamily="34" charset="0"/>
              <a:cs typeface="Arial" panose="020B0604020202020204" pitchFamily="34" charset="0"/>
            </a:endParaRPr>
          </a:p>
        </p:txBody>
      </p:sp>
      <p:sp>
        <p:nvSpPr>
          <p:cNvPr id="3" name="Rectángulo 2"/>
          <p:cNvSpPr/>
          <p:nvPr/>
        </p:nvSpPr>
        <p:spPr>
          <a:xfrm>
            <a:off x="621804" y="1268760"/>
            <a:ext cx="10657184" cy="3508653"/>
          </a:xfrm>
          <a:prstGeom prst="rect">
            <a:avLst/>
          </a:prstGeom>
        </p:spPr>
        <p:txBody>
          <a:bodyPr wrap="square">
            <a:spAutoFit/>
          </a:bodyPr>
          <a:lstStyle/>
          <a:p>
            <a:r>
              <a:rPr lang="es-MX" sz="2400" b="1" dirty="0" smtClean="0">
                <a:latin typeface="Arial" panose="020B0604020202020204" pitchFamily="34" charset="0"/>
                <a:cs typeface="Arial" panose="020B0604020202020204" pitchFamily="34" charset="0"/>
              </a:rPr>
              <a:t>Actitudinales</a:t>
            </a:r>
          </a:p>
          <a:p>
            <a:endParaRPr lang="es-MX" sz="2000" b="1" dirty="0">
              <a:latin typeface="Arial" panose="020B0604020202020204" pitchFamily="34" charset="0"/>
              <a:cs typeface="Arial" panose="020B0604020202020204" pitchFamily="34" charset="0"/>
            </a:endParaRPr>
          </a:p>
          <a:p>
            <a:pPr>
              <a:buFont typeface="Courier New" panose="02070309020205020404" pitchFamily="49" charset="0"/>
              <a:buChar char="o"/>
            </a:pPr>
            <a:endParaRPr lang="es-MX" sz="2000" dirty="0">
              <a:latin typeface="Arial" panose="020B0604020202020204" pitchFamily="34" charset="0"/>
              <a:cs typeface="Arial" panose="020B0604020202020204" pitchFamily="34" charset="0"/>
            </a:endParaRPr>
          </a:p>
          <a:p>
            <a:pPr algn="just">
              <a:buFont typeface="Courier New" panose="02070309020205020404" pitchFamily="49" charset="0"/>
              <a:buChar char="o"/>
            </a:pPr>
            <a:r>
              <a:rPr lang="es-MX" sz="2000" dirty="0">
                <a:latin typeface="Arial" panose="020B0604020202020204" pitchFamily="34" charset="0"/>
                <a:cs typeface="Arial" panose="020B0604020202020204" pitchFamily="34" charset="0"/>
              </a:rPr>
              <a:t> </a:t>
            </a:r>
            <a:r>
              <a:rPr lang="es-MX" sz="2000" dirty="0" smtClean="0">
                <a:latin typeface="Arial" panose="020B0604020202020204" pitchFamily="34" charset="0"/>
                <a:cs typeface="Arial" panose="020B0604020202020204" pitchFamily="34" charset="0"/>
              </a:rPr>
              <a:t>Aprecia los logros obtenidos en su composición plástica.</a:t>
            </a:r>
          </a:p>
          <a:p>
            <a:pPr algn="just"/>
            <a:endParaRPr lang="es-MX" sz="2000" dirty="0">
              <a:latin typeface="Arial" panose="020B0604020202020204" pitchFamily="34" charset="0"/>
              <a:cs typeface="Arial" panose="020B0604020202020204" pitchFamily="34" charset="0"/>
            </a:endParaRPr>
          </a:p>
          <a:p>
            <a:pPr>
              <a:buFont typeface="Courier New" panose="02070309020205020404" pitchFamily="49" charset="0"/>
              <a:buChar char="o"/>
            </a:pPr>
            <a:r>
              <a:rPr lang="es-MX" sz="2000" dirty="0">
                <a:latin typeface="Arial" panose="020B0604020202020204" pitchFamily="34" charset="0"/>
                <a:cs typeface="Arial" panose="020B0604020202020204" pitchFamily="34" charset="0"/>
              </a:rPr>
              <a:t> </a:t>
            </a:r>
            <a:r>
              <a:rPr lang="es-MX" sz="2000" dirty="0" smtClean="0">
                <a:latin typeface="Arial" panose="020B0604020202020204" pitchFamily="34" charset="0"/>
                <a:cs typeface="Arial" panose="020B0604020202020204" pitchFamily="34" charset="0"/>
              </a:rPr>
              <a:t>Contempla los logros obtenidos en la aplicación del color en una composición plástica.</a:t>
            </a:r>
          </a:p>
          <a:p>
            <a:endParaRPr lang="es-MX" sz="2000" dirty="0">
              <a:latin typeface="Arial" panose="020B0604020202020204" pitchFamily="34" charset="0"/>
              <a:cs typeface="Arial" panose="020B0604020202020204" pitchFamily="34" charset="0"/>
            </a:endParaRPr>
          </a:p>
          <a:p>
            <a:pPr algn="just">
              <a:buFont typeface="Courier New" panose="02070309020205020404" pitchFamily="49" charset="0"/>
              <a:buChar char="o"/>
            </a:pPr>
            <a:r>
              <a:rPr lang="es-MX" sz="2000" dirty="0">
                <a:latin typeface="Arial" panose="020B0604020202020204" pitchFamily="34" charset="0"/>
                <a:cs typeface="Arial" panose="020B0604020202020204" pitchFamily="34" charset="0"/>
              </a:rPr>
              <a:t> </a:t>
            </a:r>
            <a:r>
              <a:rPr lang="es-MX" sz="2000" dirty="0" smtClean="0">
                <a:latin typeface="Arial" panose="020B0604020202020204" pitchFamily="34" charset="0"/>
                <a:cs typeface="Arial" panose="020B0604020202020204" pitchFamily="34" charset="0"/>
              </a:rPr>
              <a:t>Selecciona un método de composición plástica de acuerdo con las necesidades del         proyecto.</a:t>
            </a:r>
            <a:endParaRPr lang="es-MX" sz="2000" dirty="0">
              <a:latin typeface="Arial" panose="020B0604020202020204" pitchFamily="34" charset="0"/>
              <a:cs typeface="Arial" panose="020B0604020202020204" pitchFamily="34" charset="0"/>
            </a:endParaRPr>
          </a:p>
          <a:p>
            <a:endParaRPr lang="es-MX" sz="2000" dirty="0" smtClean="0">
              <a:latin typeface="Arial" panose="020B0604020202020204" pitchFamily="34" charset="0"/>
              <a:cs typeface="Arial" panose="020B0604020202020204" pitchFamily="34" charset="0"/>
            </a:endParaRPr>
          </a:p>
          <a:p>
            <a:pPr>
              <a:buFont typeface="Courier New" panose="02070309020205020404" pitchFamily="49" charset="0"/>
              <a:buChar char="o"/>
            </a:pPr>
            <a:endParaRPr lang="es-MX" dirty="0"/>
          </a:p>
        </p:txBody>
      </p:sp>
    </p:spTree>
    <p:extLst>
      <p:ext uri="{BB962C8B-B14F-4D97-AF65-F5344CB8AC3E}">
        <p14:creationId xmlns:p14="http://schemas.microsoft.com/office/powerpoint/2010/main" val="177276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a:stretch>
        </a:blipFill>
        <a:effectLst/>
      </p:bgPr>
    </p:bg>
    <p:spTree>
      <p:nvGrpSpPr>
        <p:cNvPr id="1" name=""/>
        <p:cNvGrpSpPr/>
        <p:nvPr/>
      </p:nvGrpSpPr>
      <p:grpSpPr>
        <a:xfrm>
          <a:off x="0" y="0"/>
          <a:ext cx="0" cy="0"/>
          <a:chOff x="0" y="0"/>
          <a:chExt cx="0" cy="0"/>
        </a:xfrm>
      </p:grpSpPr>
      <p:sp>
        <p:nvSpPr>
          <p:cNvPr id="2" name="Título 1"/>
          <p:cNvSpPr txBox="1">
            <a:spLocks/>
          </p:cNvSpPr>
          <p:nvPr/>
        </p:nvSpPr>
        <p:spPr>
          <a:xfrm>
            <a:off x="1031967" y="574766"/>
            <a:ext cx="9636033" cy="1149531"/>
          </a:xfrm>
          <a:prstGeom prst="rect">
            <a:avLst/>
          </a:prstGeom>
        </p:spPr>
        <p:txBody>
          <a:bodyPr>
            <a:normAutofit/>
          </a:bodyPr>
          <a:lstStyle>
            <a:lvl1pPr algn="l" defTabSz="914400" rtl="0" eaLnBrk="1" latinLnBrk="0" hangingPunct="1">
              <a:lnSpc>
                <a:spcPct val="90000"/>
              </a:lnSpc>
              <a:spcBef>
                <a:spcPct val="0"/>
              </a:spcBef>
              <a:buNone/>
              <a:defRPr sz="3600" kern="1200">
                <a:solidFill>
                  <a:schemeClr val="tx1"/>
                </a:solidFill>
                <a:latin typeface="+mj-lt"/>
                <a:ea typeface="+mj-ea"/>
                <a:cs typeface="+mj-cs"/>
              </a:defRPr>
            </a:lvl1pPr>
          </a:lstStyle>
          <a:p>
            <a:r>
              <a:rPr lang="es-MX" sz="2400" b="1" dirty="0" smtClean="0">
                <a:latin typeface="Arial" panose="020B0604020202020204" pitchFamily="34" charset="0"/>
                <a:cs typeface="Arial" panose="020B0604020202020204" pitchFamily="34" charset="0"/>
              </a:rPr>
              <a:t>Módulo 3</a:t>
            </a:r>
            <a:br>
              <a:rPr lang="es-MX" sz="2400" b="1" dirty="0" smtClean="0">
                <a:latin typeface="Arial" panose="020B0604020202020204" pitchFamily="34" charset="0"/>
                <a:cs typeface="Arial" panose="020B0604020202020204" pitchFamily="34" charset="0"/>
              </a:rPr>
            </a:br>
            <a:r>
              <a:rPr lang="es-MX" sz="2400" b="1" dirty="0" smtClean="0">
                <a:latin typeface="Arial" panose="020B0604020202020204" pitchFamily="34" charset="0"/>
                <a:cs typeface="Arial" panose="020B0604020202020204" pitchFamily="34" charset="0"/>
              </a:rPr>
              <a:t>Imagen y composición</a:t>
            </a:r>
            <a:br>
              <a:rPr lang="es-MX" sz="2400" b="1" dirty="0" smtClean="0">
                <a:latin typeface="Arial" panose="020B0604020202020204" pitchFamily="34" charset="0"/>
                <a:cs typeface="Arial" panose="020B0604020202020204" pitchFamily="34" charset="0"/>
              </a:rPr>
            </a:br>
            <a:r>
              <a:rPr lang="es-MX" sz="2400" b="1" dirty="0" smtClean="0">
                <a:latin typeface="Arial" panose="020B0604020202020204" pitchFamily="34" charset="0"/>
                <a:cs typeface="Arial" panose="020B0604020202020204" pitchFamily="34" charset="0"/>
              </a:rPr>
              <a:t>3.2 teoría del color</a:t>
            </a:r>
            <a:endParaRPr lang="es-MX" sz="2400" b="1" dirty="0">
              <a:latin typeface="Arial" panose="020B0604020202020204" pitchFamily="34" charset="0"/>
              <a:cs typeface="Arial" panose="020B0604020202020204" pitchFamily="34" charset="0"/>
            </a:endParaRPr>
          </a:p>
        </p:txBody>
      </p:sp>
      <p:sp>
        <p:nvSpPr>
          <p:cNvPr id="3" name="Subtítulo 2"/>
          <p:cNvSpPr txBox="1">
            <a:spLocks/>
          </p:cNvSpPr>
          <p:nvPr/>
        </p:nvSpPr>
        <p:spPr>
          <a:xfrm>
            <a:off x="1005841" y="1844824"/>
            <a:ext cx="10993228" cy="5013176"/>
          </a:xfrm>
          <a:prstGeom prst="rect">
            <a:avLst/>
          </a:prstGeom>
        </p:spPr>
        <p:txBody>
          <a:bodyPr>
            <a:normAutofit/>
          </a:bodyPr>
          <a:lstStyle>
            <a:lvl1pPr marL="223838" indent="-228600" algn="l" defTabSz="914400" rtl="0" eaLnBrk="1" latinLnBrk="0" hangingPunct="1">
              <a:lnSpc>
                <a:spcPct val="90000"/>
              </a:lnSpc>
              <a:spcBef>
                <a:spcPts val="1600"/>
              </a:spcBef>
              <a:buClr>
                <a:schemeClr val="accent6"/>
              </a:buClr>
              <a:buFont typeface="Arial" pitchFamily="34" charset="0"/>
              <a:buChar char="•"/>
              <a:defRPr sz="2400" kern="1200">
                <a:solidFill>
                  <a:schemeClr val="tx1"/>
                </a:solidFill>
                <a:latin typeface="+mn-lt"/>
                <a:ea typeface="+mn-ea"/>
                <a:cs typeface="+mn-cs"/>
              </a:defRPr>
            </a:lvl1pPr>
            <a:lvl2pPr marL="502920" indent="-228600" algn="l" defTabSz="914400" rtl="0" eaLnBrk="1" latinLnBrk="0" hangingPunct="1">
              <a:lnSpc>
                <a:spcPct val="90000"/>
              </a:lnSpc>
              <a:spcBef>
                <a:spcPts val="600"/>
              </a:spcBef>
              <a:buClr>
                <a:schemeClr val="accent6"/>
              </a:buClr>
              <a:buFont typeface="Euphemia" pitchFamily="34" charset="0"/>
              <a:buChar char="–"/>
              <a:defRPr sz="2000" kern="1200">
                <a:solidFill>
                  <a:schemeClr val="tx1"/>
                </a:solidFill>
                <a:latin typeface="+mn-lt"/>
                <a:ea typeface="+mn-ea"/>
                <a:cs typeface="+mn-cs"/>
              </a:defRPr>
            </a:lvl2pPr>
            <a:lvl3pPr marL="777240" indent="-228600" algn="l" defTabSz="914400" rtl="0" eaLnBrk="1" latinLnBrk="0" hangingPunct="1">
              <a:lnSpc>
                <a:spcPct val="90000"/>
              </a:lnSpc>
              <a:spcBef>
                <a:spcPts val="600"/>
              </a:spcBef>
              <a:buClr>
                <a:schemeClr val="accent6"/>
              </a:buClr>
              <a:buFont typeface="Euphemia" pitchFamily="34" charset="0"/>
              <a:buChar char="–"/>
              <a:defRPr sz="1800" kern="1200">
                <a:solidFill>
                  <a:schemeClr val="tx1"/>
                </a:solidFill>
                <a:latin typeface="+mn-lt"/>
                <a:ea typeface="+mn-ea"/>
                <a:cs typeface="+mn-cs"/>
              </a:defRPr>
            </a:lvl3pPr>
            <a:lvl4pPr marL="1051560" indent="-228600" algn="l" defTabSz="914400" rtl="0" eaLnBrk="1" latinLnBrk="0" hangingPunct="1">
              <a:lnSpc>
                <a:spcPct val="90000"/>
              </a:lnSpc>
              <a:spcBef>
                <a:spcPts val="600"/>
              </a:spcBef>
              <a:buClr>
                <a:schemeClr val="accent6"/>
              </a:buClr>
              <a:buFont typeface="Euphemia" pitchFamily="34" charset="0"/>
              <a:buChar char="–"/>
              <a:defRPr sz="1600" kern="1200">
                <a:solidFill>
                  <a:schemeClr val="tx1"/>
                </a:solidFill>
                <a:latin typeface="+mn-lt"/>
                <a:ea typeface="+mn-ea"/>
                <a:cs typeface="+mn-cs"/>
              </a:defRPr>
            </a:lvl4pPr>
            <a:lvl5pPr marL="1325880" indent="-228600" algn="l" defTabSz="914400" rtl="0" eaLnBrk="1" latinLnBrk="0" hangingPunct="1">
              <a:lnSpc>
                <a:spcPct val="90000"/>
              </a:lnSpc>
              <a:spcBef>
                <a:spcPts val="600"/>
              </a:spcBef>
              <a:buClr>
                <a:schemeClr val="accent6"/>
              </a:buClr>
              <a:buFont typeface="Euphemia" pitchFamily="34" charset="0"/>
              <a:buChar char="–"/>
              <a:defRPr sz="1600" kern="1200">
                <a:solidFill>
                  <a:schemeClr val="tx1"/>
                </a:solidFill>
                <a:latin typeface="+mn-lt"/>
                <a:ea typeface="+mn-ea"/>
                <a:cs typeface="+mn-cs"/>
              </a:defRPr>
            </a:lvl5pPr>
            <a:lvl6pPr marL="1600200" indent="-228600" algn="l" defTabSz="914400" rtl="0" eaLnBrk="1" latinLnBrk="0" hangingPunct="1">
              <a:spcBef>
                <a:spcPts val="600"/>
              </a:spcBef>
              <a:buFont typeface="Euphemia" pitchFamily="34" charset="0"/>
              <a:buChar char="–"/>
              <a:defRPr sz="1600" kern="1200">
                <a:solidFill>
                  <a:schemeClr val="tx1"/>
                </a:solidFill>
                <a:latin typeface="+mn-lt"/>
                <a:ea typeface="+mn-ea"/>
                <a:cs typeface="+mn-cs"/>
              </a:defRPr>
            </a:lvl6pPr>
            <a:lvl7pPr marL="1874520" indent="-228600" algn="l" defTabSz="914400" rtl="0" eaLnBrk="1" latinLnBrk="0" hangingPunct="1">
              <a:spcBef>
                <a:spcPts val="600"/>
              </a:spcBef>
              <a:buFont typeface="Euphemia" pitchFamily="34" charset="0"/>
              <a:buChar char="–"/>
              <a:defRPr sz="1600" kern="1200">
                <a:solidFill>
                  <a:schemeClr val="tx1"/>
                </a:solidFill>
                <a:latin typeface="+mn-lt"/>
                <a:ea typeface="+mn-ea"/>
                <a:cs typeface="+mn-cs"/>
              </a:defRPr>
            </a:lvl7pPr>
            <a:lvl8pPr marL="2148840" indent="-228600" algn="l" defTabSz="914400" rtl="0" eaLnBrk="1" latinLnBrk="0" hangingPunct="1">
              <a:spcBef>
                <a:spcPts val="600"/>
              </a:spcBef>
              <a:buFont typeface="Euphemia" pitchFamily="34" charset="0"/>
              <a:buChar char="–"/>
              <a:defRPr sz="1600" kern="1200">
                <a:solidFill>
                  <a:schemeClr val="tx1"/>
                </a:solidFill>
                <a:latin typeface="+mn-lt"/>
                <a:ea typeface="+mn-ea"/>
                <a:cs typeface="+mn-cs"/>
              </a:defRPr>
            </a:lvl8pPr>
            <a:lvl9pPr marL="2423160" indent="-228600" algn="l" defTabSz="914400" rtl="0" eaLnBrk="1" latinLnBrk="0" hangingPunct="1">
              <a:spcBef>
                <a:spcPts val="600"/>
              </a:spcBef>
              <a:buFont typeface="Euphemia" pitchFamily="34" charset="0"/>
              <a:buChar char="–"/>
              <a:defRPr sz="1600" kern="1200">
                <a:solidFill>
                  <a:schemeClr val="tx1"/>
                </a:solidFill>
                <a:latin typeface="+mn-lt"/>
                <a:ea typeface="+mn-ea"/>
                <a:cs typeface="+mn-cs"/>
              </a:defRPr>
            </a:lvl9pPr>
          </a:lstStyle>
          <a:p>
            <a:pPr algn="just"/>
            <a:r>
              <a:rPr lang="es-MX" sz="1600" b="1" dirty="0" smtClean="0">
                <a:latin typeface="Arial" panose="020B0604020202020204" pitchFamily="34" charset="0"/>
                <a:cs typeface="Arial" panose="020B0604020202020204" pitchFamily="34" charset="0"/>
              </a:rPr>
              <a:t>Propósito del módulo: </a:t>
            </a:r>
            <a:r>
              <a:rPr lang="es-MX" sz="1600" dirty="0" smtClean="0">
                <a:latin typeface="Arial" panose="020B0604020202020204" pitchFamily="34" charset="0"/>
                <a:cs typeface="Arial" panose="020B0604020202020204" pitchFamily="34" charset="0"/>
              </a:rPr>
              <a:t>busca, identifica y selecciona la información de diversas fuentes para conocer e identificar los elementos básicos que constituyen y soportan las imágenes en diferentes manifestaciones artísticas. </a:t>
            </a:r>
          </a:p>
          <a:p>
            <a:pPr algn="just"/>
            <a:r>
              <a:rPr lang="es-MX" sz="1600" b="1" dirty="0" smtClean="0">
                <a:latin typeface="Arial" panose="020B0604020202020204" pitchFamily="34" charset="0"/>
                <a:cs typeface="Arial" panose="020B0604020202020204" pitchFamily="34" charset="0"/>
              </a:rPr>
              <a:t>Propósito del tema: </a:t>
            </a:r>
            <a:r>
              <a:rPr lang="es-MX" sz="1600" dirty="0" smtClean="0">
                <a:latin typeface="Arial" panose="020B0604020202020204" pitchFamily="34" charset="0"/>
                <a:cs typeface="Arial" panose="020B0604020202020204" pitchFamily="34" charset="0"/>
              </a:rPr>
              <a:t>Analiza la teoría del color para comprender su aplicación y sensibilizar sus sentidos en la apreciación de una imagen.</a:t>
            </a:r>
          </a:p>
          <a:p>
            <a:pPr algn="just"/>
            <a:r>
              <a:rPr lang="es-MX" sz="1600" b="1" dirty="0" smtClean="0">
                <a:latin typeface="Arial" panose="020B0604020202020204" pitchFamily="34" charset="0"/>
                <a:cs typeface="Arial" panose="020B0604020202020204" pitchFamily="34" charset="0"/>
              </a:rPr>
              <a:t>El Color: </a:t>
            </a:r>
            <a:r>
              <a:rPr lang="es-MX" sz="1600" dirty="0" smtClean="0">
                <a:latin typeface="Arial" panose="020B0604020202020204" pitchFamily="34" charset="0"/>
                <a:cs typeface="Arial" panose="020B0604020202020204" pitchFamily="34" charset="0"/>
              </a:rPr>
              <a:t>actualmente se advierte el uso del color en todos los aspectos; en las revistan abundan las ilustraciones a color, en la fotografía, en los materiales plásticos, en la industria de la construcción en la industria del papel, etc. Ya no importa solo al artista, sino al químico, al físico, al arquitecto, al ingeniero, al industrial y en general a todas las profesiones el color ha adquirido gran importancia y en cada caso específico se le define de diferente manera</a:t>
            </a:r>
            <a:r>
              <a:rPr lang="es-MX" sz="1600" dirty="0">
                <a:latin typeface="Arial" panose="020B0604020202020204" pitchFamily="34" charset="0"/>
                <a:cs typeface="Arial" panose="020B0604020202020204" pitchFamily="34" charset="0"/>
              </a:rPr>
              <a:t>.</a:t>
            </a:r>
            <a:r>
              <a:rPr lang="es-MX" sz="1600" dirty="0" smtClean="0">
                <a:latin typeface="Arial" panose="020B0604020202020204" pitchFamily="34" charset="0"/>
                <a:cs typeface="Arial" panose="020B0604020202020204" pitchFamily="34" charset="0"/>
              </a:rPr>
              <a:t>        </a:t>
            </a:r>
          </a:p>
          <a:p>
            <a:pPr algn="just"/>
            <a:endParaRPr lang="es-MX" sz="1600" dirty="0" smtClean="0">
              <a:latin typeface="Arial" panose="020B0604020202020204" pitchFamily="34" charset="0"/>
              <a:cs typeface="Arial" panose="020B0604020202020204" pitchFamily="34" charset="0"/>
            </a:endParaRPr>
          </a:p>
          <a:p>
            <a:pPr algn="just"/>
            <a:endParaRPr lang="es-MX" sz="1600" dirty="0" smtClean="0">
              <a:latin typeface="Arial" panose="020B0604020202020204" pitchFamily="34" charset="0"/>
              <a:cs typeface="Arial" panose="020B0604020202020204" pitchFamily="34" charset="0"/>
            </a:endParaRPr>
          </a:p>
          <a:p>
            <a:pPr marL="0" indent="0">
              <a:lnSpc>
                <a:spcPct val="150000"/>
              </a:lnSpc>
              <a:buNone/>
            </a:pPr>
            <a:endParaRPr lang="es-MX" sz="1600" dirty="0">
              <a:latin typeface="Arial" panose="020B0604020202020204" pitchFamily="34" charset="0"/>
              <a:cs typeface="Arial" panose="020B0604020202020204" pitchFamily="34" charset="0"/>
            </a:endParaRPr>
          </a:p>
        </p:txBody>
      </p:sp>
      <p:pic>
        <p:nvPicPr>
          <p:cNvPr id="4" name="Imagen 3"/>
          <p:cNvPicPr>
            <a:picLocks noChangeAspect="1"/>
          </p:cNvPicPr>
          <p:nvPr/>
        </p:nvPicPr>
        <p:blipFill>
          <a:blip r:embed="rId3"/>
          <a:stretch>
            <a:fillRect/>
          </a:stretch>
        </p:blipFill>
        <p:spPr>
          <a:xfrm>
            <a:off x="6413897" y="4841479"/>
            <a:ext cx="2166223" cy="1805186"/>
          </a:xfrm>
          <a:prstGeom prst="rect">
            <a:avLst/>
          </a:prstGeom>
        </p:spPr>
      </p:pic>
      <p:pic>
        <p:nvPicPr>
          <p:cNvPr id="5" name="Imagen 4"/>
          <p:cNvPicPr>
            <a:picLocks noChangeAspect="1"/>
          </p:cNvPicPr>
          <p:nvPr/>
        </p:nvPicPr>
        <p:blipFill>
          <a:blip r:embed="rId4"/>
          <a:stretch>
            <a:fillRect/>
          </a:stretch>
        </p:blipFill>
        <p:spPr>
          <a:xfrm>
            <a:off x="1042922" y="4351412"/>
            <a:ext cx="4320480" cy="2026492"/>
          </a:xfrm>
          <a:prstGeom prst="rect">
            <a:avLst/>
          </a:prstGeom>
        </p:spPr>
      </p:pic>
      <p:pic>
        <p:nvPicPr>
          <p:cNvPr id="7" name="Imagen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719844" y="4194261"/>
            <a:ext cx="1896312" cy="2452404"/>
          </a:xfrm>
          <a:prstGeom prst="rect">
            <a:avLst/>
          </a:prstGeom>
        </p:spPr>
      </p:pic>
      <p:pic>
        <p:nvPicPr>
          <p:cNvPr id="8" name="Imagen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110636" y="212203"/>
            <a:ext cx="2304256" cy="1536920"/>
          </a:xfrm>
          <a:prstGeom prst="rect">
            <a:avLst/>
          </a:prstGeom>
        </p:spPr>
      </p:pic>
    </p:spTree>
    <p:extLst>
      <p:ext uri="{BB962C8B-B14F-4D97-AF65-F5344CB8AC3E}">
        <p14:creationId xmlns:p14="http://schemas.microsoft.com/office/powerpoint/2010/main" val="14728464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a:stretch>
        </a:blip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1293813" y="188640"/>
            <a:ext cx="9601200" cy="792088"/>
          </a:xfrm>
        </p:spPr>
        <p:txBody>
          <a:bodyPr/>
          <a:lstStyle/>
          <a:p>
            <a:r>
              <a:rPr lang="es-MX" b="1" dirty="0" smtClean="0">
                <a:latin typeface="Arial" panose="020B0604020202020204" pitchFamily="34" charset="0"/>
                <a:cs typeface="Arial" panose="020B0604020202020204" pitchFamily="34" charset="0"/>
              </a:rPr>
              <a:t>COLOR</a:t>
            </a:r>
            <a:endParaRPr lang="es-MX" b="1" dirty="0">
              <a:latin typeface="Arial" panose="020B0604020202020204" pitchFamily="34" charset="0"/>
              <a:cs typeface="Arial" panose="020B0604020202020204" pitchFamily="34" charset="0"/>
            </a:endParaRPr>
          </a:p>
        </p:txBody>
      </p:sp>
      <p:sp>
        <p:nvSpPr>
          <p:cNvPr id="3" name="Marcador de texto 2"/>
          <p:cNvSpPr>
            <a:spLocks noGrp="1"/>
          </p:cNvSpPr>
          <p:nvPr>
            <p:ph type="body" idx="1"/>
          </p:nvPr>
        </p:nvSpPr>
        <p:spPr>
          <a:xfrm>
            <a:off x="1293812" y="980728"/>
            <a:ext cx="5016623" cy="1872207"/>
          </a:xfrm>
        </p:spPr>
        <p:txBody>
          <a:bodyPr/>
          <a:lstStyle/>
          <a:p>
            <a:pPr algn="just"/>
            <a:r>
              <a:rPr lang="es-MX" sz="1600" dirty="0" smtClean="0">
                <a:latin typeface="Arial" panose="020B0604020202020204" pitchFamily="34" charset="0"/>
                <a:cs typeface="Arial" panose="020B0604020202020204" pitchFamily="34" charset="0"/>
              </a:rPr>
              <a:t>Se le llama </a:t>
            </a:r>
            <a:r>
              <a:rPr lang="es-MX" sz="1600" b="1" dirty="0" smtClean="0">
                <a:latin typeface="Arial" panose="020B0604020202020204" pitchFamily="34" charset="0"/>
                <a:cs typeface="Arial" panose="020B0604020202020204" pitchFamily="34" charset="0"/>
              </a:rPr>
              <a:t>color</a:t>
            </a:r>
            <a:r>
              <a:rPr lang="es-MX" sz="1600" dirty="0" smtClean="0">
                <a:latin typeface="Arial" panose="020B0604020202020204" pitchFamily="34" charset="0"/>
                <a:cs typeface="Arial" panose="020B0604020202020204" pitchFamily="34" charset="0"/>
              </a:rPr>
              <a:t> a la impresión sensorial que produce la luz sobre cualquier objeto de los que puede captar el ojo, o sea la impresión que hace la retina del ojo a la luz reflejada por los cuerpos. Dicha sensación se transmite al cerebro por medio del nervio óptico.</a:t>
            </a:r>
            <a:endParaRPr lang="es-MX" sz="1600" dirty="0">
              <a:latin typeface="Arial" panose="020B0604020202020204" pitchFamily="34" charset="0"/>
              <a:cs typeface="Arial" panose="020B0604020202020204" pitchFamily="34" charset="0"/>
            </a:endParaRPr>
          </a:p>
        </p:txBody>
      </p:sp>
      <p:pic>
        <p:nvPicPr>
          <p:cNvPr id="8" name="Marcador de contenido 7"/>
          <p:cNvPicPr>
            <a:picLocks noGrp="1" noChangeAspect="1"/>
          </p:cNvPicPr>
          <p:nvPr>
            <p:ph sz="half" idx="2"/>
          </p:nvPr>
        </p:nvPicPr>
        <p:blipFill rotWithShape="1">
          <a:blip r:embed="rId3" cstate="print">
            <a:extLst>
              <a:ext uri="{28A0092B-C50C-407E-A947-70E740481C1C}">
                <a14:useLocalDpi xmlns:a14="http://schemas.microsoft.com/office/drawing/2010/main" val="0"/>
              </a:ext>
            </a:extLst>
          </a:blip>
          <a:srcRect r="12682"/>
          <a:stretch/>
        </p:blipFill>
        <p:spPr>
          <a:xfrm>
            <a:off x="7102524" y="518563"/>
            <a:ext cx="4104456" cy="2644080"/>
          </a:xfrm>
        </p:spPr>
      </p:pic>
      <p:pic>
        <p:nvPicPr>
          <p:cNvPr id="7" name="Marcador de contenido 6"/>
          <p:cNvPicPr>
            <a:picLocks noGrp="1" noChangeAspect="1"/>
          </p:cNvPicPr>
          <p:nvPr>
            <p:ph sz="quarter" idx="4"/>
          </p:nvPr>
        </p:nvPicPr>
        <p:blipFill rotWithShape="1">
          <a:blip r:embed="rId4">
            <a:extLst>
              <a:ext uri="{28A0092B-C50C-407E-A947-70E740481C1C}">
                <a14:useLocalDpi xmlns:a14="http://schemas.microsoft.com/office/drawing/2010/main" val="0"/>
              </a:ext>
            </a:extLst>
          </a:blip>
          <a:srcRect l="2534" t="4244" r="2553" b="8079"/>
          <a:stretch/>
        </p:blipFill>
        <p:spPr>
          <a:xfrm>
            <a:off x="405780" y="3162643"/>
            <a:ext cx="2736305" cy="1897760"/>
          </a:xfrm>
        </p:spPr>
      </p:pic>
      <p:pic>
        <p:nvPicPr>
          <p:cNvPr id="9" name="Imagen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043566" y="3513555"/>
            <a:ext cx="3793736" cy="3026838"/>
          </a:xfrm>
          <a:prstGeom prst="rect">
            <a:avLst/>
          </a:prstGeom>
        </p:spPr>
      </p:pic>
      <p:pic>
        <p:nvPicPr>
          <p:cNvPr id="10" name="Imagen 9"/>
          <p:cNvPicPr>
            <a:picLocks noChangeAspect="1"/>
          </p:cNvPicPr>
          <p:nvPr/>
        </p:nvPicPr>
        <p:blipFill rotWithShape="1">
          <a:blip r:embed="rId6">
            <a:extLst>
              <a:ext uri="{28A0092B-C50C-407E-A947-70E740481C1C}">
                <a14:useLocalDpi xmlns:a14="http://schemas.microsoft.com/office/drawing/2010/main" val="0"/>
              </a:ext>
            </a:extLst>
          </a:blip>
          <a:srcRect l="1701" t="15350" b="4850"/>
          <a:stretch/>
        </p:blipFill>
        <p:spPr>
          <a:xfrm>
            <a:off x="8784090" y="3693348"/>
            <a:ext cx="3047024" cy="2473558"/>
          </a:xfrm>
          <a:prstGeom prst="rect">
            <a:avLst/>
          </a:prstGeom>
        </p:spPr>
      </p:pic>
    </p:spTree>
    <p:extLst>
      <p:ext uri="{BB962C8B-B14F-4D97-AF65-F5344CB8AC3E}">
        <p14:creationId xmlns:p14="http://schemas.microsoft.com/office/powerpoint/2010/main" val="29250632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a:stretch>
        </a:blip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7770811" y="685800"/>
            <a:ext cx="3810000" cy="3429000"/>
          </a:xfrm>
        </p:spPr>
        <p:txBody>
          <a:bodyPr>
            <a:normAutofit/>
          </a:bodyPr>
          <a:lstStyle/>
          <a:p>
            <a:pPr algn="ctr"/>
            <a:r>
              <a:rPr lang="es-MX" sz="1600" dirty="0" smtClean="0">
                <a:latin typeface="Arial" panose="020B0604020202020204" pitchFamily="34" charset="0"/>
                <a:cs typeface="Arial" panose="020B0604020202020204" pitchFamily="34" charset="0"/>
              </a:rPr>
              <a:t>Isaac Newton 1666</a:t>
            </a:r>
            <a:endParaRPr lang="es-MX" sz="1600" dirty="0">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693812" y="1114660"/>
            <a:ext cx="6172200" cy="5486400"/>
          </a:xfrm>
        </p:spPr>
        <p:txBody>
          <a:bodyPr>
            <a:normAutofit/>
          </a:bodyPr>
          <a:lstStyle/>
          <a:p>
            <a:pPr marL="0" indent="0" algn="just">
              <a:buNone/>
            </a:pPr>
            <a:r>
              <a:rPr lang="es-MX" sz="1600" b="1" dirty="0" smtClean="0">
                <a:latin typeface="Arial" panose="020B0604020202020204" pitchFamily="34" charset="0"/>
                <a:cs typeface="Arial" panose="020B0604020202020204" pitchFamily="34" charset="0"/>
              </a:rPr>
              <a:t>En el arte, la teoría del color;  </a:t>
            </a:r>
            <a:r>
              <a:rPr lang="es-MX" sz="1600" dirty="0" smtClean="0">
                <a:latin typeface="Arial" panose="020B0604020202020204" pitchFamily="34" charset="0"/>
                <a:cs typeface="Arial" panose="020B0604020202020204" pitchFamily="34" charset="0"/>
              </a:rPr>
              <a:t>es un grupo de reglas básicas que implica la mezcla de colores, a partir de ella se pueden conseguir los efectos deseados combinando colores.</a:t>
            </a:r>
          </a:p>
          <a:p>
            <a:pPr marL="0" indent="0" algn="just">
              <a:buNone/>
            </a:pPr>
            <a:endParaRPr lang="es-MX" sz="1600" dirty="0">
              <a:latin typeface="Arial" panose="020B0604020202020204" pitchFamily="34" charset="0"/>
              <a:cs typeface="Arial" panose="020B0604020202020204" pitchFamily="34" charset="0"/>
            </a:endParaRPr>
          </a:p>
          <a:p>
            <a:pPr marL="0" indent="0" algn="just">
              <a:buNone/>
            </a:pPr>
            <a:endParaRPr lang="es-MX" sz="1600" dirty="0" smtClean="0">
              <a:latin typeface="Arial" panose="020B0604020202020204" pitchFamily="34" charset="0"/>
              <a:cs typeface="Arial" panose="020B0604020202020204" pitchFamily="34" charset="0"/>
            </a:endParaRPr>
          </a:p>
          <a:p>
            <a:pPr marL="0" indent="0" algn="just">
              <a:buNone/>
            </a:pPr>
            <a:endParaRPr lang="es-MX" sz="1600" dirty="0">
              <a:latin typeface="Arial" panose="020B0604020202020204" pitchFamily="34" charset="0"/>
              <a:cs typeface="Arial" panose="020B0604020202020204" pitchFamily="34" charset="0"/>
            </a:endParaRPr>
          </a:p>
          <a:p>
            <a:pPr marL="0" indent="0" algn="just">
              <a:buNone/>
            </a:pPr>
            <a:endParaRPr lang="es-MX" sz="1600" dirty="0" smtClean="0">
              <a:latin typeface="Arial" panose="020B0604020202020204" pitchFamily="34" charset="0"/>
              <a:cs typeface="Arial" panose="020B0604020202020204" pitchFamily="34" charset="0"/>
            </a:endParaRPr>
          </a:p>
          <a:p>
            <a:pPr marL="0" indent="0" algn="just">
              <a:buNone/>
            </a:pPr>
            <a:endParaRPr lang="es-MX" sz="1600" dirty="0">
              <a:latin typeface="Arial" panose="020B0604020202020204" pitchFamily="34" charset="0"/>
              <a:cs typeface="Arial" panose="020B0604020202020204" pitchFamily="34" charset="0"/>
            </a:endParaRPr>
          </a:p>
          <a:p>
            <a:pPr marL="0" indent="0" algn="just">
              <a:buNone/>
            </a:pPr>
            <a:endParaRPr lang="es-MX" sz="1600" dirty="0" smtClean="0">
              <a:latin typeface="Arial" panose="020B0604020202020204" pitchFamily="34" charset="0"/>
              <a:cs typeface="Arial" panose="020B0604020202020204" pitchFamily="34" charset="0"/>
            </a:endParaRPr>
          </a:p>
          <a:p>
            <a:pPr marL="0" indent="0" algn="just">
              <a:buNone/>
            </a:pPr>
            <a:endParaRPr lang="es-MX" sz="1600" dirty="0">
              <a:latin typeface="Arial" panose="020B0604020202020204" pitchFamily="34" charset="0"/>
              <a:cs typeface="Arial" panose="020B0604020202020204" pitchFamily="34" charset="0"/>
            </a:endParaRPr>
          </a:p>
          <a:p>
            <a:pPr marL="0" indent="0" algn="just">
              <a:buNone/>
            </a:pPr>
            <a:endParaRPr lang="es-MX" sz="1600" dirty="0" smtClean="0">
              <a:latin typeface="Arial" panose="020B0604020202020204" pitchFamily="34" charset="0"/>
              <a:cs typeface="Arial" panose="020B0604020202020204" pitchFamily="34" charset="0"/>
            </a:endParaRPr>
          </a:p>
          <a:p>
            <a:pPr marL="0" lvl="0" indent="0" algn="just">
              <a:buClr>
                <a:srgbClr val="855D5D"/>
              </a:buClr>
              <a:buNone/>
            </a:pPr>
            <a:r>
              <a:rPr lang="es-MX" sz="1500" dirty="0">
                <a:solidFill>
                  <a:prstClr val="black"/>
                </a:solidFill>
                <a:latin typeface="Arial" panose="020B0604020202020204" pitchFamily="34" charset="0"/>
                <a:cs typeface="Arial" panose="020B0604020202020204" pitchFamily="34" charset="0"/>
              </a:rPr>
              <a:t>El fenómeno de la descomposición de la luz </a:t>
            </a:r>
            <a:r>
              <a:rPr lang="es-MX" sz="1500" dirty="0" smtClean="0">
                <a:solidFill>
                  <a:prstClr val="black"/>
                </a:solidFill>
                <a:latin typeface="Arial" panose="020B0604020202020204" pitchFamily="34" charset="0"/>
                <a:cs typeface="Arial" panose="020B0604020202020204" pitchFamily="34" charset="0"/>
              </a:rPr>
              <a:t>blanca se </a:t>
            </a:r>
            <a:r>
              <a:rPr lang="es-MX" sz="1500" dirty="0">
                <a:solidFill>
                  <a:prstClr val="black"/>
                </a:solidFill>
                <a:latin typeface="Arial" panose="020B0604020202020204" pitchFamily="34" charset="0"/>
                <a:cs typeface="Arial" panose="020B0604020202020204" pitchFamily="34" charset="0"/>
              </a:rPr>
              <a:t>puede reconstruir en un laboratorio al atravesar con un haz de luz </a:t>
            </a:r>
            <a:r>
              <a:rPr lang="es-MX" sz="1500" dirty="0" smtClean="0">
                <a:solidFill>
                  <a:prstClr val="black"/>
                </a:solidFill>
                <a:latin typeface="Arial" panose="020B0604020202020204" pitchFamily="34" charset="0"/>
                <a:cs typeface="Arial" panose="020B0604020202020204" pitchFamily="34" charset="0"/>
              </a:rPr>
              <a:t>blanca un prisma de cristal.</a:t>
            </a:r>
            <a:endParaRPr lang="es-MX" sz="1500" dirty="0">
              <a:solidFill>
                <a:prstClr val="black"/>
              </a:solidFill>
              <a:latin typeface="Arial" panose="020B0604020202020204" pitchFamily="34" charset="0"/>
              <a:cs typeface="Arial" panose="020B0604020202020204" pitchFamily="34" charset="0"/>
            </a:endParaRPr>
          </a:p>
          <a:p>
            <a:pPr marL="0" indent="0" algn="just">
              <a:buNone/>
            </a:pPr>
            <a:endParaRPr lang="es-MX" sz="1600" dirty="0">
              <a:latin typeface="Arial" panose="020B0604020202020204" pitchFamily="34" charset="0"/>
              <a:cs typeface="Arial" panose="020B0604020202020204" pitchFamily="34" charset="0"/>
            </a:endParaRPr>
          </a:p>
        </p:txBody>
      </p:sp>
      <p:sp>
        <p:nvSpPr>
          <p:cNvPr id="4" name="Marcador de texto 3"/>
          <p:cNvSpPr>
            <a:spLocks noGrp="1"/>
          </p:cNvSpPr>
          <p:nvPr>
            <p:ph type="body" sz="half" idx="2"/>
          </p:nvPr>
        </p:nvSpPr>
        <p:spPr>
          <a:xfrm>
            <a:off x="7773448" y="4437112"/>
            <a:ext cx="3810000" cy="1524000"/>
          </a:xfrm>
        </p:spPr>
        <p:txBody>
          <a:bodyPr>
            <a:normAutofit/>
          </a:bodyPr>
          <a:lstStyle/>
          <a:p>
            <a:pPr algn="just"/>
            <a:r>
              <a:rPr lang="es-MX" sz="1600" dirty="0" smtClean="0">
                <a:latin typeface="Arial" panose="020B0604020202020204" pitchFamily="34" charset="0"/>
                <a:cs typeface="Arial" panose="020B0604020202020204" pitchFamily="34" charset="0"/>
              </a:rPr>
              <a:t>La luz es la que realmente porta el color, por lo que podemos decir que el color es luz. La luz blanca está compuesta por la mezcla o suma de todas las luces coloreadas.</a:t>
            </a:r>
            <a:endParaRPr lang="es-MX" sz="1600" dirty="0">
              <a:latin typeface="Arial" panose="020B0604020202020204" pitchFamily="34" charset="0"/>
              <a:cs typeface="Arial" panose="020B0604020202020204" pitchFamily="34" charset="0"/>
            </a:endParaRPr>
          </a:p>
        </p:txBody>
      </p:sp>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77280" y="1147317"/>
            <a:ext cx="3686024" cy="2505966"/>
          </a:xfrm>
          <a:prstGeom prst="rect">
            <a:avLst/>
          </a:prstGeom>
        </p:spPr>
      </p:pic>
      <p:pic>
        <p:nvPicPr>
          <p:cNvPr id="6" name="Imagen 5"/>
          <p:cNvPicPr>
            <a:picLocks noChangeAspect="1"/>
          </p:cNvPicPr>
          <p:nvPr/>
        </p:nvPicPr>
        <p:blipFill rotWithShape="1">
          <a:blip r:embed="rId4">
            <a:extLst>
              <a:ext uri="{28A0092B-C50C-407E-A947-70E740481C1C}">
                <a14:useLocalDpi xmlns:a14="http://schemas.microsoft.com/office/drawing/2010/main" val="0"/>
              </a:ext>
            </a:extLst>
          </a:blip>
          <a:srcRect r="18644"/>
          <a:stretch/>
        </p:blipFill>
        <p:spPr>
          <a:xfrm>
            <a:off x="1396802" y="2009429"/>
            <a:ext cx="4766220" cy="3189683"/>
          </a:xfrm>
          <a:prstGeom prst="rect">
            <a:avLst/>
          </a:prstGeom>
        </p:spPr>
      </p:pic>
      <p:pic>
        <p:nvPicPr>
          <p:cNvPr id="7" name="Imagen 6"/>
          <p:cNvPicPr>
            <a:picLocks noChangeAspect="1"/>
          </p:cNvPicPr>
          <p:nvPr/>
        </p:nvPicPr>
        <p:blipFill>
          <a:blip r:embed="rId5"/>
          <a:stretch>
            <a:fillRect/>
          </a:stretch>
        </p:blipFill>
        <p:spPr>
          <a:xfrm>
            <a:off x="405780" y="125855"/>
            <a:ext cx="9784928" cy="963251"/>
          </a:xfrm>
          <a:prstGeom prst="rect">
            <a:avLst/>
          </a:prstGeom>
        </p:spPr>
      </p:pic>
    </p:spTree>
    <p:extLst>
      <p:ext uri="{BB962C8B-B14F-4D97-AF65-F5344CB8AC3E}">
        <p14:creationId xmlns:p14="http://schemas.microsoft.com/office/powerpoint/2010/main" val="36110859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title"/>
          </p:nvPr>
        </p:nvSpPr>
        <p:spPr>
          <a:xfrm>
            <a:off x="621804" y="332656"/>
            <a:ext cx="9601200" cy="1175792"/>
          </a:xfrm>
        </p:spPr>
        <p:txBody>
          <a:bodyPr/>
          <a:lstStyle/>
          <a:p>
            <a:r>
              <a:rPr lang="es-MX" b="1" dirty="0" smtClean="0">
                <a:latin typeface="Arial" panose="020B0604020202020204" pitchFamily="34" charset="0"/>
                <a:cs typeface="Arial" panose="020B0604020202020204" pitchFamily="34" charset="0"/>
              </a:rPr>
              <a:t>Psicología del color</a:t>
            </a:r>
            <a:r>
              <a:rPr lang="es-MX" dirty="0" smtClean="0"/>
              <a:t/>
            </a:r>
            <a:br>
              <a:rPr lang="es-MX" dirty="0" smtClean="0"/>
            </a:br>
            <a:endParaRPr lang="es-MX" dirty="0"/>
          </a:p>
        </p:txBody>
      </p:sp>
      <p:pic>
        <p:nvPicPr>
          <p:cNvPr id="6" name="Imagen 5"/>
          <p:cNvPicPr>
            <a:picLocks noChangeAspect="1"/>
          </p:cNvPicPr>
          <p:nvPr/>
        </p:nvPicPr>
        <p:blipFill>
          <a:blip r:embed="rId2"/>
          <a:stretch>
            <a:fillRect/>
          </a:stretch>
        </p:blipFill>
        <p:spPr>
          <a:xfrm>
            <a:off x="7102524" y="980728"/>
            <a:ext cx="4458072" cy="4458072"/>
          </a:xfrm>
          <a:prstGeom prst="rect">
            <a:avLst/>
          </a:prstGeom>
        </p:spPr>
      </p:pic>
      <p:sp>
        <p:nvSpPr>
          <p:cNvPr id="9" name="Rectángulo 8"/>
          <p:cNvSpPr/>
          <p:nvPr/>
        </p:nvSpPr>
        <p:spPr>
          <a:xfrm>
            <a:off x="477788" y="2409545"/>
            <a:ext cx="6092825" cy="307777"/>
          </a:xfrm>
          <a:prstGeom prst="rect">
            <a:avLst/>
          </a:prstGeom>
        </p:spPr>
        <p:txBody>
          <a:bodyPr>
            <a:spAutoFit/>
          </a:bodyPr>
          <a:lstStyle/>
          <a:p>
            <a:pPr algn="just"/>
            <a:endParaRPr lang="es-MX" sz="1400" dirty="0"/>
          </a:p>
        </p:txBody>
      </p:sp>
      <p:sp>
        <p:nvSpPr>
          <p:cNvPr id="7" name="Rectángulo 6"/>
          <p:cNvSpPr/>
          <p:nvPr/>
        </p:nvSpPr>
        <p:spPr>
          <a:xfrm>
            <a:off x="609370" y="1393882"/>
            <a:ext cx="6092825" cy="2031325"/>
          </a:xfrm>
          <a:prstGeom prst="rect">
            <a:avLst/>
          </a:prstGeom>
        </p:spPr>
        <p:txBody>
          <a:bodyPr>
            <a:spAutoFit/>
          </a:bodyPr>
          <a:lstStyle/>
          <a:p>
            <a:pPr algn="just"/>
            <a:r>
              <a:rPr lang="es-MX" dirty="0">
                <a:latin typeface="Arial" panose="020B0604020202020204" pitchFamily="34" charset="0"/>
              </a:rPr>
              <a:t>El </a:t>
            </a:r>
            <a:r>
              <a:rPr lang="es-MX" b="1" dirty="0">
                <a:latin typeface="Arial" panose="020B0604020202020204" pitchFamily="34" charset="0"/>
              </a:rPr>
              <a:t>círculo cromático</a:t>
            </a:r>
            <a:r>
              <a:rPr lang="es-MX" dirty="0">
                <a:latin typeface="Arial" panose="020B0604020202020204" pitchFamily="34" charset="0"/>
              </a:rPr>
              <a:t>, o </a:t>
            </a:r>
            <a:r>
              <a:rPr lang="es-MX" b="1" dirty="0">
                <a:latin typeface="Arial" panose="020B0604020202020204" pitchFamily="34" charset="0"/>
              </a:rPr>
              <a:t>rueda de colores</a:t>
            </a:r>
            <a:r>
              <a:rPr lang="es-MX" dirty="0">
                <a:latin typeface="Arial" panose="020B0604020202020204" pitchFamily="34" charset="0"/>
              </a:rPr>
              <a:t>, es una representación ordenada y circular de los </a:t>
            </a:r>
            <a:r>
              <a:rPr lang="es-MX" dirty="0" smtClean="0">
                <a:latin typeface="Arial" panose="020B0604020202020204" pitchFamily="34" charset="0"/>
              </a:rPr>
              <a:t>colores </a:t>
            </a:r>
            <a:r>
              <a:rPr lang="es-MX" dirty="0">
                <a:latin typeface="Arial" panose="020B0604020202020204" pitchFamily="34" charset="0"/>
              </a:rPr>
              <a:t>de acuerdo con su matiz o </a:t>
            </a:r>
            <a:r>
              <a:rPr lang="es-MX" dirty="0" smtClean="0">
                <a:latin typeface="Arial" panose="020B0604020202020204" pitchFamily="34" charset="0"/>
              </a:rPr>
              <a:t>tono, </a:t>
            </a:r>
            <a:r>
              <a:rPr lang="es-MX" dirty="0">
                <a:latin typeface="Arial" panose="020B0604020202020204" pitchFamily="34" charset="0"/>
              </a:rPr>
              <a:t>en donde se representa a los colores primarios y sus derivados. Su uso es compatible tanto con los modelos sustractivos de color (artísticos, pictóricos), como con los modelos aditivos (lumínicos). </a:t>
            </a:r>
            <a:endParaRPr lang="es-MX" dirty="0"/>
          </a:p>
        </p:txBody>
      </p:sp>
      <p:sp>
        <p:nvSpPr>
          <p:cNvPr id="8" name="Rectángulo 7"/>
          <p:cNvSpPr/>
          <p:nvPr/>
        </p:nvSpPr>
        <p:spPr>
          <a:xfrm>
            <a:off x="621804" y="3457311"/>
            <a:ext cx="6092825" cy="2308324"/>
          </a:xfrm>
          <a:prstGeom prst="rect">
            <a:avLst/>
          </a:prstGeom>
        </p:spPr>
        <p:txBody>
          <a:bodyPr>
            <a:spAutoFit/>
          </a:bodyPr>
          <a:lstStyle/>
          <a:p>
            <a:pPr algn="just"/>
            <a:r>
              <a:rPr lang="es-MX" dirty="0">
                <a:solidFill>
                  <a:srgbClr val="222222"/>
                </a:solidFill>
                <a:latin typeface="Arial" panose="020B0604020202020204" pitchFamily="34" charset="0"/>
              </a:rPr>
              <a:t>Los círculos cromáticos pueden representarse escalonados o en degradé (como en la imagen). Los escalonados pueden tener cualquier cantidad de colores según el autor, por lo general son 12, 24, 48 o incluso más. El denominado hexagrama, por ejemplo, es una estrella que se coloca en el centro del círculo cromático, donde la cantidad de picos corresponde a cada color y se pueden mostrar los opuestos o </a:t>
            </a:r>
            <a:r>
              <a:rPr lang="es-MX" dirty="0" smtClean="0">
                <a:latin typeface="Arial" panose="020B0604020202020204" pitchFamily="34" charset="0"/>
              </a:rPr>
              <a:t>complementarios</a:t>
            </a:r>
            <a:r>
              <a:rPr lang="es-MX" dirty="0" smtClean="0">
                <a:solidFill>
                  <a:srgbClr val="222222"/>
                </a:solidFill>
                <a:latin typeface="Arial" panose="020B0604020202020204" pitchFamily="34" charset="0"/>
              </a:rPr>
              <a:t>. </a:t>
            </a:r>
            <a:endParaRPr lang="es-MX" dirty="0"/>
          </a:p>
        </p:txBody>
      </p:sp>
    </p:spTree>
    <p:extLst>
      <p:ext uri="{BB962C8B-B14F-4D97-AF65-F5344CB8AC3E}">
        <p14:creationId xmlns:p14="http://schemas.microsoft.com/office/powerpoint/2010/main" val="21403738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81844" y="404664"/>
            <a:ext cx="9601200" cy="599728"/>
          </a:xfrm>
        </p:spPr>
        <p:txBody>
          <a:bodyPr/>
          <a:lstStyle/>
          <a:p>
            <a:r>
              <a:rPr lang="es-MX" b="1" dirty="0" smtClean="0">
                <a:latin typeface="Arial" panose="020B0604020202020204" pitchFamily="34" charset="0"/>
                <a:cs typeface="Arial" panose="020B0604020202020204" pitchFamily="34" charset="0"/>
              </a:rPr>
              <a:t>Teoría del color</a:t>
            </a:r>
            <a:endParaRPr lang="es-MX" b="1" dirty="0">
              <a:latin typeface="Arial" panose="020B0604020202020204" pitchFamily="34" charset="0"/>
              <a:cs typeface="Arial" panose="020B0604020202020204" pitchFamily="34" charset="0"/>
            </a:endParaRPr>
          </a:p>
        </p:txBody>
      </p:sp>
      <p:sp>
        <p:nvSpPr>
          <p:cNvPr id="4" name="Rectángulo 3"/>
          <p:cNvSpPr/>
          <p:nvPr/>
        </p:nvSpPr>
        <p:spPr>
          <a:xfrm>
            <a:off x="5782444" y="2276872"/>
            <a:ext cx="6092825" cy="3600986"/>
          </a:xfrm>
          <a:prstGeom prst="rect">
            <a:avLst/>
          </a:prstGeom>
        </p:spPr>
        <p:txBody>
          <a:bodyPr>
            <a:spAutoFit/>
          </a:bodyPr>
          <a:lstStyle/>
          <a:p>
            <a:pPr algn="just"/>
            <a:r>
              <a:rPr lang="es-MX" sz="1600" dirty="0" smtClean="0">
                <a:solidFill>
                  <a:prstClr val="black"/>
                </a:solidFill>
                <a:latin typeface="Arial" panose="020B0604020202020204" pitchFamily="34" charset="0"/>
                <a:cs typeface="Arial" panose="020B0604020202020204" pitchFamily="34" charset="0"/>
              </a:rPr>
              <a:t>El fenómeno de la descomposición  de la luz blanca  se puede reconstruir en un laboratorio  al atravesar con un haz de luz blanca un prisma de cristal. Este experimento  lo llevo a cabo Isaac Newton por primera vez en 1666.</a:t>
            </a:r>
          </a:p>
          <a:p>
            <a:pPr algn="just"/>
            <a:endParaRPr lang="es-MX" sz="1600" dirty="0">
              <a:solidFill>
                <a:prstClr val="black"/>
              </a:solidFill>
              <a:latin typeface="Arial" panose="020B0604020202020204" pitchFamily="34" charset="0"/>
              <a:cs typeface="Arial" panose="020B0604020202020204" pitchFamily="34" charset="0"/>
            </a:endParaRPr>
          </a:p>
          <a:p>
            <a:pPr algn="just"/>
            <a:r>
              <a:rPr lang="es-MX" sz="1600" dirty="0" smtClean="0">
                <a:solidFill>
                  <a:prstClr val="black"/>
                </a:solidFill>
                <a:latin typeface="Arial" panose="020B0604020202020204" pitchFamily="34" charset="0"/>
                <a:cs typeface="Arial" panose="020B0604020202020204" pitchFamily="34" charset="0"/>
              </a:rPr>
              <a:t>De acuerdo con esta teoría tenemos dos modelos básicos:</a:t>
            </a:r>
          </a:p>
          <a:p>
            <a:pPr algn="just"/>
            <a:endParaRPr lang="es-MX" sz="1600" dirty="0" smtClean="0">
              <a:solidFill>
                <a:prstClr val="black"/>
              </a:solidFill>
              <a:latin typeface="Arial" panose="020B0604020202020204" pitchFamily="34" charset="0"/>
              <a:cs typeface="Arial" panose="020B0604020202020204" pitchFamily="34" charset="0"/>
            </a:endParaRPr>
          </a:p>
          <a:p>
            <a:pPr algn="just"/>
            <a:r>
              <a:rPr lang="es-MX" sz="2000" b="1" dirty="0" smtClean="0">
                <a:solidFill>
                  <a:prstClr val="black"/>
                </a:solidFill>
                <a:latin typeface="Arial" panose="020B0604020202020204" pitchFamily="34" charset="0"/>
                <a:cs typeface="Arial" panose="020B0604020202020204" pitchFamily="34" charset="0"/>
              </a:rPr>
              <a:t>Color luz-mezcla aditiva: </a:t>
            </a:r>
            <a:r>
              <a:rPr lang="es-MX" sz="1600" dirty="0" smtClean="0">
                <a:solidFill>
                  <a:prstClr val="black"/>
                </a:solidFill>
                <a:latin typeface="Arial" panose="020B0604020202020204" pitchFamily="34" charset="0"/>
                <a:cs typeface="Arial" panose="020B0604020202020204" pitchFamily="34" charset="0"/>
              </a:rPr>
              <a:t>el color luz es producido por las radiaciones luminosas. Las luces primarias son rojo, verde y azul. La mezcla de los tres produce luz blanca y se llama mezcla aditiva.</a:t>
            </a:r>
          </a:p>
          <a:p>
            <a:pPr algn="just"/>
            <a:r>
              <a:rPr lang="es-MX" sz="1600" dirty="0" smtClean="0">
                <a:solidFill>
                  <a:prstClr val="black"/>
                </a:solidFill>
                <a:latin typeface="Arial" panose="020B0604020202020204" pitchFamily="34" charset="0"/>
                <a:cs typeface="Arial" panose="020B0604020202020204" pitchFamily="34" charset="0"/>
              </a:rPr>
              <a:t>Los colores secundarios son cian, magenta y amarillo, este fenómeno lo observamos si vemos de cerca la pantalla de la televisión. </a:t>
            </a:r>
          </a:p>
        </p:txBody>
      </p:sp>
      <p:pic>
        <p:nvPicPr>
          <p:cNvPr id="6" name="Imagen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3772" y="1896010"/>
            <a:ext cx="5160640" cy="3624045"/>
          </a:xfrm>
          <a:prstGeom prst="rect">
            <a:avLst/>
          </a:prstGeom>
        </p:spPr>
      </p:pic>
    </p:spTree>
    <p:extLst>
      <p:ext uri="{BB962C8B-B14F-4D97-AF65-F5344CB8AC3E}">
        <p14:creationId xmlns:p14="http://schemas.microsoft.com/office/powerpoint/2010/main" val="25680713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p:cNvSpPr>
            <a:spLocks noGrp="1"/>
          </p:cNvSpPr>
          <p:nvPr>
            <p:ph type="title"/>
          </p:nvPr>
        </p:nvSpPr>
        <p:spPr>
          <a:xfrm>
            <a:off x="981844" y="404664"/>
            <a:ext cx="9601200" cy="599728"/>
          </a:xfrm>
        </p:spPr>
        <p:txBody>
          <a:bodyPr/>
          <a:lstStyle/>
          <a:p>
            <a:r>
              <a:rPr lang="es-MX" b="1" dirty="0" smtClean="0">
                <a:latin typeface="Arial" panose="020B0604020202020204" pitchFamily="34" charset="0"/>
                <a:cs typeface="Arial" panose="020B0604020202020204" pitchFamily="34" charset="0"/>
              </a:rPr>
              <a:t>Teoría del color</a:t>
            </a:r>
            <a:endParaRPr lang="es-MX" b="1" dirty="0">
              <a:latin typeface="Arial" panose="020B0604020202020204" pitchFamily="34" charset="0"/>
              <a:cs typeface="Arial" panose="020B0604020202020204" pitchFamily="34" charset="0"/>
            </a:endParaRPr>
          </a:p>
        </p:txBody>
      </p:sp>
      <p:sp>
        <p:nvSpPr>
          <p:cNvPr id="4" name="Rectángulo 3"/>
          <p:cNvSpPr/>
          <p:nvPr/>
        </p:nvSpPr>
        <p:spPr>
          <a:xfrm>
            <a:off x="621804" y="2202912"/>
            <a:ext cx="5616623" cy="2369880"/>
          </a:xfrm>
          <a:prstGeom prst="rect">
            <a:avLst/>
          </a:prstGeom>
        </p:spPr>
        <p:txBody>
          <a:bodyPr wrap="square">
            <a:spAutoFit/>
          </a:bodyPr>
          <a:lstStyle/>
          <a:p>
            <a:pPr lvl="0" algn="just"/>
            <a:r>
              <a:rPr lang="es-MX" sz="2000" b="1" dirty="0" smtClean="0">
                <a:solidFill>
                  <a:prstClr val="black"/>
                </a:solidFill>
                <a:latin typeface="Arial" panose="020B0604020202020204" pitchFamily="34" charset="0"/>
                <a:cs typeface="Arial" panose="020B0604020202020204" pitchFamily="34" charset="0"/>
              </a:rPr>
              <a:t>Colores pigmento-mezcla sustractiva: </a:t>
            </a:r>
            <a:r>
              <a:rPr lang="es-MX" sz="1600" dirty="0" smtClean="0">
                <a:solidFill>
                  <a:prstClr val="black"/>
                </a:solidFill>
                <a:latin typeface="Arial" panose="020B0604020202020204" pitchFamily="34" charset="0"/>
                <a:cs typeface="Arial" panose="020B0604020202020204" pitchFamily="34" charset="0"/>
              </a:rPr>
              <a:t>los pigmento son colorantes que se mezclan con un aglutinante más o menos líquido para obtener pintura, por ejemplo; el óleo, se aglutina con aceite de linaza.</a:t>
            </a:r>
          </a:p>
          <a:p>
            <a:pPr lvl="0" algn="just"/>
            <a:r>
              <a:rPr lang="es-MX" sz="1600" dirty="0" smtClean="0">
                <a:solidFill>
                  <a:prstClr val="black"/>
                </a:solidFill>
                <a:latin typeface="Arial" panose="020B0604020202020204" pitchFamily="34" charset="0"/>
                <a:cs typeface="Arial" panose="020B0604020202020204" pitchFamily="34" charset="0"/>
              </a:rPr>
              <a:t>La combinación de colores pigmento recibe el nombre de </a:t>
            </a:r>
            <a:r>
              <a:rPr lang="es-MX" sz="1600" b="1" dirty="0" smtClean="0">
                <a:solidFill>
                  <a:prstClr val="black"/>
                </a:solidFill>
                <a:latin typeface="Arial" panose="020B0604020202020204" pitchFamily="34" charset="0"/>
                <a:cs typeface="Arial" panose="020B0604020202020204" pitchFamily="34" charset="0"/>
              </a:rPr>
              <a:t>síntesis sustractiva </a:t>
            </a:r>
            <a:r>
              <a:rPr lang="es-MX" sz="1600" dirty="0" smtClean="0">
                <a:solidFill>
                  <a:prstClr val="black"/>
                </a:solidFill>
                <a:latin typeface="Arial" panose="020B0604020202020204" pitchFamily="34" charset="0"/>
                <a:cs typeface="Arial" panose="020B0604020202020204" pitchFamily="34" charset="0"/>
              </a:rPr>
              <a:t>porque al mezclarse se pierde la luminosidad. Los colores primarios son: </a:t>
            </a:r>
            <a:r>
              <a:rPr lang="es-MX" sz="1600" b="1" dirty="0" smtClean="0">
                <a:solidFill>
                  <a:prstClr val="black"/>
                </a:solidFill>
                <a:latin typeface="Arial" panose="020B0604020202020204" pitchFamily="34" charset="0"/>
                <a:cs typeface="Arial" panose="020B0604020202020204" pitchFamily="34" charset="0"/>
              </a:rPr>
              <a:t>amarillo, magenta y azul.</a:t>
            </a:r>
          </a:p>
          <a:p>
            <a:pPr lvl="0" algn="just"/>
            <a:r>
              <a:rPr lang="es-MX" sz="1600" dirty="0" smtClean="0">
                <a:solidFill>
                  <a:prstClr val="black"/>
                </a:solidFill>
                <a:latin typeface="Arial" panose="020B0604020202020204" pitchFamily="34" charset="0"/>
                <a:cs typeface="Arial" panose="020B0604020202020204" pitchFamily="34" charset="0"/>
              </a:rPr>
              <a:t>Los colores secundarios son: naranja, verde, azul y violeta.</a:t>
            </a:r>
            <a:endParaRPr lang="es-MX" sz="1600" dirty="0">
              <a:solidFill>
                <a:prstClr val="black"/>
              </a:solidFill>
            </a:endParaRPr>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98468" y="1124744"/>
            <a:ext cx="4752528" cy="4526217"/>
          </a:xfrm>
          <a:prstGeom prst="rect">
            <a:avLst/>
          </a:prstGeom>
        </p:spPr>
      </p:pic>
    </p:spTree>
    <p:extLst>
      <p:ext uri="{BB962C8B-B14F-4D97-AF65-F5344CB8AC3E}">
        <p14:creationId xmlns:p14="http://schemas.microsoft.com/office/powerpoint/2010/main" val="1576867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621804" y="404664"/>
            <a:ext cx="9784928" cy="969348"/>
          </a:xfrm>
          <a:prstGeom prst="rect">
            <a:avLst/>
          </a:prstGeom>
        </p:spPr>
      </p:pic>
      <p:pic>
        <p:nvPicPr>
          <p:cNvPr id="3" name="Imagen 2"/>
          <p:cNvPicPr>
            <a:picLocks noChangeAspect="1"/>
          </p:cNvPicPr>
          <p:nvPr/>
        </p:nvPicPr>
        <p:blipFill rotWithShape="1">
          <a:blip r:embed="rId3"/>
          <a:srcRect b="16160"/>
          <a:stretch/>
        </p:blipFill>
        <p:spPr>
          <a:xfrm>
            <a:off x="5806380" y="764704"/>
            <a:ext cx="5838004" cy="5473258"/>
          </a:xfrm>
          <a:prstGeom prst="rect">
            <a:avLst/>
          </a:prstGeom>
        </p:spPr>
      </p:pic>
      <p:sp>
        <p:nvSpPr>
          <p:cNvPr id="5" name="Rectángulo 4"/>
          <p:cNvSpPr/>
          <p:nvPr/>
        </p:nvSpPr>
        <p:spPr>
          <a:xfrm>
            <a:off x="275693" y="2466376"/>
            <a:ext cx="4522575" cy="2031325"/>
          </a:xfrm>
          <a:prstGeom prst="rect">
            <a:avLst/>
          </a:prstGeom>
        </p:spPr>
        <p:txBody>
          <a:bodyPr wrap="square">
            <a:spAutoFit/>
          </a:bodyPr>
          <a:lstStyle/>
          <a:p>
            <a:pPr algn="just"/>
            <a:r>
              <a:rPr lang="es-MX" b="1" dirty="0">
                <a:latin typeface="Arial" panose="020B0604020202020204" pitchFamily="34" charset="0"/>
                <a:cs typeface="Arial" panose="020B0604020202020204" pitchFamily="34" charset="0"/>
              </a:rPr>
              <a:t>Los colores </a:t>
            </a:r>
            <a:r>
              <a:rPr lang="es-MX" b="1" dirty="0" smtClean="0">
                <a:latin typeface="Arial" panose="020B0604020202020204" pitchFamily="34" charset="0"/>
                <a:cs typeface="Arial" panose="020B0604020202020204" pitchFamily="34" charset="0"/>
              </a:rPr>
              <a:t>complementarios; </a:t>
            </a:r>
            <a:r>
              <a:rPr lang="es-MX" dirty="0">
                <a:latin typeface="Arial" panose="020B0604020202020204" pitchFamily="34" charset="0"/>
                <a:cs typeface="Arial" panose="020B0604020202020204" pitchFamily="34" charset="0"/>
              </a:rPr>
              <a:t>se organizan en parejas que se sitúan diametralmente opuestos en el círculo cromático. </a:t>
            </a:r>
            <a:r>
              <a:rPr lang="es-MX" dirty="0" smtClean="0">
                <a:latin typeface="Arial" panose="020B0604020202020204" pitchFamily="34" charset="0"/>
                <a:cs typeface="Arial" panose="020B0604020202020204" pitchFamily="34" charset="0"/>
              </a:rPr>
              <a:t>A través </a:t>
            </a:r>
            <a:r>
              <a:rPr lang="es-MX" dirty="0">
                <a:latin typeface="Arial" panose="020B0604020202020204" pitchFamily="34" charset="0"/>
                <a:cs typeface="Arial" panose="020B0604020202020204" pitchFamily="34" charset="0"/>
              </a:rPr>
              <a:t>de ellos se consigue un alto grado de contraste al tratarse de dos tonos cuya composición cromática no es común.</a:t>
            </a:r>
            <a:endParaRPr lang="es-MX" b="0" i="0" u="none" strike="noStrike" dirty="0">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442978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50000"/>
            <a:lum/>
          </a:blip>
          <a:srcRect/>
          <a:stretch>
            <a:fillRect/>
          </a:stretch>
        </a:blipFill>
        <a:effectLst/>
      </p:bgPr>
    </p:bg>
    <p:spTree>
      <p:nvGrpSpPr>
        <p:cNvPr id="1" name=""/>
        <p:cNvGrpSpPr/>
        <p:nvPr/>
      </p:nvGrpSpPr>
      <p:grpSpPr>
        <a:xfrm>
          <a:off x="0" y="0"/>
          <a:ext cx="0" cy="0"/>
          <a:chOff x="0" y="0"/>
          <a:chExt cx="0" cy="0"/>
        </a:xfrm>
      </p:grpSpPr>
      <p:graphicFrame>
        <p:nvGraphicFramePr>
          <p:cNvPr id="9" name="Objeto 8"/>
          <p:cNvGraphicFramePr>
            <a:graphicFrameLocks noChangeAspect="1"/>
          </p:cNvGraphicFramePr>
          <p:nvPr>
            <p:extLst>
              <p:ext uri="{D42A27DB-BD31-4B8C-83A1-F6EECF244321}">
                <p14:modId xmlns:p14="http://schemas.microsoft.com/office/powerpoint/2010/main" val="1225441650"/>
              </p:ext>
            </p:extLst>
          </p:nvPr>
        </p:nvGraphicFramePr>
        <p:xfrm>
          <a:off x="977323" y="1269856"/>
          <a:ext cx="9158288" cy="2292350"/>
        </p:xfrm>
        <a:graphic>
          <a:graphicData uri="http://schemas.openxmlformats.org/presentationml/2006/ole">
            <mc:AlternateContent xmlns:mc="http://schemas.openxmlformats.org/markup-compatibility/2006">
              <mc:Choice xmlns:v="urn:schemas-microsoft-com:vml" Requires="v">
                <p:oleObj spid="_x0000_s1192" name="Documento" r:id="rId4" imgW="9157911" imgH="2291564" progId="Word.Document.12">
                  <p:embed/>
                </p:oleObj>
              </mc:Choice>
              <mc:Fallback>
                <p:oleObj name="Documento" r:id="rId4" imgW="9157911" imgH="2291564" progId="Word.Document.12">
                  <p:embed/>
                  <p:pic>
                    <p:nvPicPr>
                      <p:cNvPr id="59" name="Objeto 58"/>
                      <p:cNvPicPr/>
                      <p:nvPr/>
                    </p:nvPicPr>
                    <p:blipFill>
                      <a:blip r:embed="rId5"/>
                      <a:stretch>
                        <a:fillRect/>
                      </a:stretch>
                    </p:blipFill>
                    <p:spPr>
                      <a:xfrm>
                        <a:off x="977323" y="1269856"/>
                        <a:ext cx="9158288" cy="2292350"/>
                      </a:xfrm>
                      <a:prstGeom prst="rect">
                        <a:avLst/>
                      </a:prstGeom>
                    </p:spPr>
                  </p:pic>
                </p:oleObj>
              </mc:Fallback>
            </mc:AlternateContent>
          </a:graphicData>
        </a:graphic>
      </p:graphicFrame>
      <p:pic>
        <p:nvPicPr>
          <p:cNvPr id="10" name="Imagen 9"/>
          <p:cNvPicPr>
            <a:picLocks noChangeAspect="1"/>
          </p:cNvPicPr>
          <p:nvPr/>
        </p:nvPicPr>
        <p:blipFill>
          <a:blip r:embed="rId6"/>
          <a:stretch>
            <a:fillRect/>
          </a:stretch>
        </p:blipFill>
        <p:spPr>
          <a:xfrm>
            <a:off x="1097160" y="1449771"/>
            <a:ext cx="8808840" cy="3847619"/>
          </a:xfrm>
          <a:prstGeom prst="rect">
            <a:avLst/>
          </a:prstGeom>
        </p:spPr>
      </p:pic>
      <p:pic>
        <p:nvPicPr>
          <p:cNvPr id="11" name="Imagen 10"/>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2731473" y="2553028"/>
            <a:ext cx="9157930" cy="2648614"/>
          </a:xfrm>
          <a:prstGeom prst="rect">
            <a:avLst/>
          </a:prstGeom>
        </p:spPr>
      </p:pic>
      <p:sp>
        <p:nvSpPr>
          <p:cNvPr id="12" name="Rectángulo 11"/>
          <p:cNvSpPr/>
          <p:nvPr/>
        </p:nvSpPr>
        <p:spPr>
          <a:xfrm>
            <a:off x="1076517" y="4365081"/>
            <a:ext cx="1654956" cy="474874"/>
          </a:xfrm>
          <a:prstGeom prst="rect">
            <a:avLst/>
          </a:prstGeom>
        </p:spPr>
        <p:txBody>
          <a:bodyPr wrap="square">
            <a:spAutoFit/>
          </a:bodyPr>
          <a:lstStyle/>
          <a:p>
            <a:pPr marL="165100">
              <a:lnSpc>
                <a:spcPct val="113000"/>
              </a:lnSpc>
            </a:pPr>
            <a:r>
              <a:rPr lang="en-US" sz="1100" b="1" spc="-30" dirty="0" err="1">
                <a:solidFill>
                  <a:prstClr val="black"/>
                </a:solidFill>
                <a:latin typeface="Arial" panose="020B0604020202020204" pitchFamily="34" charset="0"/>
                <a:ea typeface="Arial" panose="020B0604020202020204" pitchFamily="34" charset="0"/>
              </a:rPr>
              <a:t>A</a:t>
            </a:r>
            <a:r>
              <a:rPr lang="en-US" sz="1100" b="1" spc="10" dirty="0" err="1">
                <a:solidFill>
                  <a:prstClr val="black"/>
                </a:solidFill>
                <a:latin typeface="Arial" panose="020B0604020202020204" pitchFamily="34" charset="0"/>
                <a:ea typeface="Arial" panose="020B0604020202020204" pitchFamily="34" charset="0"/>
              </a:rPr>
              <a:t>s</a:t>
            </a:r>
            <a:r>
              <a:rPr lang="en-US" sz="1100" b="1" spc="-20" dirty="0" err="1">
                <a:solidFill>
                  <a:prstClr val="black"/>
                </a:solidFill>
                <a:latin typeface="Arial" panose="020B0604020202020204" pitchFamily="34" charset="0"/>
                <a:ea typeface="Arial" panose="020B0604020202020204" pitchFamily="34" charset="0"/>
              </a:rPr>
              <a:t>i</a:t>
            </a:r>
            <a:r>
              <a:rPr lang="en-US" sz="1100" b="1" dirty="0" err="1">
                <a:solidFill>
                  <a:prstClr val="black"/>
                </a:solidFill>
                <a:latin typeface="Arial" panose="020B0604020202020204" pitchFamily="34" charset="0"/>
                <a:ea typeface="Arial" panose="020B0604020202020204" pitchFamily="34" charset="0"/>
              </a:rPr>
              <a:t>g</a:t>
            </a:r>
            <a:r>
              <a:rPr lang="en-US" sz="1100" b="1" spc="-5" dirty="0" err="1">
                <a:solidFill>
                  <a:prstClr val="black"/>
                </a:solidFill>
                <a:latin typeface="Arial" panose="020B0604020202020204" pitchFamily="34" charset="0"/>
                <a:ea typeface="Arial" panose="020B0604020202020204" pitchFamily="34" charset="0"/>
              </a:rPr>
              <a:t>n</a:t>
            </a:r>
            <a:r>
              <a:rPr lang="en-US" sz="1100" b="1" spc="10" dirty="0" err="1">
                <a:solidFill>
                  <a:prstClr val="black"/>
                </a:solidFill>
                <a:latin typeface="Arial" panose="020B0604020202020204" pitchFamily="34" charset="0"/>
                <a:ea typeface="Arial" panose="020B0604020202020204" pitchFamily="34" charset="0"/>
              </a:rPr>
              <a:t>a</a:t>
            </a:r>
            <a:r>
              <a:rPr lang="en-US" sz="1100" b="1" spc="-10" dirty="0" err="1">
                <a:solidFill>
                  <a:prstClr val="black"/>
                </a:solidFill>
                <a:latin typeface="Arial" panose="020B0604020202020204" pitchFamily="34" charset="0"/>
                <a:ea typeface="Arial" panose="020B0604020202020204" pitchFamily="34" charset="0"/>
              </a:rPr>
              <a:t>t</a:t>
            </a:r>
            <a:r>
              <a:rPr lang="en-US" sz="1100" b="1" dirty="0" err="1">
                <a:solidFill>
                  <a:prstClr val="black"/>
                </a:solidFill>
                <a:latin typeface="Arial" panose="020B0604020202020204" pitchFamily="34" charset="0"/>
                <a:ea typeface="Arial" panose="020B0604020202020204" pitchFamily="34" charset="0"/>
              </a:rPr>
              <a:t>ur</a:t>
            </a:r>
            <a:r>
              <a:rPr lang="en-US" sz="1100" b="1" spc="10" dirty="0" err="1">
                <a:solidFill>
                  <a:prstClr val="black"/>
                </a:solidFill>
                <a:latin typeface="Arial" panose="020B0604020202020204" pitchFamily="34" charset="0"/>
                <a:ea typeface="Arial" panose="020B0604020202020204" pitchFamily="34" charset="0"/>
              </a:rPr>
              <a:t>a</a:t>
            </a:r>
            <a:r>
              <a:rPr lang="en-US" sz="1100" b="1" dirty="0" err="1">
                <a:solidFill>
                  <a:prstClr val="black"/>
                </a:solidFill>
                <a:latin typeface="Arial" panose="020B0604020202020204" pitchFamily="34" charset="0"/>
                <a:ea typeface="Arial" panose="020B0604020202020204" pitchFamily="34" charset="0"/>
              </a:rPr>
              <a:t>s</a:t>
            </a:r>
            <a:r>
              <a:rPr lang="en-US" sz="1100" b="1" dirty="0">
                <a:solidFill>
                  <a:prstClr val="black"/>
                </a:solidFill>
                <a:latin typeface="Arial" panose="020B0604020202020204" pitchFamily="34" charset="0"/>
                <a:ea typeface="Arial" panose="020B0604020202020204" pitchFamily="34" charset="0"/>
              </a:rPr>
              <a:t> </a:t>
            </a:r>
            <a:r>
              <a:rPr lang="en-US" sz="1100" b="1" spc="-15" dirty="0" err="1">
                <a:solidFill>
                  <a:prstClr val="black"/>
                </a:solidFill>
                <a:latin typeface="Arial" panose="020B0604020202020204" pitchFamily="34" charset="0"/>
                <a:ea typeface="Arial" panose="020B0604020202020204" pitchFamily="34" charset="0"/>
              </a:rPr>
              <a:t>s</a:t>
            </a:r>
            <a:r>
              <a:rPr lang="en-US" sz="1100" b="1" spc="5" dirty="0" err="1">
                <a:solidFill>
                  <a:prstClr val="black"/>
                </a:solidFill>
                <a:latin typeface="Arial" panose="020B0604020202020204" pitchFamily="34" charset="0"/>
                <a:ea typeface="Arial" panose="020B0604020202020204" pitchFamily="34" charset="0"/>
              </a:rPr>
              <a:t>i</a:t>
            </a:r>
            <a:r>
              <a:rPr lang="en-US" sz="1100" b="1" spc="-20" dirty="0" err="1">
                <a:solidFill>
                  <a:prstClr val="black"/>
                </a:solidFill>
                <a:latin typeface="Arial" panose="020B0604020202020204" pitchFamily="34" charset="0"/>
                <a:ea typeface="Arial" panose="020B0604020202020204" pitchFamily="34" charset="0"/>
              </a:rPr>
              <a:t>m</a:t>
            </a:r>
            <a:r>
              <a:rPr lang="en-US" sz="1100" b="1" spc="20" dirty="0" err="1">
                <a:solidFill>
                  <a:prstClr val="black"/>
                </a:solidFill>
                <a:latin typeface="Arial" panose="020B0604020202020204" pitchFamily="34" charset="0"/>
                <a:ea typeface="Arial" panose="020B0604020202020204" pitchFamily="34" charset="0"/>
              </a:rPr>
              <a:t>u</a:t>
            </a:r>
            <a:r>
              <a:rPr lang="en-US" sz="1100" b="1" spc="-20" dirty="0" err="1">
                <a:solidFill>
                  <a:prstClr val="black"/>
                </a:solidFill>
                <a:latin typeface="Arial" panose="020B0604020202020204" pitchFamily="34" charset="0"/>
                <a:ea typeface="Arial" panose="020B0604020202020204" pitchFamily="34" charset="0"/>
              </a:rPr>
              <a:t>l</a:t>
            </a:r>
            <a:r>
              <a:rPr lang="en-US" sz="1100" b="1" spc="-10" dirty="0" err="1">
                <a:solidFill>
                  <a:prstClr val="black"/>
                </a:solidFill>
                <a:latin typeface="Arial" panose="020B0604020202020204" pitchFamily="34" charset="0"/>
                <a:ea typeface="Arial" panose="020B0604020202020204" pitchFamily="34" charset="0"/>
              </a:rPr>
              <a:t>t</a:t>
            </a:r>
            <a:r>
              <a:rPr lang="en-US" sz="1100" b="1" spc="10" dirty="0" err="1">
                <a:solidFill>
                  <a:prstClr val="black"/>
                </a:solidFill>
                <a:latin typeface="Arial" panose="020B0604020202020204" pitchFamily="34" charset="0"/>
                <a:ea typeface="Arial" panose="020B0604020202020204" pitchFamily="34" charset="0"/>
              </a:rPr>
              <a:t>á</a:t>
            </a:r>
            <a:r>
              <a:rPr lang="en-US" sz="1100" b="1" dirty="0" err="1">
                <a:solidFill>
                  <a:prstClr val="black"/>
                </a:solidFill>
                <a:latin typeface="Arial" panose="020B0604020202020204" pitchFamily="34" charset="0"/>
                <a:ea typeface="Arial" panose="020B0604020202020204" pitchFamily="34" charset="0"/>
              </a:rPr>
              <a:t>n</a:t>
            </a:r>
            <a:r>
              <a:rPr lang="en-US" sz="1100" b="1" spc="5" dirty="0" err="1">
                <a:solidFill>
                  <a:prstClr val="black"/>
                </a:solidFill>
                <a:latin typeface="Arial" panose="020B0604020202020204" pitchFamily="34" charset="0"/>
                <a:ea typeface="Arial" panose="020B0604020202020204" pitchFamily="34" charset="0"/>
              </a:rPr>
              <a:t>e</a:t>
            </a:r>
            <a:r>
              <a:rPr lang="en-US" sz="1100" b="1" spc="10" dirty="0" err="1">
                <a:solidFill>
                  <a:prstClr val="black"/>
                </a:solidFill>
                <a:latin typeface="Arial" panose="020B0604020202020204" pitchFamily="34" charset="0"/>
                <a:ea typeface="Arial" panose="020B0604020202020204" pitchFamily="34" charset="0"/>
              </a:rPr>
              <a:t>a</a:t>
            </a:r>
            <a:r>
              <a:rPr lang="en-US" sz="1100" b="1" dirty="0" err="1">
                <a:solidFill>
                  <a:prstClr val="black"/>
                </a:solidFill>
                <a:latin typeface="Arial" panose="020B0604020202020204" pitchFamily="34" charset="0"/>
                <a:ea typeface="Arial" panose="020B0604020202020204" pitchFamily="34" charset="0"/>
              </a:rPr>
              <a:t>s</a:t>
            </a:r>
            <a:endParaRPr lang="es-MX" sz="1000" dirty="0">
              <a:solidFill>
                <a:prstClr val="black"/>
              </a:solidFill>
              <a:latin typeface="Times New Roman" panose="02020603050405020304" pitchFamily="18" charset="0"/>
              <a:ea typeface="Times New Roman" panose="02020603050405020304" pitchFamily="18" charset="0"/>
            </a:endParaRPr>
          </a:p>
        </p:txBody>
      </p:sp>
      <p:sp>
        <p:nvSpPr>
          <p:cNvPr id="13" name="Rectángulo 12"/>
          <p:cNvSpPr/>
          <p:nvPr/>
        </p:nvSpPr>
        <p:spPr>
          <a:xfrm>
            <a:off x="6394841" y="4173811"/>
            <a:ext cx="1016154" cy="666144"/>
          </a:xfrm>
          <a:prstGeom prst="rect">
            <a:avLst/>
          </a:prstGeom>
        </p:spPr>
        <p:txBody>
          <a:bodyPr wrap="square">
            <a:spAutoFit/>
          </a:bodyPr>
          <a:lstStyle/>
          <a:p>
            <a:pPr algn="just">
              <a:lnSpc>
                <a:spcPct val="113000"/>
              </a:lnSpc>
            </a:pPr>
            <a:r>
              <a:rPr lang="en-US" sz="1100" b="1" spc="5" dirty="0" err="1" smtClean="0">
                <a:solidFill>
                  <a:prstClr val="black"/>
                </a:solidFill>
                <a:latin typeface="Arial" panose="020B0604020202020204" pitchFamily="34" charset="0"/>
                <a:ea typeface="Arial" panose="020B0604020202020204" pitchFamily="34" charset="0"/>
              </a:rPr>
              <a:t>Fa</a:t>
            </a:r>
            <a:r>
              <a:rPr lang="en-US" sz="1100" b="1" spc="-15" dirty="0" err="1" smtClean="0">
                <a:solidFill>
                  <a:prstClr val="black"/>
                </a:solidFill>
                <a:latin typeface="Arial" panose="020B0604020202020204" pitchFamily="34" charset="0"/>
                <a:ea typeface="Arial" panose="020B0604020202020204" pitchFamily="34" charset="0"/>
              </a:rPr>
              <a:t>s</a:t>
            </a:r>
            <a:r>
              <a:rPr lang="en-US" sz="1100" b="1" dirty="0" err="1" smtClean="0">
                <a:solidFill>
                  <a:prstClr val="black"/>
                </a:solidFill>
                <a:latin typeface="Arial" panose="020B0604020202020204" pitchFamily="34" charset="0"/>
                <a:ea typeface="Arial" panose="020B0604020202020204" pitchFamily="34" charset="0"/>
              </a:rPr>
              <a:t>e</a:t>
            </a:r>
            <a:r>
              <a:rPr lang="en-US" sz="1100" b="1" spc="15" dirty="0" smtClean="0">
                <a:solidFill>
                  <a:prstClr val="black"/>
                </a:solidFill>
                <a:latin typeface="Arial" panose="020B0604020202020204" pitchFamily="34" charset="0"/>
                <a:ea typeface="Arial" panose="020B0604020202020204" pitchFamily="34" charset="0"/>
              </a:rPr>
              <a:t> </a:t>
            </a:r>
            <a:r>
              <a:rPr lang="en-US" sz="1100" b="1" spc="10" dirty="0">
                <a:solidFill>
                  <a:prstClr val="black"/>
                </a:solidFill>
                <a:latin typeface="Arial" panose="020B0604020202020204" pitchFamily="34" charset="0"/>
                <a:ea typeface="Arial" panose="020B0604020202020204" pitchFamily="34" charset="0"/>
              </a:rPr>
              <a:t>e</a:t>
            </a:r>
            <a:r>
              <a:rPr lang="en-US" sz="1100" b="1" dirty="0">
                <a:solidFill>
                  <a:prstClr val="black"/>
                </a:solidFill>
                <a:latin typeface="Arial" panose="020B0604020202020204" pitchFamily="34" charset="0"/>
                <a:ea typeface="Arial" panose="020B0604020202020204" pitchFamily="34" charset="0"/>
              </a:rPr>
              <a:t>n</a:t>
            </a:r>
            <a:r>
              <a:rPr lang="en-US" sz="1100" b="1" spc="-20" dirty="0">
                <a:solidFill>
                  <a:prstClr val="black"/>
                </a:solidFill>
                <a:latin typeface="Arial" panose="020B0604020202020204" pitchFamily="34" charset="0"/>
                <a:ea typeface="Arial" panose="020B0604020202020204" pitchFamily="34" charset="0"/>
              </a:rPr>
              <a:t> l</a:t>
            </a:r>
            <a:r>
              <a:rPr lang="en-US" sz="1100" b="1" dirty="0">
                <a:solidFill>
                  <a:prstClr val="black"/>
                </a:solidFill>
                <a:latin typeface="Arial" panose="020B0604020202020204" pitchFamily="34" charset="0"/>
                <a:ea typeface="Arial" panose="020B0604020202020204" pitchFamily="34" charset="0"/>
              </a:rPr>
              <a:t>a </a:t>
            </a:r>
            <a:r>
              <a:rPr lang="en-US" sz="1100" b="1" spc="10" dirty="0" err="1">
                <a:solidFill>
                  <a:prstClr val="black"/>
                </a:solidFill>
                <a:latin typeface="Arial" panose="020B0604020202020204" pitchFamily="34" charset="0"/>
                <a:ea typeface="Arial" panose="020B0604020202020204" pitchFamily="34" charset="0"/>
              </a:rPr>
              <a:t>e</a:t>
            </a:r>
            <a:r>
              <a:rPr lang="en-US" sz="1100" b="1" spc="-15" dirty="0" err="1">
                <a:solidFill>
                  <a:prstClr val="black"/>
                </a:solidFill>
                <a:latin typeface="Arial" panose="020B0604020202020204" pitchFamily="34" charset="0"/>
                <a:ea typeface="Arial" panose="020B0604020202020204" pitchFamily="34" charset="0"/>
              </a:rPr>
              <a:t>s</a:t>
            </a:r>
            <a:r>
              <a:rPr lang="en-US" sz="1100" b="1" spc="-10" dirty="0" err="1">
                <a:solidFill>
                  <a:prstClr val="black"/>
                </a:solidFill>
                <a:latin typeface="Arial" panose="020B0604020202020204" pitchFamily="34" charset="0"/>
                <a:ea typeface="Arial" panose="020B0604020202020204" pitchFamily="34" charset="0"/>
              </a:rPr>
              <a:t>t</a:t>
            </a:r>
            <a:r>
              <a:rPr lang="en-US" sz="1100" b="1" dirty="0" err="1">
                <a:solidFill>
                  <a:prstClr val="black"/>
                </a:solidFill>
                <a:latin typeface="Arial" panose="020B0604020202020204" pitchFamily="34" charset="0"/>
                <a:ea typeface="Arial" panose="020B0604020202020204" pitchFamily="34" charset="0"/>
              </a:rPr>
              <a:t>ru</a:t>
            </a:r>
            <a:r>
              <a:rPr lang="en-US" sz="1100" b="1" spc="10" dirty="0" err="1">
                <a:solidFill>
                  <a:prstClr val="black"/>
                </a:solidFill>
                <a:latin typeface="Arial" panose="020B0604020202020204" pitchFamily="34" charset="0"/>
                <a:ea typeface="Arial" panose="020B0604020202020204" pitchFamily="34" charset="0"/>
              </a:rPr>
              <a:t>c</a:t>
            </a:r>
            <a:r>
              <a:rPr lang="en-US" sz="1100" b="1" spc="-10" dirty="0" err="1">
                <a:solidFill>
                  <a:prstClr val="black"/>
                </a:solidFill>
                <a:latin typeface="Arial" panose="020B0604020202020204" pitchFamily="34" charset="0"/>
                <a:ea typeface="Arial" panose="020B0604020202020204" pitchFamily="34" charset="0"/>
              </a:rPr>
              <a:t>t</a:t>
            </a:r>
            <a:r>
              <a:rPr lang="en-US" sz="1100" b="1" dirty="0" err="1">
                <a:solidFill>
                  <a:prstClr val="black"/>
                </a:solidFill>
                <a:latin typeface="Arial" panose="020B0604020202020204" pitchFamily="34" charset="0"/>
                <a:ea typeface="Arial" panose="020B0604020202020204" pitchFamily="34" charset="0"/>
              </a:rPr>
              <a:t>ura</a:t>
            </a:r>
            <a:r>
              <a:rPr lang="en-US" sz="1100" b="1" dirty="0">
                <a:solidFill>
                  <a:prstClr val="black"/>
                </a:solidFill>
                <a:latin typeface="Arial" panose="020B0604020202020204" pitchFamily="34" charset="0"/>
                <a:ea typeface="Arial" panose="020B0604020202020204" pitchFamily="34" charset="0"/>
              </a:rPr>
              <a:t> </a:t>
            </a:r>
            <a:r>
              <a:rPr lang="en-US" sz="1100" b="1" spc="10" dirty="0">
                <a:solidFill>
                  <a:prstClr val="black"/>
                </a:solidFill>
                <a:latin typeface="Arial" panose="020B0604020202020204" pitchFamily="34" charset="0"/>
                <a:ea typeface="Arial" panose="020B0604020202020204" pitchFamily="34" charset="0"/>
              </a:rPr>
              <a:t>c</a:t>
            </a:r>
            <a:r>
              <a:rPr lang="en-US" sz="1100" b="1" dirty="0">
                <a:solidFill>
                  <a:prstClr val="black"/>
                </a:solidFill>
                <a:latin typeface="Arial" panose="020B0604020202020204" pitchFamily="34" charset="0"/>
                <a:ea typeface="Arial" panose="020B0604020202020204" pitchFamily="34" charset="0"/>
              </a:rPr>
              <a:t>urr</a:t>
            </a:r>
            <a:r>
              <a:rPr lang="en-US" sz="1100" b="1" spc="-15" dirty="0">
                <a:solidFill>
                  <a:prstClr val="black"/>
                </a:solidFill>
                <a:latin typeface="Arial" panose="020B0604020202020204" pitchFamily="34" charset="0"/>
                <a:ea typeface="Arial" panose="020B0604020202020204" pitchFamily="34" charset="0"/>
              </a:rPr>
              <a:t>i</a:t>
            </a:r>
            <a:r>
              <a:rPr lang="en-US" sz="1100" b="1" spc="10" dirty="0">
                <a:solidFill>
                  <a:prstClr val="black"/>
                </a:solidFill>
                <a:latin typeface="Arial" panose="020B0604020202020204" pitchFamily="34" charset="0"/>
                <a:ea typeface="Arial" panose="020B0604020202020204" pitchFamily="34" charset="0"/>
              </a:rPr>
              <a:t>c</a:t>
            </a:r>
            <a:r>
              <a:rPr lang="en-US" sz="1100" b="1" dirty="0">
                <a:solidFill>
                  <a:prstClr val="black"/>
                </a:solidFill>
                <a:latin typeface="Arial" panose="020B0604020202020204" pitchFamily="34" charset="0"/>
                <a:ea typeface="Arial" panose="020B0604020202020204" pitchFamily="34" charset="0"/>
              </a:rPr>
              <a:t>u</a:t>
            </a:r>
            <a:r>
              <a:rPr lang="en-US" sz="1100" b="1" spc="-20" dirty="0">
                <a:solidFill>
                  <a:prstClr val="black"/>
                </a:solidFill>
                <a:latin typeface="Arial" panose="020B0604020202020204" pitchFamily="34" charset="0"/>
                <a:ea typeface="Arial" panose="020B0604020202020204" pitchFamily="34" charset="0"/>
              </a:rPr>
              <a:t>l</a:t>
            </a:r>
            <a:r>
              <a:rPr lang="en-US" sz="1100" b="1" spc="10" dirty="0">
                <a:solidFill>
                  <a:prstClr val="black"/>
                </a:solidFill>
                <a:latin typeface="Arial" panose="020B0604020202020204" pitchFamily="34" charset="0"/>
                <a:ea typeface="Arial" panose="020B0604020202020204" pitchFamily="34" charset="0"/>
              </a:rPr>
              <a:t>a</a:t>
            </a:r>
            <a:r>
              <a:rPr lang="en-US" sz="1100" b="1" dirty="0">
                <a:solidFill>
                  <a:prstClr val="black"/>
                </a:solidFill>
                <a:latin typeface="Arial" panose="020B0604020202020204" pitchFamily="34" charset="0"/>
                <a:ea typeface="Arial" panose="020B0604020202020204" pitchFamily="34" charset="0"/>
              </a:rPr>
              <a:t>r</a:t>
            </a:r>
            <a:endParaRPr lang="es-MX" sz="1000" dirty="0">
              <a:solidFill>
                <a:prstClr val="black"/>
              </a:solidFill>
              <a:latin typeface="Times New Roman" panose="02020603050405020304" pitchFamily="18" charset="0"/>
              <a:ea typeface="Times New Roman" panose="02020603050405020304" pitchFamily="18" charset="0"/>
            </a:endParaRPr>
          </a:p>
        </p:txBody>
      </p:sp>
      <p:sp>
        <p:nvSpPr>
          <p:cNvPr id="14" name="Rectángulo 13"/>
          <p:cNvSpPr/>
          <p:nvPr/>
        </p:nvSpPr>
        <p:spPr>
          <a:xfrm>
            <a:off x="8159931" y="4502331"/>
            <a:ext cx="1766712" cy="369332"/>
          </a:xfrm>
          <a:prstGeom prst="rect">
            <a:avLst/>
          </a:prstGeom>
        </p:spPr>
        <p:txBody>
          <a:bodyPr wrap="square">
            <a:spAutoFit/>
          </a:bodyPr>
          <a:lstStyle/>
          <a:p>
            <a:r>
              <a:rPr lang="es-MX" b="1" dirty="0">
                <a:solidFill>
                  <a:prstClr val="black"/>
                </a:solidFill>
                <a:latin typeface="Trebuchet MS" panose="020B0603020202020204"/>
              </a:rPr>
              <a:t>Propedéutica</a:t>
            </a:r>
            <a:r>
              <a:rPr lang="es-MX" dirty="0">
                <a:solidFill>
                  <a:prstClr val="white"/>
                </a:solidFill>
                <a:latin typeface="Trebuchet MS" panose="020B0603020202020204"/>
              </a:rPr>
              <a:t> </a:t>
            </a:r>
          </a:p>
        </p:txBody>
      </p:sp>
      <p:sp>
        <p:nvSpPr>
          <p:cNvPr id="15" name="CuadroTexto 14"/>
          <p:cNvSpPr txBox="1"/>
          <p:nvPr/>
        </p:nvSpPr>
        <p:spPr>
          <a:xfrm>
            <a:off x="1097160" y="5404513"/>
            <a:ext cx="8808840" cy="368490"/>
          </a:xfrm>
          <a:prstGeom prst="rect">
            <a:avLst/>
          </a:prstGeom>
          <a:solidFill>
            <a:srgbClr val="C1B56B"/>
          </a:solid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s-MX" sz="1800" b="1"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Material Didáctico elaborado por: </a:t>
            </a:r>
            <a:r>
              <a:rPr lang="es-MX" kern="0" noProof="0" dirty="0" smtClean="0">
                <a:solidFill>
                  <a:prstClr val="black"/>
                </a:solidFill>
                <a:latin typeface="Arial" panose="020B0604020202020204" pitchFamily="34" charset="0"/>
                <a:cs typeface="Arial" panose="020B0604020202020204" pitchFamily="34" charset="0"/>
              </a:rPr>
              <a:t>Dra. en E.P.</a:t>
            </a:r>
            <a:r>
              <a:rPr kumimoji="0" lang="es-MX" sz="1800" b="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 María de Lourdes Reyes Pérez</a:t>
            </a:r>
          </a:p>
        </p:txBody>
      </p:sp>
    </p:spTree>
    <p:extLst>
      <p:ext uri="{BB962C8B-B14F-4D97-AF65-F5344CB8AC3E}">
        <p14:creationId xmlns:p14="http://schemas.microsoft.com/office/powerpoint/2010/main" val="30963286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621804" y="404664"/>
            <a:ext cx="9784928" cy="969348"/>
          </a:xfrm>
          <a:prstGeom prst="rect">
            <a:avLst/>
          </a:prstGeom>
        </p:spPr>
      </p:pic>
      <p:pic>
        <p:nvPicPr>
          <p:cNvPr id="3" name="Imagen 2"/>
          <p:cNvPicPr>
            <a:picLocks noChangeAspect="1"/>
          </p:cNvPicPr>
          <p:nvPr/>
        </p:nvPicPr>
        <p:blipFill>
          <a:blip r:embed="rId3"/>
          <a:stretch>
            <a:fillRect/>
          </a:stretch>
        </p:blipFill>
        <p:spPr>
          <a:xfrm>
            <a:off x="801006" y="1582005"/>
            <a:ext cx="5328592" cy="4340224"/>
          </a:xfrm>
          <a:prstGeom prst="rect">
            <a:avLst/>
          </a:prstGeom>
        </p:spPr>
      </p:pic>
      <p:pic>
        <p:nvPicPr>
          <p:cNvPr id="6" name="Imagen 5"/>
          <p:cNvPicPr>
            <a:picLocks noChangeAspect="1"/>
          </p:cNvPicPr>
          <p:nvPr/>
        </p:nvPicPr>
        <p:blipFill>
          <a:blip r:embed="rId4"/>
          <a:stretch>
            <a:fillRect/>
          </a:stretch>
        </p:blipFill>
        <p:spPr>
          <a:xfrm>
            <a:off x="6814492" y="1607218"/>
            <a:ext cx="4576421" cy="4289797"/>
          </a:xfrm>
          <a:prstGeom prst="rect">
            <a:avLst/>
          </a:prstGeom>
        </p:spPr>
      </p:pic>
      <p:sp>
        <p:nvSpPr>
          <p:cNvPr id="7" name="Rectángulo 6"/>
          <p:cNvSpPr/>
          <p:nvPr/>
        </p:nvSpPr>
        <p:spPr>
          <a:xfrm>
            <a:off x="3868310" y="5924602"/>
            <a:ext cx="4522575" cy="461665"/>
          </a:xfrm>
          <a:prstGeom prst="rect">
            <a:avLst/>
          </a:prstGeom>
        </p:spPr>
        <p:txBody>
          <a:bodyPr wrap="square">
            <a:spAutoFit/>
          </a:bodyPr>
          <a:lstStyle/>
          <a:p>
            <a:pPr algn="just"/>
            <a:r>
              <a:rPr lang="es-MX" sz="2400" b="1" dirty="0">
                <a:latin typeface="Arial" panose="020B0604020202020204" pitchFamily="34" charset="0"/>
                <a:cs typeface="Arial" panose="020B0604020202020204" pitchFamily="34" charset="0"/>
              </a:rPr>
              <a:t>Los colores </a:t>
            </a:r>
            <a:r>
              <a:rPr lang="es-MX" sz="2400" b="1" dirty="0" smtClean="0">
                <a:latin typeface="Arial" panose="020B0604020202020204" pitchFamily="34" charset="0"/>
                <a:cs typeface="Arial" panose="020B0604020202020204" pitchFamily="34" charset="0"/>
              </a:rPr>
              <a:t>complementarios</a:t>
            </a:r>
            <a:endParaRPr lang="es-MX" sz="2400" b="0" i="0" u="none" strike="noStrike" dirty="0">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463217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2422004" y="2472734"/>
            <a:ext cx="7200800" cy="4104456"/>
          </a:xfrm>
          <a:prstGeom prst="rect">
            <a:avLst/>
          </a:prstGeom>
        </p:spPr>
      </p:pic>
      <p:pic>
        <p:nvPicPr>
          <p:cNvPr id="3" name="Imagen 2"/>
          <p:cNvPicPr>
            <a:picLocks noChangeAspect="1"/>
          </p:cNvPicPr>
          <p:nvPr/>
        </p:nvPicPr>
        <p:blipFill>
          <a:blip r:embed="rId3"/>
          <a:stretch>
            <a:fillRect/>
          </a:stretch>
        </p:blipFill>
        <p:spPr>
          <a:xfrm>
            <a:off x="621804" y="404664"/>
            <a:ext cx="9784928" cy="969348"/>
          </a:xfrm>
          <a:prstGeom prst="rect">
            <a:avLst/>
          </a:prstGeom>
        </p:spPr>
      </p:pic>
      <p:sp>
        <p:nvSpPr>
          <p:cNvPr id="4" name="Rectángulo 3"/>
          <p:cNvSpPr/>
          <p:nvPr/>
        </p:nvSpPr>
        <p:spPr>
          <a:xfrm>
            <a:off x="1989956" y="1124744"/>
            <a:ext cx="7776864" cy="1200329"/>
          </a:xfrm>
          <a:prstGeom prst="rect">
            <a:avLst/>
          </a:prstGeom>
        </p:spPr>
        <p:txBody>
          <a:bodyPr wrap="square">
            <a:spAutoFit/>
          </a:bodyPr>
          <a:lstStyle/>
          <a:p>
            <a:pPr algn="just"/>
            <a:r>
              <a:rPr lang="es-MX" b="1" dirty="0" smtClean="0">
                <a:latin typeface="Arial" panose="020B0604020202020204" pitchFamily="34" charset="0"/>
                <a:cs typeface="Arial" panose="020B0604020202020204" pitchFamily="34" charset="0"/>
              </a:rPr>
              <a:t>Las gamas en función del valor;</a:t>
            </a:r>
            <a:r>
              <a:rPr lang="es-MX" dirty="0"/>
              <a:t> </a:t>
            </a:r>
            <a:r>
              <a:rPr lang="es-MX" dirty="0">
                <a:latin typeface="Arial" panose="020B0604020202020204" pitchFamily="34" charset="0"/>
                <a:cs typeface="Arial" panose="020B0604020202020204" pitchFamily="34" charset="0"/>
              </a:rPr>
              <a:t>Se obtienen añadiendo, de forma gradual, blanco o negro al tono. De ese modo podremos hablar de gama de tonos claros cuando tienen blanco en su composición, o bien, gama de tonos oscuros cuando llevan negro en su mezcla.</a:t>
            </a:r>
            <a:r>
              <a:rPr lang="es-MX" b="1" dirty="0" smtClean="0">
                <a:latin typeface="Arial" panose="020B0604020202020204" pitchFamily="34" charset="0"/>
                <a:cs typeface="Arial" panose="020B0604020202020204" pitchFamily="34" charset="0"/>
              </a:rPr>
              <a:t> </a:t>
            </a:r>
            <a:endParaRPr lang="es-MX" b="0" i="0" u="none" strike="noStrike" dirty="0">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10825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a:stretch>
        </a:blipFill>
        <a:effectLst/>
      </p:bgPr>
    </p:bg>
    <p:spTree>
      <p:nvGrpSpPr>
        <p:cNvPr id="1" name=""/>
        <p:cNvGrpSpPr/>
        <p:nvPr/>
      </p:nvGrpSpPr>
      <p:grpSpPr>
        <a:xfrm>
          <a:off x="0" y="0"/>
          <a:ext cx="0" cy="0"/>
          <a:chOff x="0" y="0"/>
          <a:chExt cx="0" cy="0"/>
        </a:xfrm>
      </p:grpSpPr>
      <p:sp>
        <p:nvSpPr>
          <p:cNvPr id="5" name="Título 1"/>
          <p:cNvSpPr txBox="1">
            <a:spLocks/>
          </p:cNvSpPr>
          <p:nvPr/>
        </p:nvSpPr>
        <p:spPr>
          <a:xfrm>
            <a:off x="1125860" y="426160"/>
            <a:ext cx="9636033" cy="1562679"/>
          </a:xfrm>
          <a:prstGeom prst="rect">
            <a:avLst/>
          </a:prstGeom>
        </p:spPr>
        <p:txBody>
          <a:bodyPr>
            <a:noAutofit/>
          </a:bodyPr>
          <a:lstStyle>
            <a:lvl1pPr algn="l" defTabSz="914400" rtl="0" eaLnBrk="1" latinLnBrk="0" hangingPunct="1">
              <a:lnSpc>
                <a:spcPct val="90000"/>
              </a:lnSpc>
              <a:spcBef>
                <a:spcPct val="0"/>
              </a:spcBef>
              <a:buNone/>
              <a:defRPr sz="3600" kern="1200">
                <a:solidFill>
                  <a:schemeClr val="tx1"/>
                </a:solidFill>
                <a:latin typeface="+mj-lt"/>
                <a:ea typeface="+mj-ea"/>
                <a:cs typeface="+mj-cs"/>
              </a:defRPr>
            </a:lvl1pPr>
          </a:lstStyle>
          <a:p>
            <a:r>
              <a:rPr lang="es-MX" b="1" dirty="0" smtClean="0">
                <a:latin typeface="Arial" panose="020B0604020202020204" pitchFamily="34" charset="0"/>
                <a:cs typeface="Arial" panose="020B0604020202020204" pitchFamily="34" charset="0"/>
              </a:rPr>
              <a:t>Cualidades del color;</a:t>
            </a:r>
          </a:p>
          <a:p>
            <a:pPr algn="just"/>
            <a:r>
              <a:rPr lang="es-MX" sz="1800" dirty="0" smtClean="0">
                <a:latin typeface="Arial" panose="020B0604020202020204" pitchFamily="34" charset="0"/>
                <a:cs typeface="Arial" panose="020B0604020202020204" pitchFamily="34" charset="0"/>
              </a:rPr>
              <a:t>El color posee tres características, cualidades o dimensiones; matiz, intensidad o saturación y valor.</a:t>
            </a:r>
            <a:endParaRPr lang="es-MX" sz="1800" dirty="0">
              <a:latin typeface="Arial" panose="020B0604020202020204" pitchFamily="34" charset="0"/>
              <a:cs typeface="Arial" panose="020B0604020202020204" pitchFamily="34" charset="0"/>
            </a:endParaRPr>
          </a:p>
        </p:txBody>
      </p:sp>
      <p:grpSp>
        <p:nvGrpSpPr>
          <p:cNvPr id="10" name="Grupo 9"/>
          <p:cNvGrpSpPr/>
          <p:nvPr/>
        </p:nvGrpSpPr>
        <p:grpSpPr>
          <a:xfrm>
            <a:off x="1989956" y="1772816"/>
            <a:ext cx="4104456" cy="2673129"/>
            <a:chOff x="3743221" y="1149818"/>
            <a:chExt cx="3195130" cy="2385097"/>
          </a:xfrm>
        </p:grpSpPr>
        <p:sp>
          <p:nvSpPr>
            <p:cNvPr id="11" name="Redondear rectángulo de esquina del mismo lado 10"/>
            <p:cNvSpPr/>
            <p:nvPr/>
          </p:nvSpPr>
          <p:spPr>
            <a:xfrm>
              <a:off x="3743221" y="1149818"/>
              <a:ext cx="3195130" cy="2385097"/>
            </a:xfrm>
            <a:prstGeom prst="round2SameRect">
              <a:avLst>
                <a:gd name="adj1" fmla="val 8000"/>
                <a:gd name="adj2" fmla="val 0"/>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2" name="Redondear rectángulo de esquina del mismo lado 4"/>
            <p:cNvSpPr txBox="1"/>
            <p:nvPr/>
          </p:nvSpPr>
          <p:spPr>
            <a:xfrm>
              <a:off x="3799107" y="1205704"/>
              <a:ext cx="3083358" cy="232921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2860" tIns="68580" rIns="22860" bIns="22860" numCol="1" spcCol="1270" anchor="t" anchorCtr="0">
              <a:noAutofit/>
            </a:bodyPr>
            <a:lstStyle/>
            <a:p>
              <a:pPr marL="171450" lvl="1" indent="-171450" algn="just" defTabSz="800100">
                <a:lnSpc>
                  <a:spcPct val="90000"/>
                </a:lnSpc>
                <a:spcBef>
                  <a:spcPct val="0"/>
                </a:spcBef>
                <a:spcAft>
                  <a:spcPct val="15000"/>
                </a:spcAft>
                <a:buChar char="••"/>
              </a:pPr>
              <a:r>
                <a:rPr lang="es-ES" sz="1800" kern="1200" dirty="0" smtClean="0">
                  <a:latin typeface="Arial" panose="020B0604020202020204" pitchFamily="34" charset="0"/>
                  <a:cs typeface="Arial" panose="020B0604020202020204" pitchFamily="34" charset="0"/>
                </a:rPr>
                <a:t>Es la </a:t>
              </a:r>
              <a:r>
                <a:rPr lang="es-ES" dirty="0" smtClean="0">
                  <a:latin typeface="Arial" panose="020B0604020202020204" pitchFamily="34" charset="0"/>
                  <a:cs typeface="Arial" panose="020B0604020202020204" pitchFamily="34" charset="0"/>
                </a:rPr>
                <a:t>cantidad mezclada de un color determinado con otro para enriquecerlo, pero no pierde sus características propias. Está expresado por el nombre de cada color (azul, verde, rojo, amarillo) y por nombres compuestos (azul-verdoso, rojo-azulado, entre otros)</a:t>
              </a:r>
              <a:endParaRPr lang="es-ES" sz="1800" kern="1200" dirty="0">
                <a:latin typeface="Arial" panose="020B0604020202020204" pitchFamily="34" charset="0"/>
                <a:cs typeface="Arial" panose="020B0604020202020204" pitchFamily="34" charset="0"/>
              </a:endParaRPr>
            </a:p>
          </p:txBody>
        </p:sp>
      </p:grpSp>
      <p:grpSp>
        <p:nvGrpSpPr>
          <p:cNvPr id="13" name="Grupo 12"/>
          <p:cNvGrpSpPr/>
          <p:nvPr/>
        </p:nvGrpSpPr>
        <p:grpSpPr>
          <a:xfrm>
            <a:off x="3511350" y="4209788"/>
            <a:ext cx="3195130" cy="1201195"/>
            <a:chOff x="3743221" y="3359312"/>
            <a:chExt cx="3195130" cy="1201195"/>
          </a:xfrm>
        </p:grpSpPr>
        <p:sp>
          <p:nvSpPr>
            <p:cNvPr id="14" name="Rectángulo 13"/>
            <p:cNvSpPr/>
            <p:nvPr/>
          </p:nvSpPr>
          <p:spPr>
            <a:xfrm>
              <a:off x="3743221" y="3534915"/>
              <a:ext cx="3195130" cy="1025592"/>
            </a:xfrm>
            <a:prstGeom prst="rect">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5" name="CuadroTexto 14"/>
            <p:cNvSpPr txBox="1"/>
            <p:nvPr/>
          </p:nvSpPr>
          <p:spPr>
            <a:xfrm>
              <a:off x="3743221" y="3359312"/>
              <a:ext cx="2250092" cy="102559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21920" tIns="0" rIns="40640" bIns="0" numCol="1" spcCol="1270" anchor="ctr" anchorCtr="0">
              <a:noAutofit/>
            </a:bodyPr>
            <a:lstStyle/>
            <a:p>
              <a:pPr lvl="0" algn="l" defTabSz="1422400">
                <a:lnSpc>
                  <a:spcPct val="90000"/>
                </a:lnSpc>
                <a:spcBef>
                  <a:spcPct val="0"/>
                </a:spcBef>
                <a:spcAft>
                  <a:spcPct val="35000"/>
                </a:spcAft>
              </a:pPr>
              <a:r>
                <a:rPr lang="es-ES" sz="3200" kern="1200" dirty="0" smtClean="0">
                  <a:latin typeface="Arial" panose="020B0604020202020204" pitchFamily="34" charset="0"/>
                  <a:cs typeface="Arial" panose="020B0604020202020204" pitchFamily="34" charset="0"/>
                </a:rPr>
                <a:t>       </a:t>
              </a:r>
            </a:p>
            <a:p>
              <a:pPr lvl="0" algn="l" defTabSz="1422400">
                <a:lnSpc>
                  <a:spcPct val="90000"/>
                </a:lnSpc>
                <a:spcBef>
                  <a:spcPct val="0"/>
                </a:spcBef>
                <a:spcAft>
                  <a:spcPct val="35000"/>
                </a:spcAft>
              </a:pPr>
              <a:r>
                <a:rPr lang="es-ES" sz="3200" dirty="0">
                  <a:latin typeface="Arial" panose="020B0604020202020204" pitchFamily="34" charset="0"/>
                  <a:cs typeface="Arial" panose="020B0604020202020204" pitchFamily="34" charset="0"/>
                </a:rPr>
                <a:t> </a:t>
              </a:r>
              <a:r>
                <a:rPr lang="es-ES" sz="3200" dirty="0" smtClean="0">
                  <a:latin typeface="Arial" panose="020B0604020202020204" pitchFamily="34" charset="0"/>
                  <a:cs typeface="Arial" panose="020B0604020202020204" pitchFamily="34" charset="0"/>
                </a:rPr>
                <a:t>      Matiz</a:t>
              </a:r>
              <a:endParaRPr lang="es-ES" sz="3200" kern="1200" dirty="0">
                <a:latin typeface="Arial" panose="020B0604020202020204" pitchFamily="34" charset="0"/>
                <a:cs typeface="Arial" panose="020B0604020202020204" pitchFamily="34" charset="0"/>
              </a:endParaRPr>
            </a:p>
          </p:txBody>
        </p:sp>
      </p:grpSp>
      <p:pic>
        <p:nvPicPr>
          <p:cNvPr id="6" name="Imagen 5"/>
          <p:cNvPicPr>
            <a:picLocks noChangeAspect="1"/>
          </p:cNvPicPr>
          <p:nvPr/>
        </p:nvPicPr>
        <p:blipFill>
          <a:blip r:embed="rId3"/>
          <a:stretch>
            <a:fillRect/>
          </a:stretch>
        </p:blipFill>
        <p:spPr>
          <a:xfrm>
            <a:off x="6051446" y="4621548"/>
            <a:ext cx="3137206" cy="1964385"/>
          </a:xfrm>
          <a:prstGeom prst="rect">
            <a:avLst/>
          </a:prstGeom>
        </p:spPr>
      </p:pic>
    </p:spTree>
    <p:extLst>
      <p:ext uri="{BB962C8B-B14F-4D97-AF65-F5344CB8AC3E}">
        <p14:creationId xmlns:p14="http://schemas.microsoft.com/office/powerpoint/2010/main" val="36875712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o 1"/>
          <p:cNvGrpSpPr/>
          <p:nvPr/>
        </p:nvGrpSpPr>
        <p:grpSpPr>
          <a:xfrm>
            <a:off x="1989956" y="1772816"/>
            <a:ext cx="4104456" cy="2673129"/>
            <a:chOff x="3743221" y="1149818"/>
            <a:chExt cx="3195130" cy="2385097"/>
          </a:xfrm>
        </p:grpSpPr>
        <p:sp>
          <p:nvSpPr>
            <p:cNvPr id="3" name="Redondear rectángulo de esquina del mismo lado 2"/>
            <p:cNvSpPr/>
            <p:nvPr/>
          </p:nvSpPr>
          <p:spPr>
            <a:xfrm>
              <a:off x="3743221" y="1149818"/>
              <a:ext cx="3195130" cy="2385097"/>
            </a:xfrm>
            <a:prstGeom prst="round2SameRect">
              <a:avLst>
                <a:gd name="adj1" fmla="val 8000"/>
                <a:gd name="adj2" fmla="val 0"/>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4" name="Redondear rectángulo de esquina del mismo lado 4"/>
            <p:cNvSpPr txBox="1"/>
            <p:nvPr/>
          </p:nvSpPr>
          <p:spPr>
            <a:xfrm>
              <a:off x="3799107" y="1205704"/>
              <a:ext cx="3083358" cy="232921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2860" tIns="68580" rIns="22860" bIns="22860" numCol="1" spcCol="1270" anchor="t" anchorCtr="0">
              <a:noAutofit/>
            </a:bodyPr>
            <a:lstStyle/>
            <a:p>
              <a:pPr marL="171450" lvl="1" indent="-171450" algn="just" defTabSz="800100">
                <a:lnSpc>
                  <a:spcPct val="90000"/>
                </a:lnSpc>
                <a:spcBef>
                  <a:spcPct val="0"/>
                </a:spcBef>
                <a:spcAft>
                  <a:spcPct val="15000"/>
                </a:spcAft>
                <a:buChar char="••"/>
              </a:pPr>
              <a:r>
                <a:rPr lang="es-ES" sz="1800" kern="1200" dirty="0" smtClean="0">
                  <a:latin typeface="Arial" panose="020B0604020202020204" pitchFamily="34" charset="0"/>
                  <a:cs typeface="Arial" panose="020B0604020202020204" pitchFamily="34" charset="0"/>
                </a:rPr>
                <a:t>Es la pureza de un color, la saturación total o máxima saturación, ocurre cuando un color es “puro”, o sea que adquiere su máxima fuerza, indica la cualidad que se llama riqueza de tono, cuya intensidad máxima es la que se observa en un recipiente de pintura.</a:t>
              </a:r>
              <a:endParaRPr lang="es-ES" sz="1800" kern="1200" dirty="0">
                <a:latin typeface="Arial" panose="020B0604020202020204" pitchFamily="34" charset="0"/>
                <a:cs typeface="Arial" panose="020B0604020202020204" pitchFamily="34" charset="0"/>
              </a:endParaRPr>
            </a:p>
          </p:txBody>
        </p:sp>
      </p:grpSp>
      <p:grpSp>
        <p:nvGrpSpPr>
          <p:cNvPr id="5" name="Grupo 4"/>
          <p:cNvGrpSpPr/>
          <p:nvPr/>
        </p:nvGrpSpPr>
        <p:grpSpPr>
          <a:xfrm>
            <a:off x="3790156" y="4296829"/>
            <a:ext cx="3195130" cy="1197462"/>
            <a:chOff x="3743221" y="3363045"/>
            <a:chExt cx="3195130" cy="1197462"/>
          </a:xfrm>
        </p:grpSpPr>
        <p:sp>
          <p:nvSpPr>
            <p:cNvPr id="6" name="Rectángulo 5"/>
            <p:cNvSpPr/>
            <p:nvPr/>
          </p:nvSpPr>
          <p:spPr>
            <a:xfrm>
              <a:off x="3743221" y="3534915"/>
              <a:ext cx="3195130" cy="1025592"/>
            </a:xfrm>
            <a:prstGeom prst="rect">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7" name="CuadroTexto 6"/>
            <p:cNvSpPr txBox="1"/>
            <p:nvPr/>
          </p:nvSpPr>
          <p:spPr>
            <a:xfrm>
              <a:off x="4166347" y="3363045"/>
              <a:ext cx="2250092" cy="102559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21920" tIns="0" rIns="40640" bIns="0" numCol="1" spcCol="1270" anchor="ctr" anchorCtr="0">
              <a:noAutofit/>
            </a:bodyPr>
            <a:lstStyle/>
            <a:p>
              <a:pPr lvl="0" algn="l" defTabSz="1422400">
                <a:lnSpc>
                  <a:spcPct val="90000"/>
                </a:lnSpc>
                <a:spcBef>
                  <a:spcPct val="0"/>
                </a:spcBef>
                <a:spcAft>
                  <a:spcPct val="35000"/>
                </a:spcAft>
              </a:pPr>
              <a:r>
                <a:rPr lang="es-ES" sz="3200" kern="1200" dirty="0" smtClean="0">
                  <a:latin typeface="Arial" panose="020B0604020202020204" pitchFamily="34" charset="0"/>
                  <a:cs typeface="Arial" panose="020B0604020202020204" pitchFamily="34" charset="0"/>
                </a:rPr>
                <a:t>      Saturación</a:t>
              </a:r>
              <a:endParaRPr lang="es-ES" sz="3200" kern="1200" dirty="0">
                <a:latin typeface="Arial" panose="020B0604020202020204" pitchFamily="34" charset="0"/>
                <a:cs typeface="Arial" panose="020B0604020202020204" pitchFamily="34" charset="0"/>
              </a:endParaRPr>
            </a:p>
          </p:txBody>
        </p:sp>
      </p:grpSp>
      <p:pic>
        <p:nvPicPr>
          <p:cNvPr id="8" name="Imagen 7"/>
          <p:cNvPicPr>
            <a:picLocks noChangeAspect="1"/>
          </p:cNvPicPr>
          <p:nvPr/>
        </p:nvPicPr>
        <p:blipFill rotWithShape="1">
          <a:blip r:embed="rId2"/>
          <a:srcRect b="15614"/>
          <a:stretch/>
        </p:blipFill>
        <p:spPr>
          <a:xfrm>
            <a:off x="6670476" y="4850644"/>
            <a:ext cx="2274745" cy="1631034"/>
          </a:xfrm>
          <a:prstGeom prst="rect">
            <a:avLst/>
          </a:prstGeom>
        </p:spPr>
      </p:pic>
      <p:sp>
        <p:nvSpPr>
          <p:cNvPr id="10" name="Título 1"/>
          <p:cNvSpPr txBox="1">
            <a:spLocks/>
          </p:cNvSpPr>
          <p:nvPr/>
        </p:nvSpPr>
        <p:spPr>
          <a:xfrm>
            <a:off x="1125860" y="426161"/>
            <a:ext cx="9636033" cy="698584"/>
          </a:xfrm>
          <a:prstGeom prst="rect">
            <a:avLst/>
          </a:prstGeom>
        </p:spPr>
        <p:txBody>
          <a:bodyPr>
            <a:noAutofit/>
          </a:bodyPr>
          <a:lstStyle>
            <a:lvl1pPr algn="l" defTabSz="914400" rtl="0" eaLnBrk="1" latinLnBrk="0" hangingPunct="1">
              <a:lnSpc>
                <a:spcPct val="90000"/>
              </a:lnSpc>
              <a:spcBef>
                <a:spcPct val="0"/>
              </a:spcBef>
              <a:buNone/>
              <a:defRPr sz="3600" kern="1200">
                <a:solidFill>
                  <a:schemeClr val="tx1"/>
                </a:solidFill>
                <a:latin typeface="+mj-lt"/>
                <a:ea typeface="+mj-ea"/>
                <a:cs typeface="+mj-cs"/>
              </a:defRPr>
            </a:lvl1pPr>
          </a:lstStyle>
          <a:p>
            <a:r>
              <a:rPr lang="es-MX" b="1" dirty="0" smtClean="0">
                <a:latin typeface="Arial" panose="020B0604020202020204" pitchFamily="34" charset="0"/>
                <a:cs typeface="Arial" panose="020B0604020202020204" pitchFamily="34" charset="0"/>
              </a:rPr>
              <a:t>Cualidades del color;</a:t>
            </a:r>
          </a:p>
        </p:txBody>
      </p:sp>
    </p:spTree>
    <p:extLst>
      <p:ext uri="{BB962C8B-B14F-4D97-AF65-F5344CB8AC3E}">
        <p14:creationId xmlns:p14="http://schemas.microsoft.com/office/powerpoint/2010/main" val="16065069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upo 4"/>
          <p:cNvGrpSpPr/>
          <p:nvPr/>
        </p:nvGrpSpPr>
        <p:grpSpPr>
          <a:xfrm>
            <a:off x="1989956" y="1772816"/>
            <a:ext cx="4104456" cy="2760931"/>
            <a:chOff x="3743221" y="1149818"/>
            <a:chExt cx="3195130" cy="2463438"/>
          </a:xfrm>
        </p:grpSpPr>
        <p:sp>
          <p:nvSpPr>
            <p:cNvPr id="6" name="Redondear rectángulo de esquina del mismo lado 5"/>
            <p:cNvSpPr/>
            <p:nvPr/>
          </p:nvSpPr>
          <p:spPr>
            <a:xfrm>
              <a:off x="3743221" y="1149818"/>
              <a:ext cx="3195130" cy="2385097"/>
            </a:xfrm>
            <a:prstGeom prst="round2SameRect">
              <a:avLst>
                <a:gd name="adj1" fmla="val 8000"/>
                <a:gd name="adj2" fmla="val 0"/>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7" name="Redondear rectángulo de esquina del mismo lado 4"/>
            <p:cNvSpPr txBox="1"/>
            <p:nvPr/>
          </p:nvSpPr>
          <p:spPr>
            <a:xfrm>
              <a:off x="3833911" y="1284045"/>
              <a:ext cx="3083358" cy="232921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2860" tIns="68580" rIns="22860" bIns="22860" numCol="1" spcCol="1270" anchor="t" anchorCtr="0">
              <a:noAutofit/>
            </a:bodyPr>
            <a:lstStyle/>
            <a:p>
              <a:pPr marL="171450" lvl="1" indent="-171450" algn="just" defTabSz="800100">
                <a:lnSpc>
                  <a:spcPct val="90000"/>
                </a:lnSpc>
                <a:spcBef>
                  <a:spcPct val="0"/>
                </a:spcBef>
                <a:spcAft>
                  <a:spcPct val="15000"/>
                </a:spcAft>
                <a:buChar char="••"/>
              </a:pPr>
              <a:r>
                <a:rPr lang="es-ES" sz="1800" kern="1200" dirty="0" smtClean="0">
                  <a:latin typeface="Arial" panose="020B0604020202020204" pitchFamily="34" charset="0"/>
                  <a:cs typeface="Arial" panose="020B0604020202020204" pitchFamily="34" charset="0"/>
                </a:rPr>
                <a:t>Es </a:t>
              </a:r>
              <a:r>
                <a:rPr lang="es-ES" dirty="0" smtClean="0">
                  <a:latin typeface="Arial" panose="020B0604020202020204" pitchFamily="34" charset="0"/>
                  <a:cs typeface="Arial" panose="020B0604020202020204" pitchFamily="34" charset="0"/>
                </a:rPr>
                <a:t>el grado de luminosidad</a:t>
              </a:r>
              <a:r>
                <a:rPr lang="es-ES" sz="1800" kern="1200" dirty="0" smtClean="0">
                  <a:latin typeface="Arial" panose="020B0604020202020204" pitchFamily="34" charset="0"/>
                  <a:cs typeface="Arial" panose="020B0604020202020204" pitchFamily="34" charset="0"/>
                </a:rPr>
                <a:t>  de un color o su condición de claridad (blanco) o de oscuridad (negro), por ejemplo, un verde claro y un verde oscuro son verdes de distinto valor.</a:t>
              </a:r>
              <a:endParaRPr lang="es-ES" sz="1800" kern="1200" dirty="0">
                <a:latin typeface="Arial" panose="020B0604020202020204" pitchFamily="34" charset="0"/>
                <a:cs typeface="Arial" panose="020B0604020202020204" pitchFamily="34" charset="0"/>
              </a:endParaRPr>
            </a:p>
          </p:txBody>
        </p:sp>
      </p:grpSp>
      <p:grpSp>
        <p:nvGrpSpPr>
          <p:cNvPr id="8" name="Grupo 7"/>
          <p:cNvGrpSpPr/>
          <p:nvPr/>
        </p:nvGrpSpPr>
        <p:grpSpPr>
          <a:xfrm>
            <a:off x="3790156" y="4293096"/>
            <a:ext cx="3195130" cy="1201195"/>
            <a:chOff x="3743221" y="3359312"/>
            <a:chExt cx="3195130" cy="1201195"/>
          </a:xfrm>
        </p:grpSpPr>
        <p:sp>
          <p:nvSpPr>
            <p:cNvPr id="9" name="Rectángulo 8"/>
            <p:cNvSpPr/>
            <p:nvPr/>
          </p:nvSpPr>
          <p:spPr>
            <a:xfrm>
              <a:off x="3743221" y="3534915"/>
              <a:ext cx="3195130" cy="1025592"/>
            </a:xfrm>
            <a:prstGeom prst="rect">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0" name="CuadroTexto 9"/>
            <p:cNvSpPr txBox="1"/>
            <p:nvPr/>
          </p:nvSpPr>
          <p:spPr>
            <a:xfrm>
              <a:off x="3743221" y="3359312"/>
              <a:ext cx="2250092" cy="102559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21920" tIns="0" rIns="40640" bIns="0" numCol="1" spcCol="1270" anchor="ctr" anchorCtr="0">
              <a:noAutofit/>
            </a:bodyPr>
            <a:lstStyle/>
            <a:p>
              <a:pPr lvl="0" algn="l" defTabSz="1422400">
                <a:lnSpc>
                  <a:spcPct val="90000"/>
                </a:lnSpc>
                <a:spcBef>
                  <a:spcPct val="0"/>
                </a:spcBef>
                <a:spcAft>
                  <a:spcPct val="35000"/>
                </a:spcAft>
              </a:pPr>
              <a:r>
                <a:rPr lang="es-ES" sz="3200" kern="1200" dirty="0" smtClean="0">
                  <a:latin typeface="Arial" panose="020B0604020202020204" pitchFamily="34" charset="0"/>
                  <a:cs typeface="Arial" panose="020B0604020202020204" pitchFamily="34" charset="0"/>
                </a:rPr>
                <a:t>       </a:t>
              </a:r>
            </a:p>
            <a:p>
              <a:pPr lvl="0" algn="l" defTabSz="1422400">
                <a:lnSpc>
                  <a:spcPct val="90000"/>
                </a:lnSpc>
                <a:spcBef>
                  <a:spcPct val="0"/>
                </a:spcBef>
                <a:spcAft>
                  <a:spcPct val="35000"/>
                </a:spcAft>
              </a:pPr>
              <a:r>
                <a:rPr lang="es-ES" sz="3200" dirty="0">
                  <a:latin typeface="Arial" panose="020B0604020202020204" pitchFamily="34" charset="0"/>
                  <a:cs typeface="Arial" panose="020B0604020202020204" pitchFamily="34" charset="0"/>
                </a:rPr>
                <a:t> </a:t>
              </a:r>
              <a:r>
                <a:rPr lang="es-ES" sz="3200" dirty="0" smtClean="0">
                  <a:latin typeface="Arial" panose="020B0604020202020204" pitchFamily="34" charset="0"/>
                  <a:cs typeface="Arial" panose="020B0604020202020204" pitchFamily="34" charset="0"/>
                </a:rPr>
                <a:t>      </a:t>
              </a:r>
              <a:r>
                <a:rPr lang="es-ES" sz="3200" kern="1200" dirty="0" smtClean="0">
                  <a:latin typeface="Arial" panose="020B0604020202020204" pitchFamily="34" charset="0"/>
                  <a:cs typeface="Arial" panose="020B0604020202020204" pitchFamily="34" charset="0"/>
                </a:rPr>
                <a:t>Valor</a:t>
              </a:r>
              <a:endParaRPr lang="es-ES" sz="3200" kern="1200" dirty="0">
                <a:latin typeface="Arial" panose="020B0604020202020204" pitchFamily="34" charset="0"/>
                <a:cs typeface="Arial" panose="020B0604020202020204" pitchFamily="34" charset="0"/>
              </a:endParaRPr>
            </a:p>
          </p:txBody>
        </p:sp>
      </p:grpSp>
      <p:sp>
        <p:nvSpPr>
          <p:cNvPr id="12" name="Título 1"/>
          <p:cNvSpPr txBox="1">
            <a:spLocks/>
          </p:cNvSpPr>
          <p:nvPr/>
        </p:nvSpPr>
        <p:spPr>
          <a:xfrm>
            <a:off x="1125860" y="426161"/>
            <a:ext cx="9636033" cy="698584"/>
          </a:xfrm>
          <a:prstGeom prst="rect">
            <a:avLst/>
          </a:prstGeom>
        </p:spPr>
        <p:txBody>
          <a:bodyPr>
            <a:noAutofit/>
          </a:bodyPr>
          <a:lstStyle>
            <a:lvl1pPr algn="l" defTabSz="914400" rtl="0" eaLnBrk="1" latinLnBrk="0" hangingPunct="1">
              <a:lnSpc>
                <a:spcPct val="90000"/>
              </a:lnSpc>
              <a:spcBef>
                <a:spcPct val="0"/>
              </a:spcBef>
              <a:buNone/>
              <a:defRPr sz="3600" kern="1200">
                <a:solidFill>
                  <a:schemeClr val="tx1"/>
                </a:solidFill>
                <a:latin typeface="+mj-lt"/>
                <a:ea typeface="+mj-ea"/>
                <a:cs typeface="+mj-cs"/>
              </a:defRPr>
            </a:lvl1pPr>
          </a:lstStyle>
          <a:p>
            <a:r>
              <a:rPr lang="es-MX" b="1" dirty="0" smtClean="0">
                <a:latin typeface="Arial" panose="020B0604020202020204" pitchFamily="34" charset="0"/>
                <a:cs typeface="Arial" panose="020B0604020202020204" pitchFamily="34" charset="0"/>
              </a:rPr>
              <a:t>Cualidades del color;</a:t>
            </a:r>
          </a:p>
        </p:txBody>
      </p:sp>
      <p:pic>
        <p:nvPicPr>
          <p:cNvPr id="13" name="Imagen 12"/>
          <p:cNvPicPr>
            <a:picLocks noChangeAspect="1"/>
          </p:cNvPicPr>
          <p:nvPr/>
        </p:nvPicPr>
        <p:blipFill>
          <a:blip r:embed="rId2"/>
          <a:stretch>
            <a:fillRect/>
          </a:stretch>
        </p:blipFill>
        <p:spPr>
          <a:xfrm>
            <a:off x="6450146" y="4941168"/>
            <a:ext cx="2780604" cy="1507389"/>
          </a:xfrm>
          <a:prstGeom prst="rect">
            <a:avLst/>
          </a:prstGeom>
        </p:spPr>
      </p:pic>
    </p:spTree>
    <p:extLst>
      <p:ext uri="{BB962C8B-B14F-4D97-AF65-F5344CB8AC3E}">
        <p14:creationId xmlns:p14="http://schemas.microsoft.com/office/powerpoint/2010/main" val="14294900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lvl="0">
              <a:lnSpc>
                <a:spcPct val="100000"/>
              </a:lnSpc>
              <a:spcBef>
                <a:spcPts val="0"/>
              </a:spcBef>
            </a:pPr>
            <a:r>
              <a:rPr lang="es-MX" b="1" dirty="0">
                <a:solidFill>
                  <a:prstClr val="black"/>
                </a:solidFill>
                <a:latin typeface="Arial" panose="020B0604020202020204" pitchFamily="34" charset="0"/>
                <a:ea typeface="+mn-ea"/>
                <a:cs typeface="Arial" panose="020B0604020202020204" pitchFamily="34" charset="0"/>
              </a:rPr>
              <a:t>Cualidades del color;</a:t>
            </a:r>
            <a:r>
              <a:rPr lang="es-MX" sz="1800" b="1" dirty="0">
                <a:solidFill>
                  <a:prstClr val="black"/>
                </a:solidFill>
                <a:latin typeface="Arial" panose="020B0604020202020204" pitchFamily="34" charset="0"/>
                <a:ea typeface="+mn-ea"/>
                <a:cs typeface="Arial" panose="020B0604020202020204" pitchFamily="34" charset="0"/>
              </a:rPr>
              <a:t/>
            </a:r>
            <a:br>
              <a:rPr lang="es-MX" sz="1800" b="1" dirty="0">
                <a:solidFill>
                  <a:prstClr val="black"/>
                </a:solidFill>
                <a:latin typeface="Arial" panose="020B0604020202020204" pitchFamily="34" charset="0"/>
                <a:ea typeface="+mn-ea"/>
                <a:cs typeface="Arial" panose="020B0604020202020204" pitchFamily="34" charset="0"/>
              </a:rPr>
            </a:br>
            <a:r>
              <a:rPr lang="es-MX" sz="1800" b="1" dirty="0" smtClean="0">
                <a:solidFill>
                  <a:prstClr val="black"/>
                </a:solidFill>
                <a:latin typeface="Arial" panose="020B0604020202020204" pitchFamily="34" charset="0"/>
                <a:ea typeface="+mn-ea"/>
                <a:cs typeface="Arial" panose="020B0604020202020204" pitchFamily="34" charset="0"/>
              </a:rPr>
              <a:t>Aspecto perceptual</a:t>
            </a:r>
            <a:endParaRPr lang="es-MX" dirty="0"/>
          </a:p>
        </p:txBody>
      </p:sp>
      <p:sp>
        <p:nvSpPr>
          <p:cNvPr id="3" name="Marcador de contenido 2"/>
          <p:cNvSpPr>
            <a:spLocks noGrp="1"/>
          </p:cNvSpPr>
          <p:nvPr>
            <p:ph idx="1"/>
          </p:nvPr>
        </p:nvSpPr>
        <p:spPr>
          <a:xfrm>
            <a:off x="885801" y="1916833"/>
            <a:ext cx="5712667" cy="4104456"/>
          </a:xfrm>
        </p:spPr>
        <p:txBody>
          <a:bodyPr/>
          <a:lstStyle/>
          <a:p>
            <a:pPr marL="0" indent="0">
              <a:buNone/>
            </a:pPr>
            <a:endParaRPr lang="es-MX" dirty="0" smtClean="0"/>
          </a:p>
          <a:p>
            <a:pPr marL="0" indent="0">
              <a:buNone/>
            </a:pPr>
            <a:endParaRPr lang="es-MX" dirty="0"/>
          </a:p>
          <a:p>
            <a:pPr marL="0" indent="0">
              <a:buNone/>
            </a:pPr>
            <a:endParaRPr lang="es-MX" dirty="0" smtClean="0"/>
          </a:p>
          <a:p>
            <a:pPr marL="0" indent="0" algn="just">
              <a:buNone/>
            </a:pPr>
            <a:r>
              <a:rPr lang="es-MX" sz="1800" dirty="0" smtClean="0">
                <a:latin typeface="Arial" panose="020B0604020202020204" pitchFamily="34" charset="0"/>
                <a:cs typeface="Arial" panose="020B0604020202020204" pitchFamily="34" charset="0"/>
              </a:rPr>
              <a:t>El color es un fenómeno complejo y muy importante en nuestras vidas, influye en nuestras emociones, despierta sentimientos e incluso reacciones de tipo fisiológico. Al darnos la sensación de calor o de frio, algunos colores se denominan cálidos, fríos o neutros.</a:t>
            </a:r>
            <a:endParaRPr lang="es-MX" sz="1800" dirty="0">
              <a:latin typeface="Arial" panose="020B0604020202020204" pitchFamily="34" charset="0"/>
              <a:cs typeface="Arial" panose="020B0604020202020204" pitchFamily="34" charset="0"/>
            </a:endParaRPr>
          </a:p>
        </p:txBody>
      </p:sp>
      <p:pic>
        <p:nvPicPr>
          <p:cNvPr id="4" name="Imagen 3"/>
          <p:cNvPicPr>
            <a:picLocks noChangeAspect="1"/>
          </p:cNvPicPr>
          <p:nvPr/>
        </p:nvPicPr>
        <p:blipFill rotWithShape="1">
          <a:blip r:embed="rId2">
            <a:extLst>
              <a:ext uri="{28A0092B-C50C-407E-A947-70E740481C1C}">
                <a14:useLocalDpi xmlns:a14="http://schemas.microsoft.com/office/drawing/2010/main" val="0"/>
              </a:ext>
            </a:extLst>
          </a:blip>
          <a:srcRect l="12966" r="13391"/>
          <a:stretch/>
        </p:blipFill>
        <p:spPr>
          <a:xfrm>
            <a:off x="6742484" y="1354651"/>
            <a:ext cx="4746069" cy="4833424"/>
          </a:xfrm>
          <a:prstGeom prst="rect">
            <a:avLst/>
          </a:prstGeom>
        </p:spPr>
      </p:pic>
    </p:spTree>
    <p:extLst>
      <p:ext uri="{BB962C8B-B14F-4D97-AF65-F5344CB8AC3E}">
        <p14:creationId xmlns:p14="http://schemas.microsoft.com/office/powerpoint/2010/main" val="7021304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title"/>
          </p:nvPr>
        </p:nvSpPr>
        <p:spPr>
          <a:xfrm>
            <a:off x="693812" y="404664"/>
            <a:ext cx="9601200" cy="1143000"/>
          </a:xfrm>
        </p:spPr>
        <p:txBody>
          <a:bodyPr>
            <a:normAutofit/>
          </a:bodyPr>
          <a:lstStyle/>
          <a:p>
            <a:pPr lvl="0">
              <a:lnSpc>
                <a:spcPct val="100000"/>
              </a:lnSpc>
              <a:spcBef>
                <a:spcPts val="0"/>
              </a:spcBef>
            </a:pPr>
            <a:r>
              <a:rPr lang="es-MX" b="1" dirty="0">
                <a:solidFill>
                  <a:prstClr val="black"/>
                </a:solidFill>
                <a:latin typeface="Arial" panose="020B0604020202020204" pitchFamily="34" charset="0"/>
                <a:ea typeface="+mn-ea"/>
                <a:cs typeface="Arial" panose="020B0604020202020204" pitchFamily="34" charset="0"/>
              </a:rPr>
              <a:t>Cualidades del color;</a:t>
            </a:r>
            <a:r>
              <a:rPr lang="es-MX" sz="1800" b="1" dirty="0">
                <a:solidFill>
                  <a:prstClr val="black"/>
                </a:solidFill>
                <a:latin typeface="Arial" panose="020B0604020202020204" pitchFamily="34" charset="0"/>
                <a:ea typeface="+mn-ea"/>
                <a:cs typeface="Arial" panose="020B0604020202020204" pitchFamily="34" charset="0"/>
              </a:rPr>
              <a:t/>
            </a:r>
            <a:br>
              <a:rPr lang="es-MX" sz="1800" b="1" dirty="0">
                <a:solidFill>
                  <a:prstClr val="black"/>
                </a:solidFill>
                <a:latin typeface="Arial" panose="020B0604020202020204" pitchFamily="34" charset="0"/>
                <a:ea typeface="+mn-ea"/>
                <a:cs typeface="Arial" panose="020B0604020202020204" pitchFamily="34" charset="0"/>
              </a:rPr>
            </a:br>
            <a:r>
              <a:rPr lang="es-MX" sz="1800" b="1" dirty="0" smtClean="0">
                <a:solidFill>
                  <a:prstClr val="black"/>
                </a:solidFill>
                <a:latin typeface="Arial" panose="020B0604020202020204" pitchFamily="34" charset="0"/>
                <a:ea typeface="+mn-ea"/>
                <a:cs typeface="Arial" panose="020B0604020202020204" pitchFamily="34" charset="0"/>
              </a:rPr>
              <a:t>Aspecto perceptual</a:t>
            </a:r>
            <a:endParaRPr lang="es-MX" dirty="0"/>
          </a:p>
        </p:txBody>
      </p:sp>
      <p:sp>
        <p:nvSpPr>
          <p:cNvPr id="5" name="Marcador de contenido 2"/>
          <p:cNvSpPr>
            <a:spLocks noGrp="1"/>
          </p:cNvSpPr>
          <p:nvPr>
            <p:ph idx="1"/>
          </p:nvPr>
        </p:nvSpPr>
        <p:spPr>
          <a:xfrm>
            <a:off x="6233465" y="3717032"/>
            <a:ext cx="5712667" cy="1305780"/>
          </a:xfrm>
        </p:spPr>
        <p:txBody>
          <a:bodyPr>
            <a:normAutofit/>
          </a:bodyPr>
          <a:lstStyle/>
          <a:p>
            <a:pPr marL="0" indent="0" algn="just">
              <a:buNone/>
            </a:pPr>
            <a:r>
              <a:rPr lang="es-MX" sz="1800" dirty="0" smtClean="0">
                <a:latin typeface="Arial" panose="020B0604020202020204" pitchFamily="34" charset="0"/>
                <a:cs typeface="Arial" panose="020B0604020202020204" pitchFamily="34" charset="0"/>
              </a:rPr>
              <a:t>Las sensaciones visuales que provoca la acción de la luz en nuestro ojos depende de la luminosidad y el contraste que provocan diferentes efectos psicológicos.</a:t>
            </a:r>
          </a:p>
          <a:p>
            <a:pPr marL="0" indent="0">
              <a:buNone/>
            </a:pPr>
            <a:endParaRPr lang="es-MX" sz="1800" dirty="0"/>
          </a:p>
          <a:p>
            <a:pPr marL="0" indent="0">
              <a:buNone/>
            </a:pPr>
            <a:endParaRPr lang="es-MX" sz="1800" dirty="0" smtClean="0"/>
          </a:p>
        </p:txBody>
      </p:sp>
      <p:pic>
        <p:nvPicPr>
          <p:cNvPr id="6" name="Imagen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54450" y="784124"/>
            <a:ext cx="5270699" cy="1974162"/>
          </a:xfrm>
          <a:prstGeom prst="rect">
            <a:avLst/>
          </a:prstGeom>
        </p:spPr>
      </p:pic>
      <p:pic>
        <p:nvPicPr>
          <p:cNvPr id="7" name="Imagen 6"/>
          <p:cNvPicPr>
            <a:picLocks noChangeAspect="1"/>
          </p:cNvPicPr>
          <p:nvPr/>
        </p:nvPicPr>
        <p:blipFill rotWithShape="1">
          <a:blip r:embed="rId3">
            <a:extLst>
              <a:ext uri="{28A0092B-C50C-407E-A947-70E740481C1C}">
                <a14:useLocalDpi xmlns:a14="http://schemas.microsoft.com/office/drawing/2010/main" val="0"/>
              </a:ext>
            </a:extLst>
          </a:blip>
          <a:srcRect l="26375" r="26234"/>
          <a:stretch/>
        </p:blipFill>
        <p:spPr>
          <a:xfrm>
            <a:off x="906755" y="1884115"/>
            <a:ext cx="4622324" cy="4438650"/>
          </a:xfrm>
          <a:prstGeom prst="rect">
            <a:avLst/>
          </a:prstGeom>
        </p:spPr>
      </p:pic>
    </p:spTree>
    <p:extLst>
      <p:ext uri="{BB962C8B-B14F-4D97-AF65-F5344CB8AC3E}">
        <p14:creationId xmlns:p14="http://schemas.microsoft.com/office/powerpoint/2010/main" val="18003125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93813" y="381000"/>
            <a:ext cx="9601200" cy="887760"/>
          </a:xfrm>
        </p:spPr>
        <p:txBody>
          <a:bodyPr/>
          <a:lstStyle/>
          <a:p>
            <a:r>
              <a:rPr lang="es-MX" b="1" dirty="0">
                <a:solidFill>
                  <a:prstClr val="black"/>
                </a:solidFill>
                <a:latin typeface="Arial" panose="020B0604020202020204" pitchFamily="34" charset="0"/>
                <a:cs typeface="Arial" panose="020B0604020202020204" pitchFamily="34" charset="0"/>
              </a:rPr>
              <a:t>Cualidades del color;</a:t>
            </a:r>
            <a:r>
              <a:rPr lang="es-MX" sz="1800" b="1" dirty="0">
                <a:solidFill>
                  <a:prstClr val="black"/>
                </a:solidFill>
                <a:latin typeface="Arial" panose="020B0604020202020204" pitchFamily="34" charset="0"/>
                <a:cs typeface="Arial" panose="020B0604020202020204" pitchFamily="34" charset="0"/>
              </a:rPr>
              <a:t/>
            </a:r>
            <a:br>
              <a:rPr lang="es-MX" sz="1800" b="1" dirty="0">
                <a:solidFill>
                  <a:prstClr val="black"/>
                </a:solidFill>
                <a:latin typeface="Arial" panose="020B0604020202020204" pitchFamily="34" charset="0"/>
                <a:cs typeface="Arial" panose="020B0604020202020204" pitchFamily="34" charset="0"/>
              </a:rPr>
            </a:br>
            <a:r>
              <a:rPr lang="es-MX" sz="1800" b="1" dirty="0">
                <a:solidFill>
                  <a:prstClr val="black"/>
                </a:solidFill>
                <a:latin typeface="Arial" panose="020B0604020202020204" pitchFamily="34" charset="0"/>
                <a:cs typeface="Arial" panose="020B0604020202020204" pitchFamily="34" charset="0"/>
              </a:rPr>
              <a:t>Aspecto perceptual</a:t>
            </a:r>
            <a:endParaRPr lang="es-MX" dirty="0"/>
          </a:p>
        </p:txBody>
      </p:sp>
      <p:sp>
        <p:nvSpPr>
          <p:cNvPr id="3" name="Marcador de contenido 2"/>
          <p:cNvSpPr>
            <a:spLocks noGrp="1"/>
          </p:cNvSpPr>
          <p:nvPr>
            <p:ph sz="half" idx="1"/>
          </p:nvPr>
        </p:nvSpPr>
        <p:spPr>
          <a:xfrm>
            <a:off x="693812" y="1426072"/>
            <a:ext cx="4729854" cy="5171279"/>
          </a:xfrm>
        </p:spPr>
        <p:txBody>
          <a:bodyPr>
            <a:normAutofit/>
          </a:bodyPr>
          <a:lstStyle/>
          <a:p>
            <a:r>
              <a:rPr lang="es-MX" sz="1800" dirty="0" smtClean="0">
                <a:latin typeface="Arial" panose="020B0604020202020204" pitchFamily="34" charset="0"/>
                <a:cs typeface="Arial" panose="020B0604020202020204" pitchFamily="34" charset="0"/>
              </a:rPr>
              <a:t>Pintura realizada con </a:t>
            </a:r>
            <a:r>
              <a:rPr lang="es-MX" sz="1800" b="1" dirty="0" smtClean="0">
                <a:latin typeface="Arial" panose="020B0604020202020204" pitchFamily="34" charset="0"/>
                <a:cs typeface="Arial" panose="020B0604020202020204" pitchFamily="34" charset="0"/>
              </a:rPr>
              <a:t>colores fríos</a:t>
            </a:r>
          </a:p>
          <a:p>
            <a:endParaRPr lang="es-MX" sz="1800" b="1" dirty="0">
              <a:latin typeface="Arial" panose="020B0604020202020204" pitchFamily="34" charset="0"/>
              <a:cs typeface="Arial" panose="020B0604020202020204" pitchFamily="34" charset="0"/>
            </a:endParaRPr>
          </a:p>
        </p:txBody>
      </p:sp>
      <p:sp>
        <p:nvSpPr>
          <p:cNvPr id="4" name="Marcador de contenido 3"/>
          <p:cNvSpPr>
            <a:spLocks noGrp="1"/>
          </p:cNvSpPr>
          <p:nvPr>
            <p:ph sz="half" idx="2"/>
          </p:nvPr>
        </p:nvSpPr>
        <p:spPr>
          <a:xfrm>
            <a:off x="6202034" y="1426072"/>
            <a:ext cx="4860929" cy="5171279"/>
          </a:xfrm>
        </p:spPr>
        <p:txBody>
          <a:bodyPr>
            <a:normAutofit/>
          </a:bodyPr>
          <a:lstStyle/>
          <a:p>
            <a:r>
              <a:rPr lang="es-MX" sz="1800" dirty="0" smtClean="0">
                <a:latin typeface="Arial" panose="020B0604020202020204" pitchFamily="34" charset="0"/>
                <a:cs typeface="Arial" panose="020B0604020202020204" pitchFamily="34" charset="0"/>
              </a:rPr>
              <a:t>Pintura realizada con </a:t>
            </a:r>
            <a:r>
              <a:rPr lang="es-MX" sz="1800" b="1" dirty="0" smtClean="0">
                <a:latin typeface="Arial" panose="020B0604020202020204" pitchFamily="34" charset="0"/>
                <a:cs typeface="Arial" panose="020B0604020202020204" pitchFamily="34" charset="0"/>
              </a:rPr>
              <a:t>colores cálidos</a:t>
            </a:r>
            <a:endParaRPr lang="es-MX" sz="1800" b="1" dirty="0">
              <a:latin typeface="Arial" panose="020B0604020202020204" pitchFamily="34" charset="0"/>
              <a:cs typeface="Arial" panose="020B0604020202020204" pitchFamily="34" charset="0"/>
            </a:endParaRPr>
          </a:p>
        </p:txBody>
      </p:sp>
      <p:pic>
        <p:nvPicPr>
          <p:cNvPr id="5" name="Imagen 4"/>
          <p:cNvPicPr>
            <a:picLocks noChangeAspect="1"/>
          </p:cNvPicPr>
          <p:nvPr/>
        </p:nvPicPr>
        <p:blipFill rotWithShape="1">
          <a:blip r:embed="rId2" cstate="print">
            <a:extLst>
              <a:ext uri="{28A0092B-C50C-407E-A947-70E740481C1C}">
                <a14:useLocalDpi xmlns:a14="http://schemas.microsoft.com/office/drawing/2010/main" val="0"/>
              </a:ext>
            </a:extLst>
          </a:blip>
          <a:srcRect t="4851" r="9927" b="8000"/>
          <a:stretch/>
        </p:blipFill>
        <p:spPr>
          <a:xfrm>
            <a:off x="6907951" y="1952053"/>
            <a:ext cx="3449094" cy="4247647"/>
          </a:xfrm>
          <a:prstGeom prst="rect">
            <a:avLst/>
          </a:prstGeom>
        </p:spPr>
      </p:pic>
      <p:pic>
        <p:nvPicPr>
          <p:cNvPr id="8" name="Imagen 7"/>
          <p:cNvPicPr>
            <a:picLocks noChangeAspect="1"/>
          </p:cNvPicPr>
          <p:nvPr/>
        </p:nvPicPr>
        <p:blipFill rotWithShape="1">
          <a:blip r:embed="rId3" cstate="print">
            <a:extLst>
              <a:ext uri="{28A0092B-C50C-407E-A947-70E740481C1C}">
                <a14:useLocalDpi xmlns:a14="http://schemas.microsoft.com/office/drawing/2010/main" val="0"/>
              </a:ext>
            </a:extLst>
          </a:blip>
          <a:srcRect t="4851" r="3990" b="6950"/>
          <a:stretch/>
        </p:blipFill>
        <p:spPr>
          <a:xfrm>
            <a:off x="1403671" y="1968882"/>
            <a:ext cx="3449094" cy="4247647"/>
          </a:xfrm>
          <a:prstGeom prst="rect">
            <a:avLst/>
          </a:prstGeom>
        </p:spPr>
      </p:pic>
    </p:spTree>
    <p:extLst>
      <p:ext uri="{BB962C8B-B14F-4D97-AF65-F5344CB8AC3E}">
        <p14:creationId xmlns:p14="http://schemas.microsoft.com/office/powerpoint/2010/main" val="283048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p:cNvPicPr>
            <a:picLocks noChangeAspect="1"/>
          </p:cNvPicPr>
          <p:nvPr/>
        </p:nvPicPr>
        <p:blipFill>
          <a:blip r:embed="rId2"/>
          <a:stretch>
            <a:fillRect/>
          </a:stretch>
        </p:blipFill>
        <p:spPr>
          <a:xfrm>
            <a:off x="0" y="0"/>
            <a:ext cx="4590686" cy="6047756"/>
          </a:xfrm>
          <a:prstGeom prst="rect">
            <a:avLst/>
          </a:prstGeom>
        </p:spPr>
      </p:pic>
      <p:pic>
        <p:nvPicPr>
          <p:cNvPr id="7" name="Imagen 6"/>
          <p:cNvPicPr>
            <a:picLocks noChangeAspect="1"/>
          </p:cNvPicPr>
          <p:nvPr/>
        </p:nvPicPr>
        <p:blipFill>
          <a:blip r:embed="rId2"/>
          <a:stretch>
            <a:fillRect/>
          </a:stretch>
        </p:blipFill>
        <p:spPr>
          <a:xfrm>
            <a:off x="0" y="0"/>
            <a:ext cx="4590686" cy="6047756"/>
          </a:xfrm>
          <a:prstGeom prst="rect">
            <a:avLst/>
          </a:prstGeom>
        </p:spPr>
      </p:pic>
      <p:sp>
        <p:nvSpPr>
          <p:cNvPr id="2" name="Título 1"/>
          <p:cNvSpPr>
            <a:spLocks noGrp="1"/>
          </p:cNvSpPr>
          <p:nvPr>
            <p:ph type="title"/>
          </p:nvPr>
        </p:nvSpPr>
        <p:spPr>
          <a:xfrm>
            <a:off x="1293813" y="260648"/>
            <a:ext cx="9601200" cy="1263352"/>
          </a:xfrm>
        </p:spPr>
        <p:txBody>
          <a:bodyPr>
            <a:normAutofit fontScale="90000"/>
          </a:bodyPr>
          <a:lstStyle/>
          <a:p>
            <a:r>
              <a:rPr lang="es-MX" sz="4000" b="1" dirty="0">
                <a:solidFill>
                  <a:prstClr val="black"/>
                </a:solidFill>
                <a:latin typeface="Arial" panose="020B0604020202020204" pitchFamily="34" charset="0"/>
                <a:cs typeface="Arial" panose="020B0604020202020204" pitchFamily="34" charset="0"/>
              </a:rPr>
              <a:t>Cualidades del color</a:t>
            </a:r>
            <a:r>
              <a:rPr lang="es-MX" sz="4000" b="1" dirty="0" smtClean="0">
                <a:solidFill>
                  <a:prstClr val="black"/>
                </a:solidFill>
                <a:latin typeface="Arial" panose="020B0604020202020204" pitchFamily="34" charset="0"/>
                <a:cs typeface="Arial" panose="020B0604020202020204" pitchFamily="34" charset="0"/>
              </a:rPr>
              <a:t>; </a:t>
            </a:r>
            <a:r>
              <a:rPr lang="es-MX" b="1" dirty="0" smtClean="0">
                <a:solidFill>
                  <a:prstClr val="black"/>
                </a:solidFill>
                <a:latin typeface="Arial" panose="020B0604020202020204" pitchFamily="34" charset="0"/>
                <a:cs typeface="Arial" panose="020B0604020202020204" pitchFamily="34" charset="0"/>
              </a:rPr>
              <a:t/>
            </a:r>
            <a:br>
              <a:rPr lang="es-MX" b="1" dirty="0" smtClean="0">
                <a:solidFill>
                  <a:prstClr val="black"/>
                </a:solidFill>
                <a:latin typeface="Arial" panose="020B0604020202020204" pitchFamily="34" charset="0"/>
                <a:cs typeface="Arial" panose="020B0604020202020204" pitchFamily="34" charset="0"/>
              </a:rPr>
            </a:br>
            <a:r>
              <a:rPr lang="es-MX" sz="2000" b="1" dirty="0" smtClean="0">
                <a:solidFill>
                  <a:prstClr val="black"/>
                </a:solidFill>
                <a:latin typeface="Arial" panose="020B0604020202020204" pitchFamily="34" charset="0"/>
                <a:cs typeface="Arial" panose="020B0604020202020204" pitchFamily="34" charset="0"/>
              </a:rPr>
              <a:t>Contraste cálido-frio</a:t>
            </a:r>
            <a:r>
              <a:rPr lang="es-MX" sz="1800" b="1" dirty="0">
                <a:solidFill>
                  <a:prstClr val="black"/>
                </a:solidFill>
                <a:latin typeface="Arial" panose="020B0604020202020204" pitchFamily="34" charset="0"/>
                <a:cs typeface="Arial" panose="020B0604020202020204" pitchFamily="34" charset="0"/>
              </a:rPr>
              <a:t/>
            </a:r>
            <a:br>
              <a:rPr lang="es-MX" sz="1800" b="1" dirty="0">
                <a:solidFill>
                  <a:prstClr val="black"/>
                </a:solidFill>
                <a:latin typeface="Arial" panose="020B0604020202020204" pitchFamily="34" charset="0"/>
                <a:cs typeface="Arial" panose="020B0604020202020204" pitchFamily="34" charset="0"/>
              </a:rPr>
            </a:br>
            <a:endParaRPr lang="es-MX" dirty="0"/>
          </a:p>
        </p:txBody>
      </p:sp>
      <p:pic>
        <p:nvPicPr>
          <p:cNvPr id="4" name="Marcador de contenido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533841" y="1052736"/>
            <a:ext cx="5040560" cy="5090186"/>
          </a:xfrm>
        </p:spPr>
      </p:pic>
      <p:sp>
        <p:nvSpPr>
          <p:cNvPr id="5" name="Rectángulo 4"/>
          <p:cNvSpPr/>
          <p:nvPr/>
        </p:nvSpPr>
        <p:spPr>
          <a:xfrm>
            <a:off x="5675527" y="2636912"/>
            <a:ext cx="6092825" cy="1600438"/>
          </a:xfrm>
          <a:prstGeom prst="rect">
            <a:avLst/>
          </a:prstGeom>
        </p:spPr>
        <p:txBody>
          <a:bodyPr>
            <a:spAutoFit/>
          </a:bodyPr>
          <a:lstStyle/>
          <a:p>
            <a:pPr algn="just"/>
            <a:r>
              <a:rPr lang="es-MX" sz="1400" dirty="0">
                <a:solidFill>
                  <a:srgbClr val="1A1A1A"/>
                </a:solidFill>
                <a:latin typeface="jaf-facitweb-1"/>
              </a:rPr>
              <a:t>La </a:t>
            </a:r>
            <a:r>
              <a:rPr lang="es-MX" sz="1400" i="1" dirty="0">
                <a:solidFill>
                  <a:srgbClr val="1A1A1A"/>
                </a:solidFill>
                <a:latin typeface="&amp;quot"/>
              </a:rPr>
              <a:t>Adoración de los Reyes Magos </a:t>
            </a:r>
            <a:r>
              <a:rPr lang="es-MX" sz="1400" dirty="0">
                <a:solidFill>
                  <a:srgbClr val="1A1A1A"/>
                </a:solidFill>
                <a:latin typeface="jaf-facitweb-1"/>
              </a:rPr>
              <a:t>(1304-1306) de </a:t>
            </a:r>
            <a:r>
              <a:rPr lang="es-MX" sz="1400" dirty="0" err="1">
                <a:solidFill>
                  <a:srgbClr val="1A1A1A"/>
                </a:solidFill>
                <a:latin typeface="jaf-facitweb-1"/>
              </a:rPr>
              <a:t>Giotto</a:t>
            </a:r>
            <a:r>
              <a:rPr lang="es-MX" sz="1400" dirty="0">
                <a:solidFill>
                  <a:srgbClr val="1A1A1A"/>
                </a:solidFill>
                <a:latin typeface="jaf-facitweb-1"/>
              </a:rPr>
              <a:t> es uno de los frescos de la capilla de los </a:t>
            </a:r>
            <a:r>
              <a:rPr lang="es-MX" sz="1400" dirty="0" err="1">
                <a:solidFill>
                  <a:srgbClr val="1A1A1A"/>
                </a:solidFill>
                <a:latin typeface="jaf-facitweb-1"/>
              </a:rPr>
              <a:t>Scrovegni</a:t>
            </a:r>
            <a:r>
              <a:rPr lang="es-MX" sz="1400" dirty="0">
                <a:solidFill>
                  <a:srgbClr val="1A1A1A"/>
                </a:solidFill>
                <a:latin typeface="jaf-facitweb-1"/>
              </a:rPr>
              <a:t> también llamada capilla de la Arena, en Padua, Italia. La composición está dividida en dos secciones: el cielo, que conforma en este caso, el polo frío y lejano, y por otra parte, está la escena del pesebre, en la que rondan toda la gama de colores del polo caliente. Esta pieza es un ejemplo de cómo el </a:t>
            </a:r>
            <a:r>
              <a:rPr lang="es-MX" sz="1400" b="1" dirty="0">
                <a:solidFill>
                  <a:srgbClr val="1A1A1A"/>
                </a:solidFill>
                <a:latin typeface="jaf-facitweb-1"/>
              </a:rPr>
              <a:t>contraste caliente-frío </a:t>
            </a:r>
            <a:r>
              <a:rPr lang="es-MX" sz="1400" dirty="0">
                <a:solidFill>
                  <a:srgbClr val="1A1A1A"/>
                </a:solidFill>
                <a:latin typeface="jaf-facitweb-1"/>
              </a:rPr>
              <a:t>permite hacer composiciones con atmósferas celestes y divinas.</a:t>
            </a:r>
            <a:endParaRPr lang="es-MX" sz="1400" dirty="0"/>
          </a:p>
        </p:txBody>
      </p:sp>
      <p:sp>
        <p:nvSpPr>
          <p:cNvPr id="8" name="Rectángulo 7"/>
          <p:cNvSpPr/>
          <p:nvPr/>
        </p:nvSpPr>
        <p:spPr>
          <a:xfrm>
            <a:off x="533841" y="6308404"/>
            <a:ext cx="6092825" cy="276999"/>
          </a:xfrm>
          <a:prstGeom prst="rect">
            <a:avLst/>
          </a:prstGeom>
        </p:spPr>
        <p:txBody>
          <a:bodyPr>
            <a:spAutoFit/>
          </a:bodyPr>
          <a:lstStyle/>
          <a:p>
            <a:r>
              <a:rPr lang="es-MX" sz="1200" i="1" dirty="0" err="1">
                <a:solidFill>
                  <a:srgbClr val="1A1A1A"/>
                </a:solidFill>
                <a:latin typeface="&amp;quot"/>
              </a:rPr>
              <a:t>Giotto</a:t>
            </a:r>
            <a:r>
              <a:rPr lang="es-MX" sz="1200" i="1" dirty="0">
                <a:solidFill>
                  <a:srgbClr val="1A1A1A"/>
                </a:solidFill>
                <a:latin typeface="&amp;quot"/>
              </a:rPr>
              <a:t>. Adoración de los Reyes Magos </a:t>
            </a:r>
            <a:r>
              <a:rPr lang="es-MX" sz="1200" dirty="0">
                <a:solidFill>
                  <a:srgbClr val="1A1A1A"/>
                </a:solidFill>
                <a:latin typeface="jaf-facitweb-1"/>
              </a:rPr>
              <a:t>(1304-1306). Capilla de los </a:t>
            </a:r>
            <a:r>
              <a:rPr lang="es-MX" sz="1200" dirty="0" err="1">
                <a:solidFill>
                  <a:srgbClr val="1A1A1A"/>
                </a:solidFill>
                <a:latin typeface="jaf-facitweb-1"/>
              </a:rPr>
              <a:t>Scrovegni</a:t>
            </a:r>
            <a:r>
              <a:rPr lang="es-MX" sz="1200" dirty="0">
                <a:solidFill>
                  <a:srgbClr val="1A1A1A"/>
                </a:solidFill>
                <a:latin typeface="jaf-facitweb-1"/>
              </a:rPr>
              <a:t>.</a:t>
            </a:r>
            <a:endParaRPr lang="es-MX" sz="1200" dirty="0"/>
          </a:p>
        </p:txBody>
      </p:sp>
    </p:spTree>
    <p:extLst>
      <p:ext uri="{BB962C8B-B14F-4D97-AF65-F5344CB8AC3E}">
        <p14:creationId xmlns:p14="http://schemas.microsoft.com/office/powerpoint/2010/main" val="5625583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93813" y="260648"/>
            <a:ext cx="9601200" cy="1224136"/>
          </a:xfrm>
        </p:spPr>
        <p:txBody>
          <a:bodyPr>
            <a:normAutofit fontScale="90000"/>
          </a:bodyPr>
          <a:lstStyle/>
          <a:p>
            <a:r>
              <a:rPr lang="es-MX" b="1" dirty="0">
                <a:solidFill>
                  <a:prstClr val="black"/>
                </a:solidFill>
                <a:latin typeface="Arial" panose="020B0604020202020204" pitchFamily="34" charset="0"/>
                <a:cs typeface="Arial" panose="020B0604020202020204" pitchFamily="34" charset="0"/>
              </a:rPr>
              <a:t>Cualidades del color; </a:t>
            </a:r>
            <a:r>
              <a:rPr lang="es-MX" sz="3200" b="1" dirty="0">
                <a:solidFill>
                  <a:prstClr val="black"/>
                </a:solidFill>
                <a:latin typeface="Arial" panose="020B0604020202020204" pitchFamily="34" charset="0"/>
                <a:cs typeface="Arial" panose="020B0604020202020204" pitchFamily="34" charset="0"/>
              </a:rPr>
              <a:t/>
            </a:r>
            <a:br>
              <a:rPr lang="es-MX" sz="3200" b="1" dirty="0">
                <a:solidFill>
                  <a:prstClr val="black"/>
                </a:solidFill>
                <a:latin typeface="Arial" panose="020B0604020202020204" pitchFamily="34" charset="0"/>
                <a:cs typeface="Arial" panose="020B0604020202020204" pitchFamily="34" charset="0"/>
              </a:rPr>
            </a:br>
            <a:r>
              <a:rPr lang="es-MX" sz="1800" b="1" dirty="0">
                <a:solidFill>
                  <a:prstClr val="black"/>
                </a:solidFill>
                <a:latin typeface="Arial" panose="020B0604020202020204" pitchFamily="34" charset="0"/>
                <a:cs typeface="Arial" panose="020B0604020202020204" pitchFamily="34" charset="0"/>
              </a:rPr>
              <a:t>Contraste cálido-frio</a:t>
            </a:r>
            <a:r>
              <a:rPr lang="es-MX" sz="1600" b="1" dirty="0">
                <a:solidFill>
                  <a:prstClr val="black"/>
                </a:solidFill>
                <a:latin typeface="Arial" panose="020B0604020202020204" pitchFamily="34" charset="0"/>
                <a:cs typeface="Arial" panose="020B0604020202020204" pitchFamily="34" charset="0"/>
              </a:rPr>
              <a:t/>
            </a:r>
            <a:br>
              <a:rPr lang="es-MX" sz="1600" b="1" dirty="0">
                <a:solidFill>
                  <a:prstClr val="black"/>
                </a:solidFill>
                <a:latin typeface="Arial" panose="020B0604020202020204" pitchFamily="34" charset="0"/>
                <a:cs typeface="Arial" panose="020B0604020202020204" pitchFamily="34" charset="0"/>
              </a:rPr>
            </a:br>
            <a:endParaRPr lang="es-MX" dirty="0"/>
          </a:p>
        </p:txBody>
      </p:sp>
      <p:sp>
        <p:nvSpPr>
          <p:cNvPr id="3" name="Marcador de contenido 2"/>
          <p:cNvSpPr>
            <a:spLocks noGrp="1"/>
          </p:cNvSpPr>
          <p:nvPr>
            <p:ph sz="half" idx="1"/>
          </p:nvPr>
        </p:nvSpPr>
        <p:spPr>
          <a:xfrm>
            <a:off x="477788" y="1628800"/>
            <a:ext cx="6264696" cy="2664296"/>
          </a:xfrm>
        </p:spPr>
        <p:txBody>
          <a:bodyPr>
            <a:normAutofit/>
          </a:bodyPr>
          <a:lstStyle/>
          <a:p>
            <a:pPr algn="just"/>
            <a:endParaRPr lang="es-MX" sz="1400" dirty="0" smtClean="0">
              <a:solidFill>
                <a:srgbClr val="1A1A1A"/>
              </a:solidFill>
              <a:latin typeface="Arial" panose="020B0604020202020204" pitchFamily="34" charset="0"/>
              <a:cs typeface="Arial" panose="020B0604020202020204" pitchFamily="34" charset="0"/>
            </a:endParaRPr>
          </a:p>
          <a:p>
            <a:pPr algn="just"/>
            <a:endParaRPr lang="es-MX" sz="1400" dirty="0" smtClean="0">
              <a:solidFill>
                <a:srgbClr val="1A1A1A"/>
              </a:solidFill>
              <a:latin typeface="Arial" panose="020B0604020202020204" pitchFamily="34" charset="0"/>
              <a:cs typeface="Arial" panose="020B0604020202020204" pitchFamily="34" charset="0"/>
            </a:endParaRPr>
          </a:p>
          <a:p>
            <a:pPr marL="0" indent="0" algn="just">
              <a:buNone/>
            </a:pPr>
            <a:r>
              <a:rPr lang="es-MX" sz="1400" dirty="0" smtClean="0">
                <a:solidFill>
                  <a:srgbClr val="1A1A1A"/>
                </a:solidFill>
                <a:latin typeface="Arial" panose="020B0604020202020204" pitchFamily="34" charset="0"/>
                <a:cs typeface="Arial" panose="020B0604020202020204" pitchFamily="34" charset="0"/>
              </a:rPr>
              <a:t>El </a:t>
            </a:r>
            <a:r>
              <a:rPr lang="es-MX" sz="1400" i="1" dirty="0" err="1" smtClean="0">
                <a:solidFill>
                  <a:srgbClr val="1A1A1A"/>
                </a:solidFill>
                <a:latin typeface="Arial" panose="020B0604020202020204" pitchFamily="34" charset="0"/>
                <a:cs typeface="Arial" panose="020B0604020202020204" pitchFamily="34" charset="0"/>
              </a:rPr>
              <a:t>Arlequin</a:t>
            </a:r>
            <a:r>
              <a:rPr lang="es-MX" sz="1400" i="1" dirty="0" smtClean="0">
                <a:solidFill>
                  <a:srgbClr val="1A1A1A"/>
                </a:solidFill>
                <a:latin typeface="Arial" panose="020B0604020202020204" pitchFamily="34" charset="0"/>
                <a:cs typeface="Arial" panose="020B0604020202020204" pitchFamily="34" charset="0"/>
              </a:rPr>
              <a:t> </a:t>
            </a:r>
            <a:r>
              <a:rPr lang="es-MX" sz="1400" dirty="0" smtClean="0">
                <a:solidFill>
                  <a:srgbClr val="1A1A1A"/>
                </a:solidFill>
                <a:latin typeface="Arial" panose="020B0604020202020204" pitchFamily="34" charset="0"/>
                <a:cs typeface="Arial" panose="020B0604020202020204" pitchFamily="34" charset="0"/>
              </a:rPr>
              <a:t>de Paul </a:t>
            </a:r>
            <a:r>
              <a:rPr lang="es-MX" sz="1400" dirty="0" err="1" smtClean="0">
                <a:solidFill>
                  <a:srgbClr val="1A1A1A"/>
                </a:solidFill>
                <a:latin typeface="Arial" panose="020B0604020202020204" pitchFamily="34" charset="0"/>
                <a:cs typeface="Arial" panose="020B0604020202020204" pitchFamily="34" charset="0"/>
              </a:rPr>
              <a:t>Cézanne</a:t>
            </a:r>
            <a:r>
              <a:rPr lang="es-MX" sz="1400" dirty="0" smtClean="0">
                <a:solidFill>
                  <a:srgbClr val="1A1A1A"/>
                </a:solidFill>
                <a:latin typeface="Arial" panose="020B0604020202020204" pitchFamily="34" charset="0"/>
                <a:cs typeface="Arial" panose="020B0604020202020204" pitchFamily="34" charset="0"/>
              </a:rPr>
              <a:t> es un óleo creado también a base de un alto </a:t>
            </a:r>
            <a:r>
              <a:rPr lang="es-MX" sz="1400" b="1" dirty="0" smtClean="0">
                <a:solidFill>
                  <a:srgbClr val="1A1A1A"/>
                </a:solidFill>
                <a:latin typeface="Arial" panose="020B0604020202020204" pitchFamily="34" charset="0"/>
                <a:cs typeface="Arial" panose="020B0604020202020204" pitchFamily="34" charset="0"/>
              </a:rPr>
              <a:t>contraste de colores cálidos y fríos</a:t>
            </a:r>
            <a:r>
              <a:rPr lang="es-MX" sz="1400" dirty="0" smtClean="0">
                <a:solidFill>
                  <a:srgbClr val="1A1A1A"/>
                </a:solidFill>
                <a:latin typeface="Arial" panose="020B0604020202020204" pitchFamily="34" charset="0"/>
                <a:cs typeface="Arial" panose="020B0604020202020204" pitchFamily="34" charset="0"/>
              </a:rPr>
              <a:t>. El traje del arlequín lleva el rojo, el color activo, el cual se hace más fuerte y luminoso por su cercanía con el negro. De escenario, el arlequín tiene un fondo poblado de colores azules-verdes, que otorgan quietud y tranquilidad a la escena.</a:t>
            </a:r>
            <a:endParaRPr lang="es-MX" sz="1400" dirty="0">
              <a:latin typeface="Arial" panose="020B0604020202020204" pitchFamily="34" charset="0"/>
              <a:cs typeface="Arial" panose="020B0604020202020204" pitchFamily="34" charset="0"/>
            </a:endParaRPr>
          </a:p>
        </p:txBody>
      </p:sp>
      <p:pic>
        <p:nvPicPr>
          <p:cNvPr id="5" name="Marcador de contenido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7462564" y="260648"/>
            <a:ext cx="3816424" cy="6082427"/>
          </a:xfrm>
        </p:spPr>
      </p:pic>
      <p:sp>
        <p:nvSpPr>
          <p:cNvPr id="6" name="Rectángulo 5"/>
          <p:cNvSpPr/>
          <p:nvPr/>
        </p:nvSpPr>
        <p:spPr>
          <a:xfrm>
            <a:off x="7346247" y="6392361"/>
            <a:ext cx="4049057" cy="276999"/>
          </a:xfrm>
          <a:prstGeom prst="rect">
            <a:avLst/>
          </a:prstGeom>
        </p:spPr>
        <p:txBody>
          <a:bodyPr wrap="none">
            <a:spAutoFit/>
          </a:bodyPr>
          <a:lstStyle/>
          <a:p>
            <a:r>
              <a:rPr lang="en-US" sz="1200" dirty="0">
                <a:solidFill>
                  <a:srgbClr val="1A1A1A"/>
                </a:solidFill>
                <a:latin typeface="jaf-facitweb-1"/>
              </a:rPr>
              <a:t>Paul Cézanne. </a:t>
            </a:r>
            <a:r>
              <a:rPr lang="en-US" sz="1200" i="1" dirty="0" err="1">
                <a:solidFill>
                  <a:srgbClr val="1A1A1A"/>
                </a:solidFill>
                <a:latin typeface="&amp;quot"/>
              </a:rPr>
              <a:t>Arlequin</a:t>
            </a:r>
            <a:r>
              <a:rPr lang="en-US" sz="1200" i="1" dirty="0">
                <a:solidFill>
                  <a:srgbClr val="1A1A1A"/>
                </a:solidFill>
                <a:latin typeface="&amp;quot"/>
              </a:rPr>
              <a:t>. ca</a:t>
            </a:r>
            <a:r>
              <a:rPr lang="en-US" sz="1200" dirty="0">
                <a:solidFill>
                  <a:srgbClr val="1A1A1A"/>
                </a:solidFill>
                <a:latin typeface="jaf-facitweb-1"/>
              </a:rPr>
              <a:t>. 1889. National Gallery of Art</a:t>
            </a:r>
            <a:endParaRPr lang="es-MX" sz="1200" dirty="0"/>
          </a:p>
        </p:txBody>
      </p:sp>
    </p:spTree>
    <p:extLst>
      <p:ext uri="{BB962C8B-B14F-4D97-AF65-F5344CB8AC3E}">
        <p14:creationId xmlns:p14="http://schemas.microsoft.com/office/powerpoint/2010/main" val="22220773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a:stretch>
        </a:blipFill>
        <a:effectLst/>
      </p:bgPr>
    </p:bg>
    <p:spTree>
      <p:nvGrpSpPr>
        <p:cNvPr id="1" name=""/>
        <p:cNvGrpSpPr/>
        <p:nvPr/>
      </p:nvGrpSpPr>
      <p:grpSpPr>
        <a:xfrm>
          <a:off x="0" y="0"/>
          <a:ext cx="0" cy="0"/>
          <a:chOff x="0" y="0"/>
          <a:chExt cx="0" cy="0"/>
        </a:xfrm>
      </p:grpSpPr>
      <p:graphicFrame>
        <p:nvGraphicFramePr>
          <p:cNvPr id="2" name="Tabla 1"/>
          <p:cNvGraphicFramePr>
            <a:graphicFrameLocks noGrp="1"/>
          </p:cNvGraphicFramePr>
          <p:nvPr>
            <p:extLst>
              <p:ext uri="{D42A27DB-BD31-4B8C-83A1-F6EECF244321}">
                <p14:modId xmlns:p14="http://schemas.microsoft.com/office/powerpoint/2010/main" val="51451283"/>
              </p:ext>
            </p:extLst>
          </p:nvPr>
        </p:nvGraphicFramePr>
        <p:xfrm>
          <a:off x="1125861" y="478816"/>
          <a:ext cx="10225132" cy="583692"/>
        </p:xfrm>
        <a:graphic>
          <a:graphicData uri="http://schemas.openxmlformats.org/drawingml/2006/table">
            <a:tbl>
              <a:tblPr firstRow="1" firstCol="1" lastRow="1" lastCol="1" bandRow="1" bandCol="1"/>
              <a:tblGrid>
                <a:gridCol w="1469137">
                  <a:extLst>
                    <a:ext uri="{9D8B030D-6E8A-4147-A177-3AD203B41FA5}">
                      <a16:colId xmlns:a16="http://schemas.microsoft.com/office/drawing/2014/main" val="2704652348"/>
                    </a:ext>
                  </a:extLst>
                </a:gridCol>
                <a:gridCol w="4014677">
                  <a:extLst>
                    <a:ext uri="{9D8B030D-6E8A-4147-A177-3AD203B41FA5}">
                      <a16:colId xmlns:a16="http://schemas.microsoft.com/office/drawing/2014/main" val="207895059"/>
                    </a:ext>
                  </a:extLst>
                </a:gridCol>
                <a:gridCol w="1768881">
                  <a:extLst>
                    <a:ext uri="{9D8B030D-6E8A-4147-A177-3AD203B41FA5}">
                      <a16:colId xmlns:a16="http://schemas.microsoft.com/office/drawing/2014/main" val="284473782"/>
                    </a:ext>
                  </a:extLst>
                </a:gridCol>
                <a:gridCol w="2972437">
                  <a:extLst>
                    <a:ext uri="{9D8B030D-6E8A-4147-A177-3AD203B41FA5}">
                      <a16:colId xmlns:a16="http://schemas.microsoft.com/office/drawing/2014/main" val="1000185685"/>
                    </a:ext>
                  </a:extLst>
                </a:gridCol>
              </a:tblGrid>
              <a:tr h="198120">
                <a:tc>
                  <a:txBody>
                    <a:bodyPr/>
                    <a:lstStyle/>
                    <a:p>
                      <a:pPr marL="1270">
                        <a:spcBef>
                          <a:spcPts val="90"/>
                        </a:spcBef>
                        <a:spcAft>
                          <a:spcPts val="0"/>
                        </a:spcAft>
                        <a:tabLst>
                          <a:tab pos="1117600" algn="l"/>
                        </a:tabLst>
                      </a:pPr>
                      <a:r>
                        <a:rPr lang="en-US" sz="1100" b="1">
                          <a:effectLst/>
                          <a:highlight>
                            <a:srgbClr val="D3D3D3"/>
                          </a:highlight>
                          <a:latin typeface="Arial" panose="020B0604020202020204" pitchFamily="34" charset="0"/>
                          <a:ea typeface="Arial" panose="020B0604020202020204" pitchFamily="34" charset="0"/>
                        </a:rPr>
                        <a:t> </a:t>
                      </a:r>
                      <a:r>
                        <a:rPr lang="en-US" sz="1100" b="1" spc="-110">
                          <a:effectLst/>
                          <a:highlight>
                            <a:srgbClr val="D3D3D3"/>
                          </a:highlight>
                          <a:latin typeface="Arial" panose="020B0604020202020204" pitchFamily="34" charset="0"/>
                          <a:ea typeface="Arial" panose="020B0604020202020204" pitchFamily="34" charset="0"/>
                        </a:rPr>
                        <a:t> </a:t>
                      </a:r>
                      <a:r>
                        <a:rPr lang="en-US" sz="1100" b="1" spc="-30">
                          <a:effectLst/>
                          <a:highlight>
                            <a:srgbClr val="D3D3D3"/>
                          </a:highlight>
                          <a:latin typeface="Arial" panose="020B0604020202020204" pitchFamily="34" charset="0"/>
                          <a:ea typeface="Arial" panose="020B0604020202020204" pitchFamily="34" charset="0"/>
                        </a:rPr>
                        <a:t>M</a:t>
                      </a:r>
                      <a:r>
                        <a:rPr lang="en-US" sz="1100" b="1" spc="5">
                          <a:effectLst/>
                          <a:highlight>
                            <a:srgbClr val="D3D3D3"/>
                          </a:highlight>
                          <a:latin typeface="Arial" panose="020B0604020202020204" pitchFamily="34" charset="0"/>
                          <a:ea typeface="Arial" panose="020B0604020202020204" pitchFamily="34" charset="0"/>
                        </a:rPr>
                        <a:t>Ó</a:t>
                      </a:r>
                      <a:r>
                        <a:rPr lang="en-US" sz="1100" b="1" spc="20">
                          <a:effectLst/>
                          <a:highlight>
                            <a:srgbClr val="D3D3D3"/>
                          </a:highlight>
                          <a:latin typeface="Arial" panose="020B0604020202020204" pitchFamily="34" charset="0"/>
                          <a:ea typeface="Arial" panose="020B0604020202020204" pitchFamily="34" charset="0"/>
                        </a:rPr>
                        <a:t>D</a:t>
                      </a:r>
                      <a:r>
                        <a:rPr lang="en-US" sz="1100" b="1" spc="-30">
                          <a:effectLst/>
                          <a:highlight>
                            <a:srgbClr val="D3D3D3"/>
                          </a:highlight>
                          <a:latin typeface="Arial" panose="020B0604020202020204" pitchFamily="34" charset="0"/>
                          <a:ea typeface="Arial" panose="020B0604020202020204" pitchFamily="34" charset="0"/>
                        </a:rPr>
                        <a:t>U</a:t>
                      </a:r>
                      <a:r>
                        <a:rPr lang="en-US" sz="1100" b="1">
                          <a:effectLst/>
                          <a:highlight>
                            <a:srgbClr val="D3D3D3"/>
                          </a:highlight>
                          <a:latin typeface="Arial" panose="020B0604020202020204" pitchFamily="34" charset="0"/>
                          <a:ea typeface="Arial" panose="020B0604020202020204" pitchFamily="34" charset="0"/>
                        </a:rPr>
                        <a:t>LO</a:t>
                      </a:r>
                      <a:r>
                        <a:rPr lang="en-US" sz="1100" b="1" spc="5">
                          <a:effectLst/>
                          <a:highlight>
                            <a:srgbClr val="D3D3D3"/>
                          </a:highlight>
                          <a:latin typeface="Arial" panose="020B0604020202020204" pitchFamily="34" charset="0"/>
                          <a:ea typeface="Arial" panose="020B0604020202020204" pitchFamily="34" charset="0"/>
                        </a:rPr>
                        <a:t> </a:t>
                      </a:r>
                      <a:r>
                        <a:rPr lang="en-US" sz="1100" b="1" spc="10">
                          <a:effectLst/>
                          <a:highlight>
                            <a:srgbClr val="D3D3D3"/>
                          </a:highlight>
                          <a:latin typeface="Arial" panose="020B0604020202020204" pitchFamily="34" charset="0"/>
                          <a:ea typeface="Arial" panose="020B0604020202020204" pitchFamily="34" charset="0"/>
                        </a:rPr>
                        <a:t>I</a:t>
                      </a:r>
                      <a:r>
                        <a:rPr lang="en-US" sz="1100" b="1" spc="5">
                          <a:effectLst/>
                          <a:highlight>
                            <a:srgbClr val="D3D3D3"/>
                          </a:highlight>
                          <a:latin typeface="Arial" panose="020B0604020202020204" pitchFamily="34" charset="0"/>
                          <a:ea typeface="Arial" panose="020B0604020202020204" pitchFamily="34" charset="0"/>
                        </a:rPr>
                        <a:t>II</a:t>
                      </a:r>
                      <a:r>
                        <a:rPr lang="en-US" sz="1100" b="1">
                          <a:effectLst/>
                          <a:highlight>
                            <a:srgbClr val="D3D3D3"/>
                          </a:highlight>
                          <a:latin typeface="Arial" panose="020B0604020202020204" pitchFamily="34" charset="0"/>
                          <a:ea typeface="Arial" panose="020B0604020202020204" pitchFamily="34" charset="0"/>
                        </a:rPr>
                        <a:t> 	</a:t>
                      </a:r>
                      <a:endParaRPr lang="es-MX" sz="1000">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6675">
                        <a:spcBef>
                          <a:spcPts val="90"/>
                        </a:spcBef>
                        <a:spcAft>
                          <a:spcPts val="0"/>
                        </a:spcAft>
                      </a:pPr>
                      <a:r>
                        <a:rPr lang="en-US" sz="1100" b="1" spc="-20">
                          <a:effectLst/>
                          <a:latin typeface="Arial" panose="020B0604020202020204" pitchFamily="34" charset="0"/>
                          <a:ea typeface="Arial" panose="020B0604020202020204" pitchFamily="34" charset="0"/>
                        </a:rPr>
                        <a:t>Im</a:t>
                      </a:r>
                      <a:r>
                        <a:rPr lang="en-US" sz="1100" b="1" spc="10">
                          <a:effectLst/>
                          <a:latin typeface="Arial" panose="020B0604020202020204" pitchFamily="34" charset="0"/>
                          <a:ea typeface="Arial" panose="020B0604020202020204" pitchFamily="34" charset="0"/>
                        </a:rPr>
                        <a:t>a</a:t>
                      </a:r>
                      <a:r>
                        <a:rPr lang="en-US" sz="1100" b="1">
                          <a:effectLst/>
                          <a:latin typeface="Arial" panose="020B0604020202020204" pitchFamily="34" charset="0"/>
                          <a:ea typeface="Arial" panose="020B0604020202020204" pitchFamily="34" charset="0"/>
                        </a:rPr>
                        <a:t>g</a:t>
                      </a:r>
                      <a:r>
                        <a:rPr lang="en-US" sz="1100" b="1" spc="5">
                          <a:effectLst/>
                          <a:latin typeface="Arial" panose="020B0604020202020204" pitchFamily="34" charset="0"/>
                          <a:ea typeface="Arial" panose="020B0604020202020204" pitchFamily="34" charset="0"/>
                        </a:rPr>
                        <a:t>e</a:t>
                      </a:r>
                      <a:r>
                        <a:rPr lang="en-US" sz="1100" b="1">
                          <a:effectLst/>
                          <a:latin typeface="Arial" panose="020B0604020202020204" pitchFamily="34" charset="0"/>
                          <a:ea typeface="Arial" panose="020B0604020202020204" pitchFamily="34" charset="0"/>
                        </a:rPr>
                        <a:t>n y</a:t>
                      </a:r>
                      <a:r>
                        <a:rPr lang="en-US" sz="1100" b="1" spc="-5">
                          <a:effectLst/>
                          <a:latin typeface="Arial" panose="020B0604020202020204" pitchFamily="34" charset="0"/>
                          <a:ea typeface="Arial" panose="020B0604020202020204" pitchFamily="34" charset="0"/>
                        </a:rPr>
                        <a:t> </a:t>
                      </a:r>
                      <a:r>
                        <a:rPr lang="en-US" sz="1100" b="1" spc="10">
                          <a:effectLst/>
                          <a:latin typeface="Arial" panose="020B0604020202020204" pitchFamily="34" charset="0"/>
                          <a:ea typeface="Arial" panose="020B0604020202020204" pitchFamily="34" charset="0"/>
                        </a:rPr>
                        <a:t>c</a:t>
                      </a:r>
                      <a:r>
                        <a:rPr lang="en-US" sz="1100" b="1">
                          <a:effectLst/>
                          <a:latin typeface="Arial" panose="020B0604020202020204" pitchFamily="34" charset="0"/>
                          <a:ea typeface="Arial" panose="020B0604020202020204" pitchFamily="34" charset="0"/>
                        </a:rPr>
                        <a:t>o</a:t>
                      </a:r>
                      <a:r>
                        <a:rPr lang="en-US" sz="1100" b="1" spc="-25">
                          <a:effectLst/>
                          <a:latin typeface="Arial" panose="020B0604020202020204" pitchFamily="34" charset="0"/>
                          <a:ea typeface="Arial" panose="020B0604020202020204" pitchFamily="34" charset="0"/>
                        </a:rPr>
                        <a:t>m</a:t>
                      </a:r>
                      <a:r>
                        <a:rPr lang="en-US" sz="1100" b="1">
                          <a:effectLst/>
                          <a:latin typeface="Arial" panose="020B0604020202020204" pitchFamily="34" charset="0"/>
                          <a:ea typeface="Arial" panose="020B0604020202020204" pitchFamily="34" charset="0"/>
                        </a:rPr>
                        <a:t>p</a:t>
                      </a:r>
                      <a:r>
                        <a:rPr lang="en-US" sz="1100" b="1" spc="-5">
                          <a:effectLst/>
                          <a:latin typeface="Arial" panose="020B0604020202020204" pitchFamily="34" charset="0"/>
                          <a:ea typeface="Arial" panose="020B0604020202020204" pitchFamily="34" charset="0"/>
                        </a:rPr>
                        <a:t>o</a:t>
                      </a:r>
                      <a:r>
                        <a:rPr lang="en-US" sz="1100" b="1" spc="10">
                          <a:effectLst/>
                          <a:latin typeface="Arial" panose="020B0604020202020204" pitchFamily="34" charset="0"/>
                          <a:ea typeface="Arial" panose="020B0604020202020204" pitchFamily="34" charset="0"/>
                        </a:rPr>
                        <a:t>s</a:t>
                      </a:r>
                      <a:r>
                        <a:rPr lang="en-US" sz="1100" b="1" spc="-20">
                          <a:effectLst/>
                          <a:latin typeface="Arial" panose="020B0604020202020204" pitchFamily="34" charset="0"/>
                          <a:ea typeface="Arial" panose="020B0604020202020204" pitchFamily="34" charset="0"/>
                        </a:rPr>
                        <a:t>i</a:t>
                      </a:r>
                      <a:r>
                        <a:rPr lang="en-US" sz="1100" b="1" spc="10">
                          <a:effectLst/>
                          <a:latin typeface="Arial" panose="020B0604020202020204" pitchFamily="34" charset="0"/>
                          <a:ea typeface="Arial" panose="020B0604020202020204" pitchFamily="34" charset="0"/>
                        </a:rPr>
                        <a:t>c</a:t>
                      </a:r>
                      <a:r>
                        <a:rPr lang="en-US" sz="1100" b="1" spc="-20">
                          <a:effectLst/>
                          <a:latin typeface="Arial" panose="020B0604020202020204" pitchFamily="34" charset="0"/>
                          <a:ea typeface="Arial" panose="020B0604020202020204" pitchFamily="34" charset="0"/>
                        </a:rPr>
                        <a:t>i</a:t>
                      </a:r>
                      <a:r>
                        <a:rPr lang="en-US" sz="1100" b="1">
                          <a:effectLst/>
                          <a:latin typeface="Arial" panose="020B0604020202020204" pitchFamily="34" charset="0"/>
                          <a:ea typeface="Arial" panose="020B0604020202020204" pitchFamily="34" charset="0"/>
                        </a:rPr>
                        <a:t>ón</a:t>
                      </a:r>
                      <a:endParaRPr lang="es-MX" sz="1000">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90"/>
                        </a:spcBef>
                        <a:spcAft>
                          <a:spcPts val="0"/>
                        </a:spcAft>
                        <a:tabLst>
                          <a:tab pos="1587500" algn="l"/>
                        </a:tabLst>
                      </a:pPr>
                      <a:r>
                        <a:rPr lang="en-US" sz="1100" b="1">
                          <a:effectLst/>
                          <a:highlight>
                            <a:srgbClr val="D3D3D3"/>
                          </a:highlight>
                          <a:latin typeface="Arial" panose="020B0604020202020204" pitchFamily="34" charset="0"/>
                          <a:ea typeface="Arial" panose="020B0604020202020204" pitchFamily="34" charset="0"/>
                        </a:rPr>
                        <a:t> </a:t>
                      </a:r>
                      <a:r>
                        <a:rPr lang="en-US" sz="1100" b="1" spc="-110">
                          <a:effectLst/>
                          <a:highlight>
                            <a:srgbClr val="D3D3D3"/>
                          </a:highlight>
                          <a:latin typeface="Arial" panose="020B0604020202020204" pitchFamily="34" charset="0"/>
                          <a:ea typeface="Arial" panose="020B0604020202020204" pitchFamily="34" charset="0"/>
                        </a:rPr>
                        <a:t> </a:t>
                      </a:r>
                      <a:r>
                        <a:rPr lang="en-US" sz="1100" b="1" spc="5">
                          <a:effectLst/>
                          <a:highlight>
                            <a:srgbClr val="D3D3D3"/>
                          </a:highlight>
                          <a:latin typeface="Arial" panose="020B0604020202020204" pitchFamily="34" charset="0"/>
                          <a:ea typeface="Arial" panose="020B0604020202020204" pitchFamily="34" charset="0"/>
                        </a:rPr>
                        <a:t>S</a:t>
                      </a:r>
                      <a:r>
                        <a:rPr lang="en-US" sz="1100" b="1" spc="10">
                          <a:effectLst/>
                          <a:highlight>
                            <a:srgbClr val="D3D3D3"/>
                          </a:highlight>
                          <a:latin typeface="Arial" panose="020B0604020202020204" pitchFamily="34" charset="0"/>
                          <a:ea typeface="Arial" panose="020B0604020202020204" pitchFamily="34" charset="0"/>
                        </a:rPr>
                        <a:t>e</a:t>
                      </a:r>
                      <a:r>
                        <a:rPr lang="en-US" sz="1100" b="1" spc="-15">
                          <a:effectLst/>
                          <a:highlight>
                            <a:srgbClr val="D3D3D3"/>
                          </a:highlight>
                          <a:latin typeface="Arial" panose="020B0604020202020204" pitchFamily="34" charset="0"/>
                          <a:ea typeface="Arial" panose="020B0604020202020204" pitchFamily="34" charset="0"/>
                        </a:rPr>
                        <a:t>s</a:t>
                      </a:r>
                      <a:r>
                        <a:rPr lang="en-US" sz="1100" b="1" spc="-20">
                          <a:effectLst/>
                          <a:highlight>
                            <a:srgbClr val="D3D3D3"/>
                          </a:highlight>
                          <a:latin typeface="Arial" panose="020B0604020202020204" pitchFamily="34" charset="0"/>
                          <a:ea typeface="Arial" panose="020B0604020202020204" pitchFamily="34" charset="0"/>
                        </a:rPr>
                        <a:t>i</a:t>
                      </a:r>
                      <a:r>
                        <a:rPr lang="en-US" sz="1100" b="1">
                          <a:effectLst/>
                          <a:highlight>
                            <a:srgbClr val="D3D3D3"/>
                          </a:highlight>
                          <a:latin typeface="Arial" panose="020B0604020202020204" pitchFamily="34" charset="0"/>
                          <a:ea typeface="Arial" panose="020B0604020202020204" pitchFamily="34" charset="0"/>
                        </a:rPr>
                        <a:t>o</a:t>
                      </a:r>
                      <a:r>
                        <a:rPr lang="en-US" sz="1100" b="1" spc="-5">
                          <a:effectLst/>
                          <a:highlight>
                            <a:srgbClr val="D3D3D3"/>
                          </a:highlight>
                          <a:latin typeface="Arial" panose="020B0604020202020204" pitchFamily="34" charset="0"/>
                          <a:ea typeface="Arial" panose="020B0604020202020204" pitchFamily="34" charset="0"/>
                        </a:rPr>
                        <a:t>n</a:t>
                      </a:r>
                      <a:r>
                        <a:rPr lang="en-US" sz="1100" b="1" spc="10">
                          <a:effectLst/>
                          <a:highlight>
                            <a:srgbClr val="D3D3D3"/>
                          </a:highlight>
                          <a:latin typeface="Arial" panose="020B0604020202020204" pitchFamily="34" charset="0"/>
                          <a:ea typeface="Arial" panose="020B0604020202020204" pitchFamily="34" charset="0"/>
                        </a:rPr>
                        <a:t>e</a:t>
                      </a:r>
                      <a:r>
                        <a:rPr lang="en-US" sz="1100" b="1">
                          <a:effectLst/>
                          <a:highlight>
                            <a:srgbClr val="D3D3D3"/>
                          </a:highlight>
                          <a:latin typeface="Arial" panose="020B0604020202020204" pitchFamily="34" charset="0"/>
                          <a:ea typeface="Arial" panose="020B0604020202020204" pitchFamily="34" charset="0"/>
                        </a:rPr>
                        <a:t>s</a:t>
                      </a:r>
                      <a:r>
                        <a:rPr lang="en-US" sz="1100" b="1" spc="-10">
                          <a:effectLst/>
                          <a:highlight>
                            <a:srgbClr val="D3D3D3"/>
                          </a:highlight>
                          <a:latin typeface="Arial" panose="020B0604020202020204" pitchFamily="34" charset="0"/>
                          <a:ea typeface="Arial" panose="020B0604020202020204" pitchFamily="34" charset="0"/>
                        </a:rPr>
                        <a:t> </a:t>
                      </a:r>
                      <a:r>
                        <a:rPr lang="en-US" sz="1100" b="1">
                          <a:effectLst/>
                          <a:highlight>
                            <a:srgbClr val="D3D3D3"/>
                          </a:highlight>
                          <a:latin typeface="Arial" panose="020B0604020202020204" pitchFamily="34" charset="0"/>
                          <a:ea typeface="Arial" panose="020B0604020202020204" pitchFamily="34" charset="0"/>
                        </a:rPr>
                        <a:t>pr</a:t>
                      </a:r>
                      <a:r>
                        <a:rPr lang="en-US" sz="1100" b="1" spc="10">
                          <a:effectLst/>
                          <a:highlight>
                            <a:srgbClr val="D3D3D3"/>
                          </a:highlight>
                          <a:latin typeface="Arial" panose="020B0604020202020204" pitchFamily="34" charset="0"/>
                          <a:ea typeface="Arial" panose="020B0604020202020204" pitchFamily="34" charset="0"/>
                        </a:rPr>
                        <a:t>e</a:t>
                      </a:r>
                      <a:r>
                        <a:rPr lang="en-US" sz="1100" b="1" spc="-15">
                          <a:effectLst/>
                          <a:highlight>
                            <a:srgbClr val="D3D3D3"/>
                          </a:highlight>
                          <a:latin typeface="Arial" panose="020B0604020202020204" pitchFamily="34" charset="0"/>
                          <a:ea typeface="Arial" panose="020B0604020202020204" pitchFamily="34" charset="0"/>
                        </a:rPr>
                        <a:t>v</a:t>
                      </a:r>
                      <a:r>
                        <a:rPr lang="en-US" sz="1100" b="1" spc="-20">
                          <a:effectLst/>
                          <a:highlight>
                            <a:srgbClr val="D3D3D3"/>
                          </a:highlight>
                          <a:latin typeface="Arial" panose="020B0604020202020204" pitchFamily="34" charset="0"/>
                          <a:ea typeface="Arial" panose="020B0604020202020204" pitchFamily="34" charset="0"/>
                        </a:rPr>
                        <a:t>i</a:t>
                      </a:r>
                      <a:r>
                        <a:rPr lang="en-US" sz="1100" b="1" spc="-15">
                          <a:effectLst/>
                          <a:highlight>
                            <a:srgbClr val="D3D3D3"/>
                          </a:highlight>
                          <a:latin typeface="Arial" panose="020B0604020202020204" pitchFamily="34" charset="0"/>
                          <a:ea typeface="Arial" panose="020B0604020202020204" pitchFamily="34" charset="0"/>
                        </a:rPr>
                        <a:t>s</a:t>
                      </a:r>
                      <a:r>
                        <a:rPr lang="en-US" sz="1100" b="1" spc="-10">
                          <a:effectLst/>
                          <a:highlight>
                            <a:srgbClr val="D3D3D3"/>
                          </a:highlight>
                          <a:latin typeface="Arial" panose="020B0604020202020204" pitchFamily="34" charset="0"/>
                          <a:ea typeface="Arial" panose="020B0604020202020204" pitchFamily="34" charset="0"/>
                        </a:rPr>
                        <a:t>t</a:t>
                      </a:r>
                      <a:r>
                        <a:rPr lang="en-US" sz="1100" b="1" spc="10">
                          <a:effectLst/>
                          <a:highlight>
                            <a:srgbClr val="D3D3D3"/>
                          </a:highlight>
                          <a:latin typeface="Arial" panose="020B0604020202020204" pitchFamily="34" charset="0"/>
                          <a:ea typeface="Arial" panose="020B0604020202020204" pitchFamily="34" charset="0"/>
                        </a:rPr>
                        <a:t>a</a:t>
                      </a:r>
                      <a:r>
                        <a:rPr lang="en-US" sz="1100" b="1">
                          <a:effectLst/>
                          <a:highlight>
                            <a:srgbClr val="D3D3D3"/>
                          </a:highlight>
                          <a:latin typeface="Arial" panose="020B0604020202020204" pitchFamily="34" charset="0"/>
                          <a:ea typeface="Arial" panose="020B0604020202020204" pitchFamily="34" charset="0"/>
                        </a:rPr>
                        <a:t>s 	</a:t>
                      </a:r>
                      <a:endParaRPr lang="es-MX" sz="1000">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3500">
                        <a:spcBef>
                          <a:spcPts val="90"/>
                        </a:spcBef>
                        <a:spcAft>
                          <a:spcPts val="0"/>
                        </a:spcAft>
                      </a:pPr>
                      <a:r>
                        <a:rPr lang="en-US" sz="1100" b="1" spc="10">
                          <a:effectLst/>
                          <a:latin typeface="Arial" panose="020B0604020202020204" pitchFamily="34" charset="0"/>
                          <a:ea typeface="Arial" panose="020B0604020202020204" pitchFamily="34" charset="0"/>
                        </a:rPr>
                        <a:t>15</a:t>
                      </a:r>
                      <a:endParaRPr lang="es-MX" sz="1000">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71665066"/>
                  </a:ext>
                </a:extLst>
              </a:tr>
              <a:tr h="374650">
                <a:tc>
                  <a:txBody>
                    <a:bodyPr/>
                    <a:lstStyle/>
                    <a:p>
                      <a:pPr>
                        <a:lnSpc>
                          <a:spcPts val="700"/>
                        </a:lnSpc>
                        <a:spcBef>
                          <a:spcPts val="35"/>
                        </a:spcBef>
                        <a:spcAft>
                          <a:spcPts val="0"/>
                        </a:spcAft>
                      </a:pPr>
                      <a:r>
                        <a:rPr lang="en-US" sz="750">
                          <a:effectLst/>
                          <a:latin typeface="Times New Roman" panose="02020603050405020304" pitchFamily="18" charset="0"/>
                          <a:ea typeface="Times New Roman" panose="02020603050405020304" pitchFamily="18" charset="0"/>
                        </a:rPr>
                        <a:t> </a:t>
                      </a:r>
                      <a:endParaRPr lang="es-MX" sz="1000">
                        <a:effectLst/>
                        <a:latin typeface="Times New Roman" panose="02020603050405020304" pitchFamily="18" charset="0"/>
                        <a:ea typeface="Times New Roman" panose="02020603050405020304" pitchFamily="18" charset="0"/>
                      </a:endParaRPr>
                    </a:p>
                    <a:p>
                      <a:pPr marL="65405">
                        <a:spcAft>
                          <a:spcPts val="0"/>
                        </a:spcAft>
                      </a:pPr>
                      <a:r>
                        <a:rPr lang="en-US" sz="1100" b="1" spc="5">
                          <a:effectLst/>
                          <a:latin typeface="Arial" panose="020B0604020202020204" pitchFamily="34" charset="0"/>
                          <a:ea typeface="Arial" panose="020B0604020202020204" pitchFamily="34" charset="0"/>
                        </a:rPr>
                        <a:t>P</a:t>
                      </a:r>
                      <a:r>
                        <a:rPr lang="en-US" sz="1100" b="1">
                          <a:effectLst/>
                          <a:latin typeface="Arial" panose="020B0604020202020204" pitchFamily="34" charset="0"/>
                          <a:ea typeface="Arial" panose="020B0604020202020204" pitchFamily="34" charset="0"/>
                        </a:rPr>
                        <a:t>rop</a:t>
                      </a:r>
                      <a:r>
                        <a:rPr lang="en-US" sz="1100" b="1" spc="-5">
                          <a:effectLst/>
                          <a:latin typeface="Arial" panose="020B0604020202020204" pitchFamily="34" charset="0"/>
                          <a:ea typeface="Arial" panose="020B0604020202020204" pitchFamily="34" charset="0"/>
                        </a:rPr>
                        <a:t>ó</a:t>
                      </a:r>
                      <a:r>
                        <a:rPr lang="en-US" sz="1100" b="1" spc="-15">
                          <a:effectLst/>
                          <a:latin typeface="Arial" panose="020B0604020202020204" pitchFamily="34" charset="0"/>
                          <a:ea typeface="Arial" panose="020B0604020202020204" pitchFamily="34" charset="0"/>
                        </a:rPr>
                        <a:t>s</a:t>
                      </a:r>
                      <a:r>
                        <a:rPr lang="en-US" sz="1100" b="1" spc="-20">
                          <a:effectLst/>
                          <a:latin typeface="Arial" panose="020B0604020202020204" pitchFamily="34" charset="0"/>
                          <a:ea typeface="Arial" panose="020B0604020202020204" pitchFamily="34" charset="0"/>
                        </a:rPr>
                        <a:t>i</a:t>
                      </a:r>
                      <a:r>
                        <a:rPr lang="en-US" sz="1100" b="1" spc="-10">
                          <a:effectLst/>
                          <a:latin typeface="Arial" panose="020B0604020202020204" pitchFamily="34" charset="0"/>
                          <a:ea typeface="Arial" panose="020B0604020202020204" pitchFamily="34" charset="0"/>
                        </a:rPr>
                        <a:t>t</a:t>
                      </a:r>
                      <a:r>
                        <a:rPr lang="en-US" sz="1100" b="1">
                          <a:effectLst/>
                          <a:latin typeface="Arial" panose="020B0604020202020204" pitchFamily="34" charset="0"/>
                          <a:ea typeface="Arial" panose="020B0604020202020204" pitchFamily="34" charset="0"/>
                        </a:rPr>
                        <a:t>o:</a:t>
                      </a:r>
                      <a:endParaRPr lang="es-MX" sz="1000">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D9C3"/>
                    </a:solidFill>
                  </a:tcPr>
                </a:tc>
                <a:tc gridSpan="3">
                  <a:txBody>
                    <a:bodyPr/>
                    <a:lstStyle/>
                    <a:p>
                      <a:pPr marL="66675" marR="53340">
                        <a:lnSpc>
                          <a:spcPct val="115000"/>
                        </a:lnSpc>
                        <a:spcBef>
                          <a:spcPts val="25"/>
                        </a:spcBef>
                        <a:spcAft>
                          <a:spcPts val="0"/>
                        </a:spcAft>
                      </a:pPr>
                      <a:r>
                        <a:rPr lang="en-US" sz="1100" spc="5" dirty="0" err="1">
                          <a:effectLst/>
                          <a:latin typeface="Arial" panose="020B0604020202020204" pitchFamily="34" charset="0"/>
                          <a:ea typeface="Arial" panose="020B0604020202020204" pitchFamily="34" charset="0"/>
                        </a:rPr>
                        <a:t>B</a:t>
                      </a:r>
                      <a:r>
                        <a:rPr lang="en-US" sz="1100" spc="10" dirty="0" err="1">
                          <a:effectLst/>
                          <a:latin typeface="Arial" panose="020B0604020202020204" pitchFamily="34" charset="0"/>
                          <a:ea typeface="Arial" panose="020B0604020202020204" pitchFamily="34" charset="0"/>
                        </a:rPr>
                        <a:t>u</a:t>
                      </a:r>
                      <a:r>
                        <a:rPr lang="en-US" sz="1100" dirty="0" err="1">
                          <a:effectLst/>
                          <a:latin typeface="Arial" panose="020B0604020202020204" pitchFamily="34" charset="0"/>
                          <a:ea typeface="Arial" panose="020B0604020202020204" pitchFamily="34" charset="0"/>
                        </a:rPr>
                        <a:t>s</a:t>
                      </a:r>
                      <a:r>
                        <a:rPr lang="en-US" sz="1100" spc="-25" dirty="0" err="1">
                          <a:effectLst/>
                          <a:latin typeface="Arial" panose="020B0604020202020204" pitchFamily="34" charset="0"/>
                          <a:ea typeface="Arial" panose="020B0604020202020204" pitchFamily="34" charset="0"/>
                        </a:rPr>
                        <a:t>c</a:t>
                      </a:r>
                      <a:r>
                        <a:rPr lang="en-US" sz="1100" spc="10" dirty="0" err="1">
                          <a:effectLst/>
                          <a:latin typeface="Arial" panose="020B0604020202020204" pitchFamily="34" charset="0"/>
                          <a:ea typeface="Arial" panose="020B0604020202020204" pitchFamily="34" charset="0"/>
                        </a:rPr>
                        <a:t>a</a:t>
                      </a:r>
                      <a:r>
                        <a:rPr lang="en-US" sz="1100" dirty="0">
                          <a:effectLst/>
                          <a:latin typeface="Arial" panose="020B0604020202020204" pitchFamily="34" charset="0"/>
                          <a:ea typeface="Arial" panose="020B0604020202020204" pitchFamily="34" charset="0"/>
                        </a:rPr>
                        <a:t>,</a:t>
                      </a:r>
                      <a:r>
                        <a:rPr lang="en-US" sz="1100" spc="250" dirty="0">
                          <a:effectLst/>
                          <a:latin typeface="Arial" panose="020B0604020202020204" pitchFamily="34" charset="0"/>
                          <a:ea typeface="Arial" panose="020B0604020202020204" pitchFamily="34" charset="0"/>
                        </a:rPr>
                        <a:t> </a:t>
                      </a:r>
                      <a:r>
                        <a:rPr lang="en-US" sz="1100" spc="-5" dirty="0" err="1">
                          <a:effectLst/>
                          <a:latin typeface="Arial" panose="020B0604020202020204" pitchFamily="34" charset="0"/>
                          <a:ea typeface="Arial" panose="020B0604020202020204" pitchFamily="34" charset="0"/>
                        </a:rPr>
                        <a:t>i</a:t>
                      </a:r>
                      <a:r>
                        <a:rPr lang="en-US" sz="1100" spc="-15" dirty="0" err="1">
                          <a:effectLst/>
                          <a:latin typeface="Arial" panose="020B0604020202020204" pitchFamily="34" charset="0"/>
                          <a:ea typeface="Arial" panose="020B0604020202020204" pitchFamily="34" charset="0"/>
                        </a:rPr>
                        <a:t>d</a:t>
                      </a:r>
                      <a:r>
                        <a:rPr lang="en-US" sz="1100" spc="10" dirty="0" err="1">
                          <a:effectLst/>
                          <a:latin typeface="Arial" panose="020B0604020202020204" pitchFamily="34" charset="0"/>
                          <a:ea typeface="Arial" panose="020B0604020202020204" pitchFamily="34" charset="0"/>
                        </a:rPr>
                        <a:t>en</a:t>
                      </a:r>
                      <a:r>
                        <a:rPr lang="en-US" sz="1100" spc="5" dirty="0" err="1">
                          <a:effectLst/>
                          <a:latin typeface="Arial" panose="020B0604020202020204" pitchFamily="34" charset="0"/>
                          <a:ea typeface="Arial" panose="020B0604020202020204" pitchFamily="34" charset="0"/>
                        </a:rPr>
                        <a:t>t</a:t>
                      </a:r>
                      <a:r>
                        <a:rPr lang="en-US" sz="1100" spc="-30" dirty="0" err="1">
                          <a:effectLst/>
                          <a:latin typeface="Arial" panose="020B0604020202020204" pitchFamily="34" charset="0"/>
                          <a:ea typeface="Arial" panose="020B0604020202020204" pitchFamily="34" charset="0"/>
                        </a:rPr>
                        <a:t>i</a:t>
                      </a:r>
                      <a:r>
                        <a:rPr lang="en-US" sz="1100" spc="30" dirty="0" err="1">
                          <a:effectLst/>
                          <a:latin typeface="Arial" panose="020B0604020202020204" pitchFamily="34" charset="0"/>
                          <a:ea typeface="Arial" panose="020B0604020202020204" pitchFamily="34" charset="0"/>
                        </a:rPr>
                        <a:t>f</a:t>
                      </a:r>
                      <a:r>
                        <a:rPr lang="en-US" sz="1100" spc="-5" dirty="0" err="1">
                          <a:effectLst/>
                          <a:latin typeface="Arial" panose="020B0604020202020204" pitchFamily="34" charset="0"/>
                          <a:ea typeface="Arial" panose="020B0604020202020204" pitchFamily="34" charset="0"/>
                        </a:rPr>
                        <a:t>i</a:t>
                      </a:r>
                      <a:r>
                        <a:rPr lang="en-US" sz="1100" spc="-25" dirty="0" err="1">
                          <a:effectLst/>
                          <a:latin typeface="Arial" panose="020B0604020202020204" pitchFamily="34" charset="0"/>
                          <a:ea typeface="Arial" panose="020B0604020202020204" pitchFamily="34" charset="0"/>
                        </a:rPr>
                        <a:t>c</a:t>
                      </a:r>
                      <a:r>
                        <a:rPr lang="en-US" sz="1100" dirty="0" err="1">
                          <a:effectLst/>
                          <a:latin typeface="Arial" panose="020B0604020202020204" pitchFamily="34" charset="0"/>
                          <a:ea typeface="Arial" panose="020B0604020202020204" pitchFamily="34" charset="0"/>
                        </a:rPr>
                        <a:t>a</a:t>
                      </a:r>
                      <a:r>
                        <a:rPr lang="en-US" sz="1100" spc="255" dirty="0">
                          <a:effectLst/>
                          <a:latin typeface="Arial" panose="020B0604020202020204" pitchFamily="34" charset="0"/>
                          <a:ea typeface="Arial" panose="020B0604020202020204" pitchFamily="34" charset="0"/>
                        </a:rPr>
                        <a:t> </a:t>
                      </a:r>
                      <a:r>
                        <a:rPr lang="en-US" sz="1100" dirty="0">
                          <a:effectLst/>
                          <a:latin typeface="Arial" panose="020B0604020202020204" pitchFamily="34" charset="0"/>
                          <a:ea typeface="Arial" panose="020B0604020202020204" pitchFamily="34" charset="0"/>
                        </a:rPr>
                        <a:t>y</a:t>
                      </a:r>
                      <a:r>
                        <a:rPr lang="en-US" sz="1100" spc="245" dirty="0">
                          <a:effectLst/>
                          <a:latin typeface="Arial" panose="020B0604020202020204" pitchFamily="34" charset="0"/>
                          <a:ea typeface="Arial" panose="020B0604020202020204" pitchFamily="34" charset="0"/>
                        </a:rPr>
                        <a:t> </a:t>
                      </a:r>
                      <a:r>
                        <a:rPr lang="en-US" sz="1100" dirty="0" err="1">
                          <a:effectLst/>
                          <a:latin typeface="Arial" panose="020B0604020202020204" pitchFamily="34" charset="0"/>
                          <a:ea typeface="Arial" panose="020B0604020202020204" pitchFamily="34" charset="0"/>
                        </a:rPr>
                        <a:t>s</a:t>
                      </a:r>
                      <a:r>
                        <a:rPr lang="en-US" sz="1100" spc="10" dirty="0" err="1">
                          <a:effectLst/>
                          <a:latin typeface="Arial" panose="020B0604020202020204" pitchFamily="34" charset="0"/>
                          <a:ea typeface="Arial" panose="020B0604020202020204" pitchFamily="34" charset="0"/>
                        </a:rPr>
                        <a:t>e</a:t>
                      </a:r>
                      <a:r>
                        <a:rPr lang="en-US" sz="1100" spc="-30" dirty="0" err="1">
                          <a:effectLst/>
                          <a:latin typeface="Arial" panose="020B0604020202020204" pitchFamily="34" charset="0"/>
                          <a:ea typeface="Arial" panose="020B0604020202020204" pitchFamily="34" charset="0"/>
                        </a:rPr>
                        <a:t>l</a:t>
                      </a:r>
                      <a:r>
                        <a:rPr lang="en-US" sz="1100" spc="10" dirty="0" err="1">
                          <a:effectLst/>
                          <a:latin typeface="Arial" panose="020B0604020202020204" pitchFamily="34" charset="0"/>
                          <a:ea typeface="Arial" panose="020B0604020202020204" pitchFamily="34" charset="0"/>
                        </a:rPr>
                        <a:t>e</a:t>
                      </a:r>
                      <a:r>
                        <a:rPr lang="en-US" sz="1100" dirty="0" err="1">
                          <a:effectLst/>
                          <a:latin typeface="Arial" panose="020B0604020202020204" pitchFamily="34" charset="0"/>
                          <a:ea typeface="Arial" panose="020B0604020202020204" pitchFamily="34" charset="0"/>
                        </a:rPr>
                        <a:t>cc</a:t>
                      </a:r>
                      <a:r>
                        <a:rPr lang="en-US" sz="1100" spc="-5" dirty="0" err="1">
                          <a:effectLst/>
                          <a:latin typeface="Arial" panose="020B0604020202020204" pitchFamily="34" charset="0"/>
                          <a:ea typeface="Arial" panose="020B0604020202020204" pitchFamily="34" charset="0"/>
                        </a:rPr>
                        <a:t>i</a:t>
                      </a:r>
                      <a:r>
                        <a:rPr lang="en-US" sz="1100" spc="-15" dirty="0" err="1">
                          <a:effectLst/>
                          <a:latin typeface="Arial" panose="020B0604020202020204" pitchFamily="34" charset="0"/>
                          <a:ea typeface="Arial" panose="020B0604020202020204" pitchFamily="34" charset="0"/>
                        </a:rPr>
                        <a:t>o</a:t>
                      </a:r>
                      <a:r>
                        <a:rPr lang="en-US" sz="1100" spc="10" dirty="0" err="1">
                          <a:effectLst/>
                          <a:latin typeface="Arial" panose="020B0604020202020204" pitchFamily="34" charset="0"/>
                          <a:ea typeface="Arial" panose="020B0604020202020204" pitchFamily="34" charset="0"/>
                        </a:rPr>
                        <a:t>n</a:t>
                      </a:r>
                      <a:r>
                        <a:rPr lang="en-US" sz="1100" dirty="0" err="1">
                          <a:effectLst/>
                          <a:latin typeface="Arial" panose="020B0604020202020204" pitchFamily="34" charset="0"/>
                          <a:ea typeface="Arial" panose="020B0604020202020204" pitchFamily="34" charset="0"/>
                        </a:rPr>
                        <a:t>a</a:t>
                      </a:r>
                      <a:r>
                        <a:rPr lang="en-US" sz="1100" spc="255" dirty="0">
                          <a:effectLst/>
                          <a:latin typeface="Arial" panose="020B0604020202020204" pitchFamily="34" charset="0"/>
                          <a:ea typeface="Arial" panose="020B0604020202020204" pitchFamily="34" charset="0"/>
                        </a:rPr>
                        <a:t> </a:t>
                      </a:r>
                      <a:r>
                        <a:rPr lang="en-US" sz="1100" spc="-5" dirty="0">
                          <a:effectLst/>
                          <a:latin typeface="Arial" panose="020B0604020202020204" pitchFamily="34" charset="0"/>
                          <a:ea typeface="Arial" panose="020B0604020202020204" pitchFamily="34" charset="0"/>
                        </a:rPr>
                        <a:t>i</a:t>
                      </a:r>
                      <a:r>
                        <a:rPr lang="en-US" sz="1100" spc="-15" dirty="0">
                          <a:effectLst/>
                          <a:latin typeface="Arial" panose="020B0604020202020204" pitchFamily="34" charset="0"/>
                          <a:ea typeface="Arial" panose="020B0604020202020204" pitchFamily="34" charset="0"/>
                        </a:rPr>
                        <a:t>n</a:t>
                      </a:r>
                      <a:r>
                        <a:rPr lang="en-US" sz="1100" spc="5" dirty="0">
                          <a:effectLst/>
                          <a:latin typeface="Arial" panose="020B0604020202020204" pitchFamily="34" charset="0"/>
                          <a:ea typeface="Arial" panose="020B0604020202020204" pitchFamily="34" charset="0"/>
                        </a:rPr>
                        <a:t>f</a:t>
                      </a:r>
                      <a:r>
                        <a:rPr lang="en-US" sz="1100" spc="10" dirty="0">
                          <a:effectLst/>
                          <a:latin typeface="Arial" panose="020B0604020202020204" pitchFamily="34" charset="0"/>
                          <a:ea typeface="Arial" panose="020B0604020202020204" pitchFamily="34" charset="0"/>
                        </a:rPr>
                        <a:t>o</a:t>
                      </a:r>
                      <a:r>
                        <a:rPr lang="en-US" sz="1100" spc="-10" dirty="0">
                          <a:effectLst/>
                          <a:latin typeface="Arial" panose="020B0604020202020204" pitchFamily="34" charset="0"/>
                          <a:ea typeface="Arial" panose="020B0604020202020204" pitchFamily="34" charset="0"/>
                        </a:rPr>
                        <a:t>rm</a:t>
                      </a:r>
                      <a:r>
                        <a:rPr lang="en-US" sz="1100" spc="10" dirty="0">
                          <a:effectLst/>
                          <a:latin typeface="Arial" panose="020B0604020202020204" pitchFamily="34" charset="0"/>
                          <a:ea typeface="Arial" panose="020B0604020202020204" pitchFamily="34" charset="0"/>
                        </a:rPr>
                        <a:t>a</a:t>
                      </a:r>
                      <a:r>
                        <a:rPr lang="en-US" sz="1100" dirty="0">
                          <a:effectLst/>
                          <a:latin typeface="Arial" panose="020B0604020202020204" pitchFamily="34" charset="0"/>
                          <a:ea typeface="Arial" panose="020B0604020202020204" pitchFamily="34" charset="0"/>
                        </a:rPr>
                        <a:t>c</a:t>
                      </a:r>
                      <a:r>
                        <a:rPr lang="en-US" sz="1100" spc="-30" dirty="0">
                          <a:effectLst/>
                          <a:latin typeface="Arial" panose="020B0604020202020204" pitchFamily="34" charset="0"/>
                          <a:ea typeface="Arial" panose="020B0604020202020204" pitchFamily="34" charset="0"/>
                        </a:rPr>
                        <a:t>i</a:t>
                      </a:r>
                      <a:r>
                        <a:rPr lang="en-US" sz="1100" spc="10" dirty="0">
                          <a:effectLst/>
                          <a:latin typeface="Arial" panose="020B0604020202020204" pitchFamily="34" charset="0"/>
                          <a:ea typeface="Arial" panose="020B0604020202020204" pitchFamily="34" charset="0"/>
                        </a:rPr>
                        <a:t>ó</a:t>
                      </a:r>
                      <a:r>
                        <a:rPr lang="en-US" sz="1100" dirty="0">
                          <a:effectLst/>
                          <a:latin typeface="Arial" panose="020B0604020202020204" pitchFamily="34" charset="0"/>
                          <a:ea typeface="Arial" panose="020B0604020202020204" pitchFamily="34" charset="0"/>
                        </a:rPr>
                        <a:t>n</a:t>
                      </a:r>
                      <a:r>
                        <a:rPr lang="en-US" sz="1100" spc="230" dirty="0">
                          <a:effectLst/>
                          <a:latin typeface="Arial" panose="020B0604020202020204" pitchFamily="34" charset="0"/>
                          <a:ea typeface="Arial" panose="020B0604020202020204" pitchFamily="34" charset="0"/>
                        </a:rPr>
                        <a:t> </a:t>
                      </a:r>
                      <a:r>
                        <a:rPr lang="en-US" sz="1100" spc="10" dirty="0" err="1">
                          <a:effectLst/>
                          <a:latin typeface="Arial" panose="020B0604020202020204" pitchFamily="34" charset="0"/>
                          <a:ea typeface="Arial" panose="020B0604020202020204" pitchFamily="34" charset="0"/>
                        </a:rPr>
                        <a:t>p</a:t>
                      </a:r>
                      <a:r>
                        <a:rPr lang="en-US" sz="1100" spc="-10" dirty="0" err="1">
                          <a:effectLst/>
                          <a:latin typeface="Arial" panose="020B0604020202020204" pitchFamily="34" charset="0"/>
                          <a:ea typeface="Arial" panose="020B0604020202020204" pitchFamily="34" charset="0"/>
                        </a:rPr>
                        <a:t>r</a:t>
                      </a:r>
                      <a:r>
                        <a:rPr lang="en-US" sz="1100" spc="10" dirty="0" err="1">
                          <a:effectLst/>
                          <a:latin typeface="Arial" panose="020B0604020202020204" pitchFamily="34" charset="0"/>
                          <a:ea typeface="Arial" panose="020B0604020202020204" pitchFamily="34" charset="0"/>
                        </a:rPr>
                        <a:t>o</a:t>
                      </a:r>
                      <a:r>
                        <a:rPr lang="en-US" sz="1100" spc="-25" dirty="0" err="1">
                          <a:effectLst/>
                          <a:latin typeface="Arial" panose="020B0604020202020204" pitchFamily="34" charset="0"/>
                          <a:ea typeface="Arial" panose="020B0604020202020204" pitchFamily="34" charset="0"/>
                        </a:rPr>
                        <a:t>v</a:t>
                      </a:r>
                      <a:r>
                        <a:rPr lang="en-US" sz="1100" spc="10" dirty="0" err="1">
                          <a:effectLst/>
                          <a:latin typeface="Arial" panose="020B0604020202020204" pitchFamily="34" charset="0"/>
                          <a:ea typeface="Arial" panose="020B0604020202020204" pitchFamily="34" charset="0"/>
                        </a:rPr>
                        <a:t>en</a:t>
                      </a:r>
                      <a:r>
                        <a:rPr lang="en-US" sz="1100" spc="-5" dirty="0" err="1">
                          <a:effectLst/>
                          <a:latin typeface="Arial" panose="020B0604020202020204" pitchFamily="34" charset="0"/>
                          <a:ea typeface="Arial" panose="020B0604020202020204" pitchFamily="34" charset="0"/>
                        </a:rPr>
                        <a:t>i</a:t>
                      </a:r>
                      <a:r>
                        <a:rPr lang="en-US" sz="1100" spc="-15" dirty="0" err="1">
                          <a:effectLst/>
                          <a:latin typeface="Arial" panose="020B0604020202020204" pitchFamily="34" charset="0"/>
                          <a:ea typeface="Arial" panose="020B0604020202020204" pitchFamily="34" charset="0"/>
                        </a:rPr>
                        <a:t>e</a:t>
                      </a:r>
                      <a:r>
                        <a:rPr lang="en-US" sz="1100" spc="10" dirty="0" err="1">
                          <a:effectLst/>
                          <a:latin typeface="Arial" panose="020B0604020202020204" pitchFamily="34" charset="0"/>
                          <a:ea typeface="Arial" panose="020B0604020202020204" pitchFamily="34" charset="0"/>
                        </a:rPr>
                        <a:t>n</a:t>
                      </a:r>
                      <a:r>
                        <a:rPr lang="en-US" sz="1100" spc="-20" dirty="0" err="1">
                          <a:effectLst/>
                          <a:latin typeface="Arial" panose="020B0604020202020204" pitchFamily="34" charset="0"/>
                          <a:ea typeface="Arial" panose="020B0604020202020204" pitchFamily="34" charset="0"/>
                        </a:rPr>
                        <a:t>t</a:t>
                      </a:r>
                      <a:r>
                        <a:rPr lang="en-US" sz="1100" dirty="0" err="1">
                          <a:effectLst/>
                          <a:latin typeface="Arial" panose="020B0604020202020204" pitchFamily="34" charset="0"/>
                          <a:ea typeface="Arial" panose="020B0604020202020204" pitchFamily="34" charset="0"/>
                        </a:rPr>
                        <a:t>e</a:t>
                      </a:r>
                      <a:r>
                        <a:rPr lang="en-US" sz="1100" spc="255" dirty="0">
                          <a:effectLst/>
                          <a:latin typeface="Arial" panose="020B0604020202020204" pitchFamily="34" charset="0"/>
                          <a:ea typeface="Arial" panose="020B0604020202020204" pitchFamily="34" charset="0"/>
                        </a:rPr>
                        <a:t> </a:t>
                      </a:r>
                      <a:r>
                        <a:rPr lang="en-US" sz="1100" spc="-15" dirty="0">
                          <a:effectLst/>
                          <a:latin typeface="Arial" panose="020B0604020202020204" pitchFamily="34" charset="0"/>
                          <a:ea typeface="Arial" panose="020B0604020202020204" pitchFamily="34" charset="0"/>
                        </a:rPr>
                        <a:t>d</a:t>
                      </a:r>
                      <a:r>
                        <a:rPr lang="en-US" sz="1100" dirty="0">
                          <a:effectLst/>
                          <a:latin typeface="Arial" panose="020B0604020202020204" pitchFamily="34" charset="0"/>
                          <a:ea typeface="Arial" panose="020B0604020202020204" pitchFamily="34" charset="0"/>
                        </a:rPr>
                        <a:t>e</a:t>
                      </a:r>
                      <a:r>
                        <a:rPr lang="en-US" sz="1100" spc="255" dirty="0">
                          <a:effectLst/>
                          <a:latin typeface="Arial" panose="020B0604020202020204" pitchFamily="34" charset="0"/>
                          <a:ea typeface="Arial" panose="020B0604020202020204" pitchFamily="34" charset="0"/>
                        </a:rPr>
                        <a:t> </a:t>
                      </a:r>
                      <a:r>
                        <a:rPr lang="en-US" sz="1100" spc="10" dirty="0" err="1">
                          <a:effectLst/>
                          <a:latin typeface="Arial" panose="020B0604020202020204" pitchFamily="34" charset="0"/>
                          <a:ea typeface="Arial" panose="020B0604020202020204" pitchFamily="34" charset="0"/>
                        </a:rPr>
                        <a:t>d</a:t>
                      </a:r>
                      <a:r>
                        <a:rPr lang="en-US" sz="1100" spc="-5" dirty="0" err="1">
                          <a:effectLst/>
                          <a:latin typeface="Arial" panose="020B0604020202020204" pitchFamily="34" charset="0"/>
                          <a:ea typeface="Arial" panose="020B0604020202020204" pitchFamily="34" charset="0"/>
                        </a:rPr>
                        <a:t>i</a:t>
                      </a:r>
                      <a:r>
                        <a:rPr lang="en-US" sz="1100" dirty="0" err="1">
                          <a:effectLst/>
                          <a:latin typeface="Arial" panose="020B0604020202020204" pitchFamily="34" charset="0"/>
                          <a:ea typeface="Arial" panose="020B0604020202020204" pitchFamily="34" charset="0"/>
                        </a:rPr>
                        <a:t>v</a:t>
                      </a:r>
                      <a:r>
                        <a:rPr lang="en-US" sz="1100" spc="10" dirty="0" err="1">
                          <a:effectLst/>
                          <a:latin typeface="Arial" panose="020B0604020202020204" pitchFamily="34" charset="0"/>
                          <a:ea typeface="Arial" panose="020B0604020202020204" pitchFamily="34" charset="0"/>
                        </a:rPr>
                        <a:t>e</a:t>
                      </a:r>
                      <a:r>
                        <a:rPr lang="en-US" sz="1100" spc="-10" dirty="0" err="1">
                          <a:effectLst/>
                          <a:latin typeface="Arial" panose="020B0604020202020204" pitchFamily="34" charset="0"/>
                          <a:ea typeface="Arial" panose="020B0604020202020204" pitchFamily="34" charset="0"/>
                        </a:rPr>
                        <a:t>r</a:t>
                      </a:r>
                      <a:r>
                        <a:rPr lang="en-US" sz="1100" spc="-25" dirty="0" err="1">
                          <a:effectLst/>
                          <a:latin typeface="Arial" panose="020B0604020202020204" pitchFamily="34" charset="0"/>
                          <a:ea typeface="Arial" panose="020B0604020202020204" pitchFamily="34" charset="0"/>
                        </a:rPr>
                        <a:t>s</a:t>
                      </a:r>
                      <a:r>
                        <a:rPr lang="en-US" sz="1100" spc="10" dirty="0" err="1">
                          <a:effectLst/>
                          <a:latin typeface="Arial" panose="020B0604020202020204" pitchFamily="34" charset="0"/>
                          <a:ea typeface="Arial" panose="020B0604020202020204" pitchFamily="34" charset="0"/>
                        </a:rPr>
                        <a:t>a</a:t>
                      </a:r>
                      <a:r>
                        <a:rPr lang="en-US" sz="1100" dirty="0" err="1">
                          <a:effectLst/>
                          <a:latin typeface="Arial" panose="020B0604020202020204" pitchFamily="34" charset="0"/>
                          <a:ea typeface="Arial" panose="020B0604020202020204" pitchFamily="34" charset="0"/>
                        </a:rPr>
                        <a:t>s</a:t>
                      </a:r>
                      <a:r>
                        <a:rPr lang="en-US" sz="1100" spc="220" dirty="0">
                          <a:effectLst/>
                          <a:latin typeface="Arial" panose="020B0604020202020204" pitchFamily="34" charset="0"/>
                          <a:ea typeface="Arial" panose="020B0604020202020204" pitchFamily="34" charset="0"/>
                        </a:rPr>
                        <a:t> </a:t>
                      </a:r>
                      <a:r>
                        <a:rPr lang="en-US" sz="1100" spc="30" dirty="0" err="1">
                          <a:effectLst/>
                          <a:latin typeface="Arial" panose="020B0604020202020204" pitchFamily="34" charset="0"/>
                          <a:ea typeface="Arial" panose="020B0604020202020204" pitchFamily="34" charset="0"/>
                        </a:rPr>
                        <a:t>f</a:t>
                      </a:r>
                      <a:r>
                        <a:rPr lang="en-US" sz="1100" spc="-15" dirty="0" err="1">
                          <a:effectLst/>
                          <a:latin typeface="Arial" panose="020B0604020202020204" pitchFamily="34" charset="0"/>
                          <a:ea typeface="Arial" panose="020B0604020202020204" pitchFamily="34" charset="0"/>
                        </a:rPr>
                        <a:t>u</a:t>
                      </a:r>
                      <a:r>
                        <a:rPr lang="en-US" sz="1100" spc="10" dirty="0" err="1">
                          <a:effectLst/>
                          <a:latin typeface="Arial" panose="020B0604020202020204" pitchFamily="34" charset="0"/>
                          <a:ea typeface="Arial" panose="020B0604020202020204" pitchFamily="34" charset="0"/>
                        </a:rPr>
                        <a:t>e</a:t>
                      </a:r>
                      <a:r>
                        <a:rPr lang="en-US" sz="1100" spc="-15" dirty="0" err="1">
                          <a:effectLst/>
                          <a:latin typeface="Arial" panose="020B0604020202020204" pitchFamily="34" charset="0"/>
                          <a:ea typeface="Arial" panose="020B0604020202020204" pitchFamily="34" charset="0"/>
                        </a:rPr>
                        <a:t>n</a:t>
                      </a:r>
                      <a:r>
                        <a:rPr lang="en-US" sz="1100" spc="5" dirty="0" err="1">
                          <a:effectLst/>
                          <a:latin typeface="Arial" panose="020B0604020202020204" pitchFamily="34" charset="0"/>
                          <a:ea typeface="Arial" panose="020B0604020202020204" pitchFamily="34" charset="0"/>
                        </a:rPr>
                        <a:t>t</a:t>
                      </a:r>
                      <a:r>
                        <a:rPr lang="en-US" sz="1100" spc="10" dirty="0" err="1">
                          <a:effectLst/>
                          <a:latin typeface="Arial" panose="020B0604020202020204" pitchFamily="34" charset="0"/>
                          <a:ea typeface="Arial" panose="020B0604020202020204" pitchFamily="34" charset="0"/>
                        </a:rPr>
                        <a:t>e</a:t>
                      </a:r>
                      <a:r>
                        <a:rPr lang="en-US" sz="1100" dirty="0" err="1">
                          <a:effectLst/>
                          <a:latin typeface="Arial" panose="020B0604020202020204" pitchFamily="34" charset="0"/>
                          <a:ea typeface="Arial" panose="020B0604020202020204" pitchFamily="34" charset="0"/>
                        </a:rPr>
                        <a:t>s</a:t>
                      </a:r>
                      <a:r>
                        <a:rPr lang="en-US" sz="1100" spc="220" dirty="0">
                          <a:effectLst/>
                          <a:latin typeface="Arial" panose="020B0604020202020204" pitchFamily="34" charset="0"/>
                          <a:ea typeface="Arial" panose="020B0604020202020204" pitchFamily="34" charset="0"/>
                        </a:rPr>
                        <a:t> </a:t>
                      </a:r>
                      <a:r>
                        <a:rPr lang="en-US" sz="1100" spc="10" dirty="0">
                          <a:effectLst/>
                          <a:latin typeface="Arial" panose="020B0604020202020204" pitchFamily="34" charset="0"/>
                          <a:ea typeface="Arial" panose="020B0604020202020204" pitchFamily="34" charset="0"/>
                        </a:rPr>
                        <a:t>pa</a:t>
                      </a:r>
                      <a:r>
                        <a:rPr lang="en-US" sz="1100" spc="-10" dirty="0">
                          <a:effectLst/>
                          <a:latin typeface="Arial" panose="020B0604020202020204" pitchFamily="34" charset="0"/>
                          <a:ea typeface="Arial" panose="020B0604020202020204" pitchFamily="34" charset="0"/>
                        </a:rPr>
                        <a:t>r</a:t>
                      </a:r>
                      <a:r>
                        <a:rPr lang="en-US" sz="1100" dirty="0">
                          <a:effectLst/>
                          <a:latin typeface="Arial" panose="020B0604020202020204" pitchFamily="34" charset="0"/>
                          <a:ea typeface="Arial" panose="020B0604020202020204" pitchFamily="34" charset="0"/>
                        </a:rPr>
                        <a:t>a</a:t>
                      </a:r>
                      <a:r>
                        <a:rPr lang="en-US" sz="1100" spc="255" dirty="0">
                          <a:effectLst/>
                          <a:latin typeface="Arial" panose="020B0604020202020204" pitchFamily="34" charset="0"/>
                          <a:ea typeface="Arial" panose="020B0604020202020204" pitchFamily="34" charset="0"/>
                        </a:rPr>
                        <a:t> </a:t>
                      </a:r>
                      <a:r>
                        <a:rPr lang="en-US" sz="1100" spc="-25" dirty="0" err="1">
                          <a:effectLst/>
                          <a:latin typeface="Arial" panose="020B0604020202020204" pitchFamily="34" charset="0"/>
                          <a:ea typeface="Arial" panose="020B0604020202020204" pitchFamily="34" charset="0"/>
                        </a:rPr>
                        <a:t>c</a:t>
                      </a:r>
                      <a:r>
                        <a:rPr lang="en-US" sz="1100" spc="10" dirty="0" err="1">
                          <a:effectLst/>
                          <a:latin typeface="Arial" panose="020B0604020202020204" pitchFamily="34" charset="0"/>
                          <a:ea typeface="Arial" panose="020B0604020202020204" pitchFamily="34" charset="0"/>
                        </a:rPr>
                        <a:t>o</a:t>
                      </a:r>
                      <a:r>
                        <a:rPr lang="en-US" sz="1100" spc="-15" dirty="0" err="1">
                          <a:effectLst/>
                          <a:latin typeface="Arial" panose="020B0604020202020204" pitchFamily="34" charset="0"/>
                          <a:ea typeface="Arial" panose="020B0604020202020204" pitchFamily="34" charset="0"/>
                        </a:rPr>
                        <a:t>n</a:t>
                      </a:r>
                      <a:r>
                        <a:rPr lang="en-US" sz="1100" spc="10" dirty="0" err="1">
                          <a:effectLst/>
                          <a:latin typeface="Arial" panose="020B0604020202020204" pitchFamily="34" charset="0"/>
                          <a:ea typeface="Arial" panose="020B0604020202020204" pitchFamily="34" charset="0"/>
                        </a:rPr>
                        <a:t>o</a:t>
                      </a:r>
                      <a:r>
                        <a:rPr lang="en-US" sz="1100" spc="-25" dirty="0" err="1">
                          <a:effectLst/>
                          <a:latin typeface="Arial" panose="020B0604020202020204" pitchFamily="34" charset="0"/>
                          <a:ea typeface="Arial" panose="020B0604020202020204" pitchFamily="34" charset="0"/>
                        </a:rPr>
                        <a:t>c</a:t>
                      </a:r>
                      <a:r>
                        <a:rPr lang="en-US" sz="1100" spc="10" dirty="0" err="1">
                          <a:effectLst/>
                          <a:latin typeface="Arial" panose="020B0604020202020204" pitchFamily="34" charset="0"/>
                          <a:ea typeface="Arial" panose="020B0604020202020204" pitchFamily="34" charset="0"/>
                        </a:rPr>
                        <a:t>e</a:t>
                      </a:r>
                      <a:r>
                        <a:rPr lang="en-US" sz="1100" dirty="0" err="1">
                          <a:effectLst/>
                          <a:latin typeface="Arial" panose="020B0604020202020204" pitchFamily="34" charset="0"/>
                          <a:ea typeface="Arial" panose="020B0604020202020204" pitchFamily="34" charset="0"/>
                        </a:rPr>
                        <a:t>r</a:t>
                      </a:r>
                      <a:r>
                        <a:rPr lang="en-US" sz="1100" spc="240" dirty="0">
                          <a:effectLst/>
                          <a:latin typeface="Arial" panose="020B0604020202020204" pitchFamily="34" charset="0"/>
                          <a:ea typeface="Arial" panose="020B0604020202020204" pitchFamily="34" charset="0"/>
                        </a:rPr>
                        <a:t> </a:t>
                      </a:r>
                      <a:r>
                        <a:rPr lang="en-US" sz="1100" dirty="0">
                          <a:effectLst/>
                          <a:latin typeface="Arial" panose="020B0604020202020204" pitchFamily="34" charset="0"/>
                          <a:ea typeface="Arial" panose="020B0604020202020204" pitchFamily="34" charset="0"/>
                        </a:rPr>
                        <a:t>e</a:t>
                      </a:r>
                      <a:r>
                        <a:rPr lang="en-US" sz="1100" spc="255" dirty="0">
                          <a:effectLst/>
                          <a:latin typeface="Arial" panose="020B0604020202020204" pitchFamily="34" charset="0"/>
                          <a:ea typeface="Arial" panose="020B0604020202020204" pitchFamily="34" charset="0"/>
                        </a:rPr>
                        <a:t> </a:t>
                      </a:r>
                      <a:r>
                        <a:rPr lang="en-US" sz="1100" spc="-5" dirty="0" err="1">
                          <a:effectLst/>
                          <a:latin typeface="Arial" panose="020B0604020202020204" pitchFamily="34" charset="0"/>
                          <a:ea typeface="Arial" panose="020B0604020202020204" pitchFamily="34" charset="0"/>
                        </a:rPr>
                        <a:t>i</a:t>
                      </a:r>
                      <a:r>
                        <a:rPr lang="en-US" sz="1100" spc="-15" dirty="0" err="1">
                          <a:effectLst/>
                          <a:latin typeface="Arial" panose="020B0604020202020204" pitchFamily="34" charset="0"/>
                          <a:ea typeface="Arial" panose="020B0604020202020204" pitchFamily="34" charset="0"/>
                        </a:rPr>
                        <a:t>d</a:t>
                      </a:r>
                      <a:r>
                        <a:rPr lang="en-US" sz="1100" spc="10" dirty="0" err="1">
                          <a:effectLst/>
                          <a:latin typeface="Arial" panose="020B0604020202020204" pitchFamily="34" charset="0"/>
                          <a:ea typeface="Arial" panose="020B0604020202020204" pitchFamily="34" charset="0"/>
                        </a:rPr>
                        <a:t>en</a:t>
                      </a:r>
                      <a:r>
                        <a:rPr lang="en-US" sz="1100" spc="5" dirty="0" err="1">
                          <a:effectLst/>
                          <a:latin typeface="Arial" panose="020B0604020202020204" pitchFamily="34" charset="0"/>
                          <a:ea typeface="Arial" panose="020B0604020202020204" pitchFamily="34" charset="0"/>
                        </a:rPr>
                        <a:t>t</a:t>
                      </a:r>
                      <a:r>
                        <a:rPr lang="en-US" sz="1100" spc="-30" dirty="0" err="1">
                          <a:effectLst/>
                          <a:latin typeface="Arial" panose="020B0604020202020204" pitchFamily="34" charset="0"/>
                          <a:ea typeface="Arial" panose="020B0604020202020204" pitchFamily="34" charset="0"/>
                        </a:rPr>
                        <a:t>i</a:t>
                      </a:r>
                      <a:r>
                        <a:rPr lang="en-US" sz="1100" spc="30" dirty="0" err="1">
                          <a:effectLst/>
                          <a:latin typeface="Arial" panose="020B0604020202020204" pitchFamily="34" charset="0"/>
                          <a:ea typeface="Arial" panose="020B0604020202020204" pitchFamily="34" charset="0"/>
                        </a:rPr>
                        <a:t>f</a:t>
                      </a:r>
                      <a:r>
                        <a:rPr lang="en-US" sz="1100" spc="-5" dirty="0" err="1">
                          <a:effectLst/>
                          <a:latin typeface="Arial" panose="020B0604020202020204" pitchFamily="34" charset="0"/>
                          <a:ea typeface="Arial" panose="020B0604020202020204" pitchFamily="34" charset="0"/>
                        </a:rPr>
                        <a:t>i</a:t>
                      </a:r>
                      <a:r>
                        <a:rPr lang="en-US" sz="1100" spc="-25" dirty="0" err="1">
                          <a:effectLst/>
                          <a:latin typeface="Arial" panose="020B0604020202020204" pitchFamily="34" charset="0"/>
                          <a:ea typeface="Arial" panose="020B0604020202020204" pitchFamily="34" charset="0"/>
                        </a:rPr>
                        <a:t>c</a:t>
                      </a:r>
                      <a:r>
                        <a:rPr lang="en-US" sz="1100" spc="10" dirty="0" err="1">
                          <a:effectLst/>
                          <a:latin typeface="Arial" panose="020B0604020202020204" pitchFamily="34" charset="0"/>
                          <a:ea typeface="Arial" panose="020B0604020202020204" pitchFamily="34" charset="0"/>
                        </a:rPr>
                        <a:t>a</a:t>
                      </a:r>
                      <a:r>
                        <a:rPr lang="en-US" sz="1100" dirty="0" err="1">
                          <a:effectLst/>
                          <a:latin typeface="Arial" panose="020B0604020202020204" pitchFamily="34" charset="0"/>
                          <a:ea typeface="Arial" panose="020B0604020202020204" pitchFamily="34" charset="0"/>
                        </a:rPr>
                        <a:t>r</a:t>
                      </a:r>
                      <a:r>
                        <a:rPr lang="en-US" sz="1100" spc="240" dirty="0">
                          <a:effectLst/>
                          <a:latin typeface="Arial" panose="020B0604020202020204" pitchFamily="34" charset="0"/>
                          <a:ea typeface="Arial" panose="020B0604020202020204" pitchFamily="34" charset="0"/>
                        </a:rPr>
                        <a:t> </a:t>
                      </a:r>
                      <a:r>
                        <a:rPr lang="en-US" sz="1100" spc="-5" dirty="0" err="1">
                          <a:effectLst/>
                          <a:latin typeface="Arial" panose="020B0604020202020204" pitchFamily="34" charset="0"/>
                          <a:ea typeface="Arial" panose="020B0604020202020204" pitchFamily="34" charset="0"/>
                        </a:rPr>
                        <a:t>l</a:t>
                      </a:r>
                      <a:r>
                        <a:rPr lang="en-US" sz="1100" spc="10" dirty="0" err="1">
                          <a:effectLst/>
                          <a:latin typeface="Arial" panose="020B0604020202020204" pitchFamily="34" charset="0"/>
                          <a:ea typeface="Arial" panose="020B0604020202020204" pitchFamily="34" charset="0"/>
                        </a:rPr>
                        <a:t>o</a:t>
                      </a:r>
                      <a:r>
                        <a:rPr lang="en-US" sz="1100" dirty="0" err="1">
                          <a:effectLst/>
                          <a:latin typeface="Arial" panose="020B0604020202020204" pitchFamily="34" charset="0"/>
                          <a:ea typeface="Arial" panose="020B0604020202020204" pitchFamily="34" charset="0"/>
                        </a:rPr>
                        <a:t>s</a:t>
                      </a:r>
                      <a:r>
                        <a:rPr lang="en-US" sz="1100" spc="245" dirty="0">
                          <a:effectLst/>
                          <a:latin typeface="Arial" panose="020B0604020202020204" pitchFamily="34" charset="0"/>
                          <a:ea typeface="Arial" panose="020B0604020202020204" pitchFamily="34" charset="0"/>
                        </a:rPr>
                        <a:t> </a:t>
                      </a:r>
                      <a:r>
                        <a:rPr lang="en-US" sz="1100" spc="10" dirty="0" err="1">
                          <a:effectLst/>
                          <a:latin typeface="Arial" panose="020B0604020202020204" pitchFamily="34" charset="0"/>
                          <a:ea typeface="Arial" panose="020B0604020202020204" pitchFamily="34" charset="0"/>
                        </a:rPr>
                        <a:t>e</a:t>
                      </a:r>
                      <a:r>
                        <a:rPr lang="en-US" sz="1100" spc="-30" dirty="0" err="1">
                          <a:effectLst/>
                          <a:latin typeface="Arial" panose="020B0604020202020204" pitchFamily="34" charset="0"/>
                          <a:ea typeface="Arial" panose="020B0604020202020204" pitchFamily="34" charset="0"/>
                        </a:rPr>
                        <a:t>l</a:t>
                      </a:r>
                      <a:r>
                        <a:rPr lang="en-US" sz="1100" spc="10" dirty="0" err="1">
                          <a:effectLst/>
                          <a:latin typeface="Arial" panose="020B0604020202020204" pitchFamily="34" charset="0"/>
                          <a:ea typeface="Arial" panose="020B0604020202020204" pitchFamily="34" charset="0"/>
                        </a:rPr>
                        <a:t>e</a:t>
                      </a:r>
                      <a:r>
                        <a:rPr lang="en-US" sz="1100" spc="-10" dirty="0" err="1">
                          <a:effectLst/>
                          <a:latin typeface="Arial" panose="020B0604020202020204" pitchFamily="34" charset="0"/>
                          <a:ea typeface="Arial" panose="020B0604020202020204" pitchFamily="34" charset="0"/>
                        </a:rPr>
                        <a:t>m</a:t>
                      </a:r>
                      <a:r>
                        <a:rPr lang="en-US" sz="1100" spc="10" dirty="0" err="1">
                          <a:effectLst/>
                          <a:latin typeface="Arial" panose="020B0604020202020204" pitchFamily="34" charset="0"/>
                          <a:ea typeface="Arial" panose="020B0604020202020204" pitchFamily="34" charset="0"/>
                        </a:rPr>
                        <a:t>e</a:t>
                      </a:r>
                      <a:r>
                        <a:rPr lang="en-US" sz="1100" spc="-15" dirty="0" err="1">
                          <a:effectLst/>
                          <a:latin typeface="Arial" panose="020B0604020202020204" pitchFamily="34" charset="0"/>
                          <a:ea typeface="Arial" panose="020B0604020202020204" pitchFamily="34" charset="0"/>
                        </a:rPr>
                        <a:t>n</a:t>
                      </a:r>
                      <a:r>
                        <a:rPr lang="en-US" sz="1100" spc="5" dirty="0" err="1">
                          <a:effectLst/>
                          <a:latin typeface="Arial" panose="020B0604020202020204" pitchFamily="34" charset="0"/>
                          <a:ea typeface="Arial" panose="020B0604020202020204" pitchFamily="34" charset="0"/>
                        </a:rPr>
                        <a:t>t</a:t>
                      </a:r>
                      <a:r>
                        <a:rPr lang="en-US" sz="1100" spc="10" dirty="0" err="1">
                          <a:effectLst/>
                          <a:latin typeface="Arial" panose="020B0604020202020204" pitchFamily="34" charset="0"/>
                          <a:ea typeface="Arial" panose="020B0604020202020204" pitchFamily="34" charset="0"/>
                        </a:rPr>
                        <a:t>o</a:t>
                      </a:r>
                      <a:r>
                        <a:rPr lang="en-US" sz="1100" dirty="0" err="1">
                          <a:effectLst/>
                          <a:latin typeface="Arial" panose="020B0604020202020204" pitchFamily="34" charset="0"/>
                          <a:ea typeface="Arial" panose="020B0604020202020204" pitchFamily="34" charset="0"/>
                        </a:rPr>
                        <a:t>s</a:t>
                      </a:r>
                      <a:r>
                        <a:rPr lang="en-US" sz="1100" dirty="0">
                          <a:effectLst/>
                          <a:latin typeface="Arial" panose="020B0604020202020204" pitchFamily="34" charset="0"/>
                          <a:ea typeface="Arial" panose="020B0604020202020204" pitchFamily="34" charset="0"/>
                        </a:rPr>
                        <a:t> </a:t>
                      </a:r>
                      <a:r>
                        <a:rPr lang="en-US" sz="1100" spc="10" dirty="0" err="1">
                          <a:effectLst/>
                          <a:latin typeface="Arial" panose="020B0604020202020204" pitchFamily="34" charset="0"/>
                          <a:ea typeface="Arial" panose="020B0604020202020204" pitchFamily="34" charset="0"/>
                        </a:rPr>
                        <a:t>bá</a:t>
                      </a:r>
                      <a:r>
                        <a:rPr lang="en-US" sz="1100" dirty="0" err="1">
                          <a:effectLst/>
                          <a:latin typeface="Arial" panose="020B0604020202020204" pitchFamily="34" charset="0"/>
                          <a:ea typeface="Arial" panose="020B0604020202020204" pitchFamily="34" charset="0"/>
                        </a:rPr>
                        <a:t>s</a:t>
                      </a:r>
                      <a:r>
                        <a:rPr lang="en-US" sz="1100" spc="-5" dirty="0" err="1">
                          <a:effectLst/>
                          <a:latin typeface="Arial" panose="020B0604020202020204" pitchFamily="34" charset="0"/>
                          <a:ea typeface="Arial" panose="020B0604020202020204" pitchFamily="34" charset="0"/>
                        </a:rPr>
                        <a:t>i</a:t>
                      </a:r>
                      <a:r>
                        <a:rPr lang="en-US" sz="1100" spc="-25" dirty="0" err="1">
                          <a:effectLst/>
                          <a:latin typeface="Arial" panose="020B0604020202020204" pitchFamily="34" charset="0"/>
                          <a:ea typeface="Arial" panose="020B0604020202020204" pitchFamily="34" charset="0"/>
                        </a:rPr>
                        <a:t>c</a:t>
                      </a:r>
                      <a:r>
                        <a:rPr lang="en-US" sz="1100" spc="10" dirty="0" err="1">
                          <a:effectLst/>
                          <a:latin typeface="Arial" panose="020B0604020202020204" pitchFamily="34" charset="0"/>
                          <a:ea typeface="Arial" panose="020B0604020202020204" pitchFamily="34" charset="0"/>
                        </a:rPr>
                        <a:t>o</a:t>
                      </a:r>
                      <a:r>
                        <a:rPr lang="en-US" sz="1100" dirty="0" err="1">
                          <a:effectLst/>
                          <a:latin typeface="Arial" panose="020B0604020202020204" pitchFamily="34" charset="0"/>
                          <a:ea typeface="Arial" panose="020B0604020202020204" pitchFamily="34" charset="0"/>
                        </a:rPr>
                        <a:t>s</a:t>
                      </a:r>
                      <a:r>
                        <a:rPr lang="en-US" sz="1100" spc="5" dirty="0">
                          <a:effectLst/>
                          <a:latin typeface="Arial" panose="020B0604020202020204" pitchFamily="34" charset="0"/>
                          <a:ea typeface="Arial" panose="020B0604020202020204" pitchFamily="34" charset="0"/>
                        </a:rPr>
                        <a:t> </a:t>
                      </a:r>
                      <a:r>
                        <a:rPr lang="en-US" sz="1100" spc="-15" dirty="0">
                          <a:effectLst/>
                          <a:latin typeface="Arial" panose="020B0604020202020204" pitchFamily="34" charset="0"/>
                          <a:ea typeface="Arial" panose="020B0604020202020204" pitchFamily="34" charset="0"/>
                        </a:rPr>
                        <a:t>q</a:t>
                      </a:r>
                      <a:r>
                        <a:rPr lang="en-US" sz="1100" spc="10" dirty="0">
                          <a:effectLst/>
                          <a:latin typeface="Arial" panose="020B0604020202020204" pitchFamily="34" charset="0"/>
                          <a:ea typeface="Arial" panose="020B0604020202020204" pitchFamily="34" charset="0"/>
                        </a:rPr>
                        <a:t>u</a:t>
                      </a:r>
                      <a:r>
                        <a:rPr lang="en-US" sz="1100" dirty="0">
                          <a:effectLst/>
                          <a:latin typeface="Arial" panose="020B0604020202020204" pitchFamily="34" charset="0"/>
                          <a:ea typeface="Arial" panose="020B0604020202020204" pitchFamily="34" charset="0"/>
                        </a:rPr>
                        <a:t>e</a:t>
                      </a:r>
                      <a:r>
                        <a:rPr lang="en-US" sz="1100" spc="-10" dirty="0">
                          <a:effectLst/>
                          <a:latin typeface="Arial" panose="020B0604020202020204" pitchFamily="34" charset="0"/>
                          <a:ea typeface="Arial" panose="020B0604020202020204" pitchFamily="34" charset="0"/>
                        </a:rPr>
                        <a:t> </a:t>
                      </a:r>
                      <a:r>
                        <a:rPr lang="en-US" sz="1100" dirty="0" err="1">
                          <a:effectLst/>
                          <a:latin typeface="Arial" panose="020B0604020202020204" pitchFamily="34" charset="0"/>
                          <a:ea typeface="Arial" panose="020B0604020202020204" pitchFamily="34" charset="0"/>
                        </a:rPr>
                        <a:t>c</a:t>
                      </a:r>
                      <a:r>
                        <a:rPr lang="en-US" sz="1100" spc="-15" dirty="0" err="1">
                          <a:effectLst/>
                          <a:latin typeface="Arial" panose="020B0604020202020204" pitchFamily="34" charset="0"/>
                          <a:ea typeface="Arial" panose="020B0604020202020204" pitchFamily="34" charset="0"/>
                        </a:rPr>
                        <a:t>o</a:t>
                      </a:r>
                      <a:r>
                        <a:rPr lang="en-US" sz="1100" spc="10" dirty="0" err="1">
                          <a:effectLst/>
                          <a:latin typeface="Arial" panose="020B0604020202020204" pitchFamily="34" charset="0"/>
                          <a:ea typeface="Arial" panose="020B0604020202020204" pitchFamily="34" charset="0"/>
                        </a:rPr>
                        <a:t>n</a:t>
                      </a:r>
                      <a:r>
                        <a:rPr lang="en-US" sz="1100" dirty="0" err="1">
                          <a:effectLst/>
                          <a:latin typeface="Arial" panose="020B0604020202020204" pitchFamily="34" charset="0"/>
                          <a:ea typeface="Arial" panose="020B0604020202020204" pitchFamily="34" charset="0"/>
                        </a:rPr>
                        <a:t>s</a:t>
                      </a:r>
                      <a:r>
                        <a:rPr lang="en-US" sz="1100" spc="5" dirty="0" err="1">
                          <a:effectLst/>
                          <a:latin typeface="Arial" panose="020B0604020202020204" pitchFamily="34" charset="0"/>
                          <a:ea typeface="Arial" panose="020B0604020202020204" pitchFamily="34" charset="0"/>
                        </a:rPr>
                        <a:t>t</a:t>
                      </a:r>
                      <a:r>
                        <a:rPr lang="en-US" sz="1100" spc="-5" dirty="0" err="1">
                          <a:effectLst/>
                          <a:latin typeface="Arial" panose="020B0604020202020204" pitchFamily="34" charset="0"/>
                          <a:ea typeface="Arial" panose="020B0604020202020204" pitchFamily="34" charset="0"/>
                        </a:rPr>
                        <a:t>i</a:t>
                      </a:r>
                      <a:r>
                        <a:rPr lang="en-US" sz="1100" spc="-20" dirty="0" err="1">
                          <a:effectLst/>
                          <a:latin typeface="Arial" panose="020B0604020202020204" pitchFamily="34" charset="0"/>
                          <a:ea typeface="Arial" panose="020B0604020202020204" pitchFamily="34" charset="0"/>
                        </a:rPr>
                        <a:t>t</a:t>
                      </a:r>
                      <a:r>
                        <a:rPr lang="en-US" sz="1100" spc="10" dirty="0" err="1">
                          <a:effectLst/>
                          <a:latin typeface="Arial" panose="020B0604020202020204" pitchFamily="34" charset="0"/>
                          <a:ea typeface="Arial" panose="020B0604020202020204" pitchFamily="34" charset="0"/>
                        </a:rPr>
                        <a:t>u</a:t>
                      </a:r>
                      <a:r>
                        <a:rPr lang="en-US" sz="1100" dirty="0" err="1">
                          <a:effectLst/>
                          <a:latin typeface="Arial" panose="020B0604020202020204" pitchFamily="34" charset="0"/>
                          <a:ea typeface="Arial" panose="020B0604020202020204" pitchFamily="34" charset="0"/>
                        </a:rPr>
                        <a:t>y</a:t>
                      </a:r>
                      <a:r>
                        <a:rPr lang="en-US" sz="1100" spc="-15" dirty="0" err="1">
                          <a:effectLst/>
                          <a:latin typeface="Arial" panose="020B0604020202020204" pitchFamily="34" charset="0"/>
                          <a:ea typeface="Arial" panose="020B0604020202020204" pitchFamily="34" charset="0"/>
                        </a:rPr>
                        <a:t>e</a:t>
                      </a:r>
                      <a:r>
                        <a:rPr lang="en-US" sz="1100" dirty="0" err="1">
                          <a:effectLst/>
                          <a:latin typeface="Arial" panose="020B0604020202020204" pitchFamily="34" charset="0"/>
                          <a:ea typeface="Arial" panose="020B0604020202020204" pitchFamily="34" charset="0"/>
                        </a:rPr>
                        <a:t>n</a:t>
                      </a:r>
                      <a:r>
                        <a:rPr lang="en-US" sz="1100" spc="15" dirty="0">
                          <a:effectLst/>
                          <a:latin typeface="Arial" panose="020B0604020202020204" pitchFamily="34" charset="0"/>
                          <a:ea typeface="Arial" panose="020B0604020202020204" pitchFamily="34" charset="0"/>
                        </a:rPr>
                        <a:t> </a:t>
                      </a:r>
                      <a:r>
                        <a:rPr lang="en-US" sz="1100" dirty="0">
                          <a:effectLst/>
                          <a:latin typeface="Arial" panose="020B0604020202020204" pitchFamily="34" charset="0"/>
                          <a:ea typeface="Arial" panose="020B0604020202020204" pitchFamily="34" charset="0"/>
                        </a:rPr>
                        <a:t>y</a:t>
                      </a:r>
                      <a:r>
                        <a:rPr lang="en-US" sz="1100" spc="-20" dirty="0">
                          <a:effectLst/>
                          <a:latin typeface="Arial" panose="020B0604020202020204" pitchFamily="34" charset="0"/>
                          <a:ea typeface="Arial" panose="020B0604020202020204" pitchFamily="34" charset="0"/>
                        </a:rPr>
                        <a:t> </a:t>
                      </a:r>
                      <a:r>
                        <a:rPr lang="en-US" sz="1100" dirty="0" err="1">
                          <a:effectLst/>
                          <a:latin typeface="Arial" panose="020B0604020202020204" pitchFamily="34" charset="0"/>
                          <a:ea typeface="Arial" panose="020B0604020202020204" pitchFamily="34" charset="0"/>
                        </a:rPr>
                        <a:t>s</a:t>
                      </a:r>
                      <a:r>
                        <a:rPr lang="en-US" sz="1100" spc="-15" dirty="0" err="1">
                          <a:effectLst/>
                          <a:latin typeface="Arial" panose="020B0604020202020204" pitchFamily="34" charset="0"/>
                          <a:ea typeface="Arial" panose="020B0604020202020204" pitchFamily="34" charset="0"/>
                        </a:rPr>
                        <a:t>o</a:t>
                      </a:r>
                      <a:r>
                        <a:rPr lang="en-US" sz="1100" spc="10" dirty="0" err="1">
                          <a:effectLst/>
                          <a:latin typeface="Arial" panose="020B0604020202020204" pitchFamily="34" charset="0"/>
                          <a:ea typeface="Arial" panose="020B0604020202020204" pitchFamily="34" charset="0"/>
                        </a:rPr>
                        <a:t>po</a:t>
                      </a:r>
                      <a:r>
                        <a:rPr lang="en-US" sz="1100" spc="-10" dirty="0" err="1">
                          <a:effectLst/>
                          <a:latin typeface="Arial" panose="020B0604020202020204" pitchFamily="34" charset="0"/>
                          <a:ea typeface="Arial" panose="020B0604020202020204" pitchFamily="34" charset="0"/>
                        </a:rPr>
                        <a:t>r</a:t>
                      </a:r>
                      <a:r>
                        <a:rPr lang="en-US" sz="1100" spc="-20" dirty="0" err="1">
                          <a:effectLst/>
                          <a:latin typeface="Arial" panose="020B0604020202020204" pitchFamily="34" charset="0"/>
                          <a:ea typeface="Arial" panose="020B0604020202020204" pitchFamily="34" charset="0"/>
                        </a:rPr>
                        <a:t>t</a:t>
                      </a:r>
                      <a:r>
                        <a:rPr lang="en-US" sz="1100" spc="10" dirty="0" err="1">
                          <a:effectLst/>
                          <a:latin typeface="Arial" panose="020B0604020202020204" pitchFamily="34" charset="0"/>
                          <a:ea typeface="Arial" panose="020B0604020202020204" pitchFamily="34" charset="0"/>
                        </a:rPr>
                        <a:t>a</a:t>
                      </a:r>
                      <a:r>
                        <a:rPr lang="en-US" sz="1100" dirty="0" err="1">
                          <a:effectLst/>
                          <a:latin typeface="Arial" panose="020B0604020202020204" pitchFamily="34" charset="0"/>
                          <a:ea typeface="Arial" panose="020B0604020202020204" pitchFamily="34" charset="0"/>
                        </a:rPr>
                        <a:t>n</a:t>
                      </a:r>
                      <a:r>
                        <a:rPr lang="en-US" sz="1100" spc="-10" dirty="0">
                          <a:effectLst/>
                          <a:latin typeface="Arial" panose="020B0604020202020204" pitchFamily="34" charset="0"/>
                          <a:ea typeface="Arial" panose="020B0604020202020204" pitchFamily="34" charset="0"/>
                        </a:rPr>
                        <a:t> </a:t>
                      </a:r>
                      <a:r>
                        <a:rPr lang="en-US" sz="1100" dirty="0">
                          <a:effectLst/>
                          <a:latin typeface="Arial" panose="020B0604020202020204" pitchFamily="34" charset="0"/>
                          <a:ea typeface="Arial" panose="020B0604020202020204" pitchFamily="34" charset="0"/>
                        </a:rPr>
                        <a:t>a</a:t>
                      </a:r>
                      <a:r>
                        <a:rPr lang="en-US" sz="1100" spc="45" dirty="0">
                          <a:effectLst/>
                          <a:latin typeface="Arial" panose="020B0604020202020204" pitchFamily="34" charset="0"/>
                          <a:ea typeface="Arial" panose="020B0604020202020204" pitchFamily="34" charset="0"/>
                        </a:rPr>
                        <a:t> </a:t>
                      </a:r>
                      <a:r>
                        <a:rPr lang="en-US" sz="1100" spc="-30" dirty="0">
                          <a:effectLst/>
                          <a:latin typeface="Arial" panose="020B0604020202020204" pitchFamily="34" charset="0"/>
                          <a:ea typeface="Arial" panose="020B0604020202020204" pitchFamily="34" charset="0"/>
                        </a:rPr>
                        <a:t>l</a:t>
                      </a:r>
                      <a:r>
                        <a:rPr lang="en-US" sz="1100" spc="10" dirty="0">
                          <a:effectLst/>
                          <a:latin typeface="Arial" panose="020B0604020202020204" pitchFamily="34" charset="0"/>
                          <a:ea typeface="Arial" panose="020B0604020202020204" pitchFamily="34" charset="0"/>
                        </a:rPr>
                        <a:t>a</a:t>
                      </a:r>
                      <a:r>
                        <a:rPr lang="en-US" sz="1100" dirty="0">
                          <a:effectLst/>
                          <a:latin typeface="Arial" panose="020B0604020202020204" pitchFamily="34" charset="0"/>
                          <a:ea typeface="Arial" panose="020B0604020202020204" pitchFamily="34" charset="0"/>
                        </a:rPr>
                        <a:t>s</a:t>
                      </a:r>
                      <a:r>
                        <a:rPr lang="en-US" sz="1100" spc="5" dirty="0">
                          <a:effectLst/>
                          <a:latin typeface="Arial" panose="020B0604020202020204" pitchFamily="34" charset="0"/>
                          <a:ea typeface="Arial" panose="020B0604020202020204" pitchFamily="34" charset="0"/>
                        </a:rPr>
                        <a:t> </a:t>
                      </a:r>
                      <a:r>
                        <a:rPr lang="en-US" sz="1100" spc="-5" dirty="0" err="1">
                          <a:effectLst/>
                          <a:latin typeface="Arial" panose="020B0604020202020204" pitchFamily="34" charset="0"/>
                          <a:ea typeface="Arial" panose="020B0604020202020204" pitchFamily="34" charset="0"/>
                        </a:rPr>
                        <a:t>i</a:t>
                      </a:r>
                      <a:r>
                        <a:rPr lang="en-US" sz="1100" spc="-10" dirty="0" err="1">
                          <a:effectLst/>
                          <a:latin typeface="Arial" panose="020B0604020202020204" pitchFamily="34" charset="0"/>
                          <a:ea typeface="Arial" panose="020B0604020202020204" pitchFamily="34" charset="0"/>
                        </a:rPr>
                        <a:t>m</a:t>
                      </a:r>
                      <a:r>
                        <a:rPr lang="en-US" sz="1100" spc="-15" dirty="0" err="1">
                          <a:effectLst/>
                          <a:latin typeface="Arial" panose="020B0604020202020204" pitchFamily="34" charset="0"/>
                          <a:ea typeface="Arial" panose="020B0604020202020204" pitchFamily="34" charset="0"/>
                        </a:rPr>
                        <a:t>á</a:t>
                      </a:r>
                      <a:r>
                        <a:rPr lang="en-US" sz="1100" spc="10" dirty="0" err="1">
                          <a:effectLst/>
                          <a:latin typeface="Arial" panose="020B0604020202020204" pitchFamily="34" charset="0"/>
                          <a:ea typeface="Arial" panose="020B0604020202020204" pitchFamily="34" charset="0"/>
                        </a:rPr>
                        <a:t>g</a:t>
                      </a:r>
                      <a:r>
                        <a:rPr lang="en-US" sz="1100" spc="-15" dirty="0" err="1">
                          <a:effectLst/>
                          <a:latin typeface="Arial" panose="020B0604020202020204" pitchFamily="34" charset="0"/>
                          <a:ea typeface="Arial" panose="020B0604020202020204" pitchFamily="34" charset="0"/>
                        </a:rPr>
                        <a:t>e</a:t>
                      </a:r>
                      <a:r>
                        <a:rPr lang="en-US" sz="1100" spc="10" dirty="0" err="1">
                          <a:effectLst/>
                          <a:latin typeface="Arial" panose="020B0604020202020204" pitchFamily="34" charset="0"/>
                          <a:ea typeface="Arial" panose="020B0604020202020204" pitchFamily="34" charset="0"/>
                        </a:rPr>
                        <a:t>n</a:t>
                      </a:r>
                      <a:r>
                        <a:rPr lang="en-US" sz="1100" spc="-15" dirty="0" err="1">
                          <a:effectLst/>
                          <a:latin typeface="Arial" panose="020B0604020202020204" pitchFamily="34" charset="0"/>
                          <a:ea typeface="Arial" panose="020B0604020202020204" pitchFamily="34" charset="0"/>
                        </a:rPr>
                        <a:t>e</a:t>
                      </a:r>
                      <a:r>
                        <a:rPr lang="en-US" sz="1100" dirty="0" err="1">
                          <a:effectLst/>
                          <a:latin typeface="Arial" panose="020B0604020202020204" pitchFamily="34" charset="0"/>
                          <a:ea typeface="Arial" panose="020B0604020202020204" pitchFamily="34" charset="0"/>
                        </a:rPr>
                        <a:t>s</a:t>
                      </a:r>
                      <a:r>
                        <a:rPr lang="en-US" sz="1100" spc="15" dirty="0">
                          <a:effectLst/>
                          <a:latin typeface="Arial" panose="020B0604020202020204" pitchFamily="34" charset="0"/>
                          <a:ea typeface="Arial" panose="020B0604020202020204" pitchFamily="34" charset="0"/>
                        </a:rPr>
                        <a:t> </a:t>
                      </a:r>
                      <a:r>
                        <a:rPr lang="en-US" sz="1100" spc="10" dirty="0">
                          <a:effectLst/>
                          <a:latin typeface="Arial" panose="020B0604020202020204" pitchFamily="34" charset="0"/>
                          <a:ea typeface="Arial" panose="020B0604020202020204" pitchFamily="34" charset="0"/>
                        </a:rPr>
                        <a:t>e</a:t>
                      </a:r>
                      <a:r>
                        <a:rPr lang="en-US" sz="1100" dirty="0">
                          <a:effectLst/>
                          <a:latin typeface="Arial" panose="020B0604020202020204" pitchFamily="34" charset="0"/>
                          <a:ea typeface="Arial" panose="020B0604020202020204" pitchFamily="34" charset="0"/>
                        </a:rPr>
                        <a:t>n</a:t>
                      </a:r>
                      <a:r>
                        <a:rPr lang="en-US" sz="1100" spc="-10" dirty="0">
                          <a:effectLst/>
                          <a:latin typeface="Arial" panose="020B0604020202020204" pitchFamily="34" charset="0"/>
                          <a:ea typeface="Arial" panose="020B0604020202020204" pitchFamily="34" charset="0"/>
                        </a:rPr>
                        <a:t> </a:t>
                      </a:r>
                      <a:r>
                        <a:rPr lang="en-US" sz="1100" spc="10" dirty="0" err="1">
                          <a:effectLst/>
                          <a:latin typeface="Arial" panose="020B0604020202020204" pitchFamily="34" charset="0"/>
                          <a:ea typeface="Arial" panose="020B0604020202020204" pitchFamily="34" charset="0"/>
                        </a:rPr>
                        <a:t>d</a:t>
                      </a:r>
                      <a:r>
                        <a:rPr lang="en-US" sz="1100" spc="-30" dirty="0" err="1">
                          <a:effectLst/>
                          <a:latin typeface="Arial" panose="020B0604020202020204" pitchFamily="34" charset="0"/>
                          <a:ea typeface="Arial" panose="020B0604020202020204" pitchFamily="34" charset="0"/>
                        </a:rPr>
                        <a:t>i</a:t>
                      </a:r>
                      <a:r>
                        <a:rPr lang="en-US" sz="1100" spc="5" dirty="0" err="1">
                          <a:effectLst/>
                          <a:latin typeface="Arial" panose="020B0604020202020204" pitchFamily="34" charset="0"/>
                          <a:ea typeface="Arial" panose="020B0604020202020204" pitchFamily="34" charset="0"/>
                        </a:rPr>
                        <a:t>f</a:t>
                      </a:r>
                      <a:r>
                        <a:rPr lang="en-US" sz="1100" spc="10" dirty="0" err="1">
                          <a:effectLst/>
                          <a:latin typeface="Arial" panose="020B0604020202020204" pitchFamily="34" charset="0"/>
                          <a:ea typeface="Arial" panose="020B0604020202020204" pitchFamily="34" charset="0"/>
                        </a:rPr>
                        <a:t>e</a:t>
                      </a:r>
                      <a:r>
                        <a:rPr lang="en-US" sz="1100" spc="-10" dirty="0" err="1">
                          <a:effectLst/>
                          <a:latin typeface="Arial" panose="020B0604020202020204" pitchFamily="34" charset="0"/>
                          <a:ea typeface="Arial" panose="020B0604020202020204" pitchFamily="34" charset="0"/>
                        </a:rPr>
                        <a:t>r</a:t>
                      </a:r>
                      <a:r>
                        <a:rPr lang="en-US" sz="1100" spc="-15" dirty="0" err="1">
                          <a:effectLst/>
                          <a:latin typeface="Arial" panose="020B0604020202020204" pitchFamily="34" charset="0"/>
                          <a:ea typeface="Arial" panose="020B0604020202020204" pitchFamily="34" charset="0"/>
                        </a:rPr>
                        <a:t>e</a:t>
                      </a:r>
                      <a:r>
                        <a:rPr lang="en-US" sz="1100" spc="10" dirty="0" err="1">
                          <a:effectLst/>
                          <a:latin typeface="Arial" panose="020B0604020202020204" pitchFamily="34" charset="0"/>
                          <a:ea typeface="Arial" panose="020B0604020202020204" pitchFamily="34" charset="0"/>
                        </a:rPr>
                        <a:t>n</a:t>
                      </a:r>
                      <a:r>
                        <a:rPr lang="en-US" sz="1100" spc="5" dirty="0" err="1">
                          <a:effectLst/>
                          <a:latin typeface="Arial" panose="020B0604020202020204" pitchFamily="34" charset="0"/>
                          <a:ea typeface="Arial" panose="020B0604020202020204" pitchFamily="34" charset="0"/>
                        </a:rPr>
                        <a:t>t</a:t>
                      </a:r>
                      <a:r>
                        <a:rPr lang="en-US" sz="1100" spc="10" dirty="0" err="1">
                          <a:effectLst/>
                          <a:latin typeface="Arial" panose="020B0604020202020204" pitchFamily="34" charset="0"/>
                          <a:ea typeface="Arial" panose="020B0604020202020204" pitchFamily="34" charset="0"/>
                        </a:rPr>
                        <a:t>e</a:t>
                      </a:r>
                      <a:r>
                        <a:rPr lang="en-US" sz="1100" dirty="0" err="1">
                          <a:effectLst/>
                          <a:latin typeface="Arial" panose="020B0604020202020204" pitchFamily="34" charset="0"/>
                          <a:ea typeface="Arial" panose="020B0604020202020204" pitchFamily="34" charset="0"/>
                        </a:rPr>
                        <a:t>s</a:t>
                      </a:r>
                      <a:r>
                        <a:rPr lang="en-US" sz="1100" spc="-20" dirty="0">
                          <a:effectLst/>
                          <a:latin typeface="Arial" panose="020B0604020202020204" pitchFamily="34" charset="0"/>
                          <a:ea typeface="Arial" panose="020B0604020202020204" pitchFamily="34" charset="0"/>
                        </a:rPr>
                        <a:t> </a:t>
                      </a:r>
                      <a:r>
                        <a:rPr lang="en-US" sz="1100" spc="-10" dirty="0" err="1">
                          <a:effectLst/>
                          <a:latin typeface="Arial" panose="020B0604020202020204" pitchFamily="34" charset="0"/>
                          <a:ea typeface="Arial" panose="020B0604020202020204" pitchFamily="34" charset="0"/>
                        </a:rPr>
                        <a:t>m</a:t>
                      </a:r>
                      <a:r>
                        <a:rPr lang="en-US" sz="1100" spc="-15" dirty="0" err="1">
                          <a:effectLst/>
                          <a:latin typeface="Arial" panose="020B0604020202020204" pitchFamily="34" charset="0"/>
                          <a:ea typeface="Arial" panose="020B0604020202020204" pitchFamily="34" charset="0"/>
                        </a:rPr>
                        <a:t>a</a:t>
                      </a:r>
                      <a:r>
                        <a:rPr lang="en-US" sz="1100" spc="10" dirty="0" err="1">
                          <a:effectLst/>
                          <a:latin typeface="Arial" panose="020B0604020202020204" pitchFamily="34" charset="0"/>
                          <a:ea typeface="Arial" panose="020B0604020202020204" pitchFamily="34" charset="0"/>
                        </a:rPr>
                        <a:t>n</a:t>
                      </a:r>
                      <a:r>
                        <a:rPr lang="en-US" sz="1100" spc="-30" dirty="0" err="1">
                          <a:effectLst/>
                          <a:latin typeface="Arial" panose="020B0604020202020204" pitchFamily="34" charset="0"/>
                          <a:ea typeface="Arial" panose="020B0604020202020204" pitchFamily="34" charset="0"/>
                        </a:rPr>
                        <a:t>i</a:t>
                      </a:r>
                      <a:r>
                        <a:rPr lang="en-US" sz="1100" spc="30" dirty="0" err="1">
                          <a:effectLst/>
                          <a:latin typeface="Arial" panose="020B0604020202020204" pitchFamily="34" charset="0"/>
                          <a:ea typeface="Arial" panose="020B0604020202020204" pitchFamily="34" charset="0"/>
                        </a:rPr>
                        <a:t>f</a:t>
                      </a:r>
                      <a:r>
                        <a:rPr lang="en-US" sz="1100" spc="10" dirty="0" err="1">
                          <a:effectLst/>
                          <a:latin typeface="Arial" panose="020B0604020202020204" pitchFamily="34" charset="0"/>
                          <a:ea typeface="Arial" panose="020B0604020202020204" pitchFamily="34" charset="0"/>
                        </a:rPr>
                        <a:t>e</a:t>
                      </a:r>
                      <a:r>
                        <a:rPr lang="en-US" sz="1100" dirty="0" err="1">
                          <a:effectLst/>
                          <a:latin typeface="Arial" panose="020B0604020202020204" pitchFamily="34" charset="0"/>
                          <a:ea typeface="Arial" panose="020B0604020202020204" pitchFamily="34" charset="0"/>
                        </a:rPr>
                        <a:t>s</a:t>
                      </a:r>
                      <a:r>
                        <a:rPr lang="en-US" sz="1100" spc="-20" dirty="0" err="1">
                          <a:effectLst/>
                          <a:latin typeface="Arial" panose="020B0604020202020204" pitchFamily="34" charset="0"/>
                          <a:ea typeface="Arial" panose="020B0604020202020204" pitchFamily="34" charset="0"/>
                        </a:rPr>
                        <a:t>t</a:t>
                      </a:r>
                      <a:r>
                        <a:rPr lang="en-US" sz="1100" spc="10" dirty="0" err="1">
                          <a:effectLst/>
                          <a:latin typeface="Arial" panose="020B0604020202020204" pitchFamily="34" charset="0"/>
                          <a:ea typeface="Arial" panose="020B0604020202020204" pitchFamily="34" charset="0"/>
                        </a:rPr>
                        <a:t>a</a:t>
                      </a:r>
                      <a:r>
                        <a:rPr lang="en-US" sz="1100" dirty="0" err="1">
                          <a:effectLst/>
                          <a:latin typeface="Arial" panose="020B0604020202020204" pitchFamily="34" charset="0"/>
                          <a:ea typeface="Arial" panose="020B0604020202020204" pitchFamily="34" charset="0"/>
                        </a:rPr>
                        <a:t>c</a:t>
                      </a:r>
                      <a:r>
                        <a:rPr lang="en-US" sz="1100" spc="-5" dirty="0" err="1">
                          <a:effectLst/>
                          <a:latin typeface="Arial" panose="020B0604020202020204" pitchFamily="34" charset="0"/>
                          <a:ea typeface="Arial" panose="020B0604020202020204" pitchFamily="34" charset="0"/>
                        </a:rPr>
                        <a:t>i</a:t>
                      </a:r>
                      <a:r>
                        <a:rPr lang="en-US" sz="1100" spc="-15" dirty="0" err="1">
                          <a:effectLst/>
                          <a:latin typeface="Arial" panose="020B0604020202020204" pitchFamily="34" charset="0"/>
                          <a:ea typeface="Arial" panose="020B0604020202020204" pitchFamily="34" charset="0"/>
                        </a:rPr>
                        <a:t>o</a:t>
                      </a:r>
                      <a:r>
                        <a:rPr lang="en-US" sz="1100" spc="10" dirty="0" err="1">
                          <a:effectLst/>
                          <a:latin typeface="Arial" panose="020B0604020202020204" pitchFamily="34" charset="0"/>
                          <a:ea typeface="Arial" panose="020B0604020202020204" pitchFamily="34" charset="0"/>
                        </a:rPr>
                        <a:t>n</a:t>
                      </a:r>
                      <a:r>
                        <a:rPr lang="en-US" sz="1100" spc="-15" dirty="0" err="1">
                          <a:effectLst/>
                          <a:latin typeface="Arial" panose="020B0604020202020204" pitchFamily="34" charset="0"/>
                          <a:ea typeface="Arial" panose="020B0604020202020204" pitchFamily="34" charset="0"/>
                        </a:rPr>
                        <a:t>e</a:t>
                      </a:r>
                      <a:r>
                        <a:rPr lang="en-US" sz="1100" dirty="0" err="1">
                          <a:effectLst/>
                          <a:latin typeface="Arial" panose="020B0604020202020204" pitchFamily="34" charset="0"/>
                          <a:ea typeface="Arial" panose="020B0604020202020204" pitchFamily="34" charset="0"/>
                        </a:rPr>
                        <a:t>s</a:t>
                      </a:r>
                      <a:r>
                        <a:rPr lang="en-US" sz="1100" spc="5" dirty="0">
                          <a:effectLst/>
                          <a:latin typeface="Arial" panose="020B0604020202020204" pitchFamily="34" charset="0"/>
                          <a:ea typeface="Arial" panose="020B0604020202020204" pitchFamily="34" charset="0"/>
                        </a:rPr>
                        <a:t> </a:t>
                      </a:r>
                      <a:r>
                        <a:rPr lang="en-US" sz="1100" spc="10" dirty="0" err="1">
                          <a:effectLst/>
                          <a:latin typeface="Arial" panose="020B0604020202020204" pitchFamily="34" charset="0"/>
                          <a:ea typeface="Arial" panose="020B0604020202020204" pitchFamily="34" charset="0"/>
                        </a:rPr>
                        <a:t>a</a:t>
                      </a:r>
                      <a:r>
                        <a:rPr lang="en-US" sz="1100" spc="-10" dirty="0" err="1">
                          <a:effectLst/>
                          <a:latin typeface="Arial" panose="020B0604020202020204" pitchFamily="34" charset="0"/>
                          <a:ea typeface="Arial" panose="020B0604020202020204" pitchFamily="34" charset="0"/>
                        </a:rPr>
                        <a:t>r</a:t>
                      </a:r>
                      <a:r>
                        <a:rPr lang="en-US" sz="1100" spc="5" dirty="0" err="1">
                          <a:effectLst/>
                          <a:latin typeface="Arial" panose="020B0604020202020204" pitchFamily="34" charset="0"/>
                          <a:ea typeface="Arial" panose="020B0604020202020204" pitchFamily="34" charset="0"/>
                        </a:rPr>
                        <a:t>t</a:t>
                      </a:r>
                      <a:r>
                        <a:rPr lang="en-US" sz="1100" spc="-20" dirty="0" err="1">
                          <a:effectLst/>
                          <a:latin typeface="Arial" panose="020B0604020202020204" pitchFamily="34" charset="0"/>
                          <a:ea typeface="Arial" panose="020B0604020202020204" pitchFamily="34" charset="0"/>
                        </a:rPr>
                        <a:t>í</a:t>
                      </a:r>
                      <a:r>
                        <a:rPr lang="en-US" sz="1100" dirty="0" err="1">
                          <a:effectLst/>
                          <a:latin typeface="Arial" panose="020B0604020202020204" pitchFamily="34" charset="0"/>
                          <a:ea typeface="Arial" panose="020B0604020202020204" pitchFamily="34" charset="0"/>
                        </a:rPr>
                        <a:t>s</a:t>
                      </a:r>
                      <a:r>
                        <a:rPr lang="en-US" sz="1100" spc="5" dirty="0" err="1">
                          <a:effectLst/>
                          <a:latin typeface="Arial" panose="020B0604020202020204" pitchFamily="34" charset="0"/>
                          <a:ea typeface="Arial" panose="020B0604020202020204" pitchFamily="34" charset="0"/>
                        </a:rPr>
                        <a:t>t</a:t>
                      </a:r>
                      <a:r>
                        <a:rPr lang="en-US" sz="1100" spc="-5" dirty="0" err="1">
                          <a:effectLst/>
                          <a:latin typeface="Arial" panose="020B0604020202020204" pitchFamily="34" charset="0"/>
                          <a:ea typeface="Arial" panose="020B0604020202020204" pitchFamily="34" charset="0"/>
                        </a:rPr>
                        <a:t>i</a:t>
                      </a:r>
                      <a:r>
                        <a:rPr lang="en-US" sz="1100" dirty="0" err="1">
                          <a:effectLst/>
                          <a:latin typeface="Arial" panose="020B0604020202020204" pitchFamily="34" charset="0"/>
                          <a:ea typeface="Arial" panose="020B0604020202020204" pitchFamily="34" charset="0"/>
                        </a:rPr>
                        <a:t>c</a:t>
                      </a:r>
                      <a:r>
                        <a:rPr lang="en-US" sz="1100" spc="10" dirty="0" err="1">
                          <a:effectLst/>
                          <a:latin typeface="Arial" panose="020B0604020202020204" pitchFamily="34" charset="0"/>
                          <a:ea typeface="Arial" panose="020B0604020202020204" pitchFamily="34" charset="0"/>
                        </a:rPr>
                        <a:t>a</a:t>
                      </a:r>
                      <a:r>
                        <a:rPr lang="en-US" sz="1100" spc="-25" dirty="0" err="1">
                          <a:effectLst/>
                          <a:latin typeface="Arial" panose="020B0604020202020204" pitchFamily="34" charset="0"/>
                          <a:ea typeface="Arial" panose="020B0604020202020204" pitchFamily="34" charset="0"/>
                        </a:rPr>
                        <a:t>s</a:t>
                      </a:r>
                      <a:r>
                        <a:rPr lang="en-US" sz="1100" dirty="0">
                          <a:effectLst/>
                          <a:latin typeface="Arial" panose="020B0604020202020204" pitchFamily="34" charset="0"/>
                          <a:ea typeface="Arial" panose="020B0604020202020204" pitchFamily="34" charset="0"/>
                        </a:rPr>
                        <a:t>.</a:t>
                      </a:r>
                      <a:endParaRPr lang="es-MX" sz="1000" dirty="0">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hMerge="1">
                  <a:txBody>
                    <a:bodyPr/>
                    <a:lstStyle/>
                    <a:p>
                      <a:endParaRPr lang="es-MX"/>
                    </a:p>
                  </a:txBody>
                  <a:tcPr/>
                </a:tc>
                <a:extLst>
                  <a:ext uri="{0D108BD9-81ED-4DB2-BD59-A6C34878D82A}">
                    <a16:rowId xmlns:a16="http://schemas.microsoft.com/office/drawing/2014/main" val="3623637550"/>
                  </a:ext>
                </a:extLst>
              </a:tr>
            </a:tbl>
          </a:graphicData>
        </a:graphic>
      </p:graphicFrame>
      <p:graphicFrame>
        <p:nvGraphicFramePr>
          <p:cNvPr id="3" name="Tabla 2"/>
          <p:cNvGraphicFramePr>
            <a:graphicFrameLocks noGrp="1"/>
          </p:cNvGraphicFramePr>
          <p:nvPr>
            <p:extLst>
              <p:ext uri="{D42A27DB-BD31-4B8C-83A1-F6EECF244321}">
                <p14:modId xmlns:p14="http://schemas.microsoft.com/office/powerpoint/2010/main" val="2115958498"/>
              </p:ext>
            </p:extLst>
          </p:nvPr>
        </p:nvGraphicFramePr>
        <p:xfrm>
          <a:off x="1125860" y="1238074"/>
          <a:ext cx="10225133" cy="1401766"/>
        </p:xfrm>
        <a:graphic>
          <a:graphicData uri="http://schemas.openxmlformats.org/drawingml/2006/table">
            <a:tbl>
              <a:tblPr firstRow="1" firstCol="1" lastRow="1" lastCol="1" bandRow="1" bandCol="1"/>
              <a:tblGrid>
                <a:gridCol w="2016224">
                  <a:extLst>
                    <a:ext uri="{9D8B030D-6E8A-4147-A177-3AD203B41FA5}">
                      <a16:colId xmlns:a16="http://schemas.microsoft.com/office/drawing/2014/main" val="993883322"/>
                    </a:ext>
                  </a:extLst>
                </a:gridCol>
                <a:gridCol w="1440160">
                  <a:extLst>
                    <a:ext uri="{9D8B030D-6E8A-4147-A177-3AD203B41FA5}">
                      <a16:colId xmlns:a16="http://schemas.microsoft.com/office/drawing/2014/main" val="913640952"/>
                    </a:ext>
                  </a:extLst>
                </a:gridCol>
                <a:gridCol w="1440160">
                  <a:extLst>
                    <a:ext uri="{9D8B030D-6E8A-4147-A177-3AD203B41FA5}">
                      <a16:colId xmlns:a16="http://schemas.microsoft.com/office/drawing/2014/main" val="607884002"/>
                    </a:ext>
                  </a:extLst>
                </a:gridCol>
                <a:gridCol w="1368152">
                  <a:extLst>
                    <a:ext uri="{9D8B030D-6E8A-4147-A177-3AD203B41FA5}">
                      <a16:colId xmlns:a16="http://schemas.microsoft.com/office/drawing/2014/main" val="331517092"/>
                    </a:ext>
                  </a:extLst>
                </a:gridCol>
                <a:gridCol w="1368152">
                  <a:extLst>
                    <a:ext uri="{9D8B030D-6E8A-4147-A177-3AD203B41FA5}">
                      <a16:colId xmlns:a16="http://schemas.microsoft.com/office/drawing/2014/main" val="3210523328"/>
                    </a:ext>
                  </a:extLst>
                </a:gridCol>
                <a:gridCol w="1296144">
                  <a:extLst>
                    <a:ext uri="{9D8B030D-6E8A-4147-A177-3AD203B41FA5}">
                      <a16:colId xmlns:a16="http://schemas.microsoft.com/office/drawing/2014/main" val="3178338501"/>
                    </a:ext>
                  </a:extLst>
                </a:gridCol>
                <a:gridCol w="1296141">
                  <a:extLst>
                    <a:ext uri="{9D8B030D-6E8A-4147-A177-3AD203B41FA5}">
                      <a16:colId xmlns:a16="http://schemas.microsoft.com/office/drawing/2014/main" val="228147671"/>
                    </a:ext>
                  </a:extLst>
                </a:gridCol>
              </a:tblGrid>
              <a:tr h="127459">
                <a:tc rowSpan="2">
                  <a:txBody>
                    <a:bodyPr/>
                    <a:lstStyle/>
                    <a:p>
                      <a:pPr>
                        <a:lnSpc>
                          <a:spcPts val="800"/>
                        </a:lnSpc>
                        <a:spcBef>
                          <a:spcPts val="20"/>
                        </a:spcBef>
                        <a:spcAft>
                          <a:spcPts val="0"/>
                        </a:spcAft>
                      </a:pPr>
                      <a:r>
                        <a:rPr lang="en-US" sz="900" dirty="0">
                          <a:effectLst/>
                          <a:latin typeface="Times New Roman" panose="02020603050405020304" pitchFamily="18" charset="0"/>
                          <a:ea typeface="Times New Roman" panose="02020603050405020304" pitchFamily="18" charset="0"/>
                        </a:rPr>
                        <a:t> </a:t>
                      </a:r>
                      <a:endParaRPr lang="es-MX" sz="900" dirty="0">
                        <a:effectLst/>
                        <a:latin typeface="Times New Roman" panose="02020603050405020304" pitchFamily="18" charset="0"/>
                        <a:ea typeface="Times New Roman" panose="02020603050405020304" pitchFamily="18" charset="0"/>
                      </a:endParaRPr>
                    </a:p>
                    <a:p>
                      <a:pPr>
                        <a:lnSpc>
                          <a:spcPts val="1000"/>
                        </a:lnSpc>
                        <a:spcAft>
                          <a:spcPts val="0"/>
                        </a:spcAft>
                      </a:pPr>
                      <a:r>
                        <a:rPr lang="en-US" sz="900" dirty="0">
                          <a:effectLst/>
                          <a:latin typeface="Times New Roman" panose="02020603050405020304" pitchFamily="18" charset="0"/>
                          <a:ea typeface="Times New Roman" panose="02020603050405020304" pitchFamily="18" charset="0"/>
                        </a:rPr>
                        <a:t> </a:t>
                      </a:r>
                      <a:endParaRPr lang="es-MX" sz="900" dirty="0">
                        <a:effectLst/>
                        <a:latin typeface="Times New Roman" panose="02020603050405020304" pitchFamily="18" charset="0"/>
                        <a:ea typeface="Times New Roman" panose="02020603050405020304" pitchFamily="18" charset="0"/>
                      </a:endParaRPr>
                    </a:p>
                    <a:p>
                      <a:pPr marL="401955">
                        <a:spcAft>
                          <a:spcPts val="0"/>
                        </a:spcAft>
                      </a:pPr>
                      <a:r>
                        <a:rPr lang="en-US" sz="900" b="1" spc="20" dirty="0">
                          <a:effectLst/>
                          <a:latin typeface="Arial" panose="020B0604020202020204" pitchFamily="34" charset="0"/>
                          <a:ea typeface="Arial" panose="020B0604020202020204" pitchFamily="34" charset="0"/>
                        </a:rPr>
                        <a:t>T</a:t>
                      </a:r>
                      <a:r>
                        <a:rPr lang="en-US" sz="900" b="1" spc="5" dirty="0">
                          <a:effectLst/>
                          <a:latin typeface="Arial" panose="020B0604020202020204" pitchFamily="34" charset="0"/>
                          <a:ea typeface="Arial" panose="020B0604020202020204" pitchFamily="34" charset="0"/>
                        </a:rPr>
                        <a:t>E</a:t>
                      </a:r>
                      <a:r>
                        <a:rPr lang="en-US" sz="900" b="1" spc="-10" dirty="0">
                          <a:effectLst/>
                          <a:latin typeface="Arial" panose="020B0604020202020204" pitchFamily="34" charset="0"/>
                          <a:ea typeface="Arial" panose="020B0604020202020204" pitchFamily="34" charset="0"/>
                        </a:rPr>
                        <a:t>M</a:t>
                      </a:r>
                      <a:r>
                        <a:rPr lang="en-US" sz="900" b="1" spc="-55" dirty="0">
                          <a:effectLst/>
                          <a:latin typeface="Arial" panose="020B0604020202020204" pitchFamily="34" charset="0"/>
                          <a:ea typeface="Arial" panose="020B0604020202020204" pitchFamily="34" charset="0"/>
                        </a:rPr>
                        <a:t>Á</a:t>
                      </a:r>
                      <a:r>
                        <a:rPr lang="en-US" sz="900" b="1" spc="20" dirty="0">
                          <a:effectLst/>
                          <a:latin typeface="Arial" panose="020B0604020202020204" pitchFamily="34" charset="0"/>
                          <a:ea typeface="Arial" panose="020B0604020202020204" pitchFamily="34" charset="0"/>
                        </a:rPr>
                        <a:t>T</a:t>
                      </a:r>
                      <a:r>
                        <a:rPr lang="en-US" sz="900" b="1" spc="-20" dirty="0">
                          <a:effectLst/>
                          <a:latin typeface="Arial" panose="020B0604020202020204" pitchFamily="34" charset="0"/>
                          <a:ea typeface="Arial" panose="020B0604020202020204" pitchFamily="34" charset="0"/>
                        </a:rPr>
                        <a:t>I</a:t>
                      </a:r>
                      <a:r>
                        <a:rPr lang="en-US" sz="900" b="1" spc="20" dirty="0">
                          <a:effectLst/>
                          <a:latin typeface="Arial" panose="020B0604020202020204" pitchFamily="34" charset="0"/>
                          <a:ea typeface="Arial" panose="020B0604020202020204" pitchFamily="34" charset="0"/>
                        </a:rPr>
                        <a:t>C</a:t>
                      </a:r>
                      <a:r>
                        <a:rPr lang="en-US" sz="900" b="1" dirty="0">
                          <a:effectLst/>
                          <a:latin typeface="Arial" panose="020B0604020202020204" pitchFamily="34" charset="0"/>
                          <a:ea typeface="Arial" panose="020B0604020202020204" pitchFamily="34" charset="0"/>
                        </a:rPr>
                        <a:t>A</a:t>
                      </a:r>
                      <a:endParaRPr lang="es-MX" sz="900" dirty="0">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4BB95"/>
                    </a:solidFill>
                  </a:tcPr>
                </a:tc>
                <a:tc gridSpan="3">
                  <a:txBody>
                    <a:bodyPr/>
                    <a:lstStyle/>
                    <a:p>
                      <a:pPr marL="608965">
                        <a:lnSpc>
                          <a:spcPts val="1200"/>
                        </a:lnSpc>
                        <a:spcAft>
                          <a:spcPts val="0"/>
                        </a:spcAft>
                      </a:pPr>
                      <a:r>
                        <a:rPr lang="en-US" sz="900" b="1" spc="-5" dirty="0">
                          <a:effectLst/>
                          <a:latin typeface="Arial" panose="020B0604020202020204" pitchFamily="34" charset="0"/>
                          <a:ea typeface="Arial" panose="020B0604020202020204" pitchFamily="34" charset="0"/>
                        </a:rPr>
                        <a:t>D</a:t>
                      </a:r>
                      <a:r>
                        <a:rPr lang="en-US" sz="900" b="1" spc="5" dirty="0">
                          <a:effectLst/>
                          <a:latin typeface="Arial" panose="020B0604020202020204" pitchFamily="34" charset="0"/>
                          <a:ea typeface="Arial" panose="020B0604020202020204" pitchFamily="34" charset="0"/>
                        </a:rPr>
                        <a:t>O</a:t>
                      </a:r>
                      <a:r>
                        <a:rPr lang="en-US" sz="900" b="1" spc="-10" dirty="0">
                          <a:effectLst/>
                          <a:latin typeface="Arial" panose="020B0604020202020204" pitchFamily="34" charset="0"/>
                          <a:ea typeface="Arial" panose="020B0604020202020204" pitchFamily="34" charset="0"/>
                        </a:rPr>
                        <a:t>M</a:t>
                      </a:r>
                      <a:r>
                        <a:rPr lang="en-US" sz="900" b="1" spc="5" dirty="0">
                          <a:effectLst/>
                          <a:latin typeface="Arial" panose="020B0604020202020204" pitchFamily="34" charset="0"/>
                          <a:ea typeface="Arial" panose="020B0604020202020204" pitchFamily="34" charset="0"/>
                        </a:rPr>
                        <a:t>I</a:t>
                      </a:r>
                      <a:r>
                        <a:rPr lang="en-US" sz="900" b="1" spc="-30" dirty="0">
                          <a:effectLst/>
                          <a:latin typeface="Arial" panose="020B0604020202020204" pitchFamily="34" charset="0"/>
                          <a:ea typeface="Arial" panose="020B0604020202020204" pitchFamily="34" charset="0"/>
                        </a:rPr>
                        <a:t>N</a:t>
                      </a:r>
                      <a:r>
                        <a:rPr lang="en-US" sz="900" b="1" spc="-20" dirty="0">
                          <a:effectLst/>
                          <a:latin typeface="Arial" panose="020B0604020202020204" pitchFamily="34" charset="0"/>
                          <a:ea typeface="Arial" panose="020B0604020202020204" pitchFamily="34" charset="0"/>
                        </a:rPr>
                        <a:t>I</a:t>
                      </a:r>
                      <a:r>
                        <a:rPr lang="en-US" sz="900" b="1" spc="5" dirty="0">
                          <a:effectLst/>
                          <a:latin typeface="Arial" panose="020B0604020202020204" pitchFamily="34" charset="0"/>
                          <a:ea typeface="Arial" panose="020B0604020202020204" pitchFamily="34" charset="0"/>
                        </a:rPr>
                        <a:t>O</a:t>
                      </a:r>
                      <a:r>
                        <a:rPr lang="en-US" sz="900" b="1" dirty="0">
                          <a:effectLst/>
                          <a:latin typeface="Arial" panose="020B0604020202020204" pitchFamily="34" charset="0"/>
                          <a:ea typeface="Arial" panose="020B0604020202020204" pitchFamily="34" charset="0"/>
                        </a:rPr>
                        <a:t>S</a:t>
                      </a:r>
                      <a:r>
                        <a:rPr lang="en-US" sz="900" b="1" spc="15" dirty="0">
                          <a:effectLst/>
                          <a:latin typeface="Arial" panose="020B0604020202020204" pitchFamily="34" charset="0"/>
                          <a:ea typeface="Arial" panose="020B0604020202020204" pitchFamily="34" charset="0"/>
                        </a:rPr>
                        <a:t> </a:t>
                      </a:r>
                      <a:r>
                        <a:rPr lang="en-US" sz="900" b="1" spc="-5" dirty="0">
                          <a:effectLst/>
                          <a:latin typeface="Arial" panose="020B0604020202020204" pitchFamily="34" charset="0"/>
                          <a:ea typeface="Arial" panose="020B0604020202020204" pitchFamily="34" charset="0"/>
                        </a:rPr>
                        <a:t>D</a:t>
                      </a:r>
                      <a:r>
                        <a:rPr lang="en-US" sz="900" b="1" dirty="0">
                          <a:effectLst/>
                          <a:latin typeface="Arial" panose="020B0604020202020204" pitchFamily="34" charset="0"/>
                          <a:ea typeface="Arial" panose="020B0604020202020204" pitchFamily="34" charset="0"/>
                        </a:rPr>
                        <a:t>E</a:t>
                      </a:r>
                      <a:r>
                        <a:rPr lang="en-US" sz="900" b="1" spc="15" dirty="0">
                          <a:effectLst/>
                          <a:latin typeface="Arial" panose="020B0604020202020204" pitchFamily="34" charset="0"/>
                          <a:ea typeface="Arial" panose="020B0604020202020204" pitchFamily="34" charset="0"/>
                        </a:rPr>
                        <a:t> </a:t>
                      </a:r>
                      <a:r>
                        <a:rPr lang="en-US" sz="900" b="1" dirty="0">
                          <a:effectLst/>
                          <a:latin typeface="Arial" panose="020B0604020202020204" pitchFamily="34" charset="0"/>
                          <a:ea typeface="Arial" panose="020B0604020202020204" pitchFamily="34" charset="0"/>
                        </a:rPr>
                        <a:t>LOS</a:t>
                      </a:r>
                      <a:r>
                        <a:rPr lang="en-US" sz="900" b="1" spc="15" dirty="0">
                          <a:effectLst/>
                          <a:latin typeface="Arial" panose="020B0604020202020204" pitchFamily="34" charset="0"/>
                          <a:ea typeface="Arial" panose="020B0604020202020204" pitchFamily="34" charset="0"/>
                        </a:rPr>
                        <a:t> </a:t>
                      </a:r>
                      <a:r>
                        <a:rPr lang="en-US" sz="900" b="1" spc="-55" dirty="0">
                          <a:effectLst/>
                          <a:latin typeface="Arial" panose="020B0604020202020204" pitchFamily="34" charset="0"/>
                          <a:ea typeface="Arial" panose="020B0604020202020204" pitchFamily="34" charset="0"/>
                        </a:rPr>
                        <a:t>A</a:t>
                      </a:r>
                      <a:r>
                        <a:rPr lang="en-US" sz="900" b="1" spc="5" dirty="0">
                          <a:effectLst/>
                          <a:latin typeface="Arial" panose="020B0604020202020204" pitchFamily="34" charset="0"/>
                          <a:ea typeface="Arial" panose="020B0604020202020204" pitchFamily="34" charset="0"/>
                        </a:rPr>
                        <a:t>P</a:t>
                      </a:r>
                      <a:r>
                        <a:rPr lang="en-US" sz="900" b="1" spc="-5" dirty="0">
                          <a:effectLst/>
                          <a:latin typeface="Arial" panose="020B0604020202020204" pitchFamily="34" charset="0"/>
                          <a:ea typeface="Arial" panose="020B0604020202020204" pitchFamily="34" charset="0"/>
                        </a:rPr>
                        <a:t>R</a:t>
                      </a:r>
                      <a:r>
                        <a:rPr lang="en-US" sz="900" b="1" spc="5" dirty="0">
                          <a:effectLst/>
                          <a:latin typeface="Arial" panose="020B0604020202020204" pitchFamily="34" charset="0"/>
                          <a:ea typeface="Arial" panose="020B0604020202020204" pitchFamily="34" charset="0"/>
                        </a:rPr>
                        <a:t>E</a:t>
                      </a:r>
                      <a:r>
                        <a:rPr lang="en-US" sz="900" b="1" spc="-30" dirty="0">
                          <a:effectLst/>
                          <a:latin typeface="Arial" panose="020B0604020202020204" pitchFamily="34" charset="0"/>
                          <a:ea typeface="Arial" panose="020B0604020202020204" pitchFamily="34" charset="0"/>
                        </a:rPr>
                        <a:t>N</a:t>
                      </a:r>
                      <a:r>
                        <a:rPr lang="en-US" sz="900" b="1" spc="20" dirty="0">
                          <a:effectLst/>
                          <a:latin typeface="Arial" panose="020B0604020202020204" pitchFamily="34" charset="0"/>
                          <a:ea typeface="Arial" panose="020B0604020202020204" pitchFamily="34" charset="0"/>
                        </a:rPr>
                        <a:t>D</a:t>
                      </a:r>
                      <a:r>
                        <a:rPr lang="en-US" sz="900" b="1" spc="-20" dirty="0">
                          <a:effectLst/>
                          <a:latin typeface="Arial" panose="020B0604020202020204" pitchFamily="34" charset="0"/>
                          <a:ea typeface="Arial" panose="020B0604020202020204" pitchFamily="34" charset="0"/>
                        </a:rPr>
                        <a:t>I</a:t>
                      </a:r>
                      <a:r>
                        <a:rPr lang="en-US" sz="900" b="1" spc="20" dirty="0">
                          <a:effectLst/>
                          <a:latin typeface="Arial" panose="020B0604020202020204" pitchFamily="34" charset="0"/>
                          <a:ea typeface="Arial" panose="020B0604020202020204" pitchFamily="34" charset="0"/>
                        </a:rPr>
                        <a:t>Z</a:t>
                      </a:r>
                      <a:r>
                        <a:rPr lang="en-US" sz="900" b="1" spc="-30" dirty="0">
                          <a:effectLst/>
                          <a:latin typeface="Arial" panose="020B0604020202020204" pitchFamily="34" charset="0"/>
                          <a:ea typeface="Arial" panose="020B0604020202020204" pitchFamily="34" charset="0"/>
                        </a:rPr>
                        <a:t>A</a:t>
                      </a:r>
                      <a:r>
                        <a:rPr lang="en-US" sz="900" b="1" spc="10" dirty="0">
                          <a:effectLst/>
                          <a:latin typeface="Arial" panose="020B0604020202020204" pitchFamily="34" charset="0"/>
                          <a:ea typeface="Arial" panose="020B0604020202020204" pitchFamily="34" charset="0"/>
                        </a:rPr>
                        <a:t>J</a:t>
                      </a:r>
                      <a:r>
                        <a:rPr lang="en-US" sz="900" b="1" spc="5" dirty="0">
                          <a:effectLst/>
                          <a:latin typeface="Arial" panose="020B0604020202020204" pitchFamily="34" charset="0"/>
                          <a:ea typeface="Arial" panose="020B0604020202020204" pitchFamily="34" charset="0"/>
                        </a:rPr>
                        <a:t>E</a:t>
                      </a:r>
                      <a:r>
                        <a:rPr lang="en-US" sz="900" b="1" dirty="0">
                          <a:effectLst/>
                          <a:latin typeface="Arial" panose="020B0604020202020204" pitchFamily="34" charset="0"/>
                          <a:ea typeface="Arial" panose="020B0604020202020204" pitchFamily="34" charset="0"/>
                        </a:rPr>
                        <a:t>S</a:t>
                      </a:r>
                      <a:endParaRPr lang="es-MX" sz="900" dirty="0">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4BB95"/>
                    </a:solidFill>
                  </a:tcPr>
                </a:tc>
                <a:tc hMerge="1">
                  <a:txBody>
                    <a:bodyPr/>
                    <a:lstStyle/>
                    <a:p>
                      <a:endParaRPr lang="es-MX"/>
                    </a:p>
                  </a:txBody>
                  <a:tcPr/>
                </a:tc>
                <a:tc hMerge="1">
                  <a:txBody>
                    <a:bodyPr/>
                    <a:lstStyle/>
                    <a:p>
                      <a:endParaRPr lang="es-MX"/>
                    </a:p>
                  </a:txBody>
                  <a:tcPr/>
                </a:tc>
                <a:tc gridSpan="2">
                  <a:txBody>
                    <a:bodyPr/>
                    <a:lstStyle/>
                    <a:p>
                      <a:pPr marL="533400">
                        <a:lnSpc>
                          <a:spcPts val="1200"/>
                        </a:lnSpc>
                        <a:spcAft>
                          <a:spcPts val="0"/>
                        </a:spcAft>
                      </a:pPr>
                      <a:r>
                        <a:rPr lang="en-US" sz="900" b="1" spc="5">
                          <a:effectLst/>
                          <a:latin typeface="Arial" panose="020B0604020202020204" pitchFamily="34" charset="0"/>
                          <a:ea typeface="Arial" panose="020B0604020202020204" pitchFamily="34" charset="0"/>
                        </a:rPr>
                        <a:t>PE</a:t>
                      </a:r>
                      <a:r>
                        <a:rPr lang="en-US" sz="900" b="1" spc="-5">
                          <a:effectLst/>
                          <a:latin typeface="Arial" panose="020B0604020202020204" pitchFamily="34" charset="0"/>
                          <a:ea typeface="Arial" panose="020B0604020202020204" pitchFamily="34" charset="0"/>
                        </a:rPr>
                        <a:t>R</a:t>
                      </a:r>
                      <a:r>
                        <a:rPr lang="en-US" sz="900" b="1">
                          <a:effectLst/>
                          <a:latin typeface="Arial" panose="020B0604020202020204" pitchFamily="34" charset="0"/>
                          <a:ea typeface="Arial" panose="020B0604020202020204" pitchFamily="34" charset="0"/>
                        </a:rPr>
                        <a:t>F</a:t>
                      </a:r>
                      <a:r>
                        <a:rPr lang="en-US" sz="900" b="1" spc="-20">
                          <a:effectLst/>
                          <a:latin typeface="Arial" panose="020B0604020202020204" pitchFamily="34" charset="0"/>
                          <a:ea typeface="Arial" panose="020B0604020202020204" pitchFamily="34" charset="0"/>
                        </a:rPr>
                        <a:t>I</a:t>
                      </a:r>
                      <a:r>
                        <a:rPr lang="en-US" sz="900" b="1">
                          <a:effectLst/>
                          <a:latin typeface="Arial" panose="020B0604020202020204" pitchFamily="34" charset="0"/>
                          <a:ea typeface="Arial" panose="020B0604020202020204" pitchFamily="34" charset="0"/>
                        </a:rPr>
                        <a:t>L</a:t>
                      </a:r>
                      <a:r>
                        <a:rPr lang="en-US" sz="900" b="1" spc="5">
                          <a:effectLst/>
                          <a:latin typeface="Arial" panose="020B0604020202020204" pitchFamily="34" charset="0"/>
                          <a:ea typeface="Arial" panose="020B0604020202020204" pitchFamily="34" charset="0"/>
                        </a:rPr>
                        <a:t> </a:t>
                      </a:r>
                      <a:r>
                        <a:rPr lang="en-US" sz="900" b="1" spc="-5">
                          <a:effectLst/>
                          <a:latin typeface="Arial" panose="020B0604020202020204" pitchFamily="34" charset="0"/>
                          <a:ea typeface="Arial" panose="020B0604020202020204" pitchFamily="34" charset="0"/>
                        </a:rPr>
                        <a:t>D</a:t>
                      </a:r>
                      <a:r>
                        <a:rPr lang="en-US" sz="900" b="1">
                          <a:effectLst/>
                          <a:latin typeface="Arial" panose="020B0604020202020204" pitchFamily="34" charset="0"/>
                          <a:ea typeface="Arial" panose="020B0604020202020204" pitchFamily="34" charset="0"/>
                        </a:rPr>
                        <a:t>E</a:t>
                      </a:r>
                      <a:r>
                        <a:rPr lang="en-US" sz="900" b="1" spc="15">
                          <a:effectLst/>
                          <a:latin typeface="Arial" panose="020B0604020202020204" pitchFamily="34" charset="0"/>
                          <a:ea typeface="Arial" panose="020B0604020202020204" pitchFamily="34" charset="0"/>
                        </a:rPr>
                        <a:t> </a:t>
                      </a:r>
                      <a:r>
                        <a:rPr lang="en-US" sz="900" b="1" spc="-15">
                          <a:effectLst/>
                          <a:latin typeface="Arial" panose="020B0604020202020204" pitchFamily="34" charset="0"/>
                          <a:ea typeface="Arial" panose="020B0604020202020204" pitchFamily="34" charset="0"/>
                        </a:rPr>
                        <a:t>E</a:t>
                      </a:r>
                      <a:r>
                        <a:rPr lang="en-US" sz="900" b="1" spc="5">
                          <a:effectLst/>
                          <a:latin typeface="Arial" panose="020B0604020202020204" pitchFamily="34" charset="0"/>
                          <a:ea typeface="Arial" panose="020B0604020202020204" pitchFamily="34" charset="0"/>
                        </a:rPr>
                        <a:t>G</a:t>
                      </a:r>
                      <a:r>
                        <a:rPr lang="en-US" sz="900" b="1" spc="-5">
                          <a:effectLst/>
                          <a:latin typeface="Arial" panose="020B0604020202020204" pitchFamily="34" charset="0"/>
                          <a:ea typeface="Arial" panose="020B0604020202020204" pitchFamily="34" charset="0"/>
                        </a:rPr>
                        <a:t>R</a:t>
                      </a:r>
                      <a:r>
                        <a:rPr lang="en-US" sz="900" b="1" spc="5">
                          <a:effectLst/>
                          <a:latin typeface="Arial" panose="020B0604020202020204" pitchFamily="34" charset="0"/>
                          <a:ea typeface="Arial" panose="020B0604020202020204" pitchFamily="34" charset="0"/>
                        </a:rPr>
                        <a:t>E</a:t>
                      </a:r>
                      <a:r>
                        <a:rPr lang="en-US" sz="900" b="1" spc="-15">
                          <a:effectLst/>
                          <a:latin typeface="Arial" panose="020B0604020202020204" pitchFamily="34" charset="0"/>
                          <a:ea typeface="Arial" panose="020B0604020202020204" pitchFamily="34" charset="0"/>
                        </a:rPr>
                        <a:t>S</a:t>
                      </a:r>
                      <a:r>
                        <a:rPr lang="en-US" sz="900" b="1">
                          <a:effectLst/>
                          <a:latin typeface="Arial" panose="020B0604020202020204" pitchFamily="34" charset="0"/>
                          <a:ea typeface="Arial" panose="020B0604020202020204" pitchFamily="34" charset="0"/>
                        </a:rPr>
                        <a:t>O</a:t>
                      </a:r>
                      <a:endParaRPr lang="es-MX" sz="900">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D9C3"/>
                    </a:solidFill>
                  </a:tcPr>
                </a:tc>
                <a:tc hMerge="1">
                  <a:txBody>
                    <a:bodyPr/>
                    <a:lstStyle/>
                    <a:p>
                      <a:endParaRPr lang="es-MX"/>
                    </a:p>
                  </a:txBody>
                  <a:tcPr/>
                </a:tc>
                <a:tc rowSpan="2">
                  <a:txBody>
                    <a:bodyPr/>
                    <a:lstStyle/>
                    <a:p>
                      <a:pPr marL="61595" marR="66675" algn="ctr">
                        <a:lnSpc>
                          <a:spcPts val="1200"/>
                        </a:lnSpc>
                        <a:spcAft>
                          <a:spcPts val="0"/>
                        </a:spcAft>
                      </a:pPr>
                      <a:r>
                        <a:rPr lang="en-US" sz="900" b="1" spc="5">
                          <a:effectLst/>
                          <a:latin typeface="Arial" panose="020B0604020202020204" pitchFamily="34" charset="0"/>
                          <a:ea typeface="Arial" panose="020B0604020202020204" pitchFamily="34" charset="0"/>
                        </a:rPr>
                        <a:t>E</a:t>
                      </a:r>
                      <a:r>
                        <a:rPr lang="en-US" sz="900" b="1" spc="-15">
                          <a:effectLst/>
                          <a:latin typeface="Arial" panose="020B0604020202020204" pitchFamily="34" charset="0"/>
                          <a:ea typeface="Arial" panose="020B0604020202020204" pitchFamily="34" charset="0"/>
                        </a:rPr>
                        <a:t>S</a:t>
                      </a:r>
                      <a:r>
                        <a:rPr lang="en-US" sz="900" b="1" spc="20">
                          <a:effectLst/>
                          <a:latin typeface="Arial" panose="020B0604020202020204" pitchFamily="34" charset="0"/>
                          <a:ea typeface="Arial" panose="020B0604020202020204" pitchFamily="34" charset="0"/>
                        </a:rPr>
                        <a:t>T</a:t>
                      </a:r>
                      <a:r>
                        <a:rPr lang="en-US" sz="900" b="1" spc="-5">
                          <a:effectLst/>
                          <a:latin typeface="Arial" panose="020B0604020202020204" pitchFamily="34" charset="0"/>
                          <a:ea typeface="Arial" panose="020B0604020202020204" pitchFamily="34" charset="0"/>
                        </a:rPr>
                        <a:t>R</a:t>
                      </a:r>
                      <a:r>
                        <a:rPr lang="en-US" sz="900" b="1" spc="-55">
                          <a:effectLst/>
                          <a:latin typeface="Arial" panose="020B0604020202020204" pitchFamily="34" charset="0"/>
                          <a:ea typeface="Arial" panose="020B0604020202020204" pitchFamily="34" charset="0"/>
                        </a:rPr>
                        <a:t>A</a:t>
                      </a:r>
                      <a:r>
                        <a:rPr lang="en-US" sz="900" b="1" spc="20">
                          <a:effectLst/>
                          <a:latin typeface="Arial" panose="020B0604020202020204" pitchFamily="34" charset="0"/>
                          <a:ea typeface="Arial" panose="020B0604020202020204" pitchFamily="34" charset="0"/>
                        </a:rPr>
                        <a:t>T</a:t>
                      </a:r>
                      <a:r>
                        <a:rPr lang="en-US" sz="900" b="1" spc="5">
                          <a:effectLst/>
                          <a:latin typeface="Arial" panose="020B0604020202020204" pitchFamily="34" charset="0"/>
                          <a:ea typeface="Arial" panose="020B0604020202020204" pitchFamily="34" charset="0"/>
                        </a:rPr>
                        <a:t>EGI</a:t>
                      </a:r>
                      <a:r>
                        <a:rPr lang="en-US" sz="900" b="1" spc="-55">
                          <a:effectLst/>
                          <a:latin typeface="Arial" panose="020B0604020202020204" pitchFamily="34" charset="0"/>
                          <a:ea typeface="Arial" panose="020B0604020202020204" pitchFamily="34" charset="0"/>
                        </a:rPr>
                        <a:t>A</a:t>
                      </a:r>
                      <a:r>
                        <a:rPr lang="en-US" sz="900" b="1">
                          <a:effectLst/>
                          <a:latin typeface="Arial" panose="020B0604020202020204" pitchFamily="34" charset="0"/>
                          <a:ea typeface="Arial" panose="020B0604020202020204" pitchFamily="34" charset="0"/>
                        </a:rPr>
                        <a:t>S</a:t>
                      </a:r>
                      <a:r>
                        <a:rPr lang="en-US" sz="900" b="1" spc="15">
                          <a:effectLst/>
                          <a:latin typeface="Arial" panose="020B0604020202020204" pitchFamily="34" charset="0"/>
                          <a:ea typeface="Arial" panose="020B0604020202020204" pitchFamily="34" charset="0"/>
                        </a:rPr>
                        <a:t> </a:t>
                      </a:r>
                      <a:r>
                        <a:rPr lang="en-US" sz="900" b="1">
                          <a:effectLst/>
                          <a:latin typeface="Arial" panose="020B0604020202020204" pitchFamily="34" charset="0"/>
                          <a:ea typeface="Arial" panose="020B0604020202020204" pitchFamily="34" charset="0"/>
                        </a:rPr>
                        <a:t>/</a:t>
                      </a:r>
                      <a:endParaRPr lang="es-MX" sz="900">
                        <a:effectLst/>
                        <a:latin typeface="Times New Roman" panose="02020603050405020304" pitchFamily="18" charset="0"/>
                        <a:ea typeface="Times New Roman" panose="02020603050405020304" pitchFamily="18" charset="0"/>
                      </a:endParaRPr>
                    </a:p>
                    <a:p>
                      <a:pPr marL="194945" marR="199390" algn="ctr">
                        <a:spcBef>
                          <a:spcPts val="5"/>
                        </a:spcBef>
                        <a:spcAft>
                          <a:spcPts val="0"/>
                        </a:spcAft>
                      </a:pPr>
                      <a:r>
                        <a:rPr lang="en-US" sz="900" b="1" spc="20">
                          <a:effectLst/>
                          <a:latin typeface="Arial" panose="020B0604020202020204" pitchFamily="34" charset="0"/>
                          <a:ea typeface="Arial" panose="020B0604020202020204" pitchFamily="34" charset="0"/>
                        </a:rPr>
                        <a:t>T</a:t>
                      </a:r>
                      <a:r>
                        <a:rPr lang="en-US" sz="900" b="1" spc="5">
                          <a:effectLst/>
                          <a:latin typeface="Arial" panose="020B0604020202020204" pitchFamily="34" charset="0"/>
                          <a:ea typeface="Arial" panose="020B0604020202020204" pitchFamily="34" charset="0"/>
                        </a:rPr>
                        <a:t>É</a:t>
                      </a:r>
                      <a:r>
                        <a:rPr lang="en-US" sz="900" b="1" spc="-5">
                          <a:effectLst/>
                          <a:latin typeface="Arial" panose="020B0604020202020204" pitchFamily="34" charset="0"/>
                          <a:ea typeface="Arial" panose="020B0604020202020204" pitchFamily="34" charset="0"/>
                        </a:rPr>
                        <a:t>C</a:t>
                      </a:r>
                      <a:r>
                        <a:rPr lang="en-US" sz="900" b="1" spc="-30">
                          <a:effectLst/>
                          <a:latin typeface="Arial" panose="020B0604020202020204" pitchFamily="34" charset="0"/>
                          <a:ea typeface="Arial" panose="020B0604020202020204" pitchFamily="34" charset="0"/>
                        </a:rPr>
                        <a:t>N</a:t>
                      </a:r>
                      <a:r>
                        <a:rPr lang="en-US" sz="900" b="1" spc="-20">
                          <a:effectLst/>
                          <a:latin typeface="Arial" panose="020B0604020202020204" pitchFamily="34" charset="0"/>
                          <a:ea typeface="Arial" panose="020B0604020202020204" pitchFamily="34" charset="0"/>
                        </a:rPr>
                        <a:t>I</a:t>
                      </a:r>
                      <a:r>
                        <a:rPr lang="en-US" sz="900" b="1" spc="20">
                          <a:effectLst/>
                          <a:latin typeface="Arial" panose="020B0604020202020204" pitchFamily="34" charset="0"/>
                          <a:ea typeface="Arial" panose="020B0604020202020204" pitchFamily="34" charset="0"/>
                        </a:rPr>
                        <a:t>C</a:t>
                      </a:r>
                      <a:r>
                        <a:rPr lang="en-US" sz="900" b="1" spc="-55">
                          <a:effectLst/>
                          <a:latin typeface="Arial" panose="020B0604020202020204" pitchFamily="34" charset="0"/>
                          <a:ea typeface="Arial" panose="020B0604020202020204" pitchFamily="34" charset="0"/>
                        </a:rPr>
                        <a:t>A</a:t>
                      </a:r>
                      <a:r>
                        <a:rPr lang="en-US" sz="900" b="1">
                          <a:effectLst/>
                          <a:latin typeface="Arial" panose="020B0604020202020204" pitchFamily="34" charset="0"/>
                          <a:ea typeface="Arial" panose="020B0604020202020204" pitchFamily="34" charset="0"/>
                        </a:rPr>
                        <a:t>S </a:t>
                      </a:r>
                      <a:r>
                        <a:rPr lang="en-US" sz="900" b="1" spc="5">
                          <a:effectLst/>
                          <a:latin typeface="Arial" panose="020B0604020202020204" pitchFamily="34" charset="0"/>
                          <a:ea typeface="Arial" panose="020B0604020202020204" pitchFamily="34" charset="0"/>
                        </a:rPr>
                        <a:t>S</a:t>
                      </a:r>
                      <a:r>
                        <a:rPr lang="en-US" sz="900" b="1" spc="-30">
                          <a:effectLst/>
                          <a:latin typeface="Arial" panose="020B0604020202020204" pitchFamily="34" charset="0"/>
                          <a:ea typeface="Arial" panose="020B0604020202020204" pitchFamily="34" charset="0"/>
                        </a:rPr>
                        <a:t>U</a:t>
                      </a:r>
                      <a:r>
                        <a:rPr lang="en-US" sz="900" b="1" spc="5">
                          <a:effectLst/>
                          <a:latin typeface="Arial" panose="020B0604020202020204" pitchFamily="34" charset="0"/>
                          <a:ea typeface="Arial" panose="020B0604020202020204" pitchFamily="34" charset="0"/>
                        </a:rPr>
                        <a:t>GE</a:t>
                      </a:r>
                      <a:r>
                        <a:rPr lang="en-US" sz="900" b="1" spc="-5">
                          <a:effectLst/>
                          <a:latin typeface="Arial" panose="020B0604020202020204" pitchFamily="34" charset="0"/>
                          <a:ea typeface="Arial" panose="020B0604020202020204" pitchFamily="34" charset="0"/>
                        </a:rPr>
                        <a:t>R</a:t>
                      </a:r>
                      <a:r>
                        <a:rPr lang="en-US" sz="900" b="1" spc="-20">
                          <a:effectLst/>
                          <a:latin typeface="Arial" panose="020B0604020202020204" pitchFamily="34" charset="0"/>
                          <a:ea typeface="Arial" panose="020B0604020202020204" pitchFamily="34" charset="0"/>
                        </a:rPr>
                        <a:t>I</a:t>
                      </a:r>
                      <a:r>
                        <a:rPr lang="en-US" sz="900" b="1" spc="20">
                          <a:effectLst/>
                          <a:latin typeface="Arial" panose="020B0604020202020204" pitchFamily="34" charset="0"/>
                          <a:ea typeface="Arial" panose="020B0604020202020204" pitchFamily="34" charset="0"/>
                        </a:rPr>
                        <a:t>D</a:t>
                      </a:r>
                      <a:r>
                        <a:rPr lang="en-US" sz="900" b="1" spc="-55">
                          <a:effectLst/>
                          <a:latin typeface="Arial" panose="020B0604020202020204" pitchFamily="34" charset="0"/>
                          <a:ea typeface="Arial" panose="020B0604020202020204" pitchFamily="34" charset="0"/>
                        </a:rPr>
                        <a:t>A</a:t>
                      </a:r>
                      <a:r>
                        <a:rPr lang="en-US" sz="900" b="1">
                          <a:effectLst/>
                          <a:latin typeface="Arial" panose="020B0604020202020204" pitchFamily="34" charset="0"/>
                          <a:ea typeface="Arial" panose="020B0604020202020204" pitchFamily="34" charset="0"/>
                        </a:rPr>
                        <a:t>S</a:t>
                      </a:r>
                      <a:endParaRPr lang="es-MX" sz="900">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D9C3"/>
                    </a:solidFill>
                  </a:tcPr>
                </a:tc>
                <a:extLst>
                  <a:ext uri="{0D108BD9-81ED-4DB2-BD59-A6C34878D82A}">
                    <a16:rowId xmlns:a16="http://schemas.microsoft.com/office/drawing/2014/main" val="2732445312"/>
                  </a:ext>
                </a:extLst>
              </a:tr>
              <a:tr h="431119">
                <a:tc vMerge="1">
                  <a:txBody>
                    <a:bodyPr/>
                    <a:lstStyle/>
                    <a:p>
                      <a:endParaRPr lang="es-MX"/>
                    </a:p>
                  </a:txBody>
                  <a:tcPr/>
                </a:tc>
                <a:tc>
                  <a:txBody>
                    <a:bodyPr/>
                    <a:lstStyle/>
                    <a:p>
                      <a:pPr>
                        <a:lnSpc>
                          <a:spcPts val="800"/>
                        </a:lnSpc>
                        <a:spcBef>
                          <a:spcPts val="10"/>
                        </a:spcBef>
                        <a:spcAft>
                          <a:spcPts val="0"/>
                        </a:spcAft>
                      </a:pPr>
                      <a:r>
                        <a:rPr lang="en-US" sz="900" dirty="0">
                          <a:effectLst/>
                          <a:latin typeface="Times New Roman" panose="02020603050405020304" pitchFamily="18" charset="0"/>
                          <a:ea typeface="Times New Roman" panose="02020603050405020304" pitchFamily="18" charset="0"/>
                        </a:rPr>
                        <a:t> </a:t>
                      </a:r>
                      <a:endParaRPr lang="es-MX" sz="900" dirty="0">
                        <a:effectLst/>
                        <a:latin typeface="Times New Roman" panose="02020603050405020304" pitchFamily="18" charset="0"/>
                        <a:ea typeface="Times New Roman" panose="02020603050405020304" pitchFamily="18" charset="0"/>
                      </a:endParaRPr>
                    </a:p>
                    <a:p>
                      <a:pPr marL="81915">
                        <a:spcAft>
                          <a:spcPts val="0"/>
                        </a:spcAft>
                      </a:pPr>
                      <a:r>
                        <a:rPr lang="en-US" sz="900" b="1" spc="-5" dirty="0">
                          <a:effectLst/>
                          <a:latin typeface="Arial" panose="020B0604020202020204" pitchFamily="34" charset="0"/>
                          <a:ea typeface="Arial" panose="020B0604020202020204" pitchFamily="34" charset="0"/>
                        </a:rPr>
                        <a:t>C</a:t>
                      </a:r>
                      <a:r>
                        <a:rPr lang="en-US" sz="900" b="1" spc="5" dirty="0">
                          <a:effectLst/>
                          <a:latin typeface="Arial" panose="020B0604020202020204" pitchFamily="34" charset="0"/>
                          <a:ea typeface="Arial" panose="020B0604020202020204" pitchFamily="34" charset="0"/>
                        </a:rPr>
                        <a:t>O</a:t>
                      </a:r>
                      <a:r>
                        <a:rPr lang="en-US" sz="900" b="1" spc="-30" dirty="0">
                          <a:effectLst/>
                          <a:latin typeface="Arial" panose="020B0604020202020204" pitchFamily="34" charset="0"/>
                          <a:ea typeface="Arial" panose="020B0604020202020204" pitchFamily="34" charset="0"/>
                        </a:rPr>
                        <a:t>N</a:t>
                      </a:r>
                      <a:r>
                        <a:rPr lang="en-US" sz="900" b="1" spc="-5" dirty="0">
                          <a:effectLst/>
                          <a:latin typeface="Arial" panose="020B0604020202020204" pitchFamily="34" charset="0"/>
                          <a:ea typeface="Arial" panose="020B0604020202020204" pitchFamily="34" charset="0"/>
                        </a:rPr>
                        <a:t>C</a:t>
                      </a:r>
                      <a:r>
                        <a:rPr lang="en-US" sz="900" b="1" spc="5" dirty="0">
                          <a:effectLst/>
                          <a:latin typeface="Arial" panose="020B0604020202020204" pitchFamily="34" charset="0"/>
                          <a:ea typeface="Arial" panose="020B0604020202020204" pitchFamily="34" charset="0"/>
                        </a:rPr>
                        <a:t>EP</a:t>
                      </a:r>
                      <a:r>
                        <a:rPr lang="en-US" sz="900" b="1" spc="20" dirty="0">
                          <a:effectLst/>
                          <a:latin typeface="Arial" panose="020B0604020202020204" pitchFamily="34" charset="0"/>
                          <a:ea typeface="Arial" panose="020B0604020202020204" pitchFamily="34" charset="0"/>
                        </a:rPr>
                        <a:t>T</a:t>
                      </a:r>
                      <a:r>
                        <a:rPr lang="en-US" sz="900" b="1" spc="-5" dirty="0">
                          <a:effectLst/>
                          <a:latin typeface="Arial" panose="020B0604020202020204" pitchFamily="34" charset="0"/>
                          <a:ea typeface="Arial" panose="020B0604020202020204" pitchFamily="34" charset="0"/>
                        </a:rPr>
                        <a:t>U</a:t>
                      </a:r>
                      <a:r>
                        <a:rPr lang="en-US" sz="900" b="1" spc="-55" dirty="0">
                          <a:effectLst/>
                          <a:latin typeface="Arial" panose="020B0604020202020204" pitchFamily="34" charset="0"/>
                          <a:ea typeface="Arial" panose="020B0604020202020204" pitchFamily="34" charset="0"/>
                        </a:rPr>
                        <a:t>A</a:t>
                      </a:r>
                      <a:r>
                        <a:rPr lang="en-US" sz="900" b="1" dirty="0">
                          <a:effectLst/>
                          <a:latin typeface="Arial" panose="020B0604020202020204" pitchFamily="34" charset="0"/>
                          <a:ea typeface="Arial" panose="020B0604020202020204" pitchFamily="34" charset="0"/>
                        </a:rPr>
                        <a:t>L</a:t>
                      </a:r>
                      <a:endParaRPr lang="es-MX" sz="900" dirty="0">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4BB95"/>
                    </a:solidFill>
                  </a:tcPr>
                </a:tc>
                <a:tc>
                  <a:txBody>
                    <a:bodyPr/>
                    <a:lstStyle/>
                    <a:p>
                      <a:pPr>
                        <a:lnSpc>
                          <a:spcPts val="800"/>
                        </a:lnSpc>
                        <a:spcBef>
                          <a:spcPts val="10"/>
                        </a:spcBef>
                        <a:spcAft>
                          <a:spcPts val="0"/>
                        </a:spcAft>
                      </a:pPr>
                      <a:r>
                        <a:rPr lang="en-US" sz="900" dirty="0">
                          <a:effectLst/>
                          <a:latin typeface="Times New Roman" panose="02020603050405020304" pitchFamily="18" charset="0"/>
                          <a:ea typeface="Times New Roman" panose="02020603050405020304" pitchFamily="18" charset="0"/>
                        </a:rPr>
                        <a:t> </a:t>
                      </a:r>
                      <a:endParaRPr lang="es-MX" sz="900" dirty="0">
                        <a:effectLst/>
                        <a:latin typeface="Times New Roman" panose="02020603050405020304" pitchFamily="18" charset="0"/>
                        <a:ea typeface="Times New Roman" panose="02020603050405020304" pitchFamily="18" charset="0"/>
                      </a:endParaRPr>
                    </a:p>
                    <a:p>
                      <a:pPr marL="73025">
                        <a:spcAft>
                          <a:spcPts val="0"/>
                        </a:spcAft>
                      </a:pPr>
                      <a:r>
                        <a:rPr lang="en-US" sz="900" b="1" spc="5" dirty="0">
                          <a:effectLst/>
                          <a:latin typeface="Arial" panose="020B0604020202020204" pitchFamily="34" charset="0"/>
                          <a:ea typeface="Arial" panose="020B0604020202020204" pitchFamily="34" charset="0"/>
                        </a:rPr>
                        <a:t>P</a:t>
                      </a:r>
                      <a:r>
                        <a:rPr lang="en-US" sz="900" b="1" spc="-5" dirty="0">
                          <a:effectLst/>
                          <a:latin typeface="Arial" panose="020B0604020202020204" pitchFamily="34" charset="0"/>
                          <a:ea typeface="Arial" panose="020B0604020202020204" pitchFamily="34" charset="0"/>
                        </a:rPr>
                        <a:t>R</a:t>
                      </a:r>
                      <a:r>
                        <a:rPr lang="en-US" sz="900" b="1" spc="5" dirty="0">
                          <a:effectLst/>
                          <a:latin typeface="Arial" panose="020B0604020202020204" pitchFamily="34" charset="0"/>
                          <a:ea typeface="Arial" panose="020B0604020202020204" pitchFamily="34" charset="0"/>
                        </a:rPr>
                        <a:t>O</a:t>
                      </a:r>
                      <a:r>
                        <a:rPr lang="en-US" sz="900" b="1" spc="-5" dirty="0">
                          <a:effectLst/>
                          <a:latin typeface="Arial" panose="020B0604020202020204" pitchFamily="34" charset="0"/>
                          <a:ea typeface="Arial" panose="020B0604020202020204" pitchFamily="34" charset="0"/>
                        </a:rPr>
                        <a:t>C</a:t>
                      </a:r>
                      <a:r>
                        <a:rPr lang="en-US" sz="900" b="1" spc="5" dirty="0">
                          <a:effectLst/>
                          <a:latin typeface="Arial" panose="020B0604020202020204" pitchFamily="34" charset="0"/>
                          <a:ea typeface="Arial" panose="020B0604020202020204" pitchFamily="34" charset="0"/>
                        </a:rPr>
                        <a:t>E</a:t>
                      </a:r>
                      <a:r>
                        <a:rPr lang="en-US" sz="900" b="1" spc="-5" dirty="0">
                          <a:effectLst/>
                          <a:latin typeface="Arial" panose="020B0604020202020204" pitchFamily="34" charset="0"/>
                          <a:ea typeface="Arial" panose="020B0604020202020204" pitchFamily="34" charset="0"/>
                        </a:rPr>
                        <a:t>D</a:t>
                      </a:r>
                      <a:r>
                        <a:rPr lang="en-US" sz="900" b="1" spc="-20" dirty="0">
                          <a:effectLst/>
                          <a:latin typeface="Arial" panose="020B0604020202020204" pitchFamily="34" charset="0"/>
                          <a:ea typeface="Arial" panose="020B0604020202020204" pitchFamily="34" charset="0"/>
                        </a:rPr>
                        <a:t>I</a:t>
                      </a:r>
                      <a:r>
                        <a:rPr lang="en-US" sz="900" b="1" spc="-30" dirty="0">
                          <a:effectLst/>
                          <a:latin typeface="Arial" panose="020B0604020202020204" pitchFamily="34" charset="0"/>
                          <a:ea typeface="Arial" panose="020B0604020202020204" pitchFamily="34" charset="0"/>
                        </a:rPr>
                        <a:t>M</a:t>
                      </a:r>
                      <a:r>
                        <a:rPr lang="en-US" sz="900" b="1" spc="30" dirty="0">
                          <a:effectLst/>
                          <a:latin typeface="Arial" panose="020B0604020202020204" pitchFamily="34" charset="0"/>
                          <a:ea typeface="Arial" panose="020B0604020202020204" pitchFamily="34" charset="0"/>
                        </a:rPr>
                        <a:t>E</a:t>
                      </a:r>
                      <a:r>
                        <a:rPr lang="en-US" sz="900" b="1" spc="-30" dirty="0">
                          <a:effectLst/>
                          <a:latin typeface="Arial" panose="020B0604020202020204" pitchFamily="34" charset="0"/>
                          <a:ea typeface="Arial" panose="020B0604020202020204" pitchFamily="34" charset="0"/>
                        </a:rPr>
                        <a:t>N</a:t>
                      </a:r>
                      <a:r>
                        <a:rPr lang="en-US" sz="900" b="1" spc="45" dirty="0">
                          <a:effectLst/>
                          <a:latin typeface="Arial" panose="020B0604020202020204" pitchFamily="34" charset="0"/>
                          <a:ea typeface="Arial" panose="020B0604020202020204" pitchFamily="34" charset="0"/>
                        </a:rPr>
                        <a:t>T</a:t>
                      </a:r>
                      <a:r>
                        <a:rPr lang="en-US" sz="900" b="1" spc="-55" dirty="0">
                          <a:effectLst/>
                          <a:latin typeface="Arial" panose="020B0604020202020204" pitchFamily="34" charset="0"/>
                          <a:ea typeface="Arial" panose="020B0604020202020204" pitchFamily="34" charset="0"/>
                        </a:rPr>
                        <a:t>A</a:t>
                      </a:r>
                      <a:r>
                        <a:rPr lang="en-US" sz="900" b="1" dirty="0">
                          <a:effectLst/>
                          <a:latin typeface="Arial" panose="020B0604020202020204" pitchFamily="34" charset="0"/>
                          <a:ea typeface="Arial" panose="020B0604020202020204" pitchFamily="34" charset="0"/>
                        </a:rPr>
                        <a:t>L</a:t>
                      </a:r>
                      <a:endParaRPr lang="es-MX" sz="900" dirty="0">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4BB95"/>
                    </a:solidFill>
                  </a:tcPr>
                </a:tc>
                <a:tc>
                  <a:txBody>
                    <a:bodyPr/>
                    <a:lstStyle/>
                    <a:p>
                      <a:pPr>
                        <a:lnSpc>
                          <a:spcPts val="800"/>
                        </a:lnSpc>
                        <a:spcBef>
                          <a:spcPts val="10"/>
                        </a:spcBef>
                        <a:spcAft>
                          <a:spcPts val="0"/>
                        </a:spcAft>
                      </a:pPr>
                      <a:r>
                        <a:rPr lang="en-US" sz="900">
                          <a:effectLst/>
                          <a:latin typeface="Times New Roman" panose="02020603050405020304" pitchFamily="18" charset="0"/>
                          <a:ea typeface="Times New Roman" panose="02020603050405020304" pitchFamily="18" charset="0"/>
                        </a:rPr>
                        <a:t> </a:t>
                      </a:r>
                      <a:endParaRPr lang="es-MX" sz="900">
                        <a:effectLst/>
                        <a:latin typeface="Times New Roman" panose="02020603050405020304" pitchFamily="18" charset="0"/>
                        <a:ea typeface="Times New Roman" panose="02020603050405020304" pitchFamily="18" charset="0"/>
                      </a:endParaRPr>
                    </a:p>
                    <a:p>
                      <a:pPr marL="69215">
                        <a:spcAft>
                          <a:spcPts val="0"/>
                        </a:spcAft>
                      </a:pPr>
                      <a:r>
                        <a:rPr lang="en-US" sz="900" b="1" spc="-30">
                          <a:effectLst/>
                          <a:latin typeface="Arial" panose="020B0604020202020204" pitchFamily="34" charset="0"/>
                          <a:ea typeface="Arial" panose="020B0604020202020204" pitchFamily="34" charset="0"/>
                        </a:rPr>
                        <a:t>A</a:t>
                      </a:r>
                      <a:r>
                        <a:rPr lang="en-US" sz="900" b="1" spc="-5">
                          <a:effectLst/>
                          <a:latin typeface="Arial" panose="020B0604020202020204" pitchFamily="34" charset="0"/>
                          <a:ea typeface="Arial" panose="020B0604020202020204" pitchFamily="34" charset="0"/>
                        </a:rPr>
                        <a:t>C</a:t>
                      </a:r>
                      <a:r>
                        <a:rPr lang="en-US" sz="900" b="1" spc="20">
                          <a:effectLst/>
                          <a:latin typeface="Arial" panose="020B0604020202020204" pitchFamily="34" charset="0"/>
                          <a:ea typeface="Arial" panose="020B0604020202020204" pitchFamily="34" charset="0"/>
                        </a:rPr>
                        <a:t>T</a:t>
                      </a:r>
                      <a:r>
                        <a:rPr lang="en-US" sz="900" b="1" spc="-20">
                          <a:effectLst/>
                          <a:latin typeface="Arial" panose="020B0604020202020204" pitchFamily="34" charset="0"/>
                          <a:ea typeface="Arial" panose="020B0604020202020204" pitchFamily="34" charset="0"/>
                        </a:rPr>
                        <a:t>I</a:t>
                      </a:r>
                      <a:r>
                        <a:rPr lang="en-US" sz="900" b="1" spc="20">
                          <a:effectLst/>
                          <a:latin typeface="Arial" panose="020B0604020202020204" pitchFamily="34" charset="0"/>
                          <a:ea typeface="Arial" panose="020B0604020202020204" pitchFamily="34" charset="0"/>
                        </a:rPr>
                        <a:t>T</a:t>
                      </a:r>
                      <a:r>
                        <a:rPr lang="en-US" sz="900" b="1" spc="-30">
                          <a:effectLst/>
                          <a:latin typeface="Arial" panose="020B0604020202020204" pitchFamily="34" charset="0"/>
                          <a:ea typeface="Arial" panose="020B0604020202020204" pitchFamily="34" charset="0"/>
                        </a:rPr>
                        <a:t>U</a:t>
                      </a:r>
                      <a:r>
                        <a:rPr lang="en-US" sz="900" b="1" spc="20">
                          <a:effectLst/>
                          <a:latin typeface="Arial" panose="020B0604020202020204" pitchFamily="34" charset="0"/>
                          <a:ea typeface="Arial" panose="020B0604020202020204" pitchFamily="34" charset="0"/>
                        </a:rPr>
                        <a:t>D</a:t>
                      </a:r>
                      <a:r>
                        <a:rPr lang="en-US" sz="900" b="1" spc="5">
                          <a:effectLst/>
                          <a:latin typeface="Arial" panose="020B0604020202020204" pitchFamily="34" charset="0"/>
                          <a:ea typeface="Arial" panose="020B0604020202020204" pitchFamily="34" charset="0"/>
                        </a:rPr>
                        <a:t>I</a:t>
                      </a:r>
                      <a:r>
                        <a:rPr lang="en-US" sz="900" b="1" spc="-5">
                          <a:effectLst/>
                          <a:latin typeface="Arial" panose="020B0604020202020204" pitchFamily="34" charset="0"/>
                          <a:ea typeface="Arial" panose="020B0604020202020204" pitchFamily="34" charset="0"/>
                        </a:rPr>
                        <a:t>N</a:t>
                      </a:r>
                      <a:r>
                        <a:rPr lang="en-US" sz="900" b="1" spc="-30">
                          <a:effectLst/>
                          <a:latin typeface="Arial" panose="020B0604020202020204" pitchFamily="34" charset="0"/>
                          <a:ea typeface="Arial" panose="020B0604020202020204" pitchFamily="34" charset="0"/>
                        </a:rPr>
                        <a:t>A</a:t>
                      </a:r>
                      <a:r>
                        <a:rPr lang="en-US" sz="900" b="1">
                          <a:effectLst/>
                          <a:latin typeface="Arial" panose="020B0604020202020204" pitchFamily="34" charset="0"/>
                          <a:ea typeface="Arial" panose="020B0604020202020204" pitchFamily="34" charset="0"/>
                        </a:rPr>
                        <a:t>L</a:t>
                      </a:r>
                      <a:endParaRPr lang="es-MX" sz="900">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4BB95"/>
                    </a:solidFill>
                  </a:tcPr>
                </a:tc>
                <a:tc>
                  <a:txBody>
                    <a:bodyPr/>
                    <a:lstStyle/>
                    <a:p>
                      <a:pPr marL="142875" marR="45720" indent="-67310">
                        <a:spcBef>
                          <a:spcPts val="210"/>
                        </a:spcBef>
                        <a:spcAft>
                          <a:spcPts val="0"/>
                        </a:spcAft>
                      </a:pPr>
                      <a:r>
                        <a:rPr lang="en-US" sz="900" b="1" spc="-5">
                          <a:effectLst/>
                          <a:latin typeface="Arial" panose="020B0604020202020204" pitchFamily="34" charset="0"/>
                          <a:ea typeface="Arial" panose="020B0604020202020204" pitchFamily="34" charset="0"/>
                        </a:rPr>
                        <a:t>C</a:t>
                      </a:r>
                      <a:r>
                        <a:rPr lang="en-US" sz="900" b="1" spc="5">
                          <a:effectLst/>
                          <a:latin typeface="Arial" panose="020B0604020202020204" pitchFamily="34" charset="0"/>
                          <a:ea typeface="Arial" panose="020B0604020202020204" pitchFamily="34" charset="0"/>
                        </a:rPr>
                        <a:t>O</a:t>
                      </a:r>
                      <a:r>
                        <a:rPr lang="en-US" sz="900" b="1" spc="-30">
                          <a:effectLst/>
                          <a:latin typeface="Arial" panose="020B0604020202020204" pitchFamily="34" charset="0"/>
                          <a:ea typeface="Arial" panose="020B0604020202020204" pitchFamily="34" charset="0"/>
                        </a:rPr>
                        <a:t>M</a:t>
                      </a:r>
                      <a:r>
                        <a:rPr lang="en-US" sz="900" b="1" spc="5">
                          <a:effectLst/>
                          <a:latin typeface="Arial" panose="020B0604020202020204" pitchFamily="34" charset="0"/>
                          <a:ea typeface="Arial" panose="020B0604020202020204" pitchFamily="34" charset="0"/>
                        </a:rPr>
                        <a:t>PE</a:t>
                      </a:r>
                      <a:r>
                        <a:rPr lang="en-US" sz="900" b="1" spc="20">
                          <a:effectLst/>
                          <a:latin typeface="Arial" panose="020B0604020202020204" pitchFamily="34" charset="0"/>
                          <a:ea typeface="Arial" panose="020B0604020202020204" pitchFamily="34" charset="0"/>
                        </a:rPr>
                        <a:t>T</a:t>
                      </a:r>
                      <a:r>
                        <a:rPr lang="en-US" sz="900" b="1" spc="5">
                          <a:effectLst/>
                          <a:latin typeface="Arial" panose="020B0604020202020204" pitchFamily="34" charset="0"/>
                          <a:ea typeface="Arial" panose="020B0604020202020204" pitchFamily="34" charset="0"/>
                        </a:rPr>
                        <a:t>E</a:t>
                      </a:r>
                      <a:r>
                        <a:rPr lang="en-US" sz="900" b="1" spc="-30">
                          <a:effectLst/>
                          <a:latin typeface="Arial" panose="020B0604020202020204" pitchFamily="34" charset="0"/>
                          <a:ea typeface="Arial" panose="020B0604020202020204" pitchFamily="34" charset="0"/>
                        </a:rPr>
                        <a:t>N</a:t>
                      </a:r>
                      <a:r>
                        <a:rPr lang="en-US" sz="900" b="1" spc="-5">
                          <a:effectLst/>
                          <a:latin typeface="Arial" panose="020B0604020202020204" pitchFamily="34" charset="0"/>
                          <a:ea typeface="Arial" panose="020B0604020202020204" pitchFamily="34" charset="0"/>
                        </a:rPr>
                        <a:t>C</a:t>
                      </a:r>
                      <a:r>
                        <a:rPr lang="en-US" sz="900" b="1" spc="5">
                          <a:effectLst/>
                          <a:latin typeface="Arial" panose="020B0604020202020204" pitchFamily="34" charset="0"/>
                          <a:ea typeface="Arial" panose="020B0604020202020204" pitchFamily="34" charset="0"/>
                        </a:rPr>
                        <a:t>I</a:t>
                      </a:r>
                      <a:r>
                        <a:rPr lang="en-US" sz="900" b="1">
                          <a:effectLst/>
                          <a:latin typeface="Arial" panose="020B0604020202020204" pitchFamily="34" charset="0"/>
                          <a:ea typeface="Arial" panose="020B0604020202020204" pitchFamily="34" charset="0"/>
                        </a:rPr>
                        <a:t>A </a:t>
                      </a:r>
                      <a:r>
                        <a:rPr lang="en-US" sz="900" b="1" spc="-5">
                          <a:effectLst/>
                          <a:latin typeface="Arial" panose="020B0604020202020204" pitchFamily="34" charset="0"/>
                          <a:ea typeface="Arial" panose="020B0604020202020204" pitchFamily="34" charset="0"/>
                        </a:rPr>
                        <a:t>D</a:t>
                      </a:r>
                      <a:r>
                        <a:rPr lang="en-US" sz="900" b="1" spc="-20">
                          <a:effectLst/>
                          <a:latin typeface="Arial" panose="020B0604020202020204" pitchFamily="34" charset="0"/>
                          <a:ea typeface="Arial" panose="020B0604020202020204" pitchFamily="34" charset="0"/>
                        </a:rPr>
                        <a:t>I</a:t>
                      </a:r>
                      <a:r>
                        <a:rPr lang="en-US" sz="900" b="1" spc="5">
                          <a:effectLst/>
                          <a:latin typeface="Arial" panose="020B0604020202020204" pitchFamily="34" charset="0"/>
                          <a:ea typeface="Arial" panose="020B0604020202020204" pitchFamily="34" charset="0"/>
                        </a:rPr>
                        <a:t>S</a:t>
                      </a:r>
                      <a:r>
                        <a:rPr lang="en-US" sz="900" b="1" spc="-5">
                          <a:effectLst/>
                          <a:latin typeface="Arial" panose="020B0604020202020204" pitchFamily="34" charset="0"/>
                          <a:ea typeface="Arial" panose="020B0604020202020204" pitchFamily="34" charset="0"/>
                        </a:rPr>
                        <a:t>C</a:t>
                      </a:r>
                      <a:r>
                        <a:rPr lang="en-US" sz="900" b="1" spc="-20">
                          <a:effectLst/>
                          <a:latin typeface="Arial" panose="020B0604020202020204" pitchFamily="34" charset="0"/>
                          <a:ea typeface="Arial" panose="020B0604020202020204" pitchFamily="34" charset="0"/>
                        </a:rPr>
                        <a:t>I</a:t>
                      </a:r>
                      <a:r>
                        <a:rPr lang="en-US" sz="900" b="1" spc="5">
                          <a:effectLst/>
                          <a:latin typeface="Arial" panose="020B0604020202020204" pitchFamily="34" charset="0"/>
                          <a:ea typeface="Arial" panose="020B0604020202020204" pitchFamily="34" charset="0"/>
                        </a:rPr>
                        <a:t>P</a:t>
                      </a:r>
                      <a:r>
                        <a:rPr lang="en-US" sz="900" b="1" spc="20">
                          <a:effectLst/>
                          <a:latin typeface="Arial" panose="020B0604020202020204" pitchFamily="34" charset="0"/>
                          <a:ea typeface="Arial" panose="020B0604020202020204" pitchFamily="34" charset="0"/>
                        </a:rPr>
                        <a:t>L</a:t>
                      </a:r>
                      <a:r>
                        <a:rPr lang="en-US" sz="900" b="1" spc="5">
                          <a:effectLst/>
                          <a:latin typeface="Arial" panose="020B0604020202020204" pitchFamily="34" charset="0"/>
                          <a:ea typeface="Arial" panose="020B0604020202020204" pitchFamily="34" charset="0"/>
                        </a:rPr>
                        <a:t>I</a:t>
                      </a:r>
                      <a:r>
                        <a:rPr lang="en-US" sz="900" b="1" spc="-5">
                          <a:effectLst/>
                          <a:latin typeface="Arial" panose="020B0604020202020204" pitchFamily="34" charset="0"/>
                          <a:ea typeface="Arial" panose="020B0604020202020204" pitchFamily="34" charset="0"/>
                        </a:rPr>
                        <a:t>N</a:t>
                      </a:r>
                      <a:r>
                        <a:rPr lang="en-US" sz="900" b="1" spc="-30">
                          <a:effectLst/>
                          <a:latin typeface="Arial" panose="020B0604020202020204" pitchFamily="34" charset="0"/>
                          <a:ea typeface="Arial" panose="020B0604020202020204" pitchFamily="34" charset="0"/>
                        </a:rPr>
                        <a:t>A</a:t>
                      </a:r>
                      <a:r>
                        <a:rPr lang="en-US" sz="900" b="1">
                          <a:effectLst/>
                          <a:latin typeface="Arial" panose="020B0604020202020204" pitchFamily="34" charset="0"/>
                          <a:ea typeface="Arial" panose="020B0604020202020204" pitchFamily="34" charset="0"/>
                        </a:rPr>
                        <a:t>R</a:t>
                      </a:r>
                      <a:endParaRPr lang="es-MX" sz="900">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D9C3"/>
                    </a:solidFill>
                  </a:tcPr>
                </a:tc>
                <a:tc>
                  <a:txBody>
                    <a:bodyPr/>
                    <a:lstStyle/>
                    <a:p>
                      <a:pPr marL="249555" marR="65405" indent="-143510">
                        <a:spcBef>
                          <a:spcPts val="210"/>
                        </a:spcBef>
                        <a:spcAft>
                          <a:spcPts val="0"/>
                        </a:spcAft>
                      </a:pPr>
                      <a:r>
                        <a:rPr lang="en-US" sz="900" b="1" spc="-5">
                          <a:effectLst/>
                          <a:latin typeface="Arial" panose="020B0604020202020204" pitchFamily="34" charset="0"/>
                          <a:ea typeface="Arial" panose="020B0604020202020204" pitchFamily="34" charset="0"/>
                        </a:rPr>
                        <a:t>C</a:t>
                      </a:r>
                      <a:r>
                        <a:rPr lang="en-US" sz="900" b="1" spc="5">
                          <a:effectLst/>
                          <a:latin typeface="Arial" panose="020B0604020202020204" pitchFamily="34" charset="0"/>
                          <a:ea typeface="Arial" panose="020B0604020202020204" pitchFamily="34" charset="0"/>
                        </a:rPr>
                        <a:t>O</a:t>
                      </a:r>
                      <a:r>
                        <a:rPr lang="en-US" sz="900" b="1" spc="-30">
                          <a:effectLst/>
                          <a:latin typeface="Arial" panose="020B0604020202020204" pitchFamily="34" charset="0"/>
                          <a:ea typeface="Arial" panose="020B0604020202020204" pitchFamily="34" charset="0"/>
                        </a:rPr>
                        <a:t>M</a:t>
                      </a:r>
                      <a:r>
                        <a:rPr lang="en-US" sz="900" b="1" spc="5">
                          <a:effectLst/>
                          <a:latin typeface="Arial" panose="020B0604020202020204" pitchFamily="34" charset="0"/>
                          <a:ea typeface="Arial" panose="020B0604020202020204" pitchFamily="34" charset="0"/>
                        </a:rPr>
                        <a:t>PE</a:t>
                      </a:r>
                      <a:r>
                        <a:rPr lang="en-US" sz="900" b="1" spc="20">
                          <a:effectLst/>
                          <a:latin typeface="Arial" panose="020B0604020202020204" pitchFamily="34" charset="0"/>
                          <a:ea typeface="Arial" panose="020B0604020202020204" pitchFamily="34" charset="0"/>
                        </a:rPr>
                        <a:t>T</a:t>
                      </a:r>
                      <a:r>
                        <a:rPr lang="en-US" sz="900" b="1" spc="5">
                          <a:effectLst/>
                          <a:latin typeface="Arial" panose="020B0604020202020204" pitchFamily="34" charset="0"/>
                          <a:ea typeface="Arial" panose="020B0604020202020204" pitchFamily="34" charset="0"/>
                        </a:rPr>
                        <a:t>E</a:t>
                      </a:r>
                      <a:r>
                        <a:rPr lang="en-US" sz="900" b="1" spc="-30">
                          <a:effectLst/>
                          <a:latin typeface="Arial" panose="020B0604020202020204" pitchFamily="34" charset="0"/>
                          <a:ea typeface="Arial" panose="020B0604020202020204" pitchFamily="34" charset="0"/>
                        </a:rPr>
                        <a:t>N</a:t>
                      </a:r>
                      <a:r>
                        <a:rPr lang="en-US" sz="900" b="1" spc="-5">
                          <a:effectLst/>
                          <a:latin typeface="Arial" panose="020B0604020202020204" pitchFamily="34" charset="0"/>
                          <a:ea typeface="Arial" panose="020B0604020202020204" pitchFamily="34" charset="0"/>
                        </a:rPr>
                        <a:t>C</a:t>
                      </a:r>
                      <a:r>
                        <a:rPr lang="en-US" sz="900" b="1" spc="5">
                          <a:effectLst/>
                          <a:latin typeface="Arial" panose="020B0604020202020204" pitchFamily="34" charset="0"/>
                          <a:ea typeface="Arial" panose="020B0604020202020204" pitchFamily="34" charset="0"/>
                        </a:rPr>
                        <a:t>I</a:t>
                      </a:r>
                      <a:r>
                        <a:rPr lang="en-US" sz="900" b="1">
                          <a:effectLst/>
                          <a:latin typeface="Arial" panose="020B0604020202020204" pitchFamily="34" charset="0"/>
                          <a:ea typeface="Arial" panose="020B0604020202020204" pitchFamily="34" charset="0"/>
                        </a:rPr>
                        <a:t>A </a:t>
                      </a:r>
                      <a:r>
                        <a:rPr lang="en-US" sz="900" b="1" spc="5">
                          <a:effectLst/>
                          <a:latin typeface="Arial" panose="020B0604020202020204" pitchFamily="34" charset="0"/>
                          <a:ea typeface="Arial" panose="020B0604020202020204" pitchFamily="34" charset="0"/>
                        </a:rPr>
                        <a:t>GE</a:t>
                      </a:r>
                      <a:r>
                        <a:rPr lang="en-US" sz="900" b="1" spc="-30">
                          <a:effectLst/>
                          <a:latin typeface="Arial" panose="020B0604020202020204" pitchFamily="34" charset="0"/>
                          <a:ea typeface="Arial" panose="020B0604020202020204" pitchFamily="34" charset="0"/>
                        </a:rPr>
                        <a:t>N</a:t>
                      </a:r>
                      <a:r>
                        <a:rPr lang="en-US" sz="900" b="1" spc="5">
                          <a:effectLst/>
                          <a:latin typeface="Arial" panose="020B0604020202020204" pitchFamily="34" charset="0"/>
                          <a:ea typeface="Arial" panose="020B0604020202020204" pitchFamily="34" charset="0"/>
                        </a:rPr>
                        <a:t>É</a:t>
                      </a:r>
                      <a:r>
                        <a:rPr lang="en-US" sz="900" b="1" spc="-5">
                          <a:effectLst/>
                          <a:latin typeface="Arial" panose="020B0604020202020204" pitchFamily="34" charset="0"/>
                          <a:ea typeface="Arial" panose="020B0604020202020204" pitchFamily="34" charset="0"/>
                        </a:rPr>
                        <a:t>R</a:t>
                      </a:r>
                      <a:r>
                        <a:rPr lang="en-US" sz="900" b="1" spc="-20">
                          <a:effectLst/>
                          <a:latin typeface="Arial" panose="020B0604020202020204" pitchFamily="34" charset="0"/>
                          <a:ea typeface="Arial" panose="020B0604020202020204" pitchFamily="34" charset="0"/>
                        </a:rPr>
                        <a:t>I</a:t>
                      </a:r>
                      <a:r>
                        <a:rPr lang="en-US" sz="900" b="1" spc="20">
                          <a:effectLst/>
                          <a:latin typeface="Arial" panose="020B0604020202020204" pitchFamily="34" charset="0"/>
                          <a:ea typeface="Arial" panose="020B0604020202020204" pitchFamily="34" charset="0"/>
                        </a:rPr>
                        <a:t>C</a:t>
                      </a:r>
                      <a:r>
                        <a:rPr lang="en-US" sz="900" b="1">
                          <a:effectLst/>
                          <a:latin typeface="Arial" panose="020B0604020202020204" pitchFamily="34" charset="0"/>
                          <a:ea typeface="Arial" panose="020B0604020202020204" pitchFamily="34" charset="0"/>
                        </a:rPr>
                        <a:t>A</a:t>
                      </a:r>
                      <a:endParaRPr lang="es-MX" sz="900">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D9C3"/>
                    </a:solidFill>
                  </a:tcPr>
                </a:tc>
                <a:tc vMerge="1">
                  <a:txBody>
                    <a:bodyPr/>
                    <a:lstStyle/>
                    <a:p>
                      <a:endParaRPr lang="es-MX"/>
                    </a:p>
                  </a:txBody>
                  <a:tcPr/>
                </a:tc>
                <a:extLst>
                  <a:ext uri="{0D108BD9-81ED-4DB2-BD59-A6C34878D82A}">
                    <a16:rowId xmlns:a16="http://schemas.microsoft.com/office/drawing/2014/main" val="37068035"/>
                  </a:ext>
                </a:extLst>
              </a:tr>
              <a:tr h="818247">
                <a:tc>
                  <a:txBody>
                    <a:bodyPr/>
                    <a:lstStyle/>
                    <a:p>
                      <a:pPr marL="295275" marR="41910" indent="-228600">
                        <a:lnSpc>
                          <a:spcPts val="1200"/>
                        </a:lnSpc>
                        <a:spcBef>
                          <a:spcPts val="25"/>
                        </a:spcBef>
                        <a:spcAft>
                          <a:spcPts val="0"/>
                        </a:spcAft>
                      </a:pPr>
                      <a:r>
                        <a:rPr lang="en-US" sz="900" spc="10" dirty="0" smtClean="0">
                          <a:effectLst/>
                          <a:latin typeface="Arial" panose="020B0604020202020204" pitchFamily="34" charset="0"/>
                          <a:ea typeface="Arial" panose="020B0604020202020204" pitchFamily="34" charset="0"/>
                        </a:rPr>
                        <a:t>3.1</a:t>
                      </a:r>
                      <a:r>
                        <a:rPr lang="en-US" sz="900" dirty="0" smtClean="0">
                          <a:effectLst/>
                          <a:latin typeface="Arial" panose="020B0604020202020204" pitchFamily="34" charset="0"/>
                          <a:ea typeface="Arial" panose="020B0604020202020204" pitchFamily="34" charset="0"/>
                        </a:rPr>
                        <a:t>. </a:t>
                      </a:r>
                      <a:r>
                        <a:rPr lang="en-US" sz="900" spc="260" dirty="0" smtClean="0">
                          <a:effectLst/>
                          <a:latin typeface="Arial" panose="020B0604020202020204" pitchFamily="34" charset="0"/>
                          <a:ea typeface="Arial" panose="020B0604020202020204" pitchFamily="34" charset="0"/>
                        </a:rPr>
                        <a:t> </a:t>
                      </a:r>
                      <a:r>
                        <a:rPr lang="en-US" sz="900" dirty="0" err="1">
                          <a:effectLst/>
                          <a:latin typeface="Arial" panose="020B0604020202020204" pitchFamily="34" charset="0"/>
                          <a:ea typeface="Arial" panose="020B0604020202020204" pitchFamily="34" charset="0"/>
                        </a:rPr>
                        <a:t>T</a:t>
                      </a:r>
                      <a:r>
                        <a:rPr lang="en-US" sz="900" spc="5" dirty="0" err="1">
                          <a:effectLst/>
                          <a:latin typeface="Arial" panose="020B0604020202020204" pitchFamily="34" charset="0"/>
                          <a:ea typeface="Arial" panose="020B0604020202020204" pitchFamily="34" charset="0"/>
                        </a:rPr>
                        <a:t>e</a:t>
                      </a:r>
                      <a:r>
                        <a:rPr lang="en-US" sz="900" spc="10" dirty="0" err="1">
                          <a:effectLst/>
                          <a:latin typeface="Arial" panose="020B0604020202020204" pitchFamily="34" charset="0"/>
                          <a:ea typeface="Arial" panose="020B0604020202020204" pitchFamily="34" charset="0"/>
                        </a:rPr>
                        <a:t>o</a:t>
                      </a:r>
                      <a:r>
                        <a:rPr lang="en-US" sz="900" spc="-10" dirty="0" err="1">
                          <a:effectLst/>
                          <a:latin typeface="Arial" panose="020B0604020202020204" pitchFamily="34" charset="0"/>
                          <a:ea typeface="Arial" panose="020B0604020202020204" pitchFamily="34" charset="0"/>
                        </a:rPr>
                        <a:t>r</a:t>
                      </a:r>
                      <a:r>
                        <a:rPr lang="en-US" sz="900" spc="-20" dirty="0" err="1">
                          <a:effectLst/>
                          <a:latin typeface="Arial" panose="020B0604020202020204" pitchFamily="34" charset="0"/>
                          <a:ea typeface="Arial" panose="020B0604020202020204" pitchFamily="34" charset="0"/>
                        </a:rPr>
                        <a:t>í</a:t>
                      </a:r>
                      <a:r>
                        <a:rPr lang="en-US" sz="900" dirty="0" err="1">
                          <a:effectLst/>
                          <a:latin typeface="Arial" panose="020B0604020202020204" pitchFamily="34" charset="0"/>
                          <a:ea typeface="Arial" panose="020B0604020202020204" pitchFamily="34" charset="0"/>
                        </a:rPr>
                        <a:t>a</a:t>
                      </a:r>
                      <a:r>
                        <a:rPr lang="en-US" sz="900" dirty="0">
                          <a:effectLst/>
                          <a:latin typeface="Arial" panose="020B0604020202020204" pitchFamily="34" charset="0"/>
                          <a:ea typeface="Arial" panose="020B0604020202020204" pitchFamily="34" charset="0"/>
                        </a:rPr>
                        <a:t>     </a:t>
                      </a:r>
                      <a:r>
                        <a:rPr lang="en-US" sz="900" spc="125" dirty="0">
                          <a:effectLst/>
                          <a:latin typeface="Arial" panose="020B0604020202020204" pitchFamily="34" charset="0"/>
                          <a:ea typeface="Arial" panose="020B0604020202020204" pitchFamily="34" charset="0"/>
                        </a:rPr>
                        <a:t> </a:t>
                      </a:r>
                      <a:r>
                        <a:rPr lang="en-US" sz="900" spc="10" dirty="0">
                          <a:effectLst/>
                          <a:latin typeface="Arial" panose="020B0604020202020204" pitchFamily="34" charset="0"/>
                          <a:ea typeface="Arial" panose="020B0604020202020204" pitchFamily="34" charset="0"/>
                        </a:rPr>
                        <a:t>d</a:t>
                      </a:r>
                      <a:r>
                        <a:rPr lang="en-US" sz="900" dirty="0">
                          <a:effectLst/>
                          <a:latin typeface="Arial" panose="020B0604020202020204" pitchFamily="34" charset="0"/>
                          <a:ea typeface="Arial" panose="020B0604020202020204" pitchFamily="34" charset="0"/>
                        </a:rPr>
                        <a:t>e     </a:t>
                      </a:r>
                      <a:r>
                        <a:rPr lang="en-US" sz="900" spc="125" dirty="0">
                          <a:effectLst/>
                          <a:latin typeface="Arial" panose="020B0604020202020204" pitchFamily="34" charset="0"/>
                          <a:ea typeface="Arial" panose="020B0604020202020204" pitchFamily="34" charset="0"/>
                        </a:rPr>
                        <a:t> </a:t>
                      </a:r>
                      <a:r>
                        <a:rPr lang="en-US" sz="900" spc="-5" dirty="0">
                          <a:effectLst/>
                          <a:latin typeface="Arial" panose="020B0604020202020204" pitchFamily="34" charset="0"/>
                          <a:ea typeface="Arial" panose="020B0604020202020204" pitchFamily="34" charset="0"/>
                        </a:rPr>
                        <a:t>l</a:t>
                      </a:r>
                      <a:r>
                        <a:rPr lang="en-US" sz="900" dirty="0">
                          <a:effectLst/>
                          <a:latin typeface="Arial" panose="020B0604020202020204" pitchFamily="34" charset="0"/>
                          <a:ea typeface="Arial" panose="020B0604020202020204" pitchFamily="34" charset="0"/>
                        </a:rPr>
                        <a:t>a </a:t>
                      </a:r>
                      <a:r>
                        <a:rPr lang="en-US" sz="900" spc="-5" dirty="0" err="1">
                          <a:effectLst/>
                          <a:latin typeface="Arial" panose="020B0604020202020204" pitchFamily="34" charset="0"/>
                          <a:ea typeface="Arial" panose="020B0604020202020204" pitchFamily="34" charset="0"/>
                        </a:rPr>
                        <a:t>i</a:t>
                      </a:r>
                      <a:r>
                        <a:rPr lang="en-US" sz="900" spc="-10" dirty="0" err="1">
                          <a:effectLst/>
                          <a:latin typeface="Arial" panose="020B0604020202020204" pitchFamily="34" charset="0"/>
                          <a:ea typeface="Arial" panose="020B0604020202020204" pitchFamily="34" charset="0"/>
                        </a:rPr>
                        <a:t>m</a:t>
                      </a:r>
                      <a:r>
                        <a:rPr lang="en-US" sz="900" spc="10" dirty="0" err="1">
                          <a:effectLst/>
                          <a:latin typeface="Arial" panose="020B0604020202020204" pitchFamily="34" charset="0"/>
                          <a:ea typeface="Arial" panose="020B0604020202020204" pitchFamily="34" charset="0"/>
                        </a:rPr>
                        <a:t>ag</a:t>
                      </a:r>
                      <a:r>
                        <a:rPr lang="en-US" sz="900" spc="-15" dirty="0" err="1">
                          <a:effectLst/>
                          <a:latin typeface="Arial" panose="020B0604020202020204" pitchFamily="34" charset="0"/>
                          <a:ea typeface="Arial" panose="020B0604020202020204" pitchFamily="34" charset="0"/>
                        </a:rPr>
                        <a:t>e</a:t>
                      </a:r>
                      <a:r>
                        <a:rPr lang="en-US" sz="900" dirty="0" err="1">
                          <a:effectLst/>
                          <a:latin typeface="Arial" panose="020B0604020202020204" pitchFamily="34" charset="0"/>
                          <a:ea typeface="Arial" panose="020B0604020202020204" pitchFamily="34" charset="0"/>
                        </a:rPr>
                        <a:t>n</a:t>
                      </a:r>
                      <a:endParaRPr lang="es-MX" sz="900" dirty="0">
                        <a:effectLst/>
                        <a:latin typeface="Times New Roman" panose="02020603050405020304" pitchFamily="18" charset="0"/>
                        <a:ea typeface="Times New Roman" panose="02020603050405020304" pitchFamily="18" charset="0"/>
                      </a:endParaRPr>
                    </a:p>
                    <a:p>
                      <a:pPr marL="304165" marR="323850">
                        <a:lnSpc>
                          <a:spcPts val="1200"/>
                        </a:lnSpc>
                        <a:spcBef>
                          <a:spcPts val="5"/>
                        </a:spcBef>
                        <a:spcAft>
                          <a:spcPts val="0"/>
                        </a:spcAft>
                      </a:pPr>
                      <a:r>
                        <a:rPr lang="en-US" sz="900" spc="10" dirty="0" smtClean="0">
                          <a:effectLst/>
                          <a:latin typeface="Arial" panose="020B0604020202020204" pitchFamily="34" charset="0"/>
                          <a:ea typeface="Arial" panose="020B0604020202020204" pitchFamily="34" charset="0"/>
                        </a:rPr>
                        <a:t>3.1</a:t>
                      </a:r>
                      <a:r>
                        <a:rPr lang="en-US" sz="900" spc="5" dirty="0" smtClean="0">
                          <a:effectLst/>
                          <a:latin typeface="Arial" panose="020B0604020202020204" pitchFamily="34" charset="0"/>
                          <a:ea typeface="Arial" panose="020B0604020202020204" pitchFamily="34" charset="0"/>
                        </a:rPr>
                        <a:t>.</a:t>
                      </a:r>
                      <a:r>
                        <a:rPr lang="en-US" sz="900" dirty="0" smtClean="0">
                          <a:effectLst/>
                          <a:latin typeface="Arial" panose="020B0604020202020204" pitchFamily="34" charset="0"/>
                          <a:ea typeface="Arial" panose="020B0604020202020204" pitchFamily="34" charset="0"/>
                        </a:rPr>
                        <a:t>1</a:t>
                      </a:r>
                      <a:r>
                        <a:rPr lang="en-US" sz="900" spc="-195" dirty="0" smtClean="0">
                          <a:effectLst/>
                          <a:latin typeface="Arial" panose="020B0604020202020204" pitchFamily="34" charset="0"/>
                          <a:ea typeface="Arial" panose="020B0604020202020204" pitchFamily="34" charset="0"/>
                        </a:rPr>
                        <a:t> </a:t>
                      </a:r>
                      <a:r>
                        <a:rPr lang="en-US" sz="900" spc="5" dirty="0" err="1">
                          <a:effectLst/>
                          <a:latin typeface="Arial" panose="020B0604020202020204" pitchFamily="34" charset="0"/>
                          <a:ea typeface="Arial" panose="020B0604020202020204" pitchFamily="34" charset="0"/>
                        </a:rPr>
                        <a:t>E</a:t>
                      </a:r>
                      <a:r>
                        <a:rPr lang="en-US" sz="900" spc="-5" dirty="0" err="1">
                          <a:effectLst/>
                          <a:latin typeface="Arial" panose="020B0604020202020204" pitchFamily="34" charset="0"/>
                          <a:ea typeface="Arial" panose="020B0604020202020204" pitchFamily="34" charset="0"/>
                        </a:rPr>
                        <a:t>l</a:t>
                      </a:r>
                      <a:r>
                        <a:rPr lang="en-US" sz="900" spc="10" dirty="0" err="1">
                          <a:effectLst/>
                          <a:latin typeface="Arial" panose="020B0604020202020204" pitchFamily="34" charset="0"/>
                          <a:ea typeface="Arial" panose="020B0604020202020204" pitchFamily="34" charset="0"/>
                        </a:rPr>
                        <a:t>e</a:t>
                      </a:r>
                      <a:r>
                        <a:rPr lang="en-US" sz="900" spc="-10" dirty="0" err="1">
                          <a:effectLst/>
                          <a:latin typeface="Arial" panose="020B0604020202020204" pitchFamily="34" charset="0"/>
                          <a:ea typeface="Arial" panose="020B0604020202020204" pitchFamily="34" charset="0"/>
                        </a:rPr>
                        <a:t>m</a:t>
                      </a:r>
                      <a:r>
                        <a:rPr lang="en-US" sz="900" spc="-15" dirty="0" err="1">
                          <a:effectLst/>
                          <a:latin typeface="Arial" panose="020B0604020202020204" pitchFamily="34" charset="0"/>
                          <a:ea typeface="Arial" panose="020B0604020202020204" pitchFamily="34" charset="0"/>
                        </a:rPr>
                        <a:t>e</a:t>
                      </a:r>
                      <a:r>
                        <a:rPr lang="en-US" sz="900" spc="10" dirty="0" err="1">
                          <a:effectLst/>
                          <a:latin typeface="Arial" panose="020B0604020202020204" pitchFamily="34" charset="0"/>
                          <a:ea typeface="Arial" panose="020B0604020202020204" pitchFamily="34" charset="0"/>
                        </a:rPr>
                        <a:t>n</a:t>
                      </a:r>
                      <a:r>
                        <a:rPr lang="en-US" sz="900" spc="5" dirty="0" err="1">
                          <a:effectLst/>
                          <a:latin typeface="Arial" panose="020B0604020202020204" pitchFamily="34" charset="0"/>
                          <a:ea typeface="Arial" panose="020B0604020202020204" pitchFamily="34" charset="0"/>
                        </a:rPr>
                        <a:t>t</a:t>
                      </a:r>
                      <a:r>
                        <a:rPr lang="en-US" sz="900" spc="10" dirty="0" err="1">
                          <a:effectLst/>
                          <a:latin typeface="Arial" panose="020B0604020202020204" pitchFamily="34" charset="0"/>
                          <a:ea typeface="Arial" panose="020B0604020202020204" pitchFamily="34" charset="0"/>
                        </a:rPr>
                        <a:t>o</a:t>
                      </a:r>
                      <a:r>
                        <a:rPr lang="en-US" sz="900" dirty="0" err="1">
                          <a:effectLst/>
                          <a:latin typeface="Arial" panose="020B0604020202020204" pitchFamily="34" charset="0"/>
                          <a:ea typeface="Arial" panose="020B0604020202020204" pitchFamily="34" charset="0"/>
                        </a:rPr>
                        <a:t>s</a:t>
                      </a:r>
                      <a:r>
                        <a:rPr lang="en-US" sz="900" dirty="0">
                          <a:effectLst/>
                          <a:latin typeface="Arial" panose="020B0604020202020204" pitchFamily="34" charset="0"/>
                          <a:ea typeface="Arial" panose="020B0604020202020204" pitchFamily="34" charset="0"/>
                        </a:rPr>
                        <a:t> </a:t>
                      </a:r>
                      <a:r>
                        <a:rPr lang="en-US" sz="900" spc="-10" dirty="0" err="1">
                          <a:effectLst/>
                          <a:latin typeface="Arial" panose="020B0604020202020204" pitchFamily="34" charset="0"/>
                          <a:ea typeface="Arial" panose="020B0604020202020204" pitchFamily="34" charset="0"/>
                        </a:rPr>
                        <a:t>m</a:t>
                      </a:r>
                      <a:r>
                        <a:rPr lang="en-US" sz="900" spc="10" dirty="0" err="1">
                          <a:effectLst/>
                          <a:latin typeface="Arial" panose="020B0604020202020204" pitchFamily="34" charset="0"/>
                          <a:ea typeface="Arial" panose="020B0604020202020204" pitchFamily="34" charset="0"/>
                        </a:rPr>
                        <a:t>o</a:t>
                      </a:r>
                      <a:r>
                        <a:rPr lang="en-US" sz="900" spc="-10" dirty="0" err="1">
                          <a:effectLst/>
                          <a:latin typeface="Arial" panose="020B0604020202020204" pitchFamily="34" charset="0"/>
                          <a:ea typeface="Arial" panose="020B0604020202020204" pitchFamily="34" charset="0"/>
                        </a:rPr>
                        <a:t>r</a:t>
                      </a:r>
                      <a:r>
                        <a:rPr lang="en-US" sz="900" spc="5" dirty="0" err="1">
                          <a:effectLst/>
                          <a:latin typeface="Arial" panose="020B0604020202020204" pitchFamily="34" charset="0"/>
                          <a:ea typeface="Arial" panose="020B0604020202020204" pitchFamily="34" charset="0"/>
                        </a:rPr>
                        <a:t>f</a:t>
                      </a:r>
                      <a:r>
                        <a:rPr lang="en-US" sz="900" spc="10" dirty="0" err="1">
                          <a:effectLst/>
                          <a:latin typeface="Arial" panose="020B0604020202020204" pitchFamily="34" charset="0"/>
                          <a:ea typeface="Arial" panose="020B0604020202020204" pitchFamily="34" charset="0"/>
                        </a:rPr>
                        <a:t>o</a:t>
                      </a:r>
                      <a:r>
                        <a:rPr lang="en-US" sz="900" spc="-5" dirty="0" err="1">
                          <a:effectLst/>
                          <a:latin typeface="Arial" panose="020B0604020202020204" pitchFamily="34" charset="0"/>
                          <a:ea typeface="Arial" panose="020B0604020202020204" pitchFamily="34" charset="0"/>
                        </a:rPr>
                        <a:t>l</a:t>
                      </a:r>
                      <a:r>
                        <a:rPr lang="en-US" sz="900" spc="-15" dirty="0" err="1">
                          <a:effectLst/>
                          <a:latin typeface="Arial" panose="020B0604020202020204" pitchFamily="34" charset="0"/>
                          <a:ea typeface="Arial" panose="020B0604020202020204" pitchFamily="34" charset="0"/>
                        </a:rPr>
                        <a:t>ó</a:t>
                      </a:r>
                      <a:r>
                        <a:rPr lang="en-US" sz="900" spc="10" dirty="0" err="1">
                          <a:effectLst/>
                          <a:latin typeface="Arial" panose="020B0604020202020204" pitchFamily="34" charset="0"/>
                          <a:ea typeface="Arial" panose="020B0604020202020204" pitchFamily="34" charset="0"/>
                        </a:rPr>
                        <a:t>g</a:t>
                      </a:r>
                      <a:r>
                        <a:rPr lang="en-US" sz="900" spc="-5" dirty="0" err="1">
                          <a:effectLst/>
                          <a:latin typeface="Arial" panose="020B0604020202020204" pitchFamily="34" charset="0"/>
                          <a:ea typeface="Arial" panose="020B0604020202020204" pitchFamily="34" charset="0"/>
                        </a:rPr>
                        <a:t>i</a:t>
                      </a:r>
                      <a:r>
                        <a:rPr lang="en-US" sz="900" dirty="0" err="1">
                          <a:effectLst/>
                          <a:latin typeface="Arial" panose="020B0604020202020204" pitchFamily="34" charset="0"/>
                          <a:ea typeface="Arial" panose="020B0604020202020204" pitchFamily="34" charset="0"/>
                        </a:rPr>
                        <a:t>c</a:t>
                      </a:r>
                      <a:r>
                        <a:rPr lang="en-US" sz="900" spc="10" dirty="0" err="1">
                          <a:effectLst/>
                          <a:latin typeface="Arial" panose="020B0604020202020204" pitchFamily="34" charset="0"/>
                          <a:ea typeface="Arial" panose="020B0604020202020204" pitchFamily="34" charset="0"/>
                        </a:rPr>
                        <a:t>o</a:t>
                      </a:r>
                      <a:r>
                        <a:rPr lang="en-US" sz="900" dirty="0" err="1">
                          <a:effectLst/>
                          <a:latin typeface="Arial" panose="020B0604020202020204" pitchFamily="34" charset="0"/>
                          <a:ea typeface="Arial" panose="020B0604020202020204" pitchFamily="34" charset="0"/>
                        </a:rPr>
                        <a:t>s</a:t>
                      </a:r>
                      <a:endParaRPr lang="es-MX" sz="900" dirty="0">
                        <a:effectLst/>
                        <a:latin typeface="Times New Roman" panose="02020603050405020304" pitchFamily="18" charset="0"/>
                        <a:ea typeface="Times New Roman" panose="02020603050405020304" pitchFamily="18" charset="0"/>
                      </a:endParaRPr>
                    </a:p>
                    <a:p>
                      <a:pPr marL="292100">
                        <a:lnSpc>
                          <a:spcPts val="1200"/>
                        </a:lnSpc>
                        <a:spcAft>
                          <a:spcPts val="0"/>
                        </a:spcAft>
                      </a:pPr>
                      <a:r>
                        <a:rPr lang="en-US" sz="900" spc="10" dirty="0" smtClean="0">
                          <a:effectLst/>
                          <a:latin typeface="Arial" panose="020B0604020202020204" pitchFamily="34" charset="0"/>
                          <a:ea typeface="Arial" panose="020B0604020202020204" pitchFamily="34" charset="0"/>
                        </a:rPr>
                        <a:t>3.1</a:t>
                      </a:r>
                      <a:r>
                        <a:rPr lang="en-US" sz="900" spc="5" dirty="0" smtClean="0">
                          <a:effectLst/>
                          <a:latin typeface="Arial" panose="020B0604020202020204" pitchFamily="34" charset="0"/>
                          <a:ea typeface="Arial" panose="020B0604020202020204" pitchFamily="34" charset="0"/>
                        </a:rPr>
                        <a:t>.</a:t>
                      </a:r>
                      <a:r>
                        <a:rPr lang="en-US" sz="900" dirty="0" smtClean="0">
                          <a:effectLst/>
                          <a:latin typeface="Arial" panose="020B0604020202020204" pitchFamily="34" charset="0"/>
                          <a:ea typeface="Arial" panose="020B0604020202020204" pitchFamily="34" charset="0"/>
                        </a:rPr>
                        <a:t>2</a:t>
                      </a:r>
                      <a:r>
                        <a:rPr lang="en-US" sz="900" spc="-100" dirty="0" smtClean="0">
                          <a:effectLst/>
                          <a:latin typeface="Arial" panose="020B0604020202020204" pitchFamily="34" charset="0"/>
                          <a:ea typeface="Arial" panose="020B0604020202020204" pitchFamily="34" charset="0"/>
                        </a:rPr>
                        <a:t> </a:t>
                      </a:r>
                      <a:r>
                        <a:rPr lang="en-US" sz="900" spc="5" dirty="0" err="1">
                          <a:effectLst/>
                          <a:latin typeface="Arial" panose="020B0604020202020204" pitchFamily="34" charset="0"/>
                          <a:ea typeface="Arial" panose="020B0604020202020204" pitchFamily="34" charset="0"/>
                        </a:rPr>
                        <a:t>E</a:t>
                      </a:r>
                      <a:r>
                        <a:rPr lang="en-US" sz="900" spc="-5" dirty="0" err="1">
                          <a:effectLst/>
                          <a:latin typeface="Arial" panose="020B0604020202020204" pitchFamily="34" charset="0"/>
                          <a:ea typeface="Arial" panose="020B0604020202020204" pitchFamily="34" charset="0"/>
                        </a:rPr>
                        <a:t>l</a:t>
                      </a:r>
                      <a:r>
                        <a:rPr lang="en-US" sz="900" spc="10" dirty="0" err="1">
                          <a:effectLst/>
                          <a:latin typeface="Arial" panose="020B0604020202020204" pitchFamily="34" charset="0"/>
                          <a:ea typeface="Arial" panose="020B0604020202020204" pitchFamily="34" charset="0"/>
                        </a:rPr>
                        <a:t>e</a:t>
                      </a:r>
                      <a:r>
                        <a:rPr lang="en-US" sz="900" spc="-10" dirty="0" err="1">
                          <a:effectLst/>
                          <a:latin typeface="Arial" panose="020B0604020202020204" pitchFamily="34" charset="0"/>
                          <a:ea typeface="Arial" panose="020B0604020202020204" pitchFamily="34" charset="0"/>
                        </a:rPr>
                        <a:t>m</a:t>
                      </a:r>
                      <a:r>
                        <a:rPr lang="en-US" sz="900" spc="-15" dirty="0" err="1">
                          <a:effectLst/>
                          <a:latin typeface="Arial" panose="020B0604020202020204" pitchFamily="34" charset="0"/>
                          <a:ea typeface="Arial" panose="020B0604020202020204" pitchFamily="34" charset="0"/>
                        </a:rPr>
                        <a:t>e</a:t>
                      </a:r>
                      <a:r>
                        <a:rPr lang="en-US" sz="900" spc="10" dirty="0" err="1">
                          <a:effectLst/>
                          <a:latin typeface="Arial" panose="020B0604020202020204" pitchFamily="34" charset="0"/>
                          <a:ea typeface="Arial" panose="020B0604020202020204" pitchFamily="34" charset="0"/>
                        </a:rPr>
                        <a:t>n</a:t>
                      </a:r>
                      <a:r>
                        <a:rPr lang="en-US" sz="900" spc="5" dirty="0" err="1">
                          <a:effectLst/>
                          <a:latin typeface="Arial" panose="020B0604020202020204" pitchFamily="34" charset="0"/>
                          <a:ea typeface="Arial" panose="020B0604020202020204" pitchFamily="34" charset="0"/>
                        </a:rPr>
                        <a:t>t</a:t>
                      </a:r>
                      <a:r>
                        <a:rPr lang="en-US" sz="900" spc="10" dirty="0" err="1">
                          <a:effectLst/>
                          <a:latin typeface="Arial" panose="020B0604020202020204" pitchFamily="34" charset="0"/>
                          <a:ea typeface="Arial" panose="020B0604020202020204" pitchFamily="34" charset="0"/>
                        </a:rPr>
                        <a:t>o</a:t>
                      </a:r>
                      <a:r>
                        <a:rPr lang="en-US" sz="900" dirty="0" err="1">
                          <a:effectLst/>
                          <a:latin typeface="Arial" panose="020B0604020202020204" pitchFamily="34" charset="0"/>
                          <a:ea typeface="Arial" panose="020B0604020202020204" pitchFamily="34" charset="0"/>
                        </a:rPr>
                        <a:t>s</a:t>
                      </a:r>
                      <a:endParaRPr lang="es-MX" sz="900" dirty="0">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D9C3"/>
                    </a:solidFill>
                  </a:tcPr>
                </a:tc>
                <a:tc>
                  <a:txBody>
                    <a:bodyPr/>
                    <a:lstStyle/>
                    <a:p>
                      <a:pPr marL="63500" marR="40640" algn="just">
                        <a:spcAft>
                          <a:spcPts val="0"/>
                        </a:spcAft>
                      </a:pPr>
                      <a:r>
                        <a:rPr lang="en-US" sz="900" spc="-20" dirty="0">
                          <a:effectLst/>
                          <a:latin typeface="Arial" panose="020B0604020202020204" pitchFamily="34" charset="0"/>
                          <a:ea typeface="Arial" panose="020B0604020202020204" pitchFamily="34" charset="0"/>
                        </a:rPr>
                        <a:t>I</a:t>
                      </a:r>
                      <a:r>
                        <a:rPr lang="en-US" sz="900" spc="10" dirty="0">
                          <a:effectLst/>
                          <a:latin typeface="Arial" panose="020B0604020202020204" pitchFamily="34" charset="0"/>
                          <a:ea typeface="Arial" panose="020B0604020202020204" pitchFamily="34" charset="0"/>
                        </a:rPr>
                        <a:t>den</a:t>
                      </a:r>
                      <a:r>
                        <a:rPr lang="en-US" sz="900" spc="5" dirty="0">
                          <a:effectLst/>
                          <a:latin typeface="Arial" panose="020B0604020202020204" pitchFamily="34" charset="0"/>
                          <a:ea typeface="Arial" panose="020B0604020202020204" pitchFamily="34" charset="0"/>
                        </a:rPr>
                        <a:t>t</a:t>
                      </a:r>
                      <a:r>
                        <a:rPr lang="en-US" sz="900" spc="-30" dirty="0">
                          <a:effectLst/>
                          <a:latin typeface="Arial" panose="020B0604020202020204" pitchFamily="34" charset="0"/>
                          <a:ea typeface="Arial" panose="020B0604020202020204" pitchFamily="34" charset="0"/>
                        </a:rPr>
                        <a:t>i</a:t>
                      </a:r>
                      <a:r>
                        <a:rPr lang="en-US" sz="900" spc="30" dirty="0">
                          <a:effectLst/>
                          <a:latin typeface="Arial" panose="020B0604020202020204" pitchFamily="34" charset="0"/>
                          <a:ea typeface="Arial" panose="020B0604020202020204" pitchFamily="34" charset="0"/>
                        </a:rPr>
                        <a:t>f</a:t>
                      </a:r>
                      <a:r>
                        <a:rPr lang="en-US" sz="900" spc="-5" dirty="0">
                          <a:effectLst/>
                          <a:latin typeface="Arial" panose="020B0604020202020204" pitchFamily="34" charset="0"/>
                          <a:ea typeface="Arial" panose="020B0604020202020204" pitchFamily="34" charset="0"/>
                        </a:rPr>
                        <a:t>i</a:t>
                      </a:r>
                      <a:r>
                        <a:rPr lang="en-US" sz="900" spc="-25" dirty="0">
                          <a:effectLst/>
                          <a:latin typeface="Arial" panose="020B0604020202020204" pitchFamily="34" charset="0"/>
                          <a:ea typeface="Arial" panose="020B0604020202020204" pitchFamily="34" charset="0"/>
                        </a:rPr>
                        <a:t>c</a:t>
                      </a:r>
                      <a:r>
                        <a:rPr lang="en-US" sz="900" dirty="0">
                          <a:effectLst/>
                          <a:latin typeface="Arial" panose="020B0604020202020204" pitchFamily="34" charset="0"/>
                          <a:ea typeface="Arial" panose="020B0604020202020204" pitchFamily="34" charset="0"/>
                        </a:rPr>
                        <a:t>a </a:t>
                      </a:r>
                      <a:r>
                        <a:rPr lang="en-US" sz="900" spc="-5" dirty="0" err="1">
                          <a:effectLst/>
                          <a:latin typeface="Arial" panose="020B0604020202020204" pitchFamily="34" charset="0"/>
                          <a:ea typeface="Arial" panose="020B0604020202020204" pitchFamily="34" charset="0"/>
                        </a:rPr>
                        <a:t>l</a:t>
                      </a:r>
                      <a:r>
                        <a:rPr lang="en-US" sz="900" spc="10" dirty="0" err="1">
                          <a:effectLst/>
                          <a:latin typeface="Arial" panose="020B0604020202020204" pitchFamily="34" charset="0"/>
                          <a:ea typeface="Arial" panose="020B0604020202020204" pitchFamily="34" charset="0"/>
                        </a:rPr>
                        <a:t>o</a:t>
                      </a:r>
                      <a:r>
                        <a:rPr lang="en-US" sz="900" dirty="0" err="1">
                          <a:effectLst/>
                          <a:latin typeface="Arial" panose="020B0604020202020204" pitchFamily="34" charset="0"/>
                          <a:ea typeface="Arial" panose="020B0604020202020204" pitchFamily="34" charset="0"/>
                        </a:rPr>
                        <a:t>s</a:t>
                      </a:r>
                      <a:r>
                        <a:rPr lang="en-US" sz="900" dirty="0">
                          <a:effectLst/>
                          <a:latin typeface="Arial" panose="020B0604020202020204" pitchFamily="34" charset="0"/>
                          <a:ea typeface="Arial" panose="020B0604020202020204" pitchFamily="34" charset="0"/>
                        </a:rPr>
                        <a:t> </a:t>
                      </a:r>
                      <a:r>
                        <a:rPr lang="en-US" sz="900" dirty="0" err="1">
                          <a:effectLst/>
                          <a:latin typeface="Arial" panose="020B0604020202020204" pitchFamily="34" charset="0"/>
                          <a:ea typeface="Arial" panose="020B0604020202020204" pitchFamily="34" charset="0"/>
                        </a:rPr>
                        <a:t>c</a:t>
                      </a:r>
                      <a:r>
                        <a:rPr lang="en-US" sz="900" spc="10" dirty="0" err="1">
                          <a:effectLst/>
                          <a:latin typeface="Arial" panose="020B0604020202020204" pitchFamily="34" charset="0"/>
                          <a:ea typeface="Arial" panose="020B0604020202020204" pitchFamily="34" charset="0"/>
                        </a:rPr>
                        <a:t>on</a:t>
                      </a:r>
                      <a:r>
                        <a:rPr lang="en-US" sz="900" spc="-25" dirty="0" err="1">
                          <a:effectLst/>
                          <a:latin typeface="Arial" panose="020B0604020202020204" pitchFamily="34" charset="0"/>
                          <a:ea typeface="Arial" panose="020B0604020202020204" pitchFamily="34" charset="0"/>
                        </a:rPr>
                        <a:t>c</a:t>
                      </a:r>
                      <a:r>
                        <a:rPr lang="en-US" sz="900" spc="10" dirty="0" err="1">
                          <a:effectLst/>
                          <a:latin typeface="Arial" panose="020B0604020202020204" pitchFamily="34" charset="0"/>
                          <a:ea typeface="Arial" panose="020B0604020202020204" pitchFamily="34" charset="0"/>
                        </a:rPr>
                        <a:t>ep</a:t>
                      </a:r>
                      <a:r>
                        <a:rPr lang="en-US" sz="900" spc="-20" dirty="0" err="1">
                          <a:effectLst/>
                          <a:latin typeface="Arial" panose="020B0604020202020204" pitchFamily="34" charset="0"/>
                          <a:ea typeface="Arial" panose="020B0604020202020204" pitchFamily="34" charset="0"/>
                        </a:rPr>
                        <a:t>t</a:t>
                      </a:r>
                      <a:r>
                        <a:rPr lang="en-US" sz="900" spc="10" dirty="0" err="1">
                          <a:effectLst/>
                          <a:latin typeface="Arial" panose="020B0604020202020204" pitchFamily="34" charset="0"/>
                          <a:ea typeface="Arial" panose="020B0604020202020204" pitchFamily="34" charset="0"/>
                        </a:rPr>
                        <a:t>o</a:t>
                      </a:r>
                      <a:r>
                        <a:rPr lang="en-US" sz="900" dirty="0" err="1">
                          <a:effectLst/>
                          <a:latin typeface="Arial" panose="020B0604020202020204" pitchFamily="34" charset="0"/>
                          <a:ea typeface="Arial" panose="020B0604020202020204" pitchFamily="34" charset="0"/>
                        </a:rPr>
                        <a:t>s</a:t>
                      </a:r>
                      <a:r>
                        <a:rPr lang="en-US" sz="900" dirty="0">
                          <a:effectLst/>
                          <a:latin typeface="Arial" panose="020B0604020202020204" pitchFamily="34" charset="0"/>
                          <a:ea typeface="Arial" panose="020B0604020202020204" pitchFamily="34" charset="0"/>
                        </a:rPr>
                        <a:t> </a:t>
                      </a:r>
                      <a:r>
                        <a:rPr lang="en-US" sz="900" spc="10" dirty="0">
                          <a:effectLst/>
                          <a:latin typeface="Arial" panose="020B0604020202020204" pitchFamily="34" charset="0"/>
                          <a:ea typeface="Arial" panose="020B0604020202020204" pitchFamily="34" charset="0"/>
                        </a:rPr>
                        <a:t>d</a:t>
                      </a:r>
                      <a:r>
                        <a:rPr lang="en-US" sz="900" dirty="0">
                          <a:effectLst/>
                          <a:latin typeface="Arial" panose="020B0604020202020204" pitchFamily="34" charset="0"/>
                          <a:ea typeface="Arial" panose="020B0604020202020204" pitchFamily="34" charset="0"/>
                        </a:rPr>
                        <a:t>e</a:t>
                      </a:r>
                      <a:r>
                        <a:rPr lang="en-US" sz="900" spc="30" dirty="0">
                          <a:effectLst/>
                          <a:latin typeface="Arial" panose="020B0604020202020204" pitchFamily="34" charset="0"/>
                          <a:ea typeface="Arial" panose="020B0604020202020204" pitchFamily="34" charset="0"/>
                        </a:rPr>
                        <a:t> </a:t>
                      </a:r>
                      <a:r>
                        <a:rPr lang="en-US" sz="900" spc="-30" dirty="0">
                          <a:effectLst/>
                          <a:latin typeface="Arial" panose="020B0604020202020204" pitchFamily="34" charset="0"/>
                          <a:ea typeface="Arial" panose="020B0604020202020204" pitchFamily="34" charset="0"/>
                        </a:rPr>
                        <a:t>l</a:t>
                      </a:r>
                      <a:r>
                        <a:rPr lang="en-US" sz="900" dirty="0">
                          <a:effectLst/>
                          <a:latin typeface="Arial" panose="020B0604020202020204" pitchFamily="34" charset="0"/>
                          <a:ea typeface="Arial" panose="020B0604020202020204" pitchFamily="34" charset="0"/>
                        </a:rPr>
                        <a:t>a </a:t>
                      </a:r>
                      <a:r>
                        <a:rPr lang="en-US" sz="900" spc="5" dirty="0" err="1">
                          <a:effectLst/>
                          <a:latin typeface="Arial" panose="020B0604020202020204" pitchFamily="34" charset="0"/>
                          <a:ea typeface="Arial" panose="020B0604020202020204" pitchFamily="34" charset="0"/>
                        </a:rPr>
                        <a:t>t</a:t>
                      </a:r>
                      <a:r>
                        <a:rPr lang="en-US" sz="900" spc="10" dirty="0" err="1">
                          <a:effectLst/>
                          <a:latin typeface="Arial" panose="020B0604020202020204" pitchFamily="34" charset="0"/>
                          <a:ea typeface="Arial" panose="020B0604020202020204" pitchFamily="34" charset="0"/>
                        </a:rPr>
                        <a:t>eo</a:t>
                      </a:r>
                      <a:r>
                        <a:rPr lang="en-US" sz="900" spc="-10" dirty="0" err="1">
                          <a:effectLst/>
                          <a:latin typeface="Arial" panose="020B0604020202020204" pitchFamily="34" charset="0"/>
                          <a:ea typeface="Arial" panose="020B0604020202020204" pitchFamily="34" charset="0"/>
                        </a:rPr>
                        <a:t>r</a:t>
                      </a:r>
                      <a:r>
                        <a:rPr lang="en-US" sz="900" spc="-20" dirty="0" err="1">
                          <a:effectLst/>
                          <a:latin typeface="Arial" panose="020B0604020202020204" pitchFamily="34" charset="0"/>
                          <a:ea typeface="Arial" panose="020B0604020202020204" pitchFamily="34" charset="0"/>
                        </a:rPr>
                        <a:t>í</a:t>
                      </a:r>
                      <a:r>
                        <a:rPr lang="en-US" sz="900" dirty="0" err="1">
                          <a:effectLst/>
                          <a:latin typeface="Arial" panose="020B0604020202020204" pitchFamily="34" charset="0"/>
                          <a:ea typeface="Arial" panose="020B0604020202020204" pitchFamily="34" charset="0"/>
                        </a:rPr>
                        <a:t>a</a:t>
                      </a:r>
                      <a:r>
                        <a:rPr lang="en-US" sz="900" dirty="0">
                          <a:effectLst/>
                          <a:latin typeface="Arial" panose="020B0604020202020204" pitchFamily="34" charset="0"/>
                          <a:ea typeface="Arial" panose="020B0604020202020204" pitchFamily="34" charset="0"/>
                        </a:rPr>
                        <a:t>   </a:t>
                      </a:r>
                      <a:r>
                        <a:rPr lang="en-US" sz="900" spc="300" dirty="0">
                          <a:effectLst/>
                          <a:latin typeface="Arial" panose="020B0604020202020204" pitchFamily="34" charset="0"/>
                          <a:ea typeface="Arial" panose="020B0604020202020204" pitchFamily="34" charset="0"/>
                        </a:rPr>
                        <a:t> </a:t>
                      </a:r>
                      <a:r>
                        <a:rPr lang="en-US" sz="900" spc="10" dirty="0">
                          <a:effectLst/>
                          <a:latin typeface="Arial" panose="020B0604020202020204" pitchFamily="34" charset="0"/>
                          <a:ea typeface="Arial" panose="020B0604020202020204" pitchFamily="34" charset="0"/>
                        </a:rPr>
                        <a:t>d</a:t>
                      </a:r>
                      <a:r>
                        <a:rPr lang="en-US" sz="900" dirty="0">
                          <a:effectLst/>
                          <a:latin typeface="Arial" panose="020B0604020202020204" pitchFamily="34" charset="0"/>
                          <a:ea typeface="Arial" panose="020B0604020202020204" pitchFamily="34" charset="0"/>
                        </a:rPr>
                        <a:t>e    </a:t>
                      </a:r>
                      <a:r>
                        <a:rPr lang="en-US" sz="900" spc="20" dirty="0">
                          <a:effectLst/>
                          <a:latin typeface="Arial" panose="020B0604020202020204" pitchFamily="34" charset="0"/>
                          <a:ea typeface="Arial" panose="020B0604020202020204" pitchFamily="34" charset="0"/>
                        </a:rPr>
                        <a:t> </a:t>
                      </a:r>
                      <a:r>
                        <a:rPr lang="en-US" sz="900" spc="-30" dirty="0">
                          <a:effectLst/>
                          <a:latin typeface="Arial" panose="020B0604020202020204" pitchFamily="34" charset="0"/>
                          <a:ea typeface="Arial" panose="020B0604020202020204" pitchFamily="34" charset="0"/>
                        </a:rPr>
                        <a:t>l</a:t>
                      </a:r>
                      <a:r>
                        <a:rPr lang="en-US" sz="900" dirty="0">
                          <a:effectLst/>
                          <a:latin typeface="Arial" panose="020B0604020202020204" pitchFamily="34" charset="0"/>
                          <a:ea typeface="Arial" panose="020B0604020202020204" pitchFamily="34" charset="0"/>
                        </a:rPr>
                        <a:t>a</a:t>
                      </a:r>
                      <a:endParaRPr lang="es-MX" sz="900" dirty="0">
                        <a:effectLst/>
                        <a:latin typeface="Times New Roman" panose="02020603050405020304" pitchFamily="18" charset="0"/>
                        <a:ea typeface="Times New Roman" panose="02020603050405020304" pitchFamily="18" charset="0"/>
                      </a:endParaRPr>
                    </a:p>
                    <a:p>
                      <a:pPr marL="63500" marR="596265" algn="just">
                        <a:spcBef>
                          <a:spcPts val="5"/>
                        </a:spcBef>
                        <a:spcAft>
                          <a:spcPts val="0"/>
                        </a:spcAft>
                      </a:pPr>
                      <a:r>
                        <a:rPr lang="en-US" sz="900" spc="-5" dirty="0" err="1">
                          <a:effectLst/>
                          <a:latin typeface="Arial" panose="020B0604020202020204" pitchFamily="34" charset="0"/>
                          <a:ea typeface="Arial" panose="020B0604020202020204" pitchFamily="34" charset="0"/>
                        </a:rPr>
                        <a:t>i</a:t>
                      </a:r>
                      <a:r>
                        <a:rPr lang="en-US" sz="900" spc="-10" dirty="0" err="1">
                          <a:effectLst/>
                          <a:latin typeface="Arial" panose="020B0604020202020204" pitchFamily="34" charset="0"/>
                          <a:ea typeface="Arial" panose="020B0604020202020204" pitchFamily="34" charset="0"/>
                        </a:rPr>
                        <a:t>m</a:t>
                      </a:r>
                      <a:r>
                        <a:rPr lang="en-US" sz="900" spc="10" dirty="0" err="1">
                          <a:effectLst/>
                          <a:latin typeface="Arial" panose="020B0604020202020204" pitchFamily="34" charset="0"/>
                          <a:ea typeface="Arial" panose="020B0604020202020204" pitchFamily="34" charset="0"/>
                        </a:rPr>
                        <a:t>ag</a:t>
                      </a:r>
                      <a:r>
                        <a:rPr lang="en-US" sz="900" spc="-15" dirty="0" err="1">
                          <a:effectLst/>
                          <a:latin typeface="Arial" panose="020B0604020202020204" pitchFamily="34" charset="0"/>
                          <a:ea typeface="Arial" panose="020B0604020202020204" pitchFamily="34" charset="0"/>
                        </a:rPr>
                        <a:t>e</a:t>
                      </a:r>
                      <a:r>
                        <a:rPr lang="en-US" sz="900" dirty="0" err="1">
                          <a:effectLst/>
                          <a:latin typeface="Arial" panose="020B0604020202020204" pitchFamily="34" charset="0"/>
                          <a:ea typeface="Arial" panose="020B0604020202020204" pitchFamily="34" charset="0"/>
                        </a:rPr>
                        <a:t>n</a:t>
                      </a:r>
                      <a:endParaRPr lang="es-MX" sz="900" dirty="0">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3500" marR="40005" algn="just">
                        <a:spcAft>
                          <a:spcPts val="0"/>
                        </a:spcAft>
                      </a:pPr>
                      <a:r>
                        <a:rPr lang="en-US" sz="900" spc="-5" dirty="0">
                          <a:effectLst/>
                          <a:latin typeface="Arial" panose="020B0604020202020204" pitchFamily="34" charset="0"/>
                          <a:ea typeface="Arial" panose="020B0604020202020204" pitchFamily="34" charset="0"/>
                        </a:rPr>
                        <a:t>U</a:t>
                      </a:r>
                      <a:r>
                        <a:rPr lang="en-US" sz="900" spc="5" dirty="0">
                          <a:effectLst/>
                          <a:latin typeface="Arial" panose="020B0604020202020204" pitchFamily="34" charset="0"/>
                          <a:ea typeface="Arial" panose="020B0604020202020204" pitchFamily="34" charset="0"/>
                        </a:rPr>
                        <a:t>t</a:t>
                      </a:r>
                      <a:r>
                        <a:rPr lang="en-US" sz="900" spc="-5" dirty="0">
                          <a:effectLst/>
                          <a:latin typeface="Arial" panose="020B0604020202020204" pitchFamily="34" charset="0"/>
                          <a:ea typeface="Arial" panose="020B0604020202020204" pitchFamily="34" charset="0"/>
                        </a:rPr>
                        <a:t>ili</a:t>
                      </a:r>
                      <a:r>
                        <a:rPr lang="en-US" sz="900" dirty="0">
                          <a:effectLst/>
                          <a:latin typeface="Arial" panose="020B0604020202020204" pitchFamily="34" charset="0"/>
                          <a:ea typeface="Arial" panose="020B0604020202020204" pitchFamily="34" charset="0"/>
                        </a:rPr>
                        <a:t>za  </a:t>
                      </a:r>
                      <a:r>
                        <a:rPr lang="en-US" sz="900" spc="-5" dirty="0" err="1">
                          <a:effectLst/>
                          <a:latin typeface="Arial" panose="020B0604020202020204" pitchFamily="34" charset="0"/>
                          <a:ea typeface="Arial" panose="020B0604020202020204" pitchFamily="34" charset="0"/>
                        </a:rPr>
                        <a:t>l</a:t>
                      </a:r>
                      <a:r>
                        <a:rPr lang="en-US" sz="900" spc="10" dirty="0" err="1">
                          <a:effectLst/>
                          <a:latin typeface="Arial" panose="020B0604020202020204" pitchFamily="34" charset="0"/>
                          <a:ea typeface="Arial" panose="020B0604020202020204" pitchFamily="34" charset="0"/>
                        </a:rPr>
                        <a:t>o</a:t>
                      </a:r>
                      <a:r>
                        <a:rPr lang="en-US" sz="900" dirty="0" err="1">
                          <a:effectLst/>
                          <a:latin typeface="Arial" panose="020B0604020202020204" pitchFamily="34" charset="0"/>
                          <a:ea typeface="Arial" panose="020B0604020202020204" pitchFamily="34" charset="0"/>
                        </a:rPr>
                        <a:t>s</a:t>
                      </a:r>
                      <a:r>
                        <a:rPr lang="en-US" sz="900" dirty="0">
                          <a:effectLst/>
                          <a:latin typeface="Arial" panose="020B0604020202020204" pitchFamily="34" charset="0"/>
                          <a:ea typeface="Arial" panose="020B0604020202020204" pitchFamily="34" charset="0"/>
                        </a:rPr>
                        <a:t> </a:t>
                      </a:r>
                      <a:r>
                        <a:rPr lang="en-US" sz="900" spc="10" dirty="0" err="1">
                          <a:effectLst/>
                          <a:latin typeface="Arial" panose="020B0604020202020204" pitchFamily="34" charset="0"/>
                          <a:ea typeface="Arial" panose="020B0604020202020204" pitchFamily="34" charset="0"/>
                        </a:rPr>
                        <a:t>e</a:t>
                      </a:r>
                      <a:r>
                        <a:rPr lang="en-US" sz="900" spc="-5" dirty="0" err="1">
                          <a:effectLst/>
                          <a:latin typeface="Arial" panose="020B0604020202020204" pitchFamily="34" charset="0"/>
                          <a:ea typeface="Arial" panose="020B0604020202020204" pitchFamily="34" charset="0"/>
                        </a:rPr>
                        <a:t>l</a:t>
                      </a:r>
                      <a:r>
                        <a:rPr lang="en-US" sz="900" spc="10" dirty="0" err="1">
                          <a:effectLst/>
                          <a:latin typeface="Arial" panose="020B0604020202020204" pitchFamily="34" charset="0"/>
                          <a:ea typeface="Arial" panose="020B0604020202020204" pitchFamily="34" charset="0"/>
                        </a:rPr>
                        <a:t>e</a:t>
                      </a:r>
                      <a:r>
                        <a:rPr lang="en-US" sz="900" spc="-10" dirty="0" err="1">
                          <a:effectLst/>
                          <a:latin typeface="Arial" panose="020B0604020202020204" pitchFamily="34" charset="0"/>
                          <a:ea typeface="Arial" panose="020B0604020202020204" pitchFamily="34" charset="0"/>
                        </a:rPr>
                        <a:t>m</a:t>
                      </a:r>
                      <a:r>
                        <a:rPr lang="en-US" sz="900" spc="-15" dirty="0" err="1">
                          <a:effectLst/>
                          <a:latin typeface="Arial" panose="020B0604020202020204" pitchFamily="34" charset="0"/>
                          <a:ea typeface="Arial" panose="020B0604020202020204" pitchFamily="34" charset="0"/>
                        </a:rPr>
                        <a:t>e</a:t>
                      </a:r>
                      <a:r>
                        <a:rPr lang="en-US" sz="900" spc="10" dirty="0" err="1">
                          <a:effectLst/>
                          <a:latin typeface="Arial" panose="020B0604020202020204" pitchFamily="34" charset="0"/>
                          <a:ea typeface="Arial" panose="020B0604020202020204" pitchFamily="34" charset="0"/>
                        </a:rPr>
                        <a:t>n</a:t>
                      </a:r>
                      <a:r>
                        <a:rPr lang="en-US" sz="900" spc="5" dirty="0" err="1">
                          <a:effectLst/>
                          <a:latin typeface="Arial" panose="020B0604020202020204" pitchFamily="34" charset="0"/>
                          <a:ea typeface="Arial" panose="020B0604020202020204" pitchFamily="34" charset="0"/>
                        </a:rPr>
                        <a:t>t</a:t>
                      </a:r>
                      <a:r>
                        <a:rPr lang="en-US" sz="900" spc="-15" dirty="0" err="1">
                          <a:effectLst/>
                          <a:latin typeface="Arial" panose="020B0604020202020204" pitchFamily="34" charset="0"/>
                          <a:ea typeface="Arial" panose="020B0604020202020204" pitchFamily="34" charset="0"/>
                        </a:rPr>
                        <a:t>o</a:t>
                      </a:r>
                      <a:r>
                        <a:rPr lang="en-US" sz="900" dirty="0" err="1">
                          <a:effectLst/>
                          <a:latin typeface="Arial" panose="020B0604020202020204" pitchFamily="34" charset="0"/>
                          <a:ea typeface="Arial" panose="020B0604020202020204" pitchFamily="34" charset="0"/>
                        </a:rPr>
                        <a:t>s</a:t>
                      </a:r>
                      <a:r>
                        <a:rPr lang="en-US" sz="900" dirty="0">
                          <a:effectLst/>
                          <a:latin typeface="Arial" panose="020B0604020202020204" pitchFamily="34" charset="0"/>
                          <a:ea typeface="Arial" panose="020B0604020202020204" pitchFamily="34" charset="0"/>
                        </a:rPr>
                        <a:t> </a:t>
                      </a:r>
                      <a:r>
                        <a:rPr lang="en-US" sz="900" spc="10" dirty="0">
                          <a:effectLst/>
                          <a:latin typeface="Arial" panose="020B0604020202020204" pitchFamily="34" charset="0"/>
                          <a:ea typeface="Arial" panose="020B0604020202020204" pitchFamily="34" charset="0"/>
                        </a:rPr>
                        <a:t>d</a:t>
                      </a:r>
                      <a:r>
                        <a:rPr lang="en-US" sz="900" dirty="0">
                          <a:effectLst/>
                          <a:latin typeface="Arial" panose="020B0604020202020204" pitchFamily="34" charset="0"/>
                          <a:ea typeface="Arial" panose="020B0604020202020204" pitchFamily="34" charset="0"/>
                        </a:rPr>
                        <a:t>e</a:t>
                      </a:r>
                      <a:r>
                        <a:rPr lang="en-US" sz="900" spc="10" dirty="0">
                          <a:effectLst/>
                          <a:latin typeface="Arial" panose="020B0604020202020204" pitchFamily="34" charset="0"/>
                          <a:ea typeface="Arial" panose="020B0604020202020204" pitchFamily="34" charset="0"/>
                        </a:rPr>
                        <a:t> </a:t>
                      </a:r>
                      <a:r>
                        <a:rPr lang="en-US" sz="900" spc="-5" dirty="0">
                          <a:effectLst/>
                          <a:latin typeface="Arial" panose="020B0604020202020204" pitchFamily="34" charset="0"/>
                          <a:ea typeface="Arial" panose="020B0604020202020204" pitchFamily="34" charset="0"/>
                        </a:rPr>
                        <a:t>l</a:t>
                      </a:r>
                      <a:r>
                        <a:rPr lang="en-US" sz="900" dirty="0">
                          <a:effectLst/>
                          <a:latin typeface="Arial" panose="020B0604020202020204" pitchFamily="34" charset="0"/>
                          <a:ea typeface="Arial" panose="020B0604020202020204" pitchFamily="34" charset="0"/>
                        </a:rPr>
                        <a:t>a </a:t>
                      </a:r>
                      <a:r>
                        <a:rPr lang="en-US" sz="900" spc="5" dirty="0" err="1">
                          <a:effectLst/>
                          <a:latin typeface="Arial" panose="020B0604020202020204" pitchFamily="34" charset="0"/>
                          <a:ea typeface="Arial" panose="020B0604020202020204" pitchFamily="34" charset="0"/>
                        </a:rPr>
                        <a:t>t</a:t>
                      </a:r>
                      <a:r>
                        <a:rPr lang="en-US" sz="900" spc="10" dirty="0" err="1">
                          <a:effectLst/>
                          <a:latin typeface="Arial" panose="020B0604020202020204" pitchFamily="34" charset="0"/>
                          <a:ea typeface="Arial" panose="020B0604020202020204" pitchFamily="34" charset="0"/>
                        </a:rPr>
                        <a:t>eo</a:t>
                      </a:r>
                      <a:r>
                        <a:rPr lang="en-US" sz="900" spc="-10" dirty="0" err="1">
                          <a:effectLst/>
                          <a:latin typeface="Arial" panose="020B0604020202020204" pitchFamily="34" charset="0"/>
                          <a:ea typeface="Arial" panose="020B0604020202020204" pitchFamily="34" charset="0"/>
                        </a:rPr>
                        <a:t>r</a:t>
                      </a:r>
                      <a:r>
                        <a:rPr lang="en-US" sz="900" spc="-20" dirty="0" err="1">
                          <a:effectLst/>
                          <a:latin typeface="Arial" panose="020B0604020202020204" pitchFamily="34" charset="0"/>
                          <a:ea typeface="Arial" panose="020B0604020202020204" pitchFamily="34" charset="0"/>
                        </a:rPr>
                        <a:t>í</a:t>
                      </a:r>
                      <a:r>
                        <a:rPr lang="en-US" sz="900" dirty="0" err="1">
                          <a:effectLst/>
                          <a:latin typeface="Arial" panose="020B0604020202020204" pitchFamily="34" charset="0"/>
                          <a:ea typeface="Arial" panose="020B0604020202020204" pitchFamily="34" charset="0"/>
                        </a:rPr>
                        <a:t>a</a:t>
                      </a:r>
                      <a:r>
                        <a:rPr lang="en-US" sz="900" spc="110" dirty="0">
                          <a:effectLst/>
                          <a:latin typeface="Arial" panose="020B0604020202020204" pitchFamily="34" charset="0"/>
                          <a:ea typeface="Arial" panose="020B0604020202020204" pitchFamily="34" charset="0"/>
                        </a:rPr>
                        <a:t> </a:t>
                      </a:r>
                      <a:r>
                        <a:rPr lang="en-US" sz="900" spc="10" dirty="0">
                          <a:effectLst/>
                          <a:latin typeface="Arial" panose="020B0604020202020204" pitchFamily="34" charset="0"/>
                          <a:ea typeface="Arial" panose="020B0604020202020204" pitchFamily="34" charset="0"/>
                        </a:rPr>
                        <a:t>d</a:t>
                      </a:r>
                      <a:r>
                        <a:rPr lang="en-US" sz="900" dirty="0">
                          <a:effectLst/>
                          <a:latin typeface="Arial" panose="020B0604020202020204" pitchFamily="34" charset="0"/>
                          <a:ea typeface="Arial" panose="020B0604020202020204" pitchFamily="34" charset="0"/>
                        </a:rPr>
                        <a:t>e</a:t>
                      </a:r>
                      <a:r>
                        <a:rPr lang="en-US" sz="900" spc="110" dirty="0">
                          <a:effectLst/>
                          <a:latin typeface="Arial" panose="020B0604020202020204" pitchFamily="34" charset="0"/>
                          <a:ea typeface="Arial" panose="020B0604020202020204" pitchFamily="34" charset="0"/>
                        </a:rPr>
                        <a:t> </a:t>
                      </a:r>
                      <a:r>
                        <a:rPr lang="en-US" sz="900" spc="-5" dirty="0">
                          <a:effectLst/>
                          <a:latin typeface="Arial" panose="020B0604020202020204" pitchFamily="34" charset="0"/>
                          <a:ea typeface="Arial" panose="020B0604020202020204" pitchFamily="34" charset="0"/>
                        </a:rPr>
                        <a:t>l</a:t>
                      </a:r>
                      <a:r>
                        <a:rPr lang="en-US" sz="900" dirty="0">
                          <a:effectLst/>
                          <a:latin typeface="Arial" panose="020B0604020202020204" pitchFamily="34" charset="0"/>
                          <a:ea typeface="Arial" panose="020B0604020202020204" pitchFamily="34" charset="0"/>
                        </a:rPr>
                        <a:t>a</a:t>
                      </a:r>
                      <a:r>
                        <a:rPr lang="en-US" sz="900" spc="110" dirty="0">
                          <a:effectLst/>
                          <a:latin typeface="Arial" panose="020B0604020202020204" pitchFamily="34" charset="0"/>
                          <a:ea typeface="Arial" panose="020B0604020202020204" pitchFamily="34" charset="0"/>
                        </a:rPr>
                        <a:t> </a:t>
                      </a:r>
                      <a:r>
                        <a:rPr lang="en-US" sz="900" spc="-5" dirty="0" err="1">
                          <a:effectLst/>
                          <a:latin typeface="Arial" panose="020B0604020202020204" pitchFamily="34" charset="0"/>
                          <a:ea typeface="Arial" panose="020B0604020202020204" pitchFamily="34" charset="0"/>
                        </a:rPr>
                        <a:t>i</a:t>
                      </a:r>
                      <a:r>
                        <a:rPr lang="en-US" sz="900" spc="-10" dirty="0" err="1">
                          <a:effectLst/>
                          <a:latin typeface="Arial" panose="020B0604020202020204" pitchFamily="34" charset="0"/>
                          <a:ea typeface="Arial" panose="020B0604020202020204" pitchFamily="34" charset="0"/>
                        </a:rPr>
                        <a:t>m</a:t>
                      </a:r>
                      <a:r>
                        <a:rPr lang="en-US" sz="900" spc="10" dirty="0" err="1">
                          <a:effectLst/>
                          <a:latin typeface="Arial" panose="020B0604020202020204" pitchFamily="34" charset="0"/>
                          <a:ea typeface="Arial" panose="020B0604020202020204" pitchFamily="34" charset="0"/>
                        </a:rPr>
                        <a:t>a</a:t>
                      </a:r>
                      <a:r>
                        <a:rPr lang="en-US" sz="900" spc="-15" dirty="0" err="1">
                          <a:effectLst/>
                          <a:latin typeface="Arial" panose="020B0604020202020204" pitchFamily="34" charset="0"/>
                          <a:ea typeface="Arial" panose="020B0604020202020204" pitchFamily="34" charset="0"/>
                        </a:rPr>
                        <a:t>g</a:t>
                      </a:r>
                      <a:r>
                        <a:rPr lang="en-US" sz="900" spc="10" dirty="0" err="1">
                          <a:effectLst/>
                          <a:latin typeface="Arial" panose="020B0604020202020204" pitchFamily="34" charset="0"/>
                          <a:ea typeface="Arial" panose="020B0604020202020204" pitchFamily="34" charset="0"/>
                        </a:rPr>
                        <a:t>e</a:t>
                      </a:r>
                      <a:r>
                        <a:rPr lang="en-US" sz="900" dirty="0" err="1">
                          <a:effectLst/>
                          <a:latin typeface="Arial" panose="020B0604020202020204" pitchFamily="34" charset="0"/>
                          <a:ea typeface="Arial" panose="020B0604020202020204" pitchFamily="34" charset="0"/>
                        </a:rPr>
                        <a:t>n</a:t>
                      </a:r>
                      <a:endParaRPr lang="es-MX" sz="900" dirty="0">
                        <a:effectLst/>
                        <a:latin typeface="Times New Roman" panose="02020603050405020304" pitchFamily="18" charset="0"/>
                        <a:ea typeface="Times New Roman" panose="02020603050405020304" pitchFamily="18" charset="0"/>
                      </a:endParaRPr>
                    </a:p>
                    <a:p>
                      <a:pPr marL="63500" marR="41275" algn="just">
                        <a:lnSpc>
                          <a:spcPts val="1200"/>
                        </a:lnSpc>
                        <a:spcBef>
                          <a:spcPts val="40"/>
                        </a:spcBef>
                        <a:spcAft>
                          <a:spcPts val="0"/>
                        </a:spcAft>
                      </a:pPr>
                      <a:r>
                        <a:rPr lang="en-US" sz="900" spc="10" dirty="0">
                          <a:effectLst/>
                          <a:latin typeface="Arial" panose="020B0604020202020204" pitchFamily="34" charset="0"/>
                          <a:ea typeface="Arial" panose="020B0604020202020204" pitchFamily="34" charset="0"/>
                        </a:rPr>
                        <a:t>e</a:t>
                      </a:r>
                      <a:r>
                        <a:rPr lang="en-US" sz="900" dirty="0">
                          <a:effectLst/>
                          <a:latin typeface="Arial" panose="020B0604020202020204" pitchFamily="34" charset="0"/>
                          <a:ea typeface="Arial" panose="020B0604020202020204" pitchFamily="34" charset="0"/>
                        </a:rPr>
                        <a:t>n </a:t>
                      </a:r>
                      <a:r>
                        <a:rPr lang="en-US" sz="900" spc="305" dirty="0">
                          <a:effectLst/>
                          <a:latin typeface="Arial" panose="020B0604020202020204" pitchFamily="34" charset="0"/>
                          <a:ea typeface="Arial" panose="020B0604020202020204" pitchFamily="34" charset="0"/>
                        </a:rPr>
                        <a:t> </a:t>
                      </a:r>
                      <a:r>
                        <a:rPr lang="en-US" sz="900" spc="-15" dirty="0" err="1">
                          <a:effectLst/>
                          <a:latin typeface="Arial" panose="020B0604020202020204" pitchFamily="34" charset="0"/>
                          <a:ea typeface="Arial" panose="020B0604020202020204" pitchFamily="34" charset="0"/>
                        </a:rPr>
                        <a:t>u</a:t>
                      </a:r>
                      <a:r>
                        <a:rPr lang="en-US" sz="900" spc="10" dirty="0" err="1">
                          <a:effectLst/>
                          <a:latin typeface="Arial" panose="020B0604020202020204" pitchFamily="34" charset="0"/>
                          <a:ea typeface="Arial" panose="020B0604020202020204" pitchFamily="34" charset="0"/>
                        </a:rPr>
                        <a:t>n</a:t>
                      </a:r>
                      <a:r>
                        <a:rPr lang="en-US" sz="900" dirty="0" err="1">
                          <a:effectLst/>
                          <a:latin typeface="Arial" panose="020B0604020202020204" pitchFamily="34" charset="0"/>
                          <a:ea typeface="Arial" panose="020B0604020202020204" pitchFamily="34" charset="0"/>
                        </a:rPr>
                        <a:t>a</a:t>
                      </a:r>
                      <a:r>
                        <a:rPr lang="en-US" sz="900" dirty="0">
                          <a:effectLst/>
                          <a:latin typeface="Arial" panose="020B0604020202020204" pitchFamily="34" charset="0"/>
                          <a:ea typeface="Arial" panose="020B0604020202020204" pitchFamily="34" charset="0"/>
                        </a:rPr>
                        <a:t> </a:t>
                      </a:r>
                      <a:r>
                        <a:rPr lang="en-US" sz="900" dirty="0" err="1">
                          <a:effectLst/>
                          <a:latin typeface="Arial" panose="020B0604020202020204" pitchFamily="34" charset="0"/>
                          <a:ea typeface="Arial" panose="020B0604020202020204" pitchFamily="34" charset="0"/>
                        </a:rPr>
                        <a:t>c</a:t>
                      </a:r>
                      <a:r>
                        <a:rPr lang="en-US" sz="900" spc="10" dirty="0" err="1">
                          <a:effectLst/>
                          <a:latin typeface="Arial" panose="020B0604020202020204" pitchFamily="34" charset="0"/>
                          <a:ea typeface="Arial" panose="020B0604020202020204" pitchFamily="34" charset="0"/>
                        </a:rPr>
                        <a:t>o</a:t>
                      </a:r>
                      <a:r>
                        <a:rPr lang="en-US" sz="900" spc="-10" dirty="0" err="1">
                          <a:effectLst/>
                          <a:latin typeface="Arial" panose="020B0604020202020204" pitchFamily="34" charset="0"/>
                          <a:ea typeface="Arial" panose="020B0604020202020204" pitchFamily="34" charset="0"/>
                        </a:rPr>
                        <a:t>m</a:t>
                      </a:r>
                      <a:r>
                        <a:rPr lang="en-US" sz="900" spc="10" dirty="0" err="1">
                          <a:effectLst/>
                          <a:latin typeface="Arial" panose="020B0604020202020204" pitchFamily="34" charset="0"/>
                          <a:ea typeface="Arial" panose="020B0604020202020204" pitchFamily="34" charset="0"/>
                        </a:rPr>
                        <a:t>p</a:t>
                      </a:r>
                      <a:r>
                        <a:rPr lang="en-US" sz="900" spc="-15" dirty="0" err="1">
                          <a:effectLst/>
                          <a:latin typeface="Arial" panose="020B0604020202020204" pitchFamily="34" charset="0"/>
                          <a:ea typeface="Arial" panose="020B0604020202020204" pitchFamily="34" charset="0"/>
                        </a:rPr>
                        <a:t>o</a:t>
                      </a:r>
                      <a:r>
                        <a:rPr lang="en-US" sz="900" dirty="0" err="1">
                          <a:effectLst/>
                          <a:latin typeface="Arial" panose="020B0604020202020204" pitchFamily="34" charset="0"/>
                          <a:ea typeface="Arial" panose="020B0604020202020204" pitchFamily="34" charset="0"/>
                        </a:rPr>
                        <a:t>s</a:t>
                      </a:r>
                      <a:r>
                        <a:rPr lang="en-US" sz="900" spc="-5" dirty="0" err="1">
                          <a:effectLst/>
                          <a:latin typeface="Arial" panose="020B0604020202020204" pitchFamily="34" charset="0"/>
                          <a:ea typeface="Arial" panose="020B0604020202020204" pitchFamily="34" charset="0"/>
                        </a:rPr>
                        <a:t>i</a:t>
                      </a:r>
                      <a:r>
                        <a:rPr lang="en-US" sz="900" dirty="0" err="1">
                          <a:effectLst/>
                          <a:latin typeface="Arial" panose="020B0604020202020204" pitchFamily="34" charset="0"/>
                          <a:ea typeface="Arial" panose="020B0604020202020204" pitchFamily="34" charset="0"/>
                        </a:rPr>
                        <a:t>c</a:t>
                      </a:r>
                      <a:r>
                        <a:rPr lang="en-US" sz="900" spc="-5" dirty="0" err="1">
                          <a:effectLst/>
                          <a:latin typeface="Arial" panose="020B0604020202020204" pitchFamily="34" charset="0"/>
                          <a:ea typeface="Arial" panose="020B0604020202020204" pitchFamily="34" charset="0"/>
                        </a:rPr>
                        <a:t>i</a:t>
                      </a:r>
                      <a:r>
                        <a:rPr lang="en-US" sz="900" spc="10" dirty="0" err="1">
                          <a:effectLst/>
                          <a:latin typeface="Arial" panose="020B0604020202020204" pitchFamily="34" charset="0"/>
                          <a:ea typeface="Arial" panose="020B0604020202020204" pitchFamily="34" charset="0"/>
                        </a:rPr>
                        <a:t>ó</a:t>
                      </a:r>
                      <a:r>
                        <a:rPr lang="en-US" sz="900" dirty="0" err="1">
                          <a:effectLst/>
                          <a:latin typeface="Arial" panose="020B0604020202020204" pitchFamily="34" charset="0"/>
                          <a:ea typeface="Arial" panose="020B0604020202020204" pitchFamily="34" charset="0"/>
                        </a:rPr>
                        <a:t>n</a:t>
                      </a:r>
                      <a:endParaRPr lang="es-MX" sz="900" dirty="0">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3500" marR="37465">
                        <a:spcAft>
                          <a:spcPts val="0"/>
                        </a:spcAft>
                      </a:pPr>
                      <a:r>
                        <a:rPr lang="en-US" sz="900" spc="5" dirty="0" err="1">
                          <a:effectLst/>
                          <a:latin typeface="Arial" panose="020B0604020202020204" pitchFamily="34" charset="0"/>
                          <a:ea typeface="Arial" panose="020B0604020202020204" pitchFamily="34" charset="0"/>
                        </a:rPr>
                        <a:t>A</a:t>
                      </a:r>
                      <a:r>
                        <a:rPr lang="en-US" sz="900" spc="10" dirty="0" err="1">
                          <a:effectLst/>
                          <a:latin typeface="Arial" panose="020B0604020202020204" pitchFamily="34" charset="0"/>
                          <a:ea typeface="Arial" panose="020B0604020202020204" pitchFamily="34" charset="0"/>
                        </a:rPr>
                        <a:t>p</a:t>
                      </a:r>
                      <a:r>
                        <a:rPr lang="en-US" sz="900" spc="-10" dirty="0" err="1">
                          <a:effectLst/>
                          <a:latin typeface="Arial" panose="020B0604020202020204" pitchFamily="34" charset="0"/>
                          <a:ea typeface="Arial" panose="020B0604020202020204" pitchFamily="34" charset="0"/>
                        </a:rPr>
                        <a:t>r</a:t>
                      </a:r>
                      <a:r>
                        <a:rPr lang="en-US" sz="900" spc="10" dirty="0" err="1">
                          <a:effectLst/>
                          <a:latin typeface="Arial" panose="020B0604020202020204" pitchFamily="34" charset="0"/>
                          <a:ea typeface="Arial" panose="020B0604020202020204" pitchFamily="34" charset="0"/>
                        </a:rPr>
                        <a:t>e</a:t>
                      </a:r>
                      <a:r>
                        <a:rPr lang="en-US" sz="900" dirty="0" err="1">
                          <a:effectLst/>
                          <a:latin typeface="Arial" panose="020B0604020202020204" pitchFamily="34" charset="0"/>
                          <a:ea typeface="Arial" panose="020B0604020202020204" pitchFamily="34" charset="0"/>
                        </a:rPr>
                        <a:t>c</a:t>
                      </a:r>
                      <a:r>
                        <a:rPr lang="en-US" sz="900" spc="-30" dirty="0" err="1">
                          <a:effectLst/>
                          <a:latin typeface="Arial" panose="020B0604020202020204" pitchFamily="34" charset="0"/>
                          <a:ea typeface="Arial" panose="020B0604020202020204" pitchFamily="34" charset="0"/>
                        </a:rPr>
                        <a:t>i</a:t>
                      </a:r>
                      <a:r>
                        <a:rPr lang="en-US" sz="900" dirty="0" err="1">
                          <a:effectLst/>
                          <a:latin typeface="Arial" panose="020B0604020202020204" pitchFamily="34" charset="0"/>
                          <a:ea typeface="Arial" panose="020B0604020202020204" pitchFamily="34" charset="0"/>
                        </a:rPr>
                        <a:t>a</a:t>
                      </a:r>
                      <a:r>
                        <a:rPr lang="en-US" sz="900" dirty="0">
                          <a:effectLst/>
                          <a:latin typeface="Arial" panose="020B0604020202020204" pitchFamily="34" charset="0"/>
                          <a:ea typeface="Arial" panose="020B0604020202020204" pitchFamily="34" charset="0"/>
                        </a:rPr>
                        <a:t>      </a:t>
                      </a:r>
                      <a:r>
                        <a:rPr lang="en-US" sz="900" spc="225" dirty="0">
                          <a:effectLst/>
                          <a:latin typeface="Arial" panose="020B0604020202020204" pitchFamily="34" charset="0"/>
                          <a:ea typeface="Arial" panose="020B0604020202020204" pitchFamily="34" charset="0"/>
                        </a:rPr>
                        <a:t> </a:t>
                      </a:r>
                      <a:r>
                        <a:rPr lang="en-US" sz="900" spc="-5" dirty="0" err="1">
                          <a:effectLst/>
                          <a:latin typeface="Arial" panose="020B0604020202020204" pitchFamily="34" charset="0"/>
                          <a:ea typeface="Arial" panose="020B0604020202020204" pitchFamily="34" charset="0"/>
                        </a:rPr>
                        <a:t>l</a:t>
                      </a:r>
                      <a:r>
                        <a:rPr lang="en-US" sz="900" spc="10" dirty="0" err="1">
                          <a:effectLst/>
                          <a:latin typeface="Arial" panose="020B0604020202020204" pitchFamily="34" charset="0"/>
                          <a:ea typeface="Arial" panose="020B0604020202020204" pitchFamily="34" charset="0"/>
                        </a:rPr>
                        <a:t>o</a:t>
                      </a:r>
                      <a:r>
                        <a:rPr lang="en-US" sz="900" dirty="0" err="1">
                          <a:effectLst/>
                          <a:latin typeface="Arial" panose="020B0604020202020204" pitchFamily="34" charset="0"/>
                          <a:ea typeface="Arial" panose="020B0604020202020204" pitchFamily="34" charset="0"/>
                        </a:rPr>
                        <a:t>s</a:t>
                      </a:r>
                      <a:r>
                        <a:rPr lang="en-US" sz="900" dirty="0">
                          <a:effectLst/>
                          <a:latin typeface="Arial" panose="020B0604020202020204" pitchFamily="34" charset="0"/>
                          <a:ea typeface="Arial" panose="020B0604020202020204" pitchFamily="34" charset="0"/>
                        </a:rPr>
                        <a:t> </a:t>
                      </a:r>
                      <a:r>
                        <a:rPr lang="en-US" sz="900" spc="-5" dirty="0" err="1">
                          <a:effectLst/>
                          <a:latin typeface="Arial" panose="020B0604020202020204" pitchFamily="34" charset="0"/>
                          <a:ea typeface="Arial" panose="020B0604020202020204" pitchFamily="34" charset="0"/>
                        </a:rPr>
                        <a:t>l</a:t>
                      </a:r>
                      <a:r>
                        <a:rPr lang="en-US" sz="900" spc="10" dirty="0" err="1">
                          <a:effectLst/>
                          <a:latin typeface="Arial" panose="020B0604020202020204" pitchFamily="34" charset="0"/>
                          <a:ea typeface="Arial" panose="020B0604020202020204" pitchFamily="34" charset="0"/>
                        </a:rPr>
                        <a:t>og</a:t>
                      </a:r>
                      <a:r>
                        <a:rPr lang="en-US" sz="900" spc="-10" dirty="0" err="1">
                          <a:effectLst/>
                          <a:latin typeface="Arial" panose="020B0604020202020204" pitchFamily="34" charset="0"/>
                          <a:ea typeface="Arial" panose="020B0604020202020204" pitchFamily="34" charset="0"/>
                        </a:rPr>
                        <a:t>r</a:t>
                      </a:r>
                      <a:r>
                        <a:rPr lang="en-US" sz="900" spc="10" dirty="0" err="1">
                          <a:effectLst/>
                          <a:latin typeface="Arial" panose="020B0604020202020204" pitchFamily="34" charset="0"/>
                          <a:ea typeface="Arial" panose="020B0604020202020204" pitchFamily="34" charset="0"/>
                        </a:rPr>
                        <a:t>o</a:t>
                      </a:r>
                      <a:r>
                        <a:rPr lang="en-US" sz="900" dirty="0" err="1">
                          <a:effectLst/>
                          <a:latin typeface="Arial" panose="020B0604020202020204" pitchFamily="34" charset="0"/>
                          <a:ea typeface="Arial" panose="020B0604020202020204" pitchFamily="34" charset="0"/>
                        </a:rPr>
                        <a:t>s</a:t>
                      </a:r>
                      <a:r>
                        <a:rPr lang="en-US" sz="900" dirty="0">
                          <a:effectLst/>
                          <a:latin typeface="Arial" panose="020B0604020202020204" pitchFamily="34" charset="0"/>
                          <a:ea typeface="Arial" panose="020B0604020202020204" pitchFamily="34" charset="0"/>
                        </a:rPr>
                        <a:t> </a:t>
                      </a:r>
                      <a:r>
                        <a:rPr lang="en-US" sz="900" spc="10" dirty="0" err="1">
                          <a:effectLst/>
                          <a:latin typeface="Arial" panose="020B0604020202020204" pitchFamily="34" charset="0"/>
                          <a:ea typeface="Arial" panose="020B0604020202020204" pitchFamily="34" charset="0"/>
                        </a:rPr>
                        <a:t>ob</a:t>
                      </a:r>
                      <a:r>
                        <a:rPr lang="en-US" sz="900" spc="-20" dirty="0" err="1">
                          <a:effectLst/>
                          <a:latin typeface="Arial" panose="020B0604020202020204" pitchFamily="34" charset="0"/>
                          <a:ea typeface="Arial" panose="020B0604020202020204" pitchFamily="34" charset="0"/>
                        </a:rPr>
                        <a:t>t</a:t>
                      </a:r>
                      <a:r>
                        <a:rPr lang="en-US" sz="900" spc="10" dirty="0" err="1">
                          <a:effectLst/>
                          <a:latin typeface="Arial" panose="020B0604020202020204" pitchFamily="34" charset="0"/>
                          <a:ea typeface="Arial" panose="020B0604020202020204" pitchFamily="34" charset="0"/>
                        </a:rPr>
                        <a:t>en</a:t>
                      </a:r>
                      <a:r>
                        <a:rPr lang="en-US" sz="900" spc="-30" dirty="0" err="1">
                          <a:effectLst/>
                          <a:latin typeface="Arial" panose="020B0604020202020204" pitchFamily="34" charset="0"/>
                          <a:ea typeface="Arial" panose="020B0604020202020204" pitchFamily="34" charset="0"/>
                        </a:rPr>
                        <a:t>i</a:t>
                      </a:r>
                      <a:r>
                        <a:rPr lang="en-US" sz="900" spc="10" dirty="0" err="1">
                          <a:effectLst/>
                          <a:latin typeface="Arial" panose="020B0604020202020204" pitchFamily="34" charset="0"/>
                          <a:ea typeface="Arial" panose="020B0604020202020204" pitchFamily="34" charset="0"/>
                        </a:rPr>
                        <a:t>do</a:t>
                      </a:r>
                      <a:r>
                        <a:rPr lang="en-US" sz="900" dirty="0" err="1">
                          <a:effectLst/>
                          <a:latin typeface="Arial" panose="020B0604020202020204" pitchFamily="34" charset="0"/>
                          <a:ea typeface="Arial" panose="020B0604020202020204" pitchFamily="34" charset="0"/>
                        </a:rPr>
                        <a:t>s</a:t>
                      </a:r>
                      <a:r>
                        <a:rPr lang="en-US" sz="900" dirty="0">
                          <a:effectLst/>
                          <a:latin typeface="Arial" panose="020B0604020202020204" pitchFamily="34" charset="0"/>
                          <a:ea typeface="Arial" panose="020B0604020202020204" pitchFamily="34" charset="0"/>
                        </a:rPr>
                        <a:t>   </a:t>
                      </a:r>
                      <a:r>
                        <a:rPr lang="en-US" sz="900" spc="245" dirty="0">
                          <a:effectLst/>
                          <a:latin typeface="Arial" panose="020B0604020202020204" pitchFamily="34" charset="0"/>
                          <a:ea typeface="Arial" panose="020B0604020202020204" pitchFamily="34" charset="0"/>
                        </a:rPr>
                        <a:t> </a:t>
                      </a:r>
                      <a:r>
                        <a:rPr lang="en-US" sz="900" spc="10" dirty="0">
                          <a:effectLst/>
                          <a:latin typeface="Arial" panose="020B0604020202020204" pitchFamily="34" charset="0"/>
                          <a:ea typeface="Arial" panose="020B0604020202020204" pitchFamily="34" charset="0"/>
                        </a:rPr>
                        <a:t>e</a:t>
                      </a:r>
                      <a:r>
                        <a:rPr lang="en-US" sz="900" dirty="0">
                          <a:effectLst/>
                          <a:latin typeface="Arial" panose="020B0604020202020204" pitchFamily="34" charset="0"/>
                          <a:ea typeface="Arial" panose="020B0604020202020204" pitchFamily="34" charset="0"/>
                        </a:rPr>
                        <a:t>n</a:t>
                      </a:r>
                      <a:endParaRPr lang="es-MX" sz="900" dirty="0">
                        <a:effectLst/>
                        <a:latin typeface="Times New Roman" panose="02020603050405020304" pitchFamily="18" charset="0"/>
                        <a:ea typeface="Times New Roman" panose="02020603050405020304" pitchFamily="18" charset="0"/>
                      </a:endParaRPr>
                    </a:p>
                    <a:p>
                      <a:pPr marL="63500" marR="212090">
                        <a:lnSpc>
                          <a:spcPts val="1200"/>
                        </a:lnSpc>
                        <a:spcBef>
                          <a:spcPts val="40"/>
                        </a:spcBef>
                        <a:spcAft>
                          <a:spcPts val="0"/>
                        </a:spcAft>
                      </a:pPr>
                      <a:r>
                        <a:rPr lang="en-US" sz="900" dirty="0">
                          <a:effectLst/>
                          <a:latin typeface="Arial" panose="020B0604020202020204" pitchFamily="34" charset="0"/>
                          <a:ea typeface="Arial" panose="020B0604020202020204" pitchFamily="34" charset="0"/>
                        </a:rPr>
                        <a:t>su </a:t>
                      </a:r>
                      <a:r>
                        <a:rPr lang="en-US" sz="900" dirty="0" err="1">
                          <a:effectLst/>
                          <a:latin typeface="Arial" panose="020B0604020202020204" pitchFamily="34" charset="0"/>
                          <a:ea typeface="Arial" panose="020B0604020202020204" pitchFamily="34" charset="0"/>
                        </a:rPr>
                        <a:t>c</a:t>
                      </a:r>
                      <a:r>
                        <a:rPr lang="en-US" sz="900" spc="10" dirty="0" err="1">
                          <a:effectLst/>
                          <a:latin typeface="Arial" panose="020B0604020202020204" pitchFamily="34" charset="0"/>
                          <a:ea typeface="Arial" panose="020B0604020202020204" pitchFamily="34" charset="0"/>
                        </a:rPr>
                        <a:t>o</a:t>
                      </a:r>
                      <a:r>
                        <a:rPr lang="en-US" sz="900" spc="-10" dirty="0" err="1">
                          <a:effectLst/>
                          <a:latin typeface="Arial" panose="020B0604020202020204" pitchFamily="34" charset="0"/>
                          <a:ea typeface="Arial" panose="020B0604020202020204" pitchFamily="34" charset="0"/>
                        </a:rPr>
                        <a:t>m</a:t>
                      </a:r>
                      <a:r>
                        <a:rPr lang="en-US" sz="900" spc="10" dirty="0" err="1">
                          <a:effectLst/>
                          <a:latin typeface="Arial" panose="020B0604020202020204" pitchFamily="34" charset="0"/>
                          <a:ea typeface="Arial" panose="020B0604020202020204" pitchFamily="34" charset="0"/>
                        </a:rPr>
                        <a:t>p</a:t>
                      </a:r>
                      <a:r>
                        <a:rPr lang="en-US" sz="900" spc="-15" dirty="0" err="1">
                          <a:effectLst/>
                          <a:latin typeface="Arial" panose="020B0604020202020204" pitchFamily="34" charset="0"/>
                          <a:ea typeface="Arial" panose="020B0604020202020204" pitchFamily="34" charset="0"/>
                        </a:rPr>
                        <a:t>o</a:t>
                      </a:r>
                      <a:r>
                        <a:rPr lang="en-US" sz="900" dirty="0" err="1">
                          <a:effectLst/>
                          <a:latin typeface="Arial" panose="020B0604020202020204" pitchFamily="34" charset="0"/>
                          <a:ea typeface="Arial" panose="020B0604020202020204" pitchFamily="34" charset="0"/>
                        </a:rPr>
                        <a:t>s</a:t>
                      </a:r>
                      <a:r>
                        <a:rPr lang="en-US" sz="900" spc="-5" dirty="0" err="1">
                          <a:effectLst/>
                          <a:latin typeface="Arial" panose="020B0604020202020204" pitchFamily="34" charset="0"/>
                          <a:ea typeface="Arial" panose="020B0604020202020204" pitchFamily="34" charset="0"/>
                        </a:rPr>
                        <a:t>i</a:t>
                      </a:r>
                      <a:r>
                        <a:rPr lang="en-US" sz="900" dirty="0" err="1">
                          <a:effectLst/>
                          <a:latin typeface="Arial" panose="020B0604020202020204" pitchFamily="34" charset="0"/>
                          <a:ea typeface="Arial" panose="020B0604020202020204" pitchFamily="34" charset="0"/>
                        </a:rPr>
                        <a:t>c</a:t>
                      </a:r>
                      <a:r>
                        <a:rPr lang="en-US" sz="900" spc="-5" dirty="0" err="1">
                          <a:effectLst/>
                          <a:latin typeface="Arial" panose="020B0604020202020204" pitchFamily="34" charset="0"/>
                          <a:ea typeface="Arial" panose="020B0604020202020204" pitchFamily="34" charset="0"/>
                        </a:rPr>
                        <a:t>i</a:t>
                      </a:r>
                      <a:r>
                        <a:rPr lang="en-US" sz="900" spc="10" dirty="0" err="1">
                          <a:effectLst/>
                          <a:latin typeface="Arial" panose="020B0604020202020204" pitchFamily="34" charset="0"/>
                          <a:ea typeface="Arial" panose="020B0604020202020204" pitchFamily="34" charset="0"/>
                        </a:rPr>
                        <a:t>ó</a:t>
                      </a:r>
                      <a:r>
                        <a:rPr lang="en-US" sz="900" dirty="0" err="1">
                          <a:effectLst/>
                          <a:latin typeface="Arial" panose="020B0604020202020204" pitchFamily="34" charset="0"/>
                          <a:ea typeface="Arial" panose="020B0604020202020204" pitchFamily="34" charset="0"/>
                        </a:rPr>
                        <a:t>n</a:t>
                      </a:r>
                      <a:endParaRPr lang="es-MX" sz="900" dirty="0">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6675">
                        <a:lnSpc>
                          <a:spcPts val="1200"/>
                        </a:lnSpc>
                        <a:spcAft>
                          <a:spcPts val="0"/>
                        </a:spcAft>
                      </a:pPr>
                      <a:r>
                        <a:rPr lang="en-US" sz="900" b="1" spc="-30" dirty="0" err="1">
                          <a:effectLst/>
                          <a:latin typeface="Arial" panose="020B0604020202020204" pitchFamily="34" charset="0"/>
                          <a:ea typeface="Arial" panose="020B0604020202020204" pitchFamily="34" charset="0"/>
                        </a:rPr>
                        <a:t>H</a:t>
                      </a:r>
                      <a:r>
                        <a:rPr lang="en-US" sz="900" b="1" spc="20" dirty="0" err="1">
                          <a:effectLst/>
                          <a:latin typeface="Arial" panose="020B0604020202020204" pitchFamily="34" charset="0"/>
                          <a:ea typeface="Arial" panose="020B0604020202020204" pitchFamily="34" charset="0"/>
                        </a:rPr>
                        <a:t>u</a:t>
                      </a:r>
                      <a:r>
                        <a:rPr lang="en-US" sz="900" b="1" spc="-20" dirty="0" err="1">
                          <a:effectLst/>
                          <a:latin typeface="Arial" panose="020B0604020202020204" pitchFamily="34" charset="0"/>
                          <a:ea typeface="Arial" panose="020B0604020202020204" pitchFamily="34" charset="0"/>
                        </a:rPr>
                        <a:t>m</a:t>
                      </a:r>
                      <a:r>
                        <a:rPr lang="en-US" sz="900" b="1" spc="10" dirty="0" err="1">
                          <a:effectLst/>
                          <a:latin typeface="Arial" panose="020B0604020202020204" pitchFamily="34" charset="0"/>
                          <a:ea typeface="Arial" panose="020B0604020202020204" pitchFamily="34" charset="0"/>
                        </a:rPr>
                        <a:t>a</a:t>
                      </a:r>
                      <a:r>
                        <a:rPr lang="en-US" sz="900" b="1" dirty="0" err="1">
                          <a:effectLst/>
                          <a:latin typeface="Arial" panose="020B0604020202020204" pitchFamily="34" charset="0"/>
                          <a:ea typeface="Arial" panose="020B0604020202020204" pitchFamily="34" charset="0"/>
                        </a:rPr>
                        <a:t>n</a:t>
                      </a:r>
                      <a:r>
                        <a:rPr lang="en-US" sz="900" b="1" spc="-20" dirty="0" err="1">
                          <a:effectLst/>
                          <a:latin typeface="Arial" panose="020B0604020202020204" pitchFamily="34" charset="0"/>
                          <a:ea typeface="Arial" panose="020B0604020202020204" pitchFamily="34" charset="0"/>
                        </a:rPr>
                        <a:t>i</a:t>
                      </a:r>
                      <a:r>
                        <a:rPr lang="en-US" sz="900" b="1" dirty="0" err="1">
                          <a:effectLst/>
                          <a:latin typeface="Arial" panose="020B0604020202020204" pitchFamily="34" charset="0"/>
                          <a:ea typeface="Arial" panose="020B0604020202020204" pitchFamily="34" charset="0"/>
                        </a:rPr>
                        <a:t>d</a:t>
                      </a:r>
                      <a:r>
                        <a:rPr lang="en-US" sz="900" b="1" spc="5" dirty="0" err="1">
                          <a:effectLst/>
                          <a:latin typeface="Arial" panose="020B0604020202020204" pitchFamily="34" charset="0"/>
                          <a:ea typeface="Arial" panose="020B0604020202020204" pitchFamily="34" charset="0"/>
                        </a:rPr>
                        <a:t>a</a:t>
                      </a:r>
                      <a:r>
                        <a:rPr lang="en-US" sz="900" b="1" dirty="0" err="1">
                          <a:effectLst/>
                          <a:latin typeface="Arial" panose="020B0604020202020204" pitchFamily="34" charset="0"/>
                          <a:ea typeface="Arial" panose="020B0604020202020204" pitchFamily="34" charset="0"/>
                        </a:rPr>
                        <a:t>d</a:t>
                      </a:r>
                      <a:r>
                        <a:rPr lang="en-US" sz="900" b="1" spc="5" dirty="0" err="1">
                          <a:effectLst/>
                          <a:latin typeface="Arial" panose="020B0604020202020204" pitchFamily="34" charset="0"/>
                          <a:ea typeface="Arial" panose="020B0604020202020204" pitchFamily="34" charset="0"/>
                        </a:rPr>
                        <a:t>e</a:t>
                      </a:r>
                      <a:r>
                        <a:rPr lang="en-US" sz="900" b="1" dirty="0" err="1">
                          <a:effectLst/>
                          <a:latin typeface="Arial" panose="020B0604020202020204" pitchFamily="34" charset="0"/>
                          <a:ea typeface="Arial" panose="020B0604020202020204" pitchFamily="34" charset="0"/>
                        </a:rPr>
                        <a:t>s</a:t>
                      </a:r>
                      <a:endParaRPr lang="es-MX" sz="900" dirty="0">
                        <a:effectLst/>
                        <a:latin typeface="Times New Roman" panose="02020603050405020304" pitchFamily="18" charset="0"/>
                        <a:ea typeface="Times New Roman" panose="02020603050405020304" pitchFamily="18" charset="0"/>
                      </a:endParaRPr>
                    </a:p>
                    <a:p>
                      <a:pPr marL="66675">
                        <a:spcBef>
                          <a:spcPts val="5"/>
                        </a:spcBef>
                        <a:spcAft>
                          <a:spcPts val="0"/>
                        </a:spcAft>
                      </a:pPr>
                      <a:r>
                        <a:rPr lang="en-US" sz="900" b="1" spc="-5" dirty="0" err="1">
                          <a:effectLst/>
                          <a:latin typeface="Arial" panose="020B0604020202020204" pitchFamily="34" charset="0"/>
                          <a:ea typeface="Arial" panose="020B0604020202020204" pitchFamily="34" charset="0"/>
                        </a:rPr>
                        <a:t>B</a:t>
                      </a:r>
                      <a:r>
                        <a:rPr lang="en-US" sz="900" b="1" spc="10" dirty="0" err="1">
                          <a:effectLst/>
                          <a:latin typeface="Arial" panose="020B0604020202020204" pitchFamily="34" charset="0"/>
                          <a:ea typeface="Arial" panose="020B0604020202020204" pitchFamily="34" charset="0"/>
                        </a:rPr>
                        <a:t>á</a:t>
                      </a:r>
                      <a:r>
                        <a:rPr lang="en-US" sz="900" b="1" spc="-15" dirty="0" err="1">
                          <a:effectLst/>
                          <a:latin typeface="Arial" panose="020B0604020202020204" pitchFamily="34" charset="0"/>
                          <a:ea typeface="Arial" panose="020B0604020202020204" pitchFamily="34" charset="0"/>
                        </a:rPr>
                        <a:t>s</a:t>
                      </a:r>
                      <a:r>
                        <a:rPr lang="en-US" sz="900" b="1" spc="-20" dirty="0" err="1">
                          <a:effectLst/>
                          <a:latin typeface="Arial" panose="020B0604020202020204" pitchFamily="34" charset="0"/>
                          <a:ea typeface="Arial" panose="020B0604020202020204" pitchFamily="34" charset="0"/>
                        </a:rPr>
                        <a:t>i</a:t>
                      </a:r>
                      <a:r>
                        <a:rPr lang="en-US" sz="900" b="1" spc="10" dirty="0" err="1">
                          <a:effectLst/>
                          <a:latin typeface="Arial" panose="020B0604020202020204" pitchFamily="34" charset="0"/>
                          <a:ea typeface="Arial" panose="020B0604020202020204" pitchFamily="34" charset="0"/>
                        </a:rPr>
                        <a:t>ca</a:t>
                      </a:r>
                      <a:r>
                        <a:rPr lang="en-US" sz="900" b="1" dirty="0" err="1">
                          <a:effectLst/>
                          <a:latin typeface="Arial" panose="020B0604020202020204" pitchFamily="34" charset="0"/>
                          <a:ea typeface="Arial" panose="020B0604020202020204" pitchFamily="34" charset="0"/>
                        </a:rPr>
                        <a:t>s</a:t>
                      </a:r>
                      <a:endParaRPr lang="es-MX" sz="900" dirty="0">
                        <a:effectLst/>
                        <a:latin typeface="Times New Roman" panose="02020603050405020304" pitchFamily="18" charset="0"/>
                        <a:ea typeface="Times New Roman" panose="02020603050405020304" pitchFamily="18" charset="0"/>
                      </a:endParaRPr>
                    </a:p>
                    <a:p>
                      <a:pPr>
                        <a:lnSpc>
                          <a:spcPts val="500"/>
                        </a:lnSpc>
                        <a:spcBef>
                          <a:spcPts val="35"/>
                        </a:spcBef>
                        <a:spcAft>
                          <a:spcPts val="0"/>
                        </a:spcAft>
                      </a:pPr>
                      <a:r>
                        <a:rPr lang="en-US" sz="900" dirty="0">
                          <a:effectLst/>
                          <a:latin typeface="Times New Roman" panose="02020603050405020304" pitchFamily="18" charset="0"/>
                          <a:ea typeface="Times New Roman" panose="02020603050405020304" pitchFamily="18" charset="0"/>
                        </a:rPr>
                        <a:t> </a:t>
                      </a:r>
                      <a:endParaRPr lang="es-MX" sz="900" dirty="0">
                        <a:effectLst/>
                        <a:latin typeface="Times New Roman" panose="02020603050405020304" pitchFamily="18" charset="0"/>
                        <a:ea typeface="Times New Roman" panose="02020603050405020304" pitchFamily="18" charset="0"/>
                      </a:endParaRPr>
                    </a:p>
                    <a:p>
                      <a:pPr marL="66675" marR="41910">
                        <a:lnSpc>
                          <a:spcPct val="102000"/>
                        </a:lnSpc>
                        <a:spcAft>
                          <a:spcPts val="0"/>
                        </a:spcAft>
                      </a:pPr>
                      <a:r>
                        <a:rPr lang="en-US" sz="900" b="1" spc="10" dirty="0">
                          <a:effectLst/>
                          <a:latin typeface="Arial" panose="020B0604020202020204" pitchFamily="34" charset="0"/>
                          <a:ea typeface="Arial" panose="020B0604020202020204" pitchFamily="34" charset="0"/>
                        </a:rPr>
                        <a:t>10</a:t>
                      </a:r>
                      <a:r>
                        <a:rPr lang="en-US" sz="900" b="1" dirty="0">
                          <a:effectLst/>
                          <a:latin typeface="Arial" panose="020B0604020202020204" pitchFamily="34" charset="0"/>
                          <a:ea typeface="Arial" panose="020B0604020202020204" pitchFamily="34" charset="0"/>
                        </a:rPr>
                        <a:t>. </a:t>
                      </a:r>
                      <a:r>
                        <a:rPr lang="en-US" sz="900" b="1" spc="115" dirty="0">
                          <a:effectLst/>
                          <a:latin typeface="Arial" panose="020B0604020202020204" pitchFamily="34" charset="0"/>
                          <a:ea typeface="Arial" panose="020B0604020202020204" pitchFamily="34" charset="0"/>
                        </a:rPr>
                        <a:t> </a:t>
                      </a:r>
                      <a:r>
                        <a:rPr lang="en-US" sz="900" spc="5" dirty="0" err="1">
                          <a:effectLst/>
                          <a:latin typeface="Arial" panose="020B0604020202020204" pitchFamily="34" charset="0"/>
                          <a:ea typeface="Arial" panose="020B0604020202020204" pitchFamily="34" charset="0"/>
                        </a:rPr>
                        <a:t>A</a:t>
                      </a:r>
                      <a:r>
                        <a:rPr lang="en-US" sz="900" spc="-25" dirty="0" err="1">
                          <a:effectLst/>
                          <a:latin typeface="Arial" panose="020B0604020202020204" pitchFamily="34" charset="0"/>
                          <a:ea typeface="Arial" panose="020B0604020202020204" pitchFamily="34" charset="0"/>
                        </a:rPr>
                        <a:t>s</a:t>
                      </a:r>
                      <a:r>
                        <a:rPr lang="en-US" sz="900" spc="10" dirty="0" err="1">
                          <a:effectLst/>
                          <a:latin typeface="Arial" panose="020B0604020202020204" pitchFamily="34" charset="0"/>
                          <a:ea typeface="Arial" panose="020B0604020202020204" pitchFamily="34" charset="0"/>
                        </a:rPr>
                        <a:t>u</a:t>
                      </a:r>
                      <a:r>
                        <a:rPr lang="en-US" sz="900" spc="-10" dirty="0" err="1">
                          <a:effectLst/>
                          <a:latin typeface="Arial" panose="020B0604020202020204" pitchFamily="34" charset="0"/>
                          <a:ea typeface="Arial" panose="020B0604020202020204" pitchFamily="34" charset="0"/>
                        </a:rPr>
                        <a:t>m</a:t>
                      </a:r>
                      <a:r>
                        <a:rPr lang="en-US" sz="900" dirty="0" err="1">
                          <a:effectLst/>
                          <a:latin typeface="Arial" panose="020B0604020202020204" pitchFamily="34" charset="0"/>
                          <a:ea typeface="Arial" panose="020B0604020202020204" pitchFamily="34" charset="0"/>
                        </a:rPr>
                        <a:t>e</a:t>
                      </a:r>
                      <a:r>
                        <a:rPr lang="en-US" sz="900" dirty="0">
                          <a:effectLst/>
                          <a:latin typeface="Arial" panose="020B0604020202020204" pitchFamily="34" charset="0"/>
                          <a:ea typeface="Arial" panose="020B0604020202020204" pitchFamily="34" charset="0"/>
                        </a:rPr>
                        <a:t> </a:t>
                      </a:r>
                      <a:r>
                        <a:rPr lang="en-US" sz="900" spc="120" dirty="0">
                          <a:effectLst/>
                          <a:latin typeface="Arial" panose="020B0604020202020204" pitchFamily="34" charset="0"/>
                          <a:ea typeface="Arial" panose="020B0604020202020204" pitchFamily="34" charset="0"/>
                        </a:rPr>
                        <a:t> </a:t>
                      </a:r>
                      <a:r>
                        <a:rPr lang="en-US" sz="900" spc="-15" dirty="0" err="1">
                          <a:effectLst/>
                          <a:latin typeface="Arial" panose="020B0604020202020204" pitchFamily="34" charset="0"/>
                          <a:ea typeface="Arial" panose="020B0604020202020204" pitchFamily="34" charset="0"/>
                        </a:rPr>
                        <a:t>un</a:t>
                      </a:r>
                      <a:r>
                        <a:rPr lang="en-US" sz="900" dirty="0" err="1">
                          <a:effectLst/>
                          <a:latin typeface="Arial" panose="020B0604020202020204" pitchFamily="34" charset="0"/>
                          <a:ea typeface="Arial" panose="020B0604020202020204" pitchFamily="34" charset="0"/>
                        </a:rPr>
                        <a:t>a</a:t>
                      </a:r>
                      <a:r>
                        <a:rPr lang="en-US" sz="900" dirty="0">
                          <a:effectLst/>
                          <a:latin typeface="Arial" panose="020B0604020202020204" pitchFamily="34" charset="0"/>
                          <a:ea typeface="Arial" panose="020B0604020202020204" pitchFamily="34" charset="0"/>
                        </a:rPr>
                        <a:t> </a:t>
                      </a:r>
                      <a:r>
                        <a:rPr lang="en-US" sz="900" spc="10" dirty="0" err="1">
                          <a:effectLst/>
                          <a:latin typeface="Arial" panose="020B0604020202020204" pitchFamily="34" charset="0"/>
                          <a:ea typeface="Arial" panose="020B0604020202020204" pitchFamily="34" charset="0"/>
                        </a:rPr>
                        <a:t>po</a:t>
                      </a:r>
                      <a:r>
                        <a:rPr lang="en-US" sz="900" dirty="0" err="1">
                          <a:effectLst/>
                          <a:latin typeface="Arial" panose="020B0604020202020204" pitchFamily="34" charset="0"/>
                          <a:ea typeface="Arial" panose="020B0604020202020204" pitchFamily="34" charset="0"/>
                        </a:rPr>
                        <a:t>s</a:t>
                      </a:r>
                      <a:r>
                        <a:rPr lang="en-US" sz="900" spc="-5" dirty="0" err="1">
                          <a:effectLst/>
                          <a:latin typeface="Arial" panose="020B0604020202020204" pitchFamily="34" charset="0"/>
                          <a:ea typeface="Arial" panose="020B0604020202020204" pitchFamily="34" charset="0"/>
                        </a:rPr>
                        <a:t>i</a:t>
                      </a:r>
                      <a:r>
                        <a:rPr lang="en-US" sz="900" dirty="0" err="1">
                          <a:effectLst/>
                          <a:latin typeface="Arial" panose="020B0604020202020204" pitchFamily="34" charset="0"/>
                          <a:ea typeface="Arial" panose="020B0604020202020204" pitchFamily="34" charset="0"/>
                        </a:rPr>
                        <a:t>c</a:t>
                      </a:r>
                      <a:r>
                        <a:rPr lang="en-US" sz="900" spc="-5" dirty="0" err="1">
                          <a:effectLst/>
                          <a:latin typeface="Arial" panose="020B0604020202020204" pitchFamily="34" charset="0"/>
                          <a:ea typeface="Arial" panose="020B0604020202020204" pitchFamily="34" charset="0"/>
                        </a:rPr>
                        <a:t>i</a:t>
                      </a:r>
                      <a:r>
                        <a:rPr lang="en-US" sz="900" spc="-15" dirty="0" err="1">
                          <a:effectLst/>
                          <a:latin typeface="Arial" panose="020B0604020202020204" pitchFamily="34" charset="0"/>
                          <a:ea typeface="Arial" panose="020B0604020202020204" pitchFamily="34" charset="0"/>
                        </a:rPr>
                        <a:t>ó</a:t>
                      </a:r>
                      <a:r>
                        <a:rPr lang="en-US" sz="900" dirty="0" err="1">
                          <a:effectLst/>
                          <a:latin typeface="Arial" panose="020B0604020202020204" pitchFamily="34" charset="0"/>
                          <a:ea typeface="Arial" panose="020B0604020202020204" pitchFamily="34" charset="0"/>
                        </a:rPr>
                        <a:t>n</a:t>
                      </a:r>
                      <a:endParaRPr lang="es-MX" sz="900" dirty="0">
                        <a:effectLst/>
                        <a:latin typeface="Times New Roman" panose="02020603050405020304" pitchFamily="18" charset="0"/>
                        <a:ea typeface="Times New Roman" panose="02020603050405020304" pitchFamily="18" charset="0"/>
                      </a:endParaRPr>
                    </a:p>
                    <a:p>
                      <a:pPr marL="66675">
                        <a:lnSpc>
                          <a:spcPts val="1200"/>
                        </a:lnSpc>
                        <a:spcAft>
                          <a:spcPts val="0"/>
                        </a:spcAft>
                      </a:pPr>
                      <a:r>
                        <a:rPr lang="en-US" sz="900" spc="10" dirty="0">
                          <a:effectLst/>
                          <a:latin typeface="Arial" panose="020B0604020202020204" pitchFamily="34" charset="0"/>
                          <a:ea typeface="Arial" panose="020B0604020202020204" pitchFamily="34" charset="0"/>
                        </a:rPr>
                        <a:t>pe</a:t>
                      </a:r>
                      <a:r>
                        <a:rPr lang="en-US" sz="900" spc="-10" dirty="0">
                          <a:effectLst/>
                          <a:latin typeface="Arial" panose="020B0604020202020204" pitchFamily="34" charset="0"/>
                          <a:ea typeface="Arial" panose="020B0604020202020204" pitchFamily="34" charset="0"/>
                        </a:rPr>
                        <a:t>r</a:t>
                      </a:r>
                      <a:r>
                        <a:rPr lang="en-US" sz="900" dirty="0">
                          <a:effectLst/>
                          <a:latin typeface="Arial" panose="020B0604020202020204" pitchFamily="34" charset="0"/>
                          <a:ea typeface="Arial" panose="020B0604020202020204" pitchFamily="34" charset="0"/>
                        </a:rPr>
                        <a:t>s</a:t>
                      </a:r>
                      <a:r>
                        <a:rPr lang="en-US" sz="900" spc="-15" dirty="0">
                          <a:effectLst/>
                          <a:latin typeface="Arial" panose="020B0604020202020204" pitchFamily="34" charset="0"/>
                          <a:ea typeface="Arial" panose="020B0604020202020204" pitchFamily="34" charset="0"/>
                        </a:rPr>
                        <a:t>o</a:t>
                      </a:r>
                      <a:r>
                        <a:rPr lang="en-US" sz="900" spc="10" dirty="0">
                          <a:effectLst/>
                          <a:latin typeface="Arial" panose="020B0604020202020204" pitchFamily="34" charset="0"/>
                          <a:ea typeface="Arial" panose="020B0604020202020204" pitchFamily="34" charset="0"/>
                        </a:rPr>
                        <a:t>na</a:t>
                      </a:r>
                      <a:r>
                        <a:rPr lang="en-US" sz="900" dirty="0">
                          <a:effectLst/>
                          <a:latin typeface="Arial" panose="020B0604020202020204" pitchFamily="34" charset="0"/>
                          <a:ea typeface="Arial" panose="020B0604020202020204" pitchFamily="34" charset="0"/>
                        </a:rPr>
                        <a:t>l</a:t>
                      </a:r>
                      <a:r>
                        <a:rPr lang="en-US" sz="900" spc="95" dirty="0">
                          <a:effectLst/>
                          <a:latin typeface="Arial" panose="020B0604020202020204" pitchFamily="34" charset="0"/>
                          <a:ea typeface="Arial" panose="020B0604020202020204" pitchFamily="34" charset="0"/>
                        </a:rPr>
                        <a:t> </a:t>
                      </a:r>
                      <a:r>
                        <a:rPr lang="en-US" sz="900" spc="-10" dirty="0">
                          <a:effectLst/>
                          <a:latin typeface="Arial" panose="020B0604020202020204" pitchFamily="34" charset="0"/>
                          <a:ea typeface="Arial" panose="020B0604020202020204" pitchFamily="34" charset="0"/>
                        </a:rPr>
                        <a:t>(</a:t>
                      </a:r>
                      <a:r>
                        <a:rPr lang="en-US" sz="900" dirty="0" err="1">
                          <a:effectLst/>
                          <a:latin typeface="Arial" panose="020B0604020202020204" pitchFamily="34" charset="0"/>
                          <a:ea typeface="Arial" panose="020B0604020202020204" pitchFamily="34" charset="0"/>
                        </a:rPr>
                        <a:t>c</a:t>
                      </a:r>
                      <a:r>
                        <a:rPr lang="en-US" sz="900" spc="-10" dirty="0" err="1">
                          <a:effectLst/>
                          <a:latin typeface="Arial" panose="020B0604020202020204" pitchFamily="34" charset="0"/>
                          <a:ea typeface="Arial" panose="020B0604020202020204" pitchFamily="34" charset="0"/>
                        </a:rPr>
                        <a:t>r</a:t>
                      </a:r>
                      <a:r>
                        <a:rPr lang="en-US" sz="900" spc="-20" dirty="0" err="1">
                          <a:effectLst/>
                          <a:latin typeface="Arial" panose="020B0604020202020204" pitchFamily="34" charset="0"/>
                          <a:ea typeface="Arial" panose="020B0604020202020204" pitchFamily="34" charset="0"/>
                        </a:rPr>
                        <a:t>í</a:t>
                      </a:r>
                      <a:r>
                        <a:rPr lang="en-US" sz="900" spc="5" dirty="0" err="1">
                          <a:effectLst/>
                          <a:latin typeface="Arial" panose="020B0604020202020204" pitchFamily="34" charset="0"/>
                          <a:ea typeface="Arial" panose="020B0604020202020204" pitchFamily="34" charset="0"/>
                        </a:rPr>
                        <a:t>t</a:t>
                      </a:r>
                      <a:r>
                        <a:rPr lang="en-US" sz="900" spc="-5" dirty="0" err="1">
                          <a:effectLst/>
                          <a:latin typeface="Arial" panose="020B0604020202020204" pitchFamily="34" charset="0"/>
                          <a:ea typeface="Arial" panose="020B0604020202020204" pitchFamily="34" charset="0"/>
                        </a:rPr>
                        <a:t>i</a:t>
                      </a:r>
                      <a:r>
                        <a:rPr lang="en-US" sz="900" dirty="0" err="1">
                          <a:effectLst/>
                          <a:latin typeface="Arial" panose="020B0604020202020204" pitchFamily="34" charset="0"/>
                          <a:ea typeface="Arial" panose="020B0604020202020204" pitchFamily="34" charset="0"/>
                        </a:rPr>
                        <a:t>c</a:t>
                      </a:r>
                      <a:r>
                        <a:rPr lang="en-US" sz="900" spc="10" dirty="0" err="1">
                          <a:effectLst/>
                          <a:latin typeface="Arial" panose="020B0604020202020204" pitchFamily="34" charset="0"/>
                          <a:ea typeface="Arial" panose="020B0604020202020204" pitchFamily="34" charset="0"/>
                        </a:rPr>
                        <a:t>a</a:t>
                      </a:r>
                      <a:r>
                        <a:rPr lang="en-US" sz="900" dirty="0">
                          <a:effectLst/>
                          <a:latin typeface="Arial" panose="020B0604020202020204" pitchFamily="34" charset="0"/>
                          <a:ea typeface="Arial" panose="020B0604020202020204" pitchFamily="34" charset="0"/>
                        </a:rPr>
                        <a:t>,</a:t>
                      </a:r>
                      <a:endParaRPr lang="es-MX" sz="900" dirty="0">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D9C3"/>
                    </a:solidFill>
                  </a:tcPr>
                </a:tc>
                <a:tc>
                  <a:txBody>
                    <a:bodyPr/>
                    <a:lstStyle/>
                    <a:p>
                      <a:pPr marL="63500" marR="43180" algn="just">
                        <a:lnSpc>
                          <a:spcPts val="1200"/>
                        </a:lnSpc>
                        <a:spcAft>
                          <a:spcPts val="0"/>
                        </a:spcAft>
                      </a:pPr>
                      <a:r>
                        <a:rPr lang="en-US" sz="900" b="1" spc="10" dirty="0">
                          <a:effectLst/>
                          <a:latin typeface="Arial" panose="020B0604020202020204" pitchFamily="34" charset="0"/>
                          <a:ea typeface="Arial" panose="020B0604020202020204" pitchFamily="34" charset="0"/>
                        </a:rPr>
                        <a:t>2</a:t>
                      </a:r>
                      <a:r>
                        <a:rPr lang="en-US" sz="900" b="1" dirty="0">
                          <a:effectLst/>
                          <a:latin typeface="Arial" panose="020B0604020202020204" pitchFamily="34" charset="0"/>
                          <a:ea typeface="Arial" panose="020B0604020202020204" pitchFamily="34" charset="0"/>
                        </a:rPr>
                        <a:t>.</a:t>
                      </a:r>
                      <a:r>
                        <a:rPr lang="en-US" sz="900" b="1" spc="255" dirty="0">
                          <a:effectLst/>
                          <a:latin typeface="Arial" panose="020B0604020202020204" pitchFamily="34" charset="0"/>
                          <a:ea typeface="Arial" panose="020B0604020202020204" pitchFamily="34" charset="0"/>
                        </a:rPr>
                        <a:t> </a:t>
                      </a:r>
                      <a:r>
                        <a:rPr lang="en-US" sz="900" spc="5" dirty="0" err="1">
                          <a:effectLst/>
                          <a:latin typeface="Arial" panose="020B0604020202020204" pitchFamily="34" charset="0"/>
                          <a:ea typeface="Arial" panose="020B0604020202020204" pitchFamily="34" charset="0"/>
                        </a:rPr>
                        <a:t>E</a:t>
                      </a:r>
                      <a:r>
                        <a:rPr lang="en-US" sz="900" dirty="0" err="1">
                          <a:effectLst/>
                          <a:latin typeface="Arial" panose="020B0604020202020204" pitchFamily="34" charset="0"/>
                          <a:ea typeface="Arial" panose="020B0604020202020204" pitchFamily="34" charset="0"/>
                        </a:rPr>
                        <a:t>s</a:t>
                      </a:r>
                      <a:r>
                        <a:rPr lang="en-US" sz="900" spc="245" dirty="0">
                          <a:effectLst/>
                          <a:latin typeface="Arial" panose="020B0604020202020204" pitchFamily="34" charset="0"/>
                          <a:ea typeface="Arial" panose="020B0604020202020204" pitchFamily="34" charset="0"/>
                        </a:rPr>
                        <a:t> </a:t>
                      </a:r>
                      <a:r>
                        <a:rPr lang="en-US" sz="900" dirty="0">
                          <a:effectLst/>
                          <a:latin typeface="Arial" panose="020B0604020202020204" pitchFamily="34" charset="0"/>
                          <a:ea typeface="Arial" panose="020B0604020202020204" pitchFamily="34" charset="0"/>
                        </a:rPr>
                        <a:t>s</a:t>
                      </a:r>
                      <a:r>
                        <a:rPr lang="en-US" sz="900" spc="-15" dirty="0">
                          <a:effectLst/>
                          <a:latin typeface="Arial" panose="020B0604020202020204" pitchFamily="34" charset="0"/>
                          <a:ea typeface="Arial" panose="020B0604020202020204" pitchFamily="34" charset="0"/>
                        </a:rPr>
                        <a:t>e</a:t>
                      </a:r>
                      <a:r>
                        <a:rPr lang="en-US" sz="900" spc="10" dirty="0">
                          <a:effectLst/>
                          <a:latin typeface="Arial" panose="020B0604020202020204" pitchFamily="34" charset="0"/>
                          <a:ea typeface="Arial" panose="020B0604020202020204" pitchFamily="34" charset="0"/>
                        </a:rPr>
                        <a:t>n</a:t>
                      </a:r>
                      <a:r>
                        <a:rPr lang="en-US" sz="900" dirty="0">
                          <a:effectLst/>
                          <a:latin typeface="Arial" panose="020B0604020202020204" pitchFamily="34" charset="0"/>
                          <a:ea typeface="Arial" panose="020B0604020202020204" pitchFamily="34" charset="0"/>
                        </a:rPr>
                        <a:t>s</a:t>
                      </a:r>
                      <a:r>
                        <a:rPr lang="en-US" sz="900" spc="-5" dirty="0">
                          <a:effectLst/>
                          <a:latin typeface="Arial" panose="020B0604020202020204" pitchFamily="34" charset="0"/>
                          <a:ea typeface="Arial" panose="020B0604020202020204" pitchFamily="34" charset="0"/>
                        </a:rPr>
                        <a:t>i</a:t>
                      </a:r>
                      <a:r>
                        <a:rPr lang="en-US" sz="900" spc="10" dirty="0">
                          <a:effectLst/>
                          <a:latin typeface="Arial" panose="020B0604020202020204" pitchFamily="34" charset="0"/>
                          <a:ea typeface="Arial" panose="020B0604020202020204" pitchFamily="34" charset="0"/>
                        </a:rPr>
                        <a:t>b</a:t>
                      </a:r>
                      <a:r>
                        <a:rPr lang="en-US" sz="900" spc="-30" dirty="0">
                          <a:effectLst/>
                          <a:latin typeface="Arial" panose="020B0604020202020204" pitchFamily="34" charset="0"/>
                          <a:ea typeface="Arial" panose="020B0604020202020204" pitchFamily="34" charset="0"/>
                        </a:rPr>
                        <a:t>l</a:t>
                      </a:r>
                      <a:r>
                        <a:rPr lang="en-US" sz="900" dirty="0">
                          <a:effectLst/>
                          <a:latin typeface="Arial" panose="020B0604020202020204" pitchFamily="34" charset="0"/>
                          <a:ea typeface="Arial" panose="020B0604020202020204" pitchFamily="34" charset="0"/>
                        </a:rPr>
                        <a:t>e</a:t>
                      </a:r>
                      <a:r>
                        <a:rPr lang="en-US" sz="900" spc="255" dirty="0">
                          <a:effectLst/>
                          <a:latin typeface="Arial" panose="020B0604020202020204" pitchFamily="34" charset="0"/>
                          <a:ea typeface="Arial" panose="020B0604020202020204" pitchFamily="34" charset="0"/>
                        </a:rPr>
                        <a:t> </a:t>
                      </a:r>
                      <a:r>
                        <a:rPr lang="en-US" sz="900" spc="10" dirty="0">
                          <a:effectLst/>
                          <a:latin typeface="Arial" panose="020B0604020202020204" pitchFamily="34" charset="0"/>
                          <a:ea typeface="Arial" panose="020B0604020202020204" pitchFamily="34" charset="0"/>
                        </a:rPr>
                        <a:t>a</a:t>
                      </a:r>
                      <a:r>
                        <a:rPr lang="en-US" sz="900" dirty="0">
                          <a:effectLst/>
                          <a:latin typeface="Arial" panose="020B0604020202020204" pitchFamily="34" charset="0"/>
                          <a:ea typeface="Arial" panose="020B0604020202020204" pitchFamily="34" charset="0"/>
                        </a:rPr>
                        <a:t>l</a:t>
                      </a:r>
                      <a:endParaRPr lang="es-MX" sz="900" dirty="0">
                        <a:effectLst/>
                        <a:latin typeface="Times New Roman" panose="02020603050405020304" pitchFamily="18" charset="0"/>
                        <a:ea typeface="Times New Roman" panose="02020603050405020304" pitchFamily="18" charset="0"/>
                      </a:endParaRPr>
                    </a:p>
                    <a:p>
                      <a:pPr marL="63500" marR="40640" algn="just">
                        <a:spcBef>
                          <a:spcPts val="5"/>
                        </a:spcBef>
                        <a:spcAft>
                          <a:spcPts val="0"/>
                        </a:spcAft>
                      </a:pPr>
                      <a:r>
                        <a:rPr lang="en-US" sz="900" spc="10" dirty="0">
                          <a:effectLst/>
                          <a:latin typeface="Arial" panose="020B0604020202020204" pitchFamily="34" charset="0"/>
                          <a:ea typeface="Arial" panose="020B0604020202020204" pitchFamily="34" charset="0"/>
                        </a:rPr>
                        <a:t>a</a:t>
                      </a:r>
                      <a:r>
                        <a:rPr lang="en-US" sz="900" spc="-10" dirty="0">
                          <a:effectLst/>
                          <a:latin typeface="Arial" panose="020B0604020202020204" pitchFamily="34" charset="0"/>
                          <a:ea typeface="Arial" panose="020B0604020202020204" pitchFamily="34" charset="0"/>
                        </a:rPr>
                        <a:t>r</a:t>
                      </a:r>
                      <a:r>
                        <a:rPr lang="en-US" sz="900" spc="5" dirty="0">
                          <a:effectLst/>
                          <a:latin typeface="Arial" panose="020B0604020202020204" pitchFamily="34" charset="0"/>
                          <a:ea typeface="Arial" panose="020B0604020202020204" pitchFamily="34" charset="0"/>
                        </a:rPr>
                        <a:t>t</a:t>
                      </a:r>
                      <a:r>
                        <a:rPr lang="en-US" sz="900" dirty="0">
                          <a:effectLst/>
                          <a:latin typeface="Arial" panose="020B0604020202020204" pitchFamily="34" charset="0"/>
                          <a:ea typeface="Arial" panose="020B0604020202020204" pitchFamily="34" charset="0"/>
                        </a:rPr>
                        <a:t>e</a:t>
                      </a:r>
                      <a:r>
                        <a:rPr lang="en-US" sz="900" spc="10" dirty="0">
                          <a:effectLst/>
                          <a:latin typeface="Arial" panose="020B0604020202020204" pitchFamily="34" charset="0"/>
                          <a:ea typeface="Arial" panose="020B0604020202020204" pitchFamily="34" charset="0"/>
                        </a:rPr>
                        <a:t> </a:t>
                      </a:r>
                      <a:r>
                        <a:rPr lang="en-US" sz="900" dirty="0">
                          <a:effectLst/>
                          <a:latin typeface="Arial" panose="020B0604020202020204" pitchFamily="34" charset="0"/>
                          <a:ea typeface="Arial" panose="020B0604020202020204" pitchFamily="34" charset="0"/>
                        </a:rPr>
                        <a:t>y </a:t>
                      </a:r>
                      <a:r>
                        <a:rPr lang="en-US" sz="900" spc="-15" dirty="0" err="1">
                          <a:effectLst/>
                          <a:latin typeface="Arial" panose="020B0604020202020204" pitchFamily="34" charset="0"/>
                          <a:ea typeface="Arial" panose="020B0604020202020204" pitchFamily="34" charset="0"/>
                        </a:rPr>
                        <a:t>p</a:t>
                      </a:r>
                      <a:r>
                        <a:rPr lang="en-US" sz="900" spc="10" dirty="0" err="1">
                          <a:effectLst/>
                          <a:latin typeface="Arial" panose="020B0604020202020204" pitchFamily="34" charset="0"/>
                          <a:ea typeface="Arial" panose="020B0604020202020204" pitchFamily="34" charset="0"/>
                        </a:rPr>
                        <a:t>a</a:t>
                      </a:r>
                      <a:r>
                        <a:rPr lang="en-US" sz="900" spc="-10" dirty="0" err="1">
                          <a:effectLst/>
                          <a:latin typeface="Arial" panose="020B0604020202020204" pitchFamily="34" charset="0"/>
                          <a:ea typeface="Arial" panose="020B0604020202020204" pitchFamily="34" charset="0"/>
                        </a:rPr>
                        <a:t>r</a:t>
                      </a:r>
                      <a:r>
                        <a:rPr lang="en-US" sz="900" spc="5" dirty="0" err="1">
                          <a:effectLst/>
                          <a:latin typeface="Arial" panose="020B0604020202020204" pitchFamily="34" charset="0"/>
                          <a:ea typeface="Arial" panose="020B0604020202020204" pitchFamily="34" charset="0"/>
                        </a:rPr>
                        <a:t>t</a:t>
                      </a:r>
                      <a:r>
                        <a:rPr lang="en-US" sz="900" spc="-5" dirty="0" err="1">
                          <a:effectLst/>
                          <a:latin typeface="Arial" panose="020B0604020202020204" pitchFamily="34" charset="0"/>
                          <a:ea typeface="Arial" panose="020B0604020202020204" pitchFamily="34" charset="0"/>
                        </a:rPr>
                        <a:t>i</a:t>
                      </a:r>
                      <a:r>
                        <a:rPr lang="en-US" sz="900" dirty="0" err="1">
                          <a:effectLst/>
                          <a:latin typeface="Arial" panose="020B0604020202020204" pitchFamily="34" charset="0"/>
                          <a:ea typeface="Arial" panose="020B0604020202020204" pitchFamily="34" charset="0"/>
                        </a:rPr>
                        <a:t>c</a:t>
                      </a:r>
                      <a:r>
                        <a:rPr lang="en-US" sz="900" spc="-5" dirty="0" err="1">
                          <a:effectLst/>
                          <a:latin typeface="Arial" panose="020B0604020202020204" pitchFamily="34" charset="0"/>
                          <a:ea typeface="Arial" panose="020B0604020202020204" pitchFamily="34" charset="0"/>
                        </a:rPr>
                        <a:t>i</a:t>
                      </a:r>
                      <a:r>
                        <a:rPr lang="en-US" sz="900" spc="-15" dirty="0" err="1">
                          <a:effectLst/>
                          <a:latin typeface="Arial" panose="020B0604020202020204" pitchFamily="34" charset="0"/>
                          <a:ea typeface="Arial" panose="020B0604020202020204" pitchFamily="34" charset="0"/>
                        </a:rPr>
                        <a:t>p</a:t>
                      </a:r>
                      <a:r>
                        <a:rPr lang="en-US" sz="900" dirty="0" err="1">
                          <a:effectLst/>
                          <a:latin typeface="Arial" panose="020B0604020202020204" pitchFamily="34" charset="0"/>
                          <a:ea typeface="Arial" panose="020B0604020202020204" pitchFamily="34" charset="0"/>
                        </a:rPr>
                        <a:t>a</a:t>
                      </a:r>
                      <a:r>
                        <a:rPr lang="en-US" sz="900" spc="10" dirty="0">
                          <a:effectLst/>
                          <a:latin typeface="Arial" panose="020B0604020202020204" pitchFamily="34" charset="0"/>
                          <a:ea typeface="Arial" panose="020B0604020202020204" pitchFamily="34" charset="0"/>
                        </a:rPr>
                        <a:t> </a:t>
                      </a:r>
                      <a:r>
                        <a:rPr lang="en-US" sz="900" spc="-15" dirty="0">
                          <a:effectLst/>
                          <a:latin typeface="Arial" panose="020B0604020202020204" pitchFamily="34" charset="0"/>
                          <a:ea typeface="Arial" panose="020B0604020202020204" pitchFamily="34" charset="0"/>
                        </a:rPr>
                        <a:t>e</a:t>
                      </a:r>
                      <a:r>
                        <a:rPr lang="en-US" sz="900" dirty="0">
                          <a:effectLst/>
                          <a:latin typeface="Arial" panose="020B0604020202020204" pitchFamily="34" charset="0"/>
                          <a:ea typeface="Arial" panose="020B0604020202020204" pitchFamily="34" charset="0"/>
                        </a:rPr>
                        <a:t>n </a:t>
                      </a:r>
                      <a:r>
                        <a:rPr lang="en-US" sz="900" spc="-5" dirty="0">
                          <a:effectLst/>
                          <a:latin typeface="Arial" panose="020B0604020202020204" pitchFamily="34" charset="0"/>
                          <a:ea typeface="Arial" panose="020B0604020202020204" pitchFamily="34" charset="0"/>
                        </a:rPr>
                        <a:t>l</a:t>
                      </a:r>
                      <a:r>
                        <a:rPr lang="en-US" sz="900" dirty="0">
                          <a:effectLst/>
                          <a:latin typeface="Arial" panose="020B0604020202020204" pitchFamily="34" charset="0"/>
                          <a:ea typeface="Arial" panose="020B0604020202020204" pitchFamily="34" charset="0"/>
                        </a:rPr>
                        <a:t>a</a:t>
                      </a:r>
                      <a:r>
                        <a:rPr lang="en-US" sz="900" spc="25" dirty="0">
                          <a:effectLst/>
                          <a:latin typeface="Arial" panose="020B0604020202020204" pitchFamily="34" charset="0"/>
                          <a:ea typeface="Arial" panose="020B0604020202020204" pitchFamily="34" charset="0"/>
                        </a:rPr>
                        <a:t> </a:t>
                      </a:r>
                      <a:r>
                        <a:rPr lang="en-US" sz="900" spc="10" dirty="0" err="1">
                          <a:effectLst/>
                          <a:latin typeface="Arial" panose="020B0604020202020204" pitchFamily="34" charset="0"/>
                          <a:ea typeface="Arial" panose="020B0604020202020204" pitchFamily="34" charset="0"/>
                        </a:rPr>
                        <a:t>ap</a:t>
                      </a:r>
                      <a:r>
                        <a:rPr lang="en-US" sz="900" spc="-30" dirty="0" err="1">
                          <a:effectLst/>
                          <a:latin typeface="Arial" panose="020B0604020202020204" pitchFamily="34" charset="0"/>
                          <a:ea typeface="Arial" panose="020B0604020202020204" pitchFamily="34" charset="0"/>
                        </a:rPr>
                        <a:t>r</a:t>
                      </a:r>
                      <a:r>
                        <a:rPr lang="en-US" sz="900" spc="10" dirty="0" err="1">
                          <a:effectLst/>
                          <a:latin typeface="Arial" panose="020B0604020202020204" pitchFamily="34" charset="0"/>
                          <a:ea typeface="Arial" panose="020B0604020202020204" pitchFamily="34" charset="0"/>
                        </a:rPr>
                        <a:t>e</a:t>
                      </a:r>
                      <a:r>
                        <a:rPr lang="en-US" sz="900" dirty="0" err="1">
                          <a:effectLst/>
                          <a:latin typeface="Arial" panose="020B0604020202020204" pitchFamily="34" charset="0"/>
                          <a:ea typeface="Arial" panose="020B0604020202020204" pitchFamily="34" charset="0"/>
                        </a:rPr>
                        <a:t>c</a:t>
                      </a:r>
                      <a:r>
                        <a:rPr lang="en-US" sz="900" spc="-5" dirty="0" err="1">
                          <a:effectLst/>
                          <a:latin typeface="Arial" panose="020B0604020202020204" pitchFamily="34" charset="0"/>
                          <a:ea typeface="Arial" panose="020B0604020202020204" pitchFamily="34" charset="0"/>
                        </a:rPr>
                        <a:t>i</a:t>
                      </a:r>
                      <a:r>
                        <a:rPr lang="en-US" sz="900" spc="10" dirty="0" err="1">
                          <a:effectLst/>
                          <a:latin typeface="Arial" panose="020B0604020202020204" pitchFamily="34" charset="0"/>
                          <a:ea typeface="Arial" panose="020B0604020202020204" pitchFamily="34" charset="0"/>
                        </a:rPr>
                        <a:t>a</a:t>
                      </a:r>
                      <a:r>
                        <a:rPr lang="en-US" sz="900" dirty="0" err="1">
                          <a:effectLst/>
                          <a:latin typeface="Arial" panose="020B0604020202020204" pitchFamily="34" charset="0"/>
                          <a:ea typeface="Arial" panose="020B0604020202020204" pitchFamily="34" charset="0"/>
                        </a:rPr>
                        <a:t>c</a:t>
                      </a:r>
                      <a:r>
                        <a:rPr lang="en-US" sz="900" spc="-30" dirty="0" err="1">
                          <a:effectLst/>
                          <a:latin typeface="Arial" panose="020B0604020202020204" pitchFamily="34" charset="0"/>
                          <a:ea typeface="Arial" panose="020B0604020202020204" pitchFamily="34" charset="0"/>
                        </a:rPr>
                        <a:t>i</a:t>
                      </a:r>
                      <a:r>
                        <a:rPr lang="en-US" sz="900" spc="10" dirty="0" err="1">
                          <a:effectLst/>
                          <a:latin typeface="Arial" panose="020B0604020202020204" pitchFamily="34" charset="0"/>
                          <a:ea typeface="Arial" panose="020B0604020202020204" pitchFamily="34" charset="0"/>
                        </a:rPr>
                        <a:t>ó</a:t>
                      </a:r>
                      <a:r>
                        <a:rPr lang="en-US" sz="900" dirty="0" err="1">
                          <a:effectLst/>
                          <a:latin typeface="Arial" panose="020B0604020202020204" pitchFamily="34" charset="0"/>
                          <a:ea typeface="Arial" panose="020B0604020202020204" pitchFamily="34" charset="0"/>
                        </a:rPr>
                        <a:t>n</a:t>
                      </a:r>
                      <a:r>
                        <a:rPr lang="en-US" sz="900" dirty="0">
                          <a:effectLst/>
                          <a:latin typeface="Arial" panose="020B0604020202020204" pitchFamily="34" charset="0"/>
                          <a:ea typeface="Arial" panose="020B0604020202020204" pitchFamily="34" charset="0"/>
                        </a:rPr>
                        <a:t> e </a:t>
                      </a:r>
                      <a:r>
                        <a:rPr lang="en-US" sz="900" spc="-5" dirty="0" err="1">
                          <a:effectLst/>
                          <a:latin typeface="Arial" panose="020B0604020202020204" pitchFamily="34" charset="0"/>
                          <a:ea typeface="Arial" panose="020B0604020202020204" pitchFamily="34" charset="0"/>
                        </a:rPr>
                        <a:t>i</a:t>
                      </a:r>
                      <a:r>
                        <a:rPr lang="en-US" sz="900" spc="10" dirty="0" err="1">
                          <a:effectLst/>
                          <a:latin typeface="Arial" panose="020B0604020202020204" pitchFamily="34" charset="0"/>
                          <a:ea typeface="Arial" panose="020B0604020202020204" pitchFamily="34" charset="0"/>
                        </a:rPr>
                        <a:t>n</a:t>
                      </a:r>
                      <a:r>
                        <a:rPr lang="en-US" sz="900" spc="5" dirty="0" err="1">
                          <a:effectLst/>
                          <a:latin typeface="Arial" panose="020B0604020202020204" pitchFamily="34" charset="0"/>
                          <a:ea typeface="Arial" panose="020B0604020202020204" pitchFamily="34" charset="0"/>
                        </a:rPr>
                        <a:t>t</a:t>
                      </a:r>
                      <a:r>
                        <a:rPr lang="en-US" sz="900" spc="10" dirty="0" err="1">
                          <a:effectLst/>
                          <a:latin typeface="Arial" panose="020B0604020202020204" pitchFamily="34" charset="0"/>
                          <a:ea typeface="Arial" panose="020B0604020202020204" pitchFamily="34" charset="0"/>
                        </a:rPr>
                        <a:t>e</a:t>
                      </a:r>
                      <a:r>
                        <a:rPr lang="en-US" sz="900" spc="-10" dirty="0" err="1">
                          <a:effectLst/>
                          <a:latin typeface="Arial" panose="020B0604020202020204" pitchFamily="34" charset="0"/>
                          <a:ea typeface="Arial" panose="020B0604020202020204" pitchFamily="34" charset="0"/>
                        </a:rPr>
                        <a:t>r</a:t>
                      </a:r>
                      <a:r>
                        <a:rPr lang="en-US" sz="900" spc="10" dirty="0" err="1">
                          <a:effectLst/>
                          <a:latin typeface="Arial" panose="020B0604020202020204" pitchFamily="34" charset="0"/>
                          <a:ea typeface="Arial" panose="020B0604020202020204" pitchFamily="34" charset="0"/>
                        </a:rPr>
                        <a:t>p</a:t>
                      </a:r>
                      <a:r>
                        <a:rPr lang="en-US" sz="900" spc="-30" dirty="0" err="1">
                          <a:effectLst/>
                          <a:latin typeface="Arial" panose="020B0604020202020204" pitchFamily="34" charset="0"/>
                          <a:ea typeface="Arial" panose="020B0604020202020204" pitchFamily="34" charset="0"/>
                        </a:rPr>
                        <a:t>r</a:t>
                      </a:r>
                      <a:r>
                        <a:rPr lang="en-US" sz="900" spc="10" dirty="0" err="1">
                          <a:effectLst/>
                          <a:latin typeface="Arial" panose="020B0604020202020204" pitchFamily="34" charset="0"/>
                          <a:ea typeface="Arial" panose="020B0604020202020204" pitchFamily="34" charset="0"/>
                        </a:rPr>
                        <a:t>e</a:t>
                      </a:r>
                      <a:r>
                        <a:rPr lang="en-US" sz="900" spc="5" dirty="0" err="1">
                          <a:effectLst/>
                          <a:latin typeface="Arial" panose="020B0604020202020204" pitchFamily="34" charset="0"/>
                          <a:ea typeface="Arial" panose="020B0604020202020204" pitchFamily="34" charset="0"/>
                        </a:rPr>
                        <a:t>t</a:t>
                      </a:r>
                      <a:r>
                        <a:rPr lang="en-US" sz="900" spc="10" dirty="0" err="1">
                          <a:effectLst/>
                          <a:latin typeface="Arial" panose="020B0604020202020204" pitchFamily="34" charset="0"/>
                          <a:ea typeface="Arial" panose="020B0604020202020204" pitchFamily="34" charset="0"/>
                        </a:rPr>
                        <a:t>a</a:t>
                      </a:r>
                      <a:r>
                        <a:rPr lang="en-US" sz="900" dirty="0" err="1">
                          <a:effectLst/>
                          <a:latin typeface="Arial" panose="020B0604020202020204" pitchFamily="34" charset="0"/>
                          <a:ea typeface="Arial" panose="020B0604020202020204" pitchFamily="34" charset="0"/>
                        </a:rPr>
                        <a:t>c</a:t>
                      </a:r>
                      <a:r>
                        <a:rPr lang="en-US" sz="900" spc="-30" dirty="0" err="1">
                          <a:effectLst/>
                          <a:latin typeface="Arial" panose="020B0604020202020204" pitchFamily="34" charset="0"/>
                          <a:ea typeface="Arial" panose="020B0604020202020204" pitchFamily="34" charset="0"/>
                        </a:rPr>
                        <a:t>i</a:t>
                      </a:r>
                      <a:r>
                        <a:rPr lang="en-US" sz="900" spc="10" dirty="0" err="1">
                          <a:effectLst/>
                          <a:latin typeface="Arial" panose="020B0604020202020204" pitchFamily="34" charset="0"/>
                          <a:ea typeface="Arial" panose="020B0604020202020204" pitchFamily="34" charset="0"/>
                        </a:rPr>
                        <a:t>ó</a:t>
                      </a:r>
                      <a:r>
                        <a:rPr lang="en-US" sz="900" dirty="0" err="1">
                          <a:effectLst/>
                          <a:latin typeface="Arial" panose="020B0604020202020204" pitchFamily="34" charset="0"/>
                          <a:ea typeface="Arial" panose="020B0604020202020204" pitchFamily="34" charset="0"/>
                        </a:rPr>
                        <a:t>n</a:t>
                      </a:r>
                      <a:r>
                        <a:rPr lang="en-US" sz="900" dirty="0">
                          <a:effectLst/>
                          <a:latin typeface="Arial" panose="020B0604020202020204" pitchFamily="34" charset="0"/>
                          <a:ea typeface="Arial" panose="020B0604020202020204" pitchFamily="34" charset="0"/>
                        </a:rPr>
                        <a:t> </a:t>
                      </a:r>
                      <a:r>
                        <a:rPr lang="en-US" sz="900" spc="-15" dirty="0">
                          <a:effectLst/>
                          <a:latin typeface="Arial" panose="020B0604020202020204" pitchFamily="34" charset="0"/>
                          <a:ea typeface="Arial" panose="020B0604020202020204" pitchFamily="34" charset="0"/>
                        </a:rPr>
                        <a:t>d</a:t>
                      </a:r>
                      <a:r>
                        <a:rPr lang="en-US" sz="900" dirty="0">
                          <a:effectLst/>
                          <a:latin typeface="Arial" panose="020B0604020202020204" pitchFamily="34" charset="0"/>
                          <a:ea typeface="Arial" panose="020B0604020202020204" pitchFamily="34" charset="0"/>
                        </a:rPr>
                        <a:t>e s</a:t>
                      </a:r>
                      <a:r>
                        <a:rPr lang="en-US" sz="900" spc="10" dirty="0">
                          <a:effectLst/>
                          <a:latin typeface="Arial" panose="020B0604020202020204" pitchFamily="34" charset="0"/>
                          <a:ea typeface="Arial" panose="020B0604020202020204" pitchFamily="34" charset="0"/>
                        </a:rPr>
                        <a:t>u</a:t>
                      </a:r>
                      <a:r>
                        <a:rPr lang="en-US" sz="900" dirty="0">
                          <a:effectLst/>
                          <a:latin typeface="Arial" panose="020B0604020202020204" pitchFamily="34" charset="0"/>
                          <a:ea typeface="Arial" panose="020B0604020202020204" pitchFamily="34" charset="0"/>
                        </a:rPr>
                        <a:t>s  </a:t>
                      </a:r>
                      <a:r>
                        <a:rPr lang="en-US" sz="900" spc="215" dirty="0">
                          <a:effectLst/>
                          <a:latin typeface="Arial" panose="020B0604020202020204" pitchFamily="34" charset="0"/>
                          <a:ea typeface="Arial" panose="020B0604020202020204" pitchFamily="34" charset="0"/>
                        </a:rPr>
                        <a:t> </a:t>
                      </a:r>
                      <a:r>
                        <a:rPr lang="en-US" sz="900" spc="10" dirty="0" err="1">
                          <a:effectLst/>
                          <a:latin typeface="Arial" panose="020B0604020202020204" pitchFamily="34" charset="0"/>
                          <a:ea typeface="Arial" panose="020B0604020202020204" pitchFamily="34" charset="0"/>
                        </a:rPr>
                        <a:t>e</a:t>
                      </a:r>
                      <a:r>
                        <a:rPr lang="en-US" sz="900" spc="-25" dirty="0" err="1">
                          <a:effectLst/>
                          <a:latin typeface="Arial" panose="020B0604020202020204" pitchFamily="34" charset="0"/>
                          <a:ea typeface="Arial" panose="020B0604020202020204" pitchFamily="34" charset="0"/>
                        </a:rPr>
                        <a:t>x</a:t>
                      </a:r>
                      <a:r>
                        <a:rPr lang="en-US" sz="900" spc="10" dirty="0" err="1">
                          <a:effectLst/>
                          <a:latin typeface="Arial" panose="020B0604020202020204" pitchFamily="34" charset="0"/>
                          <a:ea typeface="Arial" panose="020B0604020202020204" pitchFamily="34" charset="0"/>
                        </a:rPr>
                        <a:t>p</a:t>
                      </a:r>
                      <a:r>
                        <a:rPr lang="en-US" sz="900" spc="-10" dirty="0" err="1">
                          <a:effectLst/>
                          <a:latin typeface="Arial" panose="020B0604020202020204" pitchFamily="34" charset="0"/>
                          <a:ea typeface="Arial" panose="020B0604020202020204" pitchFamily="34" charset="0"/>
                        </a:rPr>
                        <a:t>r</a:t>
                      </a:r>
                      <a:r>
                        <a:rPr lang="en-US" sz="900" spc="10" dirty="0" err="1">
                          <a:effectLst/>
                          <a:latin typeface="Arial" panose="020B0604020202020204" pitchFamily="34" charset="0"/>
                          <a:ea typeface="Arial" panose="020B0604020202020204" pitchFamily="34" charset="0"/>
                        </a:rPr>
                        <a:t>e</a:t>
                      </a:r>
                      <a:r>
                        <a:rPr lang="en-US" sz="900" dirty="0" err="1">
                          <a:effectLst/>
                          <a:latin typeface="Arial" panose="020B0604020202020204" pitchFamily="34" charset="0"/>
                          <a:ea typeface="Arial" panose="020B0604020202020204" pitchFamily="34" charset="0"/>
                        </a:rPr>
                        <a:t>s</a:t>
                      </a:r>
                      <a:r>
                        <a:rPr lang="en-US" sz="900" spc="-30" dirty="0" err="1">
                          <a:effectLst/>
                          <a:latin typeface="Arial" panose="020B0604020202020204" pitchFamily="34" charset="0"/>
                          <a:ea typeface="Arial" panose="020B0604020202020204" pitchFamily="34" charset="0"/>
                        </a:rPr>
                        <a:t>i</a:t>
                      </a:r>
                      <a:r>
                        <a:rPr lang="en-US" sz="900" spc="10" dirty="0" err="1">
                          <a:effectLst/>
                          <a:latin typeface="Arial" panose="020B0604020202020204" pitchFamily="34" charset="0"/>
                          <a:ea typeface="Arial" panose="020B0604020202020204" pitchFamily="34" charset="0"/>
                        </a:rPr>
                        <a:t>o</a:t>
                      </a:r>
                      <a:r>
                        <a:rPr lang="en-US" sz="900" spc="-15" dirty="0" err="1">
                          <a:effectLst/>
                          <a:latin typeface="Arial" panose="020B0604020202020204" pitchFamily="34" charset="0"/>
                          <a:ea typeface="Arial" panose="020B0604020202020204" pitchFamily="34" charset="0"/>
                        </a:rPr>
                        <a:t>n</a:t>
                      </a:r>
                      <a:r>
                        <a:rPr lang="en-US" sz="900" spc="10" dirty="0" err="1">
                          <a:effectLst/>
                          <a:latin typeface="Arial" panose="020B0604020202020204" pitchFamily="34" charset="0"/>
                          <a:ea typeface="Arial" panose="020B0604020202020204" pitchFamily="34" charset="0"/>
                        </a:rPr>
                        <a:t>e</a:t>
                      </a:r>
                      <a:r>
                        <a:rPr lang="en-US" sz="900" dirty="0" err="1">
                          <a:effectLst/>
                          <a:latin typeface="Arial" panose="020B0604020202020204" pitchFamily="34" charset="0"/>
                          <a:ea typeface="Arial" panose="020B0604020202020204" pitchFamily="34" charset="0"/>
                        </a:rPr>
                        <a:t>s</a:t>
                      </a:r>
                      <a:endParaRPr lang="es-MX" sz="900" dirty="0">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D9C3"/>
                    </a:solidFill>
                  </a:tcPr>
                </a:tc>
                <a:tc>
                  <a:txBody>
                    <a:bodyPr/>
                    <a:lstStyle/>
                    <a:p>
                      <a:pPr marL="149225">
                        <a:lnSpc>
                          <a:spcPts val="1300"/>
                        </a:lnSpc>
                        <a:spcAft>
                          <a:spcPts val="0"/>
                        </a:spcAft>
                      </a:pPr>
                      <a:r>
                        <a:rPr lang="en-US" sz="900" dirty="0">
                          <a:effectLst/>
                          <a:latin typeface="Segoe MDL2 Assets" panose="050A0102010101010101" pitchFamily="18" charset="0"/>
                          <a:ea typeface="Segoe MDL2 Assets" panose="050A0102010101010101" pitchFamily="18" charset="0"/>
                          <a:cs typeface="Segoe MDL2 Assets" panose="050A0102010101010101" pitchFamily="18" charset="0"/>
                        </a:rPr>
                        <a:t></a:t>
                      </a:r>
                      <a:r>
                        <a:rPr lang="en-US" sz="900" spc="50" dirty="0">
                          <a:effectLst/>
                          <a:latin typeface="Segoe MDL2 Assets" panose="050A0102010101010101" pitchFamily="18" charset="0"/>
                          <a:ea typeface="Segoe MDL2 Assets" panose="050A0102010101010101" pitchFamily="18" charset="0"/>
                          <a:cs typeface="Segoe MDL2 Assets" panose="050A0102010101010101" pitchFamily="18" charset="0"/>
                        </a:rPr>
                        <a:t> </a:t>
                      </a:r>
                      <a:r>
                        <a:rPr lang="en-US" sz="900" spc="-5" dirty="0" err="1">
                          <a:effectLst/>
                          <a:latin typeface="Arial" panose="020B0604020202020204" pitchFamily="34" charset="0"/>
                          <a:ea typeface="Arial" panose="020B0604020202020204" pitchFamily="34" charset="0"/>
                        </a:rPr>
                        <a:t>C</a:t>
                      </a:r>
                      <a:r>
                        <a:rPr lang="en-US" sz="900" spc="10" dirty="0" err="1">
                          <a:effectLst/>
                          <a:latin typeface="Arial" panose="020B0604020202020204" pitchFamily="34" charset="0"/>
                          <a:ea typeface="Arial" panose="020B0604020202020204" pitchFamily="34" charset="0"/>
                        </a:rPr>
                        <a:t>ue</a:t>
                      </a:r>
                      <a:r>
                        <a:rPr lang="en-US" sz="900" dirty="0" err="1">
                          <a:effectLst/>
                          <a:latin typeface="Arial" panose="020B0604020202020204" pitchFamily="34" charset="0"/>
                          <a:ea typeface="Arial" panose="020B0604020202020204" pitchFamily="34" charset="0"/>
                        </a:rPr>
                        <a:t>s</a:t>
                      </a:r>
                      <a:r>
                        <a:rPr lang="en-US" sz="900" spc="5" dirty="0" err="1">
                          <a:effectLst/>
                          <a:latin typeface="Arial" panose="020B0604020202020204" pitchFamily="34" charset="0"/>
                          <a:ea typeface="Arial" panose="020B0604020202020204" pitchFamily="34" charset="0"/>
                        </a:rPr>
                        <a:t>t</a:t>
                      </a:r>
                      <a:r>
                        <a:rPr lang="en-US" sz="900" spc="-30" dirty="0" err="1">
                          <a:effectLst/>
                          <a:latin typeface="Arial" panose="020B0604020202020204" pitchFamily="34" charset="0"/>
                          <a:ea typeface="Arial" panose="020B0604020202020204" pitchFamily="34" charset="0"/>
                        </a:rPr>
                        <a:t>i</a:t>
                      </a:r>
                      <a:r>
                        <a:rPr lang="en-US" sz="900" spc="10" dirty="0" err="1">
                          <a:effectLst/>
                          <a:latin typeface="Arial" panose="020B0604020202020204" pitchFamily="34" charset="0"/>
                          <a:ea typeface="Arial" panose="020B0604020202020204" pitchFamily="34" charset="0"/>
                        </a:rPr>
                        <a:t>o</a:t>
                      </a:r>
                      <a:r>
                        <a:rPr lang="en-US" sz="900" spc="-15" dirty="0" err="1">
                          <a:effectLst/>
                          <a:latin typeface="Arial" panose="020B0604020202020204" pitchFamily="34" charset="0"/>
                          <a:ea typeface="Arial" panose="020B0604020202020204" pitchFamily="34" charset="0"/>
                        </a:rPr>
                        <a:t>n</a:t>
                      </a:r>
                      <a:r>
                        <a:rPr lang="en-US" sz="900" spc="10" dirty="0" err="1">
                          <a:effectLst/>
                          <a:latin typeface="Arial" panose="020B0604020202020204" pitchFamily="34" charset="0"/>
                          <a:ea typeface="Arial" panose="020B0604020202020204" pitchFamily="34" charset="0"/>
                        </a:rPr>
                        <a:t>a</a:t>
                      </a:r>
                      <a:r>
                        <a:rPr lang="en-US" sz="900" spc="-10" dirty="0" err="1">
                          <a:effectLst/>
                          <a:latin typeface="Arial" panose="020B0604020202020204" pitchFamily="34" charset="0"/>
                          <a:ea typeface="Arial" panose="020B0604020202020204" pitchFamily="34" charset="0"/>
                        </a:rPr>
                        <a:t>r</a:t>
                      </a:r>
                      <a:r>
                        <a:rPr lang="en-US" sz="900" spc="-5" dirty="0" err="1">
                          <a:effectLst/>
                          <a:latin typeface="Arial" panose="020B0604020202020204" pitchFamily="34" charset="0"/>
                          <a:ea typeface="Arial" panose="020B0604020202020204" pitchFamily="34" charset="0"/>
                        </a:rPr>
                        <a:t>i</a:t>
                      </a:r>
                      <a:r>
                        <a:rPr lang="en-US" sz="900" dirty="0" err="1">
                          <a:effectLst/>
                          <a:latin typeface="Arial" panose="020B0604020202020204" pitchFamily="34" charset="0"/>
                          <a:ea typeface="Arial" panose="020B0604020202020204" pitchFamily="34" charset="0"/>
                        </a:rPr>
                        <a:t>o</a:t>
                      </a:r>
                      <a:endParaRPr lang="es-MX" sz="900" dirty="0">
                        <a:effectLst/>
                        <a:latin typeface="Times New Roman" panose="02020603050405020304" pitchFamily="18" charset="0"/>
                        <a:ea typeface="Times New Roman" panose="02020603050405020304" pitchFamily="18" charset="0"/>
                      </a:endParaRPr>
                    </a:p>
                    <a:p>
                      <a:pPr marL="237490" marR="342265" indent="-88265">
                        <a:lnSpc>
                          <a:spcPts val="1200"/>
                        </a:lnSpc>
                        <a:spcBef>
                          <a:spcPts val="110"/>
                        </a:spcBef>
                        <a:spcAft>
                          <a:spcPts val="0"/>
                        </a:spcAft>
                      </a:pPr>
                      <a:r>
                        <a:rPr lang="en-US" sz="900" dirty="0">
                          <a:effectLst/>
                          <a:latin typeface="Segoe MDL2 Assets" panose="050A0102010101010101" pitchFamily="18" charset="0"/>
                          <a:ea typeface="Segoe MDL2 Assets" panose="050A0102010101010101" pitchFamily="18" charset="0"/>
                          <a:cs typeface="Segoe MDL2 Assets" panose="050A0102010101010101" pitchFamily="18" charset="0"/>
                        </a:rPr>
                        <a:t></a:t>
                      </a:r>
                      <a:r>
                        <a:rPr lang="en-US" sz="900" spc="50" dirty="0">
                          <a:effectLst/>
                          <a:latin typeface="Segoe MDL2 Assets" panose="050A0102010101010101" pitchFamily="18" charset="0"/>
                          <a:ea typeface="Segoe MDL2 Assets" panose="050A0102010101010101" pitchFamily="18" charset="0"/>
                          <a:cs typeface="Segoe MDL2 Assets" panose="050A0102010101010101" pitchFamily="18" charset="0"/>
                        </a:rPr>
                        <a:t> </a:t>
                      </a:r>
                      <a:r>
                        <a:rPr lang="en-US" sz="900" spc="5" dirty="0" err="1">
                          <a:effectLst/>
                          <a:latin typeface="Arial" panose="020B0604020202020204" pitchFamily="34" charset="0"/>
                          <a:ea typeface="Arial" panose="020B0604020202020204" pitchFamily="34" charset="0"/>
                        </a:rPr>
                        <a:t>P</a:t>
                      </a:r>
                      <a:r>
                        <a:rPr lang="en-US" sz="900" spc="-10" dirty="0" err="1">
                          <a:effectLst/>
                          <a:latin typeface="Arial" panose="020B0604020202020204" pitchFamily="34" charset="0"/>
                          <a:ea typeface="Arial" panose="020B0604020202020204" pitchFamily="34" charset="0"/>
                        </a:rPr>
                        <a:t>r</a:t>
                      </a:r>
                      <a:r>
                        <a:rPr lang="en-US" sz="900" spc="10" dirty="0" err="1">
                          <a:effectLst/>
                          <a:latin typeface="Arial" panose="020B0604020202020204" pitchFamily="34" charset="0"/>
                          <a:ea typeface="Arial" panose="020B0604020202020204" pitchFamily="34" charset="0"/>
                        </a:rPr>
                        <a:t>e</a:t>
                      </a:r>
                      <a:r>
                        <a:rPr lang="en-US" sz="900" spc="-15" dirty="0" err="1">
                          <a:effectLst/>
                          <a:latin typeface="Arial" panose="020B0604020202020204" pitchFamily="34" charset="0"/>
                          <a:ea typeface="Arial" panose="020B0604020202020204" pitchFamily="34" charset="0"/>
                        </a:rPr>
                        <a:t>g</a:t>
                      </a:r>
                      <a:r>
                        <a:rPr lang="en-US" sz="900" spc="10" dirty="0" err="1">
                          <a:effectLst/>
                          <a:latin typeface="Arial" panose="020B0604020202020204" pitchFamily="34" charset="0"/>
                          <a:ea typeface="Arial" panose="020B0604020202020204" pitchFamily="34" charset="0"/>
                        </a:rPr>
                        <a:t>un</a:t>
                      </a:r>
                      <a:r>
                        <a:rPr lang="en-US" sz="900" spc="-20" dirty="0" err="1">
                          <a:effectLst/>
                          <a:latin typeface="Arial" panose="020B0604020202020204" pitchFamily="34" charset="0"/>
                          <a:ea typeface="Arial" panose="020B0604020202020204" pitchFamily="34" charset="0"/>
                        </a:rPr>
                        <a:t>t</a:t>
                      </a:r>
                      <a:r>
                        <a:rPr lang="en-US" sz="900" spc="10" dirty="0" err="1">
                          <a:effectLst/>
                          <a:latin typeface="Arial" panose="020B0604020202020204" pitchFamily="34" charset="0"/>
                          <a:ea typeface="Arial" panose="020B0604020202020204" pitchFamily="34" charset="0"/>
                        </a:rPr>
                        <a:t>a</a:t>
                      </a:r>
                      <a:r>
                        <a:rPr lang="en-US" sz="900" dirty="0" err="1">
                          <a:effectLst/>
                          <a:latin typeface="Arial" panose="020B0604020202020204" pitchFamily="34" charset="0"/>
                          <a:ea typeface="Arial" panose="020B0604020202020204" pitchFamily="34" charset="0"/>
                        </a:rPr>
                        <a:t>s</a:t>
                      </a:r>
                      <a:r>
                        <a:rPr lang="en-US" sz="900" dirty="0">
                          <a:effectLst/>
                          <a:latin typeface="Arial" panose="020B0604020202020204" pitchFamily="34" charset="0"/>
                          <a:ea typeface="Arial" panose="020B0604020202020204" pitchFamily="34" charset="0"/>
                        </a:rPr>
                        <a:t> </a:t>
                      </a:r>
                      <a:r>
                        <a:rPr lang="en-US" sz="900" spc="10" dirty="0" err="1">
                          <a:effectLst/>
                          <a:latin typeface="Arial" panose="020B0604020202020204" pitchFamily="34" charset="0"/>
                          <a:ea typeface="Arial" panose="020B0604020202020204" pitchFamily="34" charset="0"/>
                        </a:rPr>
                        <a:t>d</a:t>
                      </a:r>
                      <a:r>
                        <a:rPr lang="en-US" sz="900" spc="-5" dirty="0" err="1">
                          <a:effectLst/>
                          <a:latin typeface="Arial" panose="020B0604020202020204" pitchFamily="34" charset="0"/>
                          <a:ea typeface="Arial" panose="020B0604020202020204" pitchFamily="34" charset="0"/>
                        </a:rPr>
                        <a:t>i</a:t>
                      </a:r>
                      <a:r>
                        <a:rPr lang="en-US" sz="900" spc="-10" dirty="0" err="1">
                          <a:effectLst/>
                          <a:latin typeface="Arial" panose="020B0604020202020204" pitchFamily="34" charset="0"/>
                          <a:ea typeface="Arial" panose="020B0604020202020204" pitchFamily="34" charset="0"/>
                        </a:rPr>
                        <a:t>r</a:t>
                      </a:r>
                      <a:r>
                        <a:rPr lang="en-US" sz="900" spc="-5" dirty="0" err="1">
                          <a:effectLst/>
                          <a:latin typeface="Arial" panose="020B0604020202020204" pitchFamily="34" charset="0"/>
                          <a:ea typeface="Arial" panose="020B0604020202020204" pitchFamily="34" charset="0"/>
                        </a:rPr>
                        <a:t>i</a:t>
                      </a:r>
                      <a:r>
                        <a:rPr lang="en-US" sz="900" spc="10" dirty="0" err="1">
                          <a:effectLst/>
                          <a:latin typeface="Arial" panose="020B0604020202020204" pitchFamily="34" charset="0"/>
                          <a:ea typeface="Arial" panose="020B0604020202020204" pitchFamily="34" charset="0"/>
                        </a:rPr>
                        <a:t>g</a:t>
                      </a:r>
                      <a:r>
                        <a:rPr lang="en-US" sz="900" spc="-5" dirty="0" err="1">
                          <a:effectLst/>
                          <a:latin typeface="Arial" panose="020B0604020202020204" pitchFamily="34" charset="0"/>
                          <a:ea typeface="Arial" panose="020B0604020202020204" pitchFamily="34" charset="0"/>
                        </a:rPr>
                        <a:t>i</a:t>
                      </a:r>
                      <a:r>
                        <a:rPr lang="en-US" sz="900" spc="10" dirty="0" err="1">
                          <a:effectLst/>
                          <a:latin typeface="Arial" panose="020B0604020202020204" pitchFamily="34" charset="0"/>
                          <a:ea typeface="Arial" panose="020B0604020202020204" pitchFamily="34" charset="0"/>
                        </a:rPr>
                        <a:t>da</a:t>
                      </a:r>
                      <a:r>
                        <a:rPr lang="en-US" sz="900" dirty="0" err="1">
                          <a:effectLst/>
                          <a:latin typeface="Arial" panose="020B0604020202020204" pitchFamily="34" charset="0"/>
                          <a:ea typeface="Arial" panose="020B0604020202020204" pitchFamily="34" charset="0"/>
                        </a:rPr>
                        <a:t>s</a:t>
                      </a:r>
                      <a:endParaRPr lang="es-MX" sz="900" dirty="0">
                        <a:effectLst/>
                        <a:latin typeface="Times New Roman" panose="02020603050405020304" pitchFamily="18" charset="0"/>
                        <a:ea typeface="Times New Roman" panose="02020603050405020304" pitchFamily="18" charset="0"/>
                      </a:endParaRPr>
                    </a:p>
                    <a:p>
                      <a:pPr marL="149225">
                        <a:lnSpc>
                          <a:spcPts val="1300"/>
                        </a:lnSpc>
                        <a:spcAft>
                          <a:spcPts val="0"/>
                        </a:spcAft>
                      </a:pPr>
                      <a:r>
                        <a:rPr lang="en-US" sz="900" dirty="0">
                          <a:effectLst/>
                          <a:latin typeface="Segoe MDL2 Assets" panose="050A0102010101010101" pitchFamily="18" charset="0"/>
                          <a:ea typeface="Segoe MDL2 Assets" panose="050A0102010101010101" pitchFamily="18" charset="0"/>
                          <a:cs typeface="Segoe MDL2 Assets" panose="050A0102010101010101" pitchFamily="18" charset="0"/>
                        </a:rPr>
                        <a:t></a:t>
                      </a:r>
                      <a:r>
                        <a:rPr lang="en-US" sz="900" spc="50" dirty="0">
                          <a:effectLst/>
                          <a:latin typeface="Segoe MDL2 Assets" panose="050A0102010101010101" pitchFamily="18" charset="0"/>
                          <a:ea typeface="Segoe MDL2 Assets" panose="050A0102010101010101" pitchFamily="18" charset="0"/>
                          <a:cs typeface="Segoe MDL2 Assets" panose="050A0102010101010101" pitchFamily="18" charset="0"/>
                        </a:rPr>
                        <a:t> </a:t>
                      </a:r>
                      <a:r>
                        <a:rPr lang="en-US" sz="900" spc="5" dirty="0" err="1">
                          <a:effectLst/>
                          <a:latin typeface="Arial" panose="020B0604020202020204" pitchFamily="34" charset="0"/>
                          <a:ea typeface="Arial" panose="020B0604020202020204" pitchFamily="34" charset="0"/>
                        </a:rPr>
                        <a:t>E</a:t>
                      </a:r>
                      <a:r>
                        <a:rPr lang="en-US" sz="900" dirty="0" err="1">
                          <a:effectLst/>
                          <a:latin typeface="Arial" panose="020B0604020202020204" pitchFamily="34" charset="0"/>
                          <a:ea typeface="Arial" panose="020B0604020202020204" pitchFamily="34" charset="0"/>
                        </a:rPr>
                        <a:t>x</a:t>
                      </a:r>
                      <a:r>
                        <a:rPr lang="en-US" sz="900" spc="-15" dirty="0" err="1">
                          <a:effectLst/>
                          <a:latin typeface="Arial" panose="020B0604020202020204" pitchFamily="34" charset="0"/>
                          <a:ea typeface="Arial" panose="020B0604020202020204" pitchFamily="34" charset="0"/>
                        </a:rPr>
                        <a:t>p</a:t>
                      </a:r>
                      <a:r>
                        <a:rPr lang="en-US" sz="900" spc="10" dirty="0" err="1">
                          <a:effectLst/>
                          <a:latin typeface="Arial" panose="020B0604020202020204" pitchFamily="34" charset="0"/>
                          <a:ea typeface="Arial" panose="020B0604020202020204" pitchFamily="34" charset="0"/>
                        </a:rPr>
                        <a:t>o</a:t>
                      </a:r>
                      <a:r>
                        <a:rPr lang="en-US" sz="900" dirty="0" err="1">
                          <a:effectLst/>
                          <a:latin typeface="Arial" panose="020B0604020202020204" pitchFamily="34" charset="0"/>
                          <a:ea typeface="Arial" panose="020B0604020202020204" pitchFamily="34" charset="0"/>
                        </a:rPr>
                        <a:t>s</a:t>
                      </a:r>
                      <a:r>
                        <a:rPr lang="en-US" sz="900" spc="-5" dirty="0" err="1">
                          <a:effectLst/>
                          <a:latin typeface="Arial" panose="020B0604020202020204" pitchFamily="34" charset="0"/>
                          <a:ea typeface="Arial" panose="020B0604020202020204" pitchFamily="34" charset="0"/>
                        </a:rPr>
                        <a:t>i</a:t>
                      </a:r>
                      <a:r>
                        <a:rPr lang="en-US" sz="900" spc="5" dirty="0" err="1">
                          <a:effectLst/>
                          <a:latin typeface="Arial" panose="020B0604020202020204" pitchFamily="34" charset="0"/>
                          <a:ea typeface="Arial" panose="020B0604020202020204" pitchFamily="34" charset="0"/>
                        </a:rPr>
                        <a:t>t</a:t>
                      </a:r>
                      <a:r>
                        <a:rPr lang="en-US" sz="900" spc="-5" dirty="0" err="1">
                          <a:effectLst/>
                          <a:latin typeface="Arial" panose="020B0604020202020204" pitchFamily="34" charset="0"/>
                          <a:ea typeface="Arial" panose="020B0604020202020204" pitchFamily="34" charset="0"/>
                        </a:rPr>
                        <a:t>i</a:t>
                      </a:r>
                      <a:r>
                        <a:rPr lang="en-US" sz="900" dirty="0" err="1">
                          <a:effectLst/>
                          <a:latin typeface="Arial" panose="020B0604020202020204" pitchFamily="34" charset="0"/>
                          <a:ea typeface="Arial" panose="020B0604020202020204" pitchFamily="34" charset="0"/>
                        </a:rPr>
                        <a:t>vo</a:t>
                      </a:r>
                      <a:endParaRPr lang="es-MX" sz="900" dirty="0">
                        <a:effectLst/>
                        <a:latin typeface="Times New Roman" panose="02020603050405020304" pitchFamily="18" charset="0"/>
                        <a:ea typeface="Times New Roman" panose="02020603050405020304" pitchFamily="18" charset="0"/>
                      </a:endParaRPr>
                    </a:p>
                    <a:p>
                      <a:pPr marL="149225">
                        <a:spcBef>
                          <a:spcPts val="10"/>
                        </a:spcBef>
                        <a:spcAft>
                          <a:spcPts val="0"/>
                        </a:spcAft>
                      </a:pPr>
                      <a:r>
                        <a:rPr lang="en-US" sz="900" dirty="0">
                          <a:effectLst/>
                          <a:latin typeface="Segoe MDL2 Assets" panose="050A0102010101010101" pitchFamily="18" charset="0"/>
                          <a:ea typeface="Segoe MDL2 Assets" panose="050A0102010101010101" pitchFamily="18" charset="0"/>
                          <a:cs typeface="Segoe MDL2 Assets" panose="050A0102010101010101" pitchFamily="18" charset="0"/>
                        </a:rPr>
                        <a:t></a:t>
                      </a:r>
                      <a:r>
                        <a:rPr lang="en-US" sz="900" spc="50" dirty="0">
                          <a:effectLst/>
                          <a:latin typeface="Segoe MDL2 Assets" panose="050A0102010101010101" pitchFamily="18" charset="0"/>
                          <a:ea typeface="Segoe MDL2 Assets" panose="050A0102010101010101" pitchFamily="18" charset="0"/>
                          <a:cs typeface="Segoe MDL2 Assets" panose="050A0102010101010101" pitchFamily="18" charset="0"/>
                        </a:rPr>
                        <a:t> </a:t>
                      </a:r>
                      <a:r>
                        <a:rPr lang="en-US" sz="900" dirty="0">
                          <a:effectLst/>
                          <a:latin typeface="Arial" panose="020B0604020202020204" pitchFamily="34" charset="0"/>
                          <a:ea typeface="Arial" panose="020B0604020202020204" pitchFamily="34" charset="0"/>
                        </a:rPr>
                        <a:t>T</a:t>
                      </a:r>
                      <a:r>
                        <a:rPr lang="en-US" sz="900" spc="5" dirty="0">
                          <a:effectLst/>
                          <a:latin typeface="Arial" panose="020B0604020202020204" pitchFamily="34" charset="0"/>
                          <a:ea typeface="Arial" panose="020B0604020202020204" pitchFamily="34" charset="0"/>
                        </a:rPr>
                        <a:t>a</a:t>
                      </a:r>
                      <a:r>
                        <a:rPr lang="en-US" sz="900" spc="-5" dirty="0">
                          <a:effectLst/>
                          <a:latin typeface="Arial" panose="020B0604020202020204" pitchFamily="34" charset="0"/>
                          <a:ea typeface="Arial" panose="020B0604020202020204" pitchFamily="34" charset="0"/>
                        </a:rPr>
                        <a:t>ll</a:t>
                      </a:r>
                      <a:r>
                        <a:rPr lang="en-US" sz="900" spc="10" dirty="0">
                          <a:effectLst/>
                          <a:latin typeface="Arial" panose="020B0604020202020204" pitchFamily="34" charset="0"/>
                          <a:ea typeface="Arial" panose="020B0604020202020204" pitchFamily="34" charset="0"/>
                        </a:rPr>
                        <a:t>e</a:t>
                      </a:r>
                      <a:r>
                        <a:rPr lang="en-US" sz="900" dirty="0">
                          <a:effectLst/>
                          <a:latin typeface="Arial" panose="020B0604020202020204" pitchFamily="34" charset="0"/>
                          <a:ea typeface="Arial" panose="020B0604020202020204" pitchFamily="34" charset="0"/>
                        </a:rPr>
                        <a:t>r</a:t>
                      </a:r>
                      <a:endParaRPr lang="es-MX" sz="900" dirty="0">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D9C3"/>
                    </a:solidFill>
                  </a:tcPr>
                </a:tc>
                <a:extLst>
                  <a:ext uri="{0D108BD9-81ED-4DB2-BD59-A6C34878D82A}">
                    <a16:rowId xmlns:a16="http://schemas.microsoft.com/office/drawing/2014/main" val="2610239647"/>
                  </a:ext>
                </a:extLst>
              </a:tr>
            </a:tbl>
          </a:graphicData>
        </a:graphic>
      </p:graphicFrame>
      <p:grpSp>
        <p:nvGrpSpPr>
          <p:cNvPr id="9" name="Group 1"/>
          <p:cNvGrpSpPr>
            <a:grpSpLocks/>
          </p:cNvGrpSpPr>
          <p:nvPr/>
        </p:nvGrpSpPr>
        <p:grpSpPr bwMode="auto">
          <a:xfrm>
            <a:off x="2093342" y="6710597"/>
            <a:ext cx="1406525" cy="814387"/>
            <a:chOff x="1070" y="9325"/>
            <a:chExt cx="2214" cy="1283"/>
          </a:xfrm>
        </p:grpSpPr>
        <p:sp>
          <p:nvSpPr>
            <p:cNvPr id="10" name="Freeform 6"/>
            <p:cNvSpPr>
              <a:spLocks/>
            </p:cNvSpPr>
            <p:nvPr/>
          </p:nvSpPr>
          <p:spPr bwMode="auto">
            <a:xfrm>
              <a:off x="1080" y="9335"/>
              <a:ext cx="2194" cy="254"/>
            </a:xfrm>
            <a:custGeom>
              <a:avLst/>
              <a:gdLst>
                <a:gd name="T0" fmla="+- 0 3274 1080"/>
                <a:gd name="T1" fmla="*/ T0 w 2194"/>
                <a:gd name="T2" fmla="+- 0 9335 9335"/>
                <a:gd name="T3" fmla="*/ 9335 h 254"/>
                <a:gd name="T4" fmla="+- 0 1080 1080"/>
                <a:gd name="T5" fmla="*/ T4 w 2194"/>
                <a:gd name="T6" fmla="+- 0 9335 9335"/>
                <a:gd name="T7" fmla="*/ 9335 h 254"/>
                <a:gd name="T8" fmla="+- 0 1080 1080"/>
                <a:gd name="T9" fmla="*/ T8 w 2194"/>
                <a:gd name="T10" fmla="+- 0 9589 9335"/>
                <a:gd name="T11" fmla="*/ 9589 h 254"/>
                <a:gd name="T12" fmla="+- 0 3274 1080"/>
                <a:gd name="T13" fmla="*/ T12 w 2194"/>
                <a:gd name="T14" fmla="+- 0 9589 9335"/>
                <a:gd name="T15" fmla="*/ 9589 h 254"/>
                <a:gd name="T16" fmla="+- 0 3274 1080"/>
                <a:gd name="T17" fmla="*/ T16 w 2194"/>
                <a:gd name="T18" fmla="+- 0 9335 9335"/>
                <a:gd name="T19" fmla="*/ 9335 h 254"/>
              </a:gdLst>
              <a:ahLst/>
              <a:cxnLst>
                <a:cxn ang="0">
                  <a:pos x="T1" y="T3"/>
                </a:cxn>
                <a:cxn ang="0">
                  <a:pos x="T5" y="T7"/>
                </a:cxn>
                <a:cxn ang="0">
                  <a:pos x="T9" y="T11"/>
                </a:cxn>
                <a:cxn ang="0">
                  <a:pos x="T13" y="T15"/>
                </a:cxn>
                <a:cxn ang="0">
                  <a:pos x="T17" y="T19"/>
                </a:cxn>
              </a:cxnLst>
              <a:rect l="0" t="0" r="r" b="b"/>
              <a:pathLst>
                <a:path w="2194" h="254">
                  <a:moveTo>
                    <a:pt x="2194" y="0"/>
                  </a:moveTo>
                  <a:lnTo>
                    <a:pt x="0" y="0"/>
                  </a:lnTo>
                  <a:lnTo>
                    <a:pt x="0" y="254"/>
                  </a:lnTo>
                  <a:lnTo>
                    <a:pt x="2194" y="254"/>
                  </a:lnTo>
                  <a:lnTo>
                    <a:pt x="2194" y="0"/>
                  </a:lnTo>
                  <a:close/>
                </a:path>
              </a:pathLst>
            </a:custGeom>
            <a:solidFill>
              <a:srgbClr val="DDD9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MX" sz="1000"/>
            </a:p>
          </p:txBody>
        </p:sp>
        <p:sp>
          <p:nvSpPr>
            <p:cNvPr id="11" name="Freeform 5"/>
            <p:cNvSpPr>
              <a:spLocks/>
            </p:cNvSpPr>
            <p:nvPr/>
          </p:nvSpPr>
          <p:spPr bwMode="auto">
            <a:xfrm>
              <a:off x="1080" y="9589"/>
              <a:ext cx="2194" cy="250"/>
            </a:xfrm>
            <a:custGeom>
              <a:avLst/>
              <a:gdLst>
                <a:gd name="T0" fmla="+- 0 1080 1080"/>
                <a:gd name="T1" fmla="*/ T0 w 2194"/>
                <a:gd name="T2" fmla="+- 0 9839 9589"/>
                <a:gd name="T3" fmla="*/ 9839 h 250"/>
                <a:gd name="T4" fmla="+- 0 3274 1080"/>
                <a:gd name="T5" fmla="*/ T4 w 2194"/>
                <a:gd name="T6" fmla="+- 0 9839 9589"/>
                <a:gd name="T7" fmla="*/ 9839 h 250"/>
                <a:gd name="T8" fmla="+- 0 3274 1080"/>
                <a:gd name="T9" fmla="*/ T8 w 2194"/>
                <a:gd name="T10" fmla="+- 0 9589 9589"/>
                <a:gd name="T11" fmla="*/ 9589 h 250"/>
                <a:gd name="T12" fmla="+- 0 1080 1080"/>
                <a:gd name="T13" fmla="*/ T12 w 2194"/>
                <a:gd name="T14" fmla="+- 0 9589 9589"/>
                <a:gd name="T15" fmla="*/ 9589 h 250"/>
                <a:gd name="T16" fmla="+- 0 1080 1080"/>
                <a:gd name="T17" fmla="*/ T16 w 2194"/>
                <a:gd name="T18" fmla="+- 0 9839 9589"/>
                <a:gd name="T19" fmla="*/ 9839 h 250"/>
              </a:gdLst>
              <a:ahLst/>
              <a:cxnLst>
                <a:cxn ang="0">
                  <a:pos x="T1" y="T3"/>
                </a:cxn>
                <a:cxn ang="0">
                  <a:pos x="T5" y="T7"/>
                </a:cxn>
                <a:cxn ang="0">
                  <a:pos x="T9" y="T11"/>
                </a:cxn>
                <a:cxn ang="0">
                  <a:pos x="T13" y="T15"/>
                </a:cxn>
                <a:cxn ang="0">
                  <a:pos x="T17" y="T19"/>
                </a:cxn>
              </a:cxnLst>
              <a:rect l="0" t="0" r="r" b="b"/>
              <a:pathLst>
                <a:path w="2194" h="250">
                  <a:moveTo>
                    <a:pt x="0" y="250"/>
                  </a:moveTo>
                  <a:lnTo>
                    <a:pt x="2194" y="250"/>
                  </a:lnTo>
                  <a:lnTo>
                    <a:pt x="2194" y="0"/>
                  </a:lnTo>
                  <a:lnTo>
                    <a:pt x="0" y="0"/>
                  </a:lnTo>
                  <a:lnTo>
                    <a:pt x="0" y="250"/>
                  </a:lnTo>
                  <a:close/>
                </a:path>
              </a:pathLst>
            </a:custGeom>
            <a:solidFill>
              <a:srgbClr val="DDD9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MX" sz="1000"/>
            </a:p>
          </p:txBody>
        </p:sp>
        <p:sp>
          <p:nvSpPr>
            <p:cNvPr id="12" name="Freeform 4"/>
            <p:cNvSpPr>
              <a:spLocks/>
            </p:cNvSpPr>
            <p:nvPr/>
          </p:nvSpPr>
          <p:spPr bwMode="auto">
            <a:xfrm>
              <a:off x="1080" y="9839"/>
              <a:ext cx="2194" cy="254"/>
            </a:xfrm>
            <a:custGeom>
              <a:avLst/>
              <a:gdLst>
                <a:gd name="T0" fmla="+- 0 1080 1080"/>
                <a:gd name="T1" fmla="*/ T0 w 2194"/>
                <a:gd name="T2" fmla="+- 0 10093 9839"/>
                <a:gd name="T3" fmla="*/ 10093 h 254"/>
                <a:gd name="T4" fmla="+- 0 3274 1080"/>
                <a:gd name="T5" fmla="*/ T4 w 2194"/>
                <a:gd name="T6" fmla="+- 0 10093 9839"/>
                <a:gd name="T7" fmla="*/ 10093 h 254"/>
                <a:gd name="T8" fmla="+- 0 3274 1080"/>
                <a:gd name="T9" fmla="*/ T8 w 2194"/>
                <a:gd name="T10" fmla="+- 0 9839 9839"/>
                <a:gd name="T11" fmla="*/ 9839 h 254"/>
                <a:gd name="T12" fmla="+- 0 1080 1080"/>
                <a:gd name="T13" fmla="*/ T12 w 2194"/>
                <a:gd name="T14" fmla="+- 0 9839 9839"/>
                <a:gd name="T15" fmla="*/ 9839 h 254"/>
                <a:gd name="T16" fmla="+- 0 1080 1080"/>
                <a:gd name="T17" fmla="*/ T16 w 2194"/>
                <a:gd name="T18" fmla="+- 0 10093 9839"/>
                <a:gd name="T19" fmla="*/ 10093 h 254"/>
              </a:gdLst>
              <a:ahLst/>
              <a:cxnLst>
                <a:cxn ang="0">
                  <a:pos x="T1" y="T3"/>
                </a:cxn>
                <a:cxn ang="0">
                  <a:pos x="T5" y="T7"/>
                </a:cxn>
                <a:cxn ang="0">
                  <a:pos x="T9" y="T11"/>
                </a:cxn>
                <a:cxn ang="0">
                  <a:pos x="T13" y="T15"/>
                </a:cxn>
                <a:cxn ang="0">
                  <a:pos x="T17" y="T19"/>
                </a:cxn>
              </a:cxnLst>
              <a:rect l="0" t="0" r="r" b="b"/>
              <a:pathLst>
                <a:path w="2194" h="254">
                  <a:moveTo>
                    <a:pt x="0" y="254"/>
                  </a:moveTo>
                  <a:lnTo>
                    <a:pt x="2194" y="254"/>
                  </a:lnTo>
                  <a:lnTo>
                    <a:pt x="2194" y="0"/>
                  </a:lnTo>
                  <a:lnTo>
                    <a:pt x="0" y="0"/>
                  </a:lnTo>
                  <a:lnTo>
                    <a:pt x="0" y="254"/>
                  </a:lnTo>
                  <a:close/>
                </a:path>
              </a:pathLst>
            </a:custGeom>
            <a:solidFill>
              <a:srgbClr val="DDD9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MX" sz="1000"/>
            </a:p>
          </p:txBody>
        </p:sp>
        <p:sp>
          <p:nvSpPr>
            <p:cNvPr id="13" name="Freeform 3"/>
            <p:cNvSpPr>
              <a:spLocks/>
            </p:cNvSpPr>
            <p:nvPr/>
          </p:nvSpPr>
          <p:spPr bwMode="auto">
            <a:xfrm>
              <a:off x="1080" y="10093"/>
              <a:ext cx="2194" cy="254"/>
            </a:xfrm>
            <a:custGeom>
              <a:avLst/>
              <a:gdLst>
                <a:gd name="T0" fmla="+- 0 1080 1080"/>
                <a:gd name="T1" fmla="*/ T0 w 2194"/>
                <a:gd name="T2" fmla="+- 0 10348 10093"/>
                <a:gd name="T3" fmla="*/ 10348 h 254"/>
                <a:gd name="T4" fmla="+- 0 3274 1080"/>
                <a:gd name="T5" fmla="*/ T4 w 2194"/>
                <a:gd name="T6" fmla="+- 0 10348 10093"/>
                <a:gd name="T7" fmla="*/ 10348 h 254"/>
                <a:gd name="T8" fmla="+- 0 3274 1080"/>
                <a:gd name="T9" fmla="*/ T8 w 2194"/>
                <a:gd name="T10" fmla="+- 0 10093 10093"/>
                <a:gd name="T11" fmla="*/ 10093 h 254"/>
                <a:gd name="T12" fmla="+- 0 1080 1080"/>
                <a:gd name="T13" fmla="*/ T12 w 2194"/>
                <a:gd name="T14" fmla="+- 0 10093 10093"/>
                <a:gd name="T15" fmla="*/ 10093 h 254"/>
                <a:gd name="T16" fmla="+- 0 1080 1080"/>
                <a:gd name="T17" fmla="*/ T16 w 2194"/>
                <a:gd name="T18" fmla="+- 0 10348 10093"/>
                <a:gd name="T19" fmla="*/ 10348 h 254"/>
              </a:gdLst>
              <a:ahLst/>
              <a:cxnLst>
                <a:cxn ang="0">
                  <a:pos x="T1" y="T3"/>
                </a:cxn>
                <a:cxn ang="0">
                  <a:pos x="T5" y="T7"/>
                </a:cxn>
                <a:cxn ang="0">
                  <a:pos x="T9" y="T11"/>
                </a:cxn>
                <a:cxn ang="0">
                  <a:pos x="T13" y="T15"/>
                </a:cxn>
                <a:cxn ang="0">
                  <a:pos x="T17" y="T19"/>
                </a:cxn>
              </a:cxnLst>
              <a:rect l="0" t="0" r="r" b="b"/>
              <a:pathLst>
                <a:path w="2194" h="254">
                  <a:moveTo>
                    <a:pt x="0" y="255"/>
                  </a:moveTo>
                  <a:lnTo>
                    <a:pt x="2194" y="255"/>
                  </a:lnTo>
                  <a:lnTo>
                    <a:pt x="2194" y="0"/>
                  </a:lnTo>
                  <a:lnTo>
                    <a:pt x="0" y="0"/>
                  </a:lnTo>
                  <a:lnTo>
                    <a:pt x="0" y="255"/>
                  </a:lnTo>
                  <a:close/>
                </a:path>
              </a:pathLst>
            </a:custGeom>
            <a:solidFill>
              <a:srgbClr val="DDD9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MX" sz="1000"/>
            </a:p>
          </p:txBody>
        </p:sp>
        <p:sp>
          <p:nvSpPr>
            <p:cNvPr id="14" name="Freeform 2"/>
            <p:cNvSpPr>
              <a:spLocks/>
            </p:cNvSpPr>
            <p:nvPr/>
          </p:nvSpPr>
          <p:spPr bwMode="auto">
            <a:xfrm>
              <a:off x="1080" y="10348"/>
              <a:ext cx="2194" cy="250"/>
            </a:xfrm>
            <a:custGeom>
              <a:avLst/>
              <a:gdLst>
                <a:gd name="T0" fmla="+- 0 1080 1080"/>
                <a:gd name="T1" fmla="*/ T0 w 2194"/>
                <a:gd name="T2" fmla="+- 0 10598 10348"/>
                <a:gd name="T3" fmla="*/ 10598 h 250"/>
                <a:gd name="T4" fmla="+- 0 3274 1080"/>
                <a:gd name="T5" fmla="*/ T4 w 2194"/>
                <a:gd name="T6" fmla="+- 0 10598 10348"/>
                <a:gd name="T7" fmla="*/ 10598 h 250"/>
                <a:gd name="T8" fmla="+- 0 3274 1080"/>
                <a:gd name="T9" fmla="*/ T8 w 2194"/>
                <a:gd name="T10" fmla="+- 0 10348 10348"/>
                <a:gd name="T11" fmla="*/ 10348 h 250"/>
                <a:gd name="T12" fmla="+- 0 1080 1080"/>
                <a:gd name="T13" fmla="*/ T12 w 2194"/>
                <a:gd name="T14" fmla="+- 0 10348 10348"/>
                <a:gd name="T15" fmla="*/ 10348 h 250"/>
                <a:gd name="T16" fmla="+- 0 1080 1080"/>
                <a:gd name="T17" fmla="*/ T16 w 2194"/>
                <a:gd name="T18" fmla="+- 0 10598 10348"/>
                <a:gd name="T19" fmla="*/ 10598 h 250"/>
              </a:gdLst>
              <a:ahLst/>
              <a:cxnLst>
                <a:cxn ang="0">
                  <a:pos x="T1" y="T3"/>
                </a:cxn>
                <a:cxn ang="0">
                  <a:pos x="T5" y="T7"/>
                </a:cxn>
                <a:cxn ang="0">
                  <a:pos x="T9" y="T11"/>
                </a:cxn>
                <a:cxn ang="0">
                  <a:pos x="T13" y="T15"/>
                </a:cxn>
                <a:cxn ang="0">
                  <a:pos x="T17" y="T19"/>
                </a:cxn>
              </a:cxnLst>
              <a:rect l="0" t="0" r="r" b="b"/>
              <a:pathLst>
                <a:path w="2194" h="250">
                  <a:moveTo>
                    <a:pt x="0" y="250"/>
                  </a:moveTo>
                  <a:lnTo>
                    <a:pt x="2194" y="250"/>
                  </a:lnTo>
                  <a:lnTo>
                    <a:pt x="2194" y="0"/>
                  </a:lnTo>
                  <a:lnTo>
                    <a:pt x="0" y="0"/>
                  </a:lnTo>
                  <a:lnTo>
                    <a:pt x="0" y="250"/>
                  </a:lnTo>
                  <a:close/>
                </a:path>
              </a:pathLst>
            </a:custGeom>
            <a:solidFill>
              <a:srgbClr val="DDD9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MX" sz="1000"/>
            </a:p>
          </p:txBody>
        </p:sp>
      </p:grpSp>
      <p:sp>
        <p:nvSpPr>
          <p:cNvPr id="15" name="Rectangle 12"/>
          <p:cNvSpPr>
            <a:spLocks noChangeArrowheads="1"/>
          </p:cNvSpPr>
          <p:nvPr/>
        </p:nvSpPr>
        <p:spPr bwMode="auto">
          <a:xfrm>
            <a:off x="1413893" y="332022"/>
            <a:ext cx="928903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545928" tIns="952200" rIns="101568" bIns="177744" numCol="1" anchor="ctr" anchorCtr="0" compatLnSpc="1">
            <a:prstTxWarp prst="textNoShape">
              <a:avLst/>
            </a:prstTxWarp>
            <a:spAutoFit/>
          </a:bodyPr>
          <a:lstStyle/>
          <a:p>
            <a:endParaRPr lang="es-MX"/>
          </a:p>
        </p:txBody>
      </p:sp>
      <p:sp>
        <p:nvSpPr>
          <p:cNvPr id="16" name="Rectangle 13"/>
          <p:cNvSpPr>
            <a:spLocks noChangeArrowheads="1"/>
          </p:cNvSpPr>
          <p:nvPr/>
        </p:nvSpPr>
        <p:spPr bwMode="auto">
          <a:xfrm>
            <a:off x="2372560" y="169782"/>
            <a:ext cx="7371698" cy="6924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tabLst>
                <a:tab pos="1587500" algn="l"/>
              </a:tabLst>
              <a:defRPr>
                <a:solidFill>
                  <a:schemeClr val="tx1"/>
                </a:solidFill>
                <a:latin typeface="Arial" panose="020B0604020202020204" pitchFamily="34" charset="0"/>
              </a:defRPr>
            </a:lvl1pPr>
            <a:lvl2pPr eaLnBrk="0" fontAlgn="base" hangingPunct="0">
              <a:spcBef>
                <a:spcPct val="0"/>
              </a:spcBef>
              <a:spcAft>
                <a:spcPct val="0"/>
              </a:spcAft>
              <a:tabLst>
                <a:tab pos="1587500" algn="l"/>
              </a:tabLst>
              <a:defRPr>
                <a:solidFill>
                  <a:schemeClr val="tx1"/>
                </a:solidFill>
                <a:latin typeface="Arial" panose="020B0604020202020204" pitchFamily="34" charset="0"/>
              </a:defRPr>
            </a:lvl2pPr>
            <a:lvl3pPr eaLnBrk="0" fontAlgn="base" hangingPunct="0">
              <a:spcBef>
                <a:spcPct val="0"/>
              </a:spcBef>
              <a:spcAft>
                <a:spcPct val="0"/>
              </a:spcAft>
              <a:tabLst>
                <a:tab pos="1587500" algn="l"/>
              </a:tabLst>
              <a:defRPr>
                <a:solidFill>
                  <a:schemeClr val="tx1"/>
                </a:solidFill>
                <a:latin typeface="Arial" panose="020B0604020202020204" pitchFamily="34" charset="0"/>
              </a:defRPr>
            </a:lvl3pPr>
            <a:lvl4pPr eaLnBrk="0" fontAlgn="base" hangingPunct="0">
              <a:spcBef>
                <a:spcPct val="0"/>
              </a:spcBef>
              <a:spcAft>
                <a:spcPct val="0"/>
              </a:spcAft>
              <a:tabLst>
                <a:tab pos="1587500" algn="l"/>
              </a:tabLst>
              <a:defRPr>
                <a:solidFill>
                  <a:schemeClr val="tx1"/>
                </a:solidFill>
                <a:latin typeface="Arial" panose="020B0604020202020204" pitchFamily="34" charset="0"/>
              </a:defRPr>
            </a:lvl4pPr>
            <a:lvl5pPr eaLnBrk="0" fontAlgn="base" hangingPunct="0">
              <a:spcBef>
                <a:spcPct val="0"/>
              </a:spcBef>
              <a:spcAft>
                <a:spcPct val="0"/>
              </a:spcAft>
              <a:tabLst>
                <a:tab pos="1587500" algn="l"/>
              </a:tabLst>
              <a:defRPr>
                <a:solidFill>
                  <a:schemeClr val="tx1"/>
                </a:solidFill>
                <a:latin typeface="Arial" panose="020B0604020202020204" pitchFamily="34" charset="0"/>
              </a:defRPr>
            </a:lvl5pPr>
            <a:lvl6pPr eaLnBrk="0" fontAlgn="base" hangingPunct="0">
              <a:spcBef>
                <a:spcPct val="0"/>
              </a:spcBef>
              <a:spcAft>
                <a:spcPct val="0"/>
              </a:spcAft>
              <a:tabLst>
                <a:tab pos="1587500" algn="l"/>
              </a:tabLst>
              <a:defRPr>
                <a:solidFill>
                  <a:schemeClr val="tx1"/>
                </a:solidFill>
                <a:latin typeface="Arial" panose="020B0604020202020204" pitchFamily="34" charset="0"/>
              </a:defRPr>
            </a:lvl6pPr>
            <a:lvl7pPr eaLnBrk="0" fontAlgn="base" hangingPunct="0">
              <a:spcBef>
                <a:spcPct val="0"/>
              </a:spcBef>
              <a:spcAft>
                <a:spcPct val="0"/>
              </a:spcAft>
              <a:tabLst>
                <a:tab pos="1587500" algn="l"/>
              </a:tabLst>
              <a:defRPr>
                <a:solidFill>
                  <a:schemeClr val="tx1"/>
                </a:solidFill>
                <a:latin typeface="Arial" panose="020B0604020202020204" pitchFamily="34" charset="0"/>
              </a:defRPr>
            </a:lvl7pPr>
            <a:lvl8pPr eaLnBrk="0" fontAlgn="base" hangingPunct="0">
              <a:spcBef>
                <a:spcPct val="0"/>
              </a:spcBef>
              <a:spcAft>
                <a:spcPct val="0"/>
              </a:spcAft>
              <a:tabLst>
                <a:tab pos="1587500" algn="l"/>
              </a:tabLst>
              <a:defRPr>
                <a:solidFill>
                  <a:schemeClr val="tx1"/>
                </a:solidFill>
                <a:latin typeface="Arial" panose="020B0604020202020204" pitchFamily="34" charset="0"/>
              </a:defRPr>
            </a:lvl8pPr>
            <a:lvl9pPr eaLnBrk="0" fontAlgn="base" hangingPunct="0">
              <a:spcBef>
                <a:spcPct val="0"/>
              </a:spcBef>
              <a:spcAft>
                <a:spcPct val="0"/>
              </a:spcAft>
              <a:tabLst>
                <a:tab pos="1587500" algn="l"/>
              </a:tabLs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tab pos="1587500" algn="l"/>
              </a:tabLst>
            </a:pPr>
            <a:r>
              <a:rPr kumimoji="0" lang="en-US" altLang="es-MX" sz="1100" b="1" i="0" u="none" strike="noStrike" cap="none" normalizeH="0" baseline="0" dirty="0" smtClean="0">
                <a:ln>
                  <a:noFill/>
                </a:ln>
                <a:solidFill>
                  <a:schemeClr val="tx1"/>
                </a:solidFill>
                <a:effectLst/>
                <a:latin typeface="Arial" panose="020B0604020202020204" pitchFamily="34" charset="0"/>
                <a:ea typeface="Arial" panose="020B0604020202020204" pitchFamily="34" charset="0"/>
              </a:rPr>
              <a:t>CONTENIDOS PROGRAMÁTICOS</a:t>
            </a:r>
            <a:endParaRPr kumimoji="0" lang="es-MX" altLang="es-MX" sz="900"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587500" algn="l"/>
              </a:tabLst>
            </a:pPr>
            <a:r>
              <a:rPr kumimoji="0" lang="en-US" altLang="es-MX" sz="10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
            </a:r>
            <a:br>
              <a:rPr kumimoji="0" lang="en-US" altLang="es-MX" sz="10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br>
            <a:endParaRPr kumimoji="0" lang="en-US" altLang="es-MX" sz="1800" b="0" i="0" u="none" strike="noStrike" cap="none" normalizeH="0" baseline="0" dirty="0" smtClean="0">
              <a:ln>
                <a:noFill/>
              </a:ln>
              <a:solidFill>
                <a:schemeClr val="tx1"/>
              </a:solidFill>
              <a:effectLst/>
              <a:latin typeface="Arial" panose="020B0604020202020204" pitchFamily="34" charset="0"/>
            </a:endParaRPr>
          </a:p>
        </p:txBody>
      </p:sp>
      <p:graphicFrame>
        <p:nvGraphicFramePr>
          <p:cNvPr id="17" name="Tabla 16"/>
          <p:cNvGraphicFramePr>
            <a:graphicFrameLocks noGrp="1"/>
          </p:cNvGraphicFramePr>
          <p:nvPr>
            <p:extLst>
              <p:ext uri="{D42A27DB-BD31-4B8C-83A1-F6EECF244321}">
                <p14:modId xmlns:p14="http://schemas.microsoft.com/office/powerpoint/2010/main" val="2779977291"/>
              </p:ext>
            </p:extLst>
          </p:nvPr>
        </p:nvGraphicFramePr>
        <p:xfrm>
          <a:off x="1125860" y="2640157"/>
          <a:ext cx="10225134" cy="4173220"/>
        </p:xfrm>
        <a:graphic>
          <a:graphicData uri="http://schemas.openxmlformats.org/drawingml/2006/table">
            <a:tbl>
              <a:tblPr firstRow="1" firstCol="1" lastRow="1" lastCol="1" bandRow="1" bandCol="1"/>
              <a:tblGrid>
                <a:gridCol w="1997409">
                  <a:extLst>
                    <a:ext uri="{9D8B030D-6E8A-4147-A177-3AD203B41FA5}">
                      <a16:colId xmlns:a16="http://schemas.microsoft.com/office/drawing/2014/main" val="3112594024"/>
                    </a:ext>
                  </a:extLst>
                </a:gridCol>
                <a:gridCol w="1459645">
                  <a:extLst>
                    <a:ext uri="{9D8B030D-6E8A-4147-A177-3AD203B41FA5}">
                      <a16:colId xmlns:a16="http://schemas.microsoft.com/office/drawing/2014/main" val="448373240"/>
                    </a:ext>
                  </a:extLst>
                </a:gridCol>
                <a:gridCol w="1459645">
                  <a:extLst>
                    <a:ext uri="{9D8B030D-6E8A-4147-A177-3AD203B41FA5}">
                      <a16:colId xmlns:a16="http://schemas.microsoft.com/office/drawing/2014/main" val="3971352762"/>
                    </a:ext>
                  </a:extLst>
                </a:gridCol>
                <a:gridCol w="1305998">
                  <a:extLst>
                    <a:ext uri="{9D8B030D-6E8A-4147-A177-3AD203B41FA5}">
                      <a16:colId xmlns:a16="http://schemas.microsoft.com/office/drawing/2014/main" val="4051048070"/>
                    </a:ext>
                  </a:extLst>
                </a:gridCol>
                <a:gridCol w="1382822">
                  <a:extLst>
                    <a:ext uri="{9D8B030D-6E8A-4147-A177-3AD203B41FA5}">
                      <a16:colId xmlns:a16="http://schemas.microsoft.com/office/drawing/2014/main" val="1818072740"/>
                    </a:ext>
                  </a:extLst>
                </a:gridCol>
                <a:gridCol w="1305998">
                  <a:extLst>
                    <a:ext uri="{9D8B030D-6E8A-4147-A177-3AD203B41FA5}">
                      <a16:colId xmlns:a16="http://schemas.microsoft.com/office/drawing/2014/main" val="1906081437"/>
                    </a:ext>
                  </a:extLst>
                </a:gridCol>
                <a:gridCol w="1313617">
                  <a:extLst>
                    <a:ext uri="{9D8B030D-6E8A-4147-A177-3AD203B41FA5}">
                      <a16:colId xmlns:a16="http://schemas.microsoft.com/office/drawing/2014/main" val="2842949688"/>
                    </a:ext>
                  </a:extLst>
                </a:gridCol>
              </a:tblGrid>
              <a:tr h="3937395">
                <a:tc>
                  <a:txBody>
                    <a:bodyPr/>
                    <a:lstStyle/>
                    <a:p>
                      <a:pPr marL="294005">
                        <a:lnSpc>
                          <a:spcPts val="1200"/>
                        </a:lnSpc>
                        <a:spcAft>
                          <a:spcPts val="0"/>
                        </a:spcAft>
                      </a:pPr>
                      <a:r>
                        <a:rPr lang="en-US" sz="900" spc="10" dirty="0" err="1">
                          <a:effectLst/>
                          <a:latin typeface="Arial" panose="020B0604020202020204" pitchFamily="34" charset="0"/>
                          <a:ea typeface="Arial" panose="020B0604020202020204" pitchFamily="34" charset="0"/>
                        </a:rPr>
                        <a:t>d</a:t>
                      </a:r>
                      <a:r>
                        <a:rPr lang="en-US" sz="900" spc="-5" dirty="0" err="1">
                          <a:effectLst/>
                          <a:latin typeface="Arial" panose="020B0604020202020204" pitchFamily="34" charset="0"/>
                          <a:ea typeface="Arial" panose="020B0604020202020204" pitchFamily="34" charset="0"/>
                        </a:rPr>
                        <a:t>i</a:t>
                      </a:r>
                      <a:r>
                        <a:rPr lang="en-US" sz="900" spc="10" dirty="0" err="1">
                          <a:effectLst/>
                          <a:latin typeface="Arial" panose="020B0604020202020204" pitchFamily="34" charset="0"/>
                          <a:ea typeface="Arial" panose="020B0604020202020204" pitchFamily="34" charset="0"/>
                        </a:rPr>
                        <a:t>ná</a:t>
                      </a:r>
                      <a:r>
                        <a:rPr lang="en-US" sz="900" spc="-10" dirty="0" err="1">
                          <a:effectLst/>
                          <a:latin typeface="Arial" panose="020B0604020202020204" pitchFamily="34" charset="0"/>
                          <a:ea typeface="Arial" panose="020B0604020202020204" pitchFamily="34" charset="0"/>
                        </a:rPr>
                        <a:t>m</a:t>
                      </a:r>
                      <a:r>
                        <a:rPr lang="en-US" sz="900" spc="-5" dirty="0" err="1">
                          <a:effectLst/>
                          <a:latin typeface="Arial" panose="020B0604020202020204" pitchFamily="34" charset="0"/>
                          <a:ea typeface="Arial" panose="020B0604020202020204" pitchFamily="34" charset="0"/>
                        </a:rPr>
                        <a:t>i</a:t>
                      </a:r>
                      <a:r>
                        <a:rPr lang="en-US" sz="900" spc="-25" dirty="0" err="1">
                          <a:effectLst/>
                          <a:latin typeface="Arial" panose="020B0604020202020204" pitchFamily="34" charset="0"/>
                          <a:ea typeface="Arial" panose="020B0604020202020204" pitchFamily="34" charset="0"/>
                        </a:rPr>
                        <a:t>c</a:t>
                      </a:r>
                      <a:r>
                        <a:rPr lang="en-US" sz="900" spc="10" dirty="0" err="1">
                          <a:effectLst/>
                          <a:latin typeface="Arial" panose="020B0604020202020204" pitchFamily="34" charset="0"/>
                          <a:ea typeface="Arial" panose="020B0604020202020204" pitchFamily="34" charset="0"/>
                        </a:rPr>
                        <a:t>o</a:t>
                      </a:r>
                      <a:r>
                        <a:rPr lang="en-US" sz="900" dirty="0" err="1">
                          <a:effectLst/>
                          <a:latin typeface="Arial" panose="020B0604020202020204" pitchFamily="34" charset="0"/>
                          <a:ea typeface="Arial" panose="020B0604020202020204" pitchFamily="34" charset="0"/>
                        </a:rPr>
                        <a:t>s</a:t>
                      </a:r>
                      <a:endParaRPr lang="es-MX" sz="900" dirty="0">
                        <a:effectLst/>
                        <a:latin typeface="Times New Roman" panose="02020603050405020304" pitchFamily="18" charset="0"/>
                        <a:ea typeface="Times New Roman" panose="02020603050405020304" pitchFamily="18" charset="0"/>
                      </a:endParaRPr>
                    </a:p>
                    <a:p>
                      <a:pPr marL="294005" marR="41910" indent="-3175">
                        <a:spcBef>
                          <a:spcPts val="5"/>
                        </a:spcBef>
                        <a:spcAft>
                          <a:spcPts val="0"/>
                        </a:spcAft>
                      </a:pPr>
                      <a:r>
                        <a:rPr lang="en-US" sz="900" spc="10" dirty="0" smtClean="0">
                          <a:effectLst/>
                          <a:latin typeface="Arial" panose="020B0604020202020204" pitchFamily="34" charset="0"/>
                          <a:ea typeface="Arial" panose="020B0604020202020204" pitchFamily="34" charset="0"/>
                        </a:rPr>
                        <a:t>3.1</a:t>
                      </a:r>
                      <a:r>
                        <a:rPr lang="en-US" sz="900" spc="5" dirty="0" smtClean="0">
                          <a:effectLst/>
                          <a:latin typeface="Arial" panose="020B0604020202020204" pitchFamily="34" charset="0"/>
                          <a:ea typeface="Arial" panose="020B0604020202020204" pitchFamily="34" charset="0"/>
                        </a:rPr>
                        <a:t>.</a:t>
                      </a:r>
                      <a:r>
                        <a:rPr lang="en-US" sz="900" dirty="0" smtClean="0">
                          <a:effectLst/>
                          <a:latin typeface="Arial" panose="020B0604020202020204" pitchFamily="34" charset="0"/>
                          <a:ea typeface="Arial" panose="020B0604020202020204" pitchFamily="34" charset="0"/>
                        </a:rPr>
                        <a:t>3</a:t>
                      </a:r>
                      <a:r>
                        <a:rPr lang="en-US" sz="900" spc="-100" dirty="0" smtClean="0">
                          <a:effectLst/>
                          <a:latin typeface="Arial" panose="020B0604020202020204" pitchFamily="34" charset="0"/>
                          <a:ea typeface="Arial" panose="020B0604020202020204" pitchFamily="34" charset="0"/>
                        </a:rPr>
                        <a:t> </a:t>
                      </a:r>
                      <a:r>
                        <a:rPr lang="en-US" sz="900" spc="5" dirty="0" err="1">
                          <a:effectLst/>
                          <a:latin typeface="Arial" panose="020B0604020202020204" pitchFamily="34" charset="0"/>
                          <a:ea typeface="Arial" panose="020B0604020202020204" pitchFamily="34" charset="0"/>
                        </a:rPr>
                        <a:t>E</a:t>
                      </a:r>
                      <a:r>
                        <a:rPr lang="en-US" sz="900" spc="-5" dirty="0" err="1">
                          <a:effectLst/>
                          <a:latin typeface="Arial" panose="020B0604020202020204" pitchFamily="34" charset="0"/>
                          <a:ea typeface="Arial" panose="020B0604020202020204" pitchFamily="34" charset="0"/>
                        </a:rPr>
                        <a:t>l</a:t>
                      </a:r>
                      <a:r>
                        <a:rPr lang="en-US" sz="900" spc="10" dirty="0" err="1">
                          <a:effectLst/>
                          <a:latin typeface="Arial" panose="020B0604020202020204" pitchFamily="34" charset="0"/>
                          <a:ea typeface="Arial" panose="020B0604020202020204" pitchFamily="34" charset="0"/>
                        </a:rPr>
                        <a:t>e</a:t>
                      </a:r>
                      <a:r>
                        <a:rPr lang="en-US" sz="900" spc="-10" dirty="0" err="1">
                          <a:effectLst/>
                          <a:latin typeface="Arial" panose="020B0604020202020204" pitchFamily="34" charset="0"/>
                          <a:ea typeface="Arial" panose="020B0604020202020204" pitchFamily="34" charset="0"/>
                        </a:rPr>
                        <a:t>m</a:t>
                      </a:r>
                      <a:r>
                        <a:rPr lang="en-US" sz="900" spc="-15" dirty="0" err="1">
                          <a:effectLst/>
                          <a:latin typeface="Arial" panose="020B0604020202020204" pitchFamily="34" charset="0"/>
                          <a:ea typeface="Arial" panose="020B0604020202020204" pitchFamily="34" charset="0"/>
                        </a:rPr>
                        <a:t>e</a:t>
                      </a:r>
                      <a:r>
                        <a:rPr lang="en-US" sz="900" spc="10" dirty="0" err="1">
                          <a:effectLst/>
                          <a:latin typeface="Arial" panose="020B0604020202020204" pitchFamily="34" charset="0"/>
                          <a:ea typeface="Arial" panose="020B0604020202020204" pitchFamily="34" charset="0"/>
                        </a:rPr>
                        <a:t>n</a:t>
                      </a:r>
                      <a:r>
                        <a:rPr lang="en-US" sz="900" spc="5" dirty="0" err="1">
                          <a:effectLst/>
                          <a:latin typeface="Arial" panose="020B0604020202020204" pitchFamily="34" charset="0"/>
                          <a:ea typeface="Arial" panose="020B0604020202020204" pitchFamily="34" charset="0"/>
                        </a:rPr>
                        <a:t>t</a:t>
                      </a:r>
                      <a:r>
                        <a:rPr lang="en-US" sz="900" spc="10" dirty="0" err="1">
                          <a:effectLst/>
                          <a:latin typeface="Arial" panose="020B0604020202020204" pitchFamily="34" charset="0"/>
                          <a:ea typeface="Arial" panose="020B0604020202020204" pitchFamily="34" charset="0"/>
                        </a:rPr>
                        <a:t>o</a:t>
                      </a:r>
                      <a:r>
                        <a:rPr lang="en-US" sz="900" dirty="0" err="1">
                          <a:effectLst/>
                          <a:latin typeface="Arial" panose="020B0604020202020204" pitchFamily="34" charset="0"/>
                          <a:ea typeface="Arial" panose="020B0604020202020204" pitchFamily="34" charset="0"/>
                        </a:rPr>
                        <a:t>s</a:t>
                      </a:r>
                      <a:r>
                        <a:rPr lang="en-US" sz="900" dirty="0">
                          <a:effectLst/>
                          <a:latin typeface="Arial" panose="020B0604020202020204" pitchFamily="34" charset="0"/>
                          <a:ea typeface="Arial" panose="020B0604020202020204" pitchFamily="34" charset="0"/>
                        </a:rPr>
                        <a:t>  </a:t>
                      </a:r>
                      <a:r>
                        <a:rPr lang="en-US" sz="900" spc="70" dirty="0">
                          <a:effectLst/>
                          <a:latin typeface="Arial" panose="020B0604020202020204" pitchFamily="34" charset="0"/>
                          <a:ea typeface="Arial" panose="020B0604020202020204" pitchFamily="34" charset="0"/>
                        </a:rPr>
                        <a:t> </a:t>
                      </a:r>
                      <a:r>
                        <a:rPr lang="en-US" sz="900" spc="10" dirty="0">
                          <a:effectLst/>
                          <a:latin typeface="Arial" panose="020B0604020202020204" pitchFamily="34" charset="0"/>
                          <a:ea typeface="Arial" panose="020B0604020202020204" pitchFamily="34" charset="0"/>
                        </a:rPr>
                        <a:t>d</a:t>
                      </a:r>
                      <a:r>
                        <a:rPr lang="en-US" sz="900" dirty="0">
                          <a:effectLst/>
                          <a:latin typeface="Arial" panose="020B0604020202020204" pitchFamily="34" charset="0"/>
                          <a:ea typeface="Arial" panose="020B0604020202020204" pitchFamily="34" charset="0"/>
                        </a:rPr>
                        <a:t>e </a:t>
                      </a:r>
                      <a:r>
                        <a:rPr lang="en-US" sz="900" spc="-10" dirty="0" err="1">
                          <a:effectLst/>
                          <a:latin typeface="Arial" panose="020B0604020202020204" pitchFamily="34" charset="0"/>
                          <a:ea typeface="Arial" panose="020B0604020202020204" pitchFamily="34" charset="0"/>
                        </a:rPr>
                        <a:t>r</a:t>
                      </a:r>
                      <a:r>
                        <a:rPr lang="en-US" sz="900" spc="10" dirty="0" err="1">
                          <a:effectLst/>
                          <a:latin typeface="Arial" panose="020B0604020202020204" pitchFamily="34" charset="0"/>
                          <a:ea typeface="Arial" panose="020B0604020202020204" pitchFamily="34" charset="0"/>
                        </a:rPr>
                        <a:t>e</a:t>
                      </a:r>
                      <a:r>
                        <a:rPr lang="en-US" sz="900" spc="-5" dirty="0" err="1">
                          <a:effectLst/>
                          <a:latin typeface="Arial" panose="020B0604020202020204" pitchFamily="34" charset="0"/>
                          <a:ea typeface="Arial" panose="020B0604020202020204" pitchFamily="34" charset="0"/>
                        </a:rPr>
                        <a:t>l</a:t>
                      </a:r>
                      <a:r>
                        <a:rPr lang="en-US" sz="900" spc="10" dirty="0" err="1">
                          <a:effectLst/>
                          <a:latin typeface="Arial" panose="020B0604020202020204" pitchFamily="34" charset="0"/>
                          <a:ea typeface="Arial" panose="020B0604020202020204" pitchFamily="34" charset="0"/>
                        </a:rPr>
                        <a:t>a</a:t>
                      </a:r>
                      <a:r>
                        <a:rPr lang="en-US" sz="900" dirty="0" err="1">
                          <a:effectLst/>
                          <a:latin typeface="Arial" panose="020B0604020202020204" pitchFamily="34" charset="0"/>
                          <a:ea typeface="Arial" panose="020B0604020202020204" pitchFamily="34" charset="0"/>
                        </a:rPr>
                        <a:t>c</a:t>
                      </a:r>
                      <a:r>
                        <a:rPr lang="en-US" sz="900" spc="-5" dirty="0" err="1">
                          <a:effectLst/>
                          <a:latin typeface="Arial" panose="020B0604020202020204" pitchFamily="34" charset="0"/>
                          <a:ea typeface="Arial" panose="020B0604020202020204" pitchFamily="34" charset="0"/>
                        </a:rPr>
                        <a:t>i</a:t>
                      </a:r>
                      <a:r>
                        <a:rPr lang="en-US" sz="900" spc="-15" dirty="0" err="1">
                          <a:effectLst/>
                          <a:latin typeface="Arial" panose="020B0604020202020204" pitchFamily="34" charset="0"/>
                          <a:ea typeface="Arial" panose="020B0604020202020204" pitchFamily="34" charset="0"/>
                        </a:rPr>
                        <a:t>ó</a:t>
                      </a:r>
                      <a:r>
                        <a:rPr lang="en-US" sz="900" dirty="0" err="1">
                          <a:effectLst/>
                          <a:latin typeface="Arial" panose="020B0604020202020204" pitchFamily="34" charset="0"/>
                          <a:ea typeface="Arial" panose="020B0604020202020204" pitchFamily="34" charset="0"/>
                        </a:rPr>
                        <a:t>n</a:t>
                      </a:r>
                      <a:endParaRPr lang="es-MX" sz="900" dirty="0">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D9C3"/>
                    </a:solidFill>
                  </a:tcPr>
                </a:tc>
                <a:tc>
                  <a:txBody>
                    <a:bodyPr/>
                    <a:lstStyle/>
                    <a:p>
                      <a:pPr>
                        <a:spcAft>
                          <a:spcPts val="0"/>
                        </a:spcAft>
                      </a:pPr>
                      <a:r>
                        <a:rPr lang="en-US" sz="900" dirty="0">
                          <a:effectLst/>
                          <a:latin typeface="Times New Roman" panose="02020603050405020304" pitchFamily="18" charset="0"/>
                          <a:ea typeface="Times New Roman" panose="02020603050405020304" pitchFamily="18" charset="0"/>
                        </a:rPr>
                        <a:t> </a:t>
                      </a:r>
                      <a:endParaRPr lang="es-MX" sz="900" dirty="0">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3500">
                        <a:lnSpc>
                          <a:spcPts val="1200"/>
                        </a:lnSpc>
                        <a:spcAft>
                          <a:spcPts val="0"/>
                        </a:spcAft>
                      </a:pPr>
                      <a:r>
                        <a:rPr lang="en-US" sz="900" spc="10" dirty="0" err="1">
                          <a:effectLst/>
                          <a:latin typeface="Arial" panose="020B0604020202020204" pitchFamily="34" charset="0"/>
                          <a:ea typeface="Arial" panose="020B0604020202020204" pitchFamily="34" charset="0"/>
                        </a:rPr>
                        <a:t>p</a:t>
                      </a:r>
                      <a:r>
                        <a:rPr lang="en-US" sz="900" spc="-5" dirty="0" err="1">
                          <a:effectLst/>
                          <a:latin typeface="Arial" panose="020B0604020202020204" pitchFamily="34" charset="0"/>
                          <a:ea typeface="Arial" panose="020B0604020202020204" pitchFamily="34" charset="0"/>
                        </a:rPr>
                        <a:t>l</a:t>
                      </a:r>
                      <a:r>
                        <a:rPr lang="en-US" sz="900" spc="10" dirty="0" err="1">
                          <a:effectLst/>
                          <a:latin typeface="Arial" panose="020B0604020202020204" pitchFamily="34" charset="0"/>
                          <a:ea typeface="Arial" panose="020B0604020202020204" pitchFamily="34" charset="0"/>
                        </a:rPr>
                        <a:t>á</a:t>
                      </a:r>
                      <a:r>
                        <a:rPr lang="en-US" sz="900" dirty="0" err="1">
                          <a:effectLst/>
                          <a:latin typeface="Arial" panose="020B0604020202020204" pitchFamily="34" charset="0"/>
                          <a:ea typeface="Arial" panose="020B0604020202020204" pitchFamily="34" charset="0"/>
                        </a:rPr>
                        <a:t>s</a:t>
                      </a:r>
                      <a:r>
                        <a:rPr lang="en-US" sz="900" spc="5" dirty="0" err="1">
                          <a:effectLst/>
                          <a:latin typeface="Arial" panose="020B0604020202020204" pitchFamily="34" charset="0"/>
                          <a:ea typeface="Arial" panose="020B0604020202020204" pitchFamily="34" charset="0"/>
                        </a:rPr>
                        <a:t>t</a:t>
                      </a:r>
                      <a:r>
                        <a:rPr lang="en-US" sz="900" spc="-5" dirty="0" err="1">
                          <a:effectLst/>
                          <a:latin typeface="Arial" panose="020B0604020202020204" pitchFamily="34" charset="0"/>
                          <a:ea typeface="Arial" panose="020B0604020202020204" pitchFamily="34" charset="0"/>
                        </a:rPr>
                        <a:t>i</a:t>
                      </a:r>
                      <a:r>
                        <a:rPr lang="en-US" sz="900" spc="-25" dirty="0" err="1">
                          <a:effectLst/>
                          <a:latin typeface="Arial" panose="020B0604020202020204" pitchFamily="34" charset="0"/>
                          <a:ea typeface="Arial" panose="020B0604020202020204" pitchFamily="34" charset="0"/>
                        </a:rPr>
                        <a:t>c</a:t>
                      </a:r>
                      <a:r>
                        <a:rPr lang="en-US" sz="900" spc="10" dirty="0" err="1">
                          <a:effectLst/>
                          <a:latin typeface="Arial" panose="020B0604020202020204" pitchFamily="34" charset="0"/>
                          <a:ea typeface="Arial" panose="020B0604020202020204" pitchFamily="34" charset="0"/>
                        </a:rPr>
                        <a:t>a</a:t>
                      </a:r>
                      <a:r>
                        <a:rPr lang="en-US" sz="900" dirty="0">
                          <a:effectLst/>
                          <a:latin typeface="Arial" panose="020B0604020202020204" pitchFamily="34" charset="0"/>
                          <a:ea typeface="Arial" panose="020B0604020202020204" pitchFamily="34" charset="0"/>
                        </a:rPr>
                        <a:t>.</a:t>
                      </a:r>
                      <a:endParaRPr lang="es-MX" sz="900" dirty="0">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3500">
                        <a:lnSpc>
                          <a:spcPts val="1200"/>
                        </a:lnSpc>
                        <a:spcAft>
                          <a:spcPts val="0"/>
                        </a:spcAft>
                      </a:pPr>
                      <a:r>
                        <a:rPr lang="en-US" sz="900" spc="10" dirty="0" err="1">
                          <a:effectLst/>
                          <a:latin typeface="Arial" panose="020B0604020202020204" pitchFamily="34" charset="0"/>
                          <a:ea typeface="Arial" panose="020B0604020202020204" pitchFamily="34" charset="0"/>
                        </a:rPr>
                        <a:t>p</a:t>
                      </a:r>
                      <a:r>
                        <a:rPr lang="en-US" sz="900" spc="-5" dirty="0" err="1">
                          <a:effectLst/>
                          <a:latin typeface="Arial" panose="020B0604020202020204" pitchFamily="34" charset="0"/>
                          <a:ea typeface="Arial" panose="020B0604020202020204" pitchFamily="34" charset="0"/>
                        </a:rPr>
                        <a:t>l</a:t>
                      </a:r>
                      <a:r>
                        <a:rPr lang="en-US" sz="900" spc="10" dirty="0" err="1">
                          <a:effectLst/>
                          <a:latin typeface="Arial" panose="020B0604020202020204" pitchFamily="34" charset="0"/>
                          <a:ea typeface="Arial" panose="020B0604020202020204" pitchFamily="34" charset="0"/>
                        </a:rPr>
                        <a:t>á</a:t>
                      </a:r>
                      <a:r>
                        <a:rPr lang="en-US" sz="900" dirty="0" err="1">
                          <a:effectLst/>
                          <a:latin typeface="Arial" panose="020B0604020202020204" pitchFamily="34" charset="0"/>
                          <a:ea typeface="Arial" panose="020B0604020202020204" pitchFamily="34" charset="0"/>
                        </a:rPr>
                        <a:t>s</a:t>
                      </a:r>
                      <a:r>
                        <a:rPr lang="en-US" sz="900" spc="5" dirty="0" err="1">
                          <a:effectLst/>
                          <a:latin typeface="Arial" panose="020B0604020202020204" pitchFamily="34" charset="0"/>
                          <a:ea typeface="Arial" panose="020B0604020202020204" pitchFamily="34" charset="0"/>
                        </a:rPr>
                        <a:t>t</a:t>
                      </a:r>
                      <a:r>
                        <a:rPr lang="en-US" sz="900" spc="-5" dirty="0" err="1">
                          <a:effectLst/>
                          <a:latin typeface="Arial" panose="020B0604020202020204" pitchFamily="34" charset="0"/>
                          <a:ea typeface="Arial" panose="020B0604020202020204" pitchFamily="34" charset="0"/>
                        </a:rPr>
                        <a:t>i</a:t>
                      </a:r>
                      <a:r>
                        <a:rPr lang="en-US" sz="900" spc="-25" dirty="0" err="1">
                          <a:effectLst/>
                          <a:latin typeface="Arial" panose="020B0604020202020204" pitchFamily="34" charset="0"/>
                          <a:ea typeface="Arial" panose="020B0604020202020204" pitchFamily="34" charset="0"/>
                        </a:rPr>
                        <a:t>c</a:t>
                      </a:r>
                      <a:r>
                        <a:rPr lang="en-US" sz="900" dirty="0" err="1">
                          <a:effectLst/>
                          <a:latin typeface="Arial" panose="020B0604020202020204" pitchFamily="34" charset="0"/>
                          <a:ea typeface="Arial" panose="020B0604020202020204" pitchFamily="34" charset="0"/>
                        </a:rPr>
                        <a:t>a</a:t>
                      </a:r>
                      <a:endParaRPr lang="es-MX" sz="900" dirty="0">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6675">
                        <a:lnSpc>
                          <a:spcPts val="1200"/>
                        </a:lnSpc>
                        <a:spcAft>
                          <a:spcPts val="0"/>
                        </a:spcAft>
                      </a:pPr>
                      <a:r>
                        <a:rPr lang="en-US" sz="900" spc="-10" dirty="0" err="1">
                          <a:effectLst/>
                          <a:latin typeface="Arial" panose="020B0604020202020204" pitchFamily="34" charset="0"/>
                          <a:ea typeface="Arial" panose="020B0604020202020204" pitchFamily="34" charset="0"/>
                        </a:rPr>
                        <a:t>r</a:t>
                      </a:r>
                      <a:r>
                        <a:rPr lang="en-US" sz="900" spc="10" dirty="0" err="1">
                          <a:effectLst/>
                          <a:latin typeface="Arial" panose="020B0604020202020204" pitchFamily="34" charset="0"/>
                          <a:ea typeface="Arial" panose="020B0604020202020204" pitchFamily="34" charset="0"/>
                        </a:rPr>
                        <a:t>e</a:t>
                      </a:r>
                      <a:r>
                        <a:rPr lang="en-US" sz="900" dirty="0" err="1">
                          <a:effectLst/>
                          <a:latin typeface="Arial" panose="020B0604020202020204" pitchFamily="34" charset="0"/>
                          <a:ea typeface="Arial" panose="020B0604020202020204" pitchFamily="34" charset="0"/>
                        </a:rPr>
                        <a:t>s</a:t>
                      </a:r>
                      <a:r>
                        <a:rPr lang="en-US" sz="900" spc="10" dirty="0" err="1">
                          <a:effectLst/>
                          <a:latin typeface="Arial" panose="020B0604020202020204" pitchFamily="34" charset="0"/>
                          <a:ea typeface="Arial" panose="020B0604020202020204" pitchFamily="34" charset="0"/>
                        </a:rPr>
                        <a:t>p</a:t>
                      </a:r>
                      <a:r>
                        <a:rPr lang="en-US" sz="900" spc="-15" dirty="0" err="1">
                          <a:effectLst/>
                          <a:latin typeface="Arial" panose="020B0604020202020204" pitchFamily="34" charset="0"/>
                          <a:ea typeface="Arial" panose="020B0604020202020204" pitchFamily="34" charset="0"/>
                        </a:rPr>
                        <a:t>e</a:t>
                      </a:r>
                      <a:r>
                        <a:rPr lang="en-US" sz="900" spc="5" dirty="0" err="1">
                          <a:effectLst/>
                          <a:latin typeface="Arial" panose="020B0604020202020204" pitchFamily="34" charset="0"/>
                          <a:ea typeface="Arial" panose="020B0604020202020204" pitchFamily="34" charset="0"/>
                        </a:rPr>
                        <a:t>t</a:t>
                      </a:r>
                      <a:r>
                        <a:rPr lang="en-US" sz="900" spc="-15" dirty="0" err="1">
                          <a:effectLst/>
                          <a:latin typeface="Arial" panose="020B0604020202020204" pitchFamily="34" charset="0"/>
                          <a:ea typeface="Arial" panose="020B0604020202020204" pitchFamily="34" charset="0"/>
                        </a:rPr>
                        <a:t>u</a:t>
                      </a:r>
                      <a:r>
                        <a:rPr lang="en-US" sz="900" spc="10" dirty="0" err="1">
                          <a:effectLst/>
                          <a:latin typeface="Arial" panose="020B0604020202020204" pitchFamily="34" charset="0"/>
                          <a:ea typeface="Arial" panose="020B0604020202020204" pitchFamily="34" charset="0"/>
                        </a:rPr>
                        <a:t>o</a:t>
                      </a:r>
                      <a:r>
                        <a:rPr lang="en-US" sz="900" dirty="0" err="1">
                          <a:effectLst/>
                          <a:latin typeface="Arial" panose="020B0604020202020204" pitchFamily="34" charset="0"/>
                          <a:ea typeface="Arial" panose="020B0604020202020204" pitchFamily="34" charset="0"/>
                        </a:rPr>
                        <a:t>sa</a:t>
                      </a:r>
                      <a:r>
                        <a:rPr lang="en-US" sz="900" dirty="0">
                          <a:effectLst/>
                          <a:latin typeface="Arial" panose="020B0604020202020204" pitchFamily="34" charset="0"/>
                          <a:ea typeface="Arial" panose="020B0604020202020204" pitchFamily="34" charset="0"/>
                        </a:rPr>
                        <a:t>      </a:t>
                      </a:r>
                      <a:r>
                        <a:rPr lang="en-US" sz="900" spc="105" dirty="0">
                          <a:effectLst/>
                          <a:latin typeface="Arial" panose="020B0604020202020204" pitchFamily="34" charset="0"/>
                          <a:ea typeface="Arial" panose="020B0604020202020204" pitchFamily="34" charset="0"/>
                        </a:rPr>
                        <a:t> </a:t>
                      </a:r>
                      <a:r>
                        <a:rPr lang="en-US" sz="900" dirty="0">
                          <a:effectLst/>
                          <a:latin typeface="Arial" panose="020B0604020202020204" pitchFamily="34" charset="0"/>
                          <a:ea typeface="Arial" panose="020B0604020202020204" pitchFamily="34" charset="0"/>
                        </a:rPr>
                        <a:t>y</a:t>
                      </a:r>
                      <a:endParaRPr lang="es-MX" sz="900" dirty="0">
                        <a:effectLst/>
                        <a:latin typeface="Times New Roman" panose="02020603050405020304" pitchFamily="18" charset="0"/>
                        <a:ea typeface="Times New Roman" panose="02020603050405020304" pitchFamily="18" charset="0"/>
                      </a:endParaRPr>
                    </a:p>
                    <a:p>
                      <a:pPr marL="66675" marR="40005">
                        <a:spcBef>
                          <a:spcPts val="5"/>
                        </a:spcBef>
                        <a:spcAft>
                          <a:spcPts val="0"/>
                        </a:spcAft>
                      </a:pPr>
                      <a:r>
                        <a:rPr lang="en-US" sz="900" spc="10" dirty="0" err="1">
                          <a:effectLst/>
                          <a:latin typeface="Arial" panose="020B0604020202020204" pitchFamily="34" charset="0"/>
                          <a:ea typeface="Arial" panose="020B0604020202020204" pitchFamily="34" charset="0"/>
                        </a:rPr>
                        <a:t>d</a:t>
                      </a:r>
                      <a:r>
                        <a:rPr lang="en-US" sz="900" spc="-5" dirty="0" err="1">
                          <a:effectLst/>
                          <a:latin typeface="Arial" panose="020B0604020202020204" pitchFamily="34" charset="0"/>
                          <a:ea typeface="Arial" panose="020B0604020202020204" pitchFamily="34" charset="0"/>
                        </a:rPr>
                        <a:t>i</a:t>
                      </a:r>
                      <a:r>
                        <a:rPr lang="en-US" sz="900" spc="10" dirty="0" err="1">
                          <a:effectLst/>
                          <a:latin typeface="Arial" panose="020B0604020202020204" pitchFamily="34" charset="0"/>
                          <a:ea typeface="Arial" panose="020B0604020202020204" pitchFamily="34" charset="0"/>
                        </a:rPr>
                        <a:t>g</a:t>
                      </a:r>
                      <a:r>
                        <a:rPr lang="en-US" sz="900" spc="-15" dirty="0" err="1">
                          <a:effectLst/>
                          <a:latin typeface="Arial" panose="020B0604020202020204" pitchFamily="34" charset="0"/>
                          <a:ea typeface="Arial" panose="020B0604020202020204" pitchFamily="34" charset="0"/>
                        </a:rPr>
                        <a:t>n</a:t>
                      </a:r>
                      <a:r>
                        <a:rPr lang="en-US" sz="900" spc="10" dirty="0" err="1">
                          <a:effectLst/>
                          <a:latin typeface="Arial" panose="020B0604020202020204" pitchFamily="34" charset="0"/>
                          <a:ea typeface="Arial" panose="020B0604020202020204" pitchFamily="34" charset="0"/>
                        </a:rPr>
                        <a:t>a</a:t>
                      </a:r>
                      <a:r>
                        <a:rPr lang="en-US" sz="900" dirty="0">
                          <a:effectLst/>
                          <a:latin typeface="Arial" panose="020B0604020202020204" pitchFamily="34" charset="0"/>
                          <a:ea typeface="Arial" panose="020B0604020202020204" pitchFamily="34" charset="0"/>
                        </a:rPr>
                        <a:t>)              </a:t>
                      </a:r>
                      <a:r>
                        <a:rPr lang="en-US" sz="900" spc="55" dirty="0">
                          <a:effectLst/>
                          <a:latin typeface="Arial" panose="020B0604020202020204" pitchFamily="34" charset="0"/>
                          <a:ea typeface="Arial" panose="020B0604020202020204" pitchFamily="34" charset="0"/>
                        </a:rPr>
                        <a:t> </a:t>
                      </a:r>
                      <a:r>
                        <a:rPr lang="en-US" sz="900" dirty="0">
                          <a:effectLst/>
                          <a:latin typeface="Arial" panose="020B0604020202020204" pitchFamily="34" charset="0"/>
                          <a:ea typeface="Arial" panose="020B0604020202020204" pitchFamily="34" charset="0"/>
                        </a:rPr>
                        <a:t>y </a:t>
                      </a:r>
                      <a:r>
                        <a:rPr lang="en-US" sz="900" spc="10" dirty="0" err="1">
                          <a:effectLst/>
                          <a:latin typeface="Arial" panose="020B0604020202020204" pitchFamily="34" charset="0"/>
                          <a:ea typeface="Arial" panose="020B0604020202020204" pitchFamily="34" charset="0"/>
                        </a:rPr>
                        <a:t>ob</a:t>
                      </a:r>
                      <a:r>
                        <a:rPr lang="en-US" sz="900" spc="-5" dirty="0" err="1">
                          <a:effectLst/>
                          <a:latin typeface="Arial" panose="020B0604020202020204" pitchFamily="34" charset="0"/>
                          <a:ea typeface="Arial" panose="020B0604020202020204" pitchFamily="34" charset="0"/>
                        </a:rPr>
                        <a:t>j</a:t>
                      </a:r>
                      <a:r>
                        <a:rPr lang="en-US" sz="900" spc="-15" dirty="0" err="1">
                          <a:effectLst/>
                          <a:latin typeface="Arial" panose="020B0604020202020204" pitchFamily="34" charset="0"/>
                          <a:ea typeface="Arial" panose="020B0604020202020204" pitchFamily="34" charset="0"/>
                        </a:rPr>
                        <a:t>e</a:t>
                      </a:r>
                      <a:r>
                        <a:rPr lang="en-US" sz="900" spc="5" dirty="0" err="1">
                          <a:effectLst/>
                          <a:latin typeface="Arial" panose="020B0604020202020204" pitchFamily="34" charset="0"/>
                          <a:ea typeface="Arial" panose="020B0604020202020204" pitchFamily="34" charset="0"/>
                        </a:rPr>
                        <a:t>t</a:t>
                      </a:r>
                      <a:r>
                        <a:rPr lang="en-US" sz="900" spc="-5" dirty="0" err="1">
                          <a:effectLst/>
                          <a:latin typeface="Arial" panose="020B0604020202020204" pitchFamily="34" charset="0"/>
                          <a:ea typeface="Arial" panose="020B0604020202020204" pitchFamily="34" charset="0"/>
                        </a:rPr>
                        <a:t>i</a:t>
                      </a:r>
                      <a:r>
                        <a:rPr lang="en-US" sz="900" dirty="0" err="1">
                          <a:effectLst/>
                          <a:latin typeface="Arial" panose="020B0604020202020204" pitchFamily="34" charset="0"/>
                          <a:ea typeface="Arial" panose="020B0604020202020204" pitchFamily="34" charset="0"/>
                        </a:rPr>
                        <a:t>v</a:t>
                      </a:r>
                      <a:r>
                        <a:rPr lang="en-US" sz="900" spc="10" dirty="0" err="1">
                          <a:effectLst/>
                          <a:latin typeface="Arial" panose="020B0604020202020204" pitchFamily="34" charset="0"/>
                          <a:ea typeface="Arial" panose="020B0604020202020204" pitchFamily="34" charset="0"/>
                        </a:rPr>
                        <a:t>a</a:t>
                      </a:r>
                      <a:r>
                        <a:rPr lang="en-US" sz="900" dirty="0">
                          <a:effectLst/>
                          <a:latin typeface="Arial" panose="020B0604020202020204" pitchFamily="34" charset="0"/>
                          <a:ea typeface="Arial" panose="020B0604020202020204" pitchFamily="34" charset="0"/>
                        </a:rPr>
                        <a:t>,</a:t>
                      </a:r>
                      <a:r>
                        <a:rPr lang="en-US" sz="900" spc="240" dirty="0">
                          <a:effectLst/>
                          <a:latin typeface="Arial" panose="020B0604020202020204" pitchFamily="34" charset="0"/>
                          <a:ea typeface="Arial" panose="020B0604020202020204" pitchFamily="34" charset="0"/>
                        </a:rPr>
                        <a:t> </a:t>
                      </a:r>
                      <a:r>
                        <a:rPr lang="en-US" sz="900" spc="-15" dirty="0" err="1">
                          <a:effectLst/>
                          <a:latin typeface="Arial" panose="020B0604020202020204" pitchFamily="34" charset="0"/>
                          <a:ea typeface="Arial" panose="020B0604020202020204" pitchFamily="34" charset="0"/>
                        </a:rPr>
                        <a:t>b</a:t>
                      </a:r>
                      <a:r>
                        <a:rPr lang="en-US" sz="900" spc="10" dirty="0" err="1">
                          <a:effectLst/>
                          <a:latin typeface="Arial" panose="020B0604020202020204" pitchFamily="34" charset="0"/>
                          <a:ea typeface="Arial" panose="020B0604020202020204" pitchFamily="34" charset="0"/>
                        </a:rPr>
                        <a:t>a</a:t>
                      </a:r>
                      <a:r>
                        <a:rPr lang="en-US" sz="900" dirty="0" err="1">
                          <a:effectLst/>
                          <a:latin typeface="Arial" panose="020B0604020202020204" pitchFamily="34" charset="0"/>
                          <a:ea typeface="Arial" panose="020B0604020202020204" pitchFamily="34" charset="0"/>
                        </a:rPr>
                        <a:t>s</a:t>
                      </a:r>
                      <a:r>
                        <a:rPr lang="en-US" sz="900" spc="-15" dirty="0" err="1">
                          <a:effectLst/>
                          <a:latin typeface="Arial" panose="020B0604020202020204" pitchFamily="34" charset="0"/>
                          <a:ea typeface="Arial" panose="020B0604020202020204" pitchFamily="34" charset="0"/>
                        </a:rPr>
                        <a:t>ad</a:t>
                      </a:r>
                      <a:r>
                        <a:rPr lang="en-US" sz="900" dirty="0" err="1">
                          <a:effectLst/>
                          <a:latin typeface="Arial" panose="020B0604020202020204" pitchFamily="34" charset="0"/>
                          <a:ea typeface="Arial" panose="020B0604020202020204" pitchFamily="34" charset="0"/>
                        </a:rPr>
                        <a:t>a</a:t>
                      </a:r>
                      <a:r>
                        <a:rPr lang="en-US" sz="900" dirty="0">
                          <a:effectLst/>
                          <a:latin typeface="Arial" panose="020B0604020202020204" pitchFamily="34" charset="0"/>
                          <a:ea typeface="Arial" panose="020B0604020202020204" pitchFamily="34" charset="0"/>
                        </a:rPr>
                        <a:t> </a:t>
                      </a:r>
                      <a:r>
                        <a:rPr lang="en-US" sz="900" spc="10" dirty="0">
                          <a:effectLst/>
                          <a:latin typeface="Arial" panose="020B0604020202020204" pitchFamily="34" charset="0"/>
                          <a:ea typeface="Arial" panose="020B0604020202020204" pitchFamily="34" charset="0"/>
                        </a:rPr>
                        <a:t>e</a:t>
                      </a:r>
                      <a:r>
                        <a:rPr lang="en-US" sz="900" dirty="0">
                          <a:effectLst/>
                          <a:latin typeface="Arial" panose="020B0604020202020204" pitchFamily="34" charset="0"/>
                          <a:ea typeface="Arial" panose="020B0604020202020204" pitchFamily="34" charset="0"/>
                        </a:rPr>
                        <a:t>n    </a:t>
                      </a:r>
                      <a:r>
                        <a:rPr lang="en-US" sz="900" spc="190" dirty="0">
                          <a:effectLst/>
                          <a:latin typeface="Arial" panose="020B0604020202020204" pitchFamily="34" charset="0"/>
                          <a:ea typeface="Arial" panose="020B0604020202020204" pitchFamily="34" charset="0"/>
                        </a:rPr>
                        <a:t> </a:t>
                      </a:r>
                      <a:r>
                        <a:rPr lang="en-US" sz="900" spc="-5" dirty="0">
                          <a:effectLst/>
                          <a:latin typeface="Arial" panose="020B0604020202020204" pitchFamily="34" charset="0"/>
                          <a:ea typeface="Arial" panose="020B0604020202020204" pitchFamily="34" charset="0"/>
                        </a:rPr>
                        <a:t>l</a:t>
                      </a:r>
                      <a:r>
                        <a:rPr lang="en-US" sz="900" dirty="0">
                          <a:effectLst/>
                          <a:latin typeface="Arial" panose="020B0604020202020204" pitchFamily="34" charset="0"/>
                          <a:ea typeface="Arial" panose="020B0604020202020204" pitchFamily="34" charset="0"/>
                        </a:rPr>
                        <a:t>a    </a:t>
                      </a:r>
                      <a:r>
                        <a:rPr lang="en-US" sz="900" spc="190" dirty="0">
                          <a:effectLst/>
                          <a:latin typeface="Arial" panose="020B0604020202020204" pitchFamily="34" charset="0"/>
                          <a:ea typeface="Arial" panose="020B0604020202020204" pitchFamily="34" charset="0"/>
                        </a:rPr>
                        <a:t> </a:t>
                      </a:r>
                      <a:r>
                        <a:rPr lang="en-US" sz="900" spc="-10" dirty="0" err="1">
                          <a:effectLst/>
                          <a:latin typeface="Arial" panose="020B0604020202020204" pitchFamily="34" charset="0"/>
                          <a:ea typeface="Arial" panose="020B0604020202020204" pitchFamily="34" charset="0"/>
                        </a:rPr>
                        <a:t>r</a:t>
                      </a:r>
                      <a:r>
                        <a:rPr lang="en-US" sz="900" spc="10" dirty="0" err="1">
                          <a:effectLst/>
                          <a:latin typeface="Arial" panose="020B0604020202020204" pitchFamily="34" charset="0"/>
                          <a:ea typeface="Arial" panose="020B0604020202020204" pitchFamily="34" charset="0"/>
                        </a:rPr>
                        <a:t>a</a:t>
                      </a:r>
                      <a:r>
                        <a:rPr lang="en-US" sz="900" spc="-25" dirty="0" err="1">
                          <a:effectLst/>
                          <a:latin typeface="Arial" panose="020B0604020202020204" pitchFamily="34" charset="0"/>
                          <a:ea typeface="Arial" panose="020B0604020202020204" pitchFamily="34" charset="0"/>
                        </a:rPr>
                        <a:t>z</a:t>
                      </a:r>
                      <a:r>
                        <a:rPr lang="en-US" sz="900" spc="-15" dirty="0" err="1">
                          <a:effectLst/>
                          <a:latin typeface="Arial" panose="020B0604020202020204" pitchFamily="34" charset="0"/>
                          <a:ea typeface="Arial" panose="020B0604020202020204" pitchFamily="34" charset="0"/>
                        </a:rPr>
                        <a:t>ó</a:t>
                      </a:r>
                      <a:r>
                        <a:rPr lang="en-US" sz="900" dirty="0" err="1">
                          <a:effectLst/>
                          <a:latin typeface="Arial" panose="020B0604020202020204" pitchFamily="34" charset="0"/>
                          <a:ea typeface="Arial" panose="020B0604020202020204" pitchFamily="34" charset="0"/>
                        </a:rPr>
                        <a:t>n</a:t>
                      </a:r>
                      <a:r>
                        <a:rPr lang="en-US" sz="900" dirty="0">
                          <a:effectLst/>
                          <a:latin typeface="Arial" panose="020B0604020202020204" pitchFamily="34" charset="0"/>
                          <a:ea typeface="Arial" panose="020B0604020202020204" pitchFamily="34" charset="0"/>
                        </a:rPr>
                        <a:t> </a:t>
                      </a:r>
                      <a:r>
                        <a:rPr lang="en-US" sz="900" spc="-10" dirty="0">
                          <a:effectLst/>
                          <a:latin typeface="Arial" panose="020B0604020202020204" pitchFamily="34" charset="0"/>
                          <a:ea typeface="Arial" panose="020B0604020202020204" pitchFamily="34" charset="0"/>
                        </a:rPr>
                        <a:t>(</a:t>
                      </a:r>
                      <a:r>
                        <a:rPr lang="en-US" sz="900" spc="-5" dirty="0" err="1">
                          <a:effectLst/>
                          <a:latin typeface="Arial" panose="020B0604020202020204" pitchFamily="34" charset="0"/>
                          <a:ea typeface="Arial" panose="020B0604020202020204" pitchFamily="34" charset="0"/>
                        </a:rPr>
                        <a:t>l</a:t>
                      </a:r>
                      <a:r>
                        <a:rPr lang="en-US" sz="900" spc="10" dirty="0" err="1">
                          <a:effectLst/>
                          <a:latin typeface="Arial" panose="020B0604020202020204" pitchFamily="34" charset="0"/>
                          <a:ea typeface="Arial" panose="020B0604020202020204" pitchFamily="34" charset="0"/>
                        </a:rPr>
                        <a:t>óg</a:t>
                      </a:r>
                      <a:r>
                        <a:rPr lang="en-US" sz="900" spc="-5" dirty="0" err="1">
                          <a:effectLst/>
                          <a:latin typeface="Arial" panose="020B0604020202020204" pitchFamily="34" charset="0"/>
                          <a:ea typeface="Arial" panose="020B0604020202020204" pitchFamily="34" charset="0"/>
                        </a:rPr>
                        <a:t>i</a:t>
                      </a:r>
                      <a:r>
                        <a:rPr lang="en-US" sz="900" dirty="0" err="1">
                          <a:effectLst/>
                          <a:latin typeface="Arial" panose="020B0604020202020204" pitchFamily="34" charset="0"/>
                          <a:ea typeface="Arial" panose="020B0604020202020204" pitchFamily="34" charset="0"/>
                        </a:rPr>
                        <a:t>ca</a:t>
                      </a:r>
                      <a:r>
                        <a:rPr lang="en-US" sz="900" dirty="0">
                          <a:effectLst/>
                          <a:latin typeface="Arial" panose="020B0604020202020204" pitchFamily="34" charset="0"/>
                          <a:ea typeface="Arial" panose="020B0604020202020204" pitchFamily="34" charset="0"/>
                        </a:rPr>
                        <a:t>             </a:t>
                      </a:r>
                      <a:r>
                        <a:rPr lang="en-US" sz="900" spc="185" dirty="0">
                          <a:effectLst/>
                          <a:latin typeface="Arial" panose="020B0604020202020204" pitchFamily="34" charset="0"/>
                          <a:ea typeface="Arial" panose="020B0604020202020204" pitchFamily="34" charset="0"/>
                        </a:rPr>
                        <a:t> </a:t>
                      </a:r>
                      <a:r>
                        <a:rPr lang="en-US" sz="900" dirty="0">
                          <a:effectLst/>
                          <a:latin typeface="Arial" panose="020B0604020202020204" pitchFamily="34" charset="0"/>
                          <a:ea typeface="Arial" panose="020B0604020202020204" pitchFamily="34" charset="0"/>
                        </a:rPr>
                        <a:t>y </a:t>
                      </a:r>
                      <a:r>
                        <a:rPr lang="en-US" sz="900" spc="10" dirty="0" err="1">
                          <a:effectLst/>
                          <a:latin typeface="Arial" panose="020B0604020202020204" pitchFamily="34" charset="0"/>
                          <a:ea typeface="Arial" panose="020B0604020202020204" pitchFamily="34" charset="0"/>
                        </a:rPr>
                        <a:t>ep</a:t>
                      </a:r>
                      <a:r>
                        <a:rPr lang="en-US" sz="900" spc="-5" dirty="0" err="1">
                          <a:effectLst/>
                          <a:latin typeface="Arial" panose="020B0604020202020204" pitchFamily="34" charset="0"/>
                          <a:ea typeface="Arial" panose="020B0604020202020204" pitchFamily="34" charset="0"/>
                        </a:rPr>
                        <a:t>i</a:t>
                      </a:r>
                      <a:r>
                        <a:rPr lang="en-US" sz="900" dirty="0" err="1">
                          <a:effectLst/>
                          <a:latin typeface="Arial" panose="020B0604020202020204" pitchFamily="34" charset="0"/>
                          <a:ea typeface="Arial" panose="020B0604020202020204" pitchFamily="34" charset="0"/>
                        </a:rPr>
                        <a:t>s</a:t>
                      </a:r>
                      <a:r>
                        <a:rPr lang="en-US" sz="900" spc="-20" dirty="0" err="1">
                          <a:effectLst/>
                          <a:latin typeface="Arial" panose="020B0604020202020204" pitchFamily="34" charset="0"/>
                          <a:ea typeface="Arial" panose="020B0604020202020204" pitchFamily="34" charset="0"/>
                        </a:rPr>
                        <a:t>t</a:t>
                      </a:r>
                      <a:r>
                        <a:rPr lang="en-US" sz="900" spc="10" dirty="0" err="1">
                          <a:effectLst/>
                          <a:latin typeface="Arial" panose="020B0604020202020204" pitchFamily="34" charset="0"/>
                          <a:ea typeface="Arial" panose="020B0604020202020204" pitchFamily="34" charset="0"/>
                        </a:rPr>
                        <a:t>e</a:t>
                      </a:r>
                      <a:r>
                        <a:rPr lang="en-US" sz="900" spc="-10" dirty="0" err="1">
                          <a:effectLst/>
                          <a:latin typeface="Arial" panose="020B0604020202020204" pitchFamily="34" charset="0"/>
                          <a:ea typeface="Arial" panose="020B0604020202020204" pitchFamily="34" charset="0"/>
                        </a:rPr>
                        <a:t>m</a:t>
                      </a:r>
                      <a:r>
                        <a:rPr lang="en-US" sz="900" spc="10" dirty="0" err="1">
                          <a:effectLst/>
                          <a:latin typeface="Arial" panose="020B0604020202020204" pitchFamily="34" charset="0"/>
                          <a:ea typeface="Arial" panose="020B0604020202020204" pitchFamily="34" charset="0"/>
                        </a:rPr>
                        <a:t>o</a:t>
                      </a:r>
                      <a:r>
                        <a:rPr lang="en-US" sz="900" spc="-5" dirty="0" err="1">
                          <a:effectLst/>
                          <a:latin typeface="Arial" panose="020B0604020202020204" pitchFamily="34" charset="0"/>
                          <a:ea typeface="Arial" panose="020B0604020202020204" pitchFamily="34" charset="0"/>
                        </a:rPr>
                        <a:t>l</a:t>
                      </a:r>
                      <a:r>
                        <a:rPr lang="en-US" sz="900" spc="-15" dirty="0" err="1">
                          <a:effectLst/>
                          <a:latin typeface="Arial" panose="020B0604020202020204" pitchFamily="34" charset="0"/>
                          <a:ea typeface="Arial" panose="020B0604020202020204" pitchFamily="34" charset="0"/>
                        </a:rPr>
                        <a:t>ó</a:t>
                      </a:r>
                      <a:r>
                        <a:rPr lang="en-US" sz="900" spc="10" dirty="0" err="1">
                          <a:effectLst/>
                          <a:latin typeface="Arial" panose="020B0604020202020204" pitchFamily="34" charset="0"/>
                          <a:ea typeface="Arial" panose="020B0604020202020204" pitchFamily="34" charset="0"/>
                        </a:rPr>
                        <a:t>g</a:t>
                      </a:r>
                      <a:r>
                        <a:rPr lang="en-US" sz="900" spc="-5" dirty="0" err="1">
                          <a:effectLst/>
                          <a:latin typeface="Arial" panose="020B0604020202020204" pitchFamily="34" charset="0"/>
                          <a:ea typeface="Arial" panose="020B0604020202020204" pitchFamily="34" charset="0"/>
                        </a:rPr>
                        <a:t>i</a:t>
                      </a:r>
                      <a:r>
                        <a:rPr lang="en-US" sz="900" dirty="0" err="1">
                          <a:effectLst/>
                          <a:latin typeface="Arial" panose="020B0604020202020204" pitchFamily="34" charset="0"/>
                          <a:ea typeface="Arial" panose="020B0604020202020204" pitchFamily="34" charset="0"/>
                        </a:rPr>
                        <a:t>c</a:t>
                      </a:r>
                      <a:r>
                        <a:rPr lang="en-US" sz="900" spc="10" dirty="0" err="1">
                          <a:effectLst/>
                          <a:latin typeface="Arial" panose="020B0604020202020204" pitchFamily="34" charset="0"/>
                          <a:ea typeface="Arial" panose="020B0604020202020204" pitchFamily="34" charset="0"/>
                        </a:rPr>
                        <a:t>a</a:t>
                      </a:r>
                      <a:r>
                        <a:rPr lang="en-US" sz="900" spc="-10" dirty="0">
                          <a:effectLst/>
                          <a:latin typeface="Arial" panose="020B0604020202020204" pitchFamily="34" charset="0"/>
                          <a:ea typeface="Arial" panose="020B0604020202020204" pitchFamily="34" charset="0"/>
                        </a:rPr>
                        <a:t>)</a:t>
                      </a:r>
                      <a:r>
                        <a:rPr lang="en-US" sz="900" dirty="0">
                          <a:effectLst/>
                          <a:latin typeface="Arial" panose="020B0604020202020204" pitchFamily="34" charset="0"/>
                          <a:ea typeface="Arial" panose="020B0604020202020204" pitchFamily="34" charset="0"/>
                        </a:rPr>
                        <a:t>, </a:t>
                      </a:r>
                      <a:r>
                        <a:rPr lang="en-US" sz="900" spc="10" dirty="0">
                          <a:effectLst/>
                          <a:latin typeface="Arial" panose="020B0604020202020204" pitchFamily="34" charset="0"/>
                          <a:ea typeface="Arial" panose="020B0604020202020204" pitchFamily="34" charset="0"/>
                        </a:rPr>
                        <a:t>e</a:t>
                      </a:r>
                      <a:r>
                        <a:rPr lang="en-US" sz="900" dirty="0">
                          <a:effectLst/>
                          <a:latin typeface="Arial" panose="020B0604020202020204" pitchFamily="34" charset="0"/>
                          <a:ea typeface="Arial" panose="020B0604020202020204" pitchFamily="34" charset="0"/>
                        </a:rPr>
                        <a:t>n</a:t>
                      </a:r>
                      <a:r>
                        <a:rPr lang="en-US" sz="900" spc="230" dirty="0">
                          <a:effectLst/>
                          <a:latin typeface="Arial" panose="020B0604020202020204" pitchFamily="34" charset="0"/>
                          <a:ea typeface="Arial" panose="020B0604020202020204" pitchFamily="34" charset="0"/>
                        </a:rPr>
                        <a:t> </a:t>
                      </a:r>
                      <a:r>
                        <a:rPr lang="en-US" sz="900" spc="-30" dirty="0">
                          <a:effectLst/>
                          <a:latin typeface="Arial" panose="020B0604020202020204" pitchFamily="34" charset="0"/>
                          <a:ea typeface="Arial" panose="020B0604020202020204" pitchFamily="34" charset="0"/>
                        </a:rPr>
                        <a:t>l</a:t>
                      </a:r>
                      <a:r>
                        <a:rPr lang="en-US" sz="900" dirty="0">
                          <a:effectLst/>
                          <a:latin typeface="Arial" panose="020B0604020202020204" pitchFamily="34" charset="0"/>
                          <a:ea typeface="Arial" panose="020B0604020202020204" pitchFamily="34" charset="0"/>
                        </a:rPr>
                        <a:t>a</a:t>
                      </a:r>
                      <a:r>
                        <a:rPr lang="en-US" sz="900" spc="210" dirty="0">
                          <a:effectLst/>
                          <a:latin typeface="Arial" panose="020B0604020202020204" pitchFamily="34" charset="0"/>
                          <a:ea typeface="Arial" panose="020B0604020202020204" pitchFamily="34" charset="0"/>
                        </a:rPr>
                        <a:t> </a:t>
                      </a:r>
                      <a:r>
                        <a:rPr lang="en-US" sz="900" spc="10" dirty="0" err="1">
                          <a:effectLst/>
                          <a:latin typeface="Arial" panose="020B0604020202020204" pitchFamily="34" charset="0"/>
                          <a:ea typeface="Arial" panose="020B0604020202020204" pitchFamily="34" charset="0"/>
                        </a:rPr>
                        <a:t>é</a:t>
                      </a:r>
                      <a:r>
                        <a:rPr lang="en-US" sz="900" spc="5" dirty="0" err="1">
                          <a:effectLst/>
                          <a:latin typeface="Arial" panose="020B0604020202020204" pitchFamily="34" charset="0"/>
                          <a:ea typeface="Arial" panose="020B0604020202020204" pitchFamily="34" charset="0"/>
                        </a:rPr>
                        <a:t>t</a:t>
                      </a:r>
                      <a:r>
                        <a:rPr lang="en-US" sz="900" spc="-5" dirty="0" err="1">
                          <a:effectLst/>
                          <a:latin typeface="Arial" panose="020B0604020202020204" pitchFamily="34" charset="0"/>
                          <a:ea typeface="Arial" panose="020B0604020202020204" pitchFamily="34" charset="0"/>
                        </a:rPr>
                        <a:t>i</a:t>
                      </a:r>
                      <a:r>
                        <a:rPr lang="en-US" sz="900" dirty="0" err="1">
                          <a:effectLst/>
                          <a:latin typeface="Arial" panose="020B0604020202020204" pitchFamily="34" charset="0"/>
                          <a:ea typeface="Arial" panose="020B0604020202020204" pitchFamily="34" charset="0"/>
                        </a:rPr>
                        <a:t>ca</a:t>
                      </a:r>
                      <a:r>
                        <a:rPr lang="en-US" sz="900" spc="210" dirty="0">
                          <a:effectLst/>
                          <a:latin typeface="Arial" panose="020B0604020202020204" pitchFamily="34" charset="0"/>
                          <a:ea typeface="Arial" panose="020B0604020202020204" pitchFamily="34" charset="0"/>
                        </a:rPr>
                        <a:t> </a:t>
                      </a:r>
                      <a:r>
                        <a:rPr lang="en-US" sz="900" dirty="0">
                          <a:effectLst/>
                          <a:latin typeface="Arial" panose="020B0604020202020204" pitchFamily="34" charset="0"/>
                          <a:ea typeface="Arial" panose="020B0604020202020204" pitchFamily="34" charset="0"/>
                        </a:rPr>
                        <a:t>y</a:t>
                      </a:r>
                      <a:r>
                        <a:rPr lang="en-US" sz="900" spc="200" dirty="0">
                          <a:effectLst/>
                          <a:latin typeface="Arial" panose="020B0604020202020204" pitchFamily="34" charset="0"/>
                          <a:ea typeface="Arial" panose="020B0604020202020204" pitchFamily="34" charset="0"/>
                        </a:rPr>
                        <a:t> </a:t>
                      </a:r>
                      <a:r>
                        <a:rPr lang="en-US" sz="900" spc="-15" dirty="0">
                          <a:effectLst/>
                          <a:latin typeface="Arial" panose="020B0604020202020204" pitchFamily="34" charset="0"/>
                          <a:ea typeface="Arial" panose="020B0604020202020204" pitchFamily="34" charset="0"/>
                        </a:rPr>
                        <a:t>e</a:t>
                      </a:r>
                      <a:r>
                        <a:rPr lang="en-US" sz="900" dirty="0">
                          <a:effectLst/>
                          <a:latin typeface="Arial" panose="020B0604020202020204" pitchFamily="34" charset="0"/>
                          <a:ea typeface="Arial" panose="020B0604020202020204" pitchFamily="34" charset="0"/>
                        </a:rPr>
                        <a:t>n </a:t>
                      </a:r>
                      <a:r>
                        <a:rPr lang="en-US" sz="900" spc="-5" dirty="0" err="1">
                          <a:effectLst/>
                          <a:latin typeface="Arial" panose="020B0604020202020204" pitchFamily="34" charset="0"/>
                          <a:ea typeface="Arial" panose="020B0604020202020204" pitchFamily="34" charset="0"/>
                        </a:rPr>
                        <a:t>l</a:t>
                      </a:r>
                      <a:r>
                        <a:rPr lang="en-US" sz="900" spc="10" dirty="0" err="1">
                          <a:effectLst/>
                          <a:latin typeface="Arial" panose="020B0604020202020204" pitchFamily="34" charset="0"/>
                          <a:ea typeface="Arial" panose="020B0604020202020204" pitchFamily="34" charset="0"/>
                        </a:rPr>
                        <a:t>o</a:t>
                      </a:r>
                      <a:r>
                        <a:rPr lang="en-US" sz="900" dirty="0" err="1">
                          <a:effectLst/>
                          <a:latin typeface="Arial" panose="020B0604020202020204" pitchFamily="34" charset="0"/>
                          <a:ea typeface="Arial" panose="020B0604020202020204" pitchFamily="34" charset="0"/>
                        </a:rPr>
                        <a:t>s</a:t>
                      </a:r>
                      <a:r>
                        <a:rPr lang="en-US" sz="900" dirty="0">
                          <a:effectLst/>
                          <a:latin typeface="Arial" panose="020B0604020202020204" pitchFamily="34" charset="0"/>
                          <a:ea typeface="Arial" panose="020B0604020202020204" pitchFamily="34" charset="0"/>
                        </a:rPr>
                        <a:t>        </a:t>
                      </a:r>
                      <a:r>
                        <a:rPr lang="en-US" sz="900" spc="255" dirty="0">
                          <a:effectLst/>
                          <a:latin typeface="Arial" panose="020B0604020202020204" pitchFamily="34" charset="0"/>
                          <a:ea typeface="Arial" panose="020B0604020202020204" pitchFamily="34" charset="0"/>
                        </a:rPr>
                        <a:t> </a:t>
                      </a:r>
                      <a:r>
                        <a:rPr lang="en-US" sz="900" spc="-25" dirty="0" err="1">
                          <a:effectLst/>
                          <a:latin typeface="Arial" panose="020B0604020202020204" pitchFamily="34" charset="0"/>
                          <a:ea typeface="Arial" panose="020B0604020202020204" pitchFamily="34" charset="0"/>
                        </a:rPr>
                        <a:t>v</a:t>
                      </a:r>
                      <a:r>
                        <a:rPr lang="en-US" sz="900" spc="10" dirty="0" err="1">
                          <a:effectLst/>
                          <a:latin typeface="Arial" panose="020B0604020202020204" pitchFamily="34" charset="0"/>
                          <a:ea typeface="Arial" panose="020B0604020202020204" pitchFamily="34" charset="0"/>
                        </a:rPr>
                        <a:t>a</a:t>
                      </a:r>
                      <a:r>
                        <a:rPr lang="en-US" sz="900" spc="-5" dirty="0" err="1">
                          <a:effectLst/>
                          <a:latin typeface="Arial" panose="020B0604020202020204" pitchFamily="34" charset="0"/>
                          <a:ea typeface="Arial" panose="020B0604020202020204" pitchFamily="34" charset="0"/>
                        </a:rPr>
                        <a:t>l</a:t>
                      </a:r>
                      <a:r>
                        <a:rPr lang="en-US" sz="900" spc="10" dirty="0" err="1">
                          <a:effectLst/>
                          <a:latin typeface="Arial" panose="020B0604020202020204" pitchFamily="34" charset="0"/>
                          <a:ea typeface="Arial" panose="020B0604020202020204" pitchFamily="34" charset="0"/>
                        </a:rPr>
                        <a:t>o</a:t>
                      </a:r>
                      <a:r>
                        <a:rPr lang="en-US" sz="900" spc="-10" dirty="0" err="1">
                          <a:effectLst/>
                          <a:latin typeface="Arial" panose="020B0604020202020204" pitchFamily="34" charset="0"/>
                          <a:ea typeface="Arial" panose="020B0604020202020204" pitchFamily="34" charset="0"/>
                        </a:rPr>
                        <a:t>r</a:t>
                      </a:r>
                      <a:r>
                        <a:rPr lang="en-US" sz="900" spc="10" dirty="0" err="1">
                          <a:effectLst/>
                          <a:latin typeface="Arial" panose="020B0604020202020204" pitchFamily="34" charset="0"/>
                          <a:ea typeface="Arial" panose="020B0604020202020204" pitchFamily="34" charset="0"/>
                        </a:rPr>
                        <a:t>e</a:t>
                      </a:r>
                      <a:r>
                        <a:rPr lang="en-US" sz="900" spc="-25" dirty="0" err="1">
                          <a:effectLst/>
                          <a:latin typeface="Arial" panose="020B0604020202020204" pitchFamily="34" charset="0"/>
                          <a:ea typeface="Arial" panose="020B0604020202020204" pitchFamily="34" charset="0"/>
                        </a:rPr>
                        <a:t>s</a:t>
                      </a:r>
                      <a:r>
                        <a:rPr lang="en-US" sz="900" dirty="0">
                          <a:effectLst/>
                          <a:latin typeface="Arial" panose="020B0604020202020204" pitchFamily="34" charset="0"/>
                          <a:ea typeface="Arial" panose="020B0604020202020204" pitchFamily="34" charset="0"/>
                        </a:rPr>
                        <a:t>, </a:t>
                      </a:r>
                      <a:r>
                        <a:rPr lang="en-US" sz="900" spc="30" dirty="0">
                          <a:effectLst/>
                          <a:latin typeface="Arial" panose="020B0604020202020204" pitchFamily="34" charset="0"/>
                          <a:ea typeface="Arial" panose="020B0604020202020204" pitchFamily="34" charset="0"/>
                        </a:rPr>
                        <a:t>f</a:t>
                      </a:r>
                      <a:r>
                        <a:rPr lang="en-US" sz="900" spc="-30" dirty="0">
                          <a:effectLst/>
                          <a:latin typeface="Arial" panose="020B0604020202020204" pitchFamily="34" charset="0"/>
                          <a:ea typeface="Arial" panose="020B0604020202020204" pitchFamily="34" charset="0"/>
                        </a:rPr>
                        <a:t>r</a:t>
                      </a:r>
                      <a:r>
                        <a:rPr lang="en-US" sz="900" spc="10" dirty="0">
                          <a:effectLst/>
                          <a:latin typeface="Arial" panose="020B0604020202020204" pitchFamily="34" charset="0"/>
                          <a:ea typeface="Arial" panose="020B0604020202020204" pitchFamily="34" charset="0"/>
                        </a:rPr>
                        <a:t>en</a:t>
                      </a:r>
                      <a:r>
                        <a:rPr lang="en-US" sz="900" spc="-20" dirty="0">
                          <a:effectLst/>
                          <a:latin typeface="Arial" panose="020B0604020202020204" pitchFamily="34" charset="0"/>
                          <a:ea typeface="Arial" panose="020B0604020202020204" pitchFamily="34" charset="0"/>
                        </a:rPr>
                        <a:t>t</a:t>
                      </a:r>
                      <a:r>
                        <a:rPr lang="en-US" sz="900" dirty="0">
                          <a:effectLst/>
                          <a:latin typeface="Arial" panose="020B0604020202020204" pitchFamily="34" charset="0"/>
                          <a:ea typeface="Arial" panose="020B0604020202020204" pitchFamily="34" charset="0"/>
                        </a:rPr>
                        <a:t>e    </a:t>
                      </a:r>
                      <a:r>
                        <a:rPr lang="en-US" sz="900" spc="190" dirty="0">
                          <a:effectLst/>
                          <a:latin typeface="Arial" panose="020B0604020202020204" pitchFamily="34" charset="0"/>
                          <a:ea typeface="Arial" panose="020B0604020202020204" pitchFamily="34" charset="0"/>
                        </a:rPr>
                        <a:t> </a:t>
                      </a:r>
                      <a:r>
                        <a:rPr lang="en-US" sz="900" dirty="0">
                          <a:effectLst/>
                          <a:latin typeface="Arial" panose="020B0604020202020204" pitchFamily="34" charset="0"/>
                          <a:ea typeface="Arial" panose="020B0604020202020204" pitchFamily="34" charset="0"/>
                        </a:rPr>
                        <a:t>a    </a:t>
                      </a:r>
                      <a:r>
                        <a:rPr lang="en-US" sz="900" spc="190" dirty="0">
                          <a:effectLst/>
                          <a:latin typeface="Arial" panose="020B0604020202020204" pitchFamily="34" charset="0"/>
                          <a:ea typeface="Arial" panose="020B0604020202020204" pitchFamily="34" charset="0"/>
                        </a:rPr>
                        <a:t> </a:t>
                      </a:r>
                      <a:r>
                        <a:rPr lang="en-US" sz="900" spc="-5" dirty="0">
                          <a:effectLst/>
                          <a:latin typeface="Arial" panose="020B0604020202020204" pitchFamily="34" charset="0"/>
                          <a:ea typeface="Arial" panose="020B0604020202020204" pitchFamily="34" charset="0"/>
                        </a:rPr>
                        <a:t>l</a:t>
                      </a:r>
                      <a:r>
                        <a:rPr lang="en-US" sz="900" spc="-15" dirty="0">
                          <a:effectLst/>
                          <a:latin typeface="Arial" panose="020B0604020202020204" pitchFamily="34" charset="0"/>
                          <a:ea typeface="Arial" panose="020B0604020202020204" pitchFamily="34" charset="0"/>
                        </a:rPr>
                        <a:t>a</a:t>
                      </a:r>
                      <a:r>
                        <a:rPr lang="en-US" sz="900" dirty="0">
                          <a:effectLst/>
                          <a:latin typeface="Arial" panose="020B0604020202020204" pitchFamily="34" charset="0"/>
                          <a:ea typeface="Arial" panose="020B0604020202020204" pitchFamily="34" charset="0"/>
                        </a:rPr>
                        <a:t>s </a:t>
                      </a:r>
                      <a:r>
                        <a:rPr lang="en-US" sz="900" spc="10" dirty="0" err="1">
                          <a:effectLst/>
                          <a:latin typeface="Arial" panose="020B0604020202020204" pitchFamily="34" charset="0"/>
                          <a:ea typeface="Arial" panose="020B0604020202020204" pitchFamily="34" charset="0"/>
                        </a:rPr>
                        <a:t>d</a:t>
                      </a:r>
                      <a:r>
                        <a:rPr lang="en-US" sz="900" spc="-5" dirty="0" err="1">
                          <a:effectLst/>
                          <a:latin typeface="Arial" panose="020B0604020202020204" pitchFamily="34" charset="0"/>
                          <a:ea typeface="Arial" panose="020B0604020202020204" pitchFamily="34" charset="0"/>
                        </a:rPr>
                        <a:t>i</a:t>
                      </a:r>
                      <a:r>
                        <a:rPr lang="en-US" sz="900" dirty="0" err="1">
                          <a:effectLst/>
                          <a:latin typeface="Arial" panose="020B0604020202020204" pitchFamily="34" charset="0"/>
                          <a:ea typeface="Arial" panose="020B0604020202020204" pitchFamily="34" charset="0"/>
                        </a:rPr>
                        <a:t>v</a:t>
                      </a:r>
                      <a:r>
                        <a:rPr lang="en-US" sz="900" spc="10" dirty="0" err="1">
                          <a:effectLst/>
                          <a:latin typeface="Arial" panose="020B0604020202020204" pitchFamily="34" charset="0"/>
                          <a:ea typeface="Arial" panose="020B0604020202020204" pitchFamily="34" charset="0"/>
                        </a:rPr>
                        <a:t>e</a:t>
                      </a:r>
                      <a:r>
                        <a:rPr lang="en-US" sz="900" spc="-10" dirty="0" err="1">
                          <a:effectLst/>
                          <a:latin typeface="Arial" panose="020B0604020202020204" pitchFamily="34" charset="0"/>
                          <a:ea typeface="Arial" panose="020B0604020202020204" pitchFamily="34" charset="0"/>
                        </a:rPr>
                        <a:t>r</a:t>
                      </a:r>
                      <a:r>
                        <a:rPr lang="en-US" sz="900" dirty="0" err="1">
                          <a:effectLst/>
                          <a:latin typeface="Arial" panose="020B0604020202020204" pitchFamily="34" charset="0"/>
                          <a:ea typeface="Arial" panose="020B0604020202020204" pitchFamily="34" charset="0"/>
                        </a:rPr>
                        <a:t>s</a:t>
                      </a:r>
                      <a:r>
                        <a:rPr lang="en-US" sz="900" spc="10" dirty="0" err="1">
                          <a:effectLst/>
                          <a:latin typeface="Arial" panose="020B0604020202020204" pitchFamily="34" charset="0"/>
                          <a:ea typeface="Arial" panose="020B0604020202020204" pitchFamily="34" charset="0"/>
                        </a:rPr>
                        <a:t>a</a:t>
                      </a:r>
                      <a:r>
                        <a:rPr lang="en-US" sz="900" dirty="0" err="1">
                          <a:effectLst/>
                          <a:latin typeface="Arial" panose="020B0604020202020204" pitchFamily="34" charset="0"/>
                          <a:ea typeface="Arial" panose="020B0604020202020204" pitchFamily="34" charset="0"/>
                        </a:rPr>
                        <a:t>s</a:t>
                      </a:r>
                      <a:r>
                        <a:rPr lang="en-US" sz="900" dirty="0">
                          <a:effectLst/>
                          <a:latin typeface="Arial" panose="020B0604020202020204" pitchFamily="34" charset="0"/>
                          <a:ea typeface="Arial" panose="020B0604020202020204" pitchFamily="34" charset="0"/>
                        </a:rPr>
                        <a:t> </a:t>
                      </a:r>
                      <a:r>
                        <a:rPr lang="en-US" sz="900" spc="-10" dirty="0" err="1">
                          <a:effectLst/>
                          <a:latin typeface="Arial" panose="020B0604020202020204" pitchFamily="34" charset="0"/>
                          <a:ea typeface="Arial" panose="020B0604020202020204" pitchFamily="34" charset="0"/>
                        </a:rPr>
                        <a:t>m</a:t>
                      </a:r>
                      <a:r>
                        <a:rPr lang="en-US" sz="900" spc="10" dirty="0" err="1">
                          <a:effectLst/>
                          <a:latin typeface="Arial" panose="020B0604020202020204" pitchFamily="34" charset="0"/>
                          <a:ea typeface="Arial" panose="020B0604020202020204" pitchFamily="34" charset="0"/>
                        </a:rPr>
                        <a:t>an</a:t>
                      </a:r>
                      <a:r>
                        <a:rPr lang="en-US" sz="900" spc="-30" dirty="0" err="1">
                          <a:effectLst/>
                          <a:latin typeface="Arial" panose="020B0604020202020204" pitchFamily="34" charset="0"/>
                          <a:ea typeface="Arial" panose="020B0604020202020204" pitchFamily="34" charset="0"/>
                        </a:rPr>
                        <a:t>i</a:t>
                      </a:r>
                      <a:r>
                        <a:rPr lang="en-US" sz="900" spc="30" dirty="0" err="1">
                          <a:effectLst/>
                          <a:latin typeface="Arial" panose="020B0604020202020204" pitchFamily="34" charset="0"/>
                          <a:ea typeface="Arial" panose="020B0604020202020204" pitchFamily="34" charset="0"/>
                        </a:rPr>
                        <a:t>f</a:t>
                      </a:r>
                      <a:r>
                        <a:rPr lang="en-US" sz="900" spc="-15" dirty="0" err="1">
                          <a:effectLst/>
                          <a:latin typeface="Arial" panose="020B0604020202020204" pitchFamily="34" charset="0"/>
                          <a:ea typeface="Arial" panose="020B0604020202020204" pitchFamily="34" charset="0"/>
                        </a:rPr>
                        <a:t>e</a:t>
                      </a:r>
                      <a:r>
                        <a:rPr lang="en-US" sz="900" dirty="0" err="1">
                          <a:effectLst/>
                          <a:latin typeface="Arial" panose="020B0604020202020204" pitchFamily="34" charset="0"/>
                          <a:ea typeface="Arial" panose="020B0604020202020204" pitchFamily="34" charset="0"/>
                        </a:rPr>
                        <a:t>s</a:t>
                      </a:r>
                      <a:r>
                        <a:rPr lang="en-US" sz="900" spc="5" dirty="0" err="1">
                          <a:effectLst/>
                          <a:latin typeface="Arial" panose="020B0604020202020204" pitchFamily="34" charset="0"/>
                          <a:ea typeface="Arial" panose="020B0604020202020204" pitchFamily="34" charset="0"/>
                        </a:rPr>
                        <a:t>t</a:t>
                      </a:r>
                      <a:r>
                        <a:rPr lang="en-US" sz="900" spc="10" dirty="0" err="1">
                          <a:effectLst/>
                          <a:latin typeface="Arial" panose="020B0604020202020204" pitchFamily="34" charset="0"/>
                          <a:ea typeface="Arial" panose="020B0604020202020204" pitchFamily="34" charset="0"/>
                        </a:rPr>
                        <a:t>a</a:t>
                      </a:r>
                      <a:r>
                        <a:rPr lang="en-US" sz="900" dirty="0" err="1">
                          <a:effectLst/>
                          <a:latin typeface="Arial" panose="020B0604020202020204" pitchFamily="34" charset="0"/>
                          <a:ea typeface="Arial" panose="020B0604020202020204" pitchFamily="34" charset="0"/>
                        </a:rPr>
                        <a:t>c</a:t>
                      </a:r>
                      <a:r>
                        <a:rPr lang="en-US" sz="900" spc="-30" dirty="0" err="1">
                          <a:effectLst/>
                          <a:latin typeface="Arial" panose="020B0604020202020204" pitchFamily="34" charset="0"/>
                          <a:ea typeface="Arial" panose="020B0604020202020204" pitchFamily="34" charset="0"/>
                        </a:rPr>
                        <a:t>i</a:t>
                      </a:r>
                      <a:r>
                        <a:rPr lang="en-US" sz="900" spc="10" dirty="0" err="1">
                          <a:effectLst/>
                          <a:latin typeface="Arial" panose="020B0604020202020204" pitchFamily="34" charset="0"/>
                          <a:ea typeface="Arial" panose="020B0604020202020204" pitchFamily="34" charset="0"/>
                        </a:rPr>
                        <a:t>o</a:t>
                      </a:r>
                      <a:r>
                        <a:rPr lang="en-US" sz="900" spc="-15" dirty="0" err="1">
                          <a:effectLst/>
                          <a:latin typeface="Arial" panose="020B0604020202020204" pitchFamily="34" charset="0"/>
                          <a:ea typeface="Arial" panose="020B0604020202020204" pitchFamily="34" charset="0"/>
                        </a:rPr>
                        <a:t>n</a:t>
                      </a:r>
                      <a:r>
                        <a:rPr lang="en-US" sz="900" spc="10" dirty="0" err="1">
                          <a:effectLst/>
                          <a:latin typeface="Arial" panose="020B0604020202020204" pitchFamily="34" charset="0"/>
                          <a:ea typeface="Arial" panose="020B0604020202020204" pitchFamily="34" charset="0"/>
                        </a:rPr>
                        <a:t>e</a:t>
                      </a:r>
                      <a:r>
                        <a:rPr lang="en-US" sz="900" dirty="0" err="1">
                          <a:effectLst/>
                          <a:latin typeface="Arial" panose="020B0604020202020204" pitchFamily="34" charset="0"/>
                          <a:ea typeface="Arial" panose="020B0604020202020204" pitchFamily="34" charset="0"/>
                        </a:rPr>
                        <a:t>s</a:t>
                      </a:r>
                      <a:r>
                        <a:rPr lang="en-US" sz="900" dirty="0">
                          <a:effectLst/>
                          <a:latin typeface="Arial" panose="020B0604020202020204" pitchFamily="34" charset="0"/>
                          <a:ea typeface="Arial" panose="020B0604020202020204" pitchFamily="34" charset="0"/>
                        </a:rPr>
                        <a:t> </a:t>
                      </a:r>
                      <a:r>
                        <a:rPr lang="en-US" sz="900" spc="10" dirty="0">
                          <a:effectLst/>
                          <a:latin typeface="Arial" panose="020B0604020202020204" pitchFamily="34" charset="0"/>
                          <a:ea typeface="Arial" panose="020B0604020202020204" pitchFamily="34" charset="0"/>
                        </a:rPr>
                        <a:t>de</a:t>
                      </a:r>
                      <a:r>
                        <a:rPr lang="en-US" sz="900" dirty="0">
                          <a:effectLst/>
                          <a:latin typeface="Arial" panose="020B0604020202020204" pitchFamily="34" charset="0"/>
                          <a:ea typeface="Arial" panose="020B0604020202020204" pitchFamily="34" charset="0"/>
                        </a:rPr>
                        <a:t>l</a:t>
                      </a:r>
                      <a:r>
                        <a:rPr lang="en-US" sz="900" spc="-20" dirty="0">
                          <a:effectLst/>
                          <a:latin typeface="Arial" panose="020B0604020202020204" pitchFamily="34" charset="0"/>
                          <a:ea typeface="Arial" panose="020B0604020202020204" pitchFamily="34" charset="0"/>
                        </a:rPr>
                        <a:t> </a:t>
                      </a:r>
                      <a:r>
                        <a:rPr lang="en-US" sz="900" spc="10" dirty="0">
                          <a:effectLst/>
                          <a:latin typeface="Arial" panose="020B0604020202020204" pitchFamily="34" charset="0"/>
                          <a:ea typeface="Arial" panose="020B0604020202020204" pitchFamily="34" charset="0"/>
                        </a:rPr>
                        <a:t>a</a:t>
                      </a:r>
                      <a:r>
                        <a:rPr lang="en-US" sz="900" spc="-10" dirty="0">
                          <a:effectLst/>
                          <a:latin typeface="Arial" panose="020B0604020202020204" pitchFamily="34" charset="0"/>
                          <a:ea typeface="Arial" panose="020B0604020202020204" pitchFamily="34" charset="0"/>
                        </a:rPr>
                        <a:t>r</a:t>
                      </a:r>
                      <a:r>
                        <a:rPr lang="en-US" sz="900" spc="5" dirty="0">
                          <a:effectLst/>
                          <a:latin typeface="Arial" panose="020B0604020202020204" pitchFamily="34" charset="0"/>
                          <a:ea typeface="Arial" panose="020B0604020202020204" pitchFamily="34" charset="0"/>
                        </a:rPr>
                        <a:t>t</a:t>
                      </a:r>
                      <a:r>
                        <a:rPr lang="en-US" sz="900" spc="10" dirty="0">
                          <a:effectLst/>
                          <a:latin typeface="Arial" panose="020B0604020202020204" pitchFamily="34" charset="0"/>
                          <a:ea typeface="Arial" panose="020B0604020202020204" pitchFamily="34" charset="0"/>
                        </a:rPr>
                        <a:t>e</a:t>
                      </a:r>
                      <a:r>
                        <a:rPr lang="en-US" sz="900" dirty="0">
                          <a:effectLst/>
                          <a:latin typeface="Arial" panose="020B0604020202020204" pitchFamily="34" charset="0"/>
                          <a:ea typeface="Arial" panose="020B0604020202020204" pitchFamily="34" charset="0"/>
                        </a:rPr>
                        <a:t>.</a:t>
                      </a:r>
                      <a:endParaRPr lang="es-MX" sz="900" dirty="0">
                        <a:effectLst/>
                        <a:latin typeface="Times New Roman" panose="02020603050405020304" pitchFamily="18" charset="0"/>
                        <a:ea typeface="Times New Roman" panose="02020603050405020304" pitchFamily="18" charset="0"/>
                      </a:endParaRPr>
                    </a:p>
                    <a:p>
                      <a:pPr>
                        <a:lnSpc>
                          <a:spcPts val="500"/>
                        </a:lnSpc>
                        <a:spcBef>
                          <a:spcPts val="35"/>
                        </a:spcBef>
                        <a:spcAft>
                          <a:spcPts val="0"/>
                        </a:spcAft>
                      </a:pPr>
                      <a:r>
                        <a:rPr lang="en-US" sz="900" dirty="0">
                          <a:effectLst/>
                          <a:latin typeface="Times New Roman" panose="02020603050405020304" pitchFamily="18" charset="0"/>
                          <a:ea typeface="Times New Roman" panose="02020603050405020304" pitchFamily="18" charset="0"/>
                        </a:rPr>
                        <a:t> </a:t>
                      </a:r>
                      <a:endParaRPr lang="es-MX" sz="900" dirty="0">
                        <a:effectLst/>
                        <a:latin typeface="Times New Roman" panose="02020603050405020304" pitchFamily="18" charset="0"/>
                        <a:ea typeface="Times New Roman" panose="02020603050405020304" pitchFamily="18" charset="0"/>
                      </a:endParaRPr>
                    </a:p>
                    <a:p>
                      <a:pPr marL="66675" marR="40005">
                        <a:spcAft>
                          <a:spcPts val="0"/>
                        </a:spcAft>
                      </a:pPr>
                      <a:r>
                        <a:rPr lang="en-US" sz="900" b="1" spc="10" dirty="0">
                          <a:effectLst/>
                          <a:latin typeface="Arial" panose="020B0604020202020204" pitchFamily="34" charset="0"/>
                          <a:ea typeface="Arial" panose="020B0604020202020204" pitchFamily="34" charset="0"/>
                        </a:rPr>
                        <a:t>12</a:t>
                      </a:r>
                      <a:r>
                        <a:rPr lang="en-US" sz="900" b="1" dirty="0">
                          <a:effectLst/>
                          <a:latin typeface="Arial" panose="020B0604020202020204" pitchFamily="34" charset="0"/>
                          <a:ea typeface="Arial" panose="020B0604020202020204" pitchFamily="34" charset="0"/>
                        </a:rPr>
                        <a:t>.    </a:t>
                      </a:r>
                      <a:r>
                        <a:rPr lang="en-US" sz="900" b="1" spc="185" dirty="0">
                          <a:effectLst/>
                          <a:latin typeface="Arial" panose="020B0604020202020204" pitchFamily="34" charset="0"/>
                          <a:ea typeface="Arial" panose="020B0604020202020204" pitchFamily="34" charset="0"/>
                        </a:rPr>
                        <a:t> </a:t>
                      </a:r>
                      <a:r>
                        <a:rPr lang="en-US" sz="900" spc="-30" dirty="0">
                          <a:effectLst/>
                          <a:latin typeface="Arial" panose="020B0604020202020204" pitchFamily="34" charset="0"/>
                          <a:ea typeface="Arial" panose="020B0604020202020204" pitchFamily="34" charset="0"/>
                        </a:rPr>
                        <a:t>D</a:t>
                      </a:r>
                      <a:r>
                        <a:rPr lang="en-US" sz="900" spc="10" dirty="0">
                          <a:effectLst/>
                          <a:latin typeface="Arial" panose="020B0604020202020204" pitchFamily="34" charset="0"/>
                          <a:ea typeface="Arial" panose="020B0604020202020204" pitchFamily="34" charset="0"/>
                        </a:rPr>
                        <a:t>e</a:t>
                      </a:r>
                      <a:r>
                        <a:rPr lang="en-US" sz="900" dirty="0">
                          <a:effectLst/>
                          <a:latin typeface="Arial" panose="020B0604020202020204" pitchFamily="34" charset="0"/>
                          <a:ea typeface="Arial" panose="020B0604020202020204" pitchFamily="34" charset="0"/>
                        </a:rPr>
                        <a:t>s</a:t>
                      </a:r>
                      <a:r>
                        <a:rPr lang="en-US" sz="900" spc="10" dirty="0">
                          <a:effectLst/>
                          <a:latin typeface="Arial" panose="020B0604020202020204" pitchFamily="34" charset="0"/>
                          <a:ea typeface="Arial" panose="020B0604020202020204" pitchFamily="34" charset="0"/>
                        </a:rPr>
                        <a:t>a</a:t>
                      </a:r>
                      <a:r>
                        <a:rPr lang="en-US" sz="900" spc="-10" dirty="0">
                          <a:effectLst/>
                          <a:latin typeface="Arial" panose="020B0604020202020204" pitchFamily="34" charset="0"/>
                          <a:ea typeface="Arial" panose="020B0604020202020204" pitchFamily="34" charset="0"/>
                        </a:rPr>
                        <a:t>rr</a:t>
                      </a:r>
                      <a:r>
                        <a:rPr lang="en-US" sz="900" spc="10" dirty="0">
                          <a:effectLst/>
                          <a:latin typeface="Arial" panose="020B0604020202020204" pitchFamily="34" charset="0"/>
                          <a:ea typeface="Arial" panose="020B0604020202020204" pitchFamily="34" charset="0"/>
                        </a:rPr>
                        <a:t>o</a:t>
                      </a:r>
                      <a:r>
                        <a:rPr lang="en-US" sz="900" spc="-5" dirty="0">
                          <a:effectLst/>
                          <a:latin typeface="Arial" panose="020B0604020202020204" pitchFamily="34" charset="0"/>
                          <a:ea typeface="Arial" panose="020B0604020202020204" pitchFamily="34" charset="0"/>
                        </a:rPr>
                        <a:t>l</a:t>
                      </a:r>
                      <a:r>
                        <a:rPr lang="en-US" sz="900" spc="-30" dirty="0">
                          <a:effectLst/>
                          <a:latin typeface="Arial" panose="020B0604020202020204" pitchFamily="34" charset="0"/>
                          <a:ea typeface="Arial" panose="020B0604020202020204" pitchFamily="34" charset="0"/>
                        </a:rPr>
                        <a:t>l</a:t>
                      </a:r>
                      <a:r>
                        <a:rPr lang="en-US" sz="900" dirty="0">
                          <a:effectLst/>
                          <a:latin typeface="Arial" panose="020B0604020202020204" pitchFamily="34" charset="0"/>
                          <a:ea typeface="Arial" panose="020B0604020202020204" pitchFamily="34" charset="0"/>
                        </a:rPr>
                        <a:t>a su       </a:t>
                      </a:r>
                      <a:r>
                        <a:rPr lang="en-US" sz="900" spc="260" dirty="0">
                          <a:effectLst/>
                          <a:latin typeface="Arial" panose="020B0604020202020204" pitchFamily="34" charset="0"/>
                          <a:ea typeface="Arial" panose="020B0604020202020204" pitchFamily="34" charset="0"/>
                        </a:rPr>
                        <a:t> </a:t>
                      </a:r>
                      <a:r>
                        <a:rPr lang="en-US" sz="900" spc="-15" dirty="0" err="1">
                          <a:effectLst/>
                          <a:latin typeface="Arial" panose="020B0604020202020204" pitchFamily="34" charset="0"/>
                          <a:ea typeface="Arial" panose="020B0604020202020204" pitchFamily="34" charset="0"/>
                        </a:rPr>
                        <a:t>p</a:t>
                      </a:r>
                      <a:r>
                        <a:rPr lang="en-US" sz="900" spc="10" dirty="0" err="1">
                          <a:effectLst/>
                          <a:latin typeface="Arial" panose="020B0604020202020204" pitchFamily="34" charset="0"/>
                          <a:ea typeface="Arial" panose="020B0604020202020204" pitchFamily="34" charset="0"/>
                        </a:rPr>
                        <a:t>o</a:t>
                      </a:r>
                      <a:r>
                        <a:rPr lang="en-US" sz="900" spc="-20" dirty="0" err="1">
                          <a:effectLst/>
                          <a:latin typeface="Arial" panose="020B0604020202020204" pitchFamily="34" charset="0"/>
                          <a:ea typeface="Arial" panose="020B0604020202020204" pitchFamily="34" charset="0"/>
                        </a:rPr>
                        <a:t>t</a:t>
                      </a:r>
                      <a:r>
                        <a:rPr lang="en-US" sz="900" spc="10" dirty="0" err="1">
                          <a:effectLst/>
                          <a:latin typeface="Arial" panose="020B0604020202020204" pitchFamily="34" charset="0"/>
                          <a:ea typeface="Arial" panose="020B0604020202020204" pitchFamily="34" charset="0"/>
                        </a:rPr>
                        <a:t>en</a:t>
                      </a:r>
                      <a:r>
                        <a:rPr lang="en-US" sz="900" dirty="0" err="1">
                          <a:effectLst/>
                          <a:latin typeface="Arial" panose="020B0604020202020204" pitchFamily="34" charset="0"/>
                          <a:ea typeface="Arial" panose="020B0604020202020204" pitchFamily="34" charset="0"/>
                        </a:rPr>
                        <a:t>c</a:t>
                      </a:r>
                      <a:r>
                        <a:rPr lang="en-US" sz="900" spc="-30" dirty="0" err="1">
                          <a:effectLst/>
                          <a:latin typeface="Arial" panose="020B0604020202020204" pitchFamily="34" charset="0"/>
                          <a:ea typeface="Arial" panose="020B0604020202020204" pitchFamily="34" charset="0"/>
                        </a:rPr>
                        <a:t>i</a:t>
                      </a:r>
                      <a:r>
                        <a:rPr lang="en-US" sz="900" spc="10" dirty="0" err="1">
                          <a:effectLst/>
                          <a:latin typeface="Arial" panose="020B0604020202020204" pitchFamily="34" charset="0"/>
                          <a:ea typeface="Arial" panose="020B0604020202020204" pitchFamily="34" charset="0"/>
                        </a:rPr>
                        <a:t>a</a:t>
                      </a:r>
                      <a:r>
                        <a:rPr lang="en-US" sz="900" dirty="0" err="1">
                          <a:effectLst/>
                          <a:latin typeface="Arial" panose="020B0604020202020204" pitchFamily="34" charset="0"/>
                          <a:ea typeface="Arial" panose="020B0604020202020204" pitchFamily="34" charset="0"/>
                        </a:rPr>
                        <a:t>l</a:t>
                      </a:r>
                      <a:r>
                        <a:rPr lang="en-US" sz="900" dirty="0">
                          <a:effectLst/>
                          <a:latin typeface="Arial" panose="020B0604020202020204" pitchFamily="34" charset="0"/>
                          <a:ea typeface="Arial" panose="020B0604020202020204" pitchFamily="34" charset="0"/>
                        </a:rPr>
                        <a:t> </a:t>
                      </a:r>
                      <a:r>
                        <a:rPr lang="en-US" sz="900" spc="10" dirty="0" err="1">
                          <a:effectLst/>
                          <a:latin typeface="Arial" panose="020B0604020202020204" pitchFamily="34" charset="0"/>
                          <a:ea typeface="Arial" panose="020B0604020202020204" pitchFamily="34" charset="0"/>
                        </a:rPr>
                        <a:t>a</a:t>
                      </a:r>
                      <a:r>
                        <a:rPr lang="en-US" sz="900" spc="-10" dirty="0" err="1">
                          <a:effectLst/>
                          <a:latin typeface="Arial" panose="020B0604020202020204" pitchFamily="34" charset="0"/>
                          <a:ea typeface="Arial" panose="020B0604020202020204" pitchFamily="34" charset="0"/>
                        </a:rPr>
                        <a:t>r</a:t>
                      </a:r>
                      <a:r>
                        <a:rPr lang="en-US" sz="900" spc="5" dirty="0" err="1">
                          <a:effectLst/>
                          <a:latin typeface="Arial" panose="020B0604020202020204" pitchFamily="34" charset="0"/>
                          <a:ea typeface="Arial" panose="020B0604020202020204" pitchFamily="34" charset="0"/>
                        </a:rPr>
                        <a:t>t</a:t>
                      </a:r>
                      <a:r>
                        <a:rPr lang="en-US" sz="900" spc="-20" dirty="0" err="1">
                          <a:effectLst/>
                          <a:latin typeface="Arial" panose="020B0604020202020204" pitchFamily="34" charset="0"/>
                          <a:ea typeface="Arial" panose="020B0604020202020204" pitchFamily="34" charset="0"/>
                        </a:rPr>
                        <a:t>í</a:t>
                      </a:r>
                      <a:r>
                        <a:rPr lang="en-US" sz="900" dirty="0" err="1">
                          <a:effectLst/>
                          <a:latin typeface="Arial" panose="020B0604020202020204" pitchFamily="34" charset="0"/>
                          <a:ea typeface="Arial" panose="020B0604020202020204" pitchFamily="34" charset="0"/>
                        </a:rPr>
                        <a:t>s</a:t>
                      </a:r>
                      <a:r>
                        <a:rPr lang="en-US" sz="900" spc="5" dirty="0" err="1">
                          <a:effectLst/>
                          <a:latin typeface="Arial" panose="020B0604020202020204" pitchFamily="34" charset="0"/>
                          <a:ea typeface="Arial" panose="020B0604020202020204" pitchFamily="34" charset="0"/>
                        </a:rPr>
                        <a:t>t</a:t>
                      </a:r>
                      <a:r>
                        <a:rPr lang="en-US" sz="900" spc="-5" dirty="0" err="1">
                          <a:effectLst/>
                          <a:latin typeface="Arial" panose="020B0604020202020204" pitchFamily="34" charset="0"/>
                          <a:ea typeface="Arial" panose="020B0604020202020204" pitchFamily="34" charset="0"/>
                        </a:rPr>
                        <a:t>i</a:t>
                      </a:r>
                      <a:r>
                        <a:rPr lang="en-US" sz="900" dirty="0" err="1">
                          <a:effectLst/>
                          <a:latin typeface="Arial" panose="020B0604020202020204" pitchFamily="34" charset="0"/>
                          <a:ea typeface="Arial" panose="020B0604020202020204" pitchFamily="34" charset="0"/>
                        </a:rPr>
                        <a:t>co</a:t>
                      </a:r>
                      <a:r>
                        <a:rPr lang="en-US" sz="900" dirty="0">
                          <a:effectLst/>
                          <a:latin typeface="Arial" panose="020B0604020202020204" pitchFamily="34" charset="0"/>
                          <a:ea typeface="Arial" panose="020B0604020202020204" pitchFamily="34" charset="0"/>
                        </a:rPr>
                        <a:t>    </a:t>
                      </a:r>
                      <a:r>
                        <a:rPr lang="en-US" sz="900" spc="190" dirty="0">
                          <a:effectLst/>
                          <a:latin typeface="Arial" panose="020B0604020202020204" pitchFamily="34" charset="0"/>
                          <a:ea typeface="Arial" panose="020B0604020202020204" pitchFamily="34" charset="0"/>
                        </a:rPr>
                        <a:t> </a:t>
                      </a:r>
                      <a:r>
                        <a:rPr lang="en-US" sz="900" dirty="0" err="1">
                          <a:effectLst/>
                          <a:latin typeface="Arial" panose="020B0604020202020204" pitchFamily="34" charset="0"/>
                          <a:ea typeface="Arial" panose="020B0604020202020204" pitchFamily="34" charset="0"/>
                        </a:rPr>
                        <a:t>c</a:t>
                      </a:r>
                      <a:r>
                        <a:rPr lang="en-US" sz="900" spc="10" dirty="0" err="1">
                          <a:effectLst/>
                          <a:latin typeface="Arial" panose="020B0604020202020204" pitchFamily="34" charset="0"/>
                          <a:ea typeface="Arial" panose="020B0604020202020204" pitchFamily="34" charset="0"/>
                        </a:rPr>
                        <a:t>o</a:t>
                      </a:r>
                      <a:r>
                        <a:rPr lang="en-US" sz="900" spc="-30" dirty="0" err="1">
                          <a:effectLst/>
                          <a:latin typeface="Arial" panose="020B0604020202020204" pitchFamily="34" charset="0"/>
                          <a:ea typeface="Arial" panose="020B0604020202020204" pitchFamily="34" charset="0"/>
                        </a:rPr>
                        <a:t>m</a:t>
                      </a:r>
                      <a:r>
                        <a:rPr lang="en-US" sz="900" dirty="0" err="1">
                          <a:effectLst/>
                          <a:latin typeface="Arial" panose="020B0604020202020204" pitchFamily="34" charset="0"/>
                          <a:ea typeface="Arial" panose="020B0604020202020204" pitchFamily="34" charset="0"/>
                        </a:rPr>
                        <a:t>o</a:t>
                      </a:r>
                      <a:r>
                        <a:rPr lang="en-US" sz="900" dirty="0">
                          <a:effectLst/>
                          <a:latin typeface="Arial" panose="020B0604020202020204" pitchFamily="34" charset="0"/>
                          <a:ea typeface="Arial" panose="020B0604020202020204" pitchFamily="34" charset="0"/>
                        </a:rPr>
                        <a:t> </a:t>
                      </a:r>
                      <a:r>
                        <a:rPr lang="en-US" sz="900" spc="10" dirty="0" err="1">
                          <a:effectLst/>
                          <a:latin typeface="Arial" panose="020B0604020202020204" pitchFamily="34" charset="0"/>
                          <a:ea typeface="Arial" panose="020B0604020202020204" pitchFamily="34" charset="0"/>
                        </a:rPr>
                        <a:t>u</a:t>
                      </a:r>
                      <a:r>
                        <a:rPr lang="en-US" sz="900" spc="-15" dirty="0" err="1">
                          <a:effectLst/>
                          <a:latin typeface="Arial" panose="020B0604020202020204" pitchFamily="34" charset="0"/>
                          <a:ea typeface="Arial" panose="020B0604020202020204" pitchFamily="34" charset="0"/>
                        </a:rPr>
                        <a:t>n</a:t>
                      </a:r>
                      <a:r>
                        <a:rPr lang="en-US" sz="900" dirty="0" err="1">
                          <a:effectLst/>
                          <a:latin typeface="Arial" panose="020B0604020202020204" pitchFamily="34" charset="0"/>
                          <a:ea typeface="Arial" panose="020B0604020202020204" pitchFamily="34" charset="0"/>
                        </a:rPr>
                        <a:t>a</a:t>
                      </a:r>
                      <a:r>
                        <a:rPr lang="en-US" sz="900" dirty="0">
                          <a:effectLst/>
                          <a:latin typeface="Arial" panose="020B0604020202020204" pitchFamily="34" charset="0"/>
                          <a:ea typeface="Arial" panose="020B0604020202020204" pitchFamily="34" charset="0"/>
                        </a:rPr>
                        <a:t> </a:t>
                      </a:r>
                      <a:r>
                        <a:rPr lang="en-US" sz="900" spc="-10" dirty="0" err="1">
                          <a:effectLst/>
                          <a:latin typeface="Arial" panose="020B0604020202020204" pitchFamily="34" charset="0"/>
                          <a:ea typeface="Arial" panose="020B0604020202020204" pitchFamily="34" charset="0"/>
                        </a:rPr>
                        <a:t>m</a:t>
                      </a:r>
                      <a:r>
                        <a:rPr lang="en-US" sz="900" spc="10" dirty="0" err="1">
                          <a:effectLst/>
                          <a:latin typeface="Arial" panose="020B0604020202020204" pitchFamily="34" charset="0"/>
                          <a:ea typeface="Arial" panose="020B0604020202020204" pitchFamily="34" charset="0"/>
                        </a:rPr>
                        <a:t>an</a:t>
                      </a:r>
                      <a:r>
                        <a:rPr lang="en-US" sz="900" spc="-30" dirty="0" err="1">
                          <a:effectLst/>
                          <a:latin typeface="Arial" panose="020B0604020202020204" pitchFamily="34" charset="0"/>
                          <a:ea typeface="Arial" panose="020B0604020202020204" pitchFamily="34" charset="0"/>
                        </a:rPr>
                        <a:t>i</a:t>
                      </a:r>
                      <a:r>
                        <a:rPr lang="en-US" sz="900" spc="30" dirty="0" err="1">
                          <a:effectLst/>
                          <a:latin typeface="Arial" panose="020B0604020202020204" pitchFamily="34" charset="0"/>
                          <a:ea typeface="Arial" panose="020B0604020202020204" pitchFamily="34" charset="0"/>
                        </a:rPr>
                        <a:t>f</a:t>
                      </a:r>
                      <a:r>
                        <a:rPr lang="en-US" sz="900" spc="-15" dirty="0" err="1">
                          <a:effectLst/>
                          <a:latin typeface="Arial" panose="020B0604020202020204" pitchFamily="34" charset="0"/>
                          <a:ea typeface="Arial" panose="020B0604020202020204" pitchFamily="34" charset="0"/>
                        </a:rPr>
                        <a:t>e</a:t>
                      </a:r>
                      <a:r>
                        <a:rPr lang="en-US" sz="900" dirty="0" err="1">
                          <a:effectLst/>
                          <a:latin typeface="Arial" panose="020B0604020202020204" pitchFamily="34" charset="0"/>
                          <a:ea typeface="Arial" panose="020B0604020202020204" pitchFamily="34" charset="0"/>
                        </a:rPr>
                        <a:t>s</a:t>
                      </a:r>
                      <a:r>
                        <a:rPr lang="en-US" sz="900" spc="5" dirty="0" err="1">
                          <a:effectLst/>
                          <a:latin typeface="Arial" panose="020B0604020202020204" pitchFamily="34" charset="0"/>
                          <a:ea typeface="Arial" panose="020B0604020202020204" pitchFamily="34" charset="0"/>
                        </a:rPr>
                        <a:t>t</a:t>
                      </a:r>
                      <a:r>
                        <a:rPr lang="en-US" sz="900" spc="10" dirty="0" err="1">
                          <a:effectLst/>
                          <a:latin typeface="Arial" panose="020B0604020202020204" pitchFamily="34" charset="0"/>
                          <a:ea typeface="Arial" panose="020B0604020202020204" pitchFamily="34" charset="0"/>
                        </a:rPr>
                        <a:t>a</a:t>
                      </a:r>
                      <a:r>
                        <a:rPr lang="en-US" sz="900" dirty="0" err="1">
                          <a:effectLst/>
                          <a:latin typeface="Arial" panose="020B0604020202020204" pitchFamily="34" charset="0"/>
                          <a:ea typeface="Arial" panose="020B0604020202020204" pitchFamily="34" charset="0"/>
                        </a:rPr>
                        <a:t>c</a:t>
                      </a:r>
                      <a:r>
                        <a:rPr lang="en-US" sz="900" spc="-30" dirty="0" err="1">
                          <a:effectLst/>
                          <a:latin typeface="Arial" panose="020B0604020202020204" pitchFamily="34" charset="0"/>
                          <a:ea typeface="Arial" panose="020B0604020202020204" pitchFamily="34" charset="0"/>
                        </a:rPr>
                        <a:t>i</a:t>
                      </a:r>
                      <a:r>
                        <a:rPr lang="en-US" sz="900" spc="10" dirty="0" err="1">
                          <a:effectLst/>
                          <a:latin typeface="Arial" panose="020B0604020202020204" pitchFamily="34" charset="0"/>
                          <a:ea typeface="Arial" panose="020B0604020202020204" pitchFamily="34" charset="0"/>
                        </a:rPr>
                        <a:t>ó</a:t>
                      </a:r>
                      <a:r>
                        <a:rPr lang="en-US" sz="900" dirty="0" err="1">
                          <a:effectLst/>
                          <a:latin typeface="Arial" panose="020B0604020202020204" pitchFamily="34" charset="0"/>
                          <a:ea typeface="Arial" panose="020B0604020202020204" pitchFamily="34" charset="0"/>
                        </a:rPr>
                        <a:t>n</a:t>
                      </a:r>
                      <a:endParaRPr lang="es-MX" sz="900" dirty="0">
                        <a:effectLst/>
                        <a:latin typeface="Times New Roman" panose="02020603050405020304" pitchFamily="18" charset="0"/>
                        <a:ea typeface="Times New Roman" panose="02020603050405020304" pitchFamily="18" charset="0"/>
                      </a:endParaRPr>
                    </a:p>
                    <a:p>
                      <a:pPr marL="66675">
                        <a:lnSpc>
                          <a:spcPts val="1200"/>
                        </a:lnSpc>
                        <a:spcAft>
                          <a:spcPts val="0"/>
                        </a:spcAft>
                      </a:pPr>
                      <a:r>
                        <a:rPr lang="en-US" sz="900" spc="10" dirty="0">
                          <a:effectLst/>
                          <a:latin typeface="Arial" panose="020B0604020202020204" pitchFamily="34" charset="0"/>
                          <a:ea typeface="Arial" panose="020B0604020202020204" pitchFamily="34" charset="0"/>
                        </a:rPr>
                        <a:t>d</a:t>
                      </a:r>
                      <a:r>
                        <a:rPr lang="en-US" sz="900" dirty="0">
                          <a:effectLst/>
                          <a:latin typeface="Arial" panose="020B0604020202020204" pitchFamily="34" charset="0"/>
                          <a:ea typeface="Arial" panose="020B0604020202020204" pitchFamily="34" charset="0"/>
                        </a:rPr>
                        <a:t>e                  </a:t>
                      </a:r>
                      <a:r>
                        <a:rPr lang="en-US" sz="900" spc="75" dirty="0">
                          <a:effectLst/>
                          <a:latin typeface="Arial" panose="020B0604020202020204" pitchFamily="34" charset="0"/>
                          <a:ea typeface="Arial" panose="020B0604020202020204" pitchFamily="34" charset="0"/>
                        </a:rPr>
                        <a:t> </a:t>
                      </a:r>
                      <a:r>
                        <a:rPr lang="en-US" sz="900" spc="-25" dirty="0">
                          <a:effectLst/>
                          <a:latin typeface="Arial" panose="020B0604020202020204" pitchFamily="34" charset="0"/>
                          <a:ea typeface="Arial" panose="020B0604020202020204" pitchFamily="34" charset="0"/>
                        </a:rPr>
                        <a:t>s</a:t>
                      </a:r>
                      <a:r>
                        <a:rPr lang="en-US" sz="900" dirty="0">
                          <a:effectLst/>
                          <a:latin typeface="Arial" panose="020B0604020202020204" pitchFamily="34" charset="0"/>
                          <a:ea typeface="Arial" panose="020B0604020202020204" pitchFamily="34" charset="0"/>
                        </a:rPr>
                        <a:t>u</a:t>
                      </a:r>
                      <a:endParaRPr lang="es-MX" sz="900" dirty="0">
                        <a:effectLst/>
                        <a:latin typeface="Times New Roman" panose="02020603050405020304" pitchFamily="18" charset="0"/>
                        <a:ea typeface="Times New Roman" panose="02020603050405020304" pitchFamily="18" charset="0"/>
                      </a:endParaRPr>
                    </a:p>
                    <a:p>
                      <a:pPr marL="66675" marR="40640">
                        <a:spcBef>
                          <a:spcPts val="5"/>
                        </a:spcBef>
                        <a:spcAft>
                          <a:spcPts val="0"/>
                        </a:spcAft>
                      </a:pPr>
                      <a:r>
                        <a:rPr lang="en-US" sz="900" spc="10" dirty="0" err="1">
                          <a:effectLst/>
                          <a:latin typeface="Arial" panose="020B0604020202020204" pitchFamily="34" charset="0"/>
                          <a:ea typeface="Arial" panose="020B0604020202020204" pitchFamily="34" charset="0"/>
                        </a:rPr>
                        <a:t>pe</a:t>
                      </a:r>
                      <a:r>
                        <a:rPr lang="en-US" sz="900" spc="-10" dirty="0" err="1">
                          <a:effectLst/>
                          <a:latin typeface="Arial" panose="020B0604020202020204" pitchFamily="34" charset="0"/>
                          <a:ea typeface="Arial" panose="020B0604020202020204" pitchFamily="34" charset="0"/>
                        </a:rPr>
                        <a:t>r</a:t>
                      </a:r>
                      <a:r>
                        <a:rPr lang="en-US" sz="900" dirty="0" err="1">
                          <a:effectLst/>
                          <a:latin typeface="Arial" panose="020B0604020202020204" pitchFamily="34" charset="0"/>
                          <a:ea typeface="Arial" panose="020B0604020202020204" pitchFamily="34" charset="0"/>
                        </a:rPr>
                        <a:t>s</a:t>
                      </a:r>
                      <a:r>
                        <a:rPr lang="en-US" sz="900" spc="-15" dirty="0" err="1">
                          <a:effectLst/>
                          <a:latin typeface="Arial" panose="020B0604020202020204" pitchFamily="34" charset="0"/>
                          <a:ea typeface="Arial" panose="020B0604020202020204" pitchFamily="34" charset="0"/>
                        </a:rPr>
                        <a:t>o</a:t>
                      </a:r>
                      <a:r>
                        <a:rPr lang="en-US" sz="900" spc="10" dirty="0" err="1">
                          <a:effectLst/>
                          <a:latin typeface="Arial" panose="020B0604020202020204" pitchFamily="34" charset="0"/>
                          <a:ea typeface="Arial" panose="020B0604020202020204" pitchFamily="34" charset="0"/>
                        </a:rPr>
                        <a:t>na</a:t>
                      </a:r>
                      <a:r>
                        <a:rPr lang="en-US" sz="900" spc="-5" dirty="0" err="1">
                          <a:effectLst/>
                          <a:latin typeface="Arial" panose="020B0604020202020204" pitchFamily="34" charset="0"/>
                          <a:ea typeface="Arial" panose="020B0604020202020204" pitchFamily="34" charset="0"/>
                        </a:rPr>
                        <a:t>l</a:t>
                      </a:r>
                      <a:r>
                        <a:rPr lang="en-US" sz="900" spc="-30" dirty="0" err="1">
                          <a:effectLst/>
                          <a:latin typeface="Arial" panose="020B0604020202020204" pitchFamily="34" charset="0"/>
                          <a:ea typeface="Arial" panose="020B0604020202020204" pitchFamily="34" charset="0"/>
                        </a:rPr>
                        <a:t>i</a:t>
                      </a:r>
                      <a:r>
                        <a:rPr lang="en-US" sz="900" spc="10" dirty="0" err="1">
                          <a:effectLst/>
                          <a:latin typeface="Arial" panose="020B0604020202020204" pitchFamily="34" charset="0"/>
                          <a:ea typeface="Arial" panose="020B0604020202020204" pitchFamily="34" charset="0"/>
                        </a:rPr>
                        <a:t>d</a:t>
                      </a:r>
                      <a:r>
                        <a:rPr lang="en-US" sz="900" spc="-15" dirty="0" err="1">
                          <a:effectLst/>
                          <a:latin typeface="Arial" panose="020B0604020202020204" pitchFamily="34" charset="0"/>
                          <a:ea typeface="Arial" panose="020B0604020202020204" pitchFamily="34" charset="0"/>
                        </a:rPr>
                        <a:t>a</a:t>
                      </a:r>
                      <a:r>
                        <a:rPr lang="en-US" sz="900" dirty="0" err="1">
                          <a:effectLst/>
                          <a:latin typeface="Arial" panose="020B0604020202020204" pitchFamily="34" charset="0"/>
                          <a:ea typeface="Arial" panose="020B0604020202020204" pitchFamily="34" charset="0"/>
                        </a:rPr>
                        <a:t>d</a:t>
                      </a:r>
                      <a:r>
                        <a:rPr lang="en-US" sz="900" dirty="0">
                          <a:effectLst/>
                          <a:latin typeface="Arial" panose="020B0604020202020204" pitchFamily="34" charset="0"/>
                          <a:ea typeface="Arial" panose="020B0604020202020204" pitchFamily="34" charset="0"/>
                        </a:rPr>
                        <a:t>   </a:t>
                      </a:r>
                      <a:r>
                        <a:rPr lang="en-US" sz="900" spc="180" dirty="0">
                          <a:effectLst/>
                          <a:latin typeface="Arial" panose="020B0604020202020204" pitchFamily="34" charset="0"/>
                          <a:ea typeface="Arial" panose="020B0604020202020204" pitchFamily="34" charset="0"/>
                        </a:rPr>
                        <a:t> </a:t>
                      </a:r>
                      <a:r>
                        <a:rPr lang="en-US" sz="900" dirty="0">
                          <a:effectLst/>
                          <a:latin typeface="Arial" panose="020B0604020202020204" pitchFamily="34" charset="0"/>
                          <a:ea typeface="Arial" panose="020B0604020202020204" pitchFamily="34" charset="0"/>
                        </a:rPr>
                        <a:t>y </a:t>
                      </a:r>
                      <a:r>
                        <a:rPr lang="en-US" sz="900" spc="10" dirty="0" err="1">
                          <a:effectLst/>
                          <a:latin typeface="Arial" panose="020B0604020202020204" pitchFamily="34" charset="0"/>
                          <a:ea typeface="Arial" panose="020B0604020202020204" pitchFamily="34" charset="0"/>
                        </a:rPr>
                        <a:t>a</a:t>
                      </a:r>
                      <a:r>
                        <a:rPr lang="en-US" sz="900" spc="-10" dirty="0" err="1">
                          <a:effectLst/>
                          <a:latin typeface="Arial" panose="020B0604020202020204" pitchFamily="34" charset="0"/>
                          <a:ea typeface="Arial" panose="020B0604020202020204" pitchFamily="34" charset="0"/>
                        </a:rPr>
                        <a:t>rr</a:t>
                      </a:r>
                      <a:r>
                        <a:rPr lang="en-US" sz="900" spc="10" dirty="0" err="1">
                          <a:effectLst/>
                          <a:latin typeface="Arial" panose="020B0604020202020204" pitchFamily="34" charset="0"/>
                          <a:ea typeface="Arial" panose="020B0604020202020204" pitchFamily="34" charset="0"/>
                        </a:rPr>
                        <a:t>a</a:t>
                      </a:r>
                      <a:r>
                        <a:rPr lang="en-US" sz="900" spc="-5" dirty="0" err="1">
                          <a:effectLst/>
                          <a:latin typeface="Arial" panose="020B0604020202020204" pitchFamily="34" charset="0"/>
                          <a:ea typeface="Arial" panose="020B0604020202020204" pitchFamily="34" charset="0"/>
                        </a:rPr>
                        <a:t>i</a:t>
                      </a:r>
                      <a:r>
                        <a:rPr lang="en-US" sz="900" spc="10" dirty="0" err="1">
                          <a:effectLst/>
                          <a:latin typeface="Arial" panose="020B0604020202020204" pitchFamily="34" charset="0"/>
                          <a:ea typeface="Arial" panose="020B0604020202020204" pitchFamily="34" charset="0"/>
                        </a:rPr>
                        <a:t>g</a:t>
                      </a:r>
                      <a:r>
                        <a:rPr lang="en-US" sz="900" dirty="0" err="1">
                          <a:effectLst/>
                          <a:latin typeface="Arial" panose="020B0604020202020204" pitchFamily="34" charset="0"/>
                          <a:ea typeface="Arial" panose="020B0604020202020204" pitchFamily="34" charset="0"/>
                        </a:rPr>
                        <a:t>o</a:t>
                      </a:r>
                      <a:r>
                        <a:rPr lang="en-US" sz="900" dirty="0">
                          <a:effectLst/>
                          <a:latin typeface="Arial" panose="020B0604020202020204" pitchFamily="34" charset="0"/>
                          <a:ea typeface="Arial" panose="020B0604020202020204" pitchFamily="34" charset="0"/>
                        </a:rPr>
                        <a:t>   </a:t>
                      </a:r>
                      <a:r>
                        <a:rPr lang="en-US" sz="900" spc="130" dirty="0">
                          <a:effectLst/>
                          <a:latin typeface="Arial" panose="020B0604020202020204" pitchFamily="34" charset="0"/>
                          <a:ea typeface="Arial" panose="020B0604020202020204" pitchFamily="34" charset="0"/>
                        </a:rPr>
                        <a:t> </a:t>
                      </a:r>
                      <a:r>
                        <a:rPr lang="en-US" sz="900" spc="10" dirty="0">
                          <a:effectLst/>
                          <a:latin typeface="Arial" panose="020B0604020202020204" pitchFamily="34" charset="0"/>
                          <a:ea typeface="Arial" panose="020B0604020202020204" pitchFamily="34" charset="0"/>
                        </a:rPr>
                        <a:t>d</a:t>
                      </a:r>
                      <a:r>
                        <a:rPr lang="en-US" sz="900" dirty="0">
                          <a:effectLst/>
                          <a:latin typeface="Arial" panose="020B0604020202020204" pitchFamily="34" charset="0"/>
                          <a:ea typeface="Arial" panose="020B0604020202020204" pitchFamily="34" charset="0"/>
                        </a:rPr>
                        <a:t>e   </a:t>
                      </a:r>
                      <a:r>
                        <a:rPr lang="en-US" sz="900" spc="155" dirty="0">
                          <a:effectLst/>
                          <a:latin typeface="Arial" panose="020B0604020202020204" pitchFamily="34" charset="0"/>
                          <a:ea typeface="Arial" panose="020B0604020202020204" pitchFamily="34" charset="0"/>
                        </a:rPr>
                        <a:t> </a:t>
                      </a:r>
                      <a:r>
                        <a:rPr lang="en-US" sz="900" spc="-30" dirty="0">
                          <a:effectLst/>
                          <a:latin typeface="Arial" panose="020B0604020202020204" pitchFamily="34" charset="0"/>
                          <a:ea typeface="Arial" panose="020B0604020202020204" pitchFamily="34" charset="0"/>
                        </a:rPr>
                        <a:t>l</a:t>
                      </a:r>
                      <a:r>
                        <a:rPr lang="en-US" sz="900" dirty="0">
                          <a:effectLst/>
                          <a:latin typeface="Arial" panose="020B0604020202020204" pitchFamily="34" charset="0"/>
                          <a:ea typeface="Arial" panose="020B0604020202020204" pitchFamily="34" charset="0"/>
                        </a:rPr>
                        <a:t>a </a:t>
                      </a:r>
                      <a:r>
                        <a:rPr lang="en-US" sz="900" spc="-5" dirty="0" err="1">
                          <a:effectLst/>
                          <a:latin typeface="Arial" panose="020B0604020202020204" pitchFamily="34" charset="0"/>
                          <a:ea typeface="Arial" panose="020B0604020202020204" pitchFamily="34" charset="0"/>
                        </a:rPr>
                        <a:t>i</a:t>
                      </a:r>
                      <a:r>
                        <a:rPr lang="en-US" sz="900" spc="10" dirty="0" err="1">
                          <a:effectLst/>
                          <a:latin typeface="Arial" panose="020B0604020202020204" pitchFamily="34" charset="0"/>
                          <a:ea typeface="Arial" panose="020B0604020202020204" pitchFamily="34" charset="0"/>
                        </a:rPr>
                        <a:t>de</a:t>
                      </a:r>
                      <a:r>
                        <a:rPr lang="en-US" sz="900" spc="-15" dirty="0" err="1">
                          <a:effectLst/>
                          <a:latin typeface="Arial" panose="020B0604020202020204" pitchFamily="34" charset="0"/>
                          <a:ea typeface="Arial" panose="020B0604020202020204" pitchFamily="34" charset="0"/>
                        </a:rPr>
                        <a:t>n</a:t>
                      </a:r>
                      <a:r>
                        <a:rPr lang="en-US" sz="900" spc="5" dirty="0" err="1">
                          <a:effectLst/>
                          <a:latin typeface="Arial" panose="020B0604020202020204" pitchFamily="34" charset="0"/>
                          <a:ea typeface="Arial" panose="020B0604020202020204" pitchFamily="34" charset="0"/>
                        </a:rPr>
                        <a:t>t</a:t>
                      </a:r>
                      <a:r>
                        <a:rPr lang="en-US" sz="900" spc="-5" dirty="0" err="1">
                          <a:effectLst/>
                          <a:latin typeface="Arial" panose="020B0604020202020204" pitchFamily="34" charset="0"/>
                          <a:ea typeface="Arial" panose="020B0604020202020204" pitchFamily="34" charset="0"/>
                        </a:rPr>
                        <a:t>i</a:t>
                      </a:r>
                      <a:r>
                        <a:rPr lang="en-US" sz="900" spc="10" dirty="0" err="1">
                          <a:effectLst/>
                          <a:latin typeface="Arial" panose="020B0604020202020204" pitchFamily="34" charset="0"/>
                          <a:ea typeface="Arial" panose="020B0604020202020204" pitchFamily="34" charset="0"/>
                        </a:rPr>
                        <a:t>d</a:t>
                      </a:r>
                      <a:r>
                        <a:rPr lang="en-US" sz="900" spc="-15" dirty="0" err="1">
                          <a:effectLst/>
                          <a:latin typeface="Arial" panose="020B0604020202020204" pitchFamily="34" charset="0"/>
                          <a:ea typeface="Arial" panose="020B0604020202020204" pitchFamily="34" charset="0"/>
                        </a:rPr>
                        <a:t>a</a:t>
                      </a:r>
                      <a:r>
                        <a:rPr lang="en-US" sz="900" spc="10" dirty="0" err="1">
                          <a:effectLst/>
                          <a:latin typeface="Arial" panose="020B0604020202020204" pitchFamily="34" charset="0"/>
                          <a:ea typeface="Arial" panose="020B0604020202020204" pitchFamily="34" charset="0"/>
                        </a:rPr>
                        <a:t>d</a:t>
                      </a:r>
                      <a:r>
                        <a:rPr lang="en-US" sz="900" dirty="0">
                          <a:effectLst/>
                          <a:latin typeface="Arial" panose="020B0604020202020204" pitchFamily="34" charset="0"/>
                          <a:ea typeface="Arial" panose="020B0604020202020204" pitchFamily="34" charset="0"/>
                        </a:rPr>
                        <a:t>, </a:t>
                      </a:r>
                      <a:r>
                        <a:rPr lang="en-US" sz="900" dirty="0" err="1">
                          <a:effectLst/>
                          <a:latin typeface="Arial" panose="020B0604020202020204" pitchFamily="34" charset="0"/>
                          <a:ea typeface="Arial" panose="020B0604020202020204" pitchFamily="34" charset="0"/>
                        </a:rPr>
                        <a:t>c</a:t>
                      </a:r>
                      <a:r>
                        <a:rPr lang="en-US" sz="900" spc="10" dirty="0" err="1">
                          <a:effectLst/>
                          <a:latin typeface="Arial" panose="020B0604020202020204" pitchFamily="34" charset="0"/>
                          <a:ea typeface="Arial" panose="020B0604020202020204" pitchFamily="34" charset="0"/>
                        </a:rPr>
                        <a:t>on</a:t>
                      </a:r>
                      <a:r>
                        <a:rPr lang="en-US" sz="900" dirty="0" err="1">
                          <a:effectLst/>
                          <a:latin typeface="Arial" panose="020B0604020202020204" pitchFamily="34" charset="0"/>
                          <a:ea typeface="Arial" panose="020B0604020202020204" pitchFamily="34" charset="0"/>
                        </a:rPr>
                        <a:t>s</a:t>
                      </a:r>
                      <a:r>
                        <a:rPr lang="en-US" sz="900" spc="-30" dirty="0" err="1">
                          <a:effectLst/>
                          <a:latin typeface="Arial" panose="020B0604020202020204" pitchFamily="34" charset="0"/>
                          <a:ea typeface="Arial" panose="020B0604020202020204" pitchFamily="34" charset="0"/>
                        </a:rPr>
                        <a:t>i</a:t>
                      </a:r>
                      <a:r>
                        <a:rPr lang="en-US" sz="900" spc="10" dirty="0" err="1">
                          <a:effectLst/>
                          <a:latin typeface="Arial" panose="020B0604020202020204" pitchFamily="34" charset="0"/>
                          <a:ea typeface="Arial" panose="020B0604020202020204" pitchFamily="34" charset="0"/>
                        </a:rPr>
                        <a:t>de</a:t>
                      </a:r>
                      <a:r>
                        <a:rPr lang="en-US" sz="900" spc="-10" dirty="0" err="1">
                          <a:effectLst/>
                          <a:latin typeface="Arial" panose="020B0604020202020204" pitchFamily="34" charset="0"/>
                          <a:ea typeface="Arial" panose="020B0604020202020204" pitchFamily="34" charset="0"/>
                        </a:rPr>
                        <a:t>r</a:t>
                      </a:r>
                      <a:r>
                        <a:rPr lang="en-US" sz="900" spc="-15" dirty="0" err="1">
                          <a:effectLst/>
                          <a:latin typeface="Arial" panose="020B0604020202020204" pitchFamily="34" charset="0"/>
                          <a:ea typeface="Arial" panose="020B0604020202020204" pitchFamily="34" charset="0"/>
                        </a:rPr>
                        <a:t>a</a:t>
                      </a:r>
                      <a:r>
                        <a:rPr lang="en-US" sz="900" spc="10" dirty="0" err="1">
                          <a:effectLst/>
                          <a:latin typeface="Arial" panose="020B0604020202020204" pitchFamily="34" charset="0"/>
                          <a:ea typeface="Arial" panose="020B0604020202020204" pitchFamily="34" charset="0"/>
                        </a:rPr>
                        <a:t>n</a:t>
                      </a:r>
                      <a:r>
                        <a:rPr lang="en-US" sz="900" spc="-15" dirty="0" err="1">
                          <a:effectLst/>
                          <a:latin typeface="Arial" panose="020B0604020202020204" pitchFamily="34" charset="0"/>
                          <a:ea typeface="Arial" panose="020B0604020202020204" pitchFamily="34" charset="0"/>
                        </a:rPr>
                        <a:t>d</a:t>
                      </a:r>
                      <a:r>
                        <a:rPr lang="en-US" sz="900" dirty="0" err="1">
                          <a:effectLst/>
                          <a:latin typeface="Arial" panose="020B0604020202020204" pitchFamily="34" charset="0"/>
                          <a:ea typeface="Arial" panose="020B0604020202020204" pitchFamily="34" charset="0"/>
                        </a:rPr>
                        <a:t>o</a:t>
                      </a:r>
                      <a:r>
                        <a:rPr lang="en-US" sz="900" dirty="0">
                          <a:effectLst/>
                          <a:latin typeface="Arial" panose="020B0604020202020204" pitchFamily="34" charset="0"/>
                          <a:ea typeface="Arial" panose="020B0604020202020204" pitchFamily="34" charset="0"/>
                        </a:rPr>
                        <a:t> </a:t>
                      </a:r>
                      <a:r>
                        <a:rPr lang="en-US" sz="900" spc="10" dirty="0" err="1">
                          <a:effectLst/>
                          <a:latin typeface="Arial" panose="020B0604020202020204" pitchFamily="34" charset="0"/>
                          <a:ea typeface="Arial" panose="020B0604020202020204" pitchFamily="34" charset="0"/>
                        </a:rPr>
                        <a:t>e</a:t>
                      </a:r>
                      <a:r>
                        <a:rPr lang="en-US" sz="900" spc="-5" dirty="0" err="1">
                          <a:effectLst/>
                          <a:latin typeface="Arial" panose="020B0604020202020204" pitchFamily="34" charset="0"/>
                          <a:ea typeface="Arial" panose="020B0604020202020204" pitchFamily="34" charset="0"/>
                        </a:rPr>
                        <a:t>l</a:t>
                      </a:r>
                      <a:r>
                        <a:rPr lang="en-US" sz="900" spc="10" dirty="0" err="1">
                          <a:effectLst/>
                          <a:latin typeface="Arial" panose="020B0604020202020204" pitchFamily="34" charset="0"/>
                          <a:ea typeface="Arial" panose="020B0604020202020204" pitchFamily="34" charset="0"/>
                        </a:rPr>
                        <a:t>e</a:t>
                      </a:r>
                      <a:r>
                        <a:rPr lang="en-US" sz="900" spc="-10" dirty="0" err="1">
                          <a:effectLst/>
                          <a:latin typeface="Arial" panose="020B0604020202020204" pitchFamily="34" charset="0"/>
                          <a:ea typeface="Arial" panose="020B0604020202020204" pitchFamily="34" charset="0"/>
                        </a:rPr>
                        <a:t>m</a:t>
                      </a:r>
                      <a:r>
                        <a:rPr lang="en-US" sz="900" spc="-15" dirty="0" err="1">
                          <a:effectLst/>
                          <a:latin typeface="Arial" panose="020B0604020202020204" pitchFamily="34" charset="0"/>
                          <a:ea typeface="Arial" panose="020B0604020202020204" pitchFamily="34" charset="0"/>
                        </a:rPr>
                        <a:t>e</a:t>
                      </a:r>
                      <a:r>
                        <a:rPr lang="en-US" sz="900" spc="10" dirty="0" err="1">
                          <a:effectLst/>
                          <a:latin typeface="Arial" panose="020B0604020202020204" pitchFamily="34" charset="0"/>
                          <a:ea typeface="Arial" panose="020B0604020202020204" pitchFamily="34" charset="0"/>
                        </a:rPr>
                        <a:t>n</a:t>
                      </a:r>
                      <a:r>
                        <a:rPr lang="en-US" sz="900" spc="5" dirty="0" err="1">
                          <a:effectLst/>
                          <a:latin typeface="Arial" panose="020B0604020202020204" pitchFamily="34" charset="0"/>
                          <a:ea typeface="Arial" panose="020B0604020202020204" pitchFamily="34" charset="0"/>
                        </a:rPr>
                        <a:t>t</a:t>
                      </a:r>
                      <a:r>
                        <a:rPr lang="en-US" sz="900" spc="-15" dirty="0" err="1">
                          <a:effectLst/>
                          <a:latin typeface="Arial" panose="020B0604020202020204" pitchFamily="34" charset="0"/>
                          <a:ea typeface="Arial" panose="020B0604020202020204" pitchFamily="34" charset="0"/>
                        </a:rPr>
                        <a:t>o</a:t>
                      </a:r>
                      <a:r>
                        <a:rPr lang="en-US" sz="900" dirty="0" err="1">
                          <a:effectLst/>
                          <a:latin typeface="Arial" panose="020B0604020202020204" pitchFamily="34" charset="0"/>
                          <a:ea typeface="Arial" panose="020B0604020202020204" pitchFamily="34" charset="0"/>
                        </a:rPr>
                        <a:t>s</a:t>
                      </a:r>
                      <a:r>
                        <a:rPr lang="en-US" sz="900" dirty="0">
                          <a:effectLst/>
                          <a:latin typeface="Arial" panose="020B0604020202020204" pitchFamily="34" charset="0"/>
                          <a:ea typeface="Arial" panose="020B0604020202020204" pitchFamily="34" charset="0"/>
                        </a:rPr>
                        <a:t> </a:t>
                      </a:r>
                      <a:r>
                        <a:rPr lang="en-US" sz="900" spc="10" dirty="0" err="1">
                          <a:effectLst/>
                          <a:latin typeface="Arial" panose="020B0604020202020204" pitchFamily="34" charset="0"/>
                          <a:ea typeface="Arial" panose="020B0604020202020204" pitchFamily="34" charset="0"/>
                        </a:rPr>
                        <a:t>ob</a:t>
                      </a:r>
                      <a:r>
                        <a:rPr lang="en-US" sz="900" spc="-5" dirty="0" err="1">
                          <a:effectLst/>
                          <a:latin typeface="Arial" panose="020B0604020202020204" pitchFamily="34" charset="0"/>
                          <a:ea typeface="Arial" panose="020B0604020202020204" pitchFamily="34" charset="0"/>
                        </a:rPr>
                        <a:t>j</a:t>
                      </a:r>
                      <a:r>
                        <a:rPr lang="en-US" sz="900" spc="-15" dirty="0" err="1">
                          <a:effectLst/>
                          <a:latin typeface="Arial" panose="020B0604020202020204" pitchFamily="34" charset="0"/>
                          <a:ea typeface="Arial" panose="020B0604020202020204" pitchFamily="34" charset="0"/>
                        </a:rPr>
                        <a:t>e</a:t>
                      </a:r>
                      <a:r>
                        <a:rPr lang="en-US" sz="900" spc="5" dirty="0" err="1">
                          <a:effectLst/>
                          <a:latin typeface="Arial" panose="020B0604020202020204" pitchFamily="34" charset="0"/>
                          <a:ea typeface="Arial" panose="020B0604020202020204" pitchFamily="34" charset="0"/>
                        </a:rPr>
                        <a:t>t</a:t>
                      </a:r>
                      <a:r>
                        <a:rPr lang="en-US" sz="900" spc="-5" dirty="0" err="1">
                          <a:effectLst/>
                          <a:latin typeface="Arial" panose="020B0604020202020204" pitchFamily="34" charset="0"/>
                          <a:ea typeface="Arial" panose="020B0604020202020204" pitchFamily="34" charset="0"/>
                        </a:rPr>
                        <a:t>i</a:t>
                      </a:r>
                      <a:r>
                        <a:rPr lang="en-US" sz="900" dirty="0" err="1">
                          <a:effectLst/>
                          <a:latin typeface="Arial" panose="020B0604020202020204" pitchFamily="34" charset="0"/>
                          <a:ea typeface="Arial" panose="020B0604020202020204" pitchFamily="34" charset="0"/>
                        </a:rPr>
                        <a:t>v</a:t>
                      </a:r>
                      <a:r>
                        <a:rPr lang="en-US" sz="900" spc="10" dirty="0" err="1">
                          <a:effectLst/>
                          <a:latin typeface="Arial" panose="020B0604020202020204" pitchFamily="34" charset="0"/>
                          <a:ea typeface="Arial" panose="020B0604020202020204" pitchFamily="34" charset="0"/>
                        </a:rPr>
                        <a:t>o</a:t>
                      </a:r>
                      <a:r>
                        <a:rPr lang="en-US" sz="900" dirty="0" err="1">
                          <a:effectLst/>
                          <a:latin typeface="Arial" panose="020B0604020202020204" pitchFamily="34" charset="0"/>
                          <a:ea typeface="Arial" panose="020B0604020202020204" pitchFamily="34" charset="0"/>
                        </a:rPr>
                        <a:t>s</a:t>
                      </a:r>
                      <a:r>
                        <a:rPr lang="en-US" sz="900" dirty="0">
                          <a:effectLst/>
                          <a:latin typeface="Arial" panose="020B0604020202020204" pitchFamily="34" charset="0"/>
                          <a:ea typeface="Arial" panose="020B0604020202020204" pitchFamily="34" charset="0"/>
                        </a:rPr>
                        <a:t>       </a:t>
                      </a:r>
                      <a:r>
                        <a:rPr lang="en-US" sz="900" spc="225" dirty="0">
                          <a:effectLst/>
                          <a:latin typeface="Arial" panose="020B0604020202020204" pitchFamily="34" charset="0"/>
                          <a:ea typeface="Arial" panose="020B0604020202020204" pitchFamily="34" charset="0"/>
                        </a:rPr>
                        <a:t> </a:t>
                      </a:r>
                      <a:r>
                        <a:rPr lang="en-US" sz="900" spc="-15" dirty="0">
                          <a:effectLst/>
                          <a:latin typeface="Arial" panose="020B0604020202020204" pitchFamily="34" charset="0"/>
                          <a:ea typeface="Arial" panose="020B0604020202020204" pitchFamily="34" charset="0"/>
                        </a:rPr>
                        <a:t>d</a:t>
                      </a:r>
                      <a:r>
                        <a:rPr lang="en-US" sz="900" dirty="0">
                          <a:effectLst/>
                          <a:latin typeface="Arial" panose="020B0604020202020204" pitchFamily="34" charset="0"/>
                          <a:ea typeface="Arial" panose="020B0604020202020204" pitchFamily="34" charset="0"/>
                        </a:rPr>
                        <a:t>e </a:t>
                      </a:r>
                      <a:r>
                        <a:rPr lang="en-US" sz="900" spc="10" dirty="0" err="1">
                          <a:effectLst/>
                          <a:latin typeface="Arial" panose="020B0604020202020204" pitchFamily="34" charset="0"/>
                          <a:ea typeface="Arial" panose="020B0604020202020204" pitchFamily="34" charset="0"/>
                        </a:rPr>
                        <a:t>ap</a:t>
                      </a:r>
                      <a:r>
                        <a:rPr lang="en-US" sz="900" spc="-10" dirty="0" err="1">
                          <a:effectLst/>
                          <a:latin typeface="Arial" panose="020B0604020202020204" pitchFamily="34" charset="0"/>
                          <a:ea typeface="Arial" panose="020B0604020202020204" pitchFamily="34" charset="0"/>
                        </a:rPr>
                        <a:t>r</a:t>
                      </a:r>
                      <a:r>
                        <a:rPr lang="en-US" sz="900" spc="10" dirty="0" err="1">
                          <a:effectLst/>
                          <a:latin typeface="Arial" panose="020B0604020202020204" pitchFamily="34" charset="0"/>
                          <a:ea typeface="Arial" panose="020B0604020202020204" pitchFamily="34" charset="0"/>
                        </a:rPr>
                        <a:t>e</a:t>
                      </a:r>
                      <a:r>
                        <a:rPr lang="en-US" sz="900" dirty="0" err="1">
                          <a:effectLst/>
                          <a:latin typeface="Arial" panose="020B0604020202020204" pitchFamily="34" charset="0"/>
                          <a:ea typeface="Arial" panose="020B0604020202020204" pitchFamily="34" charset="0"/>
                        </a:rPr>
                        <a:t>c</a:t>
                      </a:r>
                      <a:r>
                        <a:rPr lang="en-US" sz="900" spc="-30" dirty="0" err="1">
                          <a:effectLst/>
                          <a:latin typeface="Arial" panose="020B0604020202020204" pitchFamily="34" charset="0"/>
                          <a:ea typeface="Arial" panose="020B0604020202020204" pitchFamily="34" charset="0"/>
                        </a:rPr>
                        <a:t>i</a:t>
                      </a:r>
                      <a:r>
                        <a:rPr lang="en-US" sz="900" spc="10" dirty="0" err="1">
                          <a:effectLst/>
                          <a:latin typeface="Arial" panose="020B0604020202020204" pitchFamily="34" charset="0"/>
                          <a:ea typeface="Arial" panose="020B0604020202020204" pitchFamily="34" charset="0"/>
                        </a:rPr>
                        <a:t>a</a:t>
                      </a:r>
                      <a:r>
                        <a:rPr lang="en-US" sz="900" dirty="0" err="1">
                          <a:effectLst/>
                          <a:latin typeface="Arial" panose="020B0604020202020204" pitchFamily="34" charset="0"/>
                          <a:ea typeface="Arial" panose="020B0604020202020204" pitchFamily="34" charset="0"/>
                        </a:rPr>
                        <a:t>c</a:t>
                      </a:r>
                      <a:r>
                        <a:rPr lang="en-US" sz="900" spc="-5" dirty="0" err="1">
                          <a:effectLst/>
                          <a:latin typeface="Arial" panose="020B0604020202020204" pitchFamily="34" charset="0"/>
                          <a:ea typeface="Arial" panose="020B0604020202020204" pitchFamily="34" charset="0"/>
                        </a:rPr>
                        <a:t>i</a:t>
                      </a:r>
                      <a:r>
                        <a:rPr lang="en-US" sz="900" spc="-15" dirty="0" err="1">
                          <a:effectLst/>
                          <a:latin typeface="Arial" panose="020B0604020202020204" pitchFamily="34" charset="0"/>
                          <a:ea typeface="Arial" panose="020B0604020202020204" pitchFamily="34" charset="0"/>
                        </a:rPr>
                        <a:t>ó</a:t>
                      </a:r>
                      <a:r>
                        <a:rPr lang="en-US" sz="900" dirty="0" err="1">
                          <a:effectLst/>
                          <a:latin typeface="Arial" panose="020B0604020202020204" pitchFamily="34" charset="0"/>
                          <a:ea typeface="Arial" panose="020B0604020202020204" pitchFamily="34" charset="0"/>
                        </a:rPr>
                        <a:t>n</a:t>
                      </a:r>
                      <a:r>
                        <a:rPr lang="en-US" sz="900" dirty="0">
                          <a:effectLst/>
                          <a:latin typeface="Arial" panose="020B0604020202020204" pitchFamily="34" charset="0"/>
                          <a:ea typeface="Arial" panose="020B0604020202020204" pitchFamily="34" charset="0"/>
                        </a:rPr>
                        <a:t> </a:t>
                      </a:r>
                      <a:r>
                        <a:rPr lang="en-US" sz="900" spc="10" dirty="0" err="1">
                          <a:effectLst/>
                          <a:latin typeface="Arial" panose="020B0604020202020204" pitchFamily="34" charset="0"/>
                          <a:ea typeface="Arial" panose="020B0604020202020204" pitchFamily="34" charset="0"/>
                        </a:rPr>
                        <a:t>e</a:t>
                      </a:r>
                      <a:r>
                        <a:rPr lang="en-US" sz="900" dirty="0" err="1">
                          <a:effectLst/>
                          <a:latin typeface="Arial" panose="020B0604020202020204" pitchFamily="34" charset="0"/>
                          <a:ea typeface="Arial" panose="020B0604020202020204" pitchFamily="34" charset="0"/>
                        </a:rPr>
                        <a:t>s</a:t>
                      </a:r>
                      <a:r>
                        <a:rPr lang="en-US" sz="900" spc="5" dirty="0" err="1">
                          <a:effectLst/>
                          <a:latin typeface="Arial" panose="020B0604020202020204" pitchFamily="34" charset="0"/>
                          <a:ea typeface="Arial" panose="020B0604020202020204" pitchFamily="34" charset="0"/>
                        </a:rPr>
                        <a:t>t</a:t>
                      </a:r>
                      <a:r>
                        <a:rPr lang="en-US" sz="900" spc="-15" dirty="0" err="1">
                          <a:effectLst/>
                          <a:latin typeface="Arial" panose="020B0604020202020204" pitchFamily="34" charset="0"/>
                          <a:ea typeface="Arial" panose="020B0604020202020204" pitchFamily="34" charset="0"/>
                        </a:rPr>
                        <a:t>é</a:t>
                      </a:r>
                      <a:r>
                        <a:rPr lang="en-US" sz="900" spc="5" dirty="0" err="1">
                          <a:effectLst/>
                          <a:latin typeface="Arial" panose="020B0604020202020204" pitchFamily="34" charset="0"/>
                          <a:ea typeface="Arial" panose="020B0604020202020204" pitchFamily="34" charset="0"/>
                        </a:rPr>
                        <a:t>t</a:t>
                      </a:r>
                      <a:r>
                        <a:rPr lang="en-US" sz="900" spc="-5" dirty="0" err="1">
                          <a:effectLst/>
                          <a:latin typeface="Arial" panose="020B0604020202020204" pitchFamily="34" charset="0"/>
                          <a:ea typeface="Arial" panose="020B0604020202020204" pitchFamily="34" charset="0"/>
                        </a:rPr>
                        <a:t>i</a:t>
                      </a:r>
                      <a:r>
                        <a:rPr lang="en-US" sz="900" dirty="0" err="1">
                          <a:effectLst/>
                          <a:latin typeface="Arial" panose="020B0604020202020204" pitchFamily="34" charset="0"/>
                          <a:ea typeface="Arial" panose="020B0604020202020204" pitchFamily="34" charset="0"/>
                        </a:rPr>
                        <a:t>c</a:t>
                      </a:r>
                      <a:r>
                        <a:rPr lang="en-US" sz="900" spc="10" dirty="0" err="1">
                          <a:effectLst/>
                          <a:latin typeface="Arial" panose="020B0604020202020204" pitchFamily="34" charset="0"/>
                          <a:ea typeface="Arial" panose="020B0604020202020204" pitchFamily="34" charset="0"/>
                        </a:rPr>
                        <a:t>a</a:t>
                      </a:r>
                      <a:r>
                        <a:rPr lang="en-US" sz="900" dirty="0">
                          <a:effectLst/>
                          <a:latin typeface="Arial" panose="020B0604020202020204" pitchFamily="34" charset="0"/>
                          <a:ea typeface="Arial" panose="020B0604020202020204" pitchFamily="34" charset="0"/>
                        </a:rPr>
                        <a:t>.</a:t>
                      </a:r>
                      <a:endParaRPr lang="es-MX" sz="900" dirty="0">
                        <a:effectLst/>
                        <a:latin typeface="Times New Roman" panose="02020603050405020304" pitchFamily="18" charset="0"/>
                        <a:ea typeface="Times New Roman" panose="02020603050405020304" pitchFamily="18" charset="0"/>
                      </a:endParaRPr>
                    </a:p>
                    <a:p>
                      <a:pPr>
                        <a:lnSpc>
                          <a:spcPts val="500"/>
                        </a:lnSpc>
                        <a:spcBef>
                          <a:spcPts val="30"/>
                        </a:spcBef>
                        <a:spcAft>
                          <a:spcPts val="0"/>
                        </a:spcAft>
                      </a:pPr>
                      <a:r>
                        <a:rPr lang="en-US" sz="900" dirty="0">
                          <a:effectLst/>
                          <a:latin typeface="Times New Roman" panose="02020603050405020304" pitchFamily="18" charset="0"/>
                          <a:ea typeface="Times New Roman" panose="02020603050405020304" pitchFamily="18" charset="0"/>
                        </a:rPr>
                        <a:t> </a:t>
                      </a:r>
                      <a:endParaRPr lang="es-MX" sz="900" dirty="0">
                        <a:effectLst/>
                        <a:latin typeface="Times New Roman" panose="02020603050405020304" pitchFamily="18" charset="0"/>
                        <a:ea typeface="Times New Roman" panose="02020603050405020304" pitchFamily="18" charset="0"/>
                      </a:endParaRPr>
                    </a:p>
                    <a:p>
                      <a:pPr marL="66675">
                        <a:spcAft>
                          <a:spcPts val="0"/>
                        </a:spcAft>
                      </a:pPr>
                      <a:r>
                        <a:rPr lang="en-US" sz="900" b="1" spc="5" dirty="0" err="1">
                          <a:effectLst/>
                          <a:latin typeface="Arial" panose="020B0604020202020204" pitchFamily="34" charset="0"/>
                          <a:ea typeface="Arial" panose="020B0604020202020204" pitchFamily="34" charset="0"/>
                        </a:rPr>
                        <a:t>E</a:t>
                      </a:r>
                      <a:r>
                        <a:rPr lang="en-US" sz="900" b="1" spc="10" dirty="0" err="1">
                          <a:effectLst/>
                          <a:latin typeface="Arial" panose="020B0604020202020204" pitchFamily="34" charset="0"/>
                          <a:ea typeface="Arial" panose="020B0604020202020204" pitchFamily="34" charset="0"/>
                        </a:rPr>
                        <a:t>x</a:t>
                      </a:r>
                      <a:r>
                        <a:rPr lang="en-US" sz="900" b="1" spc="-10" dirty="0" err="1">
                          <a:effectLst/>
                          <a:latin typeface="Arial" panose="020B0604020202020204" pitchFamily="34" charset="0"/>
                          <a:ea typeface="Arial" panose="020B0604020202020204" pitchFamily="34" charset="0"/>
                        </a:rPr>
                        <a:t>t</a:t>
                      </a:r>
                      <a:r>
                        <a:rPr lang="en-US" sz="900" b="1" spc="10" dirty="0" err="1">
                          <a:effectLst/>
                          <a:latin typeface="Arial" panose="020B0604020202020204" pitchFamily="34" charset="0"/>
                          <a:ea typeface="Arial" panose="020B0604020202020204" pitchFamily="34" charset="0"/>
                        </a:rPr>
                        <a:t>e</a:t>
                      </a:r>
                      <a:r>
                        <a:rPr lang="en-US" sz="900" b="1" dirty="0" err="1">
                          <a:effectLst/>
                          <a:latin typeface="Arial" panose="020B0604020202020204" pitchFamily="34" charset="0"/>
                          <a:ea typeface="Arial" panose="020B0604020202020204" pitchFamily="34" charset="0"/>
                        </a:rPr>
                        <a:t>n</a:t>
                      </a:r>
                      <a:r>
                        <a:rPr lang="en-US" sz="900" b="1" spc="-5" dirty="0" err="1">
                          <a:effectLst/>
                          <a:latin typeface="Arial" panose="020B0604020202020204" pitchFamily="34" charset="0"/>
                          <a:ea typeface="Arial" panose="020B0604020202020204" pitchFamily="34" charset="0"/>
                        </a:rPr>
                        <a:t>d</a:t>
                      </a:r>
                      <a:r>
                        <a:rPr lang="en-US" sz="900" b="1" spc="-20" dirty="0" err="1">
                          <a:effectLst/>
                          <a:latin typeface="Arial" panose="020B0604020202020204" pitchFamily="34" charset="0"/>
                          <a:ea typeface="Arial" panose="020B0604020202020204" pitchFamily="34" charset="0"/>
                        </a:rPr>
                        <a:t>i</a:t>
                      </a:r>
                      <a:r>
                        <a:rPr lang="en-US" sz="900" b="1" dirty="0" err="1">
                          <a:effectLst/>
                          <a:latin typeface="Arial" panose="020B0604020202020204" pitchFamily="34" charset="0"/>
                          <a:ea typeface="Arial" panose="020B0604020202020204" pitchFamily="34" charset="0"/>
                        </a:rPr>
                        <a:t>d</a:t>
                      </a:r>
                      <a:r>
                        <a:rPr lang="en-US" sz="900" b="1" spc="5" dirty="0" err="1">
                          <a:effectLst/>
                          <a:latin typeface="Arial" panose="020B0604020202020204" pitchFamily="34" charset="0"/>
                          <a:ea typeface="Arial" panose="020B0604020202020204" pitchFamily="34" charset="0"/>
                        </a:rPr>
                        <a:t>a</a:t>
                      </a:r>
                      <a:r>
                        <a:rPr lang="en-US" sz="900" b="1" dirty="0" err="1">
                          <a:effectLst/>
                          <a:latin typeface="Arial" panose="020B0604020202020204" pitchFamily="34" charset="0"/>
                          <a:ea typeface="Arial" panose="020B0604020202020204" pitchFamily="34" charset="0"/>
                        </a:rPr>
                        <a:t>s</a:t>
                      </a:r>
                      <a:endParaRPr lang="es-MX" sz="900" dirty="0">
                        <a:effectLst/>
                        <a:latin typeface="Times New Roman" panose="02020603050405020304" pitchFamily="18" charset="0"/>
                        <a:ea typeface="Times New Roman" panose="02020603050405020304" pitchFamily="18" charset="0"/>
                      </a:endParaRPr>
                    </a:p>
                    <a:p>
                      <a:pPr>
                        <a:lnSpc>
                          <a:spcPts val="500"/>
                        </a:lnSpc>
                        <a:spcBef>
                          <a:spcPts val="35"/>
                        </a:spcBef>
                        <a:spcAft>
                          <a:spcPts val="0"/>
                        </a:spcAft>
                      </a:pPr>
                      <a:r>
                        <a:rPr lang="en-US" sz="900" dirty="0">
                          <a:effectLst/>
                          <a:latin typeface="Times New Roman" panose="02020603050405020304" pitchFamily="18" charset="0"/>
                          <a:ea typeface="Times New Roman" panose="02020603050405020304" pitchFamily="18" charset="0"/>
                        </a:rPr>
                        <a:t> </a:t>
                      </a:r>
                      <a:endParaRPr lang="es-MX" sz="900" dirty="0">
                        <a:effectLst/>
                        <a:latin typeface="Times New Roman" panose="02020603050405020304" pitchFamily="18" charset="0"/>
                        <a:ea typeface="Times New Roman" panose="02020603050405020304" pitchFamily="18" charset="0"/>
                      </a:endParaRPr>
                    </a:p>
                    <a:p>
                      <a:pPr marL="66675" marR="41275">
                        <a:spcAft>
                          <a:spcPts val="0"/>
                        </a:spcAft>
                      </a:pPr>
                      <a:r>
                        <a:rPr lang="en-US" sz="900" b="1" spc="10" dirty="0">
                          <a:effectLst/>
                          <a:latin typeface="Arial" panose="020B0604020202020204" pitchFamily="34" charset="0"/>
                          <a:ea typeface="Arial" panose="020B0604020202020204" pitchFamily="34" charset="0"/>
                        </a:rPr>
                        <a:t>4</a:t>
                      </a:r>
                      <a:r>
                        <a:rPr lang="en-US" sz="900" b="1" dirty="0">
                          <a:effectLst/>
                          <a:latin typeface="Arial" panose="020B0604020202020204" pitchFamily="34" charset="0"/>
                          <a:ea typeface="Arial" panose="020B0604020202020204" pitchFamily="34" charset="0"/>
                        </a:rPr>
                        <a:t>.       </a:t>
                      </a:r>
                      <a:r>
                        <a:rPr lang="en-US" sz="900" b="1" spc="65" dirty="0">
                          <a:effectLst/>
                          <a:latin typeface="Arial" panose="020B0604020202020204" pitchFamily="34" charset="0"/>
                          <a:ea typeface="Arial" panose="020B0604020202020204" pitchFamily="34" charset="0"/>
                        </a:rPr>
                        <a:t> </a:t>
                      </a:r>
                      <a:r>
                        <a:rPr lang="en-US" sz="900" spc="-5" dirty="0" err="1">
                          <a:effectLst/>
                          <a:latin typeface="Arial" panose="020B0604020202020204" pitchFamily="34" charset="0"/>
                          <a:ea typeface="Arial" panose="020B0604020202020204" pitchFamily="34" charset="0"/>
                        </a:rPr>
                        <a:t>C</a:t>
                      </a:r>
                      <a:r>
                        <a:rPr lang="en-US" sz="900" spc="10" dirty="0" err="1">
                          <a:effectLst/>
                          <a:latin typeface="Arial" panose="020B0604020202020204" pitchFamily="34" charset="0"/>
                          <a:ea typeface="Arial" panose="020B0604020202020204" pitchFamily="34" charset="0"/>
                        </a:rPr>
                        <a:t>o</a:t>
                      </a:r>
                      <a:r>
                        <a:rPr lang="en-US" sz="900" spc="-10" dirty="0" err="1">
                          <a:effectLst/>
                          <a:latin typeface="Arial" panose="020B0604020202020204" pitchFamily="34" charset="0"/>
                          <a:ea typeface="Arial" panose="020B0604020202020204" pitchFamily="34" charset="0"/>
                        </a:rPr>
                        <a:t>m</a:t>
                      </a:r>
                      <a:r>
                        <a:rPr lang="en-US" sz="900" spc="-15" dirty="0" err="1">
                          <a:effectLst/>
                          <a:latin typeface="Arial" panose="020B0604020202020204" pitchFamily="34" charset="0"/>
                          <a:ea typeface="Arial" panose="020B0604020202020204" pitchFamily="34" charset="0"/>
                        </a:rPr>
                        <a:t>p</a:t>
                      </a:r>
                      <a:r>
                        <a:rPr lang="en-US" sz="900" spc="10" dirty="0" err="1">
                          <a:effectLst/>
                          <a:latin typeface="Arial" panose="020B0604020202020204" pitchFamily="34" charset="0"/>
                          <a:ea typeface="Arial" panose="020B0604020202020204" pitchFamily="34" charset="0"/>
                        </a:rPr>
                        <a:t>a</a:t>
                      </a:r>
                      <a:r>
                        <a:rPr lang="en-US" sz="900" spc="-10" dirty="0" err="1">
                          <a:effectLst/>
                          <a:latin typeface="Arial" panose="020B0604020202020204" pitchFamily="34" charset="0"/>
                          <a:ea typeface="Arial" panose="020B0604020202020204" pitchFamily="34" charset="0"/>
                        </a:rPr>
                        <a:t>r</a:t>
                      </a:r>
                      <a:r>
                        <a:rPr lang="en-US" sz="900" spc="-20" dirty="0" err="1">
                          <a:effectLst/>
                          <a:latin typeface="Arial" panose="020B0604020202020204" pitchFamily="34" charset="0"/>
                          <a:ea typeface="Arial" panose="020B0604020202020204" pitchFamily="34" charset="0"/>
                        </a:rPr>
                        <a:t>t</a:t>
                      </a:r>
                      <a:r>
                        <a:rPr lang="en-US" sz="900" dirty="0" err="1">
                          <a:effectLst/>
                          <a:latin typeface="Arial" panose="020B0604020202020204" pitchFamily="34" charset="0"/>
                          <a:ea typeface="Arial" panose="020B0604020202020204" pitchFamily="34" charset="0"/>
                        </a:rPr>
                        <a:t>e</a:t>
                      </a:r>
                      <a:r>
                        <a:rPr lang="en-US" sz="900" dirty="0">
                          <a:effectLst/>
                          <a:latin typeface="Arial" panose="020B0604020202020204" pitchFamily="34" charset="0"/>
                          <a:ea typeface="Arial" panose="020B0604020202020204" pitchFamily="34" charset="0"/>
                        </a:rPr>
                        <a:t> </a:t>
                      </a:r>
                      <a:r>
                        <a:rPr lang="en-US" sz="900" spc="10" dirty="0" err="1">
                          <a:effectLst/>
                          <a:latin typeface="Arial" panose="020B0604020202020204" pitchFamily="34" charset="0"/>
                          <a:ea typeface="Arial" panose="020B0604020202020204" pitchFamily="34" charset="0"/>
                        </a:rPr>
                        <a:t>e</a:t>
                      </a:r>
                      <a:r>
                        <a:rPr lang="en-US" sz="900" dirty="0" err="1">
                          <a:effectLst/>
                          <a:latin typeface="Arial" panose="020B0604020202020204" pitchFamily="34" charset="0"/>
                          <a:ea typeface="Arial" panose="020B0604020202020204" pitchFamily="34" charset="0"/>
                        </a:rPr>
                        <a:t>x</a:t>
                      </a:r>
                      <a:r>
                        <a:rPr lang="en-US" sz="900" spc="10" dirty="0" err="1">
                          <a:effectLst/>
                          <a:latin typeface="Arial" panose="020B0604020202020204" pitchFamily="34" charset="0"/>
                          <a:ea typeface="Arial" panose="020B0604020202020204" pitchFamily="34" charset="0"/>
                        </a:rPr>
                        <a:t>p</a:t>
                      </a:r>
                      <a:r>
                        <a:rPr lang="en-US" sz="900" spc="-10" dirty="0" err="1">
                          <a:effectLst/>
                          <a:latin typeface="Arial" panose="020B0604020202020204" pitchFamily="34" charset="0"/>
                          <a:ea typeface="Arial" panose="020B0604020202020204" pitchFamily="34" charset="0"/>
                        </a:rPr>
                        <a:t>r</a:t>
                      </a:r>
                      <a:r>
                        <a:rPr lang="en-US" sz="900" spc="10" dirty="0" err="1">
                          <a:effectLst/>
                          <a:latin typeface="Arial" panose="020B0604020202020204" pitchFamily="34" charset="0"/>
                          <a:ea typeface="Arial" panose="020B0604020202020204" pitchFamily="34" charset="0"/>
                        </a:rPr>
                        <a:t>e</a:t>
                      </a:r>
                      <a:r>
                        <a:rPr lang="en-US" sz="900" dirty="0" err="1">
                          <a:effectLst/>
                          <a:latin typeface="Arial" panose="020B0604020202020204" pitchFamily="34" charset="0"/>
                          <a:ea typeface="Arial" panose="020B0604020202020204" pitchFamily="34" charset="0"/>
                        </a:rPr>
                        <a:t>s</a:t>
                      </a:r>
                      <a:r>
                        <a:rPr lang="en-US" sz="900" spc="-30" dirty="0" err="1">
                          <a:effectLst/>
                          <a:latin typeface="Arial" panose="020B0604020202020204" pitchFamily="34" charset="0"/>
                          <a:ea typeface="Arial" panose="020B0604020202020204" pitchFamily="34" charset="0"/>
                        </a:rPr>
                        <a:t>i</a:t>
                      </a:r>
                      <a:r>
                        <a:rPr lang="en-US" sz="900" spc="10" dirty="0" err="1">
                          <a:effectLst/>
                          <a:latin typeface="Arial" panose="020B0604020202020204" pitchFamily="34" charset="0"/>
                          <a:ea typeface="Arial" panose="020B0604020202020204" pitchFamily="34" charset="0"/>
                        </a:rPr>
                        <a:t>o</a:t>
                      </a:r>
                      <a:r>
                        <a:rPr lang="en-US" sz="900" spc="-15" dirty="0" err="1">
                          <a:effectLst/>
                          <a:latin typeface="Arial" panose="020B0604020202020204" pitchFamily="34" charset="0"/>
                          <a:ea typeface="Arial" panose="020B0604020202020204" pitchFamily="34" charset="0"/>
                        </a:rPr>
                        <a:t>n</a:t>
                      </a:r>
                      <a:r>
                        <a:rPr lang="en-US" sz="900" spc="10" dirty="0" err="1">
                          <a:effectLst/>
                          <a:latin typeface="Arial" panose="020B0604020202020204" pitchFamily="34" charset="0"/>
                          <a:ea typeface="Arial" panose="020B0604020202020204" pitchFamily="34" charset="0"/>
                        </a:rPr>
                        <a:t>e</a:t>
                      </a:r>
                      <a:r>
                        <a:rPr lang="en-US" sz="900" dirty="0" err="1">
                          <a:effectLst/>
                          <a:latin typeface="Arial" panose="020B0604020202020204" pitchFamily="34" charset="0"/>
                          <a:ea typeface="Arial" panose="020B0604020202020204" pitchFamily="34" charset="0"/>
                        </a:rPr>
                        <a:t>s</a:t>
                      </a:r>
                      <a:r>
                        <a:rPr lang="en-US" sz="900" dirty="0">
                          <a:effectLst/>
                          <a:latin typeface="Arial" panose="020B0604020202020204" pitchFamily="34" charset="0"/>
                          <a:ea typeface="Arial" panose="020B0604020202020204" pitchFamily="34" charset="0"/>
                        </a:rPr>
                        <a:t> </a:t>
                      </a:r>
                      <a:r>
                        <a:rPr lang="en-US" sz="900" spc="10" dirty="0" err="1">
                          <a:effectLst/>
                          <a:latin typeface="Arial" panose="020B0604020202020204" pitchFamily="34" charset="0"/>
                          <a:ea typeface="Arial" panose="020B0604020202020204" pitchFamily="34" charset="0"/>
                        </a:rPr>
                        <a:t>a</a:t>
                      </a:r>
                      <a:r>
                        <a:rPr lang="en-US" sz="900" spc="-10" dirty="0" err="1">
                          <a:effectLst/>
                          <a:latin typeface="Arial" panose="020B0604020202020204" pitchFamily="34" charset="0"/>
                          <a:ea typeface="Arial" panose="020B0604020202020204" pitchFamily="34" charset="0"/>
                        </a:rPr>
                        <a:t>r</a:t>
                      </a:r>
                      <a:r>
                        <a:rPr lang="en-US" sz="900" spc="5" dirty="0" err="1">
                          <a:effectLst/>
                          <a:latin typeface="Arial" panose="020B0604020202020204" pitchFamily="34" charset="0"/>
                          <a:ea typeface="Arial" panose="020B0604020202020204" pitchFamily="34" charset="0"/>
                        </a:rPr>
                        <a:t>t</a:t>
                      </a:r>
                      <a:r>
                        <a:rPr lang="en-US" sz="900" spc="-20" dirty="0" err="1">
                          <a:effectLst/>
                          <a:latin typeface="Arial" panose="020B0604020202020204" pitchFamily="34" charset="0"/>
                          <a:ea typeface="Arial" panose="020B0604020202020204" pitchFamily="34" charset="0"/>
                        </a:rPr>
                        <a:t>í</a:t>
                      </a:r>
                      <a:r>
                        <a:rPr lang="en-US" sz="900" dirty="0" err="1">
                          <a:effectLst/>
                          <a:latin typeface="Arial" panose="020B0604020202020204" pitchFamily="34" charset="0"/>
                          <a:ea typeface="Arial" panose="020B0604020202020204" pitchFamily="34" charset="0"/>
                        </a:rPr>
                        <a:t>s</a:t>
                      </a:r>
                      <a:r>
                        <a:rPr lang="en-US" sz="900" spc="5" dirty="0" err="1">
                          <a:effectLst/>
                          <a:latin typeface="Arial" panose="020B0604020202020204" pitchFamily="34" charset="0"/>
                          <a:ea typeface="Arial" panose="020B0604020202020204" pitchFamily="34" charset="0"/>
                        </a:rPr>
                        <a:t>t</a:t>
                      </a:r>
                      <a:r>
                        <a:rPr lang="en-US" sz="900" spc="-5" dirty="0" err="1">
                          <a:effectLst/>
                          <a:latin typeface="Arial" panose="020B0604020202020204" pitchFamily="34" charset="0"/>
                          <a:ea typeface="Arial" panose="020B0604020202020204" pitchFamily="34" charset="0"/>
                        </a:rPr>
                        <a:t>i</a:t>
                      </a:r>
                      <a:r>
                        <a:rPr lang="en-US" sz="900" dirty="0" err="1">
                          <a:effectLst/>
                          <a:latin typeface="Arial" panose="020B0604020202020204" pitchFamily="34" charset="0"/>
                          <a:ea typeface="Arial" panose="020B0604020202020204" pitchFamily="34" charset="0"/>
                        </a:rPr>
                        <a:t>c</a:t>
                      </a:r>
                      <a:r>
                        <a:rPr lang="en-US" sz="900" spc="10" dirty="0" err="1">
                          <a:effectLst/>
                          <a:latin typeface="Arial" panose="020B0604020202020204" pitchFamily="34" charset="0"/>
                          <a:ea typeface="Arial" panose="020B0604020202020204" pitchFamily="34" charset="0"/>
                        </a:rPr>
                        <a:t>a</a:t>
                      </a:r>
                      <a:r>
                        <a:rPr lang="en-US" sz="900" dirty="0" err="1">
                          <a:effectLst/>
                          <a:latin typeface="Arial" panose="020B0604020202020204" pitchFamily="34" charset="0"/>
                          <a:ea typeface="Arial" panose="020B0604020202020204" pitchFamily="34" charset="0"/>
                        </a:rPr>
                        <a:t>s</a:t>
                      </a:r>
                      <a:r>
                        <a:rPr lang="en-US" sz="900" dirty="0">
                          <a:effectLst/>
                          <a:latin typeface="Arial" panose="020B0604020202020204" pitchFamily="34" charset="0"/>
                          <a:ea typeface="Arial" panose="020B0604020202020204" pitchFamily="34" charset="0"/>
                        </a:rPr>
                        <a:t>    </a:t>
                      </a:r>
                      <a:r>
                        <a:rPr lang="en-US" sz="900" spc="105" dirty="0">
                          <a:effectLst/>
                          <a:latin typeface="Arial" panose="020B0604020202020204" pitchFamily="34" charset="0"/>
                          <a:ea typeface="Arial" panose="020B0604020202020204" pitchFamily="34" charset="0"/>
                        </a:rPr>
                        <a:t> </a:t>
                      </a:r>
                      <a:r>
                        <a:rPr lang="en-US" sz="900" spc="10" dirty="0">
                          <a:effectLst/>
                          <a:latin typeface="Arial" panose="020B0604020202020204" pitchFamily="34" charset="0"/>
                          <a:ea typeface="Arial" panose="020B0604020202020204" pitchFamily="34" charset="0"/>
                        </a:rPr>
                        <a:t>pa</a:t>
                      </a:r>
                      <a:r>
                        <a:rPr lang="en-US" sz="900" spc="-30" dirty="0">
                          <a:effectLst/>
                          <a:latin typeface="Arial" panose="020B0604020202020204" pitchFamily="34" charset="0"/>
                          <a:ea typeface="Arial" panose="020B0604020202020204" pitchFamily="34" charset="0"/>
                        </a:rPr>
                        <a:t>r</a:t>
                      </a:r>
                      <a:r>
                        <a:rPr lang="en-US" sz="900" dirty="0">
                          <a:effectLst/>
                          <a:latin typeface="Arial" panose="020B0604020202020204" pitchFamily="34" charset="0"/>
                          <a:ea typeface="Arial" panose="020B0604020202020204" pitchFamily="34" charset="0"/>
                        </a:rPr>
                        <a:t>a </a:t>
                      </a:r>
                      <a:r>
                        <a:rPr lang="en-US" sz="900" spc="-10" dirty="0" err="1">
                          <a:effectLst/>
                          <a:latin typeface="Arial" panose="020B0604020202020204" pitchFamily="34" charset="0"/>
                          <a:ea typeface="Arial" panose="020B0604020202020204" pitchFamily="34" charset="0"/>
                        </a:rPr>
                        <a:t>r</a:t>
                      </a:r>
                      <a:r>
                        <a:rPr lang="en-US" sz="900" spc="10" dirty="0" err="1">
                          <a:effectLst/>
                          <a:latin typeface="Arial" panose="020B0604020202020204" pitchFamily="34" charset="0"/>
                          <a:ea typeface="Arial" panose="020B0604020202020204" pitchFamily="34" charset="0"/>
                        </a:rPr>
                        <a:t>e</a:t>
                      </a:r>
                      <a:r>
                        <a:rPr lang="en-US" sz="900" dirty="0" err="1">
                          <a:effectLst/>
                          <a:latin typeface="Arial" panose="020B0604020202020204" pitchFamily="34" charset="0"/>
                          <a:ea typeface="Arial" panose="020B0604020202020204" pitchFamily="34" charset="0"/>
                        </a:rPr>
                        <a:t>c</a:t>
                      </a:r>
                      <a:r>
                        <a:rPr lang="en-US" sz="900" spc="10" dirty="0" err="1">
                          <a:effectLst/>
                          <a:latin typeface="Arial" panose="020B0604020202020204" pitchFamily="34" charset="0"/>
                          <a:ea typeface="Arial" panose="020B0604020202020204" pitchFamily="34" charset="0"/>
                        </a:rPr>
                        <a:t>on</a:t>
                      </a:r>
                      <a:r>
                        <a:rPr lang="en-US" sz="900" spc="-25" dirty="0" err="1">
                          <a:effectLst/>
                          <a:latin typeface="Arial" panose="020B0604020202020204" pitchFamily="34" charset="0"/>
                          <a:ea typeface="Arial" panose="020B0604020202020204" pitchFamily="34" charset="0"/>
                        </a:rPr>
                        <a:t>s</a:t>
                      </a:r>
                      <a:r>
                        <a:rPr lang="en-US" sz="900" spc="5" dirty="0" err="1">
                          <a:effectLst/>
                          <a:latin typeface="Arial" panose="020B0604020202020204" pitchFamily="34" charset="0"/>
                          <a:ea typeface="Arial" panose="020B0604020202020204" pitchFamily="34" charset="0"/>
                        </a:rPr>
                        <a:t>t</a:t>
                      </a:r>
                      <a:r>
                        <a:rPr lang="en-US" sz="900" spc="-10" dirty="0" err="1">
                          <a:effectLst/>
                          <a:latin typeface="Arial" panose="020B0604020202020204" pitchFamily="34" charset="0"/>
                          <a:ea typeface="Arial" panose="020B0604020202020204" pitchFamily="34" charset="0"/>
                        </a:rPr>
                        <a:t>r</a:t>
                      </a:r>
                      <a:r>
                        <a:rPr lang="en-US" sz="900" spc="10" dirty="0" err="1">
                          <a:effectLst/>
                          <a:latin typeface="Arial" panose="020B0604020202020204" pitchFamily="34" charset="0"/>
                          <a:ea typeface="Arial" panose="020B0604020202020204" pitchFamily="34" charset="0"/>
                        </a:rPr>
                        <a:t>u</a:t>
                      </a:r>
                      <a:r>
                        <a:rPr lang="en-US" sz="900" spc="-5" dirty="0" err="1">
                          <a:effectLst/>
                          <a:latin typeface="Arial" panose="020B0604020202020204" pitchFamily="34" charset="0"/>
                          <a:ea typeface="Arial" panose="020B0604020202020204" pitchFamily="34" charset="0"/>
                        </a:rPr>
                        <a:t>i</a:t>
                      </a:r>
                      <a:r>
                        <a:rPr lang="en-US" sz="900" dirty="0" err="1">
                          <a:effectLst/>
                          <a:latin typeface="Arial" panose="020B0604020202020204" pitchFamily="34" charset="0"/>
                          <a:ea typeface="Arial" panose="020B0604020202020204" pitchFamily="34" charset="0"/>
                        </a:rPr>
                        <a:t>r</a:t>
                      </a:r>
                      <a:r>
                        <a:rPr lang="en-US" sz="900" dirty="0">
                          <a:effectLst/>
                          <a:latin typeface="Arial" panose="020B0604020202020204" pitchFamily="34" charset="0"/>
                          <a:ea typeface="Arial" panose="020B0604020202020204" pitchFamily="34" charset="0"/>
                        </a:rPr>
                        <a:t>     </a:t>
                      </a:r>
                      <a:r>
                        <a:rPr lang="en-US" sz="900" spc="60" dirty="0">
                          <a:effectLst/>
                          <a:latin typeface="Arial" panose="020B0604020202020204" pitchFamily="34" charset="0"/>
                          <a:ea typeface="Arial" panose="020B0604020202020204" pitchFamily="34" charset="0"/>
                        </a:rPr>
                        <a:t> </a:t>
                      </a:r>
                      <a:r>
                        <a:rPr lang="en-US" sz="900" spc="-25" dirty="0">
                          <a:effectLst/>
                          <a:latin typeface="Arial" panose="020B0604020202020204" pitchFamily="34" charset="0"/>
                          <a:ea typeface="Arial" panose="020B0604020202020204" pitchFamily="34" charset="0"/>
                        </a:rPr>
                        <a:t>s</a:t>
                      </a:r>
                      <a:r>
                        <a:rPr lang="en-US" sz="900" dirty="0">
                          <a:effectLst/>
                          <a:latin typeface="Arial" panose="020B0604020202020204" pitchFamily="34" charset="0"/>
                          <a:ea typeface="Arial" panose="020B0604020202020204" pitchFamily="34" charset="0"/>
                        </a:rPr>
                        <a:t>u </a:t>
                      </a:r>
                      <a:r>
                        <a:rPr lang="en-US" sz="900" spc="-5" dirty="0" err="1">
                          <a:effectLst/>
                          <a:latin typeface="Arial" panose="020B0604020202020204" pitchFamily="34" charset="0"/>
                          <a:ea typeface="Arial" panose="020B0604020202020204" pitchFamily="34" charset="0"/>
                        </a:rPr>
                        <a:t>i</a:t>
                      </a:r>
                      <a:r>
                        <a:rPr lang="en-US" sz="900" spc="10" dirty="0" err="1">
                          <a:effectLst/>
                          <a:latin typeface="Arial" panose="020B0604020202020204" pitchFamily="34" charset="0"/>
                          <a:ea typeface="Arial" panose="020B0604020202020204" pitchFamily="34" charset="0"/>
                        </a:rPr>
                        <a:t>de</a:t>
                      </a:r>
                      <a:r>
                        <a:rPr lang="en-US" sz="900" spc="-15" dirty="0" err="1">
                          <a:effectLst/>
                          <a:latin typeface="Arial" panose="020B0604020202020204" pitchFamily="34" charset="0"/>
                          <a:ea typeface="Arial" panose="020B0604020202020204" pitchFamily="34" charset="0"/>
                        </a:rPr>
                        <a:t>n</a:t>
                      </a:r>
                      <a:r>
                        <a:rPr lang="en-US" sz="900" spc="5" dirty="0" err="1">
                          <a:effectLst/>
                          <a:latin typeface="Arial" panose="020B0604020202020204" pitchFamily="34" charset="0"/>
                          <a:ea typeface="Arial" panose="020B0604020202020204" pitchFamily="34" charset="0"/>
                        </a:rPr>
                        <a:t>t</a:t>
                      </a:r>
                      <a:r>
                        <a:rPr lang="en-US" sz="900" spc="-5" dirty="0" err="1">
                          <a:effectLst/>
                          <a:latin typeface="Arial" panose="020B0604020202020204" pitchFamily="34" charset="0"/>
                          <a:ea typeface="Arial" panose="020B0604020202020204" pitchFamily="34" charset="0"/>
                        </a:rPr>
                        <a:t>i</a:t>
                      </a:r>
                      <a:r>
                        <a:rPr lang="en-US" sz="900" spc="10" dirty="0" err="1">
                          <a:effectLst/>
                          <a:latin typeface="Arial" panose="020B0604020202020204" pitchFamily="34" charset="0"/>
                          <a:ea typeface="Arial" panose="020B0604020202020204" pitchFamily="34" charset="0"/>
                        </a:rPr>
                        <a:t>d</a:t>
                      </a:r>
                      <a:r>
                        <a:rPr lang="en-US" sz="900" spc="-15" dirty="0" err="1">
                          <a:effectLst/>
                          <a:latin typeface="Arial" panose="020B0604020202020204" pitchFamily="34" charset="0"/>
                          <a:ea typeface="Arial" panose="020B0604020202020204" pitchFamily="34" charset="0"/>
                        </a:rPr>
                        <a:t>a</a:t>
                      </a:r>
                      <a:r>
                        <a:rPr lang="en-US" sz="900" dirty="0" err="1">
                          <a:effectLst/>
                          <a:latin typeface="Arial" panose="020B0604020202020204" pitchFamily="34" charset="0"/>
                          <a:ea typeface="Arial" panose="020B0604020202020204" pitchFamily="34" charset="0"/>
                        </a:rPr>
                        <a:t>d</a:t>
                      </a:r>
                      <a:r>
                        <a:rPr lang="en-US" sz="900" dirty="0">
                          <a:effectLst/>
                          <a:latin typeface="Arial" panose="020B0604020202020204" pitchFamily="34" charset="0"/>
                          <a:ea typeface="Arial" panose="020B0604020202020204" pitchFamily="34" charset="0"/>
                        </a:rPr>
                        <a:t> </a:t>
                      </a:r>
                      <a:r>
                        <a:rPr lang="en-US" sz="900" spc="45" dirty="0">
                          <a:effectLst/>
                          <a:latin typeface="Arial" panose="020B0604020202020204" pitchFamily="34" charset="0"/>
                          <a:ea typeface="Arial" panose="020B0604020202020204" pitchFamily="34" charset="0"/>
                        </a:rPr>
                        <a:t> </a:t>
                      </a:r>
                      <a:r>
                        <a:rPr lang="en-US" sz="900" spc="10" dirty="0">
                          <a:effectLst/>
                          <a:latin typeface="Arial" panose="020B0604020202020204" pitchFamily="34" charset="0"/>
                          <a:ea typeface="Arial" panose="020B0604020202020204" pitchFamily="34" charset="0"/>
                        </a:rPr>
                        <a:t>e</a:t>
                      </a:r>
                      <a:r>
                        <a:rPr lang="en-US" sz="900" dirty="0">
                          <a:effectLst/>
                          <a:latin typeface="Arial" panose="020B0604020202020204" pitchFamily="34" charset="0"/>
                          <a:ea typeface="Arial" panose="020B0604020202020204" pitchFamily="34" charset="0"/>
                        </a:rPr>
                        <a:t>n </a:t>
                      </a:r>
                      <a:r>
                        <a:rPr lang="en-US" sz="900" spc="45" dirty="0">
                          <a:effectLst/>
                          <a:latin typeface="Arial" panose="020B0604020202020204" pitchFamily="34" charset="0"/>
                          <a:ea typeface="Arial" panose="020B0604020202020204" pitchFamily="34" charset="0"/>
                        </a:rPr>
                        <a:t> </a:t>
                      </a:r>
                      <a:r>
                        <a:rPr lang="en-US" sz="900" spc="-15" dirty="0">
                          <a:effectLst/>
                          <a:latin typeface="Arial" panose="020B0604020202020204" pitchFamily="34" charset="0"/>
                          <a:ea typeface="Arial" panose="020B0604020202020204" pitchFamily="34" charset="0"/>
                        </a:rPr>
                        <a:t>u</a:t>
                      </a:r>
                      <a:r>
                        <a:rPr lang="en-US" sz="900" dirty="0">
                          <a:effectLst/>
                          <a:latin typeface="Arial" panose="020B0604020202020204" pitchFamily="34" charset="0"/>
                          <a:ea typeface="Arial" panose="020B0604020202020204" pitchFamily="34" charset="0"/>
                        </a:rPr>
                        <a:t>n </a:t>
                      </a:r>
                      <a:r>
                        <a:rPr lang="en-US" sz="900" dirty="0" err="1">
                          <a:effectLst/>
                          <a:latin typeface="Arial" panose="020B0604020202020204" pitchFamily="34" charset="0"/>
                          <a:ea typeface="Arial" panose="020B0604020202020204" pitchFamily="34" charset="0"/>
                        </a:rPr>
                        <a:t>c</a:t>
                      </a:r>
                      <a:r>
                        <a:rPr lang="en-US" sz="900" spc="10" dirty="0" err="1">
                          <a:effectLst/>
                          <a:latin typeface="Arial" panose="020B0604020202020204" pitchFamily="34" charset="0"/>
                          <a:ea typeface="Arial" panose="020B0604020202020204" pitchFamily="34" charset="0"/>
                        </a:rPr>
                        <a:t>on</a:t>
                      </a:r>
                      <a:r>
                        <a:rPr lang="en-US" sz="900" spc="-20" dirty="0" err="1">
                          <a:effectLst/>
                          <a:latin typeface="Arial" panose="020B0604020202020204" pitchFamily="34" charset="0"/>
                          <a:ea typeface="Arial" panose="020B0604020202020204" pitchFamily="34" charset="0"/>
                        </a:rPr>
                        <a:t>t</a:t>
                      </a:r>
                      <a:r>
                        <a:rPr lang="en-US" sz="900" spc="10" dirty="0" err="1">
                          <a:effectLst/>
                          <a:latin typeface="Arial" panose="020B0604020202020204" pitchFamily="34" charset="0"/>
                          <a:ea typeface="Arial" panose="020B0604020202020204" pitchFamily="34" charset="0"/>
                        </a:rPr>
                        <a:t>e</a:t>
                      </a:r>
                      <a:r>
                        <a:rPr lang="en-US" sz="900" dirty="0" err="1">
                          <a:effectLst/>
                          <a:latin typeface="Arial" panose="020B0604020202020204" pitchFamily="34" charset="0"/>
                          <a:ea typeface="Arial" panose="020B0604020202020204" pitchFamily="34" charset="0"/>
                        </a:rPr>
                        <a:t>x</a:t>
                      </a:r>
                      <a:r>
                        <a:rPr lang="en-US" sz="900" spc="-20" dirty="0" err="1">
                          <a:effectLst/>
                          <a:latin typeface="Arial" panose="020B0604020202020204" pitchFamily="34" charset="0"/>
                          <a:ea typeface="Arial" panose="020B0604020202020204" pitchFamily="34" charset="0"/>
                        </a:rPr>
                        <a:t>t</a:t>
                      </a:r>
                      <a:r>
                        <a:rPr lang="en-US" sz="900" dirty="0" err="1">
                          <a:effectLst/>
                          <a:latin typeface="Arial" panose="020B0604020202020204" pitchFamily="34" charset="0"/>
                          <a:ea typeface="Arial" panose="020B0604020202020204" pitchFamily="34" charset="0"/>
                        </a:rPr>
                        <a:t>o</a:t>
                      </a:r>
                      <a:r>
                        <a:rPr lang="en-US" sz="900" dirty="0">
                          <a:effectLst/>
                          <a:latin typeface="Arial" panose="020B0604020202020204" pitchFamily="34" charset="0"/>
                          <a:ea typeface="Arial" panose="020B0604020202020204" pitchFamily="34" charset="0"/>
                        </a:rPr>
                        <a:t>        </a:t>
                      </a:r>
                      <a:r>
                        <a:rPr lang="en-US" sz="900" spc="120" dirty="0">
                          <a:effectLst/>
                          <a:latin typeface="Arial" panose="020B0604020202020204" pitchFamily="34" charset="0"/>
                          <a:ea typeface="Arial" panose="020B0604020202020204" pitchFamily="34" charset="0"/>
                        </a:rPr>
                        <a:t> </a:t>
                      </a:r>
                      <a:r>
                        <a:rPr lang="en-US" sz="900" spc="-15" dirty="0">
                          <a:effectLst/>
                          <a:latin typeface="Arial" panose="020B0604020202020204" pitchFamily="34" charset="0"/>
                          <a:ea typeface="Arial" panose="020B0604020202020204" pitchFamily="34" charset="0"/>
                        </a:rPr>
                        <a:t>d</a:t>
                      </a:r>
                      <a:r>
                        <a:rPr lang="en-US" sz="900" dirty="0">
                          <a:effectLst/>
                          <a:latin typeface="Arial" panose="020B0604020202020204" pitchFamily="34" charset="0"/>
                          <a:ea typeface="Arial" panose="020B0604020202020204" pitchFamily="34" charset="0"/>
                        </a:rPr>
                        <a:t>e </a:t>
                      </a:r>
                      <a:r>
                        <a:rPr lang="en-US" sz="900" spc="10" dirty="0" err="1">
                          <a:effectLst/>
                          <a:latin typeface="Arial" panose="020B0604020202020204" pitchFamily="34" charset="0"/>
                          <a:ea typeface="Arial" panose="020B0604020202020204" pitchFamily="34" charset="0"/>
                        </a:rPr>
                        <a:t>d</a:t>
                      </a:r>
                      <a:r>
                        <a:rPr lang="en-US" sz="900" spc="-5" dirty="0" err="1">
                          <a:effectLst/>
                          <a:latin typeface="Arial" panose="020B0604020202020204" pitchFamily="34" charset="0"/>
                          <a:ea typeface="Arial" panose="020B0604020202020204" pitchFamily="34" charset="0"/>
                        </a:rPr>
                        <a:t>i</a:t>
                      </a:r>
                      <a:r>
                        <a:rPr lang="en-US" sz="900" dirty="0" err="1">
                          <a:effectLst/>
                          <a:latin typeface="Arial" panose="020B0604020202020204" pitchFamily="34" charset="0"/>
                          <a:ea typeface="Arial" panose="020B0604020202020204" pitchFamily="34" charset="0"/>
                        </a:rPr>
                        <a:t>v</a:t>
                      </a:r>
                      <a:r>
                        <a:rPr lang="en-US" sz="900" spc="10" dirty="0" err="1">
                          <a:effectLst/>
                          <a:latin typeface="Arial" panose="020B0604020202020204" pitchFamily="34" charset="0"/>
                          <a:ea typeface="Arial" panose="020B0604020202020204" pitchFamily="34" charset="0"/>
                        </a:rPr>
                        <a:t>e</a:t>
                      </a:r>
                      <a:r>
                        <a:rPr lang="en-US" sz="900" spc="-10" dirty="0" err="1">
                          <a:effectLst/>
                          <a:latin typeface="Arial" panose="020B0604020202020204" pitchFamily="34" charset="0"/>
                          <a:ea typeface="Arial" panose="020B0604020202020204" pitchFamily="34" charset="0"/>
                        </a:rPr>
                        <a:t>r</a:t>
                      </a:r>
                      <a:r>
                        <a:rPr lang="en-US" sz="900" dirty="0" err="1">
                          <a:effectLst/>
                          <a:latin typeface="Arial" panose="020B0604020202020204" pitchFamily="34" charset="0"/>
                          <a:ea typeface="Arial" panose="020B0604020202020204" pitchFamily="34" charset="0"/>
                        </a:rPr>
                        <a:t>s</a:t>
                      </a:r>
                      <a:r>
                        <a:rPr lang="en-US" sz="900" spc="-5" dirty="0" err="1">
                          <a:effectLst/>
                          <a:latin typeface="Arial" panose="020B0604020202020204" pitchFamily="34" charset="0"/>
                          <a:ea typeface="Arial" panose="020B0604020202020204" pitchFamily="34" charset="0"/>
                        </a:rPr>
                        <a:t>i</a:t>
                      </a:r>
                      <a:r>
                        <a:rPr lang="en-US" sz="900" spc="-15" dirty="0" err="1">
                          <a:effectLst/>
                          <a:latin typeface="Arial" panose="020B0604020202020204" pitchFamily="34" charset="0"/>
                          <a:ea typeface="Arial" panose="020B0604020202020204" pitchFamily="34" charset="0"/>
                        </a:rPr>
                        <a:t>d</a:t>
                      </a:r>
                      <a:r>
                        <a:rPr lang="en-US" sz="900" spc="10" dirty="0" err="1">
                          <a:effectLst/>
                          <a:latin typeface="Arial" panose="020B0604020202020204" pitchFamily="34" charset="0"/>
                          <a:ea typeface="Arial" panose="020B0604020202020204" pitchFamily="34" charset="0"/>
                        </a:rPr>
                        <a:t>a</a:t>
                      </a:r>
                      <a:r>
                        <a:rPr lang="en-US" sz="900" dirty="0" err="1">
                          <a:effectLst/>
                          <a:latin typeface="Arial" panose="020B0604020202020204" pitchFamily="34" charset="0"/>
                          <a:ea typeface="Arial" panose="020B0604020202020204" pitchFamily="34" charset="0"/>
                        </a:rPr>
                        <a:t>d</a:t>
                      </a:r>
                      <a:endParaRPr lang="es-MX" sz="900" dirty="0">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D9C3"/>
                    </a:solidFill>
                  </a:tcPr>
                </a:tc>
                <a:tc>
                  <a:txBody>
                    <a:bodyPr/>
                    <a:lstStyle/>
                    <a:p>
                      <a:pPr marL="63500">
                        <a:lnSpc>
                          <a:spcPts val="1200"/>
                        </a:lnSpc>
                        <a:spcAft>
                          <a:spcPts val="0"/>
                        </a:spcAft>
                      </a:pPr>
                      <a:r>
                        <a:rPr lang="en-US" sz="900" spc="10" dirty="0">
                          <a:effectLst/>
                          <a:latin typeface="Arial" panose="020B0604020202020204" pitchFamily="34" charset="0"/>
                          <a:ea typeface="Arial" panose="020B0604020202020204" pitchFamily="34" charset="0"/>
                        </a:rPr>
                        <a:t>e</a:t>
                      </a:r>
                      <a:r>
                        <a:rPr lang="en-US" sz="900" dirty="0">
                          <a:effectLst/>
                          <a:latin typeface="Arial" panose="020B0604020202020204" pitchFamily="34" charset="0"/>
                          <a:ea typeface="Arial" panose="020B0604020202020204" pitchFamily="34" charset="0"/>
                        </a:rPr>
                        <a:t>n          </a:t>
                      </a:r>
                      <a:r>
                        <a:rPr lang="en-US" sz="900" spc="160" dirty="0">
                          <a:effectLst/>
                          <a:latin typeface="Arial" panose="020B0604020202020204" pitchFamily="34" charset="0"/>
                          <a:ea typeface="Arial" panose="020B0604020202020204" pitchFamily="34" charset="0"/>
                        </a:rPr>
                        <a:t> </a:t>
                      </a:r>
                      <a:r>
                        <a:rPr lang="en-US" sz="900" spc="10" dirty="0" err="1">
                          <a:effectLst/>
                          <a:latin typeface="Arial" panose="020B0604020202020204" pitchFamily="34" charset="0"/>
                          <a:ea typeface="Arial" panose="020B0604020202020204" pitchFamily="34" charset="0"/>
                        </a:rPr>
                        <a:t>d</a:t>
                      </a:r>
                      <a:r>
                        <a:rPr lang="en-US" sz="900" spc="-5" dirty="0" err="1">
                          <a:effectLst/>
                          <a:latin typeface="Arial" panose="020B0604020202020204" pitchFamily="34" charset="0"/>
                          <a:ea typeface="Arial" panose="020B0604020202020204" pitchFamily="34" charset="0"/>
                        </a:rPr>
                        <a:t>i</a:t>
                      </a:r>
                      <a:r>
                        <a:rPr lang="en-US" sz="900" dirty="0" err="1">
                          <a:effectLst/>
                          <a:latin typeface="Arial" panose="020B0604020202020204" pitchFamily="34" charset="0"/>
                          <a:ea typeface="Arial" panose="020B0604020202020204" pitchFamily="34" charset="0"/>
                        </a:rPr>
                        <a:t>s</a:t>
                      </a:r>
                      <a:r>
                        <a:rPr lang="en-US" sz="900" spc="5" dirty="0" err="1">
                          <a:effectLst/>
                          <a:latin typeface="Arial" panose="020B0604020202020204" pitchFamily="34" charset="0"/>
                          <a:ea typeface="Arial" panose="020B0604020202020204" pitchFamily="34" charset="0"/>
                        </a:rPr>
                        <a:t>t</a:t>
                      </a:r>
                      <a:r>
                        <a:rPr lang="en-US" sz="900" spc="-30" dirty="0" err="1">
                          <a:effectLst/>
                          <a:latin typeface="Arial" panose="020B0604020202020204" pitchFamily="34" charset="0"/>
                          <a:ea typeface="Arial" panose="020B0604020202020204" pitchFamily="34" charset="0"/>
                        </a:rPr>
                        <a:t>i</a:t>
                      </a:r>
                      <a:r>
                        <a:rPr lang="en-US" sz="900" spc="10" dirty="0" err="1">
                          <a:effectLst/>
                          <a:latin typeface="Arial" panose="020B0604020202020204" pitchFamily="34" charset="0"/>
                          <a:ea typeface="Arial" panose="020B0604020202020204" pitchFamily="34" charset="0"/>
                        </a:rPr>
                        <a:t>n</a:t>
                      </a:r>
                      <a:r>
                        <a:rPr lang="en-US" sz="900" spc="-20" dirty="0" err="1">
                          <a:effectLst/>
                          <a:latin typeface="Arial" panose="020B0604020202020204" pitchFamily="34" charset="0"/>
                          <a:ea typeface="Arial" panose="020B0604020202020204" pitchFamily="34" charset="0"/>
                        </a:rPr>
                        <a:t>t</a:t>
                      </a:r>
                      <a:r>
                        <a:rPr lang="en-US" sz="900" spc="10" dirty="0" err="1">
                          <a:effectLst/>
                          <a:latin typeface="Arial" panose="020B0604020202020204" pitchFamily="34" charset="0"/>
                          <a:ea typeface="Arial" panose="020B0604020202020204" pitchFamily="34" charset="0"/>
                        </a:rPr>
                        <a:t>o</a:t>
                      </a:r>
                      <a:r>
                        <a:rPr lang="en-US" sz="900" dirty="0" err="1">
                          <a:effectLst/>
                          <a:latin typeface="Arial" panose="020B0604020202020204" pitchFamily="34" charset="0"/>
                          <a:ea typeface="Arial" panose="020B0604020202020204" pitchFamily="34" charset="0"/>
                        </a:rPr>
                        <a:t>s</a:t>
                      </a:r>
                      <a:endParaRPr lang="es-MX" sz="900" dirty="0">
                        <a:effectLst/>
                        <a:latin typeface="Times New Roman" panose="02020603050405020304" pitchFamily="18" charset="0"/>
                        <a:ea typeface="Times New Roman" panose="02020603050405020304" pitchFamily="18" charset="0"/>
                      </a:endParaRPr>
                    </a:p>
                    <a:p>
                      <a:pPr marL="63500">
                        <a:spcBef>
                          <a:spcPts val="5"/>
                        </a:spcBef>
                        <a:spcAft>
                          <a:spcPts val="0"/>
                        </a:spcAft>
                      </a:pPr>
                      <a:r>
                        <a:rPr lang="en-US" sz="900" spc="10" dirty="0" err="1">
                          <a:effectLst/>
                          <a:latin typeface="Arial" panose="020B0604020202020204" pitchFamily="34" charset="0"/>
                          <a:ea typeface="Arial" panose="020B0604020202020204" pitchFamily="34" charset="0"/>
                        </a:rPr>
                        <a:t>g</a:t>
                      </a:r>
                      <a:r>
                        <a:rPr lang="en-US" sz="900" spc="-15" dirty="0" err="1">
                          <a:effectLst/>
                          <a:latin typeface="Arial" panose="020B0604020202020204" pitchFamily="34" charset="0"/>
                          <a:ea typeface="Arial" panose="020B0604020202020204" pitchFamily="34" charset="0"/>
                        </a:rPr>
                        <a:t>é</a:t>
                      </a:r>
                      <a:r>
                        <a:rPr lang="en-US" sz="900" spc="10" dirty="0" err="1">
                          <a:effectLst/>
                          <a:latin typeface="Arial" panose="020B0604020202020204" pitchFamily="34" charset="0"/>
                          <a:ea typeface="Arial" panose="020B0604020202020204" pitchFamily="34" charset="0"/>
                        </a:rPr>
                        <a:t>ne</a:t>
                      </a:r>
                      <a:r>
                        <a:rPr lang="en-US" sz="900" spc="-10" dirty="0" err="1">
                          <a:effectLst/>
                          <a:latin typeface="Arial" panose="020B0604020202020204" pitchFamily="34" charset="0"/>
                          <a:ea typeface="Arial" panose="020B0604020202020204" pitchFamily="34" charset="0"/>
                        </a:rPr>
                        <a:t>r</a:t>
                      </a:r>
                      <a:r>
                        <a:rPr lang="en-US" sz="900" spc="10" dirty="0" err="1">
                          <a:effectLst/>
                          <a:latin typeface="Arial" panose="020B0604020202020204" pitchFamily="34" charset="0"/>
                          <a:ea typeface="Arial" panose="020B0604020202020204" pitchFamily="34" charset="0"/>
                        </a:rPr>
                        <a:t>o</a:t>
                      </a:r>
                      <a:r>
                        <a:rPr lang="en-US" sz="900" spc="-25" dirty="0" err="1">
                          <a:effectLst/>
                          <a:latin typeface="Arial" panose="020B0604020202020204" pitchFamily="34" charset="0"/>
                          <a:ea typeface="Arial" panose="020B0604020202020204" pitchFamily="34" charset="0"/>
                        </a:rPr>
                        <a:t>s</a:t>
                      </a:r>
                      <a:r>
                        <a:rPr lang="en-US" sz="900" dirty="0">
                          <a:effectLst/>
                          <a:latin typeface="Arial" panose="020B0604020202020204" pitchFamily="34" charset="0"/>
                          <a:ea typeface="Arial" panose="020B0604020202020204" pitchFamily="34" charset="0"/>
                        </a:rPr>
                        <a:t>.</a:t>
                      </a:r>
                      <a:endParaRPr lang="es-MX" sz="900" dirty="0">
                        <a:effectLst/>
                        <a:latin typeface="Times New Roman" panose="02020603050405020304" pitchFamily="18" charset="0"/>
                        <a:ea typeface="Times New Roman" panose="02020603050405020304" pitchFamily="18" charset="0"/>
                      </a:endParaRPr>
                    </a:p>
                    <a:p>
                      <a:pPr>
                        <a:lnSpc>
                          <a:spcPts val="500"/>
                        </a:lnSpc>
                        <a:spcBef>
                          <a:spcPts val="35"/>
                        </a:spcBef>
                        <a:spcAft>
                          <a:spcPts val="0"/>
                        </a:spcAft>
                      </a:pPr>
                      <a:r>
                        <a:rPr lang="en-US" sz="900" dirty="0">
                          <a:effectLst/>
                          <a:latin typeface="Times New Roman" panose="02020603050405020304" pitchFamily="18" charset="0"/>
                          <a:ea typeface="Times New Roman" panose="02020603050405020304" pitchFamily="18" charset="0"/>
                        </a:rPr>
                        <a:t> </a:t>
                      </a:r>
                      <a:endParaRPr lang="es-MX" sz="900" dirty="0">
                        <a:effectLst/>
                        <a:latin typeface="Times New Roman" panose="02020603050405020304" pitchFamily="18" charset="0"/>
                        <a:ea typeface="Times New Roman" panose="02020603050405020304" pitchFamily="18" charset="0"/>
                      </a:endParaRPr>
                    </a:p>
                    <a:p>
                      <a:pPr marL="63500" marR="41275">
                        <a:spcAft>
                          <a:spcPts val="0"/>
                        </a:spcAft>
                      </a:pPr>
                      <a:r>
                        <a:rPr lang="en-US" sz="900" b="1" spc="10" dirty="0">
                          <a:effectLst/>
                          <a:latin typeface="Arial" panose="020B0604020202020204" pitchFamily="34" charset="0"/>
                          <a:ea typeface="Arial" panose="020B0604020202020204" pitchFamily="34" charset="0"/>
                        </a:rPr>
                        <a:t>2</a:t>
                      </a:r>
                      <a:r>
                        <a:rPr lang="en-US" sz="900" b="1" spc="5" dirty="0">
                          <a:effectLst/>
                          <a:latin typeface="Arial" panose="020B0604020202020204" pitchFamily="34" charset="0"/>
                          <a:ea typeface="Arial" panose="020B0604020202020204" pitchFamily="34" charset="0"/>
                        </a:rPr>
                        <a:t>.</a:t>
                      </a:r>
                      <a:r>
                        <a:rPr lang="en-US" sz="900" b="1" dirty="0">
                          <a:effectLst/>
                          <a:latin typeface="Arial" panose="020B0604020202020204" pitchFamily="34" charset="0"/>
                          <a:ea typeface="Arial" panose="020B0604020202020204" pitchFamily="34" charset="0"/>
                        </a:rPr>
                        <a:t>3 </a:t>
                      </a:r>
                      <a:r>
                        <a:rPr lang="en-US" sz="900" b="1" spc="245" dirty="0">
                          <a:effectLst/>
                          <a:latin typeface="Arial" panose="020B0604020202020204" pitchFamily="34" charset="0"/>
                          <a:ea typeface="Arial" panose="020B0604020202020204" pitchFamily="34" charset="0"/>
                        </a:rPr>
                        <a:t> </a:t>
                      </a:r>
                      <a:r>
                        <a:rPr lang="en-US" sz="900" spc="5" dirty="0">
                          <a:effectLst/>
                          <a:latin typeface="Arial" panose="020B0604020202020204" pitchFamily="34" charset="0"/>
                          <a:ea typeface="Arial" panose="020B0604020202020204" pitchFamily="34" charset="0"/>
                        </a:rPr>
                        <a:t>P</a:t>
                      </a:r>
                      <a:r>
                        <a:rPr lang="en-US" sz="900" spc="10" dirty="0">
                          <a:effectLst/>
                          <a:latin typeface="Arial" panose="020B0604020202020204" pitchFamily="34" charset="0"/>
                          <a:ea typeface="Arial" panose="020B0604020202020204" pitchFamily="34" charset="0"/>
                        </a:rPr>
                        <a:t>a</a:t>
                      </a:r>
                      <a:r>
                        <a:rPr lang="en-US" sz="900" spc="-10" dirty="0">
                          <a:effectLst/>
                          <a:latin typeface="Arial" panose="020B0604020202020204" pitchFamily="34" charset="0"/>
                          <a:ea typeface="Arial" panose="020B0604020202020204" pitchFamily="34" charset="0"/>
                        </a:rPr>
                        <a:t>r</a:t>
                      </a:r>
                      <a:r>
                        <a:rPr lang="en-US" sz="900" spc="5" dirty="0">
                          <a:effectLst/>
                          <a:latin typeface="Arial" panose="020B0604020202020204" pitchFamily="34" charset="0"/>
                          <a:ea typeface="Arial" panose="020B0604020202020204" pitchFamily="34" charset="0"/>
                        </a:rPr>
                        <a:t>t</a:t>
                      </a:r>
                      <a:r>
                        <a:rPr lang="en-US" sz="900" spc="-5" dirty="0">
                          <a:effectLst/>
                          <a:latin typeface="Arial" panose="020B0604020202020204" pitchFamily="34" charset="0"/>
                          <a:ea typeface="Arial" panose="020B0604020202020204" pitchFamily="34" charset="0"/>
                        </a:rPr>
                        <a:t>i</a:t>
                      </a:r>
                      <a:r>
                        <a:rPr lang="en-US" sz="900" dirty="0">
                          <a:effectLst/>
                          <a:latin typeface="Arial" panose="020B0604020202020204" pitchFamily="34" charset="0"/>
                          <a:ea typeface="Arial" panose="020B0604020202020204" pitchFamily="34" charset="0"/>
                        </a:rPr>
                        <a:t>c</a:t>
                      </a:r>
                      <a:r>
                        <a:rPr lang="en-US" sz="900" spc="-5" dirty="0">
                          <a:effectLst/>
                          <a:latin typeface="Arial" panose="020B0604020202020204" pitchFamily="34" charset="0"/>
                          <a:ea typeface="Arial" panose="020B0604020202020204" pitchFamily="34" charset="0"/>
                        </a:rPr>
                        <a:t>i</a:t>
                      </a:r>
                      <a:r>
                        <a:rPr lang="en-US" sz="900" spc="-15" dirty="0">
                          <a:effectLst/>
                          <a:latin typeface="Arial" panose="020B0604020202020204" pitchFamily="34" charset="0"/>
                          <a:ea typeface="Arial" panose="020B0604020202020204" pitchFamily="34" charset="0"/>
                        </a:rPr>
                        <a:t>p</a:t>
                      </a:r>
                      <a:r>
                        <a:rPr lang="en-US" sz="900" dirty="0">
                          <a:effectLst/>
                          <a:latin typeface="Arial" panose="020B0604020202020204" pitchFamily="34" charset="0"/>
                          <a:ea typeface="Arial" panose="020B0604020202020204" pitchFamily="34" charset="0"/>
                        </a:rPr>
                        <a:t>a </a:t>
                      </a:r>
                      <a:r>
                        <a:rPr lang="en-US" sz="900" spc="265" dirty="0">
                          <a:effectLst/>
                          <a:latin typeface="Arial" panose="020B0604020202020204" pitchFamily="34" charset="0"/>
                          <a:ea typeface="Arial" panose="020B0604020202020204" pitchFamily="34" charset="0"/>
                        </a:rPr>
                        <a:t> </a:t>
                      </a:r>
                      <a:r>
                        <a:rPr lang="en-US" sz="900" spc="-15" dirty="0">
                          <a:effectLst/>
                          <a:latin typeface="Arial" panose="020B0604020202020204" pitchFamily="34" charset="0"/>
                          <a:ea typeface="Arial" panose="020B0604020202020204" pitchFamily="34" charset="0"/>
                        </a:rPr>
                        <a:t>e</a:t>
                      </a:r>
                      <a:r>
                        <a:rPr lang="en-US" sz="900" dirty="0">
                          <a:effectLst/>
                          <a:latin typeface="Arial" panose="020B0604020202020204" pitchFamily="34" charset="0"/>
                          <a:ea typeface="Arial" panose="020B0604020202020204" pitchFamily="34" charset="0"/>
                        </a:rPr>
                        <a:t>n </a:t>
                      </a:r>
                      <a:r>
                        <a:rPr lang="en-US" sz="900" spc="10" dirty="0" err="1">
                          <a:effectLst/>
                          <a:latin typeface="Arial" panose="020B0604020202020204" pitchFamily="34" charset="0"/>
                          <a:ea typeface="Arial" panose="020B0604020202020204" pitchFamily="34" charset="0"/>
                        </a:rPr>
                        <a:t>p</a:t>
                      </a:r>
                      <a:r>
                        <a:rPr lang="en-US" sz="900" spc="-10" dirty="0" err="1">
                          <a:effectLst/>
                          <a:latin typeface="Arial" panose="020B0604020202020204" pitchFamily="34" charset="0"/>
                          <a:ea typeface="Arial" panose="020B0604020202020204" pitchFamily="34" charset="0"/>
                        </a:rPr>
                        <a:t>r</a:t>
                      </a:r>
                      <a:r>
                        <a:rPr lang="en-US" sz="900" spc="10" dirty="0" err="1">
                          <a:effectLst/>
                          <a:latin typeface="Arial" panose="020B0604020202020204" pitchFamily="34" charset="0"/>
                          <a:ea typeface="Arial" panose="020B0604020202020204" pitchFamily="34" charset="0"/>
                        </a:rPr>
                        <a:t>á</a:t>
                      </a:r>
                      <a:r>
                        <a:rPr lang="en-US" sz="900" dirty="0" err="1">
                          <a:effectLst/>
                          <a:latin typeface="Arial" panose="020B0604020202020204" pitchFamily="34" charset="0"/>
                          <a:ea typeface="Arial" panose="020B0604020202020204" pitchFamily="34" charset="0"/>
                        </a:rPr>
                        <a:t>c</a:t>
                      </a:r>
                      <a:r>
                        <a:rPr lang="en-US" sz="900" spc="5" dirty="0" err="1">
                          <a:effectLst/>
                          <a:latin typeface="Arial" panose="020B0604020202020204" pitchFamily="34" charset="0"/>
                          <a:ea typeface="Arial" panose="020B0604020202020204" pitchFamily="34" charset="0"/>
                        </a:rPr>
                        <a:t>t</a:t>
                      </a:r>
                      <a:r>
                        <a:rPr lang="en-US" sz="900" spc="-5" dirty="0" err="1">
                          <a:effectLst/>
                          <a:latin typeface="Arial" panose="020B0604020202020204" pitchFamily="34" charset="0"/>
                          <a:ea typeface="Arial" panose="020B0604020202020204" pitchFamily="34" charset="0"/>
                        </a:rPr>
                        <a:t>i</a:t>
                      </a:r>
                      <a:r>
                        <a:rPr lang="en-US" sz="900" spc="-25" dirty="0" err="1">
                          <a:effectLst/>
                          <a:latin typeface="Arial" panose="020B0604020202020204" pitchFamily="34" charset="0"/>
                          <a:ea typeface="Arial" panose="020B0604020202020204" pitchFamily="34" charset="0"/>
                        </a:rPr>
                        <a:t>c</a:t>
                      </a:r>
                      <a:r>
                        <a:rPr lang="en-US" sz="900" spc="10" dirty="0" err="1">
                          <a:effectLst/>
                          <a:latin typeface="Arial" panose="020B0604020202020204" pitchFamily="34" charset="0"/>
                          <a:ea typeface="Arial" panose="020B0604020202020204" pitchFamily="34" charset="0"/>
                        </a:rPr>
                        <a:t>a</a:t>
                      </a:r>
                      <a:r>
                        <a:rPr lang="en-US" sz="900" dirty="0" err="1">
                          <a:effectLst/>
                          <a:latin typeface="Arial" panose="020B0604020202020204" pitchFamily="34" charset="0"/>
                          <a:ea typeface="Arial" panose="020B0604020202020204" pitchFamily="34" charset="0"/>
                        </a:rPr>
                        <a:t>s</a:t>
                      </a:r>
                      <a:r>
                        <a:rPr lang="en-US" sz="900" dirty="0">
                          <a:effectLst/>
                          <a:latin typeface="Arial" panose="020B0604020202020204" pitchFamily="34" charset="0"/>
                          <a:ea typeface="Arial" panose="020B0604020202020204" pitchFamily="34" charset="0"/>
                        </a:rPr>
                        <a:t> </a:t>
                      </a:r>
                      <a:r>
                        <a:rPr lang="en-US" sz="900" spc="-10" dirty="0" err="1">
                          <a:effectLst/>
                          <a:latin typeface="Arial" panose="020B0604020202020204" pitchFamily="34" charset="0"/>
                          <a:ea typeface="Arial" panose="020B0604020202020204" pitchFamily="34" charset="0"/>
                        </a:rPr>
                        <a:t>r</a:t>
                      </a:r>
                      <a:r>
                        <a:rPr lang="en-US" sz="900" spc="10" dirty="0" err="1">
                          <a:effectLst/>
                          <a:latin typeface="Arial" panose="020B0604020202020204" pitchFamily="34" charset="0"/>
                          <a:ea typeface="Arial" panose="020B0604020202020204" pitchFamily="34" charset="0"/>
                        </a:rPr>
                        <a:t>e</a:t>
                      </a:r>
                      <a:r>
                        <a:rPr lang="en-US" sz="900" spc="-5" dirty="0" err="1">
                          <a:effectLst/>
                          <a:latin typeface="Arial" panose="020B0604020202020204" pitchFamily="34" charset="0"/>
                          <a:ea typeface="Arial" panose="020B0604020202020204" pitchFamily="34" charset="0"/>
                        </a:rPr>
                        <a:t>l</a:t>
                      </a:r>
                      <a:r>
                        <a:rPr lang="en-US" sz="900" spc="10" dirty="0" err="1">
                          <a:effectLst/>
                          <a:latin typeface="Arial" panose="020B0604020202020204" pitchFamily="34" charset="0"/>
                          <a:ea typeface="Arial" panose="020B0604020202020204" pitchFamily="34" charset="0"/>
                        </a:rPr>
                        <a:t>a</a:t>
                      </a:r>
                      <a:r>
                        <a:rPr lang="en-US" sz="900" dirty="0" err="1">
                          <a:effectLst/>
                          <a:latin typeface="Arial" panose="020B0604020202020204" pitchFamily="34" charset="0"/>
                          <a:ea typeface="Arial" panose="020B0604020202020204" pitchFamily="34" charset="0"/>
                        </a:rPr>
                        <a:t>c</a:t>
                      </a:r>
                      <a:r>
                        <a:rPr lang="en-US" sz="900" spc="-5" dirty="0" err="1">
                          <a:effectLst/>
                          <a:latin typeface="Arial" panose="020B0604020202020204" pitchFamily="34" charset="0"/>
                          <a:ea typeface="Arial" panose="020B0604020202020204" pitchFamily="34" charset="0"/>
                        </a:rPr>
                        <a:t>i</a:t>
                      </a:r>
                      <a:r>
                        <a:rPr lang="en-US" sz="900" spc="-15" dirty="0" err="1">
                          <a:effectLst/>
                          <a:latin typeface="Arial" panose="020B0604020202020204" pitchFamily="34" charset="0"/>
                          <a:ea typeface="Arial" panose="020B0604020202020204" pitchFamily="34" charset="0"/>
                        </a:rPr>
                        <a:t>o</a:t>
                      </a:r>
                      <a:r>
                        <a:rPr lang="en-US" sz="900" spc="10" dirty="0" err="1">
                          <a:effectLst/>
                          <a:latin typeface="Arial" panose="020B0604020202020204" pitchFamily="34" charset="0"/>
                          <a:ea typeface="Arial" panose="020B0604020202020204" pitchFamily="34" charset="0"/>
                        </a:rPr>
                        <a:t>n</a:t>
                      </a:r>
                      <a:r>
                        <a:rPr lang="en-US" sz="900" spc="-15" dirty="0" err="1">
                          <a:effectLst/>
                          <a:latin typeface="Arial" panose="020B0604020202020204" pitchFamily="34" charset="0"/>
                          <a:ea typeface="Arial" panose="020B0604020202020204" pitchFamily="34" charset="0"/>
                        </a:rPr>
                        <a:t>a</a:t>
                      </a:r>
                      <a:r>
                        <a:rPr lang="en-US" sz="900" spc="10" dirty="0" err="1">
                          <a:effectLst/>
                          <a:latin typeface="Arial" panose="020B0604020202020204" pitchFamily="34" charset="0"/>
                          <a:ea typeface="Arial" panose="020B0604020202020204" pitchFamily="34" charset="0"/>
                        </a:rPr>
                        <a:t>da</a:t>
                      </a:r>
                      <a:r>
                        <a:rPr lang="en-US" sz="900" dirty="0" err="1">
                          <a:effectLst/>
                          <a:latin typeface="Arial" panose="020B0604020202020204" pitchFamily="34" charset="0"/>
                          <a:ea typeface="Arial" panose="020B0604020202020204" pitchFamily="34" charset="0"/>
                        </a:rPr>
                        <a:t>s</a:t>
                      </a:r>
                      <a:r>
                        <a:rPr lang="en-US" sz="900" dirty="0">
                          <a:effectLst/>
                          <a:latin typeface="Arial" panose="020B0604020202020204" pitchFamily="34" charset="0"/>
                          <a:ea typeface="Arial" panose="020B0604020202020204" pitchFamily="34" charset="0"/>
                        </a:rPr>
                        <a:t> </a:t>
                      </a:r>
                      <a:r>
                        <a:rPr lang="en-US" sz="900" spc="135" dirty="0">
                          <a:effectLst/>
                          <a:latin typeface="Arial" panose="020B0604020202020204" pitchFamily="34" charset="0"/>
                          <a:ea typeface="Arial" panose="020B0604020202020204" pitchFamily="34" charset="0"/>
                        </a:rPr>
                        <a:t> </a:t>
                      </a:r>
                      <a:r>
                        <a:rPr lang="en-US" sz="900" dirty="0">
                          <a:effectLst/>
                          <a:latin typeface="Arial" panose="020B0604020202020204" pitchFamily="34" charset="0"/>
                          <a:ea typeface="Arial" panose="020B0604020202020204" pitchFamily="34" charset="0"/>
                        </a:rPr>
                        <a:t>c</a:t>
                      </a:r>
                      <a:r>
                        <a:rPr lang="en-US" sz="900" spc="-15" dirty="0">
                          <a:effectLst/>
                          <a:latin typeface="Arial" panose="020B0604020202020204" pitchFamily="34" charset="0"/>
                          <a:ea typeface="Arial" panose="020B0604020202020204" pitchFamily="34" charset="0"/>
                        </a:rPr>
                        <a:t>o</a:t>
                      </a:r>
                      <a:r>
                        <a:rPr lang="en-US" sz="900" dirty="0">
                          <a:effectLst/>
                          <a:latin typeface="Arial" panose="020B0604020202020204" pitchFamily="34" charset="0"/>
                          <a:ea typeface="Arial" panose="020B0604020202020204" pitchFamily="34" charset="0"/>
                        </a:rPr>
                        <a:t>n </a:t>
                      </a:r>
                      <a:r>
                        <a:rPr lang="en-US" sz="900" spc="10" dirty="0">
                          <a:effectLst/>
                          <a:latin typeface="Arial" panose="020B0604020202020204" pitchFamily="34" charset="0"/>
                          <a:ea typeface="Arial" panose="020B0604020202020204" pitchFamily="34" charset="0"/>
                        </a:rPr>
                        <a:t>e</a:t>
                      </a:r>
                      <a:r>
                        <a:rPr lang="en-US" sz="900" dirty="0">
                          <a:effectLst/>
                          <a:latin typeface="Arial" panose="020B0604020202020204" pitchFamily="34" charset="0"/>
                          <a:ea typeface="Arial" panose="020B0604020202020204" pitchFamily="34" charset="0"/>
                        </a:rPr>
                        <a:t>l </a:t>
                      </a:r>
                      <a:r>
                        <a:rPr lang="en-US" sz="900" spc="10" dirty="0">
                          <a:effectLst/>
                          <a:latin typeface="Arial" panose="020B0604020202020204" pitchFamily="34" charset="0"/>
                          <a:ea typeface="Arial" panose="020B0604020202020204" pitchFamily="34" charset="0"/>
                        </a:rPr>
                        <a:t>a</a:t>
                      </a:r>
                      <a:r>
                        <a:rPr lang="en-US" sz="900" spc="-10" dirty="0">
                          <a:effectLst/>
                          <a:latin typeface="Arial" panose="020B0604020202020204" pitchFamily="34" charset="0"/>
                          <a:ea typeface="Arial" panose="020B0604020202020204" pitchFamily="34" charset="0"/>
                        </a:rPr>
                        <a:t>r</a:t>
                      </a:r>
                      <a:r>
                        <a:rPr lang="en-US" sz="900" spc="-20" dirty="0">
                          <a:effectLst/>
                          <a:latin typeface="Arial" panose="020B0604020202020204" pitchFamily="34" charset="0"/>
                          <a:ea typeface="Arial" panose="020B0604020202020204" pitchFamily="34" charset="0"/>
                        </a:rPr>
                        <a:t>t</a:t>
                      </a:r>
                      <a:r>
                        <a:rPr lang="en-US" sz="900" spc="10" dirty="0">
                          <a:effectLst/>
                          <a:latin typeface="Arial" panose="020B0604020202020204" pitchFamily="34" charset="0"/>
                          <a:ea typeface="Arial" panose="020B0604020202020204" pitchFamily="34" charset="0"/>
                        </a:rPr>
                        <a:t>e</a:t>
                      </a:r>
                      <a:r>
                        <a:rPr lang="en-US" sz="900" dirty="0">
                          <a:effectLst/>
                          <a:latin typeface="Arial" panose="020B0604020202020204" pitchFamily="34" charset="0"/>
                          <a:ea typeface="Arial" panose="020B0604020202020204" pitchFamily="34" charset="0"/>
                        </a:rPr>
                        <a:t>.</a:t>
                      </a:r>
                      <a:endParaRPr lang="es-MX" sz="900" dirty="0">
                        <a:effectLst/>
                        <a:latin typeface="Times New Roman" panose="02020603050405020304" pitchFamily="18" charset="0"/>
                        <a:ea typeface="Times New Roman" panose="02020603050405020304" pitchFamily="18" charset="0"/>
                      </a:endParaRPr>
                    </a:p>
                    <a:p>
                      <a:pPr>
                        <a:lnSpc>
                          <a:spcPts val="500"/>
                        </a:lnSpc>
                        <a:spcBef>
                          <a:spcPts val="25"/>
                        </a:spcBef>
                        <a:spcAft>
                          <a:spcPts val="0"/>
                        </a:spcAft>
                      </a:pPr>
                      <a:r>
                        <a:rPr lang="en-US" sz="900" dirty="0">
                          <a:effectLst/>
                          <a:latin typeface="Times New Roman" panose="02020603050405020304" pitchFamily="18" charset="0"/>
                          <a:ea typeface="Times New Roman" panose="02020603050405020304" pitchFamily="18" charset="0"/>
                        </a:rPr>
                        <a:t> </a:t>
                      </a:r>
                      <a:endParaRPr lang="es-MX" sz="900" dirty="0">
                        <a:effectLst/>
                        <a:latin typeface="Times New Roman" panose="02020603050405020304" pitchFamily="18" charset="0"/>
                        <a:ea typeface="Times New Roman" panose="02020603050405020304" pitchFamily="18" charset="0"/>
                      </a:endParaRPr>
                    </a:p>
                    <a:p>
                      <a:pPr marL="63500" marR="40640">
                        <a:spcAft>
                          <a:spcPts val="0"/>
                        </a:spcAft>
                      </a:pPr>
                      <a:r>
                        <a:rPr lang="en-US" sz="900" b="1" spc="10" dirty="0">
                          <a:effectLst/>
                          <a:latin typeface="Arial" panose="020B0604020202020204" pitchFamily="34" charset="0"/>
                          <a:ea typeface="Arial" panose="020B0604020202020204" pitchFamily="34" charset="0"/>
                        </a:rPr>
                        <a:t>4</a:t>
                      </a:r>
                      <a:r>
                        <a:rPr lang="en-US" sz="900" b="1" dirty="0">
                          <a:effectLst/>
                          <a:latin typeface="Arial" panose="020B0604020202020204" pitchFamily="34" charset="0"/>
                          <a:ea typeface="Arial" panose="020B0604020202020204" pitchFamily="34" charset="0"/>
                        </a:rPr>
                        <a:t>.         </a:t>
                      </a:r>
                      <a:r>
                        <a:rPr lang="en-US" sz="900" b="1" spc="270" dirty="0">
                          <a:effectLst/>
                          <a:latin typeface="Arial" panose="020B0604020202020204" pitchFamily="34" charset="0"/>
                          <a:ea typeface="Arial" panose="020B0604020202020204" pitchFamily="34" charset="0"/>
                        </a:rPr>
                        <a:t> </a:t>
                      </a:r>
                      <a:r>
                        <a:rPr lang="en-US" sz="900" spc="5" dirty="0" err="1">
                          <a:effectLst/>
                          <a:latin typeface="Arial" panose="020B0604020202020204" pitchFamily="34" charset="0"/>
                          <a:ea typeface="Arial" panose="020B0604020202020204" pitchFamily="34" charset="0"/>
                        </a:rPr>
                        <a:t>E</a:t>
                      </a:r>
                      <a:r>
                        <a:rPr lang="en-US" sz="900" dirty="0" err="1">
                          <a:effectLst/>
                          <a:latin typeface="Arial" panose="020B0604020202020204" pitchFamily="34" charset="0"/>
                          <a:ea typeface="Arial" panose="020B0604020202020204" pitchFamily="34" charset="0"/>
                        </a:rPr>
                        <a:t>sc</a:t>
                      </a:r>
                      <a:r>
                        <a:rPr lang="en-US" sz="900" spc="10" dirty="0" err="1">
                          <a:effectLst/>
                          <a:latin typeface="Arial" panose="020B0604020202020204" pitchFamily="34" charset="0"/>
                          <a:ea typeface="Arial" panose="020B0604020202020204" pitchFamily="34" charset="0"/>
                        </a:rPr>
                        <a:t>u</a:t>
                      </a:r>
                      <a:r>
                        <a:rPr lang="en-US" sz="900" spc="-25" dirty="0" err="1">
                          <a:effectLst/>
                          <a:latin typeface="Arial" panose="020B0604020202020204" pitchFamily="34" charset="0"/>
                          <a:ea typeface="Arial" panose="020B0604020202020204" pitchFamily="34" charset="0"/>
                        </a:rPr>
                        <a:t>c</a:t>
                      </a:r>
                      <a:r>
                        <a:rPr lang="en-US" sz="900" spc="10" dirty="0" err="1">
                          <a:effectLst/>
                          <a:latin typeface="Arial" panose="020B0604020202020204" pitchFamily="34" charset="0"/>
                          <a:ea typeface="Arial" panose="020B0604020202020204" pitchFamily="34" charset="0"/>
                        </a:rPr>
                        <a:t>h</a:t>
                      </a:r>
                      <a:r>
                        <a:rPr lang="en-US" sz="900" spc="-15" dirty="0" err="1">
                          <a:effectLst/>
                          <a:latin typeface="Arial" panose="020B0604020202020204" pitchFamily="34" charset="0"/>
                          <a:ea typeface="Arial" panose="020B0604020202020204" pitchFamily="34" charset="0"/>
                        </a:rPr>
                        <a:t>a</a:t>
                      </a:r>
                      <a:r>
                        <a:rPr lang="en-US" sz="900" dirty="0">
                          <a:effectLst/>
                          <a:latin typeface="Arial" panose="020B0604020202020204" pitchFamily="34" charset="0"/>
                          <a:ea typeface="Arial" panose="020B0604020202020204" pitchFamily="34" charset="0"/>
                        </a:rPr>
                        <a:t>, </a:t>
                      </a:r>
                      <a:r>
                        <a:rPr lang="en-US" sz="900" spc="-5" dirty="0" err="1">
                          <a:effectLst/>
                          <a:latin typeface="Arial" panose="020B0604020202020204" pitchFamily="34" charset="0"/>
                          <a:ea typeface="Arial" panose="020B0604020202020204" pitchFamily="34" charset="0"/>
                        </a:rPr>
                        <a:t>i</a:t>
                      </a:r>
                      <a:r>
                        <a:rPr lang="en-US" sz="900" spc="10" dirty="0" err="1">
                          <a:effectLst/>
                          <a:latin typeface="Arial" panose="020B0604020202020204" pitchFamily="34" charset="0"/>
                          <a:ea typeface="Arial" panose="020B0604020202020204" pitchFamily="34" charset="0"/>
                        </a:rPr>
                        <a:t>n</a:t>
                      </a:r>
                      <a:r>
                        <a:rPr lang="en-US" sz="900" spc="5" dirty="0" err="1">
                          <a:effectLst/>
                          <a:latin typeface="Arial" panose="020B0604020202020204" pitchFamily="34" charset="0"/>
                          <a:ea typeface="Arial" panose="020B0604020202020204" pitchFamily="34" charset="0"/>
                        </a:rPr>
                        <a:t>t</a:t>
                      </a:r>
                      <a:r>
                        <a:rPr lang="en-US" sz="900" spc="10" dirty="0" err="1">
                          <a:effectLst/>
                          <a:latin typeface="Arial" panose="020B0604020202020204" pitchFamily="34" charset="0"/>
                          <a:ea typeface="Arial" panose="020B0604020202020204" pitchFamily="34" charset="0"/>
                        </a:rPr>
                        <a:t>e</a:t>
                      </a:r>
                      <a:r>
                        <a:rPr lang="en-US" sz="900" spc="-10" dirty="0" err="1">
                          <a:effectLst/>
                          <a:latin typeface="Arial" panose="020B0604020202020204" pitchFamily="34" charset="0"/>
                          <a:ea typeface="Arial" panose="020B0604020202020204" pitchFamily="34" charset="0"/>
                        </a:rPr>
                        <a:t>r</a:t>
                      </a:r>
                      <a:r>
                        <a:rPr lang="en-US" sz="900" spc="10" dirty="0" err="1">
                          <a:effectLst/>
                          <a:latin typeface="Arial" panose="020B0604020202020204" pitchFamily="34" charset="0"/>
                          <a:ea typeface="Arial" panose="020B0604020202020204" pitchFamily="34" charset="0"/>
                        </a:rPr>
                        <a:t>p</a:t>
                      </a:r>
                      <a:r>
                        <a:rPr lang="en-US" sz="900" spc="-30" dirty="0" err="1">
                          <a:effectLst/>
                          <a:latin typeface="Arial" panose="020B0604020202020204" pitchFamily="34" charset="0"/>
                          <a:ea typeface="Arial" panose="020B0604020202020204" pitchFamily="34" charset="0"/>
                        </a:rPr>
                        <a:t>r</a:t>
                      </a:r>
                      <a:r>
                        <a:rPr lang="en-US" sz="900" spc="10" dirty="0" err="1">
                          <a:effectLst/>
                          <a:latin typeface="Arial" panose="020B0604020202020204" pitchFamily="34" charset="0"/>
                          <a:ea typeface="Arial" panose="020B0604020202020204" pitchFamily="34" charset="0"/>
                        </a:rPr>
                        <a:t>e</a:t>
                      </a:r>
                      <a:r>
                        <a:rPr lang="en-US" sz="900" spc="5" dirty="0" err="1">
                          <a:effectLst/>
                          <a:latin typeface="Arial" panose="020B0604020202020204" pitchFamily="34" charset="0"/>
                          <a:ea typeface="Arial" panose="020B0604020202020204" pitchFamily="34" charset="0"/>
                        </a:rPr>
                        <a:t>t</a:t>
                      </a:r>
                      <a:r>
                        <a:rPr lang="en-US" sz="900" dirty="0" err="1">
                          <a:effectLst/>
                          <a:latin typeface="Arial" panose="020B0604020202020204" pitchFamily="34" charset="0"/>
                          <a:ea typeface="Arial" panose="020B0604020202020204" pitchFamily="34" charset="0"/>
                        </a:rPr>
                        <a:t>a</a:t>
                      </a:r>
                      <a:r>
                        <a:rPr lang="en-US" sz="900" spc="135" dirty="0">
                          <a:effectLst/>
                          <a:latin typeface="Arial" panose="020B0604020202020204" pitchFamily="34" charset="0"/>
                          <a:ea typeface="Arial" panose="020B0604020202020204" pitchFamily="34" charset="0"/>
                        </a:rPr>
                        <a:t> </a:t>
                      </a:r>
                      <a:r>
                        <a:rPr lang="en-US" sz="900" dirty="0">
                          <a:effectLst/>
                          <a:latin typeface="Arial" panose="020B0604020202020204" pitchFamily="34" charset="0"/>
                          <a:ea typeface="Arial" panose="020B0604020202020204" pitchFamily="34" charset="0"/>
                        </a:rPr>
                        <a:t>y</a:t>
                      </a:r>
                      <a:r>
                        <a:rPr lang="en-US" sz="900" spc="125" dirty="0">
                          <a:effectLst/>
                          <a:latin typeface="Arial" panose="020B0604020202020204" pitchFamily="34" charset="0"/>
                          <a:ea typeface="Arial" panose="020B0604020202020204" pitchFamily="34" charset="0"/>
                        </a:rPr>
                        <a:t> </a:t>
                      </a:r>
                      <a:r>
                        <a:rPr lang="en-US" sz="900" spc="10" dirty="0" err="1">
                          <a:effectLst/>
                          <a:latin typeface="Arial" panose="020B0604020202020204" pitchFamily="34" charset="0"/>
                          <a:ea typeface="Arial" panose="020B0604020202020204" pitchFamily="34" charset="0"/>
                        </a:rPr>
                        <a:t>e</a:t>
                      </a:r>
                      <a:r>
                        <a:rPr lang="en-US" sz="900" spc="-10" dirty="0" err="1">
                          <a:effectLst/>
                          <a:latin typeface="Arial" panose="020B0604020202020204" pitchFamily="34" charset="0"/>
                          <a:ea typeface="Arial" panose="020B0604020202020204" pitchFamily="34" charset="0"/>
                        </a:rPr>
                        <a:t>m</a:t>
                      </a:r>
                      <a:r>
                        <a:rPr lang="en-US" sz="900" spc="-5" dirty="0" err="1">
                          <a:effectLst/>
                          <a:latin typeface="Arial" panose="020B0604020202020204" pitchFamily="34" charset="0"/>
                          <a:ea typeface="Arial" panose="020B0604020202020204" pitchFamily="34" charset="0"/>
                        </a:rPr>
                        <a:t>i</a:t>
                      </a:r>
                      <a:r>
                        <a:rPr lang="en-US" sz="900" spc="-20" dirty="0" err="1">
                          <a:effectLst/>
                          <a:latin typeface="Arial" panose="020B0604020202020204" pitchFamily="34" charset="0"/>
                          <a:ea typeface="Arial" panose="020B0604020202020204" pitchFamily="34" charset="0"/>
                        </a:rPr>
                        <a:t>t</a:t>
                      </a:r>
                      <a:r>
                        <a:rPr lang="en-US" sz="900" dirty="0" err="1">
                          <a:effectLst/>
                          <a:latin typeface="Arial" panose="020B0604020202020204" pitchFamily="34" charset="0"/>
                          <a:ea typeface="Arial" panose="020B0604020202020204" pitchFamily="34" charset="0"/>
                        </a:rPr>
                        <a:t>e</a:t>
                      </a:r>
                      <a:r>
                        <a:rPr lang="en-US" sz="900" dirty="0">
                          <a:effectLst/>
                          <a:latin typeface="Arial" panose="020B0604020202020204" pitchFamily="34" charset="0"/>
                          <a:ea typeface="Arial" panose="020B0604020202020204" pitchFamily="34" charset="0"/>
                        </a:rPr>
                        <a:t> </a:t>
                      </a:r>
                      <a:r>
                        <a:rPr lang="en-US" sz="900" spc="-10" dirty="0" err="1">
                          <a:effectLst/>
                          <a:latin typeface="Arial" panose="020B0604020202020204" pitchFamily="34" charset="0"/>
                          <a:ea typeface="Arial" panose="020B0604020202020204" pitchFamily="34" charset="0"/>
                        </a:rPr>
                        <a:t>m</a:t>
                      </a:r>
                      <a:r>
                        <a:rPr lang="en-US" sz="900" spc="10" dirty="0" err="1">
                          <a:effectLst/>
                          <a:latin typeface="Arial" panose="020B0604020202020204" pitchFamily="34" charset="0"/>
                          <a:ea typeface="Arial" panose="020B0604020202020204" pitchFamily="34" charset="0"/>
                        </a:rPr>
                        <a:t>en</a:t>
                      </a:r>
                      <a:r>
                        <a:rPr lang="en-US" sz="900" dirty="0" err="1">
                          <a:effectLst/>
                          <a:latin typeface="Arial" panose="020B0604020202020204" pitchFamily="34" charset="0"/>
                          <a:ea typeface="Arial" panose="020B0604020202020204" pitchFamily="34" charset="0"/>
                        </a:rPr>
                        <a:t>s</a:t>
                      </a:r>
                      <a:r>
                        <a:rPr lang="en-US" sz="900" spc="10" dirty="0" err="1">
                          <a:effectLst/>
                          <a:latin typeface="Arial" panose="020B0604020202020204" pitchFamily="34" charset="0"/>
                          <a:ea typeface="Arial" panose="020B0604020202020204" pitchFamily="34" charset="0"/>
                        </a:rPr>
                        <a:t>a</a:t>
                      </a:r>
                      <a:r>
                        <a:rPr lang="en-US" sz="900" spc="-30" dirty="0" err="1">
                          <a:effectLst/>
                          <a:latin typeface="Arial" panose="020B0604020202020204" pitchFamily="34" charset="0"/>
                          <a:ea typeface="Arial" panose="020B0604020202020204" pitchFamily="34" charset="0"/>
                        </a:rPr>
                        <a:t>j</a:t>
                      </a:r>
                      <a:r>
                        <a:rPr lang="en-US" sz="900" spc="10" dirty="0" err="1">
                          <a:effectLst/>
                          <a:latin typeface="Arial" panose="020B0604020202020204" pitchFamily="34" charset="0"/>
                          <a:ea typeface="Arial" panose="020B0604020202020204" pitchFamily="34" charset="0"/>
                        </a:rPr>
                        <a:t>e</a:t>
                      </a:r>
                      <a:r>
                        <a:rPr lang="en-US" sz="900" dirty="0" err="1">
                          <a:effectLst/>
                          <a:latin typeface="Arial" panose="020B0604020202020204" pitchFamily="34" charset="0"/>
                          <a:ea typeface="Arial" panose="020B0604020202020204" pitchFamily="34" charset="0"/>
                        </a:rPr>
                        <a:t>s</a:t>
                      </a:r>
                      <a:r>
                        <a:rPr lang="en-US" sz="900" dirty="0">
                          <a:effectLst/>
                          <a:latin typeface="Arial" panose="020B0604020202020204" pitchFamily="34" charset="0"/>
                          <a:ea typeface="Arial" panose="020B0604020202020204" pitchFamily="34" charset="0"/>
                        </a:rPr>
                        <a:t> </a:t>
                      </a:r>
                      <a:r>
                        <a:rPr lang="en-US" sz="900" spc="10" dirty="0" err="1">
                          <a:effectLst/>
                          <a:latin typeface="Arial" panose="020B0604020202020204" pitchFamily="34" charset="0"/>
                          <a:ea typeface="Arial" panose="020B0604020202020204" pitchFamily="34" charset="0"/>
                        </a:rPr>
                        <a:t>pe</a:t>
                      </a:r>
                      <a:r>
                        <a:rPr lang="en-US" sz="900" spc="-10" dirty="0" err="1">
                          <a:effectLst/>
                          <a:latin typeface="Arial" panose="020B0604020202020204" pitchFamily="34" charset="0"/>
                          <a:ea typeface="Arial" panose="020B0604020202020204" pitchFamily="34" charset="0"/>
                        </a:rPr>
                        <a:t>r</a:t>
                      </a:r>
                      <a:r>
                        <a:rPr lang="en-US" sz="900" spc="5" dirty="0" err="1">
                          <a:effectLst/>
                          <a:latin typeface="Arial" panose="020B0604020202020204" pitchFamily="34" charset="0"/>
                          <a:ea typeface="Arial" panose="020B0604020202020204" pitchFamily="34" charset="0"/>
                        </a:rPr>
                        <a:t>t</a:t>
                      </a:r>
                      <a:r>
                        <a:rPr lang="en-US" sz="900" spc="-5" dirty="0" err="1">
                          <a:effectLst/>
                          <a:latin typeface="Arial" panose="020B0604020202020204" pitchFamily="34" charset="0"/>
                          <a:ea typeface="Arial" panose="020B0604020202020204" pitchFamily="34" charset="0"/>
                        </a:rPr>
                        <a:t>i</a:t>
                      </a:r>
                      <a:r>
                        <a:rPr lang="en-US" sz="900" spc="-15" dirty="0" err="1">
                          <a:effectLst/>
                          <a:latin typeface="Arial" panose="020B0604020202020204" pitchFamily="34" charset="0"/>
                          <a:ea typeface="Arial" panose="020B0604020202020204" pitchFamily="34" charset="0"/>
                        </a:rPr>
                        <a:t>n</a:t>
                      </a:r>
                      <a:r>
                        <a:rPr lang="en-US" sz="900" spc="10" dirty="0" err="1">
                          <a:effectLst/>
                          <a:latin typeface="Arial" panose="020B0604020202020204" pitchFamily="34" charset="0"/>
                          <a:ea typeface="Arial" panose="020B0604020202020204" pitchFamily="34" charset="0"/>
                        </a:rPr>
                        <a:t>e</a:t>
                      </a:r>
                      <a:r>
                        <a:rPr lang="en-US" sz="900" spc="-15" dirty="0" err="1">
                          <a:effectLst/>
                          <a:latin typeface="Arial" panose="020B0604020202020204" pitchFamily="34" charset="0"/>
                          <a:ea typeface="Arial" panose="020B0604020202020204" pitchFamily="34" charset="0"/>
                        </a:rPr>
                        <a:t>n</a:t>
                      </a:r>
                      <a:r>
                        <a:rPr lang="en-US" sz="900" spc="5" dirty="0" err="1">
                          <a:effectLst/>
                          <a:latin typeface="Arial" panose="020B0604020202020204" pitchFamily="34" charset="0"/>
                          <a:ea typeface="Arial" panose="020B0604020202020204" pitchFamily="34" charset="0"/>
                        </a:rPr>
                        <a:t>t</a:t>
                      </a:r>
                      <a:r>
                        <a:rPr lang="en-US" sz="900" spc="10" dirty="0" err="1">
                          <a:effectLst/>
                          <a:latin typeface="Arial" panose="020B0604020202020204" pitchFamily="34" charset="0"/>
                          <a:ea typeface="Arial" panose="020B0604020202020204" pitchFamily="34" charset="0"/>
                        </a:rPr>
                        <a:t>e</a:t>
                      </a:r>
                      <a:r>
                        <a:rPr lang="en-US" sz="900" dirty="0" err="1">
                          <a:effectLst/>
                          <a:latin typeface="Arial" panose="020B0604020202020204" pitchFamily="34" charset="0"/>
                          <a:ea typeface="Arial" panose="020B0604020202020204" pitchFamily="34" charset="0"/>
                        </a:rPr>
                        <a:t>s</a:t>
                      </a:r>
                      <a:r>
                        <a:rPr lang="en-US" sz="900" dirty="0">
                          <a:effectLst/>
                          <a:latin typeface="Arial" panose="020B0604020202020204" pitchFamily="34" charset="0"/>
                          <a:ea typeface="Arial" panose="020B0604020202020204" pitchFamily="34" charset="0"/>
                        </a:rPr>
                        <a:t>     </a:t>
                      </a:r>
                      <a:r>
                        <a:rPr lang="en-US" sz="900" spc="260" dirty="0">
                          <a:effectLst/>
                          <a:latin typeface="Arial" panose="020B0604020202020204" pitchFamily="34" charset="0"/>
                          <a:ea typeface="Arial" panose="020B0604020202020204" pitchFamily="34" charset="0"/>
                        </a:rPr>
                        <a:t> </a:t>
                      </a:r>
                      <a:r>
                        <a:rPr lang="en-US" sz="900" spc="-15" dirty="0">
                          <a:effectLst/>
                          <a:latin typeface="Arial" panose="020B0604020202020204" pitchFamily="34" charset="0"/>
                          <a:ea typeface="Arial" panose="020B0604020202020204" pitchFamily="34" charset="0"/>
                        </a:rPr>
                        <a:t>e</a:t>
                      </a:r>
                      <a:r>
                        <a:rPr lang="en-US" sz="900" dirty="0">
                          <a:effectLst/>
                          <a:latin typeface="Arial" panose="020B0604020202020204" pitchFamily="34" charset="0"/>
                          <a:ea typeface="Arial" panose="020B0604020202020204" pitchFamily="34" charset="0"/>
                        </a:rPr>
                        <a:t>n </a:t>
                      </a:r>
                      <a:r>
                        <a:rPr lang="en-US" sz="900" spc="10" dirty="0" err="1">
                          <a:effectLst/>
                          <a:latin typeface="Arial" panose="020B0604020202020204" pitchFamily="34" charset="0"/>
                          <a:ea typeface="Arial" panose="020B0604020202020204" pitchFamily="34" charset="0"/>
                        </a:rPr>
                        <a:t>d</a:t>
                      </a:r>
                      <a:r>
                        <a:rPr lang="en-US" sz="900" spc="-5" dirty="0" err="1">
                          <a:effectLst/>
                          <a:latin typeface="Arial" panose="020B0604020202020204" pitchFamily="34" charset="0"/>
                          <a:ea typeface="Arial" panose="020B0604020202020204" pitchFamily="34" charset="0"/>
                        </a:rPr>
                        <a:t>i</a:t>
                      </a:r>
                      <a:r>
                        <a:rPr lang="en-US" sz="900" dirty="0" err="1">
                          <a:effectLst/>
                          <a:latin typeface="Arial" panose="020B0604020202020204" pitchFamily="34" charset="0"/>
                          <a:ea typeface="Arial" panose="020B0604020202020204" pitchFamily="34" charset="0"/>
                        </a:rPr>
                        <a:t>s</a:t>
                      </a:r>
                      <a:r>
                        <a:rPr lang="en-US" sz="900" spc="5" dirty="0" err="1">
                          <a:effectLst/>
                          <a:latin typeface="Arial" panose="020B0604020202020204" pitchFamily="34" charset="0"/>
                          <a:ea typeface="Arial" panose="020B0604020202020204" pitchFamily="34" charset="0"/>
                        </a:rPr>
                        <a:t>t</a:t>
                      </a:r>
                      <a:r>
                        <a:rPr lang="en-US" sz="900" spc="-5" dirty="0" err="1">
                          <a:effectLst/>
                          <a:latin typeface="Arial" panose="020B0604020202020204" pitchFamily="34" charset="0"/>
                          <a:ea typeface="Arial" panose="020B0604020202020204" pitchFamily="34" charset="0"/>
                        </a:rPr>
                        <a:t>i</a:t>
                      </a:r>
                      <a:r>
                        <a:rPr lang="en-US" sz="900" spc="10" dirty="0" err="1">
                          <a:effectLst/>
                          <a:latin typeface="Arial" panose="020B0604020202020204" pitchFamily="34" charset="0"/>
                          <a:ea typeface="Arial" panose="020B0604020202020204" pitchFamily="34" charset="0"/>
                        </a:rPr>
                        <a:t>n</a:t>
                      </a:r>
                      <a:r>
                        <a:rPr lang="en-US" sz="900" spc="-20" dirty="0" err="1">
                          <a:effectLst/>
                          <a:latin typeface="Arial" panose="020B0604020202020204" pitchFamily="34" charset="0"/>
                          <a:ea typeface="Arial" panose="020B0604020202020204" pitchFamily="34" charset="0"/>
                        </a:rPr>
                        <a:t>t</a:t>
                      </a:r>
                      <a:r>
                        <a:rPr lang="en-US" sz="900" spc="10" dirty="0" err="1">
                          <a:effectLst/>
                          <a:latin typeface="Arial" panose="020B0604020202020204" pitchFamily="34" charset="0"/>
                          <a:ea typeface="Arial" panose="020B0604020202020204" pitchFamily="34" charset="0"/>
                        </a:rPr>
                        <a:t>o</a:t>
                      </a:r>
                      <a:r>
                        <a:rPr lang="en-US" sz="900" dirty="0" err="1">
                          <a:effectLst/>
                          <a:latin typeface="Arial" panose="020B0604020202020204" pitchFamily="34" charset="0"/>
                          <a:ea typeface="Arial" panose="020B0604020202020204" pitchFamily="34" charset="0"/>
                        </a:rPr>
                        <a:t>s</a:t>
                      </a:r>
                      <a:endParaRPr lang="es-MX" sz="900" dirty="0">
                        <a:effectLst/>
                        <a:latin typeface="Times New Roman" panose="02020603050405020304" pitchFamily="18" charset="0"/>
                        <a:ea typeface="Times New Roman" panose="02020603050405020304" pitchFamily="18" charset="0"/>
                      </a:endParaRPr>
                    </a:p>
                    <a:p>
                      <a:pPr marL="63500" marR="40640">
                        <a:spcBef>
                          <a:spcPts val="5"/>
                        </a:spcBef>
                        <a:spcAft>
                          <a:spcPts val="0"/>
                        </a:spcAft>
                      </a:pPr>
                      <a:r>
                        <a:rPr lang="en-US" sz="900" dirty="0" err="1">
                          <a:effectLst/>
                          <a:latin typeface="Arial" panose="020B0604020202020204" pitchFamily="34" charset="0"/>
                          <a:ea typeface="Arial" panose="020B0604020202020204" pitchFamily="34" charset="0"/>
                        </a:rPr>
                        <a:t>c</a:t>
                      </a:r>
                      <a:r>
                        <a:rPr lang="en-US" sz="900" spc="10" dirty="0" err="1">
                          <a:effectLst/>
                          <a:latin typeface="Arial" panose="020B0604020202020204" pitchFamily="34" charset="0"/>
                          <a:ea typeface="Arial" panose="020B0604020202020204" pitchFamily="34" charset="0"/>
                        </a:rPr>
                        <a:t>on</a:t>
                      </a:r>
                      <a:r>
                        <a:rPr lang="en-US" sz="900" spc="-20" dirty="0" err="1">
                          <a:effectLst/>
                          <a:latin typeface="Arial" panose="020B0604020202020204" pitchFamily="34" charset="0"/>
                          <a:ea typeface="Arial" panose="020B0604020202020204" pitchFamily="34" charset="0"/>
                        </a:rPr>
                        <a:t>t</a:t>
                      </a:r>
                      <a:r>
                        <a:rPr lang="en-US" sz="900" spc="10" dirty="0" err="1">
                          <a:effectLst/>
                          <a:latin typeface="Arial" panose="020B0604020202020204" pitchFamily="34" charset="0"/>
                          <a:ea typeface="Arial" panose="020B0604020202020204" pitchFamily="34" charset="0"/>
                        </a:rPr>
                        <a:t>e</a:t>
                      </a:r>
                      <a:r>
                        <a:rPr lang="en-US" sz="900" spc="5" dirty="0" err="1">
                          <a:effectLst/>
                          <a:latin typeface="Arial" panose="020B0604020202020204" pitchFamily="34" charset="0"/>
                          <a:ea typeface="Arial" panose="020B0604020202020204" pitchFamily="34" charset="0"/>
                        </a:rPr>
                        <a:t>x</a:t>
                      </a:r>
                      <a:r>
                        <a:rPr lang="en-US" sz="900" spc="-20" dirty="0" err="1">
                          <a:effectLst/>
                          <a:latin typeface="Arial" panose="020B0604020202020204" pitchFamily="34" charset="0"/>
                          <a:ea typeface="Arial" panose="020B0604020202020204" pitchFamily="34" charset="0"/>
                        </a:rPr>
                        <a:t>t</a:t>
                      </a:r>
                      <a:r>
                        <a:rPr lang="en-US" sz="900" spc="10" dirty="0" err="1">
                          <a:effectLst/>
                          <a:latin typeface="Arial" panose="020B0604020202020204" pitchFamily="34" charset="0"/>
                          <a:ea typeface="Arial" panose="020B0604020202020204" pitchFamily="34" charset="0"/>
                        </a:rPr>
                        <a:t>o</a:t>
                      </a:r>
                      <a:r>
                        <a:rPr lang="en-US" sz="900" dirty="0" err="1">
                          <a:effectLst/>
                          <a:latin typeface="Arial" panose="020B0604020202020204" pitchFamily="34" charset="0"/>
                          <a:ea typeface="Arial" panose="020B0604020202020204" pitchFamily="34" charset="0"/>
                        </a:rPr>
                        <a:t>s</a:t>
                      </a:r>
                      <a:r>
                        <a:rPr lang="en-US" sz="900" dirty="0">
                          <a:effectLst/>
                          <a:latin typeface="Arial" panose="020B0604020202020204" pitchFamily="34" charset="0"/>
                          <a:ea typeface="Arial" panose="020B0604020202020204" pitchFamily="34" charset="0"/>
                        </a:rPr>
                        <a:t> </a:t>
                      </a:r>
                      <a:r>
                        <a:rPr lang="en-US" sz="900" spc="-10" dirty="0" err="1">
                          <a:effectLst/>
                          <a:latin typeface="Arial" panose="020B0604020202020204" pitchFamily="34" charset="0"/>
                          <a:ea typeface="Arial" panose="020B0604020202020204" pitchFamily="34" charset="0"/>
                        </a:rPr>
                        <a:t>m</a:t>
                      </a:r>
                      <a:r>
                        <a:rPr lang="en-US" sz="900" spc="10" dirty="0" err="1">
                          <a:effectLst/>
                          <a:latin typeface="Arial" panose="020B0604020202020204" pitchFamily="34" charset="0"/>
                          <a:ea typeface="Arial" panose="020B0604020202020204" pitchFamily="34" charset="0"/>
                        </a:rPr>
                        <a:t>ed</a:t>
                      </a:r>
                      <a:r>
                        <a:rPr lang="en-US" sz="900" spc="-5" dirty="0" err="1">
                          <a:effectLst/>
                          <a:latin typeface="Arial" panose="020B0604020202020204" pitchFamily="34" charset="0"/>
                          <a:ea typeface="Arial" panose="020B0604020202020204" pitchFamily="34" charset="0"/>
                        </a:rPr>
                        <a:t>i</a:t>
                      </a:r>
                      <a:r>
                        <a:rPr lang="en-US" sz="900" spc="-15" dirty="0" err="1">
                          <a:effectLst/>
                          <a:latin typeface="Arial" panose="020B0604020202020204" pitchFamily="34" charset="0"/>
                          <a:ea typeface="Arial" panose="020B0604020202020204" pitchFamily="34" charset="0"/>
                        </a:rPr>
                        <a:t>a</a:t>
                      </a:r>
                      <a:r>
                        <a:rPr lang="en-US" sz="900" spc="10" dirty="0" err="1">
                          <a:effectLst/>
                          <a:latin typeface="Arial" panose="020B0604020202020204" pitchFamily="34" charset="0"/>
                          <a:ea typeface="Arial" panose="020B0604020202020204" pitchFamily="34" charset="0"/>
                        </a:rPr>
                        <a:t>n</a:t>
                      </a:r>
                      <a:r>
                        <a:rPr lang="en-US" sz="900" spc="5" dirty="0" err="1">
                          <a:effectLst/>
                          <a:latin typeface="Arial" panose="020B0604020202020204" pitchFamily="34" charset="0"/>
                          <a:ea typeface="Arial" panose="020B0604020202020204" pitchFamily="34" charset="0"/>
                        </a:rPr>
                        <a:t>t</a:t>
                      </a:r>
                      <a:r>
                        <a:rPr lang="en-US" sz="900" dirty="0" err="1">
                          <a:effectLst/>
                          <a:latin typeface="Arial" panose="020B0604020202020204" pitchFamily="34" charset="0"/>
                          <a:ea typeface="Arial" panose="020B0604020202020204" pitchFamily="34" charset="0"/>
                        </a:rPr>
                        <a:t>e</a:t>
                      </a:r>
                      <a:r>
                        <a:rPr lang="en-US" sz="900" dirty="0">
                          <a:effectLst/>
                          <a:latin typeface="Arial" panose="020B0604020202020204" pitchFamily="34" charset="0"/>
                          <a:ea typeface="Arial" panose="020B0604020202020204" pitchFamily="34" charset="0"/>
                        </a:rPr>
                        <a:t>          </a:t>
                      </a:r>
                      <a:r>
                        <a:rPr lang="en-US" sz="900" spc="40" dirty="0">
                          <a:effectLst/>
                          <a:latin typeface="Arial" panose="020B0604020202020204" pitchFamily="34" charset="0"/>
                          <a:ea typeface="Arial" panose="020B0604020202020204" pitchFamily="34" charset="0"/>
                        </a:rPr>
                        <a:t> </a:t>
                      </a:r>
                      <a:r>
                        <a:rPr lang="en-US" sz="900" spc="-30" dirty="0">
                          <a:effectLst/>
                          <a:latin typeface="Arial" panose="020B0604020202020204" pitchFamily="34" charset="0"/>
                          <a:ea typeface="Arial" panose="020B0604020202020204" pitchFamily="34" charset="0"/>
                        </a:rPr>
                        <a:t>l</a:t>
                      </a:r>
                      <a:r>
                        <a:rPr lang="en-US" sz="900" dirty="0">
                          <a:effectLst/>
                          <a:latin typeface="Arial" panose="020B0604020202020204" pitchFamily="34" charset="0"/>
                          <a:ea typeface="Arial" panose="020B0604020202020204" pitchFamily="34" charset="0"/>
                        </a:rPr>
                        <a:t>a </a:t>
                      </a:r>
                      <a:r>
                        <a:rPr lang="en-US" sz="900" spc="10" dirty="0" err="1">
                          <a:effectLst/>
                          <a:latin typeface="Arial" panose="020B0604020202020204" pitchFamily="34" charset="0"/>
                          <a:ea typeface="Arial" panose="020B0604020202020204" pitchFamily="34" charset="0"/>
                        </a:rPr>
                        <a:t>u</a:t>
                      </a:r>
                      <a:r>
                        <a:rPr lang="en-US" sz="900" spc="5" dirty="0" err="1">
                          <a:effectLst/>
                          <a:latin typeface="Arial" panose="020B0604020202020204" pitchFamily="34" charset="0"/>
                          <a:ea typeface="Arial" panose="020B0604020202020204" pitchFamily="34" charset="0"/>
                        </a:rPr>
                        <a:t>t</a:t>
                      </a:r>
                      <a:r>
                        <a:rPr lang="en-US" sz="900" spc="-5" dirty="0" err="1">
                          <a:effectLst/>
                          <a:latin typeface="Arial" panose="020B0604020202020204" pitchFamily="34" charset="0"/>
                          <a:ea typeface="Arial" panose="020B0604020202020204" pitchFamily="34" charset="0"/>
                        </a:rPr>
                        <a:t>ili</a:t>
                      </a:r>
                      <a:r>
                        <a:rPr lang="en-US" sz="900" dirty="0" err="1">
                          <a:effectLst/>
                          <a:latin typeface="Arial" panose="020B0604020202020204" pitchFamily="34" charset="0"/>
                          <a:ea typeface="Arial" panose="020B0604020202020204" pitchFamily="34" charset="0"/>
                        </a:rPr>
                        <a:t>z</a:t>
                      </a:r>
                      <a:r>
                        <a:rPr lang="en-US" sz="900" spc="10" dirty="0" err="1">
                          <a:effectLst/>
                          <a:latin typeface="Arial" panose="020B0604020202020204" pitchFamily="34" charset="0"/>
                          <a:ea typeface="Arial" panose="020B0604020202020204" pitchFamily="34" charset="0"/>
                        </a:rPr>
                        <a:t>a</a:t>
                      </a:r>
                      <a:r>
                        <a:rPr lang="en-US" sz="900" dirty="0" err="1">
                          <a:effectLst/>
                          <a:latin typeface="Arial" panose="020B0604020202020204" pitchFamily="34" charset="0"/>
                          <a:ea typeface="Arial" panose="020B0604020202020204" pitchFamily="34" charset="0"/>
                        </a:rPr>
                        <a:t>c</a:t>
                      </a:r>
                      <a:r>
                        <a:rPr lang="en-US" sz="900" spc="-5" dirty="0" err="1">
                          <a:effectLst/>
                          <a:latin typeface="Arial" panose="020B0604020202020204" pitchFamily="34" charset="0"/>
                          <a:ea typeface="Arial" panose="020B0604020202020204" pitchFamily="34" charset="0"/>
                        </a:rPr>
                        <a:t>i</a:t>
                      </a:r>
                      <a:r>
                        <a:rPr lang="en-US" sz="900" spc="-15" dirty="0" err="1">
                          <a:effectLst/>
                          <a:latin typeface="Arial" panose="020B0604020202020204" pitchFamily="34" charset="0"/>
                          <a:ea typeface="Arial" panose="020B0604020202020204" pitchFamily="34" charset="0"/>
                        </a:rPr>
                        <a:t>ó</a:t>
                      </a:r>
                      <a:r>
                        <a:rPr lang="en-US" sz="900" dirty="0" err="1">
                          <a:effectLst/>
                          <a:latin typeface="Arial" panose="020B0604020202020204" pitchFamily="34" charset="0"/>
                          <a:ea typeface="Arial" panose="020B0604020202020204" pitchFamily="34" charset="0"/>
                        </a:rPr>
                        <a:t>n</a:t>
                      </a:r>
                      <a:r>
                        <a:rPr lang="en-US" sz="900" dirty="0">
                          <a:effectLst/>
                          <a:latin typeface="Arial" panose="020B0604020202020204" pitchFamily="34" charset="0"/>
                          <a:ea typeface="Arial" panose="020B0604020202020204" pitchFamily="34" charset="0"/>
                        </a:rPr>
                        <a:t>       </a:t>
                      </a:r>
                      <a:r>
                        <a:rPr lang="en-US" sz="900" spc="285" dirty="0">
                          <a:effectLst/>
                          <a:latin typeface="Arial" panose="020B0604020202020204" pitchFamily="34" charset="0"/>
                          <a:ea typeface="Arial" panose="020B0604020202020204" pitchFamily="34" charset="0"/>
                        </a:rPr>
                        <a:t> </a:t>
                      </a:r>
                      <a:r>
                        <a:rPr lang="en-US" sz="900" spc="-15" dirty="0">
                          <a:effectLst/>
                          <a:latin typeface="Arial" panose="020B0604020202020204" pitchFamily="34" charset="0"/>
                          <a:ea typeface="Arial" panose="020B0604020202020204" pitchFamily="34" charset="0"/>
                        </a:rPr>
                        <a:t>d</a:t>
                      </a:r>
                      <a:r>
                        <a:rPr lang="en-US" sz="900" dirty="0">
                          <a:effectLst/>
                          <a:latin typeface="Arial" panose="020B0604020202020204" pitchFamily="34" charset="0"/>
                          <a:ea typeface="Arial" panose="020B0604020202020204" pitchFamily="34" charset="0"/>
                        </a:rPr>
                        <a:t>e </a:t>
                      </a:r>
                      <a:r>
                        <a:rPr lang="en-US" sz="900" spc="-10" dirty="0" err="1">
                          <a:effectLst/>
                          <a:latin typeface="Arial" panose="020B0604020202020204" pitchFamily="34" charset="0"/>
                          <a:ea typeface="Arial" panose="020B0604020202020204" pitchFamily="34" charset="0"/>
                        </a:rPr>
                        <a:t>m</a:t>
                      </a:r>
                      <a:r>
                        <a:rPr lang="en-US" sz="900" spc="10" dirty="0" err="1">
                          <a:effectLst/>
                          <a:latin typeface="Arial" panose="020B0604020202020204" pitchFamily="34" charset="0"/>
                          <a:ea typeface="Arial" panose="020B0604020202020204" pitchFamily="34" charset="0"/>
                        </a:rPr>
                        <a:t>ed</a:t>
                      </a:r>
                      <a:r>
                        <a:rPr lang="en-US" sz="900" spc="-5" dirty="0" err="1">
                          <a:effectLst/>
                          <a:latin typeface="Arial" panose="020B0604020202020204" pitchFamily="34" charset="0"/>
                          <a:ea typeface="Arial" panose="020B0604020202020204" pitchFamily="34" charset="0"/>
                        </a:rPr>
                        <a:t>i</a:t>
                      </a:r>
                      <a:r>
                        <a:rPr lang="en-US" sz="900" spc="10" dirty="0" err="1">
                          <a:effectLst/>
                          <a:latin typeface="Arial" panose="020B0604020202020204" pitchFamily="34" charset="0"/>
                          <a:ea typeface="Arial" panose="020B0604020202020204" pitchFamily="34" charset="0"/>
                        </a:rPr>
                        <a:t>o</a:t>
                      </a:r>
                      <a:r>
                        <a:rPr lang="en-US" sz="900" spc="-25" dirty="0" err="1">
                          <a:effectLst/>
                          <a:latin typeface="Arial" panose="020B0604020202020204" pitchFamily="34" charset="0"/>
                          <a:ea typeface="Arial" panose="020B0604020202020204" pitchFamily="34" charset="0"/>
                        </a:rPr>
                        <a:t>s</a:t>
                      </a:r>
                      <a:r>
                        <a:rPr lang="en-US" sz="900" dirty="0">
                          <a:effectLst/>
                          <a:latin typeface="Arial" panose="020B0604020202020204" pitchFamily="34" charset="0"/>
                          <a:ea typeface="Arial" panose="020B0604020202020204" pitchFamily="34" charset="0"/>
                        </a:rPr>
                        <a:t>,  </a:t>
                      </a:r>
                      <a:r>
                        <a:rPr lang="en-US" sz="900" spc="220" dirty="0">
                          <a:effectLst/>
                          <a:latin typeface="Arial" panose="020B0604020202020204" pitchFamily="34" charset="0"/>
                          <a:ea typeface="Arial" panose="020B0604020202020204" pitchFamily="34" charset="0"/>
                        </a:rPr>
                        <a:t> </a:t>
                      </a:r>
                      <a:r>
                        <a:rPr lang="en-US" sz="900" dirty="0" err="1">
                          <a:effectLst/>
                          <a:latin typeface="Arial" panose="020B0604020202020204" pitchFamily="34" charset="0"/>
                          <a:ea typeface="Arial" panose="020B0604020202020204" pitchFamily="34" charset="0"/>
                        </a:rPr>
                        <a:t>c</a:t>
                      </a:r>
                      <a:r>
                        <a:rPr lang="en-US" sz="900" spc="-15" dirty="0" err="1">
                          <a:effectLst/>
                          <a:latin typeface="Arial" panose="020B0604020202020204" pitchFamily="34" charset="0"/>
                          <a:ea typeface="Arial" panose="020B0604020202020204" pitchFamily="34" charset="0"/>
                        </a:rPr>
                        <a:t>ó</a:t>
                      </a:r>
                      <a:r>
                        <a:rPr lang="en-US" sz="900" spc="10" dirty="0" err="1">
                          <a:effectLst/>
                          <a:latin typeface="Arial" panose="020B0604020202020204" pitchFamily="34" charset="0"/>
                          <a:ea typeface="Arial" panose="020B0604020202020204" pitchFamily="34" charset="0"/>
                        </a:rPr>
                        <a:t>d</a:t>
                      </a:r>
                      <a:r>
                        <a:rPr lang="en-US" sz="900" spc="-5" dirty="0" err="1">
                          <a:effectLst/>
                          <a:latin typeface="Arial" panose="020B0604020202020204" pitchFamily="34" charset="0"/>
                          <a:ea typeface="Arial" panose="020B0604020202020204" pitchFamily="34" charset="0"/>
                        </a:rPr>
                        <a:t>i</a:t>
                      </a:r>
                      <a:r>
                        <a:rPr lang="en-US" sz="900" spc="-15" dirty="0" err="1">
                          <a:effectLst/>
                          <a:latin typeface="Arial" panose="020B0604020202020204" pitchFamily="34" charset="0"/>
                          <a:ea typeface="Arial" panose="020B0604020202020204" pitchFamily="34" charset="0"/>
                        </a:rPr>
                        <a:t>g</a:t>
                      </a:r>
                      <a:r>
                        <a:rPr lang="en-US" sz="900" spc="10" dirty="0" err="1">
                          <a:effectLst/>
                          <a:latin typeface="Arial" panose="020B0604020202020204" pitchFamily="34" charset="0"/>
                          <a:ea typeface="Arial" panose="020B0604020202020204" pitchFamily="34" charset="0"/>
                        </a:rPr>
                        <a:t>o</a:t>
                      </a:r>
                      <a:r>
                        <a:rPr lang="en-US" sz="900" dirty="0" err="1">
                          <a:effectLst/>
                          <a:latin typeface="Arial" panose="020B0604020202020204" pitchFamily="34" charset="0"/>
                          <a:ea typeface="Arial" panose="020B0604020202020204" pitchFamily="34" charset="0"/>
                        </a:rPr>
                        <a:t>s</a:t>
                      </a:r>
                      <a:r>
                        <a:rPr lang="en-US" sz="900" dirty="0">
                          <a:effectLst/>
                          <a:latin typeface="Arial" panose="020B0604020202020204" pitchFamily="34" charset="0"/>
                          <a:ea typeface="Arial" panose="020B0604020202020204" pitchFamily="34" charset="0"/>
                        </a:rPr>
                        <a:t> y    </a:t>
                      </a:r>
                      <a:r>
                        <a:rPr lang="en-US" sz="900" spc="275" dirty="0">
                          <a:effectLst/>
                          <a:latin typeface="Arial" panose="020B0604020202020204" pitchFamily="34" charset="0"/>
                          <a:ea typeface="Arial" panose="020B0604020202020204" pitchFamily="34" charset="0"/>
                        </a:rPr>
                        <a:t> </a:t>
                      </a:r>
                      <a:r>
                        <a:rPr lang="en-US" sz="900" spc="10" dirty="0" err="1">
                          <a:effectLst/>
                          <a:latin typeface="Arial" panose="020B0604020202020204" pitchFamily="34" charset="0"/>
                          <a:ea typeface="Arial" panose="020B0604020202020204" pitchFamily="34" charset="0"/>
                        </a:rPr>
                        <a:t>he</a:t>
                      </a:r>
                      <a:r>
                        <a:rPr lang="en-US" sz="900" spc="-10" dirty="0" err="1">
                          <a:effectLst/>
                          <a:latin typeface="Arial" panose="020B0604020202020204" pitchFamily="34" charset="0"/>
                          <a:ea typeface="Arial" panose="020B0604020202020204" pitchFamily="34" charset="0"/>
                        </a:rPr>
                        <a:t>rr</a:t>
                      </a:r>
                      <a:r>
                        <a:rPr lang="en-US" sz="900" spc="10" dirty="0" err="1">
                          <a:effectLst/>
                          <a:latin typeface="Arial" panose="020B0604020202020204" pitchFamily="34" charset="0"/>
                          <a:ea typeface="Arial" panose="020B0604020202020204" pitchFamily="34" charset="0"/>
                        </a:rPr>
                        <a:t>a</a:t>
                      </a:r>
                      <a:r>
                        <a:rPr lang="en-US" sz="900" spc="-10" dirty="0" err="1">
                          <a:effectLst/>
                          <a:latin typeface="Arial" panose="020B0604020202020204" pitchFamily="34" charset="0"/>
                          <a:ea typeface="Arial" panose="020B0604020202020204" pitchFamily="34" charset="0"/>
                        </a:rPr>
                        <a:t>m</a:t>
                      </a:r>
                      <a:r>
                        <a:rPr lang="en-US" sz="900" spc="-5" dirty="0" err="1">
                          <a:effectLst/>
                          <a:latin typeface="Arial" panose="020B0604020202020204" pitchFamily="34" charset="0"/>
                          <a:ea typeface="Arial" panose="020B0604020202020204" pitchFamily="34" charset="0"/>
                        </a:rPr>
                        <a:t>i</a:t>
                      </a:r>
                      <a:r>
                        <a:rPr lang="en-US" sz="900" spc="-15" dirty="0" err="1">
                          <a:effectLst/>
                          <a:latin typeface="Arial" panose="020B0604020202020204" pitchFamily="34" charset="0"/>
                          <a:ea typeface="Arial" panose="020B0604020202020204" pitchFamily="34" charset="0"/>
                        </a:rPr>
                        <a:t>e</a:t>
                      </a:r>
                      <a:r>
                        <a:rPr lang="en-US" sz="900" spc="10" dirty="0" err="1">
                          <a:effectLst/>
                          <a:latin typeface="Arial" panose="020B0604020202020204" pitchFamily="34" charset="0"/>
                          <a:ea typeface="Arial" panose="020B0604020202020204" pitchFamily="34" charset="0"/>
                        </a:rPr>
                        <a:t>n</a:t>
                      </a:r>
                      <a:r>
                        <a:rPr lang="en-US" sz="900" spc="-20" dirty="0" err="1">
                          <a:effectLst/>
                          <a:latin typeface="Arial" panose="020B0604020202020204" pitchFamily="34" charset="0"/>
                          <a:ea typeface="Arial" panose="020B0604020202020204" pitchFamily="34" charset="0"/>
                        </a:rPr>
                        <a:t>t</a:t>
                      </a:r>
                      <a:r>
                        <a:rPr lang="en-US" sz="900" spc="10" dirty="0" err="1">
                          <a:effectLst/>
                          <a:latin typeface="Arial" panose="020B0604020202020204" pitchFamily="34" charset="0"/>
                          <a:ea typeface="Arial" panose="020B0604020202020204" pitchFamily="34" charset="0"/>
                        </a:rPr>
                        <a:t>a</a:t>
                      </a:r>
                      <a:r>
                        <a:rPr lang="en-US" sz="900" dirty="0" err="1">
                          <a:effectLst/>
                          <a:latin typeface="Arial" panose="020B0604020202020204" pitchFamily="34" charset="0"/>
                          <a:ea typeface="Arial" panose="020B0604020202020204" pitchFamily="34" charset="0"/>
                        </a:rPr>
                        <a:t>s</a:t>
                      </a:r>
                      <a:r>
                        <a:rPr lang="en-US" sz="900" dirty="0">
                          <a:effectLst/>
                          <a:latin typeface="Arial" panose="020B0604020202020204" pitchFamily="34" charset="0"/>
                          <a:ea typeface="Arial" panose="020B0604020202020204" pitchFamily="34" charset="0"/>
                        </a:rPr>
                        <a:t> </a:t>
                      </a:r>
                      <a:r>
                        <a:rPr lang="en-US" sz="900" spc="10" dirty="0" err="1">
                          <a:effectLst/>
                          <a:latin typeface="Arial" panose="020B0604020202020204" pitchFamily="34" charset="0"/>
                          <a:ea typeface="Arial" panose="020B0604020202020204" pitchFamily="34" charset="0"/>
                        </a:rPr>
                        <a:t>ap</a:t>
                      </a:r>
                      <a:r>
                        <a:rPr lang="en-US" sz="900" spc="-10" dirty="0" err="1">
                          <a:effectLst/>
                          <a:latin typeface="Arial" panose="020B0604020202020204" pitchFamily="34" charset="0"/>
                          <a:ea typeface="Arial" panose="020B0604020202020204" pitchFamily="34" charset="0"/>
                        </a:rPr>
                        <a:t>r</a:t>
                      </a:r>
                      <a:r>
                        <a:rPr lang="en-US" sz="900" spc="-15" dirty="0" err="1">
                          <a:effectLst/>
                          <a:latin typeface="Arial" panose="020B0604020202020204" pitchFamily="34" charset="0"/>
                          <a:ea typeface="Arial" panose="020B0604020202020204" pitchFamily="34" charset="0"/>
                        </a:rPr>
                        <a:t>o</a:t>
                      </a:r>
                      <a:r>
                        <a:rPr lang="en-US" sz="900" spc="10" dirty="0" err="1">
                          <a:effectLst/>
                          <a:latin typeface="Arial" panose="020B0604020202020204" pitchFamily="34" charset="0"/>
                          <a:ea typeface="Arial" panose="020B0604020202020204" pitchFamily="34" charset="0"/>
                        </a:rPr>
                        <a:t>p</a:t>
                      </a:r>
                      <a:r>
                        <a:rPr lang="en-US" sz="900" spc="-5" dirty="0" err="1">
                          <a:effectLst/>
                          <a:latin typeface="Arial" panose="020B0604020202020204" pitchFamily="34" charset="0"/>
                          <a:ea typeface="Arial" panose="020B0604020202020204" pitchFamily="34" charset="0"/>
                        </a:rPr>
                        <a:t>i</a:t>
                      </a:r>
                      <a:r>
                        <a:rPr lang="en-US" sz="900" spc="-15" dirty="0" err="1">
                          <a:effectLst/>
                          <a:latin typeface="Arial" panose="020B0604020202020204" pitchFamily="34" charset="0"/>
                          <a:ea typeface="Arial" panose="020B0604020202020204" pitchFamily="34" charset="0"/>
                        </a:rPr>
                        <a:t>a</a:t>
                      </a:r>
                      <a:r>
                        <a:rPr lang="en-US" sz="900" spc="10" dirty="0" err="1">
                          <a:effectLst/>
                          <a:latin typeface="Arial" panose="020B0604020202020204" pitchFamily="34" charset="0"/>
                          <a:ea typeface="Arial" panose="020B0604020202020204" pitchFamily="34" charset="0"/>
                        </a:rPr>
                        <a:t>do</a:t>
                      </a:r>
                      <a:r>
                        <a:rPr lang="en-US" sz="900" dirty="0" err="1">
                          <a:effectLst/>
                          <a:latin typeface="Arial" panose="020B0604020202020204" pitchFamily="34" charset="0"/>
                          <a:ea typeface="Arial" panose="020B0604020202020204" pitchFamily="34" charset="0"/>
                        </a:rPr>
                        <a:t>s</a:t>
                      </a:r>
                      <a:endParaRPr lang="es-MX" sz="900" dirty="0">
                        <a:effectLst/>
                        <a:latin typeface="Times New Roman" panose="02020603050405020304" pitchFamily="18" charset="0"/>
                        <a:ea typeface="Times New Roman" panose="02020603050405020304" pitchFamily="18" charset="0"/>
                      </a:endParaRPr>
                    </a:p>
                    <a:p>
                      <a:pPr>
                        <a:lnSpc>
                          <a:spcPts val="500"/>
                        </a:lnSpc>
                        <a:spcBef>
                          <a:spcPts val="5"/>
                        </a:spcBef>
                        <a:spcAft>
                          <a:spcPts val="0"/>
                        </a:spcAft>
                      </a:pPr>
                      <a:r>
                        <a:rPr lang="en-US" sz="900" dirty="0">
                          <a:effectLst/>
                          <a:latin typeface="Times New Roman" panose="02020603050405020304" pitchFamily="18" charset="0"/>
                          <a:ea typeface="Times New Roman" panose="02020603050405020304" pitchFamily="18" charset="0"/>
                        </a:rPr>
                        <a:t> </a:t>
                      </a:r>
                      <a:endParaRPr lang="es-MX" sz="900" dirty="0">
                        <a:effectLst/>
                        <a:latin typeface="Times New Roman" panose="02020603050405020304" pitchFamily="18" charset="0"/>
                        <a:ea typeface="Times New Roman" panose="02020603050405020304" pitchFamily="18" charset="0"/>
                      </a:endParaRPr>
                    </a:p>
                    <a:p>
                      <a:pPr marL="63500" marR="40005">
                        <a:spcAft>
                          <a:spcPts val="0"/>
                        </a:spcAft>
                      </a:pPr>
                      <a:r>
                        <a:rPr lang="en-US" sz="900" b="1" spc="10" dirty="0">
                          <a:effectLst/>
                          <a:latin typeface="Arial" panose="020B0604020202020204" pitchFamily="34" charset="0"/>
                          <a:ea typeface="Arial" panose="020B0604020202020204" pitchFamily="34" charset="0"/>
                        </a:rPr>
                        <a:t>4</a:t>
                      </a:r>
                      <a:r>
                        <a:rPr lang="en-US" sz="900" b="1" spc="5" dirty="0">
                          <a:effectLst/>
                          <a:latin typeface="Arial" panose="020B0604020202020204" pitchFamily="34" charset="0"/>
                          <a:ea typeface="Arial" panose="020B0604020202020204" pitchFamily="34" charset="0"/>
                        </a:rPr>
                        <a:t>.</a:t>
                      </a:r>
                      <a:r>
                        <a:rPr lang="en-US" sz="900" b="1" dirty="0">
                          <a:effectLst/>
                          <a:latin typeface="Arial" panose="020B0604020202020204" pitchFamily="34" charset="0"/>
                          <a:ea typeface="Arial" panose="020B0604020202020204" pitchFamily="34" charset="0"/>
                        </a:rPr>
                        <a:t>1         </a:t>
                      </a:r>
                      <a:r>
                        <a:rPr lang="en-US" sz="900" b="1" spc="160" dirty="0">
                          <a:effectLst/>
                          <a:latin typeface="Arial" panose="020B0604020202020204" pitchFamily="34" charset="0"/>
                          <a:ea typeface="Arial" panose="020B0604020202020204" pitchFamily="34" charset="0"/>
                        </a:rPr>
                        <a:t> </a:t>
                      </a:r>
                      <a:r>
                        <a:rPr lang="en-US" sz="900" spc="5" dirty="0" err="1">
                          <a:effectLst/>
                          <a:latin typeface="Arial" panose="020B0604020202020204" pitchFamily="34" charset="0"/>
                          <a:ea typeface="Arial" panose="020B0604020202020204" pitchFamily="34" charset="0"/>
                        </a:rPr>
                        <a:t>E</a:t>
                      </a:r>
                      <a:r>
                        <a:rPr lang="en-US" sz="900" spc="-25" dirty="0" err="1">
                          <a:effectLst/>
                          <a:latin typeface="Arial" panose="020B0604020202020204" pitchFamily="34" charset="0"/>
                          <a:ea typeface="Arial" panose="020B0604020202020204" pitchFamily="34" charset="0"/>
                        </a:rPr>
                        <a:t>x</a:t>
                      </a:r>
                      <a:r>
                        <a:rPr lang="en-US" sz="900" spc="10" dirty="0" err="1">
                          <a:effectLst/>
                          <a:latin typeface="Arial" panose="020B0604020202020204" pitchFamily="34" charset="0"/>
                          <a:ea typeface="Arial" panose="020B0604020202020204" pitchFamily="34" charset="0"/>
                        </a:rPr>
                        <a:t>p</a:t>
                      </a:r>
                      <a:r>
                        <a:rPr lang="en-US" sz="900" spc="-10" dirty="0" err="1">
                          <a:effectLst/>
                          <a:latin typeface="Arial" panose="020B0604020202020204" pitchFamily="34" charset="0"/>
                          <a:ea typeface="Arial" panose="020B0604020202020204" pitchFamily="34" charset="0"/>
                        </a:rPr>
                        <a:t>r</a:t>
                      </a:r>
                      <a:r>
                        <a:rPr lang="en-US" sz="900" spc="10" dirty="0" err="1">
                          <a:effectLst/>
                          <a:latin typeface="Arial" panose="020B0604020202020204" pitchFamily="34" charset="0"/>
                          <a:ea typeface="Arial" panose="020B0604020202020204" pitchFamily="34" charset="0"/>
                        </a:rPr>
                        <a:t>e</a:t>
                      </a:r>
                      <a:r>
                        <a:rPr lang="en-US" sz="900" spc="-25" dirty="0" err="1">
                          <a:effectLst/>
                          <a:latin typeface="Arial" panose="020B0604020202020204" pitchFamily="34" charset="0"/>
                          <a:ea typeface="Arial" panose="020B0604020202020204" pitchFamily="34" charset="0"/>
                        </a:rPr>
                        <a:t>s</a:t>
                      </a:r>
                      <a:r>
                        <a:rPr lang="en-US" sz="900" dirty="0" err="1">
                          <a:effectLst/>
                          <a:latin typeface="Arial" panose="020B0604020202020204" pitchFamily="34" charset="0"/>
                          <a:ea typeface="Arial" panose="020B0604020202020204" pitchFamily="34" charset="0"/>
                        </a:rPr>
                        <a:t>a</a:t>
                      </a:r>
                      <a:r>
                        <a:rPr lang="en-US" sz="900" dirty="0">
                          <a:effectLst/>
                          <a:latin typeface="Arial" panose="020B0604020202020204" pitchFamily="34" charset="0"/>
                          <a:ea typeface="Arial" panose="020B0604020202020204" pitchFamily="34" charset="0"/>
                        </a:rPr>
                        <a:t> </a:t>
                      </a:r>
                      <a:r>
                        <a:rPr lang="en-US" sz="900" spc="-5" dirty="0">
                          <a:effectLst/>
                          <a:latin typeface="Arial" panose="020B0604020202020204" pitchFamily="34" charset="0"/>
                          <a:ea typeface="Arial" panose="020B0604020202020204" pitchFamily="34" charset="0"/>
                        </a:rPr>
                        <a:t>i</a:t>
                      </a:r>
                      <a:r>
                        <a:rPr lang="en-US" sz="900" spc="10" dirty="0">
                          <a:effectLst/>
                          <a:latin typeface="Arial" panose="020B0604020202020204" pitchFamily="34" charset="0"/>
                          <a:ea typeface="Arial" panose="020B0604020202020204" pitchFamily="34" charset="0"/>
                        </a:rPr>
                        <a:t>dea</a:t>
                      </a:r>
                      <a:r>
                        <a:rPr lang="en-US" sz="900" dirty="0">
                          <a:effectLst/>
                          <a:latin typeface="Arial" panose="020B0604020202020204" pitchFamily="34" charset="0"/>
                          <a:ea typeface="Arial" panose="020B0604020202020204" pitchFamily="34" charset="0"/>
                        </a:rPr>
                        <a:t>s                 </a:t>
                      </a:r>
                      <a:r>
                        <a:rPr lang="en-US" sz="900" spc="85" dirty="0">
                          <a:effectLst/>
                          <a:latin typeface="Arial" panose="020B0604020202020204" pitchFamily="34" charset="0"/>
                          <a:ea typeface="Arial" panose="020B0604020202020204" pitchFamily="34" charset="0"/>
                        </a:rPr>
                        <a:t> </a:t>
                      </a:r>
                      <a:r>
                        <a:rPr lang="en-US" sz="900" dirty="0">
                          <a:effectLst/>
                          <a:latin typeface="Arial" panose="020B0604020202020204" pitchFamily="34" charset="0"/>
                          <a:ea typeface="Arial" panose="020B0604020202020204" pitchFamily="34" charset="0"/>
                        </a:rPr>
                        <a:t>y </a:t>
                      </a:r>
                      <a:r>
                        <a:rPr lang="en-US" sz="900" dirty="0" err="1">
                          <a:effectLst/>
                          <a:latin typeface="Arial" panose="020B0604020202020204" pitchFamily="34" charset="0"/>
                          <a:ea typeface="Arial" panose="020B0604020202020204" pitchFamily="34" charset="0"/>
                        </a:rPr>
                        <a:t>c</a:t>
                      </a:r>
                      <a:r>
                        <a:rPr lang="en-US" sz="900" spc="10" dirty="0" err="1">
                          <a:effectLst/>
                          <a:latin typeface="Arial" panose="020B0604020202020204" pitchFamily="34" charset="0"/>
                          <a:ea typeface="Arial" panose="020B0604020202020204" pitchFamily="34" charset="0"/>
                        </a:rPr>
                        <a:t>on</a:t>
                      </a:r>
                      <a:r>
                        <a:rPr lang="en-US" sz="900" spc="-25" dirty="0" err="1">
                          <a:effectLst/>
                          <a:latin typeface="Arial" panose="020B0604020202020204" pitchFamily="34" charset="0"/>
                          <a:ea typeface="Arial" panose="020B0604020202020204" pitchFamily="34" charset="0"/>
                        </a:rPr>
                        <a:t>c</a:t>
                      </a:r>
                      <a:r>
                        <a:rPr lang="en-US" sz="900" spc="10" dirty="0" err="1">
                          <a:effectLst/>
                          <a:latin typeface="Arial" panose="020B0604020202020204" pitchFamily="34" charset="0"/>
                          <a:ea typeface="Arial" panose="020B0604020202020204" pitchFamily="34" charset="0"/>
                        </a:rPr>
                        <a:t>ep</a:t>
                      </a:r>
                      <a:r>
                        <a:rPr lang="en-US" sz="900" spc="-20" dirty="0" err="1">
                          <a:effectLst/>
                          <a:latin typeface="Arial" panose="020B0604020202020204" pitchFamily="34" charset="0"/>
                          <a:ea typeface="Arial" panose="020B0604020202020204" pitchFamily="34" charset="0"/>
                        </a:rPr>
                        <a:t>t</a:t>
                      </a:r>
                      <a:r>
                        <a:rPr lang="en-US" sz="900" spc="10" dirty="0" err="1">
                          <a:effectLst/>
                          <a:latin typeface="Arial" panose="020B0604020202020204" pitchFamily="34" charset="0"/>
                          <a:ea typeface="Arial" panose="020B0604020202020204" pitchFamily="34" charset="0"/>
                        </a:rPr>
                        <a:t>o</a:t>
                      </a:r>
                      <a:r>
                        <a:rPr lang="en-US" sz="900" dirty="0" err="1">
                          <a:effectLst/>
                          <a:latin typeface="Arial" panose="020B0604020202020204" pitchFamily="34" charset="0"/>
                          <a:ea typeface="Arial" panose="020B0604020202020204" pitchFamily="34" charset="0"/>
                        </a:rPr>
                        <a:t>s</a:t>
                      </a:r>
                      <a:r>
                        <a:rPr lang="en-US" sz="900" dirty="0">
                          <a:effectLst/>
                          <a:latin typeface="Arial" panose="020B0604020202020204" pitchFamily="34" charset="0"/>
                          <a:ea typeface="Arial" panose="020B0604020202020204" pitchFamily="34" charset="0"/>
                        </a:rPr>
                        <a:t> </a:t>
                      </a:r>
                      <a:r>
                        <a:rPr lang="en-US" sz="900" spc="-10" dirty="0" err="1">
                          <a:effectLst/>
                          <a:latin typeface="Arial" panose="020B0604020202020204" pitchFamily="34" charset="0"/>
                          <a:ea typeface="Arial" panose="020B0604020202020204" pitchFamily="34" charset="0"/>
                        </a:rPr>
                        <a:t>m</a:t>
                      </a:r>
                      <a:r>
                        <a:rPr lang="en-US" sz="900" spc="10" dirty="0" err="1">
                          <a:effectLst/>
                          <a:latin typeface="Arial" panose="020B0604020202020204" pitchFamily="34" charset="0"/>
                          <a:ea typeface="Arial" panose="020B0604020202020204" pitchFamily="34" charset="0"/>
                        </a:rPr>
                        <a:t>ed</a:t>
                      </a:r>
                      <a:r>
                        <a:rPr lang="en-US" sz="900" spc="-5" dirty="0" err="1">
                          <a:effectLst/>
                          <a:latin typeface="Arial" panose="020B0604020202020204" pitchFamily="34" charset="0"/>
                          <a:ea typeface="Arial" panose="020B0604020202020204" pitchFamily="34" charset="0"/>
                        </a:rPr>
                        <a:t>i</a:t>
                      </a:r>
                      <a:r>
                        <a:rPr lang="en-US" sz="900" spc="-15" dirty="0" err="1">
                          <a:effectLst/>
                          <a:latin typeface="Arial" panose="020B0604020202020204" pitchFamily="34" charset="0"/>
                          <a:ea typeface="Arial" panose="020B0604020202020204" pitchFamily="34" charset="0"/>
                        </a:rPr>
                        <a:t>a</a:t>
                      </a:r>
                      <a:r>
                        <a:rPr lang="en-US" sz="900" spc="10" dirty="0" err="1">
                          <a:effectLst/>
                          <a:latin typeface="Arial" panose="020B0604020202020204" pitchFamily="34" charset="0"/>
                          <a:ea typeface="Arial" panose="020B0604020202020204" pitchFamily="34" charset="0"/>
                        </a:rPr>
                        <a:t>n</a:t>
                      </a:r>
                      <a:r>
                        <a:rPr lang="en-US" sz="900" spc="5" dirty="0" err="1">
                          <a:effectLst/>
                          <a:latin typeface="Arial" panose="020B0604020202020204" pitchFamily="34" charset="0"/>
                          <a:ea typeface="Arial" panose="020B0604020202020204" pitchFamily="34" charset="0"/>
                        </a:rPr>
                        <a:t>t</a:t>
                      </a:r>
                      <a:r>
                        <a:rPr lang="en-US" sz="900" dirty="0" err="1">
                          <a:effectLst/>
                          <a:latin typeface="Arial" panose="020B0604020202020204" pitchFamily="34" charset="0"/>
                          <a:ea typeface="Arial" panose="020B0604020202020204" pitchFamily="34" charset="0"/>
                        </a:rPr>
                        <a:t>e</a:t>
                      </a:r>
                      <a:r>
                        <a:rPr lang="en-US" sz="900" dirty="0">
                          <a:effectLst/>
                          <a:latin typeface="Arial" panose="020B0604020202020204" pitchFamily="34" charset="0"/>
                          <a:ea typeface="Arial" panose="020B0604020202020204" pitchFamily="34" charset="0"/>
                        </a:rPr>
                        <a:t> </a:t>
                      </a:r>
                      <a:r>
                        <a:rPr lang="en-US" sz="900" spc="-10" dirty="0" err="1">
                          <a:effectLst/>
                          <a:latin typeface="Arial" panose="020B0604020202020204" pitchFamily="34" charset="0"/>
                          <a:ea typeface="Arial" panose="020B0604020202020204" pitchFamily="34" charset="0"/>
                        </a:rPr>
                        <a:t>r</a:t>
                      </a:r>
                      <a:r>
                        <a:rPr lang="en-US" sz="900" spc="10" dirty="0" err="1">
                          <a:effectLst/>
                          <a:latin typeface="Arial" panose="020B0604020202020204" pitchFamily="34" charset="0"/>
                          <a:ea typeface="Arial" panose="020B0604020202020204" pitchFamily="34" charset="0"/>
                        </a:rPr>
                        <a:t>ep</a:t>
                      </a:r>
                      <a:r>
                        <a:rPr lang="en-US" sz="900" spc="-10" dirty="0" err="1">
                          <a:effectLst/>
                          <a:latin typeface="Arial" panose="020B0604020202020204" pitchFamily="34" charset="0"/>
                          <a:ea typeface="Arial" panose="020B0604020202020204" pitchFamily="34" charset="0"/>
                        </a:rPr>
                        <a:t>r</a:t>
                      </a:r>
                      <a:r>
                        <a:rPr lang="en-US" sz="900" spc="10" dirty="0" err="1">
                          <a:effectLst/>
                          <a:latin typeface="Arial" panose="020B0604020202020204" pitchFamily="34" charset="0"/>
                          <a:ea typeface="Arial" panose="020B0604020202020204" pitchFamily="34" charset="0"/>
                        </a:rPr>
                        <a:t>e</a:t>
                      </a:r>
                      <a:r>
                        <a:rPr lang="en-US" sz="900" spc="-25" dirty="0" err="1">
                          <a:effectLst/>
                          <a:latin typeface="Arial" panose="020B0604020202020204" pitchFamily="34" charset="0"/>
                          <a:ea typeface="Arial" panose="020B0604020202020204" pitchFamily="34" charset="0"/>
                        </a:rPr>
                        <a:t>s</a:t>
                      </a:r>
                      <a:r>
                        <a:rPr lang="en-US" sz="900" spc="10" dirty="0" err="1">
                          <a:effectLst/>
                          <a:latin typeface="Arial" panose="020B0604020202020204" pitchFamily="34" charset="0"/>
                          <a:ea typeface="Arial" panose="020B0604020202020204" pitchFamily="34" charset="0"/>
                        </a:rPr>
                        <a:t>en</a:t>
                      </a:r>
                      <a:r>
                        <a:rPr lang="en-US" sz="900" spc="-20" dirty="0" err="1">
                          <a:effectLst/>
                          <a:latin typeface="Arial" panose="020B0604020202020204" pitchFamily="34" charset="0"/>
                          <a:ea typeface="Arial" panose="020B0604020202020204" pitchFamily="34" charset="0"/>
                        </a:rPr>
                        <a:t>t</a:t>
                      </a:r>
                      <a:r>
                        <a:rPr lang="en-US" sz="900" spc="10" dirty="0" err="1">
                          <a:effectLst/>
                          <a:latin typeface="Arial" panose="020B0604020202020204" pitchFamily="34" charset="0"/>
                          <a:ea typeface="Arial" panose="020B0604020202020204" pitchFamily="34" charset="0"/>
                        </a:rPr>
                        <a:t>a</a:t>
                      </a:r>
                      <a:r>
                        <a:rPr lang="en-US" sz="900" dirty="0" err="1">
                          <a:effectLst/>
                          <a:latin typeface="Arial" panose="020B0604020202020204" pitchFamily="34" charset="0"/>
                          <a:ea typeface="Arial" panose="020B0604020202020204" pitchFamily="34" charset="0"/>
                        </a:rPr>
                        <a:t>c</a:t>
                      </a:r>
                      <a:r>
                        <a:rPr lang="en-US" sz="900" spc="-5" dirty="0" err="1">
                          <a:effectLst/>
                          <a:latin typeface="Arial" panose="020B0604020202020204" pitchFamily="34" charset="0"/>
                          <a:ea typeface="Arial" panose="020B0604020202020204" pitchFamily="34" charset="0"/>
                        </a:rPr>
                        <a:t>i</a:t>
                      </a:r>
                      <a:r>
                        <a:rPr lang="en-US" sz="900" spc="-15" dirty="0" err="1">
                          <a:effectLst/>
                          <a:latin typeface="Arial" panose="020B0604020202020204" pitchFamily="34" charset="0"/>
                          <a:ea typeface="Arial" panose="020B0604020202020204" pitchFamily="34" charset="0"/>
                        </a:rPr>
                        <a:t>o</a:t>
                      </a:r>
                      <a:r>
                        <a:rPr lang="en-US" sz="900" spc="10" dirty="0" err="1">
                          <a:effectLst/>
                          <a:latin typeface="Arial" panose="020B0604020202020204" pitchFamily="34" charset="0"/>
                          <a:ea typeface="Arial" panose="020B0604020202020204" pitchFamily="34" charset="0"/>
                        </a:rPr>
                        <a:t>ne</a:t>
                      </a:r>
                      <a:r>
                        <a:rPr lang="en-US" sz="900" dirty="0" err="1">
                          <a:effectLst/>
                          <a:latin typeface="Arial" panose="020B0604020202020204" pitchFamily="34" charset="0"/>
                          <a:ea typeface="Arial" panose="020B0604020202020204" pitchFamily="34" charset="0"/>
                        </a:rPr>
                        <a:t>s</a:t>
                      </a:r>
                      <a:r>
                        <a:rPr lang="en-US" sz="900" dirty="0">
                          <a:effectLst/>
                          <a:latin typeface="Arial" panose="020B0604020202020204" pitchFamily="34" charset="0"/>
                          <a:ea typeface="Arial" panose="020B0604020202020204" pitchFamily="34" charset="0"/>
                        </a:rPr>
                        <a:t> </a:t>
                      </a:r>
                      <a:r>
                        <a:rPr lang="en-US" sz="900" spc="-5" dirty="0" err="1">
                          <a:effectLst/>
                          <a:latin typeface="Arial" panose="020B0604020202020204" pitchFamily="34" charset="0"/>
                          <a:ea typeface="Arial" panose="020B0604020202020204" pitchFamily="34" charset="0"/>
                        </a:rPr>
                        <a:t>li</a:t>
                      </a:r>
                      <a:r>
                        <a:rPr lang="en-US" sz="900" spc="10" dirty="0" err="1">
                          <a:effectLst/>
                          <a:latin typeface="Arial" panose="020B0604020202020204" pitchFamily="34" charset="0"/>
                          <a:ea typeface="Arial" panose="020B0604020202020204" pitchFamily="34" charset="0"/>
                        </a:rPr>
                        <a:t>ngü</a:t>
                      </a:r>
                      <a:r>
                        <a:rPr lang="en-US" sz="900" spc="-20" dirty="0" err="1">
                          <a:effectLst/>
                          <a:latin typeface="Arial" panose="020B0604020202020204" pitchFamily="34" charset="0"/>
                          <a:ea typeface="Arial" panose="020B0604020202020204" pitchFamily="34" charset="0"/>
                        </a:rPr>
                        <a:t>í</a:t>
                      </a:r>
                      <a:r>
                        <a:rPr lang="en-US" sz="900" dirty="0" err="1">
                          <a:effectLst/>
                          <a:latin typeface="Arial" panose="020B0604020202020204" pitchFamily="34" charset="0"/>
                          <a:ea typeface="Arial" panose="020B0604020202020204" pitchFamily="34" charset="0"/>
                        </a:rPr>
                        <a:t>s</a:t>
                      </a:r>
                      <a:r>
                        <a:rPr lang="en-US" sz="900" spc="5" dirty="0" err="1">
                          <a:effectLst/>
                          <a:latin typeface="Arial" panose="020B0604020202020204" pitchFamily="34" charset="0"/>
                          <a:ea typeface="Arial" panose="020B0604020202020204" pitchFamily="34" charset="0"/>
                        </a:rPr>
                        <a:t>t</a:t>
                      </a:r>
                      <a:r>
                        <a:rPr lang="en-US" sz="900" spc="-5" dirty="0" err="1">
                          <a:effectLst/>
                          <a:latin typeface="Arial" panose="020B0604020202020204" pitchFamily="34" charset="0"/>
                          <a:ea typeface="Arial" panose="020B0604020202020204" pitchFamily="34" charset="0"/>
                        </a:rPr>
                        <a:t>i</a:t>
                      </a:r>
                      <a:r>
                        <a:rPr lang="en-US" sz="900" dirty="0" err="1">
                          <a:effectLst/>
                          <a:latin typeface="Arial" panose="020B0604020202020204" pitchFamily="34" charset="0"/>
                          <a:ea typeface="Arial" panose="020B0604020202020204" pitchFamily="34" charset="0"/>
                        </a:rPr>
                        <a:t>c</a:t>
                      </a:r>
                      <a:r>
                        <a:rPr lang="en-US" sz="900" spc="10" dirty="0" err="1">
                          <a:effectLst/>
                          <a:latin typeface="Arial" panose="020B0604020202020204" pitchFamily="34" charset="0"/>
                          <a:ea typeface="Arial" panose="020B0604020202020204" pitchFamily="34" charset="0"/>
                        </a:rPr>
                        <a:t>a</a:t>
                      </a:r>
                      <a:r>
                        <a:rPr lang="en-US" sz="900" spc="-25" dirty="0" err="1">
                          <a:effectLst/>
                          <a:latin typeface="Arial" panose="020B0604020202020204" pitchFamily="34" charset="0"/>
                          <a:ea typeface="Arial" panose="020B0604020202020204" pitchFamily="34" charset="0"/>
                        </a:rPr>
                        <a:t>s</a:t>
                      </a:r>
                      <a:r>
                        <a:rPr lang="en-US" sz="900" dirty="0">
                          <a:effectLst/>
                          <a:latin typeface="Arial" panose="020B0604020202020204" pitchFamily="34" charset="0"/>
                          <a:ea typeface="Arial" panose="020B0604020202020204" pitchFamily="34" charset="0"/>
                        </a:rPr>
                        <a:t>, </a:t>
                      </a:r>
                      <a:r>
                        <a:rPr lang="en-US" sz="900" spc="-10" dirty="0" err="1">
                          <a:effectLst/>
                          <a:latin typeface="Arial" panose="020B0604020202020204" pitchFamily="34" charset="0"/>
                          <a:ea typeface="Arial" panose="020B0604020202020204" pitchFamily="34" charset="0"/>
                        </a:rPr>
                        <a:t>m</a:t>
                      </a:r>
                      <a:r>
                        <a:rPr lang="en-US" sz="900" spc="10" dirty="0" err="1">
                          <a:effectLst/>
                          <a:latin typeface="Arial" panose="020B0604020202020204" pitchFamily="34" charset="0"/>
                          <a:ea typeface="Arial" panose="020B0604020202020204" pitchFamily="34" charset="0"/>
                        </a:rPr>
                        <a:t>a</a:t>
                      </a:r>
                      <a:r>
                        <a:rPr lang="en-US" sz="900" spc="5" dirty="0" err="1">
                          <a:effectLst/>
                          <a:latin typeface="Arial" panose="020B0604020202020204" pitchFamily="34" charset="0"/>
                          <a:ea typeface="Arial" panose="020B0604020202020204" pitchFamily="34" charset="0"/>
                        </a:rPr>
                        <a:t>t</a:t>
                      </a:r>
                      <a:r>
                        <a:rPr lang="en-US" sz="900" spc="10" dirty="0" err="1">
                          <a:effectLst/>
                          <a:latin typeface="Arial" panose="020B0604020202020204" pitchFamily="34" charset="0"/>
                          <a:ea typeface="Arial" panose="020B0604020202020204" pitchFamily="34" charset="0"/>
                        </a:rPr>
                        <a:t>e</a:t>
                      </a:r>
                      <a:r>
                        <a:rPr lang="en-US" sz="900" spc="-10" dirty="0" err="1">
                          <a:effectLst/>
                          <a:latin typeface="Arial" panose="020B0604020202020204" pitchFamily="34" charset="0"/>
                          <a:ea typeface="Arial" panose="020B0604020202020204" pitchFamily="34" charset="0"/>
                        </a:rPr>
                        <a:t>m</a:t>
                      </a:r>
                      <a:r>
                        <a:rPr lang="en-US" sz="900" spc="-15" dirty="0" err="1">
                          <a:effectLst/>
                          <a:latin typeface="Arial" panose="020B0604020202020204" pitchFamily="34" charset="0"/>
                          <a:ea typeface="Arial" panose="020B0604020202020204" pitchFamily="34" charset="0"/>
                        </a:rPr>
                        <a:t>á</a:t>
                      </a:r>
                      <a:r>
                        <a:rPr lang="en-US" sz="900" spc="5" dirty="0" err="1">
                          <a:effectLst/>
                          <a:latin typeface="Arial" panose="020B0604020202020204" pitchFamily="34" charset="0"/>
                          <a:ea typeface="Arial" panose="020B0604020202020204" pitchFamily="34" charset="0"/>
                        </a:rPr>
                        <a:t>t</a:t>
                      </a:r>
                      <a:r>
                        <a:rPr lang="en-US" sz="900" spc="-5" dirty="0" err="1">
                          <a:effectLst/>
                          <a:latin typeface="Arial" panose="020B0604020202020204" pitchFamily="34" charset="0"/>
                          <a:ea typeface="Arial" panose="020B0604020202020204" pitchFamily="34" charset="0"/>
                        </a:rPr>
                        <a:t>i</a:t>
                      </a:r>
                      <a:r>
                        <a:rPr lang="en-US" sz="900" dirty="0" err="1">
                          <a:effectLst/>
                          <a:latin typeface="Arial" panose="020B0604020202020204" pitchFamily="34" charset="0"/>
                          <a:ea typeface="Arial" panose="020B0604020202020204" pitchFamily="34" charset="0"/>
                        </a:rPr>
                        <a:t>c</a:t>
                      </a:r>
                      <a:r>
                        <a:rPr lang="en-US" sz="900" spc="10" dirty="0" err="1">
                          <a:effectLst/>
                          <a:latin typeface="Arial" panose="020B0604020202020204" pitchFamily="34" charset="0"/>
                          <a:ea typeface="Arial" panose="020B0604020202020204" pitchFamily="34" charset="0"/>
                        </a:rPr>
                        <a:t>a</a:t>
                      </a:r>
                      <a:r>
                        <a:rPr lang="en-US" sz="900" dirty="0" err="1">
                          <a:effectLst/>
                          <a:latin typeface="Arial" panose="020B0604020202020204" pitchFamily="34" charset="0"/>
                          <a:ea typeface="Arial" panose="020B0604020202020204" pitchFamily="34" charset="0"/>
                        </a:rPr>
                        <a:t>s</a:t>
                      </a:r>
                      <a:r>
                        <a:rPr lang="en-US" sz="900" dirty="0">
                          <a:effectLst/>
                          <a:latin typeface="Arial" panose="020B0604020202020204" pitchFamily="34" charset="0"/>
                          <a:ea typeface="Arial" panose="020B0604020202020204" pitchFamily="34" charset="0"/>
                        </a:rPr>
                        <a:t>     </a:t>
                      </a:r>
                      <a:r>
                        <a:rPr lang="en-US" sz="900" spc="65" dirty="0">
                          <a:effectLst/>
                          <a:latin typeface="Arial" panose="020B0604020202020204" pitchFamily="34" charset="0"/>
                          <a:ea typeface="Arial" panose="020B0604020202020204" pitchFamily="34" charset="0"/>
                        </a:rPr>
                        <a:t> </a:t>
                      </a:r>
                      <a:r>
                        <a:rPr lang="en-US" sz="900" dirty="0">
                          <a:effectLst/>
                          <a:latin typeface="Arial" panose="020B0604020202020204" pitchFamily="34" charset="0"/>
                          <a:ea typeface="Arial" panose="020B0604020202020204" pitchFamily="34" charset="0"/>
                        </a:rPr>
                        <a:t>o </a:t>
                      </a:r>
                      <a:r>
                        <a:rPr lang="en-US" sz="900" spc="10" dirty="0" err="1">
                          <a:effectLst/>
                          <a:latin typeface="Arial" panose="020B0604020202020204" pitchFamily="34" charset="0"/>
                          <a:ea typeface="Arial" panose="020B0604020202020204" pitchFamily="34" charset="0"/>
                        </a:rPr>
                        <a:t>g</a:t>
                      </a:r>
                      <a:r>
                        <a:rPr lang="en-US" sz="900" spc="-10" dirty="0" err="1">
                          <a:effectLst/>
                          <a:latin typeface="Arial" panose="020B0604020202020204" pitchFamily="34" charset="0"/>
                          <a:ea typeface="Arial" panose="020B0604020202020204" pitchFamily="34" charset="0"/>
                        </a:rPr>
                        <a:t>r</a:t>
                      </a:r>
                      <a:r>
                        <a:rPr lang="en-US" sz="900" spc="-15" dirty="0" err="1">
                          <a:effectLst/>
                          <a:latin typeface="Arial" panose="020B0604020202020204" pitchFamily="34" charset="0"/>
                          <a:ea typeface="Arial" panose="020B0604020202020204" pitchFamily="34" charset="0"/>
                        </a:rPr>
                        <a:t>á</a:t>
                      </a:r>
                      <a:r>
                        <a:rPr lang="en-US" sz="900" spc="30" dirty="0" err="1">
                          <a:effectLst/>
                          <a:latin typeface="Arial" panose="020B0604020202020204" pitchFamily="34" charset="0"/>
                          <a:ea typeface="Arial" panose="020B0604020202020204" pitchFamily="34" charset="0"/>
                        </a:rPr>
                        <a:t>f</a:t>
                      </a:r>
                      <a:r>
                        <a:rPr lang="en-US" sz="900" spc="-5" dirty="0" err="1">
                          <a:effectLst/>
                          <a:latin typeface="Arial" panose="020B0604020202020204" pitchFamily="34" charset="0"/>
                          <a:ea typeface="Arial" panose="020B0604020202020204" pitchFamily="34" charset="0"/>
                        </a:rPr>
                        <a:t>i</a:t>
                      </a:r>
                      <a:r>
                        <a:rPr lang="en-US" sz="900" dirty="0" err="1">
                          <a:effectLst/>
                          <a:latin typeface="Arial" panose="020B0604020202020204" pitchFamily="34" charset="0"/>
                          <a:ea typeface="Arial" panose="020B0604020202020204" pitchFamily="34" charset="0"/>
                        </a:rPr>
                        <a:t>c</a:t>
                      </a:r>
                      <a:r>
                        <a:rPr lang="en-US" sz="900" spc="-15" dirty="0" err="1">
                          <a:effectLst/>
                          <a:latin typeface="Arial" panose="020B0604020202020204" pitchFamily="34" charset="0"/>
                          <a:ea typeface="Arial" panose="020B0604020202020204" pitchFamily="34" charset="0"/>
                        </a:rPr>
                        <a:t>a</a:t>
                      </a:r>
                      <a:r>
                        <a:rPr lang="en-US" sz="900" dirty="0" err="1">
                          <a:effectLst/>
                          <a:latin typeface="Arial" panose="020B0604020202020204" pitchFamily="34" charset="0"/>
                          <a:ea typeface="Arial" panose="020B0604020202020204" pitchFamily="34" charset="0"/>
                        </a:rPr>
                        <a:t>s</a:t>
                      </a:r>
                      <a:r>
                        <a:rPr lang="en-US" sz="900" dirty="0">
                          <a:effectLst/>
                          <a:latin typeface="Arial" panose="020B0604020202020204" pitchFamily="34" charset="0"/>
                          <a:ea typeface="Arial" panose="020B0604020202020204" pitchFamily="34" charset="0"/>
                        </a:rPr>
                        <a:t>.</a:t>
                      </a:r>
                      <a:endParaRPr lang="es-MX" sz="900" dirty="0">
                        <a:effectLst/>
                        <a:latin typeface="Times New Roman" panose="02020603050405020304" pitchFamily="18" charset="0"/>
                        <a:ea typeface="Times New Roman" panose="02020603050405020304" pitchFamily="18" charset="0"/>
                      </a:endParaRPr>
                    </a:p>
                    <a:p>
                      <a:pPr>
                        <a:lnSpc>
                          <a:spcPts val="500"/>
                        </a:lnSpc>
                        <a:spcBef>
                          <a:spcPts val="30"/>
                        </a:spcBef>
                        <a:spcAft>
                          <a:spcPts val="0"/>
                        </a:spcAft>
                      </a:pPr>
                      <a:r>
                        <a:rPr lang="en-US" sz="900" dirty="0">
                          <a:effectLst/>
                          <a:latin typeface="Times New Roman" panose="02020603050405020304" pitchFamily="18" charset="0"/>
                          <a:ea typeface="Times New Roman" panose="02020603050405020304" pitchFamily="18" charset="0"/>
                        </a:rPr>
                        <a:t> </a:t>
                      </a:r>
                      <a:endParaRPr lang="es-MX" sz="900" dirty="0">
                        <a:effectLst/>
                        <a:latin typeface="Times New Roman" panose="02020603050405020304" pitchFamily="18" charset="0"/>
                        <a:ea typeface="Times New Roman" panose="02020603050405020304" pitchFamily="18" charset="0"/>
                      </a:endParaRPr>
                    </a:p>
                    <a:p>
                      <a:pPr marL="63500" marR="41275">
                        <a:spcAft>
                          <a:spcPts val="0"/>
                        </a:spcAft>
                      </a:pPr>
                      <a:r>
                        <a:rPr lang="en-US" sz="900" b="1" spc="10" dirty="0">
                          <a:effectLst/>
                          <a:latin typeface="Arial" panose="020B0604020202020204" pitchFamily="34" charset="0"/>
                          <a:ea typeface="Arial" panose="020B0604020202020204" pitchFamily="34" charset="0"/>
                        </a:rPr>
                        <a:t>5</a:t>
                      </a:r>
                      <a:r>
                        <a:rPr lang="en-US" sz="900" b="1" dirty="0">
                          <a:effectLst/>
                          <a:latin typeface="Arial" panose="020B0604020202020204" pitchFamily="34" charset="0"/>
                          <a:ea typeface="Arial" panose="020B0604020202020204" pitchFamily="34" charset="0"/>
                        </a:rPr>
                        <a:t>.        </a:t>
                      </a:r>
                      <a:r>
                        <a:rPr lang="en-US" sz="900" b="1" spc="120" dirty="0">
                          <a:effectLst/>
                          <a:latin typeface="Arial" panose="020B0604020202020204" pitchFamily="34" charset="0"/>
                          <a:ea typeface="Arial" panose="020B0604020202020204" pitchFamily="34" charset="0"/>
                        </a:rPr>
                        <a:t> </a:t>
                      </a:r>
                      <a:r>
                        <a:rPr lang="en-US" sz="900" spc="-30" dirty="0">
                          <a:effectLst/>
                          <a:latin typeface="Arial" panose="020B0604020202020204" pitchFamily="34" charset="0"/>
                          <a:ea typeface="Arial" panose="020B0604020202020204" pitchFamily="34" charset="0"/>
                        </a:rPr>
                        <a:t>D</a:t>
                      </a:r>
                      <a:r>
                        <a:rPr lang="en-US" sz="900" spc="10" dirty="0">
                          <a:effectLst/>
                          <a:latin typeface="Arial" panose="020B0604020202020204" pitchFamily="34" charset="0"/>
                          <a:ea typeface="Arial" panose="020B0604020202020204" pitchFamily="34" charset="0"/>
                        </a:rPr>
                        <a:t>e</a:t>
                      </a:r>
                      <a:r>
                        <a:rPr lang="en-US" sz="900" dirty="0">
                          <a:effectLst/>
                          <a:latin typeface="Arial" panose="020B0604020202020204" pitchFamily="34" charset="0"/>
                          <a:ea typeface="Arial" panose="020B0604020202020204" pitchFamily="34" charset="0"/>
                        </a:rPr>
                        <a:t>s</a:t>
                      </a:r>
                      <a:r>
                        <a:rPr lang="en-US" sz="900" spc="10" dirty="0">
                          <a:effectLst/>
                          <a:latin typeface="Arial" panose="020B0604020202020204" pitchFamily="34" charset="0"/>
                          <a:ea typeface="Arial" panose="020B0604020202020204" pitchFamily="34" charset="0"/>
                        </a:rPr>
                        <a:t>a</a:t>
                      </a:r>
                      <a:r>
                        <a:rPr lang="en-US" sz="900" spc="-10" dirty="0">
                          <a:effectLst/>
                          <a:latin typeface="Arial" panose="020B0604020202020204" pitchFamily="34" charset="0"/>
                          <a:ea typeface="Arial" panose="020B0604020202020204" pitchFamily="34" charset="0"/>
                        </a:rPr>
                        <a:t>rr</a:t>
                      </a:r>
                      <a:r>
                        <a:rPr lang="en-US" sz="900" spc="10" dirty="0">
                          <a:effectLst/>
                          <a:latin typeface="Arial" panose="020B0604020202020204" pitchFamily="34" charset="0"/>
                          <a:ea typeface="Arial" panose="020B0604020202020204" pitchFamily="34" charset="0"/>
                        </a:rPr>
                        <a:t>o</a:t>
                      </a:r>
                      <a:r>
                        <a:rPr lang="en-US" sz="900" spc="-5" dirty="0">
                          <a:effectLst/>
                          <a:latin typeface="Arial" panose="020B0604020202020204" pitchFamily="34" charset="0"/>
                          <a:ea typeface="Arial" panose="020B0604020202020204" pitchFamily="34" charset="0"/>
                        </a:rPr>
                        <a:t>l</a:t>
                      </a:r>
                      <a:r>
                        <a:rPr lang="en-US" sz="900" spc="-30" dirty="0">
                          <a:effectLst/>
                          <a:latin typeface="Arial" panose="020B0604020202020204" pitchFamily="34" charset="0"/>
                          <a:ea typeface="Arial" panose="020B0604020202020204" pitchFamily="34" charset="0"/>
                        </a:rPr>
                        <a:t>l</a:t>
                      </a:r>
                      <a:r>
                        <a:rPr lang="en-US" sz="900" dirty="0">
                          <a:effectLst/>
                          <a:latin typeface="Arial" panose="020B0604020202020204" pitchFamily="34" charset="0"/>
                          <a:ea typeface="Arial" panose="020B0604020202020204" pitchFamily="34" charset="0"/>
                        </a:rPr>
                        <a:t>a </a:t>
                      </a:r>
                      <a:r>
                        <a:rPr lang="en-US" sz="900" spc="-5" dirty="0">
                          <a:effectLst/>
                          <a:latin typeface="Arial" panose="020B0604020202020204" pitchFamily="34" charset="0"/>
                          <a:ea typeface="Arial" panose="020B0604020202020204" pitchFamily="34" charset="0"/>
                        </a:rPr>
                        <a:t>i</a:t>
                      </a:r>
                      <a:r>
                        <a:rPr lang="en-US" sz="900" spc="10" dirty="0">
                          <a:effectLst/>
                          <a:latin typeface="Arial" panose="020B0604020202020204" pitchFamily="34" charset="0"/>
                          <a:ea typeface="Arial" panose="020B0604020202020204" pitchFamily="34" charset="0"/>
                        </a:rPr>
                        <a:t>nno</a:t>
                      </a:r>
                      <a:r>
                        <a:rPr lang="en-US" sz="900" spc="-25" dirty="0">
                          <a:effectLst/>
                          <a:latin typeface="Arial" panose="020B0604020202020204" pitchFamily="34" charset="0"/>
                          <a:ea typeface="Arial" panose="020B0604020202020204" pitchFamily="34" charset="0"/>
                        </a:rPr>
                        <a:t>v</a:t>
                      </a:r>
                      <a:r>
                        <a:rPr lang="en-US" sz="900" spc="10" dirty="0">
                          <a:effectLst/>
                          <a:latin typeface="Arial" panose="020B0604020202020204" pitchFamily="34" charset="0"/>
                          <a:ea typeface="Arial" panose="020B0604020202020204" pitchFamily="34" charset="0"/>
                        </a:rPr>
                        <a:t>a</a:t>
                      </a:r>
                      <a:r>
                        <a:rPr lang="en-US" sz="900" dirty="0">
                          <a:effectLst/>
                          <a:latin typeface="Arial" panose="020B0604020202020204" pitchFamily="34" charset="0"/>
                          <a:ea typeface="Arial" panose="020B0604020202020204" pitchFamily="34" charset="0"/>
                        </a:rPr>
                        <a:t>c</a:t>
                      </a:r>
                      <a:r>
                        <a:rPr lang="en-US" sz="900" spc="-5" dirty="0">
                          <a:effectLst/>
                          <a:latin typeface="Arial" panose="020B0604020202020204" pitchFamily="34" charset="0"/>
                          <a:ea typeface="Arial" panose="020B0604020202020204" pitchFamily="34" charset="0"/>
                        </a:rPr>
                        <a:t>i</a:t>
                      </a:r>
                      <a:r>
                        <a:rPr lang="en-US" sz="900" spc="-15" dirty="0">
                          <a:effectLst/>
                          <a:latin typeface="Arial" panose="020B0604020202020204" pitchFamily="34" charset="0"/>
                          <a:ea typeface="Arial" panose="020B0604020202020204" pitchFamily="34" charset="0"/>
                        </a:rPr>
                        <a:t>o</a:t>
                      </a:r>
                      <a:r>
                        <a:rPr lang="en-US" sz="900" spc="10" dirty="0">
                          <a:effectLst/>
                          <a:latin typeface="Arial" panose="020B0604020202020204" pitchFamily="34" charset="0"/>
                          <a:ea typeface="Arial" panose="020B0604020202020204" pitchFamily="34" charset="0"/>
                        </a:rPr>
                        <a:t>ne</a:t>
                      </a:r>
                      <a:r>
                        <a:rPr lang="en-US" sz="900" dirty="0">
                          <a:effectLst/>
                          <a:latin typeface="Arial" panose="020B0604020202020204" pitchFamily="34" charset="0"/>
                          <a:ea typeface="Arial" panose="020B0604020202020204" pitchFamily="34" charset="0"/>
                        </a:rPr>
                        <a:t>s    </a:t>
                      </a:r>
                      <a:r>
                        <a:rPr lang="en-US" sz="900" spc="250" dirty="0">
                          <a:effectLst/>
                          <a:latin typeface="Arial" panose="020B0604020202020204" pitchFamily="34" charset="0"/>
                          <a:ea typeface="Arial" panose="020B0604020202020204" pitchFamily="34" charset="0"/>
                        </a:rPr>
                        <a:t> </a:t>
                      </a:r>
                      <a:r>
                        <a:rPr lang="en-US" sz="900" dirty="0">
                          <a:effectLst/>
                          <a:latin typeface="Arial" panose="020B0604020202020204" pitchFamily="34" charset="0"/>
                          <a:ea typeface="Arial" panose="020B0604020202020204" pitchFamily="34" charset="0"/>
                        </a:rPr>
                        <a:t>y </a:t>
                      </a:r>
                      <a:r>
                        <a:rPr lang="en-US" sz="900" spc="10" dirty="0">
                          <a:effectLst/>
                          <a:latin typeface="Arial" panose="020B0604020202020204" pitchFamily="34" charset="0"/>
                          <a:ea typeface="Arial" panose="020B0604020202020204" pitchFamily="34" charset="0"/>
                        </a:rPr>
                        <a:t>p</a:t>
                      </a:r>
                      <a:r>
                        <a:rPr lang="en-US" sz="900" spc="-10" dirty="0">
                          <a:effectLst/>
                          <a:latin typeface="Arial" panose="020B0604020202020204" pitchFamily="34" charset="0"/>
                          <a:ea typeface="Arial" panose="020B0604020202020204" pitchFamily="34" charset="0"/>
                        </a:rPr>
                        <a:t>r</a:t>
                      </a:r>
                      <a:r>
                        <a:rPr lang="en-US" sz="900" spc="10" dirty="0">
                          <a:effectLst/>
                          <a:latin typeface="Arial" panose="020B0604020202020204" pitchFamily="34" charset="0"/>
                          <a:ea typeface="Arial" panose="020B0604020202020204" pitchFamily="34" charset="0"/>
                        </a:rPr>
                        <a:t>o</a:t>
                      </a:r>
                      <a:r>
                        <a:rPr lang="en-US" sz="900" spc="-15" dirty="0">
                          <a:effectLst/>
                          <a:latin typeface="Arial" panose="020B0604020202020204" pitchFamily="34" charset="0"/>
                          <a:ea typeface="Arial" panose="020B0604020202020204" pitchFamily="34" charset="0"/>
                        </a:rPr>
                        <a:t>p</a:t>
                      </a:r>
                      <a:r>
                        <a:rPr lang="en-US" sz="900" spc="10" dirty="0">
                          <a:effectLst/>
                          <a:latin typeface="Arial" panose="020B0604020202020204" pitchFamily="34" charset="0"/>
                          <a:ea typeface="Arial" panose="020B0604020202020204" pitchFamily="34" charset="0"/>
                        </a:rPr>
                        <a:t>o</a:t>
                      </a:r>
                      <a:r>
                        <a:rPr lang="en-US" sz="900" spc="-15" dirty="0">
                          <a:effectLst/>
                          <a:latin typeface="Arial" panose="020B0604020202020204" pitchFamily="34" charset="0"/>
                          <a:ea typeface="Arial" panose="020B0604020202020204" pitchFamily="34" charset="0"/>
                        </a:rPr>
                        <a:t>n</a:t>
                      </a:r>
                      <a:r>
                        <a:rPr lang="en-US" sz="900" dirty="0">
                          <a:effectLst/>
                          <a:latin typeface="Arial" panose="020B0604020202020204" pitchFamily="34" charset="0"/>
                          <a:ea typeface="Arial" panose="020B0604020202020204" pitchFamily="34" charset="0"/>
                        </a:rPr>
                        <a:t>e s</a:t>
                      </a:r>
                      <a:r>
                        <a:rPr lang="en-US" sz="900" spc="10" dirty="0">
                          <a:effectLst/>
                          <a:latin typeface="Arial" panose="020B0604020202020204" pitchFamily="34" charset="0"/>
                          <a:ea typeface="Arial" panose="020B0604020202020204" pitchFamily="34" charset="0"/>
                        </a:rPr>
                        <a:t>o</a:t>
                      </a:r>
                      <a:r>
                        <a:rPr lang="en-US" sz="900" spc="-5" dirty="0">
                          <a:effectLst/>
                          <a:latin typeface="Arial" panose="020B0604020202020204" pitchFamily="34" charset="0"/>
                          <a:ea typeface="Arial" panose="020B0604020202020204" pitchFamily="34" charset="0"/>
                        </a:rPr>
                        <a:t>l</a:t>
                      </a:r>
                      <a:r>
                        <a:rPr lang="en-US" sz="900" spc="10" dirty="0">
                          <a:effectLst/>
                          <a:latin typeface="Arial" panose="020B0604020202020204" pitchFamily="34" charset="0"/>
                          <a:ea typeface="Arial" panose="020B0604020202020204" pitchFamily="34" charset="0"/>
                        </a:rPr>
                        <a:t>u</a:t>
                      </a:r>
                      <a:r>
                        <a:rPr lang="en-US" sz="900" dirty="0">
                          <a:effectLst/>
                          <a:latin typeface="Arial" panose="020B0604020202020204" pitchFamily="34" charset="0"/>
                          <a:ea typeface="Arial" panose="020B0604020202020204" pitchFamily="34" charset="0"/>
                        </a:rPr>
                        <a:t>c</a:t>
                      </a:r>
                      <a:r>
                        <a:rPr lang="en-US" sz="900" spc="-5" dirty="0">
                          <a:effectLst/>
                          <a:latin typeface="Arial" panose="020B0604020202020204" pitchFamily="34" charset="0"/>
                          <a:ea typeface="Arial" panose="020B0604020202020204" pitchFamily="34" charset="0"/>
                        </a:rPr>
                        <a:t>i</a:t>
                      </a:r>
                      <a:r>
                        <a:rPr lang="en-US" sz="900" spc="-15" dirty="0">
                          <a:effectLst/>
                          <a:latin typeface="Arial" panose="020B0604020202020204" pitchFamily="34" charset="0"/>
                          <a:ea typeface="Arial" panose="020B0604020202020204" pitchFamily="34" charset="0"/>
                        </a:rPr>
                        <a:t>o</a:t>
                      </a:r>
                      <a:r>
                        <a:rPr lang="en-US" sz="900" spc="10" dirty="0">
                          <a:effectLst/>
                          <a:latin typeface="Arial" panose="020B0604020202020204" pitchFamily="34" charset="0"/>
                          <a:ea typeface="Arial" panose="020B0604020202020204" pitchFamily="34" charset="0"/>
                        </a:rPr>
                        <a:t>ne</a:t>
                      </a:r>
                      <a:r>
                        <a:rPr lang="en-US" sz="900" dirty="0">
                          <a:effectLst/>
                          <a:latin typeface="Arial" panose="020B0604020202020204" pitchFamily="34" charset="0"/>
                          <a:ea typeface="Arial" panose="020B0604020202020204" pitchFamily="34" charset="0"/>
                        </a:rPr>
                        <a:t>s        </a:t>
                      </a:r>
                      <a:r>
                        <a:rPr lang="en-US" sz="900" spc="185" dirty="0">
                          <a:effectLst/>
                          <a:latin typeface="Arial" panose="020B0604020202020204" pitchFamily="34" charset="0"/>
                          <a:ea typeface="Arial" panose="020B0604020202020204" pitchFamily="34" charset="0"/>
                        </a:rPr>
                        <a:t> </a:t>
                      </a:r>
                      <a:r>
                        <a:rPr lang="en-US" sz="900" dirty="0">
                          <a:effectLst/>
                          <a:latin typeface="Arial" panose="020B0604020202020204" pitchFamily="34" charset="0"/>
                          <a:ea typeface="Arial" panose="020B0604020202020204" pitchFamily="34" charset="0"/>
                        </a:rPr>
                        <a:t>a </a:t>
                      </a:r>
                      <a:r>
                        <a:rPr lang="en-US" sz="900" spc="10" dirty="0">
                          <a:effectLst/>
                          <a:latin typeface="Arial" panose="020B0604020202020204" pitchFamily="34" charset="0"/>
                          <a:ea typeface="Arial" panose="020B0604020202020204" pitchFamily="34" charset="0"/>
                        </a:rPr>
                        <a:t>p</a:t>
                      </a:r>
                      <a:r>
                        <a:rPr lang="en-US" sz="900" spc="-10" dirty="0">
                          <a:effectLst/>
                          <a:latin typeface="Arial" panose="020B0604020202020204" pitchFamily="34" charset="0"/>
                          <a:ea typeface="Arial" panose="020B0604020202020204" pitchFamily="34" charset="0"/>
                        </a:rPr>
                        <a:t>r</a:t>
                      </a:r>
                      <a:r>
                        <a:rPr lang="en-US" sz="900" spc="10" dirty="0">
                          <a:effectLst/>
                          <a:latin typeface="Arial" panose="020B0604020202020204" pitchFamily="34" charset="0"/>
                          <a:ea typeface="Arial" panose="020B0604020202020204" pitchFamily="34" charset="0"/>
                        </a:rPr>
                        <a:t>ob</a:t>
                      </a:r>
                      <a:r>
                        <a:rPr lang="en-US" sz="900" spc="-30" dirty="0">
                          <a:effectLst/>
                          <a:latin typeface="Arial" panose="020B0604020202020204" pitchFamily="34" charset="0"/>
                          <a:ea typeface="Arial" panose="020B0604020202020204" pitchFamily="34" charset="0"/>
                        </a:rPr>
                        <a:t>l</a:t>
                      </a:r>
                      <a:r>
                        <a:rPr lang="en-US" sz="900" spc="10" dirty="0">
                          <a:effectLst/>
                          <a:latin typeface="Arial" panose="020B0604020202020204" pitchFamily="34" charset="0"/>
                          <a:ea typeface="Arial" panose="020B0604020202020204" pitchFamily="34" charset="0"/>
                        </a:rPr>
                        <a:t>e</a:t>
                      </a:r>
                      <a:r>
                        <a:rPr lang="en-US" sz="900" spc="-10" dirty="0">
                          <a:effectLst/>
                          <a:latin typeface="Arial" panose="020B0604020202020204" pitchFamily="34" charset="0"/>
                          <a:ea typeface="Arial" panose="020B0604020202020204" pitchFamily="34" charset="0"/>
                        </a:rPr>
                        <a:t>m</a:t>
                      </a:r>
                      <a:r>
                        <a:rPr lang="en-US" sz="900" spc="10" dirty="0">
                          <a:effectLst/>
                          <a:latin typeface="Arial" panose="020B0604020202020204" pitchFamily="34" charset="0"/>
                          <a:ea typeface="Arial" panose="020B0604020202020204" pitchFamily="34" charset="0"/>
                        </a:rPr>
                        <a:t>a</a:t>
                      </a:r>
                      <a:r>
                        <a:rPr lang="en-US" sz="900" dirty="0">
                          <a:effectLst/>
                          <a:latin typeface="Arial" panose="020B0604020202020204" pitchFamily="34" charset="0"/>
                          <a:ea typeface="Arial" panose="020B0604020202020204" pitchFamily="34" charset="0"/>
                        </a:rPr>
                        <a:t>s        </a:t>
                      </a:r>
                      <a:r>
                        <a:rPr lang="en-US" sz="900" spc="255" dirty="0">
                          <a:effectLst/>
                          <a:latin typeface="Arial" panose="020B0604020202020204" pitchFamily="34" charset="0"/>
                          <a:ea typeface="Arial" panose="020B0604020202020204" pitchFamily="34" charset="0"/>
                        </a:rPr>
                        <a:t> </a:t>
                      </a:r>
                      <a:r>
                        <a:rPr lang="en-US" sz="900" dirty="0">
                          <a:effectLst/>
                          <a:latin typeface="Arial" panose="020B0604020202020204" pitchFamily="34" charset="0"/>
                          <a:ea typeface="Arial" panose="020B0604020202020204" pitchFamily="34" charset="0"/>
                        </a:rPr>
                        <a:t>a </a:t>
                      </a:r>
                      <a:r>
                        <a:rPr lang="en-US" sz="900" spc="10" dirty="0">
                          <a:effectLst/>
                          <a:latin typeface="Arial" panose="020B0604020202020204" pitchFamily="34" charset="0"/>
                          <a:ea typeface="Arial" panose="020B0604020202020204" pitchFamily="34" charset="0"/>
                        </a:rPr>
                        <a:t>pa</a:t>
                      </a:r>
                      <a:r>
                        <a:rPr lang="en-US" sz="900" spc="-10" dirty="0">
                          <a:effectLst/>
                          <a:latin typeface="Arial" panose="020B0604020202020204" pitchFamily="34" charset="0"/>
                          <a:ea typeface="Arial" panose="020B0604020202020204" pitchFamily="34" charset="0"/>
                        </a:rPr>
                        <a:t>r</a:t>
                      </a:r>
                      <a:r>
                        <a:rPr lang="en-US" sz="900" spc="5" dirty="0">
                          <a:effectLst/>
                          <a:latin typeface="Arial" panose="020B0604020202020204" pitchFamily="34" charset="0"/>
                          <a:ea typeface="Arial" panose="020B0604020202020204" pitchFamily="34" charset="0"/>
                        </a:rPr>
                        <a:t>t</a:t>
                      </a:r>
                      <a:r>
                        <a:rPr lang="en-US" sz="900" spc="-5" dirty="0">
                          <a:effectLst/>
                          <a:latin typeface="Arial" panose="020B0604020202020204" pitchFamily="34" charset="0"/>
                          <a:ea typeface="Arial" panose="020B0604020202020204" pitchFamily="34" charset="0"/>
                        </a:rPr>
                        <a:t>i</a:t>
                      </a:r>
                      <a:r>
                        <a:rPr lang="en-US" sz="900" dirty="0">
                          <a:effectLst/>
                          <a:latin typeface="Arial" panose="020B0604020202020204" pitchFamily="34" charset="0"/>
                          <a:ea typeface="Arial" panose="020B0604020202020204" pitchFamily="34" charset="0"/>
                        </a:rPr>
                        <a:t>r</a:t>
                      </a:r>
                      <a:r>
                        <a:rPr lang="en-US" sz="900" spc="95" dirty="0">
                          <a:effectLst/>
                          <a:latin typeface="Arial" panose="020B0604020202020204" pitchFamily="34" charset="0"/>
                          <a:ea typeface="Arial" panose="020B0604020202020204" pitchFamily="34" charset="0"/>
                        </a:rPr>
                        <a:t> </a:t>
                      </a:r>
                      <a:r>
                        <a:rPr lang="en-US" sz="900" spc="-15" dirty="0">
                          <a:effectLst/>
                          <a:latin typeface="Arial" panose="020B0604020202020204" pitchFamily="34" charset="0"/>
                          <a:ea typeface="Arial" panose="020B0604020202020204" pitchFamily="34" charset="0"/>
                        </a:rPr>
                        <a:t>d</a:t>
                      </a:r>
                      <a:r>
                        <a:rPr lang="en-US" sz="900" dirty="0">
                          <a:effectLst/>
                          <a:latin typeface="Arial" panose="020B0604020202020204" pitchFamily="34" charset="0"/>
                          <a:ea typeface="Arial" panose="020B0604020202020204" pitchFamily="34" charset="0"/>
                        </a:rPr>
                        <a:t>e</a:t>
                      </a:r>
                      <a:r>
                        <a:rPr lang="en-US" sz="900" spc="110" dirty="0">
                          <a:effectLst/>
                          <a:latin typeface="Arial" panose="020B0604020202020204" pitchFamily="34" charset="0"/>
                          <a:ea typeface="Arial" panose="020B0604020202020204" pitchFamily="34" charset="0"/>
                        </a:rPr>
                        <a:t> </a:t>
                      </a:r>
                      <a:r>
                        <a:rPr lang="en-US" sz="900" spc="-10" dirty="0">
                          <a:effectLst/>
                          <a:latin typeface="Arial" panose="020B0604020202020204" pitchFamily="34" charset="0"/>
                          <a:ea typeface="Arial" panose="020B0604020202020204" pitchFamily="34" charset="0"/>
                        </a:rPr>
                        <a:t>m</a:t>
                      </a:r>
                      <a:r>
                        <a:rPr lang="en-US" sz="900" spc="10" dirty="0">
                          <a:effectLst/>
                          <a:latin typeface="Arial" panose="020B0604020202020204" pitchFamily="34" charset="0"/>
                          <a:ea typeface="Arial" panose="020B0604020202020204" pitchFamily="34" charset="0"/>
                        </a:rPr>
                        <a:t>é</a:t>
                      </a:r>
                      <a:r>
                        <a:rPr lang="en-US" sz="900" spc="-20" dirty="0">
                          <a:effectLst/>
                          <a:latin typeface="Arial" panose="020B0604020202020204" pitchFamily="34" charset="0"/>
                          <a:ea typeface="Arial" panose="020B0604020202020204" pitchFamily="34" charset="0"/>
                        </a:rPr>
                        <a:t>t</a:t>
                      </a:r>
                      <a:r>
                        <a:rPr lang="en-US" sz="900" spc="10" dirty="0">
                          <a:effectLst/>
                          <a:latin typeface="Arial" panose="020B0604020202020204" pitchFamily="34" charset="0"/>
                          <a:ea typeface="Arial" panose="020B0604020202020204" pitchFamily="34" charset="0"/>
                        </a:rPr>
                        <a:t>o</a:t>
                      </a:r>
                      <a:r>
                        <a:rPr lang="en-US" sz="900" spc="-15" dirty="0">
                          <a:effectLst/>
                          <a:latin typeface="Arial" panose="020B0604020202020204" pitchFamily="34" charset="0"/>
                          <a:ea typeface="Arial" panose="020B0604020202020204" pitchFamily="34" charset="0"/>
                        </a:rPr>
                        <a:t>d</a:t>
                      </a:r>
                      <a:r>
                        <a:rPr lang="en-US" sz="900" spc="10" dirty="0">
                          <a:effectLst/>
                          <a:latin typeface="Arial" panose="020B0604020202020204" pitchFamily="34" charset="0"/>
                          <a:ea typeface="Arial" panose="020B0604020202020204" pitchFamily="34" charset="0"/>
                        </a:rPr>
                        <a:t>o</a:t>
                      </a:r>
                      <a:r>
                        <a:rPr lang="en-US" sz="900" dirty="0">
                          <a:effectLst/>
                          <a:latin typeface="Arial" panose="020B0604020202020204" pitchFamily="34" charset="0"/>
                          <a:ea typeface="Arial" panose="020B0604020202020204" pitchFamily="34" charset="0"/>
                        </a:rPr>
                        <a:t>s </a:t>
                      </a:r>
                      <a:r>
                        <a:rPr lang="en-US" sz="900" spc="10" dirty="0">
                          <a:effectLst/>
                          <a:latin typeface="Arial" panose="020B0604020202020204" pitchFamily="34" charset="0"/>
                          <a:ea typeface="Arial" panose="020B0604020202020204" pitchFamily="34" charset="0"/>
                        </a:rPr>
                        <a:t>e</a:t>
                      </a:r>
                      <a:r>
                        <a:rPr lang="en-US" sz="900" dirty="0">
                          <a:effectLst/>
                          <a:latin typeface="Arial" panose="020B0604020202020204" pitchFamily="34" charset="0"/>
                          <a:ea typeface="Arial" panose="020B0604020202020204" pitchFamily="34" charset="0"/>
                        </a:rPr>
                        <a:t>s</a:t>
                      </a:r>
                      <a:r>
                        <a:rPr lang="en-US" sz="900" spc="5" dirty="0">
                          <a:effectLst/>
                          <a:latin typeface="Arial" panose="020B0604020202020204" pitchFamily="34" charset="0"/>
                          <a:ea typeface="Arial" panose="020B0604020202020204" pitchFamily="34" charset="0"/>
                        </a:rPr>
                        <a:t>t</a:t>
                      </a:r>
                      <a:r>
                        <a:rPr lang="en-US" sz="900" spc="-15" dirty="0">
                          <a:effectLst/>
                          <a:latin typeface="Arial" panose="020B0604020202020204" pitchFamily="34" charset="0"/>
                          <a:ea typeface="Arial" panose="020B0604020202020204" pitchFamily="34" charset="0"/>
                        </a:rPr>
                        <a:t>a</a:t>
                      </a:r>
                      <a:r>
                        <a:rPr lang="en-US" sz="900" spc="10" dirty="0">
                          <a:effectLst/>
                          <a:latin typeface="Arial" panose="020B0604020202020204" pitchFamily="34" charset="0"/>
                          <a:ea typeface="Arial" panose="020B0604020202020204" pitchFamily="34" charset="0"/>
                        </a:rPr>
                        <a:t>b</a:t>
                      </a:r>
                      <a:r>
                        <a:rPr lang="en-US" sz="900" spc="-5" dirty="0">
                          <a:effectLst/>
                          <a:latin typeface="Arial" panose="020B0604020202020204" pitchFamily="34" charset="0"/>
                          <a:ea typeface="Arial" panose="020B0604020202020204" pitchFamily="34" charset="0"/>
                        </a:rPr>
                        <a:t>l</a:t>
                      </a:r>
                      <a:r>
                        <a:rPr lang="en-US" sz="900" spc="10" dirty="0">
                          <a:effectLst/>
                          <a:latin typeface="Arial" panose="020B0604020202020204" pitchFamily="34" charset="0"/>
                          <a:ea typeface="Arial" panose="020B0604020202020204" pitchFamily="34" charset="0"/>
                        </a:rPr>
                        <a:t>e</a:t>
                      </a:r>
                      <a:r>
                        <a:rPr lang="en-US" sz="900" dirty="0">
                          <a:effectLst/>
                          <a:latin typeface="Arial" panose="020B0604020202020204" pitchFamily="34" charset="0"/>
                          <a:ea typeface="Arial" panose="020B0604020202020204" pitchFamily="34" charset="0"/>
                        </a:rPr>
                        <a:t>c</a:t>
                      </a:r>
                      <a:r>
                        <a:rPr lang="en-US" sz="900" spc="-20" dirty="0">
                          <a:effectLst/>
                          <a:latin typeface="Arial" panose="020B0604020202020204" pitchFamily="34" charset="0"/>
                          <a:ea typeface="Arial" panose="020B0604020202020204" pitchFamily="34" charset="0"/>
                        </a:rPr>
                        <a:t>i</a:t>
                      </a:r>
                      <a:r>
                        <a:rPr lang="en-US" sz="900" spc="10" dirty="0">
                          <a:effectLst/>
                          <a:latin typeface="Arial" panose="020B0604020202020204" pitchFamily="34" charset="0"/>
                          <a:ea typeface="Arial" panose="020B0604020202020204" pitchFamily="34" charset="0"/>
                        </a:rPr>
                        <a:t>do</a:t>
                      </a:r>
                      <a:r>
                        <a:rPr lang="en-US" sz="900" spc="-25" dirty="0">
                          <a:effectLst/>
                          <a:latin typeface="Arial" panose="020B0604020202020204" pitchFamily="34" charset="0"/>
                          <a:ea typeface="Arial" panose="020B0604020202020204" pitchFamily="34" charset="0"/>
                        </a:rPr>
                        <a:t>s</a:t>
                      </a:r>
                      <a:r>
                        <a:rPr lang="en-US" sz="900" dirty="0">
                          <a:effectLst/>
                          <a:latin typeface="Arial" panose="020B0604020202020204" pitchFamily="34" charset="0"/>
                          <a:ea typeface="Arial" panose="020B0604020202020204" pitchFamily="34" charset="0"/>
                        </a:rPr>
                        <a:t>.</a:t>
                      </a:r>
                      <a:endParaRPr lang="es-MX" sz="900" dirty="0">
                        <a:effectLst/>
                        <a:latin typeface="Times New Roman" panose="02020603050405020304" pitchFamily="18" charset="0"/>
                        <a:ea typeface="Times New Roman" panose="02020603050405020304" pitchFamily="18" charset="0"/>
                      </a:endParaRPr>
                    </a:p>
                    <a:p>
                      <a:pPr>
                        <a:lnSpc>
                          <a:spcPts val="500"/>
                        </a:lnSpc>
                        <a:spcBef>
                          <a:spcPts val="30"/>
                        </a:spcBef>
                        <a:spcAft>
                          <a:spcPts val="0"/>
                        </a:spcAft>
                      </a:pPr>
                      <a:r>
                        <a:rPr lang="en-US" sz="900" dirty="0">
                          <a:effectLst/>
                          <a:latin typeface="Times New Roman" panose="02020603050405020304" pitchFamily="18" charset="0"/>
                          <a:ea typeface="Times New Roman" panose="02020603050405020304" pitchFamily="18" charset="0"/>
                        </a:rPr>
                        <a:t> </a:t>
                      </a:r>
                      <a:endParaRPr lang="es-MX" sz="900" dirty="0">
                        <a:effectLst/>
                        <a:latin typeface="Times New Roman" panose="02020603050405020304" pitchFamily="18" charset="0"/>
                        <a:ea typeface="Times New Roman" panose="02020603050405020304" pitchFamily="18" charset="0"/>
                      </a:endParaRPr>
                    </a:p>
                    <a:p>
                      <a:pPr marL="63500">
                        <a:spcAft>
                          <a:spcPts val="0"/>
                        </a:spcAft>
                      </a:pPr>
                      <a:r>
                        <a:rPr lang="en-US" sz="900" b="1" spc="10" dirty="0">
                          <a:effectLst/>
                          <a:latin typeface="Arial" panose="020B0604020202020204" pitchFamily="34" charset="0"/>
                          <a:ea typeface="Arial" panose="020B0604020202020204" pitchFamily="34" charset="0"/>
                        </a:rPr>
                        <a:t>5</a:t>
                      </a:r>
                      <a:r>
                        <a:rPr lang="en-US" sz="900" b="1" spc="5" dirty="0">
                          <a:effectLst/>
                          <a:latin typeface="Arial" panose="020B0604020202020204" pitchFamily="34" charset="0"/>
                          <a:ea typeface="Arial" panose="020B0604020202020204" pitchFamily="34" charset="0"/>
                        </a:rPr>
                        <a:t>.</a:t>
                      </a:r>
                      <a:r>
                        <a:rPr lang="en-US" sz="900" b="1" dirty="0">
                          <a:effectLst/>
                          <a:latin typeface="Arial" panose="020B0604020202020204" pitchFamily="34" charset="0"/>
                          <a:ea typeface="Arial" panose="020B0604020202020204" pitchFamily="34" charset="0"/>
                        </a:rPr>
                        <a:t>6   </a:t>
                      </a:r>
                      <a:r>
                        <a:rPr lang="en-US" sz="900" b="1" spc="210" dirty="0">
                          <a:effectLst/>
                          <a:latin typeface="Arial" panose="020B0604020202020204" pitchFamily="34" charset="0"/>
                          <a:ea typeface="Arial" panose="020B0604020202020204" pitchFamily="34" charset="0"/>
                        </a:rPr>
                        <a:t> </a:t>
                      </a:r>
                      <a:r>
                        <a:rPr lang="en-US" sz="900" spc="-5" dirty="0">
                          <a:effectLst/>
                          <a:latin typeface="Arial" panose="020B0604020202020204" pitchFamily="34" charset="0"/>
                          <a:ea typeface="Arial" panose="020B0604020202020204" pitchFamily="34" charset="0"/>
                        </a:rPr>
                        <a:t>U</a:t>
                      </a:r>
                      <a:r>
                        <a:rPr lang="en-US" sz="900" spc="5" dirty="0">
                          <a:effectLst/>
                          <a:latin typeface="Arial" panose="020B0604020202020204" pitchFamily="34" charset="0"/>
                          <a:ea typeface="Arial" panose="020B0604020202020204" pitchFamily="34" charset="0"/>
                        </a:rPr>
                        <a:t>t</a:t>
                      </a:r>
                      <a:r>
                        <a:rPr lang="en-US" sz="900" spc="-5" dirty="0">
                          <a:effectLst/>
                          <a:latin typeface="Arial" panose="020B0604020202020204" pitchFamily="34" charset="0"/>
                          <a:ea typeface="Arial" panose="020B0604020202020204" pitchFamily="34" charset="0"/>
                        </a:rPr>
                        <a:t>ili</a:t>
                      </a:r>
                      <a:r>
                        <a:rPr lang="en-US" sz="900" dirty="0">
                          <a:effectLst/>
                          <a:latin typeface="Arial" panose="020B0604020202020204" pitchFamily="34" charset="0"/>
                          <a:ea typeface="Arial" panose="020B0604020202020204" pitchFamily="34" charset="0"/>
                        </a:rPr>
                        <a:t>za   </a:t>
                      </a:r>
                      <a:r>
                        <a:rPr lang="en-US" sz="900" spc="205" dirty="0">
                          <a:effectLst/>
                          <a:latin typeface="Arial" panose="020B0604020202020204" pitchFamily="34" charset="0"/>
                          <a:ea typeface="Arial" panose="020B0604020202020204" pitchFamily="34" charset="0"/>
                        </a:rPr>
                        <a:t> </a:t>
                      </a:r>
                      <a:r>
                        <a:rPr lang="en-US" sz="900" spc="-30" dirty="0">
                          <a:effectLst/>
                          <a:latin typeface="Arial" panose="020B0604020202020204" pitchFamily="34" charset="0"/>
                          <a:ea typeface="Arial" panose="020B0604020202020204" pitchFamily="34" charset="0"/>
                        </a:rPr>
                        <a:t>l</a:t>
                      </a:r>
                      <a:r>
                        <a:rPr lang="en-US" sz="900" spc="10" dirty="0">
                          <a:effectLst/>
                          <a:latin typeface="Arial" panose="020B0604020202020204" pitchFamily="34" charset="0"/>
                          <a:ea typeface="Arial" panose="020B0604020202020204" pitchFamily="34" charset="0"/>
                        </a:rPr>
                        <a:t>a</a:t>
                      </a:r>
                      <a:r>
                        <a:rPr lang="en-US" sz="900" dirty="0">
                          <a:effectLst/>
                          <a:latin typeface="Arial" panose="020B0604020202020204" pitchFamily="34" charset="0"/>
                          <a:ea typeface="Arial" panose="020B0604020202020204" pitchFamily="34" charset="0"/>
                        </a:rPr>
                        <a:t>s</a:t>
                      </a:r>
                      <a:endParaRPr lang="es-MX" sz="900" dirty="0">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D9C3"/>
                    </a:solidFill>
                  </a:tcPr>
                </a:tc>
                <a:tc>
                  <a:txBody>
                    <a:bodyPr/>
                    <a:lstStyle/>
                    <a:p>
                      <a:pPr marL="237490" marR="241935" indent="-88265" algn="just">
                        <a:lnSpc>
                          <a:spcPts val="1200"/>
                        </a:lnSpc>
                        <a:spcBef>
                          <a:spcPts val="60"/>
                        </a:spcBef>
                        <a:spcAft>
                          <a:spcPts val="0"/>
                        </a:spcAft>
                      </a:pPr>
                      <a:r>
                        <a:rPr lang="en-US" sz="900" dirty="0">
                          <a:effectLst/>
                          <a:latin typeface="Segoe MDL2 Assets" panose="050A0102010101010101" pitchFamily="18" charset="0"/>
                          <a:ea typeface="Segoe MDL2 Assets" panose="050A0102010101010101" pitchFamily="18" charset="0"/>
                          <a:cs typeface="Segoe MDL2 Assets" panose="050A0102010101010101" pitchFamily="18" charset="0"/>
                        </a:rPr>
                        <a:t> </a:t>
                      </a:r>
                      <a:r>
                        <a:rPr lang="en-US" sz="900" spc="5" dirty="0" err="1">
                          <a:effectLst/>
                          <a:latin typeface="Arial" panose="020B0604020202020204" pitchFamily="34" charset="0"/>
                          <a:ea typeface="Arial" panose="020B0604020202020204" pitchFamily="34" charset="0"/>
                        </a:rPr>
                        <a:t>A</a:t>
                      </a:r>
                      <a:r>
                        <a:rPr lang="en-US" sz="900" spc="10" dirty="0" err="1">
                          <a:effectLst/>
                          <a:latin typeface="Arial" panose="020B0604020202020204" pitchFamily="34" charset="0"/>
                          <a:ea typeface="Arial" panose="020B0604020202020204" pitchFamily="34" charset="0"/>
                        </a:rPr>
                        <a:t>p</a:t>
                      </a:r>
                      <a:r>
                        <a:rPr lang="en-US" sz="900" spc="-10" dirty="0" err="1">
                          <a:effectLst/>
                          <a:latin typeface="Arial" panose="020B0604020202020204" pitchFamily="34" charset="0"/>
                          <a:ea typeface="Arial" panose="020B0604020202020204" pitchFamily="34" charset="0"/>
                        </a:rPr>
                        <a:t>r</a:t>
                      </a:r>
                      <a:r>
                        <a:rPr lang="en-US" sz="900" spc="-15" dirty="0" err="1">
                          <a:effectLst/>
                          <a:latin typeface="Arial" panose="020B0604020202020204" pitchFamily="34" charset="0"/>
                          <a:ea typeface="Arial" panose="020B0604020202020204" pitchFamily="34" charset="0"/>
                        </a:rPr>
                        <a:t>e</a:t>
                      </a:r>
                      <a:r>
                        <a:rPr lang="en-US" sz="900" spc="10" dirty="0" err="1">
                          <a:effectLst/>
                          <a:latin typeface="Arial" panose="020B0604020202020204" pitchFamily="34" charset="0"/>
                          <a:ea typeface="Arial" panose="020B0604020202020204" pitchFamily="34" charset="0"/>
                        </a:rPr>
                        <a:t>nd</a:t>
                      </a:r>
                      <a:r>
                        <a:rPr lang="en-US" sz="900" spc="-5" dirty="0" err="1">
                          <a:effectLst/>
                          <a:latin typeface="Arial" panose="020B0604020202020204" pitchFamily="34" charset="0"/>
                          <a:ea typeface="Arial" panose="020B0604020202020204" pitchFamily="34" charset="0"/>
                        </a:rPr>
                        <a:t>i</a:t>
                      </a:r>
                      <a:r>
                        <a:rPr lang="en-US" sz="900" spc="-25" dirty="0" err="1">
                          <a:effectLst/>
                          <a:latin typeface="Arial" panose="020B0604020202020204" pitchFamily="34" charset="0"/>
                          <a:ea typeface="Arial" panose="020B0604020202020204" pitchFamily="34" charset="0"/>
                        </a:rPr>
                        <a:t>z</a:t>
                      </a:r>
                      <a:r>
                        <a:rPr lang="en-US" sz="900" spc="10" dirty="0" err="1">
                          <a:effectLst/>
                          <a:latin typeface="Arial" panose="020B0604020202020204" pitchFamily="34" charset="0"/>
                          <a:ea typeface="Arial" panose="020B0604020202020204" pitchFamily="34" charset="0"/>
                        </a:rPr>
                        <a:t>a</a:t>
                      </a:r>
                      <a:r>
                        <a:rPr lang="en-US" sz="900" spc="-5" dirty="0" err="1">
                          <a:effectLst/>
                          <a:latin typeface="Arial" panose="020B0604020202020204" pitchFamily="34" charset="0"/>
                          <a:ea typeface="Arial" panose="020B0604020202020204" pitchFamily="34" charset="0"/>
                        </a:rPr>
                        <a:t>j</a:t>
                      </a:r>
                      <a:r>
                        <a:rPr lang="en-US" sz="900" dirty="0" err="1">
                          <a:effectLst/>
                          <a:latin typeface="Arial" panose="020B0604020202020204" pitchFamily="34" charset="0"/>
                          <a:ea typeface="Arial" panose="020B0604020202020204" pitchFamily="34" charset="0"/>
                        </a:rPr>
                        <a:t>e</a:t>
                      </a:r>
                      <a:r>
                        <a:rPr lang="en-US" sz="900" dirty="0">
                          <a:effectLst/>
                          <a:latin typeface="Arial" panose="020B0604020202020204" pitchFamily="34" charset="0"/>
                          <a:ea typeface="Arial" panose="020B0604020202020204" pitchFamily="34" charset="0"/>
                        </a:rPr>
                        <a:t> </a:t>
                      </a:r>
                      <a:r>
                        <a:rPr lang="en-US" sz="900" spc="10" dirty="0" err="1">
                          <a:effectLst/>
                          <a:latin typeface="Arial" panose="020B0604020202020204" pitchFamily="34" charset="0"/>
                          <a:ea typeface="Arial" panose="020B0604020202020204" pitchFamily="34" charset="0"/>
                        </a:rPr>
                        <a:t>o</a:t>
                      </a:r>
                      <a:r>
                        <a:rPr lang="en-US" sz="900" spc="-10" dirty="0" err="1">
                          <a:effectLst/>
                          <a:latin typeface="Arial" panose="020B0604020202020204" pitchFamily="34" charset="0"/>
                          <a:ea typeface="Arial" panose="020B0604020202020204" pitchFamily="34" charset="0"/>
                        </a:rPr>
                        <a:t>r</a:t>
                      </a:r>
                      <a:r>
                        <a:rPr lang="en-US" sz="900" spc="-5" dirty="0" err="1">
                          <a:effectLst/>
                          <a:latin typeface="Arial" panose="020B0604020202020204" pitchFamily="34" charset="0"/>
                          <a:ea typeface="Arial" panose="020B0604020202020204" pitchFamily="34" charset="0"/>
                        </a:rPr>
                        <a:t>i</a:t>
                      </a:r>
                      <a:r>
                        <a:rPr lang="en-US" sz="900" spc="10" dirty="0" err="1">
                          <a:effectLst/>
                          <a:latin typeface="Arial" panose="020B0604020202020204" pitchFamily="34" charset="0"/>
                          <a:ea typeface="Arial" panose="020B0604020202020204" pitchFamily="34" charset="0"/>
                        </a:rPr>
                        <a:t>en</a:t>
                      </a:r>
                      <a:r>
                        <a:rPr lang="en-US" sz="900" spc="-20" dirty="0" err="1">
                          <a:effectLst/>
                          <a:latin typeface="Arial" panose="020B0604020202020204" pitchFamily="34" charset="0"/>
                          <a:ea typeface="Arial" panose="020B0604020202020204" pitchFamily="34" charset="0"/>
                        </a:rPr>
                        <a:t>t</a:t>
                      </a:r>
                      <a:r>
                        <a:rPr lang="en-US" sz="900" spc="10" dirty="0" err="1">
                          <a:effectLst/>
                          <a:latin typeface="Arial" panose="020B0604020202020204" pitchFamily="34" charset="0"/>
                          <a:ea typeface="Arial" panose="020B0604020202020204" pitchFamily="34" charset="0"/>
                        </a:rPr>
                        <a:t>a</a:t>
                      </a:r>
                      <a:r>
                        <a:rPr lang="en-US" sz="900" spc="-15" dirty="0" err="1">
                          <a:effectLst/>
                          <a:latin typeface="Arial" panose="020B0604020202020204" pitchFamily="34" charset="0"/>
                          <a:ea typeface="Arial" panose="020B0604020202020204" pitchFamily="34" charset="0"/>
                        </a:rPr>
                        <a:t>d</a:t>
                      </a:r>
                      <a:r>
                        <a:rPr lang="en-US" sz="900" dirty="0" err="1">
                          <a:effectLst/>
                          <a:latin typeface="Arial" panose="020B0604020202020204" pitchFamily="34" charset="0"/>
                          <a:ea typeface="Arial" panose="020B0604020202020204" pitchFamily="34" charset="0"/>
                        </a:rPr>
                        <a:t>o</a:t>
                      </a:r>
                      <a:r>
                        <a:rPr lang="en-US" sz="900" spc="-10" dirty="0">
                          <a:effectLst/>
                          <a:latin typeface="Arial" panose="020B0604020202020204" pitchFamily="34" charset="0"/>
                          <a:ea typeface="Arial" panose="020B0604020202020204" pitchFamily="34" charset="0"/>
                        </a:rPr>
                        <a:t> </a:t>
                      </a:r>
                      <a:r>
                        <a:rPr lang="en-US" sz="900" dirty="0">
                          <a:effectLst/>
                          <a:latin typeface="Arial" panose="020B0604020202020204" pitchFamily="34" charset="0"/>
                          <a:ea typeface="Arial" panose="020B0604020202020204" pitchFamily="34" charset="0"/>
                        </a:rPr>
                        <a:t>a </a:t>
                      </a:r>
                      <a:r>
                        <a:rPr lang="en-US" sz="900" spc="10" dirty="0" err="1">
                          <a:effectLst/>
                          <a:latin typeface="Arial" panose="020B0604020202020204" pitchFamily="34" charset="0"/>
                          <a:ea typeface="Arial" panose="020B0604020202020204" pitchFamily="34" charset="0"/>
                        </a:rPr>
                        <a:t>p</a:t>
                      </a:r>
                      <a:r>
                        <a:rPr lang="en-US" sz="900" spc="-10" dirty="0" err="1">
                          <a:effectLst/>
                          <a:latin typeface="Arial" panose="020B0604020202020204" pitchFamily="34" charset="0"/>
                          <a:ea typeface="Arial" panose="020B0604020202020204" pitchFamily="34" charset="0"/>
                        </a:rPr>
                        <a:t>r</a:t>
                      </a:r>
                      <a:r>
                        <a:rPr lang="en-US" sz="900" spc="10" dirty="0" err="1">
                          <a:effectLst/>
                          <a:latin typeface="Arial" panose="020B0604020202020204" pitchFamily="34" charset="0"/>
                          <a:ea typeface="Arial" panose="020B0604020202020204" pitchFamily="34" charset="0"/>
                        </a:rPr>
                        <a:t>o</a:t>
                      </a:r>
                      <a:r>
                        <a:rPr lang="en-US" sz="900" dirty="0" err="1">
                          <a:effectLst/>
                          <a:latin typeface="Arial" panose="020B0604020202020204" pitchFamily="34" charset="0"/>
                          <a:ea typeface="Arial" panose="020B0604020202020204" pitchFamily="34" charset="0"/>
                        </a:rPr>
                        <a:t>y</a:t>
                      </a:r>
                      <a:r>
                        <a:rPr lang="en-US" sz="900" spc="10" dirty="0" err="1">
                          <a:effectLst/>
                          <a:latin typeface="Arial" panose="020B0604020202020204" pitchFamily="34" charset="0"/>
                          <a:ea typeface="Arial" panose="020B0604020202020204" pitchFamily="34" charset="0"/>
                        </a:rPr>
                        <a:t>e</a:t>
                      </a:r>
                      <a:r>
                        <a:rPr lang="en-US" sz="900" spc="-25" dirty="0" err="1">
                          <a:effectLst/>
                          <a:latin typeface="Arial" panose="020B0604020202020204" pitchFamily="34" charset="0"/>
                          <a:ea typeface="Arial" panose="020B0604020202020204" pitchFamily="34" charset="0"/>
                        </a:rPr>
                        <a:t>c</a:t>
                      </a:r>
                      <a:r>
                        <a:rPr lang="en-US" sz="900" spc="5" dirty="0" err="1">
                          <a:effectLst/>
                          <a:latin typeface="Arial" panose="020B0604020202020204" pitchFamily="34" charset="0"/>
                          <a:ea typeface="Arial" panose="020B0604020202020204" pitchFamily="34" charset="0"/>
                        </a:rPr>
                        <a:t>t</a:t>
                      </a:r>
                      <a:r>
                        <a:rPr lang="en-US" sz="900" spc="10" dirty="0" err="1">
                          <a:effectLst/>
                          <a:latin typeface="Arial" panose="020B0604020202020204" pitchFamily="34" charset="0"/>
                          <a:ea typeface="Arial" panose="020B0604020202020204" pitchFamily="34" charset="0"/>
                        </a:rPr>
                        <a:t>o</a:t>
                      </a:r>
                      <a:r>
                        <a:rPr lang="en-US" sz="900" dirty="0" err="1">
                          <a:effectLst/>
                          <a:latin typeface="Arial" panose="020B0604020202020204" pitchFamily="34" charset="0"/>
                          <a:ea typeface="Arial" panose="020B0604020202020204" pitchFamily="34" charset="0"/>
                        </a:rPr>
                        <a:t>s</a:t>
                      </a:r>
                      <a:endParaRPr lang="es-MX" sz="900" dirty="0">
                        <a:effectLst/>
                        <a:latin typeface="Times New Roman" panose="02020603050405020304" pitchFamily="18" charset="0"/>
                        <a:ea typeface="Times New Roman" panose="02020603050405020304" pitchFamily="18" charset="0"/>
                      </a:endParaRPr>
                    </a:p>
                    <a:p>
                      <a:pPr marL="213995" marR="590550" algn="ctr">
                        <a:lnSpc>
                          <a:spcPts val="1200"/>
                        </a:lnSpc>
                        <a:spcAft>
                          <a:spcPts val="0"/>
                        </a:spcAft>
                      </a:pPr>
                      <a:r>
                        <a:rPr lang="en-US" sz="900" spc="-10" dirty="0">
                          <a:effectLst/>
                          <a:latin typeface="Arial" panose="020B0604020202020204" pitchFamily="34" charset="0"/>
                          <a:ea typeface="Arial" panose="020B0604020202020204" pitchFamily="34" charset="0"/>
                        </a:rPr>
                        <a:t>(</a:t>
                      </a:r>
                      <a:r>
                        <a:rPr lang="en-US" sz="900" spc="5" dirty="0">
                          <a:effectLst/>
                          <a:latin typeface="Arial" panose="020B0604020202020204" pitchFamily="34" charset="0"/>
                          <a:ea typeface="Arial" panose="020B0604020202020204" pitchFamily="34" charset="0"/>
                        </a:rPr>
                        <a:t>AOP</a:t>
                      </a:r>
                      <a:r>
                        <a:rPr lang="en-US" sz="900" dirty="0">
                          <a:effectLst/>
                          <a:latin typeface="Arial" panose="020B0604020202020204" pitchFamily="34" charset="0"/>
                          <a:ea typeface="Arial" panose="020B0604020202020204" pitchFamily="34" charset="0"/>
                        </a:rPr>
                        <a:t>)</a:t>
                      </a:r>
                      <a:endParaRPr lang="es-MX" sz="900" dirty="0">
                        <a:effectLst/>
                        <a:latin typeface="Times New Roman" panose="02020603050405020304" pitchFamily="18" charset="0"/>
                        <a:ea typeface="Times New Roman" panose="02020603050405020304" pitchFamily="18" charset="0"/>
                      </a:endParaRPr>
                    </a:p>
                    <a:p>
                      <a:pPr marL="237490" marR="218440" indent="-88265" algn="just">
                        <a:spcBef>
                          <a:spcPts val="10"/>
                        </a:spcBef>
                        <a:spcAft>
                          <a:spcPts val="0"/>
                        </a:spcAft>
                      </a:pPr>
                      <a:r>
                        <a:rPr lang="en-US" sz="900" dirty="0">
                          <a:effectLst/>
                          <a:latin typeface="Segoe MDL2 Assets" panose="050A0102010101010101" pitchFamily="18" charset="0"/>
                          <a:ea typeface="Segoe MDL2 Assets" panose="050A0102010101010101" pitchFamily="18" charset="0"/>
                          <a:cs typeface="Segoe MDL2 Assets" panose="050A0102010101010101" pitchFamily="18" charset="0"/>
                        </a:rPr>
                        <a:t> </a:t>
                      </a:r>
                      <a:r>
                        <a:rPr lang="en-US" sz="900" spc="5" dirty="0" err="1">
                          <a:effectLst/>
                          <a:latin typeface="Arial" panose="020B0604020202020204" pitchFamily="34" charset="0"/>
                          <a:ea typeface="Arial" panose="020B0604020202020204" pitchFamily="34" charset="0"/>
                        </a:rPr>
                        <a:t>A</a:t>
                      </a:r>
                      <a:r>
                        <a:rPr lang="en-US" sz="900" spc="10" dirty="0" err="1">
                          <a:effectLst/>
                          <a:latin typeface="Arial" panose="020B0604020202020204" pitchFamily="34" charset="0"/>
                          <a:ea typeface="Arial" panose="020B0604020202020204" pitchFamily="34" charset="0"/>
                        </a:rPr>
                        <a:t>p</a:t>
                      </a:r>
                      <a:r>
                        <a:rPr lang="en-US" sz="900" spc="-10" dirty="0" err="1">
                          <a:effectLst/>
                          <a:latin typeface="Arial" panose="020B0604020202020204" pitchFamily="34" charset="0"/>
                          <a:ea typeface="Arial" panose="020B0604020202020204" pitchFamily="34" charset="0"/>
                        </a:rPr>
                        <a:t>r</a:t>
                      </a:r>
                      <a:r>
                        <a:rPr lang="en-US" sz="900" spc="-15" dirty="0" err="1">
                          <a:effectLst/>
                          <a:latin typeface="Arial" panose="020B0604020202020204" pitchFamily="34" charset="0"/>
                          <a:ea typeface="Arial" panose="020B0604020202020204" pitchFamily="34" charset="0"/>
                        </a:rPr>
                        <a:t>e</a:t>
                      </a:r>
                      <a:r>
                        <a:rPr lang="en-US" sz="900" spc="10" dirty="0" err="1">
                          <a:effectLst/>
                          <a:latin typeface="Arial" panose="020B0604020202020204" pitchFamily="34" charset="0"/>
                          <a:ea typeface="Arial" panose="020B0604020202020204" pitchFamily="34" charset="0"/>
                        </a:rPr>
                        <a:t>nd</a:t>
                      </a:r>
                      <a:r>
                        <a:rPr lang="en-US" sz="900" spc="-5" dirty="0" err="1">
                          <a:effectLst/>
                          <a:latin typeface="Arial" panose="020B0604020202020204" pitchFamily="34" charset="0"/>
                          <a:ea typeface="Arial" panose="020B0604020202020204" pitchFamily="34" charset="0"/>
                        </a:rPr>
                        <a:t>i</a:t>
                      </a:r>
                      <a:r>
                        <a:rPr lang="en-US" sz="900" spc="-25" dirty="0" err="1">
                          <a:effectLst/>
                          <a:latin typeface="Arial" panose="020B0604020202020204" pitchFamily="34" charset="0"/>
                          <a:ea typeface="Arial" panose="020B0604020202020204" pitchFamily="34" charset="0"/>
                        </a:rPr>
                        <a:t>z</a:t>
                      </a:r>
                      <a:r>
                        <a:rPr lang="en-US" sz="900" spc="10" dirty="0" err="1">
                          <a:effectLst/>
                          <a:latin typeface="Arial" panose="020B0604020202020204" pitchFamily="34" charset="0"/>
                          <a:ea typeface="Arial" panose="020B0604020202020204" pitchFamily="34" charset="0"/>
                        </a:rPr>
                        <a:t>a</a:t>
                      </a:r>
                      <a:r>
                        <a:rPr lang="en-US" sz="900" spc="-5" dirty="0" err="1">
                          <a:effectLst/>
                          <a:latin typeface="Arial" panose="020B0604020202020204" pitchFamily="34" charset="0"/>
                          <a:ea typeface="Arial" panose="020B0604020202020204" pitchFamily="34" charset="0"/>
                        </a:rPr>
                        <a:t>j</a:t>
                      </a:r>
                      <a:r>
                        <a:rPr lang="en-US" sz="900" dirty="0" err="1">
                          <a:effectLst/>
                          <a:latin typeface="Arial" panose="020B0604020202020204" pitchFamily="34" charset="0"/>
                          <a:ea typeface="Arial" panose="020B0604020202020204" pitchFamily="34" charset="0"/>
                        </a:rPr>
                        <a:t>e</a:t>
                      </a:r>
                      <a:r>
                        <a:rPr lang="en-US" sz="900" dirty="0">
                          <a:effectLst/>
                          <a:latin typeface="Arial" panose="020B0604020202020204" pitchFamily="34" charset="0"/>
                          <a:ea typeface="Arial" panose="020B0604020202020204" pitchFamily="34" charset="0"/>
                        </a:rPr>
                        <a:t> </a:t>
                      </a:r>
                      <a:r>
                        <a:rPr lang="en-US" sz="900" dirty="0" err="1">
                          <a:effectLst/>
                          <a:latin typeface="Arial" panose="020B0604020202020204" pitchFamily="34" charset="0"/>
                          <a:ea typeface="Arial" panose="020B0604020202020204" pitchFamily="34" charset="0"/>
                        </a:rPr>
                        <a:t>c</a:t>
                      </a:r>
                      <a:r>
                        <a:rPr lang="en-US" sz="900" spc="10" dirty="0" err="1">
                          <a:effectLst/>
                          <a:latin typeface="Arial" panose="020B0604020202020204" pitchFamily="34" charset="0"/>
                          <a:ea typeface="Arial" panose="020B0604020202020204" pitchFamily="34" charset="0"/>
                        </a:rPr>
                        <a:t>o</a:t>
                      </a:r>
                      <a:r>
                        <a:rPr lang="en-US" sz="900" spc="-5" dirty="0" err="1">
                          <a:effectLst/>
                          <a:latin typeface="Arial" panose="020B0604020202020204" pitchFamily="34" charset="0"/>
                          <a:ea typeface="Arial" panose="020B0604020202020204" pitchFamily="34" charset="0"/>
                        </a:rPr>
                        <a:t>l</a:t>
                      </a:r>
                      <a:r>
                        <a:rPr lang="en-US" sz="900" spc="10" dirty="0" err="1">
                          <a:effectLst/>
                          <a:latin typeface="Arial" panose="020B0604020202020204" pitchFamily="34" charset="0"/>
                          <a:ea typeface="Arial" panose="020B0604020202020204" pitchFamily="34" charset="0"/>
                        </a:rPr>
                        <a:t>a</a:t>
                      </a:r>
                      <a:r>
                        <a:rPr lang="en-US" sz="900" spc="-15" dirty="0" err="1">
                          <a:effectLst/>
                          <a:latin typeface="Arial" panose="020B0604020202020204" pitchFamily="34" charset="0"/>
                          <a:ea typeface="Arial" panose="020B0604020202020204" pitchFamily="34" charset="0"/>
                        </a:rPr>
                        <a:t>b</a:t>
                      </a:r>
                      <a:r>
                        <a:rPr lang="en-US" sz="900" spc="10" dirty="0" err="1">
                          <a:effectLst/>
                          <a:latin typeface="Arial" panose="020B0604020202020204" pitchFamily="34" charset="0"/>
                          <a:ea typeface="Arial" panose="020B0604020202020204" pitchFamily="34" charset="0"/>
                        </a:rPr>
                        <a:t>o</a:t>
                      </a:r>
                      <a:r>
                        <a:rPr lang="en-US" sz="900" spc="-10" dirty="0" err="1">
                          <a:effectLst/>
                          <a:latin typeface="Arial" panose="020B0604020202020204" pitchFamily="34" charset="0"/>
                          <a:ea typeface="Arial" panose="020B0604020202020204" pitchFamily="34" charset="0"/>
                        </a:rPr>
                        <a:t>r</a:t>
                      </a:r>
                      <a:r>
                        <a:rPr lang="en-US" sz="900" spc="10" dirty="0" err="1">
                          <a:effectLst/>
                          <a:latin typeface="Arial" panose="020B0604020202020204" pitchFamily="34" charset="0"/>
                          <a:ea typeface="Arial" panose="020B0604020202020204" pitchFamily="34" charset="0"/>
                        </a:rPr>
                        <a:t>a</a:t>
                      </a:r>
                      <a:r>
                        <a:rPr lang="en-US" sz="900" spc="5" dirty="0" err="1">
                          <a:effectLst/>
                          <a:latin typeface="Arial" panose="020B0604020202020204" pitchFamily="34" charset="0"/>
                          <a:ea typeface="Arial" panose="020B0604020202020204" pitchFamily="34" charset="0"/>
                        </a:rPr>
                        <a:t>t</a:t>
                      </a:r>
                      <a:r>
                        <a:rPr lang="en-US" sz="900" spc="-5" dirty="0" err="1">
                          <a:effectLst/>
                          <a:latin typeface="Arial" panose="020B0604020202020204" pitchFamily="34" charset="0"/>
                          <a:ea typeface="Arial" panose="020B0604020202020204" pitchFamily="34" charset="0"/>
                        </a:rPr>
                        <a:t>i</a:t>
                      </a:r>
                      <a:r>
                        <a:rPr lang="en-US" sz="900" spc="-25" dirty="0" err="1">
                          <a:effectLst/>
                          <a:latin typeface="Arial" panose="020B0604020202020204" pitchFamily="34" charset="0"/>
                          <a:ea typeface="Arial" panose="020B0604020202020204" pitchFamily="34" charset="0"/>
                        </a:rPr>
                        <a:t>v</a:t>
                      </a:r>
                      <a:r>
                        <a:rPr lang="en-US" sz="900" dirty="0" err="1">
                          <a:effectLst/>
                          <a:latin typeface="Arial" panose="020B0604020202020204" pitchFamily="34" charset="0"/>
                          <a:ea typeface="Arial" panose="020B0604020202020204" pitchFamily="34" charset="0"/>
                        </a:rPr>
                        <a:t>o</a:t>
                      </a:r>
                      <a:r>
                        <a:rPr lang="en-US" sz="900" dirty="0">
                          <a:effectLst/>
                          <a:latin typeface="Arial" panose="020B0604020202020204" pitchFamily="34" charset="0"/>
                          <a:ea typeface="Arial" panose="020B0604020202020204" pitchFamily="34" charset="0"/>
                        </a:rPr>
                        <a:t> </a:t>
                      </a:r>
                      <a:r>
                        <a:rPr lang="en-US" sz="900" spc="-10" dirty="0">
                          <a:effectLst/>
                          <a:latin typeface="Arial" panose="020B0604020202020204" pitchFamily="34" charset="0"/>
                          <a:ea typeface="Arial" panose="020B0604020202020204" pitchFamily="34" charset="0"/>
                        </a:rPr>
                        <a:t>(</a:t>
                      </a:r>
                      <a:r>
                        <a:rPr lang="en-US" sz="900" spc="5" dirty="0">
                          <a:effectLst/>
                          <a:latin typeface="Arial" panose="020B0604020202020204" pitchFamily="34" charset="0"/>
                          <a:ea typeface="Arial" panose="020B0604020202020204" pitchFamily="34" charset="0"/>
                        </a:rPr>
                        <a:t>A</a:t>
                      </a:r>
                      <a:r>
                        <a:rPr lang="en-US" sz="900" spc="-5" dirty="0">
                          <a:effectLst/>
                          <a:latin typeface="Arial" panose="020B0604020202020204" pitchFamily="34" charset="0"/>
                          <a:ea typeface="Arial" panose="020B0604020202020204" pitchFamily="34" charset="0"/>
                        </a:rPr>
                        <a:t>C</a:t>
                      </a:r>
                      <a:r>
                        <a:rPr lang="en-US" sz="900" dirty="0">
                          <a:effectLst/>
                          <a:latin typeface="Arial" panose="020B0604020202020204" pitchFamily="34" charset="0"/>
                          <a:ea typeface="Arial" panose="020B0604020202020204" pitchFamily="34" charset="0"/>
                        </a:rPr>
                        <a:t>)</a:t>
                      </a:r>
                      <a:endParaRPr lang="es-MX" sz="900" dirty="0">
                        <a:effectLst/>
                        <a:latin typeface="Times New Roman" panose="02020603050405020304" pitchFamily="18" charset="0"/>
                        <a:ea typeface="Times New Roman" panose="02020603050405020304" pitchFamily="18" charset="0"/>
                      </a:endParaRPr>
                    </a:p>
                    <a:p>
                      <a:pPr marL="237490" marR="165100" indent="-88265" algn="just">
                        <a:lnSpc>
                          <a:spcPts val="1200"/>
                        </a:lnSpc>
                        <a:spcBef>
                          <a:spcPts val="60"/>
                        </a:spcBef>
                        <a:spcAft>
                          <a:spcPts val="0"/>
                        </a:spcAft>
                      </a:pPr>
                      <a:r>
                        <a:rPr lang="en-US" sz="900" dirty="0">
                          <a:effectLst/>
                          <a:latin typeface="Segoe MDL2 Assets" panose="050A0102010101010101" pitchFamily="18" charset="0"/>
                          <a:ea typeface="Segoe MDL2 Assets" panose="050A0102010101010101" pitchFamily="18" charset="0"/>
                          <a:cs typeface="Segoe MDL2 Assets" panose="050A0102010101010101" pitchFamily="18" charset="0"/>
                        </a:rPr>
                        <a:t> </a:t>
                      </a:r>
                      <a:r>
                        <a:rPr lang="en-US" sz="900" spc="-20" dirty="0" err="1">
                          <a:effectLst/>
                          <a:latin typeface="Arial" panose="020B0604020202020204" pitchFamily="34" charset="0"/>
                          <a:ea typeface="Arial" panose="020B0604020202020204" pitchFamily="34" charset="0"/>
                        </a:rPr>
                        <a:t>I</a:t>
                      </a:r>
                      <a:r>
                        <a:rPr lang="en-US" sz="900" spc="10" dirty="0" err="1">
                          <a:effectLst/>
                          <a:latin typeface="Arial" panose="020B0604020202020204" pitchFamily="34" charset="0"/>
                          <a:ea typeface="Arial" panose="020B0604020202020204" pitchFamily="34" charset="0"/>
                        </a:rPr>
                        <a:t>n</a:t>
                      </a:r>
                      <a:r>
                        <a:rPr lang="en-US" sz="900" dirty="0" err="1">
                          <a:effectLst/>
                          <a:latin typeface="Arial" panose="020B0604020202020204" pitchFamily="34" charset="0"/>
                          <a:ea typeface="Arial" panose="020B0604020202020204" pitchFamily="34" charset="0"/>
                        </a:rPr>
                        <a:t>v</a:t>
                      </a:r>
                      <a:r>
                        <a:rPr lang="en-US" sz="900" spc="10" dirty="0" err="1">
                          <a:effectLst/>
                          <a:latin typeface="Arial" panose="020B0604020202020204" pitchFamily="34" charset="0"/>
                          <a:ea typeface="Arial" panose="020B0604020202020204" pitchFamily="34" charset="0"/>
                        </a:rPr>
                        <a:t>e</a:t>
                      </a:r>
                      <a:r>
                        <a:rPr lang="en-US" sz="900" dirty="0" err="1">
                          <a:effectLst/>
                          <a:latin typeface="Arial" panose="020B0604020202020204" pitchFamily="34" charset="0"/>
                          <a:ea typeface="Arial" panose="020B0604020202020204" pitchFamily="34" charset="0"/>
                        </a:rPr>
                        <a:t>s</a:t>
                      </a:r>
                      <a:r>
                        <a:rPr lang="en-US" sz="900" spc="5" dirty="0" err="1">
                          <a:effectLst/>
                          <a:latin typeface="Arial" panose="020B0604020202020204" pitchFamily="34" charset="0"/>
                          <a:ea typeface="Arial" panose="020B0604020202020204" pitchFamily="34" charset="0"/>
                        </a:rPr>
                        <a:t>t</a:t>
                      </a:r>
                      <a:r>
                        <a:rPr lang="en-US" sz="900" spc="-5" dirty="0" err="1">
                          <a:effectLst/>
                          <a:latin typeface="Arial" panose="020B0604020202020204" pitchFamily="34" charset="0"/>
                          <a:ea typeface="Arial" panose="020B0604020202020204" pitchFamily="34" charset="0"/>
                        </a:rPr>
                        <a:t>i</a:t>
                      </a:r>
                      <a:r>
                        <a:rPr lang="en-US" sz="900" spc="-15" dirty="0" err="1">
                          <a:effectLst/>
                          <a:latin typeface="Arial" panose="020B0604020202020204" pitchFamily="34" charset="0"/>
                          <a:ea typeface="Arial" panose="020B0604020202020204" pitchFamily="34" charset="0"/>
                        </a:rPr>
                        <a:t>g</a:t>
                      </a:r>
                      <a:r>
                        <a:rPr lang="en-US" sz="900" spc="10" dirty="0" err="1">
                          <a:effectLst/>
                          <a:latin typeface="Arial" panose="020B0604020202020204" pitchFamily="34" charset="0"/>
                          <a:ea typeface="Arial" panose="020B0604020202020204" pitchFamily="34" charset="0"/>
                        </a:rPr>
                        <a:t>a</a:t>
                      </a:r>
                      <a:r>
                        <a:rPr lang="en-US" sz="900" dirty="0" err="1">
                          <a:effectLst/>
                          <a:latin typeface="Arial" panose="020B0604020202020204" pitchFamily="34" charset="0"/>
                          <a:ea typeface="Arial" panose="020B0604020202020204" pitchFamily="34" charset="0"/>
                        </a:rPr>
                        <a:t>c</a:t>
                      </a:r>
                      <a:r>
                        <a:rPr lang="en-US" sz="900" spc="-5" dirty="0" err="1">
                          <a:effectLst/>
                          <a:latin typeface="Arial" panose="020B0604020202020204" pitchFamily="34" charset="0"/>
                          <a:ea typeface="Arial" panose="020B0604020202020204" pitchFamily="34" charset="0"/>
                        </a:rPr>
                        <a:t>i</a:t>
                      </a:r>
                      <a:r>
                        <a:rPr lang="en-US" sz="900" spc="-15" dirty="0" err="1">
                          <a:effectLst/>
                          <a:latin typeface="Arial" panose="020B0604020202020204" pitchFamily="34" charset="0"/>
                          <a:ea typeface="Arial" panose="020B0604020202020204" pitchFamily="34" charset="0"/>
                        </a:rPr>
                        <a:t>ó</a:t>
                      </a:r>
                      <a:r>
                        <a:rPr lang="en-US" sz="900" dirty="0" err="1">
                          <a:effectLst/>
                          <a:latin typeface="Arial" panose="020B0604020202020204" pitchFamily="34" charset="0"/>
                          <a:ea typeface="Arial" panose="020B0604020202020204" pitchFamily="34" charset="0"/>
                        </a:rPr>
                        <a:t>n</a:t>
                      </a:r>
                      <a:r>
                        <a:rPr lang="en-US" sz="900" dirty="0">
                          <a:effectLst/>
                          <a:latin typeface="Arial" panose="020B0604020202020204" pitchFamily="34" charset="0"/>
                          <a:ea typeface="Arial" panose="020B0604020202020204" pitchFamily="34" charset="0"/>
                        </a:rPr>
                        <a:t> </a:t>
                      </a:r>
                      <a:r>
                        <a:rPr lang="en-US" sz="900" spc="10" dirty="0">
                          <a:effectLst/>
                          <a:latin typeface="Arial" panose="020B0604020202020204" pitchFamily="34" charset="0"/>
                          <a:ea typeface="Arial" panose="020B0604020202020204" pitchFamily="34" charset="0"/>
                        </a:rPr>
                        <a:t>do</a:t>
                      </a:r>
                      <a:r>
                        <a:rPr lang="en-US" sz="900" spc="-25" dirty="0">
                          <a:effectLst/>
                          <a:latin typeface="Arial" panose="020B0604020202020204" pitchFamily="34" charset="0"/>
                          <a:ea typeface="Arial" panose="020B0604020202020204" pitchFamily="34" charset="0"/>
                        </a:rPr>
                        <a:t>c</a:t>
                      </a:r>
                      <a:r>
                        <a:rPr lang="en-US" sz="900" spc="10" dirty="0">
                          <a:effectLst/>
                          <a:latin typeface="Arial" panose="020B0604020202020204" pitchFamily="34" charset="0"/>
                          <a:ea typeface="Arial" panose="020B0604020202020204" pitchFamily="34" charset="0"/>
                        </a:rPr>
                        <a:t>u</a:t>
                      </a:r>
                      <a:r>
                        <a:rPr lang="en-US" sz="900" spc="-10" dirty="0">
                          <a:effectLst/>
                          <a:latin typeface="Arial" panose="020B0604020202020204" pitchFamily="34" charset="0"/>
                          <a:ea typeface="Arial" panose="020B0604020202020204" pitchFamily="34" charset="0"/>
                        </a:rPr>
                        <a:t>m</a:t>
                      </a:r>
                      <a:r>
                        <a:rPr lang="en-US" sz="900" spc="10" dirty="0">
                          <a:effectLst/>
                          <a:latin typeface="Arial" panose="020B0604020202020204" pitchFamily="34" charset="0"/>
                          <a:ea typeface="Arial" panose="020B0604020202020204" pitchFamily="34" charset="0"/>
                        </a:rPr>
                        <a:t>e</a:t>
                      </a:r>
                      <a:r>
                        <a:rPr lang="en-US" sz="900" spc="-15" dirty="0">
                          <a:effectLst/>
                          <a:latin typeface="Arial" panose="020B0604020202020204" pitchFamily="34" charset="0"/>
                          <a:ea typeface="Arial" panose="020B0604020202020204" pitchFamily="34" charset="0"/>
                        </a:rPr>
                        <a:t>n</a:t>
                      </a:r>
                      <a:r>
                        <a:rPr lang="en-US" sz="900" spc="5" dirty="0">
                          <a:effectLst/>
                          <a:latin typeface="Arial" panose="020B0604020202020204" pitchFamily="34" charset="0"/>
                          <a:ea typeface="Arial" panose="020B0604020202020204" pitchFamily="34" charset="0"/>
                        </a:rPr>
                        <a:t>t</a:t>
                      </a:r>
                      <a:r>
                        <a:rPr lang="en-US" sz="900" spc="10" dirty="0">
                          <a:effectLst/>
                          <a:latin typeface="Arial" panose="020B0604020202020204" pitchFamily="34" charset="0"/>
                          <a:ea typeface="Arial" panose="020B0604020202020204" pitchFamily="34" charset="0"/>
                        </a:rPr>
                        <a:t>a</a:t>
                      </a:r>
                      <a:r>
                        <a:rPr lang="en-US" sz="900" dirty="0">
                          <a:effectLst/>
                          <a:latin typeface="Arial" panose="020B0604020202020204" pitchFamily="34" charset="0"/>
                          <a:ea typeface="Arial" panose="020B0604020202020204" pitchFamily="34" charset="0"/>
                        </a:rPr>
                        <a:t>l</a:t>
                      </a:r>
                      <a:endParaRPr lang="es-MX" sz="900" dirty="0">
                        <a:effectLst/>
                        <a:latin typeface="Times New Roman" panose="02020603050405020304" pitchFamily="18" charset="0"/>
                        <a:ea typeface="Times New Roman" panose="02020603050405020304" pitchFamily="18" charset="0"/>
                      </a:endParaRPr>
                    </a:p>
                    <a:p>
                      <a:pPr marL="149225">
                        <a:lnSpc>
                          <a:spcPts val="1300"/>
                        </a:lnSpc>
                        <a:spcAft>
                          <a:spcPts val="0"/>
                        </a:spcAft>
                      </a:pPr>
                      <a:r>
                        <a:rPr lang="en-US" sz="900" dirty="0">
                          <a:effectLst/>
                          <a:latin typeface="Segoe MDL2 Assets" panose="050A0102010101010101" pitchFamily="18" charset="0"/>
                          <a:ea typeface="Segoe MDL2 Assets" panose="050A0102010101010101" pitchFamily="18" charset="0"/>
                          <a:cs typeface="Segoe MDL2 Assets" panose="050A0102010101010101" pitchFamily="18" charset="0"/>
                        </a:rPr>
                        <a:t></a:t>
                      </a:r>
                      <a:r>
                        <a:rPr lang="en-US" sz="900" spc="50" dirty="0">
                          <a:effectLst/>
                          <a:latin typeface="Segoe MDL2 Assets" panose="050A0102010101010101" pitchFamily="18" charset="0"/>
                          <a:ea typeface="Segoe MDL2 Assets" panose="050A0102010101010101" pitchFamily="18" charset="0"/>
                          <a:cs typeface="Segoe MDL2 Assets" panose="050A0102010101010101" pitchFamily="18" charset="0"/>
                        </a:rPr>
                        <a:t> </a:t>
                      </a:r>
                      <a:r>
                        <a:rPr lang="en-US" sz="900" spc="-20" dirty="0" err="1">
                          <a:effectLst/>
                          <a:latin typeface="Arial" panose="020B0604020202020204" pitchFamily="34" charset="0"/>
                          <a:ea typeface="Arial" panose="020B0604020202020204" pitchFamily="34" charset="0"/>
                        </a:rPr>
                        <a:t>I</a:t>
                      </a:r>
                      <a:r>
                        <a:rPr lang="en-US" sz="900" spc="-10" dirty="0" err="1">
                          <a:effectLst/>
                          <a:latin typeface="Arial" panose="020B0604020202020204" pitchFamily="34" charset="0"/>
                          <a:ea typeface="Arial" panose="020B0604020202020204" pitchFamily="34" charset="0"/>
                        </a:rPr>
                        <a:t>m</a:t>
                      </a:r>
                      <a:r>
                        <a:rPr lang="en-US" sz="900" spc="10" dirty="0" err="1">
                          <a:effectLst/>
                          <a:latin typeface="Arial" panose="020B0604020202020204" pitchFamily="34" charset="0"/>
                          <a:ea typeface="Arial" panose="020B0604020202020204" pitchFamily="34" charset="0"/>
                        </a:rPr>
                        <a:t>áge</a:t>
                      </a:r>
                      <a:r>
                        <a:rPr lang="en-US" sz="900" spc="-15" dirty="0" err="1">
                          <a:effectLst/>
                          <a:latin typeface="Arial" panose="020B0604020202020204" pitchFamily="34" charset="0"/>
                          <a:ea typeface="Arial" panose="020B0604020202020204" pitchFamily="34" charset="0"/>
                        </a:rPr>
                        <a:t>n</a:t>
                      </a:r>
                      <a:r>
                        <a:rPr lang="en-US" sz="900" spc="10" dirty="0" err="1">
                          <a:effectLst/>
                          <a:latin typeface="Arial" panose="020B0604020202020204" pitchFamily="34" charset="0"/>
                          <a:ea typeface="Arial" panose="020B0604020202020204" pitchFamily="34" charset="0"/>
                        </a:rPr>
                        <a:t>e</a:t>
                      </a:r>
                      <a:r>
                        <a:rPr lang="en-US" sz="900" dirty="0" err="1">
                          <a:effectLst/>
                          <a:latin typeface="Arial" panose="020B0604020202020204" pitchFamily="34" charset="0"/>
                          <a:ea typeface="Arial" panose="020B0604020202020204" pitchFamily="34" charset="0"/>
                        </a:rPr>
                        <a:t>s</a:t>
                      </a:r>
                      <a:endParaRPr lang="es-MX" sz="900" dirty="0">
                        <a:effectLst/>
                        <a:latin typeface="Times New Roman" panose="02020603050405020304" pitchFamily="18" charset="0"/>
                        <a:ea typeface="Times New Roman" panose="02020603050405020304" pitchFamily="18" charset="0"/>
                      </a:endParaRPr>
                    </a:p>
                    <a:p>
                      <a:pPr marL="149225">
                        <a:spcBef>
                          <a:spcPts val="10"/>
                        </a:spcBef>
                        <a:spcAft>
                          <a:spcPts val="0"/>
                        </a:spcAft>
                      </a:pPr>
                      <a:r>
                        <a:rPr lang="en-US" sz="900" dirty="0">
                          <a:effectLst/>
                          <a:latin typeface="Segoe MDL2 Assets" panose="050A0102010101010101" pitchFamily="18" charset="0"/>
                          <a:ea typeface="Segoe MDL2 Assets" panose="050A0102010101010101" pitchFamily="18" charset="0"/>
                          <a:cs typeface="Segoe MDL2 Assets" panose="050A0102010101010101" pitchFamily="18" charset="0"/>
                        </a:rPr>
                        <a:t></a:t>
                      </a:r>
                      <a:r>
                        <a:rPr lang="en-US" sz="900" spc="50" dirty="0">
                          <a:effectLst/>
                          <a:latin typeface="Segoe MDL2 Assets" panose="050A0102010101010101" pitchFamily="18" charset="0"/>
                          <a:ea typeface="Segoe MDL2 Assets" panose="050A0102010101010101" pitchFamily="18" charset="0"/>
                          <a:cs typeface="Segoe MDL2 Assets" panose="050A0102010101010101" pitchFamily="18" charset="0"/>
                        </a:rPr>
                        <a:t> </a:t>
                      </a:r>
                      <a:r>
                        <a:rPr lang="en-US" sz="900" spc="-20" dirty="0" err="1">
                          <a:effectLst/>
                          <a:latin typeface="Arial" panose="020B0604020202020204" pitchFamily="34" charset="0"/>
                          <a:ea typeface="Arial" panose="020B0604020202020204" pitchFamily="34" charset="0"/>
                        </a:rPr>
                        <a:t>I</a:t>
                      </a:r>
                      <a:r>
                        <a:rPr lang="en-US" sz="900" spc="-5" dirty="0" err="1">
                          <a:effectLst/>
                          <a:latin typeface="Arial" panose="020B0604020202020204" pitchFamily="34" charset="0"/>
                          <a:ea typeface="Arial" panose="020B0604020202020204" pitchFamily="34" charset="0"/>
                        </a:rPr>
                        <a:t>l</a:t>
                      </a:r>
                      <a:r>
                        <a:rPr lang="en-US" sz="900" spc="10" dirty="0" err="1">
                          <a:effectLst/>
                          <a:latin typeface="Arial" panose="020B0604020202020204" pitchFamily="34" charset="0"/>
                          <a:ea typeface="Arial" panose="020B0604020202020204" pitchFamily="34" charset="0"/>
                        </a:rPr>
                        <a:t>u</a:t>
                      </a:r>
                      <a:r>
                        <a:rPr lang="en-US" sz="900" dirty="0" err="1">
                          <a:effectLst/>
                          <a:latin typeface="Arial" panose="020B0604020202020204" pitchFamily="34" charset="0"/>
                          <a:ea typeface="Arial" panose="020B0604020202020204" pitchFamily="34" charset="0"/>
                        </a:rPr>
                        <a:t>s</a:t>
                      </a:r>
                      <a:r>
                        <a:rPr lang="en-US" sz="900" spc="5" dirty="0" err="1">
                          <a:effectLst/>
                          <a:latin typeface="Arial" panose="020B0604020202020204" pitchFamily="34" charset="0"/>
                          <a:ea typeface="Arial" panose="020B0604020202020204" pitchFamily="34" charset="0"/>
                        </a:rPr>
                        <a:t>t</a:t>
                      </a:r>
                      <a:r>
                        <a:rPr lang="en-US" sz="900" spc="-10" dirty="0" err="1">
                          <a:effectLst/>
                          <a:latin typeface="Arial" panose="020B0604020202020204" pitchFamily="34" charset="0"/>
                          <a:ea typeface="Arial" panose="020B0604020202020204" pitchFamily="34" charset="0"/>
                        </a:rPr>
                        <a:t>r</a:t>
                      </a:r>
                      <a:r>
                        <a:rPr lang="en-US" sz="900" spc="10" dirty="0" err="1">
                          <a:effectLst/>
                          <a:latin typeface="Arial" panose="020B0604020202020204" pitchFamily="34" charset="0"/>
                          <a:ea typeface="Arial" panose="020B0604020202020204" pitchFamily="34" charset="0"/>
                        </a:rPr>
                        <a:t>a</a:t>
                      </a:r>
                      <a:r>
                        <a:rPr lang="en-US" sz="900" dirty="0" err="1">
                          <a:effectLst/>
                          <a:latin typeface="Arial" panose="020B0604020202020204" pitchFamily="34" charset="0"/>
                          <a:ea typeface="Arial" panose="020B0604020202020204" pitchFamily="34" charset="0"/>
                        </a:rPr>
                        <a:t>c</a:t>
                      </a:r>
                      <a:r>
                        <a:rPr lang="en-US" sz="900" spc="-5" dirty="0" err="1">
                          <a:effectLst/>
                          <a:latin typeface="Arial" panose="020B0604020202020204" pitchFamily="34" charset="0"/>
                          <a:ea typeface="Arial" panose="020B0604020202020204" pitchFamily="34" charset="0"/>
                        </a:rPr>
                        <a:t>i</a:t>
                      </a:r>
                      <a:r>
                        <a:rPr lang="en-US" sz="900" spc="10" dirty="0" err="1">
                          <a:effectLst/>
                          <a:latin typeface="Arial" panose="020B0604020202020204" pitchFamily="34" charset="0"/>
                          <a:ea typeface="Arial" panose="020B0604020202020204" pitchFamily="34" charset="0"/>
                        </a:rPr>
                        <a:t>o</a:t>
                      </a:r>
                      <a:r>
                        <a:rPr lang="en-US" sz="900" spc="-15" dirty="0" err="1">
                          <a:effectLst/>
                          <a:latin typeface="Arial" panose="020B0604020202020204" pitchFamily="34" charset="0"/>
                          <a:ea typeface="Arial" panose="020B0604020202020204" pitchFamily="34" charset="0"/>
                        </a:rPr>
                        <a:t>n</a:t>
                      </a:r>
                      <a:r>
                        <a:rPr lang="en-US" sz="900" spc="10" dirty="0" err="1">
                          <a:effectLst/>
                          <a:latin typeface="Arial" panose="020B0604020202020204" pitchFamily="34" charset="0"/>
                          <a:ea typeface="Arial" panose="020B0604020202020204" pitchFamily="34" charset="0"/>
                        </a:rPr>
                        <a:t>e</a:t>
                      </a:r>
                      <a:r>
                        <a:rPr lang="en-US" sz="900" dirty="0" err="1">
                          <a:effectLst/>
                          <a:latin typeface="Arial" panose="020B0604020202020204" pitchFamily="34" charset="0"/>
                          <a:ea typeface="Arial" panose="020B0604020202020204" pitchFamily="34" charset="0"/>
                        </a:rPr>
                        <a:t>s</a:t>
                      </a:r>
                      <a:endParaRPr lang="es-MX" sz="900" dirty="0">
                        <a:effectLst/>
                        <a:latin typeface="Times New Roman" panose="02020603050405020304" pitchFamily="18" charset="0"/>
                        <a:ea typeface="Times New Roman" panose="02020603050405020304" pitchFamily="18" charset="0"/>
                      </a:endParaRPr>
                    </a:p>
                    <a:p>
                      <a:pPr marL="237490" marR="95250" indent="-88265">
                        <a:lnSpc>
                          <a:spcPts val="1200"/>
                        </a:lnSpc>
                        <a:spcBef>
                          <a:spcPts val="110"/>
                        </a:spcBef>
                        <a:spcAft>
                          <a:spcPts val="0"/>
                        </a:spcAft>
                      </a:pPr>
                      <a:r>
                        <a:rPr lang="en-US" sz="900" dirty="0">
                          <a:effectLst/>
                          <a:latin typeface="Segoe MDL2 Assets" panose="050A0102010101010101" pitchFamily="18" charset="0"/>
                          <a:ea typeface="Segoe MDL2 Assets" panose="050A0102010101010101" pitchFamily="18" charset="0"/>
                          <a:cs typeface="Segoe MDL2 Assets" panose="050A0102010101010101" pitchFamily="18" charset="0"/>
                        </a:rPr>
                        <a:t></a:t>
                      </a:r>
                      <a:r>
                        <a:rPr lang="en-US" sz="900" spc="50" dirty="0">
                          <a:effectLst/>
                          <a:latin typeface="Segoe MDL2 Assets" panose="050A0102010101010101" pitchFamily="18" charset="0"/>
                          <a:ea typeface="Segoe MDL2 Assets" panose="050A0102010101010101" pitchFamily="18" charset="0"/>
                          <a:cs typeface="Segoe MDL2 Assets" panose="050A0102010101010101" pitchFamily="18" charset="0"/>
                        </a:rPr>
                        <a:t> </a:t>
                      </a:r>
                      <a:r>
                        <a:rPr lang="en-US" sz="900" spc="5" dirty="0" err="1">
                          <a:effectLst/>
                          <a:latin typeface="Arial" panose="020B0604020202020204" pitchFamily="34" charset="0"/>
                          <a:ea typeface="Arial" panose="020B0604020202020204" pitchFamily="34" charset="0"/>
                        </a:rPr>
                        <a:t>P</a:t>
                      </a:r>
                      <a:r>
                        <a:rPr lang="en-US" sz="900" spc="-10" dirty="0" err="1">
                          <a:effectLst/>
                          <a:latin typeface="Arial" panose="020B0604020202020204" pitchFamily="34" charset="0"/>
                          <a:ea typeface="Arial" panose="020B0604020202020204" pitchFamily="34" charset="0"/>
                        </a:rPr>
                        <a:t>r</a:t>
                      </a:r>
                      <a:r>
                        <a:rPr lang="en-US" sz="900" spc="10" dirty="0" err="1">
                          <a:effectLst/>
                          <a:latin typeface="Arial" panose="020B0604020202020204" pitchFamily="34" charset="0"/>
                          <a:ea typeface="Arial" panose="020B0604020202020204" pitchFamily="34" charset="0"/>
                        </a:rPr>
                        <a:t>o</a:t>
                      </a:r>
                      <a:r>
                        <a:rPr lang="en-US" sz="900" dirty="0" err="1">
                          <a:effectLst/>
                          <a:latin typeface="Arial" panose="020B0604020202020204" pitchFamily="34" charset="0"/>
                          <a:ea typeface="Arial" panose="020B0604020202020204" pitchFamily="34" charset="0"/>
                        </a:rPr>
                        <a:t>y</a:t>
                      </a:r>
                      <a:r>
                        <a:rPr lang="en-US" sz="900" spc="10" dirty="0" err="1">
                          <a:effectLst/>
                          <a:latin typeface="Arial" panose="020B0604020202020204" pitchFamily="34" charset="0"/>
                          <a:ea typeface="Arial" panose="020B0604020202020204" pitchFamily="34" charset="0"/>
                        </a:rPr>
                        <a:t>e</a:t>
                      </a:r>
                      <a:r>
                        <a:rPr lang="en-US" sz="900" dirty="0" err="1">
                          <a:effectLst/>
                          <a:latin typeface="Arial" panose="020B0604020202020204" pitchFamily="34" charset="0"/>
                          <a:ea typeface="Arial" panose="020B0604020202020204" pitchFamily="34" charset="0"/>
                        </a:rPr>
                        <a:t>cc</a:t>
                      </a:r>
                      <a:r>
                        <a:rPr lang="en-US" sz="900" spc="-30" dirty="0" err="1">
                          <a:effectLst/>
                          <a:latin typeface="Arial" panose="020B0604020202020204" pitchFamily="34" charset="0"/>
                          <a:ea typeface="Arial" panose="020B0604020202020204" pitchFamily="34" charset="0"/>
                        </a:rPr>
                        <a:t>i</a:t>
                      </a:r>
                      <a:r>
                        <a:rPr lang="en-US" sz="900" spc="10" dirty="0" err="1">
                          <a:effectLst/>
                          <a:latin typeface="Arial" panose="020B0604020202020204" pitchFamily="34" charset="0"/>
                          <a:ea typeface="Arial" panose="020B0604020202020204" pitchFamily="34" charset="0"/>
                        </a:rPr>
                        <a:t>ó</a:t>
                      </a:r>
                      <a:r>
                        <a:rPr lang="en-US" sz="900" dirty="0" err="1">
                          <a:effectLst/>
                          <a:latin typeface="Arial" panose="020B0604020202020204" pitchFamily="34" charset="0"/>
                          <a:ea typeface="Arial" panose="020B0604020202020204" pitchFamily="34" charset="0"/>
                        </a:rPr>
                        <a:t>n</a:t>
                      </a:r>
                      <a:r>
                        <a:rPr lang="en-US" sz="900" spc="-10" dirty="0">
                          <a:effectLst/>
                          <a:latin typeface="Arial" panose="020B0604020202020204" pitchFamily="34" charset="0"/>
                          <a:ea typeface="Arial" panose="020B0604020202020204" pitchFamily="34" charset="0"/>
                        </a:rPr>
                        <a:t> </a:t>
                      </a:r>
                      <a:r>
                        <a:rPr lang="en-US" sz="900" spc="-15" dirty="0">
                          <a:effectLst/>
                          <a:latin typeface="Arial" panose="020B0604020202020204" pitchFamily="34" charset="0"/>
                          <a:ea typeface="Arial" panose="020B0604020202020204" pitchFamily="34" charset="0"/>
                        </a:rPr>
                        <a:t>d</a:t>
                      </a:r>
                      <a:r>
                        <a:rPr lang="en-US" sz="900" dirty="0">
                          <a:effectLst/>
                          <a:latin typeface="Arial" panose="020B0604020202020204" pitchFamily="34" charset="0"/>
                          <a:ea typeface="Arial" panose="020B0604020202020204" pitchFamily="34" charset="0"/>
                        </a:rPr>
                        <a:t>e v</a:t>
                      </a:r>
                      <a:r>
                        <a:rPr lang="en-US" sz="900" spc="-5" dirty="0">
                          <a:effectLst/>
                          <a:latin typeface="Arial" panose="020B0604020202020204" pitchFamily="34" charset="0"/>
                          <a:ea typeface="Arial" panose="020B0604020202020204" pitchFamily="34" charset="0"/>
                        </a:rPr>
                        <a:t>i</a:t>
                      </a:r>
                      <a:r>
                        <a:rPr lang="en-US" sz="900" spc="10" dirty="0">
                          <a:effectLst/>
                          <a:latin typeface="Arial" panose="020B0604020202020204" pitchFamily="34" charset="0"/>
                          <a:ea typeface="Arial" panose="020B0604020202020204" pitchFamily="34" charset="0"/>
                        </a:rPr>
                        <a:t>de</a:t>
                      </a:r>
                      <a:r>
                        <a:rPr lang="en-US" sz="900" spc="-15" dirty="0">
                          <a:effectLst/>
                          <a:latin typeface="Arial" panose="020B0604020202020204" pitchFamily="34" charset="0"/>
                          <a:ea typeface="Arial" panose="020B0604020202020204" pitchFamily="34" charset="0"/>
                        </a:rPr>
                        <a:t>o</a:t>
                      </a:r>
                      <a:r>
                        <a:rPr lang="en-US" sz="900" dirty="0">
                          <a:effectLst/>
                          <a:latin typeface="Arial" panose="020B0604020202020204" pitchFamily="34" charset="0"/>
                          <a:ea typeface="Arial" panose="020B0604020202020204" pitchFamily="34" charset="0"/>
                        </a:rPr>
                        <a:t>s</a:t>
                      </a:r>
                      <a:endParaRPr lang="es-MX" sz="900" dirty="0">
                        <a:effectLst/>
                        <a:latin typeface="Times New Roman" panose="02020603050405020304" pitchFamily="18" charset="0"/>
                        <a:ea typeface="Times New Roman" panose="02020603050405020304" pitchFamily="18" charset="0"/>
                      </a:endParaRPr>
                    </a:p>
                    <a:p>
                      <a:pPr marL="149225">
                        <a:lnSpc>
                          <a:spcPts val="1300"/>
                        </a:lnSpc>
                        <a:spcAft>
                          <a:spcPts val="0"/>
                        </a:spcAft>
                      </a:pPr>
                      <a:r>
                        <a:rPr lang="en-US" sz="900" dirty="0">
                          <a:effectLst/>
                          <a:latin typeface="Segoe MDL2 Assets" panose="050A0102010101010101" pitchFamily="18" charset="0"/>
                          <a:ea typeface="Segoe MDL2 Assets" panose="050A0102010101010101" pitchFamily="18" charset="0"/>
                          <a:cs typeface="Segoe MDL2 Assets" panose="050A0102010101010101" pitchFamily="18" charset="0"/>
                        </a:rPr>
                        <a:t></a:t>
                      </a:r>
                      <a:r>
                        <a:rPr lang="en-US" sz="900" spc="50" dirty="0">
                          <a:effectLst/>
                          <a:latin typeface="Segoe MDL2 Assets" panose="050A0102010101010101" pitchFamily="18" charset="0"/>
                          <a:ea typeface="Segoe MDL2 Assets" panose="050A0102010101010101" pitchFamily="18" charset="0"/>
                          <a:cs typeface="Segoe MDL2 Assets" panose="050A0102010101010101" pitchFamily="18" charset="0"/>
                        </a:rPr>
                        <a:t> </a:t>
                      </a:r>
                      <a:r>
                        <a:rPr lang="en-US" sz="900" spc="5" dirty="0" err="1">
                          <a:effectLst/>
                          <a:latin typeface="Arial" panose="020B0604020202020204" pitchFamily="34" charset="0"/>
                          <a:ea typeface="Arial" panose="020B0604020202020204" pitchFamily="34" charset="0"/>
                        </a:rPr>
                        <a:t>O</a:t>
                      </a:r>
                      <a:r>
                        <a:rPr lang="en-US" sz="900" spc="-10" dirty="0" err="1">
                          <a:effectLst/>
                          <a:latin typeface="Arial" panose="020B0604020202020204" pitchFamily="34" charset="0"/>
                          <a:ea typeface="Arial" panose="020B0604020202020204" pitchFamily="34" charset="0"/>
                        </a:rPr>
                        <a:t>r</a:t>
                      </a:r>
                      <a:r>
                        <a:rPr lang="en-US" sz="900" spc="10" dirty="0" err="1">
                          <a:effectLst/>
                          <a:latin typeface="Arial" panose="020B0604020202020204" pitchFamily="34" charset="0"/>
                          <a:ea typeface="Arial" panose="020B0604020202020204" pitchFamily="34" charset="0"/>
                        </a:rPr>
                        <a:t>g</a:t>
                      </a:r>
                      <a:r>
                        <a:rPr lang="en-US" sz="900" spc="-15" dirty="0" err="1">
                          <a:effectLst/>
                          <a:latin typeface="Arial" panose="020B0604020202020204" pitchFamily="34" charset="0"/>
                          <a:ea typeface="Arial" panose="020B0604020202020204" pitchFamily="34" charset="0"/>
                        </a:rPr>
                        <a:t>a</a:t>
                      </a:r>
                      <a:r>
                        <a:rPr lang="en-US" sz="900" spc="10" dirty="0" err="1">
                          <a:effectLst/>
                          <a:latin typeface="Arial" panose="020B0604020202020204" pitchFamily="34" charset="0"/>
                          <a:ea typeface="Arial" panose="020B0604020202020204" pitchFamily="34" charset="0"/>
                        </a:rPr>
                        <a:t>n</a:t>
                      </a:r>
                      <a:r>
                        <a:rPr lang="en-US" sz="900" spc="-5" dirty="0" err="1">
                          <a:effectLst/>
                          <a:latin typeface="Arial" panose="020B0604020202020204" pitchFamily="34" charset="0"/>
                          <a:ea typeface="Arial" panose="020B0604020202020204" pitchFamily="34" charset="0"/>
                        </a:rPr>
                        <a:t>i</a:t>
                      </a:r>
                      <a:r>
                        <a:rPr lang="en-US" sz="900" dirty="0" err="1">
                          <a:effectLst/>
                          <a:latin typeface="Arial" panose="020B0604020202020204" pitchFamily="34" charset="0"/>
                          <a:ea typeface="Arial" panose="020B0604020202020204" pitchFamily="34" charset="0"/>
                        </a:rPr>
                        <a:t>z</a:t>
                      </a:r>
                      <a:r>
                        <a:rPr lang="en-US" sz="900" spc="-15" dirty="0" err="1">
                          <a:effectLst/>
                          <a:latin typeface="Arial" panose="020B0604020202020204" pitchFamily="34" charset="0"/>
                          <a:ea typeface="Arial" panose="020B0604020202020204" pitchFamily="34" charset="0"/>
                        </a:rPr>
                        <a:t>a</a:t>
                      </a:r>
                      <a:r>
                        <a:rPr lang="en-US" sz="900" spc="10" dirty="0" err="1">
                          <a:effectLst/>
                          <a:latin typeface="Arial" panose="020B0604020202020204" pitchFamily="34" charset="0"/>
                          <a:ea typeface="Arial" panose="020B0604020202020204" pitchFamily="34" charset="0"/>
                        </a:rPr>
                        <a:t>do</a:t>
                      </a:r>
                      <a:r>
                        <a:rPr lang="en-US" sz="900" dirty="0" err="1">
                          <a:effectLst/>
                          <a:latin typeface="Arial" panose="020B0604020202020204" pitchFamily="34" charset="0"/>
                          <a:ea typeface="Arial" panose="020B0604020202020204" pitchFamily="34" charset="0"/>
                        </a:rPr>
                        <a:t>r</a:t>
                      </a:r>
                      <a:endParaRPr lang="es-MX" sz="900" dirty="0">
                        <a:effectLst/>
                        <a:latin typeface="Times New Roman" panose="02020603050405020304" pitchFamily="18" charset="0"/>
                        <a:ea typeface="Times New Roman" panose="02020603050405020304" pitchFamily="18" charset="0"/>
                      </a:endParaRPr>
                    </a:p>
                    <a:p>
                      <a:pPr marL="237490">
                        <a:spcBef>
                          <a:spcPts val="10"/>
                        </a:spcBef>
                        <a:spcAft>
                          <a:spcPts val="0"/>
                        </a:spcAft>
                      </a:pPr>
                      <a:r>
                        <a:rPr lang="en-US" sz="900" spc="10" dirty="0">
                          <a:effectLst/>
                          <a:latin typeface="Arial" panose="020B0604020202020204" pitchFamily="34" charset="0"/>
                          <a:ea typeface="Arial" panose="020B0604020202020204" pitchFamily="34" charset="0"/>
                        </a:rPr>
                        <a:t>d</a:t>
                      </a:r>
                      <a:r>
                        <a:rPr lang="en-US" sz="900" dirty="0">
                          <a:effectLst/>
                          <a:latin typeface="Arial" panose="020B0604020202020204" pitchFamily="34" charset="0"/>
                          <a:ea typeface="Arial" panose="020B0604020202020204" pitchFamily="34" charset="0"/>
                        </a:rPr>
                        <a:t>e</a:t>
                      </a:r>
                      <a:r>
                        <a:rPr lang="en-US" sz="900" spc="15" dirty="0">
                          <a:effectLst/>
                          <a:latin typeface="Arial" panose="020B0604020202020204" pitchFamily="34" charset="0"/>
                          <a:ea typeface="Arial" panose="020B0604020202020204" pitchFamily="34" charset="0"/>
                        </a:rPr>
                        <a:t> </a:t>
                      </a:r>
                      <a:r>
                        <a:rPr lang="en-US" sz="900" spc="-30" dirty="0">
                          <a:effectLst/>
                          <a:latin typeface="Arial" panose="020B0604020202020204" pitchFamily="34" charset="0"/>
                          <a:ea typeface="Arial" panose="020B0604020202020204" pitchFamily="34" charset="0"/>
                        </a:rPr>
                        <a:t>i</a:t>
                      </a:r>
                      <a:r>
                        <a:rPr lang="en-US" sz="900" spc="-15" dirty="0">
                          <a:effectLst/>
                          <a:latin typeface="Arial" panose="020B0604020202020204" pitchFamily="34" charset="0"/>
                          <a:ea typeface="Arial" panose="020B0604020202020204" pitchFamily="34" charset="0"/>
                        </a:rPr>
                        <a:t>n</a:t>
                      </a:r>
                      <a:r>
                        <a:rPr lang="en-US" sz="900" spc="30" dirty="0">
                          <a:effectLst/>
                          <a:latin typeface="Arial" panose="020B0604020202020204" pitchFamily="34" charset="0"/>
                          <a:ea typeface="Arial" panose="020B0604020202020204" pitchFamily="34" charset="0"/>
                        </a:rPr>
                        <a:t>f</a:t>
                      </a:r>
                      <a:r>
                        <a:rPr lang="en-US" sz="900" spc="10" dirty="0">
                          <a:effectLst/>
                          <a:latin typeface="Arial" panose="020B0604020202020204" pitchFamily="34" charset="0"/>
                          <a:ea typeface="Arial" panose="020B0604020202020204" pitchFamily="34" charset="0"/>
                        </a:rPr>
                        <a:t>o</a:t>
                      </a:r>
                      <a:r>
                        <a:rPr lang="en-US" sz="900" spc="-10" dirty="0">
                          <a:effectLst/>
                          <a:latin typeface="Arial" panose="020B0604020202020204" pitchFamily="34" charset="0"/>
                          <a:ea typeface="Arial" panose="020B0604020202020204" pitchFamily="34" charset="0"/>
                        </a:rPr>
                        <a:t>rm</a:t>
                      </a:r>
                      <a:r>
                        <a:rPr lang="en-US" sz="900" spc="-15" dirty="0">
                          <a:effectLst/>
                          <a:latin typeface="Arial" panose="020B0604020202020204" pitchFamily="34" charset="0"/>
                          <a:ea typeface="Arial" panose="020B0604020202020204" pitchFamily="34" charset="0"/>
                        </a:rPr>
                        <a:t>a</a:t>
                      </a:r>
                      <a:r>
                        <a:rPr lang="en-US" sz="900" dirty="0">
                          <a:effectLst/>
                          <a:latin typeface="Arial" panose="020B0604020202020204" pitchFamily="34" charset="0"/>
                          <a:ea typeface="Arial" panose="020B0604020202020204" pitchFamily="34" charset="0"/>
                        </a:rPr>
                        <a:t>c</a:t>
                      </a:r>
                      <a:r>
                        <a:rPr lang="en-US" sz="900" spc="-5" dirty="0">
                          <a:effectLst/>
                          <a:latin typeface="Arial" panose="020B0604020202020204" pitchFamily="34" charset="0"/>
                          <a:ea typeface="Arial" panose="020B0604020202020204" pitchFamily="34" charset="0"/>
                        </a:rPr>
                        <a:t>i</a:t>
                      </a:r>
                      <a:r>
                        <a:rPr lang="en-US" sz="900" spc="10" dirty="0">
                          <a:effectLst/>
                          <a:latin typeface="Arial" panose="020B0604020202020204" pitchFamily="34" charset="0"/>
                          <a:ea typeface="Arial" panose="020B0604020202020204" pitchFamily="34" charset="0"/>
                        </a:rPr>
                        <a:t>ó</a:t>
                      </a:r>
                      <a:r>
                        <a:rPr lang="en-US" sz="900" dirty="0">
                          <a:effectLst/>
                          <a:latin typeface="Arial" panose="020B0604020202020204" pitchFamily="34" charset="0"/>
                          <a:ea typeface="Arial" panose="020B0604020202020204" pitchFamily="34" charset="0"/>
                        </a:rPr>
                        <a:t>n</a:t>
                      </a:r>
                      <a:endParaRPr lang="es-MX" sz="900" dirty="0">
                        <a:effectLst/>
                        <a:latin typeface="Times New Roman" panose="02020603050405020304" pitchFamily="18" charset="0"/>
                        <a:ea typeface="Times New Roman" panose="02020603050405020304" pitchFamily="18" charset="0"/>
                      </a:endParaRPr>
                    </a:p>
                    <a:p>
                      <a:pPr marL="149225">
                        <a:spcBef>
                          <a:spcPts val="10"/>
                        </a:spcBef>
                        <a:spcAft>
                          <a:spcPts val="0"/>
                        </a:spcAft>
                      </a:pPr>
                      <a:r>
                        <a:rPr lang="en-US" sz="900" dirty="0">
                          <a:effectLst/>
                          <a:latin typeface="Segoe MDL2 Assets" panose="050A0102010101010101" pitchFamily="18" charset="0"/>
                          <a:ea typeface="Segoe MDL2 Assets" panose="050A0102010101010101" pitchFamily="18" charset="0"/>
                          <a:cs typeface="Segoe MDL2 Assets" panose="050A0102010101010101" pitchFamily="18" charset="0"/>
                        </a:rPr>
                        <a:t></a:t>
                      </a:r>
                      <a:r>
                        <a:rPr lang="en-US" sz="900" spc="50" dirty="0">
                          <a:effectLst/>
                          <a:latin typeface="Segoe MDL2 Assets" panose="050A0102010101010101" pitchFamily="18" charset="0"/>
                          <a:ea typeface="Segoe MDL2 Assets" panose="050A0102010101010101" pitchFamily="18" charset="0"/>
                          <a:cs typeface="Segoe MDL2 Assets" panose="050A0102010101010101" pitchFamily="18" charset="0"/>
                        </a:rPr>
                        <a:t> </a:t>
                      </a:r>
                      <a:r>
                        <a:rPr lang="en-US" sz="900" spc="5" dirty="0" err="1">
                          <a:effectLst/>
                          <a:latin typeface="Arial" panose="020B0604020202020204" pitchFamily="34" charset="0"/>
                          <a:ea typeface="Arial" panose="020B0604020202020204" pitchFamily="34" charset="0"/>
                        </a:rPr>
                        <a:t>G</a:t>
                      </a:r>
                      <a:r>
                        <a:rPr lang="en-US" sz="900" spc="10" dirty="0" err="1">
                          <a:effectLst/>
                          <a:latin typeface="Arial" panose="020B0604020202020204" pitchFamily="34" charset="0"/>
                          <a:ea typeface="Arial" panose="020B0604020202020204" pitchFamily="34" charset="0"/>
                        </a:rPr>
                        <a:t>a</a:t>
                      </a:r>
                      <a:r>
                        <a:rPr lang="en-US" sz="900" spc="-5" dirty="0" err="1">
                          <a:effectLst/>
                          <a:latin typeface="Arial" panose="020B0604020202020204" pitchFamily="34" charset="0"/>
                          <a:ea typeface="Arial" panose="020B0604020202020204" pitchFamily="34" charset="0"/>
                        </a:rPr>
                        <a:t>l</a:t>
                      </a:r>
                      <a:r>
                        <a:rPr lang="en-US" sz="900" spc="10" dirty="0" err="1">
                          <a:effectLst/>
                          <a:latin typeface="Arial" panose="020B0604020202020204" pitchFamily="34" charset="0"/>
                          <a:ea typeface="Arial" panose="020B0604020202020204" pitchFamily="34" charset="0"/>
                        </a:rPr>
                        <a:t>e</a:t>
                      </a:r>
                      <a:r>
                        <a:rPr lang="en-US" sz="900" spc="-10" dirty="0" err="1">
                          <a:effectLst/>
                          <a:latin typeface="Arial" panose="020B0604020202020204" pitchFamily="34" charset="0"/>
                          <a:ea typeface="Arial" panose="020B0604020202020204" pitchFamily="34" charset="0"/>
                        </a:rPr>
                        <a:t>r</a:t>
                      </a:r>
                      <a:r>
                        <a:rPr lang="en-US" sz="900" spc="-20" dirty="0" err="1">
                          <a:effectLst/>
                          <a:latin typeface="Arial" panose="020B0604020202020204" pitchFamily="34" charset="0"/>
                          <a:ea typeface="Arial" panose="020B0604020202020204" pitchFamily="34" charset="0"/>
                        </a:rPr>
                        <a:t>í</a:t>
                      </a:r>
                      <a:r>
                        <a:rPr lang="en-US" sz="900" spc="10" dirty="0" err="1">
                          <a:effectLst/>
                          <a:latin typeface="Arial" panose="020B0604020202020204" pitchFamily="34" charset="0"/>
                          <a:ea typeface="Arial" panose="020B0604020202020204" pitchFamily="34" charset="0"/>
                        </a:rPr>
                        <a:t>a</a:t>
                      </a:r>
                      <a:r>
                        <a:rPr lang="en-US" sz="900" dirty="0" err="1">
                          <a:effectLst/>
                          <a:latin typeface="Arial" panose="020B0604020202020204" pitchFamily="34" charset="0"/>
                          <a:ea typeface="Arial" panose="020B0604020202020204" pitchFamily="34" charset="0"/>
                        </a:rPr>
                        <a:t>s</a:t>
                      </a:r>
                      <a:endParaRPr lang="es-MX" sz="900" dirty="0">
                        <a:effectLst/>
                        <a:latin typeface="Times New Roman" panose="02020603050405020304" pitchFamily="18" charset="0"/>
                        <a:ea typeface="Times New Roman" panose="02020603050405020304" pitchFamily="18" charset="0"/>
                      </a:endParaRPr>
                    </a:p>
                    <a:p>
                      <a:pPr marL="149225">
                        <a:lnSpc>
                          <a:spcPts val="1300"/>
                        </a:lnSpc>
                        <a:spcAft>
                          <a:spcPts val="0"/>
                        </a:spcAft>
                      </a:pPr>
                      <a:r>
                        <a:rPr lang="en-US" sz="900" dirty="0">
                          <a:effectLst/>
                          <a:latin typeface="Segoe MDL2 Assets" panose="050A0102010101010101" pitchFamily="18" charset="0"/>
                          <a:ea typeface="Segoe MDL2 Assets" panose="050A0102010101010101" pitchFamily="18" charset="0"/>
                          <a:cs typeface="Segoe MDL2 Assets" panose="050A0102010101010101" pitchFamily="18" charset="0"/>
                        </a:rPr>
                        <a:t></a:t>
                      </a:r>
                      <a:r>
                        <a:rPr lang="en-US" sz="900" spc="50" dirty="0">
                          <a:effectLst/>
                          <a:latin typeface="Segoe MDL2 Assets" panose="050A0102010101010101" pitchFamily="18" charset="0"/>
                          <a:ea typeface="Segoe MDL2 Assets" panose="050A0102010101010101" pitchFamily="18" charset="0"/>
                          <a:cs typeface="Segoe MDL2 Assets" panose="050A0102010101010101" pitchFamily="18" charset="0"/>
                        </a:rPr>
                        <a:t> </a:t>
                      </a:r>
                      <a:r>
                        <a:rPr lang="en-US" sz="900" spc="-20" dirty="0" err="1">
                          <a:effectLst/>
                          <a:latin typeface="Arial" panose="020B0604020202020204" pitchFamily="34" charset="0"/>
                          <a:ea typeface="Arial" panose="020B0604020202020204" pitchFamily="34" charset="0"/>
                        </a:rPr>
                        <a:t>I</a:t>
                      </a:r>
                      <a:r>
                        <a:rPr lang="en-US" sz="900" spc="10" dirty="0" err="1">
                          <a:effectLst/>
                          <a:latin typeface="Arial" panose="020B0604020202020204" pitchFamily="34" charset="0"/>
                          <a:ea typeface="Arial" panose="020B0604020202020204" pitchFamily="34" charset="0"/>
                        </a:rPr>
                        <a:t>n</a:t>
                      </a:r>
                      <a:r>
                        <a:rPr lang="en-US" sz="900" spc="5" dirty="0" err="1">
                          <a:effectLst/>
                          <a:latin typeface="Arial" panose="020B0604020202020204" pitchFamily="34" charset="0"/>
                          <a:ea typeface="Arial" panose="020B0604020202020204" pitchFamily="34" charset="0"/>
                        </a:rPr>
                        <a:t>f</a:t>
                      </a:r>
                      <a:r>
                        <a:rPr lang="en-US" sz="900" spc="10" dirty="0" err="1">
                          <a:effectLst/>
                          <a:latin typeface="Arial" panose="020B0604020202020204" pitchFamily="34" charset="0"/>
                          <a:ea typeface="Arial" panose="020B0604020202020204" pitchFamily="34" charset="0"/>
                        </a:rPr>
                        <a:t>og</a:t>
                      </a:r>
                      <a:r>
                        <a:rPr lang="en-US" sz="900" spc="-10" dirty="0" err="1">
                          <a:effectLst/>
                          <a:latin typeface="Arial" panose="020B0604020202020204" pitchFamily="34" charset="0"/>
                          <a:ea typeface="Arial" panose="020B0604020202020204" pitchFamily="34" charset="0"/>
                        </a:rPr>
                        <a:t>r</a:t>
                      </a:r>
                      <a:r>
                        <a:rPr lang="en-US" sz="900" spc="-15" dirty="0" err="1">
                          <a:effectLst/>
                          <a:latin typeface="Arial" panose="020B0604020202020204" pitchFamily="34" charset="0"/>
                          <a:ea typeface="Arial" panose="020B0604020202020204" pitchFamily="34" charset="0"/>
                        </a:rPr>
                        <a:t>a</a:t>
                      </a:r>
                      <a:r>
                        <a:rPr lang="en-US" sz="900" spc="30" dirty="0" err="1">
                          <a:effectLst/>
                          <a:latin typeface="Arial" panose="020B0604020202020204" pitchFamily="34" charset="0"/>
                          <a:ea typeface="Arial" panose="020B0604020202020204" pitchFamily="34" charset="0"/>
                        </a:rPr>
                        <a:t>f</a:t>
                      </a:r>
                      <a:r>
                        <a:rPr lang="en-US" sz="900" spc="-20" dirty="0" err="1">
                          <a:effectLst/>
                          <a:latin typeface="Arial" panose="020B0604020202020204" pitchFamily="34" charset="0"/>
                          <a:ea typeface="Arial" panose="020B0604020202020204" pitchFamily="34" charset="0"/>
                        </a:rPr>
                        <a:t>í</a:t>
                      </a:r>
                      <a:r>
                        <a:rPr lang="en-US" sz="900" dirty="0" err="1">
                          <a:effectLst/>
                          <a:latin typeface="Arial" panose="020B0604020202020204" pitchFamily="34" charset="0"/>
                          <a:ea typeface="Arial" panose="020B0604020202020204" pitchFamily="34" charset="0"/>
                        </a:rPr>
                        <a:t>a</a:t>
                      </a:r>
                      <a:endParaRPr lang="es-MX" sz="900" dirty="0">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D9C3"/>
                    </a:solidFill>
                  </a:tcPr>
                </a:tc>
                <a:extLst>
                  <a:ext uri="{0D108BD9-81ED-4DB2-BD59-A6C34878D82A}">
                    <a16:rowId xmlns:a16="http://schemas.microsoft.com/office/drawing/2014/main" val="3381193740"/>
                  </a:ext>
                </a:extLst>
              </a:tr>
            </a:tbl>
          </a:graphicData>
        </a:graphic>
      </p:graphicFrame>
    </p:spTree>
    <p:extLst>
      <p:ext uri="{BB962C8B-B14F-4D97-AF65-F5344CB8AC3E}">
        <p14:creationId xmlns:p14="http://schemas.microsoft.com/office/powerpoint/2010/main" val="31233064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latin typeface="Arial" panose="020B0604020202020204" pitchFamily="34" charset="0"/>
                <a:cs typeface="Arial" panose="020B0604020202020204" pitchFamily="34" charset="0"/>
              </a:rPr>
              <a:t>Psicología del color</a:t>
            </a:r>
            <a:r>
              <a:rPr lang="es-MX" dirty="0" smtClean="0"/>
              <a:t/>
            </a:r>
            <a:br>
              <a:rPr lang="es-MX" dirty="0" smtClean="0"/>
            </a:br>
            <a:endParaRPr lang="es-MX" dirty="0"/>
          </a:p>
        </p:txBody>
      </p:sp>
      <p:sp>
        <p:nvSpPr>
          <p:cNvPr id="3" name="Marcador de contenido 2"/>
          <p:cNvSpPr>
            <a:spLocks noGrp="1"/>
          </p:cNvSpPr>
          <p:nvPr>
            <p:ph sz="half" idx="1"/>
          </p:nvPr>
        </p:nvSpPr>
        <p:spPr>
          <a:xfrm>
            <a:off x="405780" y="1523999"/>
            <a:ext cx="4700016" cy="1968624"/>
          </a:xfrm>
        </p:spPr>
        <p:txBody>
          <a:bodyPr>
            <a:normAutofit/>
          </a:bodyPr>
          <a:lstStyle/>
          <a:p>
            <a:pPr marL="0" indent="0" algn="just">
              <a:buNone/>
            </a:pPr>
            <a:r>
              <a:rPr lang="es-MX" sz="1800" b="1" dirty="0" smtClean="0">
                <a:latin typeface="Arial" panose="020B0604020202020204" pitchFamily="34" charset="0"/>
                <a:cs typeface="Arial" panose="020B0604020202020204" pitchFamily="34" charset="0"/>
              </a:rPr>
              <a:t>Amarillo:</a:t>
            </a:r>
            <a:r>
              <a:rPr lang="es-MX" sz="1800" dirty="0" smtClean="0">
                <a:latin typeface="Arial" panose="020B0604020202020204" pitchFamily="34" charset="0"/>
                <a:cs typeface="Arial" panose="020B0604020202020204" pitchFamily="34" charset="0"/>
              </a:rPr>
              <a:t> </a:t>
            </a:r>
            <a:r>
              <a:rPr lang="es-MX" sz="1400" dirty="0" smtClean="0">
                <a:latin typeface="Arial" panose="020B0604020202020204" pitchFamily="34" charset="0"/>
                <a:cs typeface="Arial" panose="020B0604020202020204" pitchFamily="34" charset="0"/>
              </a:rPr>
              <a:t>es el color de la luz y el oro. Se relaciona con la riqueza y la abundancia, con la acción y el poder. </a:t>
            </a:r>
          </a:p>
          <a:p>
            <a:pPr marL="0" indent="0" algn="just">
              <a:buNone/>
            </a:pPr>
            <a:r>
              <a:rPr lang="es-MX" sz="1400" dirty="0">
                <a:solidFill>
                  <a:srgbClr val="000000"/>
                </a:solidFill>
                <a:latin typeface="Arial" panose="020B0604020202020204" pitchFamily="34" charset="0"/>
                <a:cs typeface="Arial" panose="020B0604020202020204" pitchFamily="34" charset="0"/>
              </a:rPr>
              <a:t>El color de la vida mediante el astro sol, el color de la mala fama, de la "mala suerte" según los </a:t>
            </a:r>
            <a:r>
              <a:rPr lang="es-MX" sz="1400" dirty="0" smtClean="0">
                <a:solidFill>
                  <a:srgbClr val="000000"/>
                </a:solidFill>
                <a:latin typeface="Arial" panose="020B0604020202020204" pitchFamily="34" charset="0"/>
                <a:cs typeface="Arial" panose="020B0604020202020204" pitchFamily="34" charset="0"/>
              </a:rPr>
              <a:t>autores</a:t>
            </a:r>
            <a:r>
              <a:rPr lang="es-MX" sz="1400" dirty="0">
                <a:solidFill>
                  <a:srgbClr val="000000"/>
                </a:solidFill>
                <a:latin typeface="Arial" panose="020B0604020202020204" pitchFamily="34" charset="0"/>
                <a:cs typeface="Arial" panose="020B0604020202020204" pitchFamily="34" charset="0"/>
              </a:rPr>
              <a:t>, ese amarillo era el color favorito de </a:t>
            </a:r>
            <a:r>
              <a:rPr lang="es-MX" sz="1400" dirty="0" err="1">
                <a:solidFill>
                  <a:srgbClr val="000000"/>
                </a:solidFill>
                <a:latin typeface="Arial" panose="020B0604020202020204" pitchFamily="34" charset="0"/>
                <a:cs typeface="Arial" panose="020B0604020202020204" pitchFamily="34" charset="0"/>
              </a:rPr>
              <a:t>Vincent</a:t>
            </a:r>
            <a:r>
              <a:rPr lang="es-MX" sz="1400" dirty="0">
                <a:solidFill>
                  <a:srgbClr val="000000"/>
                </a:solidFill>
                <a:latin typeface="Arial" panose="020B0604020202020204" pitchFamily="34" charset="0"/>
                <a:cs typeface="Arial" panose="020B0604020202020204" pitchFamily="34" charset="0"/>
              </a:rPr>
              <a:t> Van Gogh, por ejemplo. También muchos pintores se atrevieron con el amarillo, a pesar de sus connotaciones negativas. </a:t>
            </a:r>
            <a:endParaRPr lang="es-MX" sz="1400" dirty="0">
              <a:latin typeface="Arial" panose="020B0604020202020204" pitchFamily="34" charset="0"/>
              <a:cs typeface="Arial" panose="020B0604020202020204" pitchFamily="34" charset="0"/>
            </a:endParaRPr>
          </a:p>
        </p:txBody>
      </p:sp>
      <p:pic>
        <p:nvPicPr>
          <p:cNvPr id="7" name="Marcador de contenido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275005" y="319752"/>
            <a:ext cx="3643396" cy="2408495"/>
          </a:xfrm>
        </p:spPr>
      </p:pic>
      <p:pic>
        <p:nvPicPr>
          <p:cNvPr id="8" name="Imagen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46740" y="2835027"/>
            <a:ext cx="2838450" cy="3590925"/>
          </a:xfrm>
          <a:prstGeom prst="rect">
            <a:avLst/>
          </a:prstGeom>
        </p:spPr>
      </p:pic>
      <p:pic>
        <p:nvPicPr>
          <p:cNvPr id="9" name="Imagen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10236" y="3717032"/>
            <a:ext cx="3529538" cy="2708920"/>
          </a:xfrm>
          <a:prstGeom prst="rect">
            <a:avLst/>
          </a:prstGeom>
        </p:spPr>
      </p:pic>
      <p:sp>
        <p:nvSpPr>
          <p:cNvPr id="10" name="Rectángulo 9"/>
          <p:cNvSpPr/>
          <p:nvPr/>
        </p:nvSpPr>
        <p:spPr>
          <a:xfrm>
            <a:off x="6886500" y="2759994"/>
            <a:ext cx="1844736" cy="307777"/>
          </a:xfrm>
          <a:prstGeom prst="rect">
            <a:avLst/>
          </a:prstGeom>
        </p:spPr>
        <p:txBody>
          <a:bodyPr wrap="square">
            <a:spAutoFit/>
          </a:bodyPr>
          <a:lstStyle/>
          <a:p>
            <a:r>
              <a:rPr lang="es-MX" sz="1400" dirty="0">
                <a:solidFill>
                  <a:srgbClr val="000000"/>
                </a:solidFill>
                <a:latin typeface="Arial" panose="020B0604020202020204" pitchFamily="34" charset="0"/>
                <a:cs typeface="Arial" panose="020B0604020202020204" pitchFamily="34" charset="0"/>
              </a:rPr>
              <a:t>Tamara de </a:t>
            </a:r>
            <a:r>
              <a:rPr lang="es-MX" sz="1400" dirty="0" err="1">
                <a:solidFill>
                  <a:srgbClr val="000000"/>
                </a:solidFill>
                <a:latin typeface="Arial" panose="020B0604020202020204" pitchFamily="34" charset="0"/>
                <a:cs typeface="Arial" panose="020B0604020202020204" pitchFamily="34" charset="0"/>
              </a:rPr>
              <a:t>Lempicka</a:t>
            </a:r>
            <a:endParaRPr lang="es-MX" sz="1400" dirty="0">
              <a:latin typeface="Arial" panose="020B0604020202020204" pitchFamily="34" charset="0"/>
              <a:cs typeface="Arial" panose="020B0604020202020204" pitchFamily="34" charset="0"/>
            </a:endParaRPr>
          </a:p>
        </p:txBody>
      </p:sp>
      <p:sp>
        <p:nvSpPr>
          <p:cNvPr id="11" name="Rectángulo 10"/>
          <p:cNvSpPr/>
          <p:nvPr/>
        </p:nvSpPr>
        <p:spPr>
          <a:xfrm>
            <a:off x="9939245" y="6425952"/>
            <a:ext cx="1621982" cy="307777"/>
          </a:xfrm>
          <a:prstGeom prst="rect">
            <a:avLst/>
          </a:prstGeom>
        </p:spPr>
        <p:txBody>
          <a:bodyPr wrap="none">
            <a:spAutoFit/>
          </a:bodyPr>
          <a:lstStyle/>
          <a:p>
            <a:r>
              <a:rPr lang="es-MX" sz="1400" dirty="0" err="1">
                <a:solidFill>
                  <a:srgbClr val="000000"/>
                </a:solidFill>
                <a:latin typeface="Arial" panose="020B0604020202020204" pitchFamily="34" charset="0"/>
                <a:cs typeface="Arial" panose="020B0604020202020204" pitchFamily="34" charset="0"/>
              </a:rPr>
              <a:t>Vincent</a:t>
            </a:r>
            <a:r>
              <a:rPr lang="es-MX" sz="1400" dirty="0">
                <a:solidFill>
                  <a:srgbClr val="000000"/>
                </a:solidFill>
                <a:latin typeface="Arial" panose="020B0604020202020204" pitchFamily="34" charset="0"/>
                <a:cs typeface="Arial" panose="020B0604020202020204" pitchFamily="34" charset="0"/>
              </a:rPr>
              <a:t> Van Gogh</a:t>
            </a:r>
            <a:endParaRPr lang="es-MX" sz="1400" dirty="0">
              <a:latin typeface="Arial" panose="020B0604020202020204" pitchFamily="34" charset="0"/>
              <a:cs typeface="Arial" panose="020B0604020202020204" pitchFamily="34" charset="0"/>
            </a:endParaRPr>
          </a:p>
        </p:txBody>
      </p:sp>
      <p:sp>
        <p:nvSpPr>
          <p:cNvPr id="12" name="Rectángulo 11"/>
          <p:cNvSpPr/>
          <p:nvPr/>
        </p:nvSpPr>
        <p:spPr>
          <a:xfrm>
            <a:off x="5590356" y="6432425"/>
            <a:ext cx="1579278" cy="307777"/>
          </a:xfrm>
          <a:prstGeom prst="rect">
            <a:avLst/>
          </a:prstGeom>
        </p:spPr>
        <p:txBody>
          <a:bodyPr wrap="none">
            <a:spAutoFit/>
          </a:bodyPr>
          <a:lstStyle/>
          <a:p>
            <a:r>
              <a:rPr lang="es-MX" sz="1400" dirty="0">
                <a:solidFill>
                  <a:srgbClr val="000000"/>
                </a:solidFill>
                <a:latin typeface="Arial" panose="020B0604020202020204" pitchFamily="34" charset="0"/>
                <a:cs typeface="Arial" panose="020B0604020202020204" pitchFamily="34" charset="0"/>
              </a:rPr>
              <a:t>Sandro </a:t>
            </a:r>
            <a:r>
              <a:rPr lang="es-MX" sz="1400" dirty="0" smtClean="0">
                <a:solidFill>
                  <a:srgbClr val="000000"/>
                </a:solidFill>
                <a:latin typeface="Arial" panose="020B0604020202020204" pitchFamily="34" charset="0"/>
                <a:cs typeface="Arial" panose="020B0604020202020204" pitchFamily="34" charset="0"/>
              </a:rPr>
              <a:t>Botticelli </a:t>
            </a:r>
            <a:endParaRPr lang="es-MX"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42033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91154" y="14217"/>
            <a:ext cx="9601200" cy="1143000"/>
          </a:xfrm>
        </p:spPr>
        <p:txBody>
          <a:bodyPr/>
          <a:lstStyle/>
          <a:p>
            <a:r>
              <a:rPr lang="es-MX" b="1" dirty="0">
                <a:solidFill>
                  <a:prstClr val="black"/>
                </a:solidFill>
                <a:latin typeface="Arial" panose="020B0604020202020204" pitchFamily="34" charset="0"/>
                <a:cs typeface="Arial" panose="020B0604020202020204" pitchFamily="34" charset="0"/>
              </a:rPr>
              <a:t>Psicología del color</a:t>
            </a:r>
            <a:endParaRPr lang="es-MX" dirty="0"/>
          </a:p>
        </p:txBody>
      </p:sp>
      <p:sp>
        <p:nvSpPr>
          <p:cNvPr id="3" name="Marcador de texto 2"/>
          <p:cNvSpPr>
            <a:spLocks noGrp="1"/>
          </p:cNvSpPr>
          <p:nvPr>
            <p:ph type="body" idx="1"/>
          </p:nvPr>
        </p:nvSpPr>
        <p:spPr>
          <a:xfrm>
            <a:off x="7318548" y="3378361"/>
            <a:ext cx="4701142" cy="1263671"/>
          </a:xfrm>
        </p:spPr>
        <p:txBody>
          <a:bodyPr/>
          <a:lstStyle/>
          <a:p>
            <a:pPr algn="just"/>
            <a:r>
              <a:rPr lang="es-MX" sz="1800" b="1" dirty="0" smtClean="0">
                <a:solidFill>
                  <a:prstClr val="black"/>
                </a:solidFill>
                <a:latin typeface="Arial" panose="020B0604020202020204" pitchFamily="34" charset="0"/>
                <a:cs typeface="Arial" panose="020B0604020202020204" pitchFamily="34" charset="0"/>
              </a:rPr>
              <a:t>Naranja: </a:t>
            </a:r>
            <a:r>
              <a:rPr lang="es-MX" sz="1400" dirty="0" smtClean="0">
                <a:solidFill>
                  <a:prstClr val="black"/>
                </a:solidFill>
                <a:latin typeface="Arial" panose="020B0604020202020204" pitchFamily="34" charset="0"/>
                <a:cs typeface="Arial" panose="020B0604020202020204" pitchFamily="34" charset="0"/>
              </a:rPr>
              <a:t>simboliza entusiasmo y acción. Se relaciona con ciertas religiones orientales y algunos de sus significados tienen que ver con lo terrenal  (entre otras cosas la lujuria y la sensualidad) y con lo divino, pues representa también la exaltación.</a:t>
            </a:r>
            <a:endParaRPr lang="es-MX" sz="1400" dirty="0"/>
          </a:p>
        </p:txBody>
      </p:sp>
      <p:pic>
        <p:nvPicPr>
          <p:cNvPr id="7" name="Marcador de contenido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3358108" y="1295334"/>
            <a:ext cx="3732539" cy="2321173"/>
          </a:xfrm>
        </p:spPr>
      </p:pic>
      <p:sp>
        <p:nvSpPr>
          <p:cNvPr id="8" name="Rectángulo 7"/>
          <p:cNvSpPr/>
          <p:nvPr/>
        </p:nvSpPr>
        <p:spPr>
          <a:xfrm>
            <a:off x="4438228" y="3702420"/>
            <a:ext cx="1269899" cy="307777"/>
          </a:xfrm>
          <a:prstGeom prst="rect">
            <a:avLst/>
          </a:prstGeom>
        </p:spPr>
        <p:txBody>
          <a:bodyPr wrap="none">
            <a:spAutoFit/>
          </a:bodyPr>
          <a:lstStyle/>
          <a:p>
            <a:r>
              <a:rPr lang="es-MX" sz="1400" dirty="0">
                <a:solidFill>
                  <a:srgbClr val="000000"/>
                </a:solidFill>
                <a:latin typeface="Arial" panose="020B0604020202020204" pitchFamily="34" charset="0"/>
                <a:cs typeface="Arial" panose="020B0604020202020204" pitchFamily="34" charset="0"/>
              </a:rPr>
              <a:t>Paul Gauguin</a:t>
            </a:r>
            <a:endParaRPr lang="es-MX" sz="1400" dirty="0">
              <a:latin typeface="Arial" panose="020B0604020202020204" pitchFamily="34" charset="0"/>
              <a:cs typeface="Arial" panose="020B0604020202020204" pitchFamily="34" charset="0"/>
            </a:endParaRPr>
          </a:p>
        </p:txBody>
      </p:sp>
      <p:pic>
        <p:nvPicPr>
          <p:cNvPr id="10" name="Imagen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18146" y="4167685"/>
            <a:ext cx="2388477" cy="1837290"/>
          </a:xfrm>
          <a:prstGeom prst="rect">
            <a:avLst/>
          </a:prstGeom>
        </p:spPr>
      </p:pic>
      <p:sp>
        <p:nvSpPr>
          <p:cNvPr id="11" name="Rectángulo 10"/>
          <p:cNvSpPr/>
          <p:nvPr/>
        </p:nvSpPr>
        <p:spPr>
          <a:xfrm>
            <a:off x="4263009" y="6004975"/>
            <a:ext cx="1298753" cy="307777"/>
          </a:xfrm>
          <a:prstGeom prst="rect">
            <a:avLst/>
          </a:prstGeom>
        </p:spPr>
        <p:txBody>
          <a:bodyPr wrap="none">
            <a:spAutoFit/>
          </a:bodyPr>
          <a:lstStyle/>
          <a:p>
            <a:r>
              <a:rPr lang="es-MX" sz="1400" dirty="0">
                <a:solidFill>
                  <a:srgbClr val="000000"/>
                </a:solidFill>
                <a:latin typeface="Arial" panose="020B0604020202020204" pitchFamily="34" charset="0"/>
                <a:cs typeface="Arial" panose="020B0604020202020204" pitchFamily="34" charset="0"/>
              </a:rPr>
              <a:t>Claude Monet</a:t>
            </a:r>
            <a:endParaRPr lang="es-MX" sz="1400" dirty="0">
              <a:latin typeface="Arial" panose="020B0604020202020204" pitchFamily="34" charset="0"/>
              <a:cs typeface="Arial" panose="020B0604020202020204" pitchFamily="34" charset="0"/>
            </a:endParaRPr>
          </a:p>
        </p:txBody>
      </p:sp>
      <p:pic>
        <p:nvPicPr>
          <p:cNvPr id="12" name="Imagen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08774" y="1611637"/>
            <a:ext cx="2614810" cy="4181565"/>
          </a:xfrm>
          <a:prstGeom prst="rect">
            <a:avLst/>
          </a:prstGeom>
        </p:spPr>
      </p:pic>
      <p:sp>
        <p:nvSpPr>
          <p:cNvPr id="13" name="Rectángulo 12"/>
          <p:cNvSpPr/>
          <p:nvPr/>
        </p:nvSpPr>
        <p:spPr>
          <a:xfrm>
            <a:off x="622958" y="5793202"/>
            <a:ext cx="1986441" cy="307777"/>
          </a:xfrm>
          <a:prstGeom prst="rect">
            <a:avLst/>
          </a:prstGeom>
        </p:spPr>
        <p:txBody>
          <a:bodyPr wrap="none">
            <a:spAutoFit/>
          </a:bodyPr>
          <a:lstStyle/>
          <a:p>
            <a:r>
              <a:rPr lang="es-MX" sz="1400" dirty="0">
                <a:solidFill>
                  <a:srgbClr val="000000"/>
                </a:solidFill>
                <a:latin typeface="Arial" panose="020B0604020202020204" pitchFamily="34" charset="0"/>
                <a:cs typeface="Arial" panose="020B0604020202020204" pitchFamily="34" charset="0"/>
              </a:rPr>
              <a:t>Dante Gabriel </a:t>
            </a:r>
            <a:r>
              <a:rPr lang="es-MX" sz="1400" dirty="0" err="1">
                <a:solidFill>
                  <a:srgbClr val="000000"/>
                </a:solidFill>
                <a:latin typeface="Arial" panose="020B0604020202020204" pitchFamily="34" charset="0"/>
                <a:cs typeface="Arial" panose="020B0604020202020204" pitchFamily="34" charset="0"/>
              </a:rPr>
              <a:t>Rossetti</a:t>
            </a:r>
            <a:endParaRPr lang="es-MX"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807575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93228" y="404664"/>
            <a:ext cx="9601200" cy="687288"/>
          </a:xfrm>
        </p:spPr>
        <p:txBody>
          <a:bodyPr/>
          <a:lstStyle/>
          <a:p>
            <a:r>
              <a:rPr lang="es-MX" b="1" dirty="0">
                <a:solidFill>
                  <a:prstClr val="black"/>
                </a:solidFill>
                <a:latin typeface="Arial" panose="020B0604020202020204" pitchFamily="34" charset="0"/>
                <a:cs typeface="Arial" panose="020B0604020202020204" pitchFamily="34" charset="0"/>
              </a:rPr>
              <a:t>Psicología del color</a:t>
            </a:r>
            <a:endParaRPr lang="es-MX" dirty="0"/>
          </a:p>
        </p:txBody>
      </p:sp>
      <p:sp>
        <p:nvSpPr>
          <p:cNvPr id="5" name="Marcador de texto 2"/>
          <p:cNvSpPr>
            <a:spLocks noGrp="1"/>
          </p:cNvSpPr>
          <p:nvPr>
            <p:ph sz="half" idx="2"/>
          </p:nvPr>
        </p:nvSpPr>
        <p:spPr>
          <a:xfrm>
            <a:off x="549796" y="1484784"/>
            <a:ext cx="7128792" cy="1152128"/>
          </a:xfrm>
        </p:spPr>
        <p:txBody>
          <a:bodyPr>
            <a:normAutofit/>
          </a:bodyPr>
          <a:lstStyle/>
          <a:p>
            <a:pPr algn="just"/>
            <a:r>
              <a:rPr lang="es-MX" sz="1800" b="1" dirty="0" smtClean="0">
                <a:solidFill>
                  <a:prstClr val="black"/>
                </a:solidFill>
                <a:latin typeface="Arial" panose="020B0604020202020204" pitchFamily="34" charset="0"/>
                <a:cs typeface="Arial" panose="020B0604020202020204" pitchFamily="34" charset="0"/>
              </a:rPr>
              <a:t>Rojo: </a:t>
            </a:r>
            <a:r>
              <a:rPr lang="es-MX" sz="1400" dirty="0" smtClean="0">
                <a:solidFill>
                  <a:prstClr val="black"/>
                </a:solidFill>
                <a:latin typeface="Arial" panose="020B0604020202020204" pitchFamily="34" charset="0"/>
                <a:cs typeface="Arial" panose="020B0604020202020204" pitchFamily="34" charset="0"/>
              </a:rPr>
              <a:t>es el color mas vigoroso, demuestra alegría y fiesta. Es impulsivo y simboliza la sangre el fuego, la pasión, la fuerza y la revolución. También se relaciona con la destrucción, la crueldad y la violencia. En muchos códigos adquiere el significado  de peligro. Junto con los colores cálidos da la impresión de acercamiento y expansión.</a:t>
            </a:r>
            <a:endParaRPr lang="es-MX" sz="1400" dirty="0"/>
          </a:p>
        </p:txBody>
      </p:sp>
      <p:pic>
        <p:nvPicPr>
          <p:cNvPr id="6" name="Imagen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36103" y="233381"/>
            <a:ext cx="3308453" cy="4151784"/>
          </a:xfrm>
          <a:prstGeom prst="rect">
            <a:avLst/>
          </a:prstGeom>
        </p:spPr>
      </p:pic>
      <p:sp>
        <p:nvSpPr>
          <p:cNvPr id="7" name="Rectángulo 6"/>
          <p:cNvSpPr/>
          <p:nvPr/>
        </p:nvSpPr>
        <p:spPr>
          <a:xfrm>
            <a:off x="9291434" y="4588781"/>
            <a:ext cx="1159292" cy="307777"/>
          </a:xfrm>
          <a:prstGeom prst="rect">
            <a:avLst/>
          </a:prstGeom>
        </p:spPr>
        <p:txBody>
          <a:bodyPr wrap="none">
            <a:spAutoFit/>
          </a:bodyPr>
          <a:lstStyle/>
          <a:p>
            <a:r>
              <a:rPr lang="es-MX" sz="1400" dirty="0">
                <a:solidFill>
                  <a:srgbClr val="000000"/>
                </a:solidFill>
                <a:latin typeface="Arial" panose="020B0604020202020204" pitchFamily="34" charset="0"/>
                <a:cs typeface="Arial" panose="020B0604020202020204" pitchFamily="34" charset="0"/>
              </a:rPr>
              <a:t>Cohen Fusé</a:t>
            </a:r>
            <a:endParaRPr lang="es-MX" sz="1400" dirty="0">
              <a:latin typeface="Arial" panose="020B0604020202020204" pitchFamily="34" charset="0"/>
              <a:cs typeface="Arial" panose="020B0604020202020204" pitchFamily="34" charset="0"/>
            </a:endParaRPr>
          </a:p>
        </p:txBody>
      </p:sp>
      <p:pic>
        <p:nvPicPr>
          <p:cNvPr id="9" name="Imagen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4441" y="3116880"/>
            <a:ext cx="3073524" cy="3119627"/>
          </a:xfrm>
          <a:prstGeom prst="rect">
            <a:avLst/>
          </a:prstGeom>
        </p:spPr>
      </p:pic>
      <p:sp>
        <p:nvSpPr>
          <p:cNvPr id="10" name="Rectángulo 9"/>
          <p:cNvSpPr/>
          <p:nvPr/>
        </p:nvSpPr>
        <p:spPr>
          <a:xfrm>
            <a:off x="1241489" y="6302481"/>
            <a:ext cx="1399742" cy="307777"/>
          </a:xfrm>
          <a:prstGeom prst="rect">
            <a:avLst/>
          </a:prstGeom>
        </p:spPr>
        <p:txBody>
          <a:bodyPr wrap="none">
            <a:spAutoFit/>
          </a:bodyPr>
          <a:lstStyle/>
          <a:p>
            <a:r>
              <a:rPr lang="es-MX" sz="1400" dirty="0">
                <a:solidFill>
                  <a:srgbClr val="000000"/>
                </a:solidFill>
                <a:latin typeface="Arial" panose="020B0604020202020204" pitchFamily="34" charset="0"/>
                <a:cs typeface="Arial" panose="020B0604020202020204" pitchFamily="34" charset="0"/>
              </a:rPr>
              <a:t>Stephanie </a:t>
            </a:r>
            <a:r>
              <a:rPr lang="es-MX" sz="1400" dirty="0" err="1">
                <a:solidFill>
                  <a:srgbClr val="000000"/>
                </a:solidFill>
                <a:latin typeface="Arial" panose="020B0604020202020204" pitchFamily="34" charset="0"/>
                <a:cs typeface="Arial" panose="020B0604020202020204" pitchFamily="34" charset="0"/>
              </a:rPr>
              <a:t>Rew</a:t>
            </a:r>
            <a:endParaRPr lang="es-MX" sz="1400" dirty="0">
              <a:latin typeface="Arial" panose="020B0604020202020204" pitchFamily="34" charset="0"/>
              <a:cs typeface="Arial" panose="020B0604020202020204" pitchFamily="34" charset="0"/>
            </a:endParaRPr>
          </a:p>
        </p:txBody>
      </p:sp>
      <p:pic>
        <p:nvPicPr>
          <p:cNvPr id="13" name="Imagen 1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50196" y="3747770"/>
            <a:ext cx="4056112" cy="2870967"/>
          </a:xfrm>
          <a:prstGeom prst="rect">
            <a:avLst/>
          </a:prstGeom>
        </p:spPr>
      </p:pic>
      <p:sp>
        <p:nvSpPr>
          <p:cNvPr id="14" name="Rectángulo 13"/>
          <p:cNvSpPr/>
          <p:nvPr/>
        </p:nvSpPr>
        <p:spPr>
          <a:xfrm>
            <a:off x="5777340" y="3405815"/>
            <a:ext cx="801823" cy="307777"/>
          </a:xfrm>
          <a:prstGeom prst="rect">
            <a:avLst/>
          </a:prstGeom>
        </p:spPr>
        <p:txBody>
          <a:bodyPr wrap="none">
            <a:spAutoFit/>
          </a:bodyPr>
          <a:lstStyle/>
          <a:p>
            <a:r>
              <a:rPr lang="es-MX" sz="1400" dirty="0" err="1">
                <a:solidFill>
                  <a:srgbClr val="000000"/>
                </a:solidFill>
                <a:latin typeface="Arial" panose="020B0604020202020204" pitchFamily="34" charset="0"/>
                <a:cs typeface="Arial" panose="020B0604020202020204" pitchFamily="34" charset="0"/>
              </a:rPr>
              <a:t>Matisse</a:t>
            </a:r>
            <a:endParaRPr lang="es-MX"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989967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65820" y="332656"/>
            <a:ext cx="9601200" cy="687288"/>
          </a:xfrm>
        </p:spPr>
        <p:txBody>
          <a:bodyPr/>
          <a:lstStyle/>
          <a:p>
            <a:r>
              <a:rPr lang="es-MX" b="1" dirty="0">
                <a:solidFill>
                  <a:prstClr val="black"/>
                </a:solidFill>
                <a:latin typeface="Arial" panose="020B0604020202020204" pitchFamily="34" charset="0"/>
                <a:cs typeface="Arial" panose="020B0604020202020204" pitchFamily="34" charset="0"/>
              </a:rPr>
              <a:t>Psicología del color</a:t>
            </a:r>
            <a:endParaRPr lang="es-MX" dirty="0"/>
          </a:p>
        </p:txBody>
      </p:sp>
      <p:sp>
        <p:nvSpPr>
          <p:cNvPr id="3" name="Marcador de texto 2"/>
          <p:cNvSpPr txBox="1">
            <a:spLocks/>
          </p:cNvSpPr>
          <p:nvPr/>
        </p:nvSpPr>
        <p:spPr>
          <a:xfrm>
            <a:off x="6814492" y="739377"/>
            <a:ext cx="4701142" cy="1263671"/>
          </a:xfrm>
          <a:prstGeom prst="rect">
            <a:avLst/>
          </a:prstGeom>
        </p:spPr>
        <p:txBody>
          <a:bodyPr/>
          <a:lstStyle>
            <a:lvl1pPr marL="223838" indent="-228600" algn="l" defTabSz="914400" rtl="0" eaLnBrk="1" latinLnBrk="0" hangingPunct="1">
              <a:lnSpc>
                <a:spcPct val="90000"/>
              </a:lnSpc>
              <a:spcBef>
                <a:spcPts val="1600"/>
              </a:spcBef>
              <a:buClr>
                <a:schemeClr val="accent6"/>
              </a:buClr>
              <a:buFont typeface="Arial" pitchFamily="34" charset="0"/>
              <a:buChar char="•"/>
              <a:defRPr sz="2400" kern="1200">
                <a:solidFill>
                  <a:schemeClr val="tx1"/>
                </a:solidFill>
                <a:latin typeface="+mn-lt"/>
                <a:ea typeface="+mn-ea"/>
                <a:cs typeface="+mn-cs"/>
              </a:defRPr>
            </a:lvl1pPr>
            <a:lvl2pPr marL="502920" indent="-228600" algn="l" defTabSz="914400" rtl="0" eaLnBrk="1" latinLnBrk="0" hangingPunct="1">
              <a:lnSpc>
                <a:spcPct val="90000"/>
              </a:lnSpc>
              <a:spcBef>
                <a:spcPts val="600"/>
              </a:spcBef>
              <a:buClr>
                <a:schemeClr val="accent6"/>
              </a:buClr>
              <a:buFont typeface="Euphemia" pitchFamily="34" charset="0"/>
              <a:buChar char="–"/>
              <a:defRPr sz="2000" kern="1200">
                <a:solidFill>
                  <a:schemeClr val="tx1"/>
                </a:solidFill>
                <a:latin typeface="+mn-lt"/>
                <a:ea typeface="+mn-ea"/>
                <a:cs typeface="+mn-cs"/>
              </a:defRPr>
            </a:lvl2pPr>
            <a:lvl3pPr marL="777240" indent="-228600" algn="l" defTabSz="914400" rtl="0" eaLnBrk="1" latinLnBrk="0" hangingPunct="1">
              <a:lnSpc>
                <a:spcPct val="90000"/>
              </a:lnSpc>
              <a:spcBef>
                <a:spcPts val="600"/>
              </a:spcBef>
              <a:buClr>
                <a:schemeClr val="accent6"/>
              </a:buClr>
              <a:buFont typeface="Euphemia" pitchFamily="34" charset="0"/>
              <a:buChar char="–"/>
              <a:defRPr sz="1800" kern="1200">
                <a:solidFill>
                  <a:schemeClr val="tx1"/>
                </a:solidFill>
                <a:latin typeface="+mn-lt"/>
                <a:ea typeface="+mn-ea"/>
                <a:cs typeface="+mn-cs"/>
              </a:defRPr>
            </a:lvl3pPr>
            <a:lvl4pPr marL="1051560" indent="-228600" algn="l" defTabSz="914400" rtl="0" eaLnBrk="1" latinLnBrk="0" hangingPunct="1">
              <a:lnSpc>
                <a:spcPct val="90000"/>
              </a:lnSpc>
              <a:spcBef>
                <a:spcPts val="600"/>
              </a:spcBef>
              <a:buClr>
                <a:schemeClr val="accent6"/>
              </a:buClr>
              <a:buFont typeface="Euphemia" pitchFamily="34" charset="0"/>
              <a:buChar char="–"/>
              <a:defRPr sz="1600" kern="1200">
                <a:solidFill>
                  <a:schemeClr val="tx1"/>
                </a:solidFill>
                <a:latin typeface="+mn-lt"/>
                <a:ea typeface="+mn-ea"/>
                <a:cs typeface="+mn-cs"/>
              </a:defRPr>
            </a:lvl4pPr>
            <a:lvl5pPr marL="1325880" indent="-228600" algn="l" defTabSz="914400" rtl="0" eaLnBrk="1" latinLnBrk="0" hangingPunct="1">
              <a:lnSpc>
                <a:spcPct val="90000"/>
              </a:lnSpc>
              <a:spcBef>
                <a:spcPts val="600"/>
              </a:spcBef>
              <a:buClr>
                <a:schemeClr val="accent6"/>
              </a:buClr>
              <a:buFont typeface="Euphemia" pitchFamily="34" charset="0"/>
              <a:buChar char="–"/>
              <a:defRPr sz="1600" kern="1200">
                <a:solidFill>
                  <a:schemeClr val="tx1"/>
                </a:solidFill>
                <a:latin typeface="+mn-lt"/>
                <a:ea typeface="+mn-ea"/>
                <a:cs typeface="+mn-cs"/>
              </a:defRPr>
            </a:lvl5pPr>
            <a:lvl6pPr marL="1600200" indent="-228600" algn="l" defTabSz="914400" rtl="0" eaLnBrk="1" latinLnBrk="0" hangingPunct="1">
              <a:spcBef>
                <a:spcPts val="600"/>
              </a:spcBef>
              <a:buFont typeface="Euphemia" pitchFamily="34" charset="0"/>
              <a:buChar char="–"/>
              <a:defRPr sz="1600" kern="1200">
                <a:solidFill>
                  <a:schemeClr val="tx1"/>
                </a:solidFill>
                <a:latin typeface="+mn-lt"/>
                <a:ea typeface="+mn-ea"/>
                <a:cs typeface="+mn-cs"/>
              </a:defRPr>
            </a:lvl6pPr>
            <a:lvl7pPr marL="1874520" indent="-228600" algn="l" defTabSz="914400" rtl="0" eaLnBrk="1" latinLnBrk="0" hangingPunct="1">
              <a:spcBef>
                <a:spcPts val="600"/>
              </a:spcBef>
              <a:buFont typeface="Euphemia" pitchFamily="34" charset="0"/>
              <a:buChar char="–"/>
              <a:defRPr sz="1600" kern="1200">
                <a:solidFill>
                  <a:schemeClr val="tx1"/>
                </a:solidFill>
                <a:latin typeface="+mn-lt"/>
                <a:ea typeface="+mn-ea"/>
                <a:cs typeface="+mn-cs"/>
              </a:defRPr>
            </a:lvl7pPr>
            <a:lvl8pPr marL="2148840" indent="-228600" algn="l" defTabSz="914400" rtl="0" eaLnBrk="1" latinLnBrk="0" hangingPunct="1">
              <a:spcBef>
                <a:spcPts val="600"/>
              </a:spcBef>
              <a:buFont typeface="Euphemia" pitchFamily="34" charset="0"/>
              <a:buChar char="–"/>
              <a:defRPr sz="1600" kern="1200">
                <a:solidFill>
                  <a:schemeClr val="tx1"/>
                </a:solidFill>
                <a:latin typeface="+mn-lt"/>
                <a:ea typeface="+mn-ea"/>
                <a:cs typeface="+mn-cs"/>
              </a:defRPr>
            </a:lvl8pPr>
            <a:lvl9pPr marL="2423160" indent="-228600" algn="l" defTabSz="914400" rtl="0" eaLnBrk="1" latinLnBrk="0" hangingPunct="1">
              <a:spcBef>
                <a:spcPts val="600"/>
              </a:spcBef>
              <a:buFont typeface="Euphemia" pitchFamily="34" charset="0"/>
              <a:buChar char="–"/>
              <a:defRPr sz="1600" kern="1200">
                <a:solidFill>
                  <a:schemeClr val="tx1"/>
                </a:solidFill>
                <a:latin typeface="+mn-lt"/>
                <a:ea typeface="+mn-ea"/>
                <a:cs typeface="+mn-cs"/>
              </a:defRPr>
            </a:lvl9pPr>
          </a:lstStyle>
          <a:p>
            <a:pPr algn="just"/>
            <a:r>
              <a:rPr lang="es-MX" sz="1800" b="1" dirty="0" smtClean="0">
                <a:solidFill>
                  <a:prstClr val="black"/>
                </a:solidFill>
                <a:latin typeface="Arial" panose="020B0604020202020204" pitchFamily="34" charset="0"/>
                <a:cs typeface="Arial" panose="020B0604020202020204" pitchFamily="34" charset="0"/>
              </a:rPr>
              <a:t>Verde: </a:t>
            </a:r>
            <a:r>
              <a:rPr lang="es-MX" sz="1400" dirty="0" smtClean="0">
                <a:solidFill>
                  <a:prstClr val="black"/>
                </a:solidFill>
                <a:latin typeface="Arial" panose="020B0604020202020204" pitchFamily="34" charset="0"/>
                <a:cs typeface="Arial" panose="020B0604020202020204" pitchFamily="34" charset="0"/>
              </a:rPr>
              <a:t>es esperanza, naturaleza, crecimiento, estabilidad, equilibrio emocional, pero también tiene significados negativos, como el veneno, lo demoniaco y su relación con los reptiles. También es el color de los celos.</a:t>
            </a:r>
            <a:endParaRPr lang="es-MX" sz="1400"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88071" y="1125463"/>
            <a:ext cx="2876550" cy="4286250"/>
          </a:xfrm>
          <a:prstGeom prst="rect">
            <a:avLst/>
          </a:prstGeom>
        </p:spPr>
      </p:pic>
      <p:sp>
        <p:nvSpPr>
          <p:cNvPr id="5" name="Rectángulo 4"/>
          <p:cNvSpPr/>
          <p:nvPr/>
        </p:nvSpPr>
        <p:spPr>
          <a:xfrm>
            <a:off x="2489193" y="5495813"/>
            <a:ext cx="1673600" cy="307777"/>
          </a:xfrm>
          <a:prstGeom prst="rect">
            <a:avLst/>
          </a:prstGeom>
        </p:spPr>
        <p:txBody>
          <a:bodyPr wrap="none">
            <a:spAutoFit/>
          </a:bodyPr>
          <a:lstStyle/>
          <a:p>
            <a:r>
              <a:rPr lang="es-MX" sz="1400" dirty="0" err="1">
                <a:solidFill>
                  <a:srgbClr val="2F2F2F"/>
                </a:solidFill>
                <a:latin typeface="Arial" panose="020B0604020202020204" pitchFamily="34" charset="0"/>
              </a:rPr>
              <a:t>Wassily</a:t>
            </a:r>
            <a:r>
              <a:rPr lang="es-MX" sz="1400" dirty="0">
                <a:solidFill>
                  <a:srgbClr val="2F2F2F"/>
                </a:solidFill>
                <a:latin typeface="Arial" panose="020B0604020202020204" pitchFamily="34" charset="0"/>
              </a:rPr>
              <a:t> Kandinsky</a:t>
            </a:r>
            <a:endParaRPr lang="es-MX" sz="1400" dirty="0"/>
          </a:p>
        </p:txBody>
      </p:sp>
      <p:pic>
        <p:nvPicPr>
          <p:cNvPr id="6" name="Imagen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434" y="2117381"/>
            <a:ext cx="3155753" cy="4004865"/>
          </a:xfrm>
          <a:prstGeom prst="rect">
            <a:avLst/>
          </a:prstGeom>
        </p:spPr>
      </p:pic>
      <p:sp>
        <p:nvSpPr>
          <p:cNvPr id="7" name="Rectángulo 6"/>
          <p:cNvSpPr/>
          <p:nvPr/>
        </p:nvSpPr>
        <p:spPr>
          <a:xfrm>
            <a:off x="7219868" y="6122246"/>
            <a:ext cx="1336887" cy="584775"/>
          </a:xfrm>
          <a:prstGeom prst="rect">
            <a:avLst/>
          </a:prstGeom>
        </p:spPr>
        <p:txBody>
          <a:bodyPr wrap="square">
            <a:spAutoFit/>
          </a:bodyPr>
          <a:lstStyle/>
          <a:p>
            <a:r>
              <a:rPr lang="es-MX" dirty="0"/>
              <a:t/>
            </a:r>
            <a:br>
              <a:rPr lang="es-MX" dirty="0"/>
            </a:br>
            <a:r>
              <a:rPr lang="es-MX" sz="1400" dirty="0">
                <a:latin typeface="Arial" panose="020B0604020202020204" pitchFamily="34" charset="0"/>
                <a:cs typeface="Arial" panose="020B0604020202020204" pitchFamily="34" charset="0"/>
              </a:rPr>
              <a:t> </a:t>
            </a:r>
            <a:r>
              <a:rPr lang="es-MX" sz="1400" dirty="0" smtClean="0">
                <a:latin typeface="Arial" panose="020B0604020202020204" pitchFamily="34" charset="0"/>
                <a:cs typeface="Arial" panose="020B0604020202020204" pitchFamily="34" charset="0"/>
              </a:rPr>
              <a:t>Gustav </a:t>
            </a:r>
            <a:r>
              <a:rPr lang="es-MX" sz="1400" dirty="0" err="1" smtClean="0">
                <a:latin typeface="Arial" panose="020B0604020202020204" pitchFamily="34" charset="0"/>
                <a:cs typeface="Arial" panose="020B0604020202020204" pitchFamily="34" charset="0"/>
              </a:rPr>
              <a:t>Klimt</a:t>
            </a:r>
            <a:r>
              <a:rPr lang="es-MX" sz="1400" dirty="0" smtClean="0">
                <a:latin typeface="Arial" panose="020B0604020202020204" pitchFamily="34" charset="0"/>
                <a:cs typeface="Arial" panose="020B0604020202020204" pitchFamily="34" charset="0"/>
              </a:rPr>
              <a:t> </a:t>
            </a:r>
            <a:endParaRPr lang="es-MX"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216089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p:cNvSpPr>
            <a:spLocks noGrp="1"/>
          </p:cNvSpPr>
          <p:nvPr>
            <p:ph type="title"/>
          </p:nvPr>
        </p:nvSpPr>
        <p:spPr>
          <a:xfrm>
            <a:off x="765820" y="332656"/>
            <a:ext cx="9601200" cy="687288"/>
          </a:xfrm>
        </p:spPr>
        <p:txBody>
          <a:bodyPr/>
          <a:lstStyle/>
          <a:p>
            <a:r>
              <a:rPr lang="es-MX" b="1" dirty="0">
                <a:solidFill>
                  <a:prstClr val="black"/>
                </a:solidFill>
                <a:latin typeface="Arial" panose="020B0604020202020204" pitchFamily="34" charset="0"/>
                <a:cs typeface="Arial" panose="020B0604020202020204" pitchFamily="34" charset="0"/>
              </a:rPr>
              <a:t>Psicología del color</a:t>
            </a:r>
            <a:endParaRPr lang="es-MX" dirty="0"/>
          </a:p>
        </p:txBody>
      </p:sp>
      <p:sp>
        <p:nvSpPr>
          <p:cNvPr id="4" name="Marcador de texto 2"/>
          <p:cNvSpPr txBox="1">
            <a:spLocks/>
          </p:cNvSpPr>
          <p:nvPr/>
        </p:nvSpPr>
        <p:spPr>
          <a:xfrm>
            <a:off x="508203" y="5424331"/>
            <a:ext cx="4701142" cy="1263671"/>
          </a:xfrm>
          <a:prstGeom prst="rect">
            <a:avLst/>
          </a:prstGeom>
        </p:spPr>
        <p:txBody>
          <a:bodyPr/>
          <a:lstStyle>
            <a:lvl1pPr marL="223838" indent="-228600" algn="l" defTabSz="914400" rtl="0" eaLnBrk="1" latinLnBrk="0" hangingPunct="1">
              <a:lnSpc>
                <a:spcPct val="90000"/>
              </a:lnSpc>
              <a:spcBef>
                <a:spcPts val="1600"/>
              </a:spcBef>
              <a:buClr>
                <a:schemeClr val="accent6"/>
              </a:buClr>
              <a:buFont typeface="Arial" pitchFamily="34" charset="0"/>
              <a:buChar char="•"/>
              <a:defRPr sz="2400" kern="1200">
                <a:solidFill>
                  <a:schemeClr val="tx1"/>
                </a:solidFill>
                <a:latin typeface="+mn-lt"/>
                <a:ea typeface="+mn-ea"/>
                <a:cs typeface="+mn-cs"/>
              </a:defRPr>
            </a:lvl1pPr>
            <a:lvl2pPr marL="502920" indent="-228600" algn="l" defTabSz="914400" rtl="0" eaLnBrk="1" latinLnBrk="0" hangingPunct="1">
              <a:lnSpc>
                <a:spcPct val="90000"/>
              </a:lnSpc>
              <a:spcBef>
                <a:spcPts val="600"/>
              </a:spcBef>
              <a:buClr>
                <a:schemeClr val="accent6"/>
              </a:buClr>
              <a:buFont typeface="Euphemia" pitchFamily="34" charset="0"/>
              <a:buChar char="–"/>
              <a:defRPr sz="2000" kern="1200">
                <a:solidFill>
                  <a:schemeClr val="tx1"/>
                </a:solidFill>
                <a:latin typeface="+mn-lt"/>
                <a:ea typeface="+mn-ea"/>
                <a:cs typeface="+mn-cs"/>
              </a:defRPr>
            </a:lvl2pPr>
            <a:lvl3pPr marL="777240" indent="-228600" algn="l" defTabSz="914400" rtl="0" eaLnBrk="1" latinLnBrk="0" hangingPunct="1">
              <a:lnSpc>
                <a:spcPct val="90000"/>
              </a:lnSpc>
              <a:spcBef>
                <a:spcPts val="600"/>
              </a:spcBef>
              <a:buClr>
                <a:schemeClr val="accent6"/>
              </a:buClr>
              <a:buFont typeface="Euphemia" pitchFamily="34" charset="0"/>
              <a:buChar char="–"/>
              <a:defRPr sz="1800" kern="1200">
                <a:solidFill>
                  <a:schemeClr val="tx1"/>
                </a:solidFill>
                <a:latin typeface="+mn-lt"/>
                <a:ea typeface="+mn-ea"/>
                <a:cs typeface="+mn-cs"/>
              </a:defRPr>
            </a:lvl3pPr>
            <a:lvl4pPr marL="1051560" indent="-228600" algn="l" defTabSz="914400" rtl="0" eaLnBrk="1" latinLnBrk="0" hangingPunct="1">
              <a:lnSpc>
                <a:spcPct val="90000"/>
              </a:lnSpc>
              <a:spcBef>
                <a:spcPts val="600"/>
              </a:spcBef>
              <a:buClr>
                <a:schemeClr val="accent6"/>
              </a:buClr>
              <a:buFont typeface="Euphemia" pitchFamily="34" charset="0"/>
              <a:buChar char="–"/>
              <a:defRPr sz="1600" kern="1200">
                <a:solidFill>
                  <a:schemeClr val="tx1"/>
                </a:solidFill>
                <a:latin typeface="+mn-lt"/>
                <a:ea typeface="+mn-ea"/>
                <a:cs typeface="+mn-cs"/>
              </a:defRPr>
            </a:lvl4pPr>
            <a:lvl5pPr marL="1325880" indent="-228600" algn="l" defTabSz="914400" rtl="0" eaLnBrk="1" latinLnBrk="0" hangingPunct="1">
              <a:lnSpc>
                <a:spcPct val="90000"/>
              </a:lnSpc>
              <a:spcBef>
                <a:spcPts val="600"/>
              </a:spcBef>
              <a:buClr>
                <a:schemeClr val="accent6"/>
              </a:buClr>
              <a:buFont typeface="Euphemia" pitchFamily="34" charset="0"/>
              <a:buChar char="–"/>
              <a:defRPr sz="1600" kern="1200">
                <a:solidFill>
                  <a:schemeClr val="tx1"/>
                </a:solidFill>
                <a:latin typeface="+mn-lt"/>
                <a:ea typeface="+mn-ea"/>
                <a:cs typeface="+mn-cs"/>
              </a:defRPr>
            </a:lvl5pPr>
            <a:lvl6pPr marL="1600200" indent="-228600" algn="l" defTabSz="914400" rtl="0" eaLnBrk="1" latinLnBrk="0" hangingPunct="1">
              <a:spcBef>
                <a:spcPts val="600"/>
              </a:spcBef>
              <a:buFont typeface="Euphemia" pitchFamily="34" charset="0"/>
              <a:buChar char="–"/>
              <a:defRPr sz="1600" kern="1200">
                <a:solidFill>
                  <a:schemeClr val="tx1"/>
                </a:solidFill>
                <a:latin typeface="+mn-lt"/>
                <a:ea typeface="+mn-ea"/>
                <a:cs typeface="+mn-cs"/>
              </a:defRPr>
            </a:lvl6pPr>
            <a:lvl7pPr marL="1874520" indent="-228600" algn="l" defTabSz="914400" rtl="0" eaLnBrk="1" latinLnBrk="0" hangingPunct="1">
              <a:spcBef>
                <a:spcPts val="600"/>
              </a:spcBef>
              <a:buFont typeface="Euphemia" pitchFamily="34" charset="0"/>
              <a:buChar char="–"/>
              <a:defRPr sz="1600" kern="1200">
                <a:solidFill>
                  <a:schemeClr val="tx1"/>
                </a:solidFill>
                <a:latin typeface="+mn-lt"/>
                <a:ea typeface="+mn-ea"/>
                <a:cs typeface="+mn-cs"/>
              </a:defRPr>
            </a:lvl7pPr>
            <a:lvl8pPr marL="2148840" indent="-228600" algn="l" defTabSz="914400" rtl="0" eaLnBrk="1" latinLnBrk="0" hangingPunct="1">
              <a:spcBef>
                <a:spcPts val="600"/>
              </a:spcBef>
              <a:buFont typeface="Euphemia" pitchFamily="34" charset="0"/>
              <a:buChar char="–"/>
              <a:defRPr sz="1600" kern="1200">
                <a:solidFill>
                  <a:schemeClr val="tx1"/>
                </a:solidFill>
                <a:latin typeface="+mn-lt"/>
                <a:ea typeface="+mn-ea"/>
                <a:cs typeface="+mn-cs"/>
              </a:defRPr>
            </a:lvl8pPr>
            <a:lvl9pPr marL="2423160" indent="-228600" algn="l" defTabSz="914400" rtl="0" eaLnBrk="1" latinLnBrk="0" hangingPunct="1">
              <a:spcBef>
                <a:spcPts val="600"/>
              </a:spcBef>
              <a:buFont typeface="Euphemia" pitchFamily="34" charset="0"/>
              <a:buChar char="–"/>
              <a:defRPr sz="1600" kern="1200">
                <a:solidFill>
                  <a:schemeClr val="tx1"/>
                </a:solidFill>
                <a:latin typeface="+mn-lt"/>
                <a:ea typeface="+mn-ea"/>
                <a:cs typeface="+mn-cs"/>
              </a:defRPr>
            </a:lvl9pPr>
          </a:lstStyle>
          <a:p>
            <a:pPr algn="just"/>
            <a:r>
              <a:rPr lang="es-MX" sz="1800" b="1" dirty="0" smtClean="0">
                <a:solidFill>
                  <a:prstClr val="black"/>
                </a:solidFill>
                <a:latin typeface="Arial" panose="020B0604020202020204" pitchFamily="34" charset="0"/>
                <a:cs typeface="Arial" panose="020B0604020202020204" pitchFamily="34" charset="0"/>
              </a:rPr>
              <a:t>Azul: </a:t>
            </a:r>
            <a:r>
              <a:rPr lang="es-MX" sz="1400" dirty="0" smtClean="0">
                <a:solidFill>
                  <a:prstClr val="black"/>
                </a:solidFill>
                <a:latin typeface="Arial" panose="020B0604020202020204" pitchFamily="34" charset="0"/>
                <a:cs typeface="Arial" panose="020B0604020202020204" pitchFamily="34" charset="0"/>
              </a:rPr>
              <a:t>es el color del espacio, de la lejanía y del infinito. En publicidad se le relaciona con la limpieza y la frescura. Es un color frio que parece alejarse; simboliza ideas de tranquilidad, afecto, frio e inteligencia.</a:t>
            </a:r>
            <a:endParaRPr lang="es-MX" sz="1400" dirty="0"/>
          </a:p>
        </p:txBody>
      </p:sp>
      <p:pic>
        <p:nvPicPr>
          <p:cNvPr id="5" name="Imagen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745185" y="2764268"/>
            <a:ext cx="2715682" cy="3013239"/>
          </a:xfrm>
          <a:prstGeom prst="rect">
            <a:avLst/>
          </a:prstGeom>
        </p:spPr>
      </p:pic>
      <p:sp>
        <p:nvSpPr>
          <p:cNvPr id="6" name="Rectángulo 5"/>
          <p:cNvSpPr/>
          <p:nvPr/>
        </p:nvSpPr>
        <p:spPr>
          <a:xfrm>
            <a:off x="6526460" y="5949280"/>
            <a:ext cx="1000595" cy="307777"/>
          </a:xfrm>
          <a:prstGeom prst="rect">
            <a:avLst/>
          </a:prstGeom>
        </p:spPr>
        <p:txBody>
          <a:bodyPr wrap="none">
            <a:spAutoFit/>
          </a:bodyPr>
          <a:lstStyle/>
          <a:p>
            <a:r>
              <a:rPr lang="es-MX" sz="1400" dirty="0">
                <a:solidFill>
                  <a:srgbClr val="000000"/>
                </a:solidFill>
                <a:latin typeface="Arial" panose="020B0604020202020204" pitchFamily="34" charset="0"/>
                <a:cs typeface="Arial" panose="020B0604020202020204" pitchFamily="34" charset="0"/>
              </a:rPr>
              <a:t>Fred Klein</a:t>
            </a:r>
            <a:endParaRPr lang="es-MX" sz="1400" dirty="0">
              <a:latin typeface="Arial" panose="020B0604020202020204" pitchFamily="34" charset="0"/>
              <a:cs typeface="Arial" panose="020B0604020202020204" pitchFamily="34" charset="0"/>
            </a:endParaRPr>
          </a:p>
        </p:txBody>
      </p:sp>
      <p:pic>
        <p:nvPicPr>
          <p:cNvPr id="7" name="Imagen 6"/>
          <p:cNvPicPr>
            <a:picLocks noChangeAspect="1"/>
          </p:cNvPicPr>
          <p:nvPr/>
        </p:nvPicPr>
        <p:blipFill rotWithShape="1">
          <a:blip r:embed="rId3">
            <a:extLst>
              <a:ext uri="{28A0092B-C50C-407E-A947-70E740481C1C}">
                <a14:useLocalDpi xmlns:a14="http://schemas.microsoft.com/office/drawing/2010/main" val="0"/>
              </a:ext>
            </a:extLst>
          </a:blip>
          <a:srcRect l="21308" r="21309"/>
          <a:stretch/>
        </p:blipFill>
        <p:spPr>
          <a:xfrm>
            <a:off x="8832585" y="70547"/>
            <a:ext cx="3024336" cy="5270500"/>
          </a:xfrm>
          <a:prstGeom prst="rect">
            <a:avLst/>
          </a:prstGeom>
        </p:spPr>
      </p:pic>
      <p:sp>
        <p:nvSpPr>
          <p:cNvPr id="8" name="Rectángulo 7"/>
          <p:cNvSpPr/>
          <p:nvPr/>
        </p:nvSpPr>
        <p:spPr>
          <a:xfrm>
            <a:off x="9844455" y="5406310"/>
            <a:ext cx="981359" cy="307777"/>
          </a:xfrm>
          <a:prstGeom prst="rect">
            <a:avLst/>
          </a:prstGeom>
        </p:spPr>
        <p:txBody>
          <a:bodyPr wrap="none">
            <a:spAutoFit/>
          </a:bodyPr>
          <a:lstStyle/>
          <a:p>
            <a:r>
              <a:rPr lang="es-MX" sz="1400" dirty="0" smtClean="0">
                <a:solidFill>
                  <a:srgbClr val="000000"/>
                </a:solidFill>
                <a:latin typeface="Arial" panose="020B0604020202020204" pitchFamily="34" charset="0"/>
                <a:cs typeface="Arial" panose="020B0604020202020204" pitchFamily="34" charset="0"/>
              </a:rPr>
              <a:t>A. </a:t>
            </a:r>
            <a:r>
              <a:rPr lang="es-MX" sz="1400" dirty="0" err="1" smtClean="0">
                <a:solidFill>
                  <a:srgbClr val="000000"/>
                </a:solidFill>
                <a:latin typeface="Arial" panose="020B0604020202020204" pitchFamily="34" charset="0"/>
                <a:cs typeface="Arial" panose="020B0604020202020204" pitchFamily="34" charset="0"/>
              </a:rPr>
              <a:t>Beguer</a:t>
            </a:r>
            <a:endParaRPr lang="es-MX" sz="1400" dirty="0">
              <a:latin typeface="Arial" panose="020B0604020202020204" pitchFamily="34" charset="0"/>
              <a:cs typeface="Arial" panose="020B0604020202020204" pitchFamily="34" charset="0"/>
            </a:endParaRPr>
          </a:p>
        </p:txBody>
      </p:sp>
      <p:pic>
        <p:nvPicPr>
          <p:cNvPr id="9" name="Imagen 8"/>
          <p:cNvPicPr>
            <a:picLocks noChangeAspect="1"/>
          </p:cNvPicPr>
          <p:nvPr/>
        </p:nvPicPr>
        <p:blipFill rotWithShape="1">
          <a:blip r:embed="rId4">
            <a:extLst>
              <a:ext uri="{28A0092B-C50C-407E-A947-70E740481C1C}">
                <a14:useLocalDpi xmlns:a14="http://schemas.microsoft.com/office/drawing/2010/main" val="0"/>
              </a:ext>
            </a:extLst>
          </a:blip>
          <a:srcRect t="11745" b="11745"/>
          <a:stretch/>
        </p:blipFill>
        <p:spPr>
          <a:xfrm>
            <a:off x="924060" y="1299700"/>
            <a:ext cx="4321006" cy="3305992"/>
          </a:xfrm>
          <a:prstGeom prst="rect">
            <a:avLst/>
          </a:prstGeom>
        </p:spPr>
      </p:pic>
      <p:sp>
        <p:nvSpPr>
          <p:cNvPr id="10" name="Rectángulo 9"/>
          <p:cNvSpPr/>
          <p:nvPr/>
        </p:nvSpPr>
        <p:spPr>
          <a:xfrm>
            <a:off x="2540913" y="4707234"/>
            <a:ext cx="1021433" cy="307777"/>
          </a:xfrm>
          <a:prstGeom prst="rect">
            <a:avLst/>
          </a:prstGeom>
        </p:spPr>
        <p:txBody>
          <a:bodyPr wrap="none">
            <a:spAutoFit/>
          </a:bodyPr>
          <a:lstStyle/>
          <a:p>
            <a:r>
              <a:rPr lang="es-MX" sz="1400" dirty="0" smtClean="0">
                <a:solidFill>
                  <a:srgbClr val="000000"/>
                </a:solidFill>
                <a:latin typeface="Arial" panose="020B0604020202020204" pitchFamily="34" charset="0"/>
                <a:cs typeface="Arial" panose="020B0604020202020204" pitchFamily="34" charset="0"/>
              </a:rPr>
              <a:t>E. Gallego</a:t>
            </a:r>
            <a:endParaRPr lang="es-MX"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692464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p:cNvSpPr>
            <a:spLocks noGrp="1"/>
          </p:cNvSpPr>
          <p:nvPr>
            <p:ph type="title"/>
          </p:nvPr>
        </p:nvSpPr>
        <p:spPr>
          <a:xfrm>
            <a:off x="765820" y="332656"/>
            <a:ext cx="9601200" cy="687288"/>
          </a:xfrm>
        </p:spPr>
        <p:txBody>
          <a:bodyPr/>
          <a:lstStyle/>
          <a:p>
            <a:r>
              <a:rPr lang="es-MX" b="1" dirty="0">
                <a:solidFill>
                  <a:prstClr val="black"/>
                </a:solidFill>
                <a:latin typeface="Arial" panose="020B0604020202020204" pitchFamily="34" charset="0"/>
                <a:cs typeface="Arial" panose="020B0604020202020204" pitchFamily="34" charset="0"/>
              </a:rPr>
              <a:t>Psicología del color</a:t>
            </a:r>
            <a:endParaRPr lang="es-MX" dirty="0"/>
          </a:p>
        </p:txBody>
      </p:sp>
      <p:sp>
        <p:nvSpPr>
          <p:cNvPr id="4" name="Marcador de texto 2"/>
          <p:cNvSpPr txBox="1">
            <a:spLocks/>
          </p:cNvSpPr>
          <p:nvPr/>
        </p:nvSpPr>
        <p:spPr>
          <a:xfrm>
            <a:off x="6454452" y="992642"/>
            <a:ext cx="5400600" cy="1265609"/>
          </a:xfrm>
          <a:prstGeom prst="rect">
            <a:avLst/>
          </a:prstGeom>
        </p:spPr>
        <p:txBody>
          <a:bodyPr/>
          <a:lstStyle>
            <a:lvl1pPr marL="223838" indent="-228600" algn="l" defTabSz="914400" rtl="0" eaLnBrk="1" latinLnBrk="0" hangingPunct="1">
              <a:lnSpc>
                <a:spcPct val="90000"/>
              </a:lnSpc>
              <a:spcBef>
                <a:spcPts val="1600"/>
              </a:spcBef>
              <a:buClr>
                <a:schemeClr val="accent6"/>
              </a:buClr>
              <a:buFont typeface="Arial" pitchFamily="34" charset="0"/>
              <a:buChar char="•"/>
              <a:defRPr sz="2400" kern="1200">
                <a:solidFill>
                  <a:schemeClr val="tx1"/>
                </a:solidFill>
                <a:latin typeface="+mn-lt"/>
                <a:ea typeface="+mn-ea"/>
                <a:cs typeface="+mn-cs"/>
              </a:defRPr>
            </a:lvl1pPr>
            <a:lvl2pPr marL="502920" indent="-228600" algn="l" defTabSz="914400" rtl="0" eaLnBrk="1" latinLnBrk="0" hangingPunct="1">
              <a:lnSpc>
                <a:spcPct val="90000"/>
              </a:lnSpc>
              <a:spcBef>
                <a:spcPts val="600"/>
              </a:spcBef>
              <a:buClr>
                <a:schemeClr val="accent6"/>
              </a:buClr>
              <a:buFont typeface="Euphemia" pitchFamily="34" charset="0"/>
              <a:buChar char="–"/>
              <a:defRPr sz="2000" kern="1200">
                <a:solidFill>
                  <a:schemeClr val="tx1"/>
                </a:solidFill>
                <a:latin typeface="+mn-lt"/>
                <a:ea typeface="+mn-ea"/>
                <a:cs typeface="+mn-cs"/>
              </a:defRPr>
            </a:lvl2pPr>
            <a:lvl3pPr marL="777240" indent="-228600" algn="l" defTabSz="914400" rtl="0" eaLnBrk="1" latinLnBrk="0" hangingPunct="1">
              <a:lnSpc>
                <a:spcPct val="90000"/>
              </a:lnSpc>
              <a:spcBef>
                <a:spcPts val="600"/>
              </a:spcBef>
              <a:buClr>
                <a:schemeClr val="accent6"/>
              </a:buClr>
              <a:buFont typeface="Euphemia" pitchFamily="34" charset="0"/>
              <a:buChar char="–"/>
              <a:defRPr sz="1800" kern="1200">
                <a:solidFill>
                  <a:schemeClr val="tx1"/>
                </a:solidFill>
                <a:latin typeface="+mn-lt"/>
                <a:ea typeface="+mn-ea"/>
                <a:cs typeface="+mn-cs"/>
              </a:defRPr>
            </a:lvl3pPr>
            <a:lvl4pPr marL="1051560" indent="-228600" algn="l" defTabSz="914400" rtl="0" eaLnBrk="1" latinLnBrk="0" hangingPunct="1">
              <a:lnSpc>
                <a:spcPct val="90000"/>
              </a:lnSpc>
              <a:spcBef>
                <a:spcPts val="600"/>
              </a:spcBef>
              <a:buClr>
                <a:schemeClr val="accent6"/>
              </a:buClr>
              <a:buFont typeface="Euphemia" pitchFamily="34" charset="0"/>
              <a:buChar char="–"/>
              <a:defRPr sz="1600" kern="1200">
                <a:solidFill>
                  <a:schemeClr val="tx1"/>
                </a:solidFill>
                <a:latin typeface="+mn-lt"/>
                <a:ea typeface="+mn-ea"/>
                <a:cs typeface="+mn-cs"/>
              </a:defRPr>
            </a:lvl4pPr>
            <a:lvl5pPr marL="1325880" indent="-228600" algn="l" defTabSz="914400" rtl="0" eaLnBrk="1" latinLnBrk="0" hangingPunct="1">
              <a:lnSpc>
                <a:spcPct val="90000"/>
              </a:lnSpc>
              <a:spcBef>
                <a:spcPts val="600"/>
              </a:spcBef>
              <a:buClr>
                <a:schemeClr val="accent6"/>
              </a:buClr>
              <a:buFont typeface="Euphemia" pitchFamily="34" charset="0"/>
              <a:buChar char="–"/>
              <a:defRPr sz="1600" kern="1200">
                <a:solidFill>
                  <a:schemeClr val="tx1"/>
                </a:solidFill>
                <a:latin typeface="+mn-lt"/>
                <a:ea typeface="+mn-ea"/>
                <a:cs typeface="+mn-cs"/>
              </a:defRPr>
            </a:lvl5pPr>
            <a:lvl6pPr marL="1600200" indent="-228600" algn="l" defTabSz="914400" rtl="0" eaLnBrk="1" latinLnBrk="0" hangingPunct="1">
              <a:spcBef>
                <a:spcPts val="600"/>
              </a:spcBef>
              <a:buFont typeface="Euphemia" pitchFamily="34" charset="0"/>
              <a:buChar char="–"/>
              <a:defRPr sz="1600" kern="1200">
                <a:solidFill>
                  <a:schemeClr val="tx1"/>
                </a:solidFill>
                <a:latin typeface="+mn-lt"/>
                <a:ea typeface="+mn-ea"/>
                <a:cs typeface="+mn-cs"/>
              </a:defRPr>
            </a:lvl6pPr>
            <a:lvl7pPr marL="1874520" indent="-228600" algn="l" defTabSz="914400" rtl="0" eaLnBrk="1" latinLnBrk="0" hangingPunct="1">
              <a:spcBef>
                <a:spcPts val="600"/>
              </a:spcBef>
              <a:buFont typeface="Euphemia" pitchFamily="34" charset="0"/>
              <a:buChar char="–"/>
              <a:defRPr sz="1600" kern="1200">
                <a:solidFill>
                  <a:schemeClr val="tx1"/>
                </a:solidFill>
                <a:latin typeface="+mn-lt"/>
                <a:ea typeface="+mn-ea"/>
                <a:cs typeface="+mn-cs"/>
              </a:defRPr>
            </a:lvl7pPr>
            <a:lvl8pPr marL="2148840" indent="-228600" algn="l" defTabSz="914400" rtl="0" eaLnBrk="1" latinLnBrk="0" hangingPunct="1">
              <a:spcBef>
                <a:spcPts val="600"/>
              </a:spcBef>
              <a:buFont typeface="Euphemia" pitchFamily="34" charset="0"/>
              <a:buChar char="–"/>
              <a:defRPr sz="1600" kern="1200">
                <a:solidFill>
                  <a:schemeClr val="tx1"/>
                </a:solidFill>
                <a:latin typeface="+mn-lt"/>
                <a:ea typeface="+mn-ea"/>
                <a:cs typeface="+mn-cs"/>
              </a:defRPr>
            </a:lvl8pPr>
            <a:lvl9pPr marL="2423160" indent="-228600" algn="l" defTabSz="914400" rtl="0" eaLnBrk="1" latinLnBrk="0" hangingPunct="1">
              <a:spcBef>
                <a:spcPts val="600"/>
              </a:spcBef>
              <a:buFont typeface="Euphemia" pitchFamily="34" charset="0"/>
              <a:buChar char="–"/>
              <a:defRPr sz="1600" kern="1200">
                <a:solidFill>
                  <a:schemeClr val="tx1"/>
                </a:solidFill>
                <a:latin typeface="+mn-lt"/>
                <a:ea typeface="+mn-ea"/>
                <a:cs typeface="+mn-cs"/>
              </a:defRPr>
            </a:lvl9pPr>
          </a:lstStyle>
          <a:p>
            <a:pPr marL="0" indent="0" algn="just">
              <a:buNone/>
            </a:pPr>
            <a:r>
              <a:rPr lang="es-MX" sz="1800" b="1" dirty="0" smtClean="0">
                <a:solidFill>
                  <a:prstClr val="black"/>
                </a:solidFill>
                <a:latin typeface="Arial" panose="020B0604020202020204" pitchFamily="34" charset="0"/>
                <a:cs typeface="Arial" panose="020B0604020202020204" pitchFamily="34" charset="0"/>
              </a:rPr>
              <a:t>El violeta: </a:t>
            </a:r>
            <a:r>
              <a:rPr lang="es-MX" sz="1400" dirty="0" smtClean="0">
                <a:solidFill>
                  <a:prstClr val="black"/>
                </a:solidFill>
                <a:latin typeface="Arial" panose="020B0604020202020204" pitchFamily="34" charset="0"/>
                <a:cs typeface="Arial" panose="020B0604020202020204" pitchFamily="34" charset="0"/>
              </a:rPr>
              <a:t>significa misterio, serenidad, misticismo, romance,</a:t>
            </a:r>
            <a:r>
              <a:rPr lang="es-MX" sz="1400" b="1" dirty="0" smtClean="0">
                <a:solidFill>
                  <a:prstClr val="black"/>
                </a:solidFill>
                <a:latin typeface="Arial" panose="020B0604020202020204" pitchFamily="34" charset="0"/>
                <a:cs typeface="Arial" panose="020B0604020202020204" pitchFamily="34" charset="0"/>
              </a:rPr>
              <a:t> </a:t>
            </a:r>
            <a:r>
              <a:rPr lang="es-MX" sz="1400" dirty="0" smtClean="0">
                <a:solidFill>
                  <a:prstClr val="black"/>
                </a:solidFill>
                <a:latin typeface="Arial" panose="020B0604020202020204" pitchFamily="34" charset="0"/>
                <a:cs typeface="Arial" panose="020B0604020202020204" pitchFamily="34" charset="0"/>
              </a:rPr>
              <a:t>elegancia, sensualidad. Electricidad y pasión; tiene que ver con las ideas de sufrimiento y de muerte. Es su variante púrpura se relaciona con la realeza y la dignidad, así como con la melancolía y la delicadeza.</a:t>
            </a:r>
            <a:endParaRPr lang="es-MX" sz="1400" dirty="0"/>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8406" y="1521392"/>
            <a:ext cx="4032448" cy="3054884"/>
          </a:xfrm>
          <a:prstGeom prst="rect">
            <a:avLst/>
          </a:prstGeom>
        </p:spPr>
      </p:pic>
      <p:sp>
        <p:nvSpPr>
          <p:cNvPr id="6" name="Rectángulo 5"/>
          <p:cNvSpPr/>
          <p:nvPr/>
        </p:nvSpPr>
        <p:spPr>
          <a:xfrm>
            <a:off x="2042135" y="4765038"/>
            <a:ext cx="2064989" cy="307777"/>
          </a:xfrm>
          <a:prstGeom prst="rect">
            <a:avLst/>
          </a:prstGeom>
        </p:spPr>
        <p:txBody>
          <a:bodyPr wrap="none">
            <a:spAutoFit/>
          </a:bodyPr>
          <a:lstStyle/>
          <a:p>
            <a:r>
              <a:rPr lang="es-MX" sz="1400" dirty="0" smtClean="0">
                <a:solidFill>
                  <a:srgbClr val="000000"/>
                </a:solidFill>
                <a:latin typeface="Arial" panose="020B0604020202020204" pitchFamily="34" charset="0"/>
                <a:cs typeface="Arial" panose="020B0604020202020204" pitchFamily="34" charset="0"/>
              </a:rPr>
              <a:t>María </a:t>
            </a:r>
            <a:r>
              <a:rPr lang="es-MX" sz="1400" dirty="0" err="1" smtClean="0">
                <a:solidFill>
                  <a:srgbClr val="000000"/>
                </a:solidFill>
                <a:latin typeface="Arial" panose="020B0604020202020204" pitchFamily="34" charset="0"/>
                <a:cs typeface="Arial" panose="020B0604020202020204" pitchFamily="34" charset="0"/>
              </a:rPr>
              <a:t>Gastalver</a:t>
            </a:r>
            <a:r>
              <a:rPr lang="es-MX" sz="1400" dirty="0" smtClean="0">
                <a:solidFill>
                  <a:srgbClr val="000000"/>
                </a:solidFill>
                <a:latin typeface="Arial" panose="020B0604020202020204" pitchFamily="34" charset="0"/>
                <a:cs typeface="Arial" panose="020B0604020202020204" pitchFamily="34" charset="0"/>
              </a:rPr>
              <a:t> Robles</a:t>
            </a:r>
            <a:endParaRPr lang="es-MX" sz="1400" dirty="0">
              <a:latin typeface="Arial" panose="020B0604020202020204" pitchFamily="34" charset="0"/>
              <a:cs typeface="Arial" panose="020B0604020202020204" pitchFamily="34" charset="0"/>
            </a:endParaRPr>
          </a:p>
        </p:txBody>
      </p:sp>
      <p:pic>
        <p:nvPicPr>
          <p:cNvPr id="7" name="Imagen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14492" y="2258251"/>
            <a:ext cx="4398094" cy="3325388"/>
          </a:xfrm>
          <a:prstGeom prst="rect">
            <a:avLst/>
          </a:prstGeom>
        </p:spPr>
      </p:pic>
      <p:sp>
        <p:nvSpPr>
          <p:cNvPr id="8" name="Rectángulo 7"/>
          <p:cNvSpPr/>
          <p:nvPr/>
        </p:nvSpPr>
        <p:spPr>
          <a:xfrm>
            <a:off x="8686700" y="5661248"/>
            <a:ext cx="1200970" cy="307777"/>
          </a:xfrm>
          <a:prstGeom prst="rect">
            <a:avLst/>
          </a:prstGeom>
        </p:spPr>
        <p:txBody>
          <a:bodyPr wrap="none">
            <a:spAutoFit/>
          </a:bodyPr>
          <a:lstStyle/>
          <a:p>
            <a:r>
              <a:rPr lang="es-MX" sz="1400" dirty="0" smtClean="0">
                <a:solidFill>
                  <a:srgbClr val="000000"/>
                </a:solidFill>
                <a:latin typeface="Arial" panose="020B0604020202020204" pitchFamily="34" charset="0"/>
                <a:cs typeface="Arial" panose="020B0604020202020204" pitchFamily="34" charset="0"/>
              </a:rPr>
              <a:t>Silvia Juárez</a:t>
            </a:r>
            <a:endParaRPr lang="es-MX"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51458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title"/>
          </p:nvPr>
        </p:nvSpPr>
        <p:spPr>
          <a:xfrm>
            <a:off x="765820" y="332656"/>
            <a:ext cx="9601200" cy="687288"/>
          </a:xfrm>
        </p:spPr>
        <p:txBody>
          <a:bodyPr/>
          <a:lstStyle/>
          <a:p>
            <a:r>
              <a:rPr lang="es-MX" b="1" dirty="0">
                <a:solidFill>
                  <a:prstClr val="black"/>
                </a:solidFill>
                <a:latin typeface="Arial" panose="020B0604020202020204" pitchFamily="34" charset="0"/>
                <a:cs typeface="Arial" panose="020B0604020202020204" pitchFamily="34" charset="0"/>
              </a:rPr>
              <a:t>Psicología del color</a:t>
            </a:r>
            <a:endParaRPr lang="es-MX" dirty="0"/>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58508" y="298051"/>
            <a:ext cx="4250184" cy="5527696"/>
          </a:xfrm>
          <a:prstGeom prst="rect">
            <a:avLst/>
          </a:prstGeom>
        </p:spPr>
      </p:pic>
      <p:sp>
        <p:nvSpPr>
          <p:cNvPr id="6" name="Rectángulo 5"/>
          <p:cNvSpPr/>
          <p:nvPr/>
        </p:nvSpPr>
        <p:spPr>
          <a:xfrm>
            <a:off x="8254652" y="5949280"/>
            <a:ext cx="1397883" cy="307777"/>
          </a:xfrm>
          <a:prstGeom prst="rect">
            <a:avLst/>
          </a:prstGeom>
        </p:spPr>
        <p:txBody>
          <a:bodyPr wrap="none">
            <a:spAutoFit/>
          </a:bodyPr>
          <a:lstStyle/>
          <a:p>
            <a:r>
              <a:rPr lang="es-MX" sz="1400" dirty="0" smtClean="0">
                <a:solidFill>
                  <a:srgbClr val="000000"/>
                </a:solidFill>
                <a:latin typeface="Arial" panose="020B0604020202020204" pitchFamily="34" charset="0"/>
                <a:cs typeface="Arial" panose="020B0604020202020204" pitchFamily="34" charset="0"/>
              </a:rPr>
              <a:t>Fausto Alatorre</a:t>
            </a:r>
            <a:endParaRPr lang="es-MX" sz="1400" dirty="0">
              <a:latin typeface="Arial" panose="020B0604020202020204" pitchFamily="34" charset="0"/>
              <a:cs typeface="Arial" panose="020B0604020202020204" pitchFamily="34" charset="0"/>
            </a:endParaRPr>
          </a:p>
        </p:txBody>
      </p:sp>
      <p:pic>
        <p:nvPicPr>
          <p:cNvPr id="7" name="Imagen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73932" y="1196752"/>
            <a:ext cx="3096344" cy="3096344"/>
          </a:xfrm>
          <a:prstGeom prst="rect">
            <a:avLst/>
          </a:prstGeom>
        </p:spPr>
      </p:pic>
      <p:sp>
        <p:nvSpPr>
          <p:cNvPr id="8" name="Rectángulo 7"/>
          <p:cNvSpPr/>
          <p:nvPr/>
        </p:nvSpPr>
        <p:spPr>
          <a:xfrm>
            <a:off x="2623162" y="4472718"/>
            <a:ext cx="1900777" cy="307777"/>
          </a:xfrm>
          <a:prstGeom prst="rect">
            <a:avLst/>
          </a:prstGeom>
        </p:spPr>
        <p:txBody>
          <a:bodyPr wrap="none">
            <a:spAutoFit/>
          </a:bodyPr>
          <a:lstStyle/>
          <a:p>
            <a:r>
              <a:rPr lang="es-MX" sz="1400" dirty="0" smtClean="0">
                <a:solidFill>
                  <a:srgbClr val="000000"/>
                </a:solidFill>
                <a:latin typeface="Arial" panose="020B0604020202020204" pitchFamily="34" charset="0"/>
                <a:cs typeface="Arial" panose="020B0604020202020204" pitchFamily="34" charset="0"/>
              </a:rPr>
              <a:t>Jordi </a:t>
            </a:r>
            <a:r>
              <a:rPr lang="es-MX" sz="1400" dirty="0" err="1" smtClean="0">
                <a:solidFill>
                  <a:srgbClr val="000000"/>
                </a:solidFill>
                <a:latin typeface="Arial" panose="020B0604020202020204" pitchFamily="34" charset="0"/>
                <a:cs typeface="Arial" panose="020B0604020202020204" pitchFamily="34" charset="0"/>
              </a:rPr>
              <a:t>Torrent</a:t>
            </a:r>
            <a:r>
              <a:rPr lang="es-MX" sz="1400" dirty="0" smtClean="0">
                <a:solidFill>
                  <a:srgbClr val="000000"/>
                </a:solidFill>
                <a:latin typeface="Arial" panose="020B0604020202020204" pitchFamily="34" charset="0"/>
                <a:cs typeface="Arial" panose="020B0604020202020204" pitchFamily="34" charset="0"/>
              </a:rPr>
              <a:t> Colomer</a:t>
            </a:r>
            <a:endParaRPr lang="es-MX" sz="1400" dirty="0">
              <a:latin typeface="Arial" panose="020B0604020202020204" pitchFamily="34" charset="0"/>
              <a:cs typeface="Arial" panose="020B0604020202020204" pitchFamily="34" charset="0"/>
            </a:endParaRPr>
          </a:p>
        </p:txBody>
      </p:sp>
      <p:sp>
        <p:nvSpPr>
          <p:cNvPr id="9" name="Marcador de texto 2"/>
          <p:cNvSpPr txBox="1">
            <a:spLocks/>
          </p:cNvSpPr>
          <p:nvPr/>
        </p:nvSpPr>
        <p:spPr>
          <a:xfrm>
            <a:off x="981844" y="4921970"/>
            <a:ext cx="5400600" cy="903777"/>
          </a:xfrm>
          <a:prstGeom prst="rect">
            <a:avLst/>
          </a:prstGeom>
        </p:spPr>
        <p:txBody>
          <a:bodyPr/>
          <a:lstStyle>
            <a:lvl1pPr marL="223838" indent="-228600" algn="l" defTabSz="914400" rtl="0" eaLnBrk="1" latinLnBrk="0" hangingPunct="1">
              <a:lnSpc>
                <a:spcPct val="90000"/>
              </a:lnSpc>
              <a:spcBef>
                <a:spcPts val="1600"/>
              </a:spcBef>
              <a:buClr>
                <a:schemeClr val="accent6"/>
              </a:buClr>
              <a:buFont typeface="Arial" pitchFamily="34" charset="0"/>
              <a:buChar char="•"/>
              <a:defRPr sz="2400" kern="1200">
                <a:solidFill>
                  <a:schemeClr val="tx1"/>
                </a:solidFill>
                <a:latin typeface="+mn-lt"/>
                <a:ea typeface="+mn-ea"/>
                <a:cs typeface="+mn-cs"/>
              </a:defRPr>
            </a:lvl1pPr>
            <a:lvl2pPr marL="502920" indent="-228600" algn="l" defTabSz="914400" rtl="0" eaLnBrk="1" latinLnBrk="0" hangingPunct="1">
              <a:lnSpc>
                <a:spcPct val="90000"/>
              </a:lnSpc>
              <a:spcBef>
                <a:spcPts val="600"/>
              </a:spcBef>
              <a:buClr>
                <a:schemeClr val="accent6"/>
              </a:buClr>
              <a:buFont typeface="Euphemia" pitchFamily="34" charset="0"/>
              <a:buChar char="–"/>
              <a:defRPr sz="2000" kern="1200">
                <a:solidFill>
                  <a:schemeClr val="tx1"/>
                </a:solidFill>
                <a:latin typeface="+mn-lt"/>
                <a:ea typeface="+mn-ea"/>
                <a:cs typeface="+mn-cs"/>
              </a:defRPr>
            </a:lvl2pPr>
            <a:lvl3pPr marL="777240" indent="-228600" algn="l" defTabSz="914400" rtl="0" eaLnBrk="1" latinLnBrk="0" hangingPunct="1">
              <a:lnSpc>
                <a:spcPct val="90000"/>
              </a:lnSpc>
              <a:spcBef>
                <a:spcPts val="600"/>
              </a:spcBef>
              <a:buClr>
                <a:schemeClr val="accent6"/>
              </a:buClr>
              <a:buFont typeface="Euphemia" pitchFamily="34" charset="0"/>
              <a:buChar char="–"/>
              <a:defRPr sz="1800" kern="1200">
                <a:solidFill>
                  <a:schemeClr val="tx1"/>
                </a:solidFill>
                <a:latin typeface="+mn-lt"/>
                <a:ea typeface="+mn-ea"/>
                <a:cs typeface="+mn-cs"/>
              </a:defRPr>
            </a:lvl3pPr>
            <a:lvl4pPr marL="1051560" indent="-228600" algn="l" defTabSz="914400" rtl="0" eaLnBrk="1" latinLnBrk="0" hangingPunct="1">
              <a:lnSpc>
                <a:spcPct val="90000"/>
              </a:lnSpc>
              <a:spcBef>
                <a:spcPts val="600"/>
              </a:spcBef>
              <a:buClr>
                <a:schemeClr val="accent6"/>
              </a:buClr>
              <a:buFont typeface="Euphemia" pitchFamily="34" charset="0"/>
              <a:buChar char="–"/>
              <a:defRPr sz="1600" kern="1200">
                <a:solidFill>
                  <a:schemeClr val="tx1"/>
                </a:solidFill>
                <a:latin typeface="+mn-lt"/>
                <a:ea typeface="+mn-ea"/>
                <a:cs typeface="+mn-cs"/>
              </a:defRPr>
            </a:lvl4pPr>
            <a:lvl5pPr marL="1325880" indent="-228600" algn="l" defTabSz="914400" rtl="0" eaLnBrk="1" latinLnBrk="0" hangingPunct="1">
              <a:lnSpc>
                <a:spcPct val="90000"/>
              </a:lnSpc>
              <a:spcBef>
                <a:spcPts val="600"/>
              </a:spcBef>
              <a:buClr>
                <a:schemeClr val="accent6"/>
              </a:buClr>
              <a:buFont typeface="Euphemia" pitchFamily="34" charset="0"/>
              <a:buChar char="–"/>
              <a:defRPr sz="1600" kern="1200">
                <a:solidFill>
                  <a:schemeClr val="tx1"/>
                </a:solidFill>
                <a:latin typeface="+mn-lt"/>
                <a:ea typeface="+mn-ea"/>
                <a:cs typeface="+mn-cs"/>
              </a:defRPr>
            </a:lvl5pPr>
            <a:lvl6pPr marL="1600200" indent="-228600" algn="l" defTabSz="914400" rtl="0" eaLnBrk="1" latinLnBrk="0" hangingPunct="1">
              <a:spcBef>
                <a:spcPts val="600"/>
              </a:spcBef>
              <a:buFont typeface="Euphemia" pitchFamily="34" charset="0"/>
              <a:buChar char="–"/>
              <a:defRPr sz="1600" kern="1200">
                <a:solidFill>
                  <a:schemeClr val="tx1"/>
                </a:solidFill>
                <a:latin typeface="+mn-lt"/>
                <a:ea typeface="+mn-ea"/>
                <a:cs typeface="+mn-cs"/>
              </a:defRPr>
            </a:lvl6pPr>
            <a:lvl7pPr marL="1874520" indent="-228600" algn="l" defTabSz="914400" rtl="0" eaLnBrk="1" latinLnBrk="0" hangingPunct="1">
              <a:spcBef>
                <a:spcPts val="600"/>
              </a:spcBef>
              <a:buFont typeface="Euphemia" pitchFamily="34" charset="0"/>
              <a:buChar char="–"/>
              <a:defRPr sz="1600" kern="1200">
                <a:solidFill>
                  <a:schemeClr val="tx1"/>
                </a:solidFill>
                <a:latin typeface="+mn-lt"/>
                <a:ea typeface="+mn-ea"/>
                <a:cs typeface="+mn-cs"/>
              </a:defRPr>
            </a:lvl7pPr>
            <a:lvl8pPr marL="2148840" indent="-228600" algn="l" defTabSz="914400" rtl="0" eaLnBrk="1" latinLnBrk="0" hangingPunct="1">
              <a:spcBef>
                <a:spcPts val="600"/>
              </a:spcBef>
              <a:buFont typeface="Euphemia" pitchFamily="34" charset="0"/>
              <a:buChar char="–"/>
              <a:defRPr sz="1600" kern="1200">
                <a:solidFill>
                  <a:schemeClr val="tx1"/>
                </a:solidFill>
                <a:latin typeface="+mn-lt"/>
                <a:ea typeface="+mn-ea"/>
                <a:cs typeface="+mn-cs"/>
              </a:defRPr>
            </a:lvl8pPr>
            <a:lvl9pPr marL="2423160" indent="-228600" algn="l" defTabSz="914400" rtl="0" eaLnBrk="1" latinLnBrk="0" hangingPunct="1">
              <a:spcBef>
                <a:spcPts val="600"/>
              </a:spcBef>
              <a:buFont typeface="Euphemia" pitchFamily="34" charset="0"/>
              <a:buChar char="–"/>
              <a:defRPr sz="1600" kern="1200">
                <a:solidFill>
                  <a:schemeClr val="tx1"/>
                </a:solidFill>
                <a:latin typeface="+mn-lt"/>
                <a:ea typeface="+mn-ea"/>
                <a:cs typeface="+mn-cs"/>
              </a:defRPr>
            </a:lvl9pPr>
          </a:lstStyle>
          <a:p>
            <a:pPr marL="0" indent="0" algn="just">
              <a:buNone/>
            </a:pPr>
            <a:r>
              <a:rPr lang="es-MX" sz="1800" b="1" dirty="0" smtClean="0">
                <a:solidFill>
                  <a:prstClr val="black"/>
                </a:solidFill>
                <a:latin typeface="Arial" panose="020B0604020202020204" pitchFamily="34" charset="0"/>
                <a:cs typeface="Arial" panose="020B0604020202020204" pitchFamily="34" charset="0"/>
              </a:rPr>
              <a:t>El Gris: </a:t>
            </a:r>
            <a:r>
              <a:rPr lang="es-MX" sz="1400" dirty="0" smtClean="0">
                <a:solidFill>
                  <a:prstClr val="black"/>
                </a:solidFill>
                <a:latin typeface="Arial" panose="020B0604020202020204" pitchFamily="34" charset="0"/>
                <a:cs typeface="Arial" panose="020B0604020202020204" pitchFamily="34" charset="0"/>
              </a:rPr>
              <a:t>significa paz, respeto, desconsuelo, aburrimiento, vejez. Los grises son colores pasivos, carentes de energía, neutrales y significativos de resignación.</a:t>
            </a:r>
            <a:endParaRPr lang="es-MX" sz="1400" dirty="0"/>
          </a:p>
        </p:txBody>
      </p:sp>
    </p:spTree>
    <p:extLst>
      <p:ext uri="{BB962C8B-B14F-4D97-AF65-F5344CB8AC3E}">
        <p14:creationId xmlns:p14="http://schemas.microsoft.com/office/powerpoint/2010/main" val="34677178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txBox="1">
            <a:spLocks/>
          </p:cNvSpPr>
          <p:nvPr/>
        </p:nvSpPr>
        <p:spPr>
          <a:xfrm>
            <a:off x="1293813" y="381000"/>
            <a:ext cx="9601200" cy="671736"/>
          </a:xfrm>
          <a:prstGeom prst="rect">
            <a:avLst/>
          </a:prstGeom>
        </p:spPr>
        <p:txBody>
          <a:bodyPr/>
          <a:lstStyle>
            <a:lvl1pPr algn="l" defTabSz="914400" rtl="0" eaLnBrk="1" latinLnBrk="0" hangingPunct="1">
              <a:lnSpc>
                <a:spcPct val="90000"/>
              </a:lnSpc>
              <a:spcBef>
                <a:spcPct val="0"/>
              </a:spcBef>
              <a:buNone/>
              <a:defRPr sz="3600" kern="1200">
                <a:solidFill>
                  <a:schemeClr val="tx1"/>
                </a:solidFill>
                <a:latin typeface="+mj-lt"/>
                <a:ea typeface="+mj-ea"/>
                <a:cs typeface="+mj-cs"/>
              </a:defRPr>
            </a:lvl1pPr>
          </a:lstStyle>
          <a:p>
            <a:r>
              <a:rPr lang="es-MX" b="1" dirty="0" smtClean="0">
                <a:latin typeface="Arial" panose="020B0604020202020204" pitchFamily="34" charset="0"/>
                <a:cs typeface="Arial" panose="020B0604020202020204" pitchFamily="34" charset="0"/>
              </a:rPr>
              <a:t>Psicología del color</a:t>
            </a:r>
            <a:r>
              <a:rPr lang="es-MX" dirty="0" smtClean="0"/>
              <a:t/>
            </a:r>
            <a:br>
              <a:rPr lang="es-MX" dirty="0" smtClean="0"/>
            </a:br>
            <a:endParaRPr lang="es-MX" dirty="0"/>
          </a:p>
        </p:txBody>
      </p:sp>
      <p:sp>
        <p:nvSpPr>
          <p:cNvPr id="3" name="Marcador de texto 2"/>
          <p:cNvSpPr txBox="1">
            <a:spLocks/>
          </p:cNvSpPr>
          <p:nvPr/>
        </p:nvSpPr>
        <p:spPr>
          <a:xfrm>
            <a:off x="1053852" y="2276872"/>
            <a:ext cx="3888432" cy="1265609"/>
          </a:xfrm>
          <a:prstGeom prst="rect">
            <a:avLst/>
          </a:prstGeom>
        </p:spPr>
        <p:txBody>
          <a:bodyPr/>
          <a:lstStyle>
            <a:lvl1pPr marL="223838" indent="-228600" algn="l" defTabSz="914400" rtl="0" eaLnBrk="1" latinLnBrk="0" hangingPunct="1">
              <a:lnSpc>
                <a:spcPct val="90000"/>
              </a:lnSpc>
              <a:spcBef>
                <a:spcPts val="1600"/>
              </a:spcBef>
              <a:buClr>
                <a:schemeClr val="accent6"/>
              </a:buClr>
              <a:buFont typeface="Arial" pitchFamily="34" charset="0"/>
              <a:buChar char="•"/>
              <a:defRPr sz="2400" kern="1200">
                <a:solidFill>
                  <a:schemeClr val="tx1"/>
                </a:solidFill>
                <a:latin typeface="+mn-lt"/>
                <a:ea typeface="+mn-ea"/>
                <a:cs typeface="+mn-cs"/>
              </a:defRPr>
            </a:lvl1pPr>
            <a:lvl2pPr marL="502920" indent="-228600" algn="l" defTabSz="914400" rtl="0" eaLnBrk="1" latinLnBrk="0" hangingPunct="1">
              <a:lnSpc>
                <a:spcPct val="90000"/>
              </a:lnSpc>
              <a:spcBef>
                <a:spcPts val="600"/>
              </a:spcBef>
              <a:buClr>
                <a:schemeClr val="accent6"/>
              </a:buClr>
              <a:buFont typeface="Euphemia" pitchFamily="34" charset="0"/>
              <a:buChar char="–"/>
              <a:defRPr sz="2000" kern="1200">
                <a:solidFill>
                  <a:schemeClr val="tx1"/>
                </a:solidFill>
                <a:latin typeface="+mn-lt"/>
                <a:ea typeface="+mn-ea"/>
                <a:cs typeface="+mn-cs"/>
              </a:defRPr>
            </a:lvl2pPr>
            <a:lvl3pPr marL="777240" indent="-228600" algn="l" defTabSz="914400" rtl="0" eaLnBrk="1" latinLnBrk="0" hangingPunct="1">
              <a:lnSpc>
                <a:spcPct val="90000"/>
              </a:lnSpc>
              <a:spcBef>
                <a:spcPts val="600"/>
              </a:spcBef>
              <a:buClr>
                <a:schemeClr val="accent6"/>
              </a:buClr>
              <a:buFont typeface="Euphemia" pitchFamily="34" charset="0"/>
              <a:buChar char="–"/>
              <a:defRPr sz="1800" kern="1200">
                <a:solidFill>
                  <a:schemeClr val="tx1"/>
                </a:solidFill>
                <a:latin typeface="+mn-lt"/>
                <a:ea typeface="+mn-ea"/>
                <a:cs typeface="+mn-cs"/>
              </a:defRPr>
            </a:lvl3pPr>
            <a:lvl4pPr marL="1051560" indent="-228600" algn="l" defTabSz="914400" rtl="0" eaLnBrk="1" latinLnBrk="0" hangingPunct="1">
              <a:lnSpc>
                <a:spcPct val="90000"/>
              </a:lnSpc>
              <a:spcBef>
                <a:spcPts val="600"/>
              </a:spcBef>
              <a:buClr>
                <a:schemeClr val="accent6"/>
              </a:buClr>
              <a:buFont typeface="Euphemia" pitchFamily="34" charset="0"/>
              <a:buChar char="–"/>
              <a:defRPr sz="1600" kern="1200">
                <a:solidFill>
                  <a:schemeClr val="tx1"/>
                </a:solidFill>
                <a:latin typeface="+mn-lt"/>
                <a:ea typeface="+mn-ea"/>
                <a:cs typeface="+mn-cs"/>
              </a:defRPr>
            </a:lvl4pPr>
            <a:lvl5pPr marL="1325880" indent="-228600" algn="l" defTabSz="914400" rtl="0" eaLnBrk="1" latinLnBrk="0" hangingPunct="1">
              <a:lnSpc>
                <a:spcPct val="90000"/>
              </a:lnSpc>
              <a:spcBef>
                <a:spcPts val="600"/>
              </a:spcBef>
              <a:buClr>
                <a:schemeClr val="accent6"/>
              </a:buClr>
              <a:buFont typeface="Euphemia" pitchFamily="34" charset="0"/>
              <a:buChar char="–"/>
              <a:defRPr sz="1600" kern="1200">
                <a:solidFill>
                  <a:schemeClr val="tx1"/>
                </a:solidFill>
                <a:latin typeface="+mn-lt"/>
                <a:ea typeface="+mn-ea"/>
                <a:cs typeface="+mn-cs"/>
              </a:defRPr>
            </a:lvl5pPr>
            <a:lvl6pPr marL="1600200" indent="-228600" algn="l" defTabSz="914400" rtl="0" eaLnBrk="1" latinLnBrk="0" hangingPunct="1">
              <a:spcBef>
                <a:spcPts val="600"/>
              </a:spcBef>
              <a:buFont typeface="Euphemia" pitchFamily="34" charset="0"/>
              <a:buChar char="–"/>
              <a:defRPr sz="1600" kern="1200">
                <a:solidFill>
                  <a:schemeClr val="tx1"/>
                </a:solidFill>
                <a:latin typeface="+mn-lt"/>
                <a:ea typeface="+mn-ea"/>
                <a:cs typeface="+mn-cs"/>
              </a:defRPr>
            </a:lvl6pPr>
            <a:lvl7pPr marL="1874520" indent="-228600" algn="l" defTabSz="914400" rtl="0" eaLnBrk="1" latinLnBrk="0" hangingPunct="1">
              <a:spcBef>
                <a:spcPts val="600"/>
              </a:spcBef>
              <a:buFont typeface="Euphemia" pitchFamily="34" charset="0"/>
              <a:buChar char="–"/>
              <a:defRPr sz="1600" kern="1200">
                <a:solidFill>
                  <a:schemeClr val="tx1"/>
                </a:solidFill>
                <a:latin typeface="+mn-lt"/>
                <a:ea typeface="+mn-ea"/>
                <a:cs typeface="+mn-cs"/>
              </a:defRPr>
            </a:lvl7pPr>
            <a:lvl8pPr marL="2148840" indent="-228600" algn="l" defTabSz="914400" rtl="0" eaLnBrk="1" latinLnBrk="0" hangingPunct="1">
              <a:spcBef>
                <a:spcPts val="600"/>
              </a:spcBef>
              <a:buFont typeface="Euphemia" pitchFamily="34" charset="0"/>
              <a:buChar char="–"/>
              <a:defRPr sz="1600" kern="1200">
                <a:solidFill>
                  <a:schemeClr val="tx1"/>
                </a:solidFill>
                <a:latin typeface="+mn-lt"/>
                <a:ea typeface="+mn-ea"/>
                <a:cs typeface="+mn-cs"/>
              </a:defRPr>
            </a:lvl8pPr>
            <a:lvl9pPr marL="2423160" indent="-228600" algn="l" defTabSz="914400" rtl="0" eaLnBrk="1" latinLnBrk="0" hangingPunct="1">
              <a:spcBef>
                <a:spcPts val="600"/>
              </a:spcBef>
              <a:buFont typeface="Euphemia" pitchFamily="34" charset="0"/>
              <a:buChar char="–"/>
              <a:defRPr sz="1600" kern="1200">
                <a:solidFill>
                  <a:schemeClr val="tx1"/>
                </a:solidFill>
                <a:latin typeface="+mn-lt"/>
                <a:ea typeface="+mn-ea"/>
                <a:cs typeface="+mn-cs"/>
              </a:defRPr>
            </a:lvl9pPr>
          </a:lstStyle>
          <a:p>
            <a:pPr marL="0" indent="0" algn="just">
              <a:buNone/>
            </a:pPr>
            <a:r>
              <a:rPr lang="es-MX" sz="1800" b="1" dirty="0" smtClean="0">
                <a:solidFill>
                  <a:prstClr val="black"/>
                </a:solidFill>
                <a:latin typeface="Arial" panose="020B0604020202020204" pitchFamily="34" charset="0"/>
                <a:cs typeface="Arial" panose="020B0604020202020204" pitchFamily="34" charset="0"/>
              </a:rPr>
              <a:t>El oro: </a:t>
            </a:r>
            <a:r>
              <a:rPr lang="es-MX" sz="1600" dirty="0" smtClean="0">
                <a:solidFill>
                  <a:prstClr val="black"/>
                </a:solidFill>
                <a:latin typeface="Arial" panose="020B0604020202020204" pitchFamily="34" charset="0"/>
                <a:cs typeface="Arial" panose="020B0604020202020204" pitchFamily="34" charset="0"/>
              </a:rPr>
              <a:t>es el color de la riqueza y la opulencia</a:t>
            </a:r>
            <a:endParaRPr lang="es-MX" sz="1600" dirty="0"/>
          </a:p>
        </p:txBody>
      </p:sp>
      <p:pic>
        <p:nvPicPr>
          <p:cNvPr id="4" name="Imagen 3"/>
          <p:cNvPicPr>
            <a:picLocks noChangeAspect="1"/>
          </p:cNvPicPr>
          <p:nvPr/>
        </p:nvPicPr>
        <p:blipFill rotWithShape="1">
          <a:blip r:embed="rId2">
            <a:extLst>
              <a:ext uri="{28A0092B-C50C-407E-A947-70E740481C1C}">
                <a14:useLocalDpi xmlns:a14="http://schemas.microsoft.com/office/drawing/2010/main" val="0"/>
              </a:ext>
            </a:extLst>
          </a:blip>
          <a:srcRect b="3241"/>
          <a:stretch/>
        </p:blipFill>
        <p:spPr>
          <a:xfrm>
            <a:off x="6238428" y="675301"/>
            <a:ext cx="5301208" cy="5129411"/>
          </a:xfrm>
          <a:prstGeom prst="rect">
            <a:avLst/>
          </a:prstGeom>
        </p:spPr>
      </p:pic>
      <p:pic>
        <p:nvPicPr>
          <p:cNvPr id="5" name="Imagen 4"/>
          <p:cNvPicPr>
            <a:picLocks noChangeAspect="1"/>
          </p:cNvPicPr>
          <p:nvPr/>
        </p:nvPicPr>
        <p:blipFill rotWithShape="1">
          <a:blip r:embed="rId3">
            <a:extLst>
              <a:ext uri="{28A0092B-C50C-407E-A947-70E740481C1C}">
                <a14:useLocalDpi xmlns:a14="http://schemas.microsoft.com/office/drawing/2010/main" val="0"/>
              </a:ext>
            </a:extLst>
          </a:blip>
          <a:srcRect l="4021" r="3510" b="38354"/>
          <a:stretch/>
        </p:blipFill>
        <p:spPr>
          <a:xfrm>
            <a:off x="1017848" y="3112867"/>
            <a:ext cx="4320480" cy="1656184"/>
          </a:xfrm>
          <a:prstGeom prst="rect">
            <a:avLst/>
          </a:prstGeom>
        </p:spPr>
      </p:pic>
      <p:sp>
        <p:nvSpPr>
          <p:cNvPr id="12" name="Rectángulo 11"/>
          <p:cNvSpPr/>
          <p:nvPr/>
        </p:nvSpPr>
        <p:spPr>
          <a:xfrm>
            <a:off x="2552272" y="4766617"/>
            <a:ext cx="891591" cy="307777"/>
          </a:xfrm>
          <a:prstGeom prst="rect">
            <a:avLst/>
          </a:prstGeom>
        </p:spPr>
        <p:txBody>
          <a:bodyPr wrap="none">
            <a:spAutoFit/>
          </a:bodyPr>
          <a:lstStyle/>
          <a:p>
            <a:r>
              <a:rPr lang="es-MX" sz="1400" dirty="0" smtClean="0">
                <a:solidFill>
                  <a:srgbClr val="000000"/>
                </a:solidFill>
                <a:latin typeface="Arial" panose="020B0604020202020204" pitchFamily="34" charset="0"/>
                <a:cs typeface="Arial" panose="020B0604020202020204" pitchFamily="34" charset="0"/>
              </a:rPr>
              <a:t>Anónimo</a:t>
            </a:r>
            <a:endParaRPr lang="es-MX" sz="1400" dirty="0">
              <a:latin typeface="Arial" panose="020B0604020202020204" pitchFamily="34" charset="0"/>
              <a:cs typeface="Arial" panose="020B0604020202020204" pitchFamily="34" charset="0"/>
            </a:endParaRPr>
          </a:p>
        </p:txBody>
      </p:sp>
      <p:sp>
        <p:nvSpPr>
          <p:cNvPr id="13" name="Rectángulo 12"/>
          <p:cNvSpPr/>
          <p:nvPr/>
        </p:nvSpPr>
        <p:spPr>
          <a:xfrm>
            <a:off x="8686700" y="5804712"/>
            <a:ext cx="891591" cy="307777"/>
          </a:xfrm>
          <a:prstGeom prst="rect">
            <a:avLst/>
          </a:prstGeom>
        </p:spPr>
        <p:txBody>
          <a:bodyPr wrap="none">
            <a:spAutoFit/>
          </a:bodyPr>
          <a:lstStyle/>
          <a:p>
            <a:r>
              <a:rPr lang="es-MX" sz="1400" dirty="0" smtClean="0">
                <a:solidFill>
                  <a:srgbClr val="000000"/>
                </a:solidFill>
                <a:latin typeface="Arial" panose="020B0604020202020204" pitchFamily="34" charset="0"/>
                <a:cs typeface="Arial" panose="020B0604020202020204" pitchFamily="34" charset="0"/>
              </a:rPr>
              <a:t>Anónimo</a:t>
            </a:r>
            <a:endParaRPr lang="es-MX"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479427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txBox="1">
            <a:spLocks/>
          </p:cNvSpPr>
          <p:nvPr/>
        </p:nvSpPr>
        <p:spPr>
          <a:xfrm>
            <a:off x="1293813" y="381000"/>
            <a:ext cx="9601200" cy="671736"/>
          </a:xfrm>
          <a:prstGeom prst="rect">
            <a:avLst/>
          </a:prstGeom>
        </p:spPr>
        <p:txBody>
          <a:bodyPr/>
          <a:lstStyle>
            <a:lvl1pPr algn="l" defTabSz="914400" rtl="0" eaLnBrk="1" latinLnBrk="0" hangingPunct="1">
              <a:lnSpc>
                <a:spcPct val="90000"/>
              </a:lnSpc>
              <a:spcBef>
                <a:spcPct val="0"/>
              </a:spcBef>
              <a:buNone/>
              <a:defRPr sz="3600" kern="1200">
                <a:solidFill>
                  <a:schemeClr val="tx1"/>
                </a:solidFill>
                <a:latin typeface="+mj-lt"/>
                <a:ea typeface="+mj-ea"/>
                <a:cs typeface="+mj-cs"/>
              </a:defRPr>
            </a:lvl1pPr>
          </a:lstStyle>
          <a:p>
            <a:r>
              <a:rPr lang="es-MX" b="1" dirty="0" smtClean="0">
                <a:latin typeface="Arial" panose="020B0604020202020204" pitchFamily="34" charset="0"/>
                <a:cs typeface="Arial" panose="020B0604020202020204" pitchFamily="34" charset="0"/>
              </a:rPr>
              <a:t>Psicología del color</a:t>
            </a:r>
            <a:r>
              <a:rPr lang="es-MX" dirty="0" smtClean="0"/>
              <a:t/>
            </a:r>
            <a:br>
              <a:rPr lang="es-MX" dirty="0" smtClean="0"/>
            </a:br>
            <a:endParaRPr lang="es-MX" dirty="0"/>
          </a:p>
        </p:txBody>
      </p:sp>
      <p:sp>
        <p:nvSpPr>
          <p:cNvPr id="3" name="Marcador de texto 2"/>
          <p:cNvSpPr txBox="1">
            <a:spLocks/>
          </p:cNvSpPr>
          <p:nvPr/>
        </p:nvSpPr>
        <p:spPr>
          <a:xfrm>
            <a:off x="7225326" y="1507177"/>
            <a:ext cx="3888432" cy="1265609"/>
          </a:xfrm>
          <a:prstGeom prst="rect">
            <a:avLst/>
          </a:prstGeom>
        </p:spPr>
        <p:txBody>
          <a:bodyPr/>
          <a:lstStyle>
            <a:lvl1pPr marL="223838" indent="-228600" algn="l" defTabSz="914400" rtl="0" eaLnBrk="1" latinLnBrk="0" hangingPunct="1">
              <a:lnSpc>
                <a:spcPct val="90000"/>
              </a:lnSpc>
              <a:spcBef>
                <a:spcPts val="1600"/>
              </a:spcBef>
              <a:buClr>
                <a:schemeClr val="accent6"/>
              </a:buClr>
              <a:buFont typeface="Arial" pitchFamily="34" charset="0"/>
              <a:buChar char="•"/>
              <a:defRPr sz="2400" kern="1200">
                <a:solidFill>
                  <a:schemeClr val="tx1"/>
                </a:solidFill>
                <a:latin typeface="+mn-lt"/>
                <a:ea typeface="+mn-ea"/>
                <a:cs typeface="+mn-cs"/>
              </a:defRPr>
            </a:lvl1pPr>
            <a:lvl2pPr marL="502920" indent="-228600" algn="l" defTabSz="914400" rtl="0" eaLnBrk="1" latinLnBrk="0" hangingPunct="1">
              <a:lnSpc>
                <a:spcPct val="90000"/>
              </a:lnSpc>
              <a:spcBef>
                <a:spcPts val="600"/>
              </a:spcBef>
              <a:buClr>
                <a:schemeClr val="accent6"/>
              </a:buClr>
              <a:buFont typeface="Euphemia" pitchFamily="34" charset="0"/>
              <a:buChar char="–"/>
              <a:defRPr sz="2000" kern="1200">
                <a:solidFill>
                  <a:schemeClr val="tx1"/>
                </a:solidFill>
                <a:latin typeface="+mn-lt"/>
                <a:ea typeface="+mn-ea"/>
                <a:cs typeface="+mn-cs"/>
              </a:defRPr>
            </a:lvl2pPr>
            <a:lvl3pPr marL="777240" indent="-228600" algn="l" defTabSz="914400" rtl="0" eaLnBrk="1" latinLnBrk="0" hangingPunct="1">
              <a:lnSpc>
                <a:spcPct val="90000"/>
              </a:lnSpc>
              <a:spcBef>
                <a:spcPts val="600"/>
              </a:spcBef>
              <a:buClr>
                <a:schemeClr val="accent6"/>
              </a:buClr>
              <a:buFont typeface="Euphemia" pitchFamily="34" charset="0"/>
              <a:buChar char="–"/>
              <a:defRPr sz="1800" kern="1200">
                <a:solidFill>
                  <a:schemeClr val="tx1"/>
                </a:solidFill>
                <a:latin typeface="+mn-lt"/>
                <a:ea typeface="+mn-ea"/>
                <a:cs typeface="+mn-cs"/>
              </a:defRPr>
            </a:lvl3pPr>
            <a:lvl4pPr marL="1051560" indent="-228600" algn="l" defTabSz="914400" rtl="0" eaLnBrk="1" latinLnBrk="0" hangingPunct="1">
              <a:lnSpc>
                <a:spcPct val="90000"/>
              </a:lnSpc>
              <a:spcBef>
                <a:spcPts val="600"/>
              </a:spcBef>
              <a:buClr>
                <a:schemeClr val="accent6"/>
              </a:buClr>
              <a:buFont typeface="Euphemia" pitchFamily="34" charset="0"/>
              <a:buChar char="–"/>
              <a:defRPr sz="1600" kern="1200">
                <a:solidFill>
                  <a:schemeClr val="tx1"/>
                </a:solidFill>
                <a:latin typeface="+mn-lt"/>
                <a:ea typeface="+mn-ea"/>
                <a:cs typeface="+mn-cs"/>
              </a:defRPr>
            </a:lvl4pPr>
            <a:lvl5pPr marL="1325880" indent="-228600" algn="l" defTabSz="914400" rtl="0" eaLnBrk="1" latinLnBrk="0" hangingPunct="1">
              <a:lnSpc>
                <a:spcPct val="90000"/>
              </a:lnSpc>
              <a:spcBef>
                <a:spcPts val="600"/>
              </a:spcBef>
              <a:buClr>
                <a:schemeClr val="accent6"/>
              </a:buClr>
              <a:buFont typeface="Euphemia" pitchFamily="34" charset="0"/>
              <a:buChar char="–"/>
              <a:defRPr sz="1600" kern="1200">
                <a:solidFill>
                  <a:schemeClr val="tx1"/>
                </a:solidFill>
                <a:latin typeface="+mn-lt"/>
                <a:ea typeface="+mn-ea"/>
                <a:cs typeface="+mn-cs"/>
              </a:defRPr>
            </a:lvl5pPr>
            <a:lvl6pPr marL="1600200" indent="-228600" algn="l" defTabSz="914400" rtl="0" eaLnBrk="1" latinLnBrk="0" hangingPunct="1">
              <a:spcBef>
                <a:spcPts val="600"/>
              </a:spcBef>
              <a:buFont typeface="Euphemia" pitchFamily="34" charset="0"/>
              <a:buChar char="–"/>
              <a:defRPr sz="1600" kern="1200">
                <a:solidFill>
                  <a:schemeClr val="tx1"/>
                </a:solidFill>
                <a:latin typeface="+mn-lt"/>
                <a:ea typeface="+mn-ea"/>
                <a:cs typeface="+mn-cs"/>
              </a:defRPr>
            </a:lvl6pPr>
            <a:lvl7pPr marL="1874520" indent="-228600" algn="l" defTabSz="914400" rtl="0" eaLnBrk="1" latinLnBrk="0" hangingPunct="1">
              <a:spcBef>
                <a:spcPts val="600"/>
              </a:spcBef>
              <a:buFont typeface="Euphemia" pitchFamily="34" charset="0"/>
              <a:buChar char="–"/>
              <a:defRPr sz="1600" kern="1200">
                <a:solidFill>
                  <a:schemeClr val="tx1"/>
                </a:solidFill>
                <a:latin typeface="+mn-lt"/>
                <a:ea typeface="+mn-ea"/>
                <a:cs typeface="+mn-cs"/>
              </a:defRPr>
            </a:lvl7pPr>
            <a:lvl8pPr marL="2148840" indent="-228600" algn="l" defTabSz="914400" rtl="0" eaLnBrk="1" latinLnBrk="0" hangingPunct="1">
              <a:spcBef>
                <a:spcPts val="600"/>
              </a:spcBef>
              <a:buFont typeface="Euphemia" pitchFamily="34" charset="0"/>
              <a:buChar char="–"/>
              <a:defRPr sz="1600" kern="1200">
                <a:solidFill>
                  <a:schemeClr val="tx1"/>
                </a:solidFill>
                <a:latin typeface="+mn-lt"/>
                <a:ea typeface="+mn-ea"/>
                <a:cs typeface="+mn-cs"/>
              </a:defRPr>
            </a:lvl8pPr>
            <a:lvl9pPr marL="2423160" indent="-228600" algn="l" defTabSz="914400" rtl="0" eaLnBrk="1" latinLnBrk="0" hangingPunct="1">
              <a:spcBef>
                <a:spcPts val="600"/>
              </a:spcBef>
              <a:buFont typeface="Euphemia" pitchFamily="34" charset="0"/>
              <a:buChar char="–"/>
              <a:defRPr sz="1600" kern="1200">
                <a:solidFill>
                  <a:schemeClr val="tx1"/>
                </a:solidFill>
                <a:latin typeface="+mn-lt"/>
                <a:ea typeface="+mn-ea"/>
                <a:cs typeface="+mn-cs"/>
              </a:defRPr>
            </a:lvl9pPr>
          </a:lstStyle>
          <a:p>
            <a:pPr marL="0" indent="0" algn="just">
              <a:buNone/>
            </a:pPr>
            <a:r>
              <a:rPr lang="es-MX" sz="1800" b="1" dirty="0" smtClean="0">
                <a:solidFill>
                  <a:prstClr val="black"/>
                </a:solidFill>
                <a:latin typeface="Arial" panose="020B0604020202020204" pitchFamily="34" charset="0"/>
                <a:cs typeface="Arial" panose="020B0604020202020204" pitchFamily="34" charset="0"/>
              </a:rPr>
              <a:t>El color plata: </a:t>
            </a:r>
            <a:r>
              <a:rPr lang="es-MX" sz="1800" dirty="0" smtClean="0">
                <a:solidFill>
                  <a:prstClr val="black"/>
                </a:solidFill>
                <a:latin typeface="Arial" panose="020B0604020202020204" pitchFamily="34" charset="0"/>
                <a:cs typeface="Arial" panose="020B0604020202020204" pitchFamily="34" charset="0"/>
              </a:rPr>
              <a:t>resalta la nobleza y la distinción.</a:t>
            </a:r>
            <a:r>
              <a:rPr lang="es-MX" sz="1800" b="1" dirty="0" smtClean="0">
                <a:solidFill>
                  <a:prstClr val="black"/>
                </a:solidFill>
                <a:latin typeface="Arial" panose="020B0604020202020204" pitchFamily="34" charset="0"/>
                <a:cs typeface="Arial" panose="020B0604020202020204" pitchFamily="34" charset="0"/>
              </a:rPr>
              <a:t> </a:t>
            </a:r>
            <a:endParaRPr lang="es-MX" sz="1600"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3812" y="1330895"/>
            <a:ext cx="5718212" cy="4117113"/>
          </a:xfrm>
          <a:prstGeom prst="rect">
            <a:avLst/>
          </a:prstGeom>
        </p:spPr>
      </p:pic>
      <p:pic>
        <p:nvPicPr>
          <p:cNvPr id="5" name="Imagen 4"/>
          <p:cNvPicPr>
            <a:picLocks noChangeAspect="1"/>
          </p:cNvPicPr>
          <p:nvPr/>
        </p:nvPicPr>
        <p:blipFill rotWithShape="1">
          <a:blip r:embed="rId3">
            <a:extLst>
              <a:ext uri="{28A0092B-C50C-407E-A947-70E740481C1C}">
                <a14:useLocalDpi xmlns:a14="http://schemas.microsoft.com/office/drawing/2010/main" val="0"/>
              </a:ext>
            </a:extLst>
          </a:blip>
          <a:srcRect l="14669" t="2750" r="15679" b="2750"/>
          <a:stretch/>
        </p:blipFill>
        <p:spPr>
          <a:xfrm>
            <a:off x="7750596" y="2492896"/>
            <a:ext cx="2837893" cy="3701599"/>
          </a:xfrm>
          <a:prstGeom prst="rect">
            <a:avLst/>
          </a:prstGeom>
        </p:spPr>
      </p:pic>
      <p:sp>
        <p:nvSpPr>
          <p:cNvPr id="6" name="Rectángulo 5"/>
          <p:cNvSpPr/>
          <p:nvPr/>
        </p:nvSpPr>
        <p:spPr>
          <a:xfrm>
            <a:off x="2854052" y="5448008"/>
            <a:ext cx="891591" cy="307777"/>
          </a:xfrm>
          <a:prstGeom prst="rect">
            <a:avLst/>
          </a:prstGeom>
        </p:spPr>
        <p:txBody>
          <a:bodyPr wrap="none">
            <a:spAutoFit/>
          </a:bodyPr>
          <a:lstStyle/>
          <a:p>
            <a:r>
              <a:rPr lang="es-MX" sz="1400" dirty="0" smtClean="0">
                <a:solidFill>
                  <a:srgbClr val="000000"/>
                </a:solidFill>
                <a:latin typeface="Arial" panose="020B0604020202020204" pitchFamily="34" charset="0"/>
                <a:cs typeface="Arial" panose="020B0604020202020204" pitchFamily="34" charset="0"/>
              </a:rPr>
              <a:t>Anónimo</a:t>
            </a:r>
            <a:endParaRPr lang="es-MX" sz="1400" dirty="0">
              <a:latin typeface="Arial" panose="020B0604020202020204" pitchFamily="34" charset="0"/>
              <a:cs typeface="Arial" panose="020B0604020202020204" pitchFamily="34" charset="0"/>
            </a:endParaRPr>
          </a:p>
        </p:txBody>
      </p:sp>
      <p:sp>
        <p:nvSpPr>
          <p:cNvPr id="7" name="Rectángulo 6"/>
          <p:cNvSpPr/>
          <p:nvPr/>
        </p:nvSpPr>
        <p:spPr>
          <a:xfrm>
            <a:off x="8723746" y="6223704"/>
            <a:ext cx="891591" cy="307777"/>
          </a:xfrm>
          <a:prstGeom prst="rect">
            <a:avLst/>
          </a:prstGeom>
        </p:spPr>
        <p:txBody>
          <a:bodyPr wrap="none">
            <a:spAutoFit/>
          </a:bodyPr>
          <a:lstStyle/>
          <a:p>
            <a:r>
              <a:rPr lang="es-MX" sz="1400" dirty="0" smtClean="0">
                <a:solidFill>
                  <a:srgbClr val="000000"/>
                </a:solidFill>
                <a:latin typeface="Arial" panose="020B0604020202020204" pitchFamily="34" charset="0"/>
                <a:cs typeface="Arial" panose="020B0604020202020204" pitchFamily="34" charset="0"/>
              </a:rPr>
              <a:t>Anónimo</a:t>
            </a:r>
            <a:endParaRPr lang="es-MX"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00359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stretch>
            <a:fillRect/>
          </a:stretch>
        </p:blipFill>
        <p:spPr>
          <a:xfrm>
            <a:off x="909836" y="332656"/>
            <a:ext cx="9784928" cy="963251"/>
          </a:xfrm>
          <a:prstGeom prst="rect">
            <a:avLst/>
          </a:prstGeom>
        </p:spPr>
      </p:pic>
      <p:sp>
        <p:nvSpPr>
          <p:cNvPr id="5" name="Rectángulo 4"/>
          <p:cNvSpPr/>
          <p:nvPr/>
        </p:nvSpPr>
        <p:spPr>
          <a:xfrm>
            <a:off x="914440" y="1916832"/>
            <a:ext cx="5072811" cy="646331"/>
          </a:xfrm>
          <a:prstGeom prst="rect">
            <a:avLst/>
          </a:prstGeom>
        </p:spPr>
        <p:txBody>
          <a:bodyPr wrap="square">
            <a:spAutoFit/>
          </a:bodyPr>
          <a:lstStyle/>
          <a:p>
            <a:pPr lvl="0" algn="just"/>
            <a:r>
              <a:rPr lang="es-MX" b="1" dirty="0">
                <a:solidFill>
                  <a:prstClr val="black"/>
                </a:solidFill>
                <a:latin typeface="Arial" panose="020B0604020202020204" pitchFamily="34" charset="0"/>
                <a:cs typeface="Arial" panose="020B0604020202020204" pitchFamily="34" charset="0"/>
              </a:rPr>
              <a:t>El </a:t>
            </a:r>
            <a:r>
              <a:rPr lang="es-MX" b="1" dirty="0" smtClean="0">
                <a:solidFill>
                  <a:prstClr val="black"/>
                </a:solidFill>
                <a:latin typeface="Arial" panose="020B0604020202020204" pitchFamily="34" charset="0"/>
                <a:cs typeface="Arial" panose="020B0604020202020204" pitchFamily="34" charset="0"/>
              </a:rPr>
              <a:t>negro: </a:t>
            </a:r>
            <a:r>
              <a:rPr lang="es-MX" dirty="0" smtClean="0">
                <a:solidFill>
                  <a:prstClr val="black"/>
                </a:solidFill>
                <a:latin typeface="Arial" panose="020B0604020202020204" pitchFamily="34" charset="0"/>
                <a:cs typeface="Arial" panose="020B0604020202020204" pitchFamily="34" charset="0"/>
              </a:rPr>
              <a:t>significa tinieblas, ceguera, muerte y luto, aunque también simboliza</a:t>
            </a:r>
            <a:r>
              <a:rPr lang="es-MX" b="1" dirty="0" smtClean="0">
                <a:solidFill>
                  <a:prstClr val="black"/>
                </a:solidFill>
                <a:latin typeface="Arial" panose="020B0604020202020204" pitchFamily="34" charset="0"/>
                <a:cs typeface="Arial" panose="020B0604020202020204" pitchFamily="34" charset="0"/>
              </a:rPr>
              <a:t> </a:t>
            </a:r>
            <a:r>
              <a:rPr lang="es-MX" dirty="0" smtClean="0">
                <a:solidFill>
                  <a:prstClr val="black"/>
                </a:solidFill>
                <a:latin typeface="Arial" panose="020B0604020202020204" pitchFamily="34" charset="0"/>
                <a:cs typeface="Arial" panose="020B0604020202020204" pitchFamily="34" charset="0"/>
              </a:rPr>
              <a:t>elegancia.</a:t>
            </a:r>
            <a:endParaRPr lang="es-MX" sz="1600" dirty="0">
              <a:solidFill>
                <a:prstClr val="black"/>
              </a:solidFill>
            </a:endParaRPr>
          </a:p>
        </p:txBody>
      </p:sp>
      <p:pic>
        <p:nvPicPr>
          <p:cNvPr id="6" name="Imagen 5"/>
          <p:cNvPicPr>
            <a:picLocks noChangeAspect="1"/>
          </p:cNvPicPr>
          <p:nvPr/>
        </p:nvPicPr>
        <p:blipFill rotWithShape="1">
          <a:blip r:embed="rId3">
            <a:extLst>
              <a:ext uri="{28A0092B-C50C-407E-A947-70E740481C1C}">
                <a14:useLocalDpi xmlns:a14="http://schemas.microsoft.com/office/drawing/2010/main" val="0"/>
              </a:ext>
            </a:extLst>
          </a:blip>
          <a:srcRect l="15934" r="6708"/>
          <a:stretch/>
        </p:blipFill>
        <p:spPr>
          <a:xfrm>
            <a:off x="7318548" y="548680"/>
            <a:ext cx="4104456" cy="5305778"/>
          </a:xfrm>
          <a:prstGeom prst="rect">
            <a:avLst/>
          </a:prstGeom>
        </p:spPr>
      </p:pic>
      <p:sp>
        <p:nvSpPr>
          <p:cNvPr id="7" name="Rectángulo 6"/>
          <p:cNvSpPr/>
          <p:nvPr/>
        </p:nvSpPr>
        <p:spPr>
          <a:xfrm>
            <a:off x="8614692" y="5885816"/>
            <a:ext cx="1512168" cy="369332"/>
          </a:xfrm>
          <a:prstGeom prst="rect">
            <a:avLst/>
          </a:prstGeom>
        </p:spPr>
        <p:txBody>
          <a:bodyPr wrap="square">
            <a:spAutoFit/>
          </a:bodyPr>
          <a:lstStyle/>
          <a:p>
            <a:pPr lvl="0" algn="just"/>
            <a:r>
              <a:rPr lang="es-MX" dirty="0" smtClean="0">
                <a:solidFill>
                  <a:prstClr val="black"/>
                </a:solidFill>
                <a:latin typeface="Arial" panose="020B0604020202020204" pitchFamily="34" charset="0"/>
                <a:cs typeface="Arial" panose="020B0604020202020204" pitchFamily="34" charset="0"/>
              </a:rPr>
              <a:t>Rembrandt</a:t>
            </a:r>
            <a:endParaRPr lang="es-MX" sz="1600" dirty="0">
              <a:solidFill>
                <a:prstClr val="black"/>
              </a:solidFill>
            </a:endParaRPr>
          </a:p>
        </p:txBody>
      </p:sp>
      <p:pic>
        <p:nvPicPr>
          <p:cNvPr id="8" name="Imagen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55095" y="3184088"/>
            <a:ext cx="4391499" cy="2971581"/>
          </a:xfrm>
          <a:prstGeom prst="rect">
            <a:avLst/>
          </a:prstGeom>
        </p:spPr>
      </p:pic>
    </p:spTree>
    <p:extLst>
      <p:ext uri="{BB962C8B-B14F-4D97-AF65-F5344CB8AC3E}">
        <p14:creationId xmlns:p14="http://schemas.microsoft.com/office/powerpoint/2010/main" val="17499603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48000"/>
            <a:lum/>
          </a:blip>
          <a:srcRect/>
          <a:stretch>
            <a:fillRect/>
          </a:stretch>
        </a:blipFill>
        <a:effectLst/>
      </p:bgPr>
    </p:bg>
    <p:spTree>
      <p:nvGrpSpPr>
        <p:cNvPr id="1" name=""/>
        <p:cNvGrpSpPr/>
        <p:nvPr/>
      </p:nvGrpSpPr>
      <p:grpSpPr>
        <a:xfrm>
          <a:off x="0" y="0"/>
          <a:ext cx="0" cy="0"/>
          <a:chOff x="0" y="0"/>
          <a:chExt cx="0" cy="0"/>
        </a:xfrm>
      </p:grpSpPr>
      <p:graphicFrame>
        <p:nvGraphicFramePr>
          <p:cNvPr id="2" name="Tabla 1"/>
          <p:cNvGraphicFramePr>
            <a:graphicFrameLocks noGrp="1"/>
          </p:cNvGraphicFramePr>
          <p:nvPr>
            <p:extLst>
              <p:ext uri="{D42A27DB-BD31-4B8C-83A1-F6EECF244321}">
                <p14:modId xmlns:p14="http://schemas.microsoft.com/office/powerpoint/2010/main" val="139592021"/>
              </p:ext>
            </p:extLst>
          </p:nvPr>
        </p:nvGraphicFramePr>
        <p:xfrm>
          <a:off x="1701924" y="882015"/>
          <a:ext cx="9361038" cy="4495800"/>
        </p:xfrm>
        <a:graphic>
          <a:graphicData uri="http://schemas.openxmlformats.org/drawingml/2006/table">
            <a:tbl>
              <a:tblPr firstRow="1" firstCol="1" lastRow="1" lastCol="1" bandRow="1" bandCol="1"/>
              <a:tblGrid>
                <a:gridCol w="2574192">
                  <a:extLst>
                    <a:ext uri="{9D8B030D-6E8A-4147-A177-3AD203B41FA5}">
                      <a16:colId xmlns:a16="http://schemas.microsoft.com/office/drawing/2014/main" val="2039331720"/>
                    </a:ext>
                  </a:extLst>
                </a:gridCol>
                <a:gridCol w="1066352">
                  <a:extLst>
                    <a:ext uri="{9D8B030D-6E8A-4147-A177-3AD203B41FA5}">
                      <a16:colId xmlns:a16="http://schemas.microsoft.com/office/drawing/2014/main" val="180970449"/>
                    </a:ext>
                  </a:extLst>
                </a:gridCol>
                <a:gridCol w="1282577">
                  <a:extLst>
                    <a:ext uri="{9D8B030D-6E8A-4147-A177-3AD203B41FA5}">
                      <a16:colId xmlns:a16="http://schemas.microsoft.com/office/drawing/2014/main" val="265941196"/>
                    </a:ext>
                  </a:extLst>
                </a:gridCol>
                <a:gridCol w="1009638">
                  <a:extLst>
                    <a:ext uri="{9D8B030D-6E8A-4147-A177-3AD203B41FA5}">
                      <a16:colId xmlns:a16="http://schemas.microsoft.com/office/drawing/2014/main" val="602044797"/>
                    </a:ext>
                  </a:extLst>
                </a:gridCol>
                <a:gridCol w="1103572">
                  <a:extLst>
                    <a:ext uri="{9D8B030D-6E8A-4147-A177-3AD203B41FA5}">
                      <a16:colId xmlns:a16="http://schemas.microsoft.com/office/drawing/2014/main" val="1462288118"/>
                    </a:ext>
                  </a:extLst>
                </a:gridCol>
                <a:gridCol w="1162649">
                  <a:extLst>
                    <a:ext uri="{9D8B030D-6E8A-4147-A177-3AD203B41FA5}">
                      <a16:colId xmlns:a16="http://schemas.microsoft.com/office/drawing/2014/main" val="1492350135"/>
                    </a:ext>
                  </a:extLst>
                </a:gridCol>
                <a:gridCol w="1162058">
                  <a:extLst>
                    <a:ext uri="{9D8B030D-6E8A-4147-A177-3AD203B41FA5}">
                      <a16:colId xmlns:a16="http://schemas.microsoft.com/office/drawing/2014/main" val="575606525"/>
                    </a:ext>
                  </a:extLst>
                </a:gridCol>
              </a:tblGrid>
              <a:tr h="2812838">
                <a:tc>
                  <a:txBody>
                    <a:bodyPr/>
                    <a:lstStyle/>
                    <a:p>
                      <a:pPr>
                        <a:spcAft>
                          <a:spcPts val="0"/>
                        </a:spcAft>
                      </a:pPr>
                      <a:r>
                        <a:rPr lang="en-US" sz="800">
                          <a:effectLst/>
                          <a:latin typeface="Times New Roman" panose="02020603050405020304" pitchFamily="18" charset="0"/>
                          <a:ea typeface="Times New Roman" panose="02020603050405020304" pitchFamily="18" charset="0"/>
                        </a:rPr>
                        <a:t> </a:t>
                      </a:r>
                      <a:endParaRPr lang="es-MX" sz="800">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D9C3"/>
                    </a:solidFill>
                  </a:tcPr>
                </a:tc>
                <a:tc>
                  <a:txBody>
                    <a:bodyPr/>
                    <a:lstStyle/>
                    <a:p>
                      <a:pPr>
                        <a:spcAft>
                          <a:spcPts val="0"/>
                        </a:spcAft>
                      </a:pPr>
                      <a:r>
                        <a:rPr lang="en-US" sz="800">
                          <a:effectLst/>
                          <a:latin typeface="Times New Roman" panose="02020603050405020304" pitchFamily="18" charset="0"/>
                          <a:ea typeface="Times New Roman" panose="02020603050405020304" pitchFamily="18" charset="0"/>
                        </a:rPr>
                        <a:t> </a:t>
                      </a:r>
                      <a:endParaRPr lang="es-MX" sz="800">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800">
                          <a:effectLst/>
                          <a:latin typeface="Times New Roman" panose="02020603050405020304" pitchFamily="18" charset="0"/>
                          <a:ea typeface="Times New Roman" panose="02020603050405020304" pitchFamily="18" charset="0"/>
                        </a:rPr>
                        <a:t> </a:t>
                      </a:r>
                      <a:endParaRPr lang="es-MX" sz="800">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800">
                          <a:effectLst/>
                          <a:latin typeface="Times New Roman" panose="02020603050405020304" pitchFamily="18" charset="0"/>
                          <a:ea typeface="Times New Roman" panose="02020603050405020304" pitchFamily="18" charset="0"/>
                        </a:rPr>
                        <a:t> </a:t>
                      </a:r>
                      <a:endParaRPr lang="es-MX" sz="800">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6675">
                        <a:lnSpc>
                          <a:spcPts val="1200"/>
                        </a:lnSpc>
                        <a:spcAft>
                          <a:spcPts val="0"/>
                        </a:spcAft>
                      </a:pPr>
                      <a:r>
                        <a:rPr lang="en-US" sz="800" dirty="0">
                          <a:effectLst/>
                          <a:latin typeface="Arial" panose="020B0604020202020204" pitchFamily="34" charset="0"/>
                          <a:ea typeface="Arial" panose="020B0604020202020204" pitchFamily="34" charset="0"/>
                        </a:rPr>
                        <a:t>c</a:t>
                      </a:r>
                      <a:r>
                        <a:rPr lang="en-US" sz="800" spc="10" dirty="0">
                          <a:effectLst/>
                          <a:latin typeface="Arial" panose="020B0604020202020204" pitchFamily="34" charset="0"/>
                          <a:ea typeface="Arial" panose="020B0604020202020204" pitchFamily="34" charset="0"/>
                        </a:rPr>
                        <a:t>u</a:t>
                      </a:r>
                      <a:r>
                        <a:rPr lang="en-US" sz="800" spc="-5" dirty="0">
                          <a:effectLst/>
                          <a:latin typeface="Arial" panose="020B0604020202020204" pitchFamily="34" charset="0"/>
                          <a:ea typeface="Arial" panose="020B0604020202020204" pitchFamily="34" charset="0"/>
                        </a:rPr>
                        <a:t>l</a:t>
                      </a:r>
                      <a:r>
                        <a:rPr lang="en-US" sz="800" spc="5" dirty="0">
                          <a:effectLst/>
                          <a:latin typeface="Arial" panose="020B0604020202020204" pitchFamily="34" charset="0"/>
                          <a:ea typeface="Arial" panose="020B0604020202020204" pitchFamily="34" charset="0"/>
                        </a:rPr>
                        <a:t>t</a:t>
                      </a:r>
                      <a:r>
                        <a:rPr lang="en-US" sz="800" spc="10" dirty="0">
                          <a:effectLst/>
                          <a:latin typeface="Arial" panose="020B0604020202020204" pitchFamily="34" charset="0"/>
                          <a:ea typeface="Arial" panose="020B0604020202020204" pitchFamily="34" charset="0"/>
                        </a:rPr>
                        <a:t>u</a:t>
                      </a:r>
                      <a:r>
                        <a:rPr lang="en-US" sz="800" spc="-10" dirty="0">
                          <a:effectLst/>
                          <a:latin typeface="Arial" panose="020B0604020202020204" pitchFamily="34" charset="0"/>
                          <a:ea typeface="Arial" panose="020B0604020202020204" pitchFamily="34" charset="0"/>
                        </a:rPr>
                        <a:t>r</a:t>
                      </a:r>
                      <a:r>
                        <a:rPr lang="en-US" sz="800" spc="10" dirty="0">
                          <a:effectLst/>
                          <a:latin typeface="Arial" panose="020B0604020202020204" pitchFamily="34" charset="0"/>
                          <a:ea typeface="Arial" panose="020B0604020202020204" pitchFamily="34" charset="0"/>
                        </a:rPr>
                        <a:t>a</a:t>
                      </a:r>
                      <a:r>
                        <a:rPr lang="en-US" sz="800" spc="-30" dirty="0">
                          <a:effectLst/>
                          <a:latin typeface="Arial" panose="020B0604020202020204" pitchFamily="34" charset="0"/>
                          <a:ea typeface="Arial" panose="020B0604020202020204" pitchFamily="34" charset="0"/>
                        </a:rPr>
                        <a:t>l</a:t>
                      </a:r>
                      <a:r>
                        <a:rPr lang="en-US" sz="800" dirty="0">
                          <a:effectLst/>
                          <a:latin typeface="Arial" panose="020B0604020202020204" pitchFamily="34" charset="0"/>
                          <a:ea typeface="Arial" panose="020B0604020202020204" pitchFamily="34" charset="0"/>
                        </a:rPr>
                        <a:t>.</a:t>
                      </a:r>
                      <a:endParaRPr lang="es-MX" sz="800" dirty="0">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D9C3"/>
                    </a:solidFill>
                  </a:tcPr>
                </a:tc>
                <a:tc>
                  <a:txBody>
                    <a:bodyPr/>
                    <a:lstStyle/>
                    <a:p>
                      <a:pPr marL="63500">
                        <a:lnSpc>
                          <a:spcPts val="1200"/>
                        </a:lnSpc>
                        <a:spcAft>
                          <a:spcPts val="0"/>
                        </a:spcAft>
                      </a:pPr>
                      <a:r>
                        <a:rPr lang="en-US" sz="800" spc="5" dirty="0">
                          <a:effectLst/>
                          <a:latin typeface="Arial" panose="020B0604020202020204" pitchFamily="34" charset="0"/>
                          <a:ea typeface="Arial" panose="020B0604020202020204" pitchFamily="34" charset="0"/>
                        </a:rPr>
                        <a:t>t</a:t>
                      </a:r>
                      <a:r>
                        <a:rPr lang="en-US" sz="800" spc="10" dirty="0">
                          <a:effectLst/>
                          <a:latin typeface="Arial" panose="020B0604020202020204" pitchFamily="34" charset="0"/>
                          <a:ea typeface="Arial" panose="020B0604020202020204" pitchFamily="34" charset="0"/>
                        </a:rPr>
                        <a:t>e</a:t>
                      </a:r>
                      <a:r>
                        <a:rPr lang="en-US" sz="800" dirty="0">
                          <a:effectLst/>
                          <a:latin typeface="Arial" panose="020B0604020202020204" pitchFamily="34" charset="0"/>
                          <a:ea typeface="Arial" panose="020B0604020202020204" pitchFamily="34" charset="0"/>
                        </a:rPr>
                        <a:t>c</a:t>
                      </a:r>
                      <a:r>
                        <a:rPr lang="en-US" sz="800" spc="-15" dirty="0">
                          <a:effectLst/>
                          <a:latin typeface="Arial" panose="020B0604020202020204" pitchFamily="34" charset="0"/>
                          <a:ea typeface="Arial" panose="020B0604020202020204" pitchFamily="34" charset="0"/>
                        </a:rPr>
                        <a:t>n</a:t>
                      </a:r>
                      <a:r>
                        <a:rPr lang="en-US" sz="800" spc="10" dirty="0">
                          <a:effectLst/>
                          <a:latin typeface="Arial" panose="020B0604020202020204" pitchFamily="34" charset="0"/>
                          <a:ea typeface="Arial" panose="020B0604020202020204" pitchFamily="34" charset="0"/>
                        </a:rPr>
                        <a:t>o</a:t>
                      </a:r>
                      <a:r>
                        <a:rPr lang="en-US" sz="800" spc="-5" dirty="0">
                          <a:effectLst/>
                          <a:latin typeface="Arial" panose="020B0604020202020204" pitchFamily="34" charset="0"/>
                          <a:ea typeface="Arial" panose="020B0604020202020204" pitchFamily="34" charset="0"/>
                        </a:rPr>
                        <a:t>l</a:t>
                      </a:r>
                      <a:r>
                        <a:rPr lang="en-US" sz="800" spc="-15" dirty="0">
                          <a:effectLst/>
                          <a:latin typeface="Arial" panose="020B0604020202020204" pitchFamily="34" charset="0"/>
                          <a:ea typeface="Arial" panose="020B0604020202020204" pitchFamily="34" charset="0"/>
                        </a:rPr>
                        <a:t>o</a:t>
                      </a:r>
                      <a:r>
                        <a:rPr lang="en-US" sz="800" spc="10" dirty="0">
                          <a:effectLst/>
                          <a:latin typeface="Arial" panose="020B0604020202020204" pitchFamily="34" charset="0"/>
                          <a:ea typeface="Arial" panose="020B0604020202020204" pitchFamily="34" charset="0"/>
                        </a:rPr>
                        <a:t>g</a:t>
                      </a:r>
                      <a:r>
                        <a:rPr lang="en-US" sz="800" spc="-20" dirty="0">
                          <a:effectLst/>
                          <a:latin typeface="Arial" panose="020B0604020202020204" pitchFamily="34" charset="0"/>
                          <a:ea typeface="Arial" panose="020B0604020202020204" pitchFamily="34" charset="0"/>
                        </a:rPr>
                        <a:t>í</a:t>
                      </a:r>
                      <a:r>
                        <a:rPr lang="en-US" sz="800" spc="10" dirty="0">
                          <a:effectLst/>
                          <a:latin typeface="Arial" panose="020B0604020202020204" pitchFamily="34" charset="0"/>
                          <a:ea typeface="Arial" panose="020B0604020202020204" pitchFamily="34" charset="0"/>
                        </a:rPr>
                        <a:t>a</a:t>
                      </a:r>
                      <a:r>
                        <a:rPr lang="en-US" sz="800" dirty="0">
                          <a:effectLst/>
                          <a:latin typeface="Arial" panose="020B0604020202020204" pitchFamily="34" charset="0"/>
                          <a:ea typeface="Arial" panose="020B0604020202020204" pitchFamily="34" charset="0"/>
                        </a:rPr>
                        <a:t>s</a:t>
                      </a:r>
                      <a:r>
                        <a:rPr lang="en-US" sz="800" spc="220" dirty="0">
                          <a:effectLst/>
                          <a:latin typeface="Arial" panose="020B0604020202020204" pitchFamily="34" charset="0"/>
                          <a:ea typeface="Arial" panose="020B0604020202020204" pitchFamily="34" charset="0"/>
                        </a:rPr>
                        <a:t> </a:t>
                      </a:r>
                      <a:r>
                        <a:rPr lang="en-US" sz="800" spc="10" dirty="0">
                          <a:effectLst/>
                          <a:latin typeface="Arial" panose="020B0604020202020204" pitchFamily="34" charset="0"/>
                          <a:ea typeface="Arial" panose="020B0604020202020204" pitchFamily="34" charset="0"/>
                        </a:rPr>
                        <a:t>d</a:t>
                      </a:r>
                      <a:r>
                        <a:rPr lang="en-US" sz="800" dirty="0">
                          <a:effectLst/>
                          <a:latin typeface="Arial" panose="020B0604020202020204" pitchFamily="34" charset="0"/>
                          <a:ea typeface="Arial" panose="020B0604020202020204" pitchFamily="34" charset="0"/>
                        </a:rPr>
                        <a:t>e</a:t>
                      </a:r>
                      <a:r>
                        <a:rPr lang="en-US" sz="800" spc="230" dirty="0">
                          <a:effectLst/>
                          <a:latin typeface="Arial" panose="020B0604020202020204" pitchFamily="34" charset="0"/>
                          <a:ea typeface="Arial" panose="020B0604020202020204" pitchFamily="34" charset="0"/>
                        </a:rPr>
                        <a:t> </a:t>
                      </a:r>
                      <a:r>
                        <a:rPr lang="en-US" sz="800" spc="-30" dirty="0">
                          <a:effectLst/>
                          <a:latin typeface="Arial" panose="020B0604020202020204" pitchFamily="34" charset="0"/>
                          <a:ea typeface="Arial" panose="020B0604020202020204" pitchFamily="34" charset="0"/>
                        </a:rPr>
                        <a:t>l</a:t>
                      </a:r>
                      <a:r>
                        <a:rPr lang="en-US" sz="800" dirty="0">
                          <a:effectLst/>
                          <a:latin typeface="Arial" panose="020B0604020202020204" pitchFamily="34" charset="0"/>
                          <a:ea typeface="Arial" panose="020B0604020202020204" pitchFamily="34" charset="0"/>
                        </a:rPr>
                        <a:t>a</a:t>
                      </a:r>
                      <a:endParaRPr lang="es-MX" sz="800" dirty="0">
                        <a:effectLst/>
                        <a:latin typeface="Times New Roman" panose="02020603050405020304" pitchFamily="18" charset="0"/>
                        <a:ea typeface="Times New Roman" panose="02020603050405020304" pitchFamily="18" charset="0"/>
                      </a:endParaRPr>
                    </a:p>
                    <a:p>
                      <a:pPr marL="63500" marR="40640">
                        <a:spcBef>
                          <a:spcPts val="5"/>
                        </a:spcBef>
                        <a:spcAft>
                          <a:spcPts val="0"/>
                        </a:spcAft>
                      </a:pPr>
                      <a:r>
                        <a:rPr lang="en-US" sz="800" spc="-5" dirty="0">
                          <a:effectLst/>
                          <a:latin typeface="Arial" panose="020B0604020202020204" pitchFamily="34" charset="0"/>
                          <a:ea typeface="Arial" panose="020B0604020202020204" pitchFamily="34" charset="0"/>
                        </a:rPr>
                        <a:t>i</a:t>
                      </a:r>
                      <a:r>
                        <a:rPr lang="en-US" sz="800" spc="-15" dirty="0">
                          <a:effectLst/>
                          <a:latin typeface="Arial" panose="020B0604020202020204" pitchFamily="34" charset="0"/>
                          <a:ea typeface="Arial" panose="020B0604020202020204" pitchFamily="34" charset="0"/>
                        </a:rPr>
                        <a:t>n</a:t>
                      </a:r>
                      <a:r>
                        <a:rPr lang="en-US" sz="800" spc="30" dirty="0">
                          <a:effectLst/>
                          <a:latin typeface="Arial" panose="020B0604020202020204" pitchFamily="34" charset="0"/>
                          <a:ea typeface="Arial" panose="020B0604020202020204" pitchFamily="34" charset="0"/>
                        </a:rPr>
                        <a:t>f</a:t>
                      </a:r>
                      <a:r>
                        <a:rPr lang="en-US" sz="800" spc="10" dirty="0">
                          <a:effectLst/>
                          <a:latin typeface="Arial" panose="020B0604020202020204" pitchFamily="34" charset="0"/>
                          <a:ea typeface="Arial" panose="020B0604020202020204" pitchFamily="34" charset="0"/>
                        </a:rPr>
                        <a:t>o</a:t>
                      </a:r>
                      <a:r>
                        <a:rPr lang="en-US" sz="800" spc="-10" dirty="0">
                          <a:effectLst/>
                          <a:latin typeface="Arial" panose="020B0604020202020204" pitchFamily="34" charset="0"/>
                          <a:ea typeface="Arial" panose="020B0604020202020204" pitchFamily="34" charset="0"/>
                        </a:rPr>
                        <a:t>rm</a:t>
                      </a:r>
                      <a:r>
                        <a:rPr lang="en-US" sz="800" spc="10" dirty="0">
                          <a:effectLst/>
                          <a:latin typeface="Arial" panose="020B0604020202020204" pitchFamily="34" charset="0"/>
                          <a:ea typeface="Arial" panose="020B0604020202020204" pitchFamily="34" charset="0"/>
                        </a:rPr>
                        <a:t>a</a:t>
                      </a:r>
                      <a:r>
                        <a:rPr lang="en-US" sz="800" dirty="0">
                          <a:effectLst/>
                          <a:latin typeface="Arial" panose="020B0604020202020204" pitchFamily="34" charset="0"/>
                          <a:ea typeface="Arial" panose="020B0604020202020204" pitchFamily="34" charset="0"/>
                        </a:rPr>
                        <a:t>c</a:t>
                      </a:r>
                      <a:r>
                        <a:rPr lang="en-US" sz="800" spc="-30" dirty="0">
                          <a:effectLst/>
                          <a:latin typeface="Arial" panose="020B0604020202020204" pitchFamily="34" charset="0"/>
                          <a:ea typeface="Arial" panose="020B0604020202020204" pitchFamily="34" charset="0"/>
                        </a:rPr>
                        <a:t>i</a:t>
                      </a:r>
                      <a:r>
                        <a:rPr lang="en-US" sz="800" spc="10" dirty="0">
                          <a:effectLst/>
                          <a:latin typeface="Arial" panose="020B0604020202020204" pitchFamily="34" charset="0"/>
                          <a:ea typeface="Arial" panose="020B0604020202020204" pitchFamily="34" charset="0"/>
                        </a:rPr>
                        <a:t>ó</a:t>
                      </a:r>
                      <a:r>
                        <a:rPr lang="en-US" sz="800" dirty="0">
                          <a:effectLst/>
                          <a:latin typeface="Arial" panose="020B0604020202020204" pitchFamily="34" charset="0"/>
                          <a:ea typeface="Arial" panose="020B0604020202020204" pitchFamily="34" charset="0"/>
                        </a:rPr>
                        <a:t>n       </a:t>
                      </a:r>
                      <a:r>
                        <a:rPr lang="en-US" sz="800" spc="90" dirty="0">
                          <a:effectLst/>
                          <a:latin typeface="Arial" panose="020B0604020202020204" pitchFamily="34" charset="0"/>
                          <a:ea typeface="Arial" panose="020B0604020202020204" pitchFamily="34" charset="0"/>
                        </a:rPr>
                        <a:t> </a:t>
                      </a:r>
                      <a:r>
                        <a:rPr lang="en-US" sz="800" dirty="0">
                          <a:effectLst/>
                          <a:latin typeface="Arial" panose="020B0604020202020204" pitchFamily="34" charset="0"/>
                          <a:ea typeface="Arial" panose="020B0604020202020204" pitchFamily="34" charset="0"/>
                        </a:rPr>
                        <a:t>y c</a:t>
                      </a:r>
                      <a:r>
                        <a:rPr lang="en-US" sz="800" spc="10" dirty="0">
                          <a:effectLst/>
                          <a:latin typeface="Arial" panose="020B0604020202020204" pitchFamily="34" charset="0"/>
                          <a:ea typeface="Arial" panose="020B0604020202020204" pitchFamily="34" charset="0"/>
                        </a:rPr>
                        <a:t>o</a:t>
                      </a:r>
                      <a:r>
                        <a:rPr lang="en-US" sz="800" spc="-10" dirty="0">
                          <a:effectLst/>
                          <a:latin typeface="Arial" panose="020B0604020202020204" pitchFamily="34" charset="0"/>
                          <a:ea typeface="Arial" panose="020B0604020202020204" pitchFamily="34" charset="0"/>
                        </a:rPr>
                        <a:t>m</a:t>
                      </a:r>
                      <a:r>
                        <a:rPr lang="en-US" sz="800" spc="10" dirty="0">
                          <a:effectLst/>
                          <a:latin typeface="Arial" panose="020B0604020202020204" pitchFamily="34" charset="0"/>
                          <a:ea typeface="Arial" panose="020B0604020202020204" pitchFamily="34" charset="0"/>
                        </a:rPr>
                        <a:t>un</a:t>
                      </a:r>
                      <a:r>
                        <a:rPr lang="en-US" sz="800" spc="-5" dirty="0">
                          <a:effectLst/>
                          <a:latin typeface="Arial" panose="020B0604020202020204" pitchFamily="34" charset="0"/>
                          <a:ea typeface="Arial" panose="020B0604020202020204" pitchFamily="34" charset="0"/>
                        </a:rPr>
                        <a:t>i</a:t>
                      </a:r>
                      <a:r>
                        <a:rPr lang="en-US" sz="800" spc="-25" dirty="0">
                          <a:effectLst/>
                          <a:latin typeface="Arial" panose="020B0604020202020204" pitchFamily="34" charset="0"/>
                          <a:ea typeface="Arial" panose="020B0604020202020204" pitchFamily="34" charset="0"/>
                        </a:rPr>
                        <a:t>c</a:t>
                      </a:r>
                      <a:r>
                        <a:rPr lang="en-US" sz="800" spc="10" dirty="0">
                          <a:effectLst/>
                          <a:latin typeface="Arial" panose="020B0604020202020204" pitchFamily="34" charset="0"/>
                          <a:ea typeface="Arial" panose="020B0604020202020204" pitchFamily="34" charset="0"/>
                        </a:rPr>
                        <a:t>a</a:t>
                      </a:r>
                      <a:r>
                        <a:rPr lang="en-US" sz="800" dirty="0">
                          <a:effectLst/>
                          <a:latin typeface="Arial" panose="020B0604020202020204" pitchFamily="34" charset="0"/>
                          <a:ea typeface="Arial" panose="020B0604020202020204" pitchFamily="34" charset="0"/>
                        </a:rPr>
                        <a:t>c</a:t>
                      </a:r>
                      <a:r>
                        <a:rPr lang="en-US" sz="800" spc="-5" dirty="0">
                          <a:effectLst/>
                          <a:latin typeface="Arial" panose="020B0604020202020204" pitchFamily="34" charset="0"/>
                          <a:ea typeface="Arial" panose="020B0604020202020204" pitchFamily="34" charset="0"/>
                        </a:rPr>
                        <a:t>i</a:t>
                      </a:r>
                      <a:r>
                        <a:rPr lang="en-US" sz="800" spc="-15" dirty="0">
                          <a:effectLst/>
                          <a:latin typeface="Arial" panose="020B0604020202020204" pitchFamily="34" charset="0"/>
                          <a:ea typeface="Arial" panose="020B0604020202020204" pitchFamily="34" charset="0"/>
                        </a:rPr>
                        <a:t>ó</a:t>
                      </a:r>
                      <a:r>
                        <a:rPr lang="en-US" sz="800" dirty="0">
                          <a:effectLst/>
                          <a:latin typeface="Arial" panose="020B0604020202020204" pitchFamily="34" charset="0"/>
                          <a:ea typeface="Arial" panose="020B0604020202020204" pitchFamily="34" charset="0"/>
                        </a:rPr>
                        <a:t>n</a:t>
                      </a:r>
                      <a:endParaRPr lang="es-MX" sz="800" dirty="0">
                        <a:effectLst/>
                        <a:latin typeface="Times New Roman" panose="02020603050405020304" pitchFamily="18" charset="0"/>
                        <a:ea typeface="Times New Roman" panose="02020603050405020304" pitchFamily="18" charset="0"/>
                      </a:endParaRPr>
                    </a:p>
                    <a:p>
                      <a:pPr marL="63500">
                        <a:lnSpc>
                          <a:spcPts val="1200"/>
                        </a:lnSpc>
                        <a:spcAft>
                          <a:spcPts val="0"/>
                        </a:spcAft>
                      </a:pPr>
                      <a:r>
                        <a:rPr lang="en-US" sz="800" spc="10" dirty="0">
                          <a:effectLst/>
                          <a:latin typeface="Arial" panose="020B0604020202020204" pitchFamily="34" charset="0"/>
                          <a:ea typeface="Arial" panose="020B0604020202020204" pitchFamily="34" charset="0"/>
                        </a:rPr>
                        <a:t>pa</a:t>
                      </a:r>
                      <a:r>
                        <a:rPr lang="en-US" sz="800" spc="-10" dirty="0">
                          <a:effectLst/>
                          <a:latin typeface="Arial" panose="020B0604020202020204" pitchFamily="34" charset="0"/>
                          <a:ea typeface="Arial" panose="020B0604020202020204" pitchFamily="34" charset="0"/>
                        </a:rPr>
                        <a:t>r</a:t>
                      </a:r>
                      <a:r>
                        <a:rPr lang="en-US" sz="800" dirty="0">
                          <a:effectLst/>
                          <a:latin typeface="Arial" panose="020B0604020202020204" pitchFamily="34" charset="0"/>
                          <a:ea typeface="Arial" panose="020B0604020202020204" pitchFamily="34" charset="0"/>
                        </a:rPr>
                        <a:t>a </a:t>
                      </a:r>
                      <a:r>
                        <a:rPr lang="en-US" sz="800" spc="215" dirty="0">
                          <a:effectLst/>
                          <a:latin typeface="Arial" panose="020B0604020202020204" pitchFamily="34" charset="0"/>
                          <a:ea typeface="Arial" panose="020B0604020202020204" pitchFamily="34" charset="0"/>
                        </a:rPr>
                        <a:t> </a:t>
                      </a:r>
                      <a:r>
                        <a:rPr lang="en-US" sz="800" spc="10" dirty="0">
                          <a:effectLst/>
                          <a:latin typeface="Arial" panose="020B0604020202020204" pitchFamily="34" charset="0"/>
                          <a:ea typeface="Arial" panose="020B0604020202020204" pitchFamily="34" charset="0"/>
                        </a:rPr>
                        <a:t>p</a:t>
                      </a:r>
                      <a:r>
                        <a:rPr lang="en-US" sz="800" spc="-10" dirty="0">
                          <a:effectLst/>
                          <a:latin typeface="Arial" panose="020B0604020202020204" pitchFamily="34" charset="0"/>
                          <a:ea typeface="Arial" panose="020B0604020202020204" pitchFamily="34" charset="0"/>
                        </a:rPr>
                        <a:t>r</a:t>
                      </a:r>
                      <a:r>
                        <a:rPr lang="en-US" sz="800" spc="10" dirty="0">
                          <a:effectLst/>
                          <a:latin typeface="Arial" panose="020B0604020202020204" pitchFamily="34" charset="0"/>
                          <a:ea typeface="Arial" panose="020B0604020202020204" pitchFamily="34" charset="0"/>
                        </a:rPr>
                        <a:t>o</a:t>
                      </a:r>
                      <a:r>
                        <a:rPr lang="en-US" sz="800" spc="-25" dirty="0">
                          <a:effectLst/>
                          <a:latin typeface="Arial" panose="020B0604020202020204" pitchFamily="34" charset="0"/>
                          <a:ea typeface="Arial" panose="020B0604020202020204" pitchFamily="34" charset="0"/>
                        </a:rPr>
                        <a:t>c</a:t>
                      </a:r>
                      <a:r>
                        <a:rPr lang="en-US" sz="800" spc="10" dirty="0">
                          <a:effectLst/>
                          <a:latin typeface="Arial" panose="020B0604020202020204" pitchFamily="34" charset="0"/>
                          <a:ea typeface="Arial" panose="020B0604020202020204" pitchFamily="34" charset="0"/>
                        </a:rPr>
                        <a:t>e</a:t>
                      </a:r>
                      <a:r>
                        <a:rPr lang="en-US" sz="800" dirty="0">
                          <a:effectLst/>
                          <a:latin typeface="Arial" panose="020B0604020202020204" pitchFamily="34" charset="0"/>
                          <a:ea typeface="Arial" panose="020B0604020202020204" pitchFamily="34" charset="0"/>
                        </a:rPr>
                        <a:t>s</a:t>
                      </a:r>
                      <a:r>
                        <a:rPr lang="en-US" sz="800" spc="10" dirty="0">
                          <a:effectLst/>
                          <a:latin typeface="Arial" panose="020B0604020202020204" pitchFamily="34" charset="0"/>
                          <a:ea typeface="Arial" panose="020B0604020202020204" pitchFamily="34" charset="0"/>
                        </a:rPr>
                        <a:t>a</a:t>
                      </a:r>
                      <a:r>
                        <a:rPr lang="en-US" sz="800" dirty="0">
                          <a:effectLst/>
                          <a:latin typeface="Arial" panose="020B0604020202020204" pitchFamily="34" charset="0"/>
                          <a:ea typeface="Arial" panose="020B0604020202020204" pitchFamily="34" charset="0"/>
                        </a:rPr>
                        <a:t>r </a:t>
                      </a:r>
                      <a:r>
                        <a:rPr lang="en-US" sz="800" spc="200" dirty="0">
                          <a:effectLst/>
                          <a:latin typeface="Arial" panose="020B0604020202020204" pitchFamily="34" charset="0"/>
                          <a:ea typeface="Arial" panose="020B0604020202020204" pitchFamily="34" charset="0"/>
                        </a:rPr>
                        <a:t> </a:t>
                      </a:r>
                      <a:r>
                        <a:rPr lang="en-US" sz="800" dirty="0">
                          <a:effectLst/>
                          <a:latin typeface="Arial" panose="020B0604020202020204" pitchFamily="34" charset="0"/>
                          <a:ea typeface="Arial" panose="020B0604020202020204" pitchFamily="34" charset="0"/>
                        </a:rPr>
                        <a:t>e</a:t>
                      </a:r>
                      <a:endParaRPr lang="es-MX" sz="800" dirty="0">
                        <a:effectLst/>
                        <a:latin typeface="Times New Roman" panose="02020603050405020304" pitchFamily="18" charset="0"/>
                        <a:ea typeface="Times New Roman" panose="02020603050405020304" pitchFamily="18" charset="0"/>
                      </a:endParaRPr>
                    </a:p>
                    <a:p>
                      <a:pPr marL="63500" marR="391795">
                        <a:spcBef>
                          <a:spcPts val="5"/>
                        </a:spcBef>
                        <a:spcAft>
                          <a:spcPts val="0"/>
                        </a:spcAft>
                      </a:pPr>
                      <a:r>
                        <a:rPr lang="en-US" sz="800" spc="-5" dirty="0">
                          <a:effectLst/>
                          <a:latin typeface="Arial" panose="020B0604020202020204" pitchFamily="34" charset="0"/>
                          <a:ea typeface="Arial" panose="020B0604020202020204" pitchFamily="34" charset="0"/>
                        </a:rPr>
                        <a:t>i</a:t>
                      </a:r>
                      <a:r>
                        <a:rPr lang="en-US" sz="800" spc="10" dirty="0">
                          <a:effectLst/>
                          <a:latin typeface="Arial" panose="020B0604020202020204" pitchFamily="34" charset="0"/>
                          <a:ea typeface="Arial" panose="020B0604020202020204" pitchFamily="34" charset="0"/>
                        </a:rPr>
                        <a:t>n</a:t>
                      </a:r>
                      <a:r>
                        <a:rPr lang="en-US" sz="800" spc="5" dirty="0">
                          <a:effectLst/>
                          <a:latin typeface="Arial" panose="020B0604020202020204" pitchFamily="34" charset="0"/>
                          <a:ea typeface="Arial" panose="020B0604020202020204" pitchFamily="34" charset="0"/>
                        </a:rPr>
                        <a:t>t</a:t>
                      </a:r>
                      <a:r>
                        <a:rPr lang="en-US" sz="800" spc="10" dirty="0">
                          <a:effectLst/>
                          <a:latin typeface="Arial" panose="020B0604020202020204" pitchFamily="34" charset="0"/>
                          <a:ea typeface="Arial" panose="020B0604020202020204" pitchFamily="34" charset="0"/>
                        </a:rPr>
                        <a:t>e</a:t>
                      </a:r>
                      <a:r>
                        <a:rPr lang="en-US" sz="800" spc="-10" dirty="0">
                          <a:effectLst/>
                          <a:latin typeface="Arial" panose="020B0604020202020204" pitchFamily="34" charset="0"/>
                          <a:ea typeface="Arial" panose="020B0604020202020204" pitchFamily="34" charset="0"/>
                        </a:rPr>
                        <a:t>r</a:t>
                      </a:r>
                      <a:r>
                        <a:rPr lang="en-US" sz="800" spc="10" dirty="0">
                          <a:effectLst/>
                          <a:latin typeface="Arial" panose="020B0604020202020204" pitchFamily="34" charset="0"/>
                          <a:ea typeface="Arial" panose="020B0604020202020204" pitchFamily="34" charset="0"/>
                        </a:rPr>
                        <a:t>p</a:t>
                      </a:r>
                      <a:r>
                        <a:rPr lang="en-US" sz="800" spc="-30" dirty="0">
                          <a:effectLst/>
                          <a:latin typeface="Arial" panose="020B0604020202020204" pitchFamily="34" charset="0"/>
                          <a:ea typeface="Arial" panose="020B0604020202020204" pitchFamily="34" charset="0"/>
                        </a:rPr>
                        <a:t>r</a:t>
                      </a:r>
                      <a:r>
                        <a:rPr lang="en-US" sz="800" spc="10" dirty="0">
                          <a:effectLst/>
                          <a:latin typeface="Arial" panose="020B0604020202020204" pitchFamily="34" charset="0"/>
                          <a:ea typeface="Arial" panose="020B0604020202020204" pitchFamily="34" charset="0"/>
                        </a:rPr>
                        <a:t>e</a:t>
                      </a:r>
                      <a:r>
                        <a:rPr lang="en-US" sz="800" spc="5" dirty="0">
                          <a:effectLst/>
                          <a:latin typeface="Arial" panose="020B0604020202020204" pitchFamily="34" charset="0"/>
                          <a:ea typeface="Arial" panose="020B0604020202020204" pitchFamily="34" charset="0"/>
                        </a:rPr>
                        <a:t>t</a:t>
                      </a:r>
                      <a:r>
                        <a:rPr lang="en-US" sz="800" spc="10" dirty="0">
                          <a:effectLst/>
                          <a:latin typeface="Arial" panose="020B0604020202020204" pitchFamily="34" charset="0"/>
                          <a:ea typeface="Arial" panose="020B0604020202020204" pitchFamily="34" charset="0"/>
                        </a:rPr>
                        <a:t>a</a:t>
                      </a:r>
                      <a:r>
                        <a:rPr lang="en-US" sz="800" dirty="0">
                          <a:effectLst/>
                          <a:latin typeface="Arial" panose="020B0604020202020204" pitchFamily="34" charset="0"/>
                          <a:ea typeface="Arial" panose="020B0604020202020204" pitchFamily="34" charset="0"/>
                        </a:rPr>
                        <a:t>r </a:t>
                      </a:r>
                      <a:r>
                        <a:rPr lang="en-US" sz="800" spc="-5" dirty="0">
                          <a:effectLst/>
                          <a:latin typeface="Arial" panose="020B0604020202020204" pitchFamily="34" charset="0"/>
                          <a:ea typeface="Arial" panose="020B0604020202020204" pitchFamily="34" charset="0"/>
                        </a:rPr>
                        <a:t>i</a:t>
                      </a:r>
                      <a:r>
                        <a:rPr lang="en-US" sz="800" spc="-15" dirty="0">
                          <a:effectLst/>
                          <a:latin typeface="Arial" panose="020B0604020202020204" pitchFamily="34" charset="0"/>
                          <a:ea typeface="Arial" panose="020B0604020202020204" pitchFamily="34" charset="0"/>
                        </a:rPr>
                        <a:t>n</a:t>
                      </a:r>
                      <a:r>
                        <a:rPr lang="en-US" sz="800" spc="30" dirty="0">
                          <a:effectLst/>
                          <a:latin typeface="Arial" panose="020B0604020202020204" pitchFamily="34" charset="0"/>
                          <a:ea typeface="Arial" panose="020B0604020202020204" pitchFamily="34" charset="0"/>
                        </a:rPr>
                        <a:t>f</a:t>
                      </a:r>
                      <a:r>
                        <a:rPr lang="en-US" sz="800" spc="10" dirty="0">
                          <a:effectLst/>
                          <a:latin typeface="Arial" panose="020B0604020202020204" pitchFamily="34" charset="0"/>
                          <a:ea typeface="Arial" panose="020B0604020202020204" pitchFamily="34" charset="0"/>
                        </a:rPr>
                        <a:t>o</a:t>
                      </a:r>
                      <a:r>
                        <a:rPr lang="en-US" sz="800" spc="-10" dirty="0">
                          <a:effectLst/>
                          <a:latin typeface="Arial" panose="020B0604020202020204" pitchFamily="34" charset="0"/>
                          <a:ea typeface="Arial" panose="020B0604020202020204" pitchFamily="34" charset="0"/>
                        </a:rPr>
                        <a:t>rm</a:t>
                      </a:r>
                      <a:r>
                        <a:rPr lang="en-US" sz="800" spc="10" dirty="0">
                          <a:effectLst/>
                          <a:latin typeface="Arial" panose="020B0604020202020204" pitchFamily="34" charset="0"/>
                          <a:ea typeface="Arial" panose="020B0604020202020204" pitchFamily="34" charset="0"/>
                        </a:rPr>
                        <a:t>a</a:t>
                      </a:r>
                      <a:r>
                        <a:rPr lang="en-US" sz="800" dirty="0">
                          <a:effectLst/>
                          <a:latin typeface="Arial" panose="020B0604020202020204" pitchFamily="34" charset="0"/>
                          <a:ea typeface="Arial" panose="020B0604020202020204" pitchFamily="34" charset="0"/>
                        </a:rPr>
                        <a:t>c</a:t>
                      </a:r>
                      <a:r>
                        <a:rPr lang="en-US" sz="800" spc="-30" dirty="0">
                          <a:effectLst/>
                          <a:latin typeface="Arial" panose="020B0604020202020204" pitchFamily="34" charset="0"/>
                          <a:ea typeface="Arial" panose="020B0604020202020204" pitchFamily="34" charset="0"/>
                        </a:rPr>
                        <a:t>i</a:t>
                      </a:r>
                      <a:r>
                        <a:rPr lang="en-US" sz="800" spc="10" dirty="0">
                          <a:effectLst/>
                          <a:latin typeface="Arial" panose="020B0604020202020204" pitchFamily="34" charset="0"/>
                          <a:ea typeface="Arial" panose="020B0604020202020204" pitchFamily="34" charset="0"/>
                        </a:rPr>
                        <a:t>ón</a:t>
                      </a:r>
                      <a:r>
                        <a:rPr lang="en-US" sz="800" dirty="0">
                          <a:effectLst/>
                          <a:latin typeface="Arial" panose="020B0604020202020204" pitchFamily="34" charset="0"/>
                          <a:ea typeface="Arial" panose="020B0604020202020204" pitchFamily="34" charset="0"/>
                        </a:rPr>
                        <a:t>.</a:t>
                      </a:r>
                      <a:endParaRPr lang="es-MX" sz="800" dirty="0">
                        <a:effectLst/>
                        <a:latin typeface="Times New Roman" panose="02020603050405020304" pitchFamily="18" charset="0"/>
                        <a:ea typeface="Times New Roman" panose="02020603050405020304" pitchFamily="18" charset="0"/>
                      </a:endParaRPr>
                    </a:p>
                    <a:p>
                      <a:pPr>
                        <a:lnSpc>
                          <a:spcPts val="500"/>
                        </a:lnSpc>
                        <a:spcBef>
                          <a:spcPts val="25"/>
                        </a:spcBef>
                        <a:spcAft>
                          <a:spcPts val="0"/>
                        </a:spcAft>
                      </a:pPr>
                      <a:r>
                        <a:rPr lang="en-US" sz="800" dirty="0">
                          <a:effectLst/>
                          <a:latin typeface="Times New Roman" panose="02020603050405020304" pitchFamily="18" charset="0"/>
                          <a:ea typeface="Times New Roman" panose="02020603050405020304" pitchFamily="18" charset="0"/>
                        </a:rPr>
                        <a:t> </a:t>
                      </a:r>
                      <a:endParaRPr lang="es-MX" sz="800" dirty="0">
                        <a:effectLst/>
                        <a:latin typeface="Times New Roman" panose="02020603050405020304" pitchFamily="18" charset="0"/>
                        <a:ea typeface="Times New Roman" panose="02020603050405020304" pitchFamily="18" charset="0"/>
                      </a:endParaRPr>
                    </a:p>
                    <a:p>
                      <a:pPr marL="63500" marR="39370" algn="just">
                        <a:spcAft>
                          <a:spcPts val="0"/>
                        </a:spcAft>
                      </a:pPr>
                      <a:r>
                        <a:rPr lang="en-US" sz="800" b="1" spc="10" dirty="0">
                          <a:effectLst/>
                          <a:latin typeface="Arial" panose="020B0604020202020204" pitchFamily="34" charset="0"/>
                          <a:ea typeface="Arial" panose="020B0604020202020204" pitchFamily="34" charset="0"/>
                        </a:rPr>
                        <a:t>7</a:t>
                      </a:r>
                      <a:r>
                        <a:rPr lang="en-US" sz="800" b="1" dirty="0">
                          <a:effectLst/>
                          <a:latin typeface="Arial" panose="020B0604020202020204" pitchFamily="34" charset="0"/>
                          <a:ea typeface="Arial" panose="020B0604020202020204" pitchFamily="34" charset="0"/>
                        </a:rPr>
                        <a:t>. </a:t>
                      </a:r>
                      <a:r>
                        <a:rPr lang="en-US" sz="800" spc="-15" dirty="0">
                          <a:effectLst/>
                          <a:latin typeface="Arial" panose="020B0604020202020204" pitchFamily="34" charset="0"/>
                          <a:ea typeface="Arial" panose="020B0604020202020204" pitchFamily="34" charset="0"/>
                        </a:rPr>
                        <a:t>A</a:t>
                      </a:r>
                      <a:r>
                        <a:rPr lang="en-US" sz="800" spc="10" dirty="0">
                          <a:effectLst/>
                          <a:latin typeface="Arial" panose="020B0604020202020204" pitchFamily="34" charset="0"/>
                          <a:ea typeface="Arial" panose="020B0604020202020204" pitchFamily="34" charset="0"/>
                        </a:rPr>
                        <a:t>p</a:t>
                      </a:r>
                      <a:r>
                        <a:rPr lang="en-US" sz="800" spc="-10" dirty="0">
                          <a:effectLst/>
                          <a:latin typeface="Arial" panose="020B0604020202020204" pitchFamily="34" charset="0"/>
                          <a:ea typeface="Arial" panose="020B0604020202020204" pitchFamily="34" charset="0"/>
                        </a:rPr>
                        <a:t>r</a:t>
                      </a:r>
                      <a:r>
                        <a:rPr lang="en-US" sz="800" spc="-15" dirty="0">
                          <a:effectLst/>
                          <a:latin typeface="Arial" panose="020B0604020202020204" pitchFamily="34" charset="0"/>
                          <a:ea typeface="Arial" panose="020B0604020202020204" pitchFamily="34" charset="0"/>
                        </a:rPr>
                        <a:t>e</a:t>
                      </a:r>
                      <a:r>
                        <a:rPr lang="en-US" sz="800" spc="10" dirty="0">
                          <a:effectLst/>
                          <a:latin typeface="Arial" panose="020B0604020202020204" pitchFamily="34" charset="0"/>
                          <a:ea typeface="Arial" panose="020B0604020202020204" pitchFamily="34" charset="0"/>
                        </a:rPr>
                        <a:t>n</a:t>
                      </a:r>
                      <a:r>
                        <a:rPr lang="en-US" sz="800" spc="-15" dirty="0">
                          <a:effectLst/>
                          <a:latin typeface="Arial" panose="020B0604020202020204" pitchFamily="34" charset="0"/>
                          <a:ea typeface="Arial" panose="020B0604020202020204" pitchFamily="34" charset="0"/>
                        </a:rPr>
                        <a:t>d</a:t>
                      </a:r>
                      <a:r>
                        <a:rPr lang="en-US" sz="800" dirty="0">
                          <a:effectLst/>
                          <a:latin typeface="Arial" panose="020B0604020202020204" pitchFamily="34" charset="0"/>
                          <a:ea typeface="Arial" panose="020B0604020202020204" pitchFamily="34" charset="0"/>
                        </a:rPr>
                        <a:t>e </a:t>
                      </a:r>
                      <a:r>
                        <a:rPr lang="en-US" sz="800" spc="-15" dirty="0">
                          <a:effectLst/>
                          <a:latin typeface="Arial" panose="020B0604020202020204" pitchFamily="34" charset="0"/>
                          <a:ea typeface="Arial" panose="020B0604020202020204" pitchFamily="34" charset="0"/>
                        </a:rPr>
                        <a:t>p</a:t>
                      </a:r>
                      <a:r>
                        <a:rPr lang="en-US" sz="800" spc="10" dirty="0">
                          <a:effectLst/>
                          <a:latin typeface="Arial" panose="020B0604020202020204" pitchFamily="34" charset="0"/>
                          <a:ea typeface="Arial" panose="020B0604020202020204" pitchFamily="34" charset="0"/>
                        </a:rPr>
                        <a:t>o</a:t>
                      </a:r>
                      <a:r>
                        <a:rPr lang="en-US" sz="800" dirty="0">
                          <a:effectLst/>
                          <a:latin typeface="Arial" panose="020B0604020202020204" pitchFamily="34" charset="0"/>
                          <a:ea typeface="Arial" panose="020B0604020202020204" pitchFamily="34" charset="0"/>
                        </a:rPr>
                        <a:t>r </a:t>
                      </a:r>
                      <a:r>
                        <a:rPr lang="en-US" sz="800" spc="-5" dirty="0">
                          <a:effectLst/>
                          <a:latin typeface="Arial" panose="020B0604020202020204" pitchFamily="34" charset="0"/>
                          <a:ea typeface="Arial" panose="020B0604020202020204" pitchFamily="34" charset="0"/>
                        </a:rPr>
                        <a:t>i</a:t>
                      </a:r>
                      <a:r>
                        <a:rPr lang="en-US" sz="800" spc="10" dirty="0">
                          <a:effectLst/>
                          <a:latin typeface="Arial" panose="020B0604020202020204" pitchFamily="34" charset="0"/>
                          <a:ea typeface="Arial" panose="020B0604020202020204" pitchFamily="34" charset="0"/>
                        </a:rPr>
                        <a:t>n</a:t>
                      </a:r>
                      <a:r>
                        <a:rPr lang="en-US" sz="800" spc="-5" dirty="0">
                          <a:effectLst/>
                          <a:latin typeface="Arial" panose="020B0604020202020204" pitchFamily="34" charset="0"/>
                          <a:ea typeface="Arial" panose="020B0604020202020204" pitchFamily="34" charset="0"/>
                        </a:rPr>
                        <a:t>i</a:t>
                      </a:r>
                      <a:r>
                        <a:rPr lang="en-US" sz="800" dirty="0">
                          <a:effectLst/>
                          <a:latin typeface="Arial" panose="020B0604020202020204" pitchFamily="34" charset="0"/>
                          <a:ea typeface="Arial" panose="020B0604020202020204" pitchFamily="34" charset="0"/>
                        </a:rPr>
                        <a:t>c</a:t>
                      </a:r>
                      <a:r>
                        <a:rPr lang="en-US" sz="800" spc="-5" dirty="0">
                          <a:effectLst/>
                          <a:latin typeface="Arial" panose="020B0604020202020204" pitchFamily="34" charset="0"/>
                          <a:ea typeface="Arial" panose="020B0604020202020204" pitchFamily="34" charset="0"/>
                        </a:rPr>
                        <a:t>i</a:t>
                      </a:r>
                      <a:r>
                        <a:rPr lang="en-US" sz="800" spc="10" dirty="0">
                          <a:effectLst/>
                          <a:latin typeface="Arial" panose="020B0604020202020204" pitchFamily="34" charset="0"/>
                          <a:ea typeface="Arial" panose="020B0604020202020204" pitchFamily="34" charset="0"/>
                        </a:rPr>
                        <a:t>a</a:t>
                      </a:r>
                      <a:r>
                        <a:rPr lang="en-US" sz="800" spc="5" dirty="0">
                          <a:effectLst/>
                          <a:latin typeface="Arial" panose="020B0604020202020204" pitchFamily="34" charset="0"/>
                          <a:ea typeface="Arial" panose="020B0604020202020204" pitchFamily="34" charset="0"/>
                        </a:rPr>
                        <a:t>t</a:t>
                      </a:r>
                      <a:r>
                        <a:rPr lang="en-US" sz="800" spc="-5" dirty="0">
                          <a:effectLst/>
                          <a:latin typeface="Arial" panose="020B0604020202020204" pitchFamily="34" charset="0"/>
                          <a:ea typeface="Arial" panose="020B0604020202020204" pitchFamily="34" charset="0"/>
                        </a:rPr>
                        <a:t>i</a:t>
                      </a:r>
                      <a:r>
                        <a:rPr lang="en-US" sz="800" dirty="0">
                          <a:effectLst/>
                          <a:latin typeface="Arial" panose="020B0604020202020204" pitchFamily="34" charset="0"/>
                          <a:ea typeface="Arial" panose="020B0604020202020204" pitchFamily="34" charset="0"/>
                        </a:rPr>
                        <a:t>va e </a:t>
                      </a:r>
                      <a:r>
                        <a:rPr lang="en-US" sz="800" spc="-30" dirty="0">
                          <a:effectLst/>
                          <a:latin typeface="Arial" panose="020B0604020202020204" pitchFamily="34" charset="0"/>
                          <a:ea typeface="Arial" panose="020B0604020202020204" pitchFamily="34" charset="0"/>
                        </a:rPr>
                        <a:t>i</a:t>
                      </a:r>
                      <a:r>
                        <a:rPr lang="en-US" sz="800" spc="10" dirty="0">
                          <a:effectLst/>
                          <a:latin typeface="Arial" panose="020B0604020202020204" pitchFamily="34" charset="0"/>
                          <a:ea typeface="Arial" panose="020B0604020202020204" pitchFamily="34" charset="0"/>
                        </a:rPr>
                        <a:t>n</a:t>
                      </a:r>
                      <a:r>
                        <a:rPr lang="en-US" sz="800" spc="5" dirty="0">
                          <a:effectLst/>
                          <a:latin typeface="Arial" panose="020B0604020202020204" pitchFamily="34" charset="0"/>
                          <a:ea typeface="Arial" panose="020B0604020202020204" pitchFamily="34" charset="0"/>
                        </a:rPr>
                        <a:t>t</a:t>
                      </a:r>
                      <a:r>
                        <a:rPr lang="en-US" sz="800" spc="10" dirty="0">
                          <a:effectLst/>
                          <a:latin typeface="Arial" panose="020B0604020202020204" pitchFamily="34" charset="0"/>
                          <a:ea typeface="Arial" panose="020B0604020202020204" pitchFamily="34" charset="0"/>
                        </a:rPr>
                        <a:t>e</a:t>
                      </a:r>
                      <a:r>
                        <a:rPr lang="en-US" sz="800" spc="-30" dirty="0">
                          <a:effectLst/>
                          <a:latin typeface="Arial" panose="020B0604020202020204" pitchFamily="34" charset="0"/>
                          <a:ea typeface="Arial" panose="020B0604020202020204" pitchFamily="34" charset="0"/>
                        </a:rPr>
                        <a:t>r</a:t>
                      </a:r>
                      <a:r>
                        <a:rPr lang="en-US" sz="800" spc="10" dirty="0">
                          <a:effectLst/>
                          <a:latin typeface="Arial" panose="020B0604020202020204" pitchFamily="34" charset="0"/>
                          <a:ea typeface="Arial" panose="020B0604020202020204" pitchFamily="34" charset="0"/>
                        </a:rPr>
                        <a:t>é</a:t>
                      </a:r>
                      <a:r>
                        <a:rPr lang="en-US" sz="800" dirty="0">
                          <a:effectLst/>
                          <a:latin typeface="Arial" panose="020B0604020202020204" pitchFamily="34" charset="0"/>
                          <a:ea typeface="Arial" panose="020B0604020202020204" pitchFamily="34" charset="0"/>
                        </a:rPr>
                        <a:t>s </a:t>
                      </a:r>
                      <a:r>
                        <a:rPr lang="en-US" sz="800" spc="10" dirty="0">
                          <a:effectLst/>
                          <a:latin typeface="Arial" panose="020B0604020202020204" pitchFamily="34" charset="0"/>
                          <a:ea typeface="Arial" panose="020B0604020202020204" pitchFamily="34" charset="0"/>
                        </a:rPr>
                        <a:t>p</a:t>
                      </a:r>
                      <a:r>
                        <a:rPr lang="en-US" sz="800" spc="-10" dirty="0">
                          <a:effectLst/>
                          <a:latin typeface="Arial" panose="020B0604020202020204" pitchFamily="34" charset="0"/>
                          <a:ea typeface="Arial" panose="020B0604020202020204" pitchFamily="34" charset="0"/>
                        </a:rPr>
                        <a:t>r</a:t>
                      </a:r>
                      <a:r>
                        <a:rPr lang="en-US" sz="800" spc="10" dirty="0">
                          <a:effectLst/>
                          <a:latin typeface="Arial" panose="020B0604020202020204" pitchFamily="34" charset="0"/>
                          <a:ea typeface="Arial" panose="020B0604020202020204" pitchFamily="34" charset="0"/>
                        </a:rPr>
                        <a:t>op</a:t>
                      </a:r>
                      <a:r>
                        <a:rPr lang="en-US" sz="800" spc="-30" dirty="0">
                          <a:effectLst/>
                          <a:latin typeface="Arial" panose="020B0604020202020204" pitchFamily="34" charset="0"/>
                          <a:ea typeface="Arial" panose="020B0604020202020204" pitchFamily="34" charset="0"/>
                        </a:rPr>
                        <a:t>i</a:t>
                      </a:r>
                      <a:r>
                        <a:rPr lang="en-US" sz="800" dirty="0">
                          <a:effectLst/>
                          <a:latin typeface="Arial" panose="020B0604020202020204" pitchFamily="34" charset="0"/>
                          <a:ea typeface="Arial" panose="020B0604020202020204" pitchFamily="34" charset="0"/>
                        </a:rPr>
                        <a:t>o a </a:t>
                      </a:r>
                      <a:r>
                        <a:rPr lang="en-US" sz="800" spc="-30" dirty="0">
                          <a:effectLst/>
                          <a:latin typeface="Arial" panose="020B0604020202020204" pitchFamily="34" charset="0"/>
                          <a:ea typeface="Arial" panose="020B0604020202020204" pitchFamily="34" charset="0"/>
                        </a:rPr>
                        <a:t>l</a:t>
                      </a:r>
                      <a:r>
                        <a:rPr lang="en-US" sz="800" dirty="0">
                          <a:effectLst/>
                          <a:latin typeface="Arial" panose="020B0604020202020204" pitchFamily="34" charset="0"/>
                          <a:ea typeface="Arial" panose="020B0604020202020204" pitchFamily="34" charset="0"/>
                        </a:rPr>
                        <a:t>o </a:t>
                      </a:r>
                      <a:r>
                        <a:rPr lang="en-US" sz="800" spc="-5" dirty="0">
                          <a:effectLst/>
                          <a:latin typeface="Arial" panose="020B0604020202020204" pitchFamily="34" charset="0"/>
                          <a:ea typeface="Arial" panose="020B0604020202020204" pitchFamily="34" charset="0"/>
                        </a:rPr>
                        <a:t>l</a:t>
                      </a:r>
                      <a:r>
                        <a:rPr lang="en-US" sz="800" spc="10" dirty="0">
                          <a:effectLst/>
                          <a:latin typeface="Arial" panose="020B0604020202020204" pitchFamily="34" charset="0"/>
                          <a:ea typeface="Arial" panose="020B0604020202020204" pitchFamily="34" charset="0"/>
                        </a:rPr>
                        <a:t>a</a:t>
                      </a:r>
                      <a:r>
                        <a:rPr lang="en-US" sz="800" spc="-10" dirty="0">
                          <a:effectLst/>
                          <a:latin typeface="Arial" panose="020B0604020202020204" pitchFamily="34" charset="0"/>
                          <a:ea typeface="Arial" panose="020B0604020202020204" pitchFamily="34" charset="0"/>
                        </a:rPr>
                        <a:t>r</a:t>
                      </a:r>
                      <a:r>
                        <a:rPr lang="en-US" sz="800" spc="-15" dirty="0">
                          <a:effectLst/>
                          <a:latin typeface="Arial" panose="020B0604020202020204" pitchFamily="34" charset="0"/>
                          <a:ea typeface="Arial" panose="020B0604020202020204" pitchFamily="34" charset="0"/>
                        </a:rPr>
                        <a:t>g</a:t>
                      </a:r>
                      <a:r>
                        <a:rPr lang="en-US" sz="800" dirty="0">
                          <a:effectLst/>
                          <a:latin typeface="Arial" panose="020B0604020202020204" pitchFamily="34" charset="0"/>
                          <a:ea typeface="Arial" panose="020B0604020202020204" pitchFamily="34" charset="0"/>
                        </a:rPr>
                        <a:t>o </a:t>
                      </a:r>
                      <a:r>
                        <a:rPr lang="en-US" sz="800" spc="10" dirty="0">
                          <a:effectLst/>
                          <a:latin typeface="Arial" panose="020B0604020202020204" pitchFamily="34" charset="0"/>
                          <a:ea typeface="Arial" panose="020B0604020202020204" pitchFamily="34" charset="0"/>
                        </a:rPr>
                        <a:t>d</a:t>
                      </a:r>
                      <a:r>
                        <a:rPr lang="en-US" sz="800" dirty="0">
                          <a:effectLst/>
                          <a:latin typeface="Arial" panose="020B0604020202020204" pitchFamily="34" charset="0"/>
                          <a:ea typeface="Arial" panose="020B0604020202020204" pitchFamily="34" charset="0"/>
                        </a:rPr>
                        <a:t>e</a:t>
                      </a:r>
                      <a:r>
                        <a:rPr lang="en-US" sz="800" spc="15" dirty="0">
                          <a:effectLst/>
                          <a:latin typeface="Arial" panose="020B0604020202020204" pitchFamily="34" charset="0"/>
                          <a:ea typeface="Arial" panose="020B0604020202020204" pitchFamily="34" charset="0"/>
                        </a:rPr>
                        <a:t> </a:t>
                      </a:r>
                      <a:r>
                        <a:rPr lang="en-US" sz="800" spc="-25" dirty="0">
                          <a:effectLst/>
                          <a:latin typeface="Arial" panose="020B0604020202020204" pitchFamily="34" charset="0"/>
                          <a:ea typeface="Arial" panose="020B0604020202020204" pitchFamily="34" charset="0"/>
                        </a:rPr>
                        <a:t>s</a:t>
                      </a:r>
                      <a:r>
                        <a:rPr lang="en-US" sz="800" dirty="0">
                          <a:effectLst/>
                          <a:latin typeface="Arial" panose="020B0604020202020204" pitchFamily="34" charset="0"/>
                          <a:ea typeface="Arial" panose="020B0604020202020204" pitchFamily="34" charset="0"/>
                        </a:rPr>
                        <a:t>u</a:t>
                      </a:r>
                      <a:r>
                        <a:rPr lang="en-US" sz="800" spc="15" dirty="0">
                          <a:effectLst/>
                          <a:latin typeface="Arial" panose="020B0604020202020204" pitchFamily="34" charset="0"/>
                          <a:ea typeface="Arial" panose="020B0604020202020204" pitchFamily="34" charset="0"/>
                        </a:rPr>
                        <a:t> </a:t>
                      </a:r>
                      <a:r>
                        <a:rPr lang="en-US" sz="800" dirty="0">
                          <a:effectLst/>
                          <a:latin typeface="Arial" panose="020B0604020202020204" pitchFamily="34" charset="0"/>
                          <a:ea typeface="Arial" panose="020B0604020202020204" pitchFamily="34" charset="0"/>
                        </a:rPr>
                        <a:t>v</a:t>
                      </a:r>
                      <a:r>
                        <a:rPr lang="en-US" sz="800" spc="-30" dirty="0">
                          <a:effectLst/>
                          <a:latin typeface="Arial" panose="020B0604020202020204" pitchFamily="34" charset="0"/>
                          <a:ea typeface="Arial" panose="020B0604020202020204" pitchFamily="34" charset="0"/>
                        </a:rPr>
                        <a:t>i</a:t>
                      </a:r>
                      <a:r>
                        <a:rPr lang="en-US" sz="800" spc="10" dirty="0">
                          <a:effectLst/>
                          <a:latin typeface="Arial" panose="020B0604020202020204" pitchFamily="34" charset="0"/>
                          <a:ea typeface="Arial" panose="020B0604020202020204" pitchFamily="34" charset="0"/>
                        </a:rPr>
                        <a:t>d</a:t>
                      </a:r>
                      <a:r>
                        <a:rPr lang="en-US" sz="800" dirty="0">
                          <a:effectLst/>
                          <a:latin typeface="Arial" panose="020B0604020202020204" pitchFamily="34" charset="0"/>
                          <a:ea typeface="Arial" panose="020B0604020202020204" pitchFamily="34" charset="0"/>
                        </a:rPr>
                        <a:t>a</a:t>
                      </a:r>
                      <a:endParaRPr lang="es-MX" sz="800" dirty="0">
                        <a:effectLst/>
                        <a:latin typeface="Times New Roman" panose="02020603050405020304" pitchFamily="18" charset="0"/>
                        <a:ea typeface="Times New Roman" panose="02020603050405020304" pitchFamily="18" charset="0"/>
                      </a:endParaRPr>
                    </a:p>
                    <a:p>
                      <a:pPr>
                        <a:lnSpc>
                          <a:spcPts val="500"/>
                        </a:lnSpc>
                        <a:spcAft>
                          <a:spcPts val="0"/>
                        </a:spcAft>
                      </a:pPr>
                      <a:r>
                        <a:rPr lang="en-US" sz="800" dirty="0">
                          <a:effectLst/>
                          <a:latin typeface="Times New Roman" panose="02020603050405020304" pitchFamily="18" charset="0"/>
                          <a:ea typeface="Times New Roman" panose="02020603050405020304" pitchFamily="18" charset="0"/>
                        </a:rPr>
                        <a:t> </a:t>
                      </a:r>
                      <a:endParaRPr lang="es-MX" sz="800" dirty="0">
                        <a:effectLst/>
                        <a:latin typeface="Times New Roman" panose="02020603050405020304" pitchFamily="18" charset="0"/>
                        <a:ea typeface="Times New Roman" panose="02020603050405020304" pitchFamily="18" charset="0"/>
                      </a:endParaRPr>
                    </a:p>
                    <a:p>
                      <a:pPr marL="63500" marR="39370">
                        <a:spcAft>
                          <a:spcPts val="0"/>
                        </a:spcAft>
                      </a:pPr>
                      <a:r>
                        <a:rPr lang="en-US" sz="800" b="1" spc="10" dirty="0">
                          <a:effectLst/>
                          <a:latin typeface="Arial" panose="020B0604020202020204" pitchFamily="34" charset="0"/>
                          <a:ea typeface="Arial" panose="020B0604020202020204" pitchFamily="34" charset="0"/>
                        </a:rPr>
                        <a:t>7</a:t>
                      </a:r>
                      <a:r>
                        <a:rPr lang="en-US" sz="800" b="1" spc="5" dirty="0">
                          <a:effectLst/>
                          <a:latin typeface="Arial" panose="020B0604020202020204" pitchFamily="34" charset="0"/>
                          <a:ea typeface="Arial" panose="020B0604020202020204" pitchFamily="34" charset="0"/>
                        </a:rPr>
                        <a:t>.</a:t>
                      </a:r>
                      <a:r>
                        <a:rPr lang="en-US" sz="800" b="1" dirty="0">
                          <a:effectLst/>
                          <a:latin typeface="Arial" panose="020B0604020202020204" pitchFamily="34" charset="0"/>
                          <a:ea typeface="Arial" panose="020B0604020202020204" pitchFamily="34" charset="0"/>
                        </a:rPr>
                        <a:t>2 </a:t>
                      </a:r>
                      <a:r>
                        <a:rPr lang="en-US" sz="800" b="1" spc="125" dirty="0">
                          <a:effectLst/>
                          <a:latin typeface="Arial" panose="020B0604020202020204" pitchFamily="34" charset="0"/>
                          <a:ea typeface="Arial" panose="020B0604020202020204" pitchFamily="34" charset="0"/>
                        </a:rPr>
                        <a:t> </a:t>
                      </a:r>
                      <a:r>
                        <a:rPr lang="en-US" sz="800" spc="-20" dirty="0">
                          <a:effectLst/>
                          <a:latin typeface="Arial" panose="020B0604020202020204" pitchFamily="34" charset="0"/>
                          <a:ea typeface="Arial" panose="020B0604020202020204" pitchFamily="34" charset="0"/>
                        </a:rPr>
                        <a:t>I</a:t>
                      </a:r>
                      <a:r>
                        <a:rPr lang="en-US" sz="800" spc="-15" dirty="0">
                          <a:effectLst/>
                          <a:latin typeface="Arial" panose="020B0604020202020204" pitchFamily="34" charset="0"/>
                          <a:ea typeface="Arial" panose="020B0604020202020204" pitchFamily="34" charset="0"/>
                        </a:rPr>
                        <a:t>d</a:t>
                      </a:r>
                      <a:r>
                        <a:rPr lang="en-US" sz="800" spc="10" dirty="0">
                          <a:effectLst/>
                          <a:latin typeface="Arial" panose="020B0604020202020204" pitchFamily="34" charset="0"/>
                          <a:ea typeface="Arial" panose="020B0604020202020204" pitchFamily="34" charset="0"/>
                        </a:rPr>
                        <a:t>e</a:t>
                      </a:r>
                      <a:r>
                        <a:rPr lang="en-US" sz="800" spc="-15" dirty="0">
                          <a:effectLst/>
                          <a:latin typeface="Arial" panose="020B0604020202020204" pitchFamily="34" charset="0"/>
                          <a:ea typeface="Arial" panose="020B0604020202020204" pitchFamily="34" charset="0"/>
                        </a:rPr>
                        <a:t>n</a:t>
                      </a:r>
                      <a:r>
                        <a:rPr lang="en-US" sz="800" spc="5" dirty="0">
                          <a:effectLst/>
                          <a:latin typeface="Arial" panose="020B0604020202020204" pitchFamily="34" charset="0"/>
                          <a:ea typeface="Arial" panose="020B0604020202020204" pitchFamily="34" charset="0"/>
                        </a:rPr>
                        <a:t>t</a:t>
                      </a:r>
                      <a:r>
                        <a:rPr lang="en-US" sz="800" spc="-30" dirty="0">
                          <a:effectLst/>
                          <a:latin typeface="Arial" panose="020B0604020202020204" pitchFamily="34" charset="0"/>
                          <a:ea typeface="Arial" panose="020B0604020202020204" pitchFamily="34" charset="0"/>
                        </a:rPr>
                        <a:t>i</a:t>
                      </a:r>
                      <a:r>
                        <a:rPr lang="en-US" sz="800" spc="30" dirty="0">
                          <a:effectLst/>
                          <a:latin typeface="Arial" panose="020B0604020202020204" pitchFamily="34" charset="0"/>
                          <a:ea typeface="Arial" panose="020B0604020202020204" pitchFamily="34" charset="0"/>
                        </a:rPr>
                        <a:t>f</a:t>
                      </a:r>
                      <a:r>
                        <a:rPr lang="en-US" sz="800" spc="-5" dirty="0">
                          <a:effectLst/>
                          <a:latin typeface="Arial" panose="020B0604020202020204" pitchFamily="34" charset="0"/>
                          <a:ea typeface="Arial" panose="020B0604020202020204" pitchFamily="34" charset="0"/>
                        </a:rPr>
                        <a:t>i</a:t>
                      </a:r>
                      <a:r>
                        <a:rPr lang="en-US" sz="800" dirty="0">
                          <a:effectLst/>
                          <a:latin typeface="Arial" panose="020B0604020202020204" pitchFamily="34" charset="0"/>
                          <a:ea typeface="Arial" panose="020B0604020202020204" pitchFamily="34" charset="0"/>
                        </a:rPr>
                        <a:t>ca </a:t>
                      </a:r>
                      <a:r>
                        <a:rPr lang="en-US" sz="800" spc="120" dirty="0">
                          <a:effectLst/>
                          <a:latin typeface="Arial" panose="020B0604020202020204" pitchFamily="34" charset="0"/>
                          <a:ea typeface="Arial" panose="020B0604020202020204" pitchFamily="34" charset="0"/>
                        </a:rPr>
                        <a:t> </a:t>
                      </a:r>
                      <a:r>
                        <a:rPr lang="en-US" sz="800" spc="-30" dirty="0">
                          <a:effectLst/>
                          <a:latin typeface="Arial" panose="020B0604020202020204" pitchFamily="34" charset="0"/>
                          <a:ea typeface="Arial" panose="020B0604020202020204" pitchFamily="34" charset="0"/>
                        </a:rPr>
                        <a:t>l</a:t>
                      </a:r>
                      <a:r>
                        <a:rPr lang="en-US" sz="800" spc="10" dirty="0">
                          <a:effectLst/>
                          <a:latin typeface="Arial" panose="020B0604020202020204" pitchFamily="34" charset="0"/>
                          <a:ea typeface="Arial" panose="020B0604020202020204" pitchFamily="34" charset="0"/>
                        </a:rPr>
                        <a:t>a</a:t>
                      </a:r>
                      <a:r>
                        <a:rPr lang="en-US" sz="800" dirty="0">
                          <a:effectLst/>
                          <a:latin typeface="Arial" panose="020B0604020202020204" pitchFamily="34" charset="0"/>
                          <a:ea typeface="Arial" panose="020B0604020202020204" pitchFamily="34" charset="0"/>
                        </a:rPr>
                        <a:t>s </a:t>
                      </a:r>
                      <a:r>
                        <a:rPr lang="en-US" sz="800" spc="10" dirty="0">
                          <a:effectLst/>
                          <a:latin typeface="Arial" panose="020B0604020202020204" pitchFamily="34" charset="0"/>
                          <a:ea typeface="Arial" panose="020B0604020202020204" pitchFamily="34" charset="0"/>
                        </a:rPr>
                        <a:t>a</a:t>
                      </a:r>
                      <a:r>
                        <a:rPr lang="en-US" sz="800" dirty="0">
                          <a:effectLst/>
                          <a:latin typeface="Arial" panose="020B0604020202020204" pitchFamily="34" charset="0"/>
                          <a:ea typeface="Arial" panose="020B0604020202020204" pitchFamily="34" charset="0"/>
                        </a:rPr>
                        <a:t>c</a:t>
                      </a:r>
                      <a:r>
                        <a:rPr lang="en-US" sz="800" spc="5" dirty="0">
                          <a:effectLst/>
                          <a:latin typeface="Arial" panose="020B0604020202020204" pitchFamily="34" charset="0"/>
                          <a:ea typeface="Arial" panose="020B0604020202020204" pitchFamily="34" charset="0"/>
                        </a:rPr>
                        <a:t>t</a:t>
                      </a:r>
                      <a:r>
                        <a:rPr lang="en-US" sz="800" spc="-5" dirty="0">
                          <a:effectLst/>
                          <a:latin typeface="Arial" panose="020B0604020202020204" pitchFamily="34" charset="0"/>
                          <a:ea typeface="Arial" panose="020B0604020202020204" pitchFamily="34" charset="0"/>
                        </a:rPr>
                        <a:t>i</a:t>
                      </a:r>
                      <a:r>
                        <a:rPr lang="en-US" sz="800" dirty="0">
                          <a:effectLst/>
                          <a:latin typeface="Arial" panose="020B0604020202020204" pitchFamily="34" charset="0"/>
                          <a:ea typeface="Arial" panose="020B0604020202020204" pitchFamily="34" charset="0"/>
                        </a:rPr>
                        <a:t>v</a:t>
                      </a:r>
                      <a:r>
                        <a:rPr lang="en-US" sz="800" spc="-5" dirty="0">
                          <a:effectLst/>
                          <a:latin typeface="Arial" panose="020B0604020202020204" pitchFamily="34" charset="0"/>
                          <a:ea typeface="Arial" panose="020B0604020202020204" pitchFamily="34" charset="0"/>
                        </a:rPr>
                        <a:t>i</a:t>
                      </a:r>
                      <a:r>
                        <a:rPr lang="en-US" sz="800" spc="-15" dirty="0">
                          <a:effectLst/>
                          <a:latin typeface="Arial" panose="020B0604020202020204" pitchFamily="34" charset="0"/>
                          <a:ea typeface="Arial" panose="020B0604020202020204" pitchFamily="34" charset="0"/>
                        </a:rPr>
                        <a:t>d</a:t>
                      </a:r>
                      <a:r>
                        <a:rPr lang="en-US" sz="800" spc="10" dirty="0">
                          <a:effectLst/>
                          <a:latin typeface="Arial" panose="020B0604020202020204" pitchFamily="34" charset="0"/>
                          <a:ea typeface="Arial" panose="020B0604020202020204" pitchFamily="34" charset="0"/>
                        </a:rPr>
                        <a:t>a</a:t>
                      </a:r>
                      <a:r>
                        <a:rPr lang="en-US" sz="800" spc="-15" dirty="0">
                          <a:effectLst/>
                          <a:latin typeface="Arial" panose="020B0604020202020204" pitchFamily="34" charset="0"/>
                          <a:ea typeface="Arial" panose="020B0604020202020204" pitchFamily="34" charset="0"/>
                        </a:rPr>
                        <a:t>d</a:t>
                      </a:r>
                      <a:r>
                        <a:rPr lang="en-US" sz="800" spc="10" dirty="0">
                          <a:effectLst/>
                          <a:latin typeface="Arial" panose="020B0604020202020204" pitchFamily="34" charset="0"/>
                          <a:ea typeface="Arial" panose="020B0604020202020204" pitchFamily="34" charset="0"/>
                        </a:rPr>
                        <a:t>e</a:t>
                      </a:r>
                      <a:r>
                        <a:rPr lang="en-US" sz="800" dirty="0">
                          <a:effectLst/>
                          <a:latin typeface="Arial" panose="020B0604020202020204" pitchFamily="34" charset="0"/>
                          <a:ea typeface="Arial" panose="020B0604020202020204" pitchFamily="34" charset="0"/>
                        </a:rPr>
                        <a:t>s   </a:t>
                      </a:r>
                      <a:r>
                        <a:rPr lang="en-US" sz="800" spc="195" dirty="0">
                          <a:effectLst/>
                          <a:latin typeface="Arial" panose="020B0604020202020204" pitchFamily="34" charset="0"/>
                          <a:ea typeface="Arial" panose="020B0604020202020204" pitchFamily="34" charset="0"/>
                        </a:rPr>
                        <a:t> </a:t>
                      </a:r>
                      <a:r>
                        <a:rPr lang="en-US" sz="800" spc="10" dirty="0">
                          <a:effectLst/>
                          <a:latin typeface="Arial" panose="020B0604020202020204" pitchFamily="34" charset="0"/>
                          <a:ea typeface="Arial" panose="020B0604020202020204" pitchFamily="34" charset="0"/>
                        </a:rPr>
                        <a:t>q</a:t>
                      </a:r>
                      <a:r>
                        <a:rPr lang="en-US" sz="800" spc="-15" dirty="0">
                          <a:effectLst/>
                          <a:latin typeface="Arial" panose="020B0604020202020204" pitchFamily="34" charset="0"/>
                          <a:ea typeface="Arial" panose="020B0604020202020204" pitchFamily="34" charset="0"/>
                        </a:rPr>
                        <a:t>u</a:t>
                      </a:r>
                      <a:r>
                        <a:rPr lang="en-US" sz="800" dirty="0">
                          <a:effectLst/>
                          <a:latin typeface="Arial" panose="020B0604020202020204" pitchFamily="34" charset="0"/>
                          <a:ea typeface="Arial" panose="020B0604020202020204" pitchFamily="34" charset="0"/>
                        </a:rPr>
                        <a:t>e </a:t>
                      </a:r>
                      <a:r>
                        <a:rPr lang="en-US" sz="800" spc="-5" dirty="0">
                          <a:effectLst/>
                          <a:latin typeface="Arial" panose="020B0604020202020204" pitchFamily="34" charset="0"/>
                          <a:ea typeface="Arial" panose="020B0604020202020204" pitchFamily="34" charset="0"/>
                        </a:rPr>
                        <a:t>l</a:t>
                      </a:r>
                      <a:r>
                        <a:rPr lang="en-US" sz="800" dirty="0">
                          <a:effectLst/>
                          <a:latin typeface="Arial" panose="020B0604020202020204" pitchFamily="34" charset="0"/>
                          <a:ea typeface="Arial" panose="020B0604020202020204" pitchFamily="34" charset="0"/>
                        </a:rPr>
                        <a:t>e   </a:t>
                      </a:r>
                      <a:r>
                        <a:rPr lang="en-US" sz="800" spc="180" dirty="0">
                          <a:effectLst/>
                          <a:latin typeface="Arial" panose="020B0604020202020204" pitchFamily="34" charset="0"/>
                          <a:ea typeface="Arial" panose="020B0604020202020204" pitchFamily="34" charset="0"/>
                        </a:rPr>
                        <a:t> </a:t>
                      </a:r>
                      <a:r>
                        <a:rPr lang="en-US" sz="800" spc="-10" dirty="0">
                          <a:effectLst/>
                          <a:latin typeface="Arial" panose="020B0604020202020204" pitchFamily="34" charset="0"/>
                          <a:ea typeface="Arial" panose="020B0604020202020204" pitchFamily="34" charset="0"/>
                        </a:rPr>
                        <a:t>r</a:t>
                      </a:r>
                      <a:r>
                        <a:rPr lang="en-US" sz="800" spc="10" dirty="0">
                          <a:effectLst/>
                          <a:latin typeface="Arial" panose="020B0604020202020204" pitchFamily="34" charset="0"/>
                          <a:ea typeface="Arial" panose="020B0604020202020204" pitchFamily="34" charset="0"/>
                        </a:rPr>
                        <a:t>e</a:t>
                      </a:r>
                      <a:r>
                        <a:rPr lang="en-US" sz="800" dirty="0">
                          <a:effectLst/>
                          <a:latin typeface="Arial" panose="020B0604020202020204" pitchFamily="34" charset="0"/>
                          <a:ea typeface="Arial" panose="020B0604020202020204" pitchFamily="34" charset="0"/>
                        </a:rPr>
                        <a:t>s</a:t>
                      </a:r>
                      <a:r>
                        <a:rPr lang="en-US" sz="800" spc="10" dirty="0">
                          <a:effectLst/>
                          <a:latin typeface="Arial" panose="020B0604020202020204" pitchFamily="34" charset="0"/>
                          <a:ea typeface="Arial" panose="020B0604020202020204" pitchFamily="34" charset="0"/>
                        </a:rPr>
                        <a:t>u</a:t>
                      </a:r>
                      <a:r>
                        <a:rPr lang="en-US" sz="800" spc="-5" dirty="0">
                          <a:effectLst/>
                          <a:latin typeface="Arial" panose="020B0604020202020204" pitchFamily="34" charset="0"/>
                          <a:ea typeface="Arial" panose="020B0604020202020204" pitchFamily="34" charset="0"/>
                        </a:rPr>
                        <a:t>l</a:t>
                      </a:r>
                      <a:r>
                        <a:rPr lang="en-US" sz="800" spc="-20" dirty="0">
                          <a:effectLst/>
                          <a:latin typeface="Arial" panose="020B0604020202020204" pitchFamily="34" charset="0"/>
                          <a:ea typeface="Arial" panose="020B0604020202020204" pitchFamily="34" charset="0"/>
                        </a:rPr>
                        <a:t>t</a:t>
                      </a:r>
                      <a:r>
                        <a:rPr lang="en-US" sz="800" spc="10" dirty="0">
                          <a:effectLst/>
                          <a:latin typeface="Arial" panose="020B0604020202020204" pitchFamily="34" charset="0"/>
                          <a:ea typeface="Arial" panose="020B0604020202020204" pitchFamily="34" charset="0"/>
                        </a:rPr>
                        <a:t>a</a:t>
                      </a:r>
                      <a:r>
                        <a:rPr lang="en-US" sz="800" dirty="0">
                          <a:effectLst/>
                          <a:latin typeface="Arial" panose="020B0604020202020204" pitchFamily="34" charset="0"/>
                          <a:ea typeface="Arial" panose="020B0604020202020204" pitchFamily="34" charset="0"/>
                        </a:rPr>
                        <a:t>n   </a:t>
                      </a:r>
                      <a:r>
                        <a:rPr lang="en-US" sz="800" spc="160" dirty="0">
                          <a:effectLst/>
                          <a:latin typeface="Arial" panose="020B0604020202020204" pitchFamily="34" charset="0"/>
                          <a:ea typeface="Arial" panose="020B0604020202020204" pitchFamily="34" charset="0"/>
                        </a:rPr>
                        <a:t> </a:t>
                      </a:r>
                      <a:r>
                        <a:rPr lang="en-US" sz="800" spc="-15" dirty="0">
                          <a:effectLst/>
                          <a:latin typeface="Arial" panose="020B0604020202020204" pitchFamily="34" charset="0"/>
                          <a:ea typeface="Arial" panose="020B0604020202020204" pitchFamily="34" charset="0"/>
                        </a:rPr>
                        <a:t>d</a:t>
                      </a:r>
                      <a:r>
                        <a:rPr lang="en-US" sz="800" dirty="0">
                          <a:effectLst/>
                          <a:latin typeface="Arial" panose="020B0604020202020204" pitchFamily="34" charset="0"/>
                          <a:ea typeface="Arial" panose="020B0604020202020204" pitchFamily="34" charset="0"/>
                        </a:rPr>
                        <a:t>e </a:t>
                      </a:r>
                      <a:r>
                        <a:rPr lang="en-US" sz="800" spc="-10" dirty="0">
                          <a:effectLst/>
                          <a:latin typeface="Arial" panose="020B0604020202020204" pitchFamily="34" charset="0"/>
                          <a:ea typeface="Arial" panose="020B0604020202020204" pitchFamily="34" charset="0"/>
                        </a:rPr>
                        <a:t>m</a:t>
                      </a:r>
                      <a:r>
                        <a:rPr lang="en-US" sz="800" spc="10" dirty="0">
                          <a:effectLst/>
                          <a:latin typeface="Arial" panose="020B0604020202020204" pitchFamily="34" charset="0"/>
                          <a:ea typeface="Arial" panose="020B0604020202020204" pitchFamily="34" charset="0"/>
                        </a:rPr>
                        <a:t>a</a:t>
                      </a:r>
                      <a:r>
                        <a:rPr lang="en-US" sz="800" dirty="0">
                          <a:effectLst/>
                          <a:latin typeface="Arial" panose="020B0604020202020204" pitchFamily="34" charset="0"/>
                          <a:ea typeface="Arial" panose="020B0604020202020204" pitchFamily="34" charset="0"/>
                        </a:rPr>
                        <a:t>y</a:t>
                      </a:r>
                      <a:r>
                        <a:rPr lang="en-US" sz="800" spc="10" dirty="0">
                          <a:effectLst/>
                          <a:latin typeface="Arial" panose="020B0604020202020204" pitchFamily="34" charset="0"/>
                          <a:ea typeface="Arial" panose="020B0604020202020204" pitchFamily="34" charset="0"/>
                        </a:rPr>
                        <a:t>o</a:t>
                      </a:r>
                      <a:r>
                        <a:rPr lang="en-US" sz="800" dirty="0">
                          <a:effectLst/>
                          <a:latin typeface="Arial" panose="020B0604020202020204" pitchFamily="34" charset="0"/>
                          <a:ea typeface="Arial" panose="020B0604020202020204" pitchFamily="34" charset="0"/>
                        </a:rPr>
                        <a:t>r  </a:t>
                      </a:r>
                      <a:r>
                        <a:rPr lang="en-US" sz="800" spc="110" dirty="0">
                          <a:effectLst/>
                          <a:latin typeface="Arial" panose="020B0604020202020204" pitchFamily="34" charset="0"/>
                          <a:ea typeface="Arial" panose="020B0604020202020204" pitchFamily="34" charset="0"/>
                        </a:rPr>
                        <a:t> </a:t>
                      </a:r>
                      <a:r>
                        <a:rPr lang="en-US" sz="800" dirty="0">
                          <a:effectLst/>
                          <a:latin typeface="Arial" panose="020B0604020202020204" pitchFamily="34" charset="0"/>
                          <a:ea typeface="Arial" panose="020B0604020202020204" pitchFamily="34" charset="0"/>
                        </a:rPr>
                        <a:t>y  </a:t>
                      </a:r>
                      <a:r>
                        <a:rPr lang="en-US" sz="800" spc="95" dirty="0">
                          <a:effectLst/>
                          <a:latin typeface="Arial" panose="020B0604020202020204" pitchFamily="34" charset="0"/>
                          <a:ea typeface="Arial" panose="020B0604020202020204" pitchFamily="34" charset="0"/>
                        </a:rPr>
                        <a:t> </a:t>
                      </a:r>
                      <a:r>
                        <a:rPr lang="en-US" sz="800" spc="-10" dirty="0">
                          <a:effectLst/>
                          <a:latin typeface="Arial" panose="020B0604020202020204" pitchFamily="34" charset="0"/>
                          <a:ea typeface="Arial" panose="020B0604020202020204" pitchFamily="34" charset="0"/>
                        </a:rPr>
                        <a:t>m</a:t>
                      </a:r>
                      <a:r>
                        <a:rPr lang="en-US" sz="800" spc="10" dirty="0">
                          <a:effectLst/>
                          <a:latin typeface="Arial" panose="020B0604020202020204" pitchFamily="34" charset="0"/>
                          <a:ea typeface="Arial" panose="020B0604020202020204" pitchFamily="34" charset="0"/>
                        </a:rPr>
                        <a:t>e</a:t>
                      </a:r>
                      <a:r>
                        <a:rPr lang="en-US" sz="800" spc="-15" dirty="0">
                          <a:effectLst/>
                          <a:latin typeface="Arial" panose="020B0604020202020204" pitchFamily="34" charset="0"/>
                          <a:ea typeface="Arial" panose="020B0604020202020204" pitchFamily="34" charset="0"/>
                        </a:rPr>
                        <a:t>n</a:t>
                      </a:r>
                      <a:r>
                        <a:rPr lang="en-US" sz="800" spc="10" dirty="0">
                          <a:effectLst/>
                          <a:latin typeface="Arial" panose="020B0604020202020204" pitchFamily="34" charset="0"/>
                          <a:ea typeface="Arial" panose="020B0604020202020204" pitchFamily="34" charset="0"/>
                        </a:rPr>
                        <a:t>o</a:t>
                      </a:r>
                      <a:r>
                        <a:rPr lang="en-US" sz="800" dirty="0">
                          <a:effectLst/>
                          <a:latin typeface="Arial" panose="020B0604020202020204" pitchFamily="34" charset="0"/>
                          <a:ea typeface="Arial" panose="020B0604020202020204" pitchFamily="34" charset="0"/>
                        </a:rPr>
                        <a:t>r </a:t>
                      </a:r>
                      <a:r>
                        <a:rPr lang="en-US" sz="800" spc="-5" dirty="0">
                          <a:effectLst/>
                          <a:latin typeface="Arial" panose="020B0604020202020204" pitchFamily="34" charset="0"/>
                          <a:ea typeface="Arial" panose="020B0604020202020204" pitchFamily="34" charset="0"/>
                        </a:rPr>
                        <a:t>i</a:t>
                      </a:r>
                      <a:r>
                        <a:rPr lang="en-US" sz="800" spc="10" dirty="0">
                          <a:effectLst/>
                          <a:latin typeface="Arial" panose="020B0604020202020204" pitchFamily="34" charset="0"/>
                          <a:ea typeface="Arial" panose="020B0604020202020204" pitchFamily="34" charset="0"/>
                        </a:rPr>
                        <a:t>n</a:t>
                      </a:r>
                      <a:r>
                        <a:rPr lang="en-US" sz="800" spc="5" dirty="0">
                          <a:effectLst/>
                          <a:latin typeface="Arial" panose="020B0604020202020204" pitchFamily="34" charset="0"/>
                          <a:ea typeface="Arial" panose="020B0604020202020204" pitchFamily="34" charset="0"/>
                        </a:rPr>
                        <a:t>t</a:t>
                      </a:r>
                      <a:r>
                        <a:rPr lang="en-US" sz="800" spc="10" dirty="0">
                          <a:effectLst/>
                          <a:latin typeface="Arial" panose="020B0604020202020204" pitchFamily="34" charset="0"/>
                          <a:ea typeface="Arial" panose="020B0604020202020204" pitchFamily="34" charset="0"/>
                        </a:rPr>
                        <a:t>e</a:t>
                      </a:r>
                      <a:r>
                        <a:rPr lang="en-US" sz="800" spc="-10" dirty="0">
                          <a:effectLst/>
                          <a:latin typeface="Arial" panose="020B0604020202020204" pitchFamily="34" charset="0"/>
                          <a:ea typeface="Arial" panose="020B0604020202020204" pitchFamily="34" charset="0"/>
                        </a:rPr>
                        <a:t>r</a:t>
                      </a:r>
                      <a:r>
                        <a:rPr lang="en-US" sz="800" spc="10" dirty="0">
                          <a:effectLst/>
                          <a:latin typeface="Arial" panose="020B0604020202020204" pitchFamily="34" charset="0"/>
                          <a:ea typeface="Arial" panose="020B0604020202020204" pitchFamily="34" charset="0"/>
                        </a:rPr>
                        <a:t>é</a:t>
                      </a:r>
                      <a:r>
                        <a:rPr lang="en-US" sz="800" dirty="0">
                          <a:effectLst/>
                          <a:latin typeface="Arial" panose="020B0604020202020204" pitchFamily="34" charset="0"/>
                          <a:ea typeface="Arial" panose="020B0604020202020204" pitchFamily="34" charset="0"/>
                        </a:rPr>
                        <a:t>s               </a:t>
                      </a:r>
                      <a:r>
                        <a:rPr lang="en-US" sz="800" spc="20" dirty="0">
                          <a:effectLst/>
                          <a:latin typeface="Arial" panose="020B0604020202020204" pitchFamily="34" charset="0"/>
                          <a:ea typeface="Arial" panose="020B0604020202020204" pitchFamily="34" charset="0"/>
                        </a:rPr>
                        <a:t> </a:t>
                      </a:r>
                      <a:r>
                        <a:rPr lang="en-US" sz="800" dirty="0">
                          <a:effectLst/>
                          <a:latin typeface="Arial" panose="020B0604020202020204" pitchFamily="34" charset="0"/>
                          <a:ea typeface="Arial" panose="020B0604020202020204" pitchFamily="34" charset="0"/>
                        </a:rPr>
                        <a:t>y </a:t>
                      </a:r>
                      <a:r>
                        <a:rPr lang="en-US" sz="800" spc="10" dirty="0">
                          <a:effectLst/>
                          <a:latin typeface="Arial" panose="020B0604020202020204" pitchFamily="34" charset="0"/>
                          <a:ea typeface="Arial" panose="020B0604020202020204" pitchFamily="34" charset="0"/>
                        </a:rPr>
                        <a:t>d</a:t>
                      </a:r>
                      <a:r>
                        <a:rPr lang="en-US" sz="800" spc="-30" dirty="0">
                          <a:effectLst/>
                          <a:latin typeface="Arial" panose="020B0604020202020204" pitchFamily="34" charset="0"/>
                          <a:ea typeface="Arial" panose="020B0604020202020204" pitchFamily="34" charset="0"/>
                        </a:rPr>
                        <a:t>i</a:t>
                      </a:r>
                      <a:r>
                        <a:rPr lang="en-US" sz="800" spc="30" dirty="0">
                          <a:effectLst/>
                          <a:latin typeface="Arial" panose="020B0604020202020204" pitchFamily="34" charset="0"/>
                          <a:ea typeface="Arial" panose="020B0604020202020204" pitchFamily="34" charset="0"/>
                        </a:rPr>
                        <a:t>f</a:t>
                      </a:r>
                      <a:r>
                        <a:rPr lang="en-US" sz="800" spc="-5" dirty="0">
                          <a:effectLst/>
                          <a:latin typeface="Arial" panose="020B0604020202020204" pitchFamily="34" charset="0"/>
                          <a:ea typeface="Arial" panose="020B0604020202020204" pitchFamily="34" charset="0"/>
                        </a:rPr>
                        <a:t>i</a:t>
                      </a:r>
                      <a:r>
                        <a:rPr lang="en-US" sz="800" dirty="0">
                          <a:effectLst/>
                          <a:latin typeface="Arial" panose="020B0604020202020204" pitchFamily="34" charset="0"/>
                          <a:ea typeface="Arial" panose="020B0604020202020204" pitchFamily="34" charset="0"/>
                        </a:rPr>
                        <a:t>c</a:t>
                      </a:r>
                      <a:r>
                        <a:rPr lang="en-US" sz="800" spc="10" dirty="0">
                          <a:effectLst/>
                          <a:latin typeface="Arial" panose="020B0604020202020204" pitchFamily="34" charset="0"/>
                          <a:ea typeface="Arial" panose="020B0604020202020204" pitchFamily="34" charset="0"/>
                        </a:rPr>
                        <a:t>u</a:t>
                      </a:r>
                      <a:r>
                        <a:rPr lang="en-US" sz="800" spc="-5" dirty="0">
                          <a:effectLst/>
                          <a:latin typeface="Arial" panose="020B0604020202020204" pitchFamily="34" charset="0"/>
                          <a:ea typeface="Arial" panose="020B0604020202020204" pitchFamily="34" charset="0"/>
                        </a:rPr>
                        <a:t>l</a:t>
                      </a:r>
                      <a:r>
                        <a:rPr lang="en-US" sz="800" spc="-20" dirty="0">
                          <a:effectLst/>
                          <a:latin typeface="Arial" panose="020B0604020202020204" pitchFamily="34" charset="0"/>
                          <a:ea typeface="Arial" panose="020B0604020202020204" pitchFamily="34" charset="0"/>
                        </a:rPr>
                        <a:t>t</a:t>
                      </a:r>
                      <a:r>
                        <a:rPr lang="en-US" sz="800" spc="10" dirty="0">
                          <a:effectLst/>
                          <a:latin typeface="Arial" panose="020B0604020202020204" pitchFamily="34" charset="0"/>
                          <a:ea typeface="Arial" panose="020B0604020202020204" pitchFamily="34" charset="0"/>
                        </a:rPr>
                        <a:t>a</a:t>
                      </a:r>
                      <a:r>
                        <a:rPr lang="en-US" sz="800" spc="20" dirty="0">
                          <a:effectLst/>
                          <a:latin typeface="Arial" panose="020B0604020202020204" pitchFamily="34" charset="0"/>
                          <a:ea typeface="Arial" panose="020B0604020202020204" pitchFamily="34" charset="0"/>
                        </a:rPr>
                        <a:t>d</a:t>
                      </a:r>
                      <a:r>
                        <a:rPr lang="en-US" sz="800" dirty="0">
                          <a:effectLst/>
                          <a:latin typeface="Arial" panose="020B0604020202020204" pitchFamily="34" charset="0"/>
                          <a:ea typeface="Arial" panose="020B0604020202020204" pitchFamily="34" charset="0"/>
                        </a:rPr>
                        <a:t>, </a:t>
                      </a:r>
                      <a:r>
                        <a:rPr lang="en-US" sz="800" spc="-10" dirty="0">
                          <a:effectLst/>
                          <a:latin typeface="Arial" panose="020B0604020202020204" pitchFamily="34" charset="0"/>
                          <a:ea typeface="Arial" panose="020B0604020202020204" pitchFamily="34" charset="0"/>
                        </a:rPr>
                        <a:t>r</a:t>
                      </a:r>
                      <a:r>
                        <a:rPr lang="en-US" sz="800" spc="10" dirty="0">
                          <a:effectLst/>
                          <a:latin typeface="Arial" panose="020B0604020202020204" pitchFamily="34" charset="0"/>
                          <a:ea typeface="Arial" panose="020B0604020202020204" pitchFamily="34" charset="0"/>
                        </a:rPr>
                        <a:t>e</a:t>
                      </a:r>
                      <a:r>
                        <a:rPr lang="en-US" sz="800" dirty="0">
                          <a:effectLst/>
                          <a:latin typeface="Arial" panose="020B0604020202020204" pitchFamily="34" charset="0"/>
                          <a:ea typeface="Arial" panose="020B0604020202020204" pitchFamily="34" charset="0"/>
                        </a:rPr>
                        <a:t>c</a:t>
                      </a:r>
                      <a:r>
                        <a:rPr lang="en-US" sz="800" spc="10" dirty="0">
                          <a:effectLst/>
                          <a:latin typeface="Arial" panose="020B0604020202020204" pitchFamily="34" charset="0"/>
                          <a:ea typeface="Arial" panose="020B0604020202020204" pitchFamily="34" charset="0"/>
                        </a:rPr>
                        <a:t>o</a:t>
                      </a:r>
                      <a:r>
                        <a:rPr lang="en-US" sz="800" spc="-15" dirty="0">
                          <a:effectLst/>
                          <a:latin typeface="Arial" panose="020B0604020202020204" pitchFamily="34" charset="0"/>
                          <a:ea typeface="Arial" panose="020B0604020202020204" pitchFamily="34" charset="0"/>
                        </a:rPr>
                        <a:t>n</a:t>
                      </a:r>
                      <a:r>
                        <a:rPr lang="en-US" sz="800" spc="10" dirty="0">
                          <a:effectLst/>
                          <a:latin typeface="Arial" panose="020B0604020202020204" pitchFamily="34" charset="0"/>
                          <a:ea typeface="Arial" panose="020B0604020202020204" pitchFamily="34" charset="0"/>
                        </a:rPr>
                        <a:t>o</a:t>
                      </a:r>
                      <a:r>
                        <a:rPr lang="en-US" sz="800" dirty="0">
                          <a:effectLst/>
                          <a:latin typeface="Arial" panose="020B0604020202020204" pitchFamily="34" charset="0"/>
                          <a:ea typeface="Arial" panose="020B0604020202020204" pitchFamily="34" charset="0"/>
                        </a:rPr>
                        <a:t>c</a:t>
                      </a:r>
                      <a:r>
                        <a:rPr lang="en-US" sz="800" spc="-5" dirty="0">
                          <a:effectLst/>
                          <a:latin typeface="Arial" panose="020B0604020202020204" pitchFamily="34" charset="0"/>
                          <a:ea typeface="Arial" panose="020B0604020202020204" pitchFamily="34" charset="0"/>
                        </a:rPr>
                        <a:t>i</a:t>
                      </a:r>
                      <a:r>
                        <a:rPr lang="en-US" sz="800" spc="-15" dirty="0">
                          <a:effectLst/>
                          <a:latin typeface="Arial" panose="020B0604020202020204" pitchFamily="34" charset="0"/>
                          <a:ea typeface="Arial" panose="020B0604020202020204" pitchFamily="34" charset="0"/>
                        </a:rPr>
                        <a:t>e</a:t>
                      </a:r>
                      <a:r>
                        <a:rPr lang="en-US" sz="800" spc="10" dirty="0">
                          <a:effectLst/>
                          <a:latin typeface="Arial" panose="020B0604020202020204" pitchFamily="34" charset="0"/>
                          <a:ea typeface="Arial" panose="020B0604020202020204" pitchFamily="34" charset="0"/>
                        </a:rPr>
                        <a:t>n</a:t>
                      </a:r>
                      <a:r>
                        <a:rPr lang="en-US" sz="800" spc="-15" dirty="0">
                          <a:effectLst/>
                          <a:latin typeface="Arial" panose="020B0604020202020204" pitchFamily="34" charset="0"/>
                          <a:ea typeface="Arial" panose="020B0604020202020204" pitchFamily="34" charset="0"/>
                        </a:rPr>
                        <a:t>d</a:t>
                      </a:r>
                      <a:r>
                        <a:rPr lang="en-US" sz="800" dirty="0">
                          <a:effectLst/>
                          <a:latin typeface="Arial" panose="020B0604020202020204" pitchFamily="34" charset="0"/>
                          <a:ea typeface="Arial" panose="020B0604020202020204" pitchFamily="34" charset="0"/>
                        </a:rPr>
                        <a:t>o    </a:t>
                      </a:r>
                      <a:r>
                        <a:rPr lang="en-US" sz="800" spc="95" dirty="0">
                          <a:effectLst/>
                          <a:latin typeface="Arial" panose="020B0604020202020204" pitchFamily="34" charset="0"/>
                          <a:ea typeface="Arial" panose="020B0604020202020204" pitchFamily="34" charset="0"/>
                        </a:rPr>
                        <a:t> </a:t>
                      </a:r>
                      <a:r>
                        <a:rPr lang="en-US" sz="800" dirty="0">
                          <a:effectLst/>
                          <a:latin typeface="Arial" panose="020B0604020202020204" pitchFamily="34" charset="0"/>
                          <a:ea typeface="Arial" panose="020B0604020202020204" pitchFamily="34" charset="0"/>
                        </a:rPr>
                        <a:t>y c</a:t>
                      </a:r>
                      <a:r>
                        <a:rPr lang="en-US" sz="800" spc="10" dirty="0">
                          <a:effectLst/>
                          <a:latin typeface="Arial" panose="020B0604020202020204" pitchFamily="34" charset="0"/>
                          <a:ea typeface="Arial" panose="020B0604020202020204" pitchFamily="34" charset="0"/>
                        </a:rPr>
                        <a:t>on</a:t>
                      </a:r>
                      <a:r>
                        <a:rPr lang="en-US" sz="800" spc="5" dirty="0">
                          <a:effectLst/>
                          <a:latin typeface="Arial" panose="020B0604020202020204" pitchFamily="34" charset="0"/>
                          <a:ea typeface="Arial" panose="020B0604020202020204" pitchFamily="34" charset="0"/>
                        </a:rPr>
                        <a:t>t</a:t>
                      </a:r>
                      <a:r>
                        <a:rPr lang="en-US" sz="800" spc="-30" dirty="0">
                          <a:effectLst/>
                          <a:latin typeface="Arial" panose="020B0604020202020204" pitchFamily="34" charset="0"/>
                          <a:ea typeface="Arial" panose="020B0604020202020204" pitchFamily="34" charset="0"/>
                        </a:rPr>
                        <a:t>r</a:t>
                      </a:r>
                      <a:r>
                        <a:rPr lang="en-US" sz="800" spc="10" dirty="0">
                          <a:effectLst/>
                          <a:latin typeface="Arial" panose="020B0604020202020204" pitchFamily="34" charset="0"/>
                          <a:ea typeface="Arial" panose="020B0604020202020204" pitchFamily="34" charset="0"/>
                        </a:rPr>
                        <a:t>o</a:t>
                      </a:r>
                      <a:r>
                        <a:rPr lang="en-US" sz="800" spc="-5" dirty="0">
                          <a:effectLst/>
                          <a:latin typeface="Arial" panose="020B0604020202020204" pitchFamily="34" charset="0"/>
                          <a:ea typeface="Arial" panose="020B0604020202020204" pitchFamily="34" charset="0"/>
                        </a:rPr>
                        <a:t>l</a:t>
                      </a:r>
                      <a:r>
                        <a:rPr lang="en-US" sz="800" spc="10" dirty="0">
                          <a:effectLst/>
                          <a:latin typeface="Arial" panose="020B0604020202020204" pitchFamily="34" charset="0"/>
                          <a:ea typeface="Arial" panose="020B0604020202020204" pitchFamily="34" charset="0"/>
                        </a:rPr>
                        <a:t>a</a:t>
                      </a:r>
                      <a:r>
                        <a:rPr lang="en-US" sz="800" spc="-15" dirty="0">
                          <a:effectLst/>
                          <a:latin typeface="Arial" panose="020B0604020202020204" pitchFamily="34" charset="0"/>
                          <a:ea typeface="Arial" panose="020B0604020202020204" pitchFamily="34" charset="0"/>
                        </a:rPr>
                        <a:t>nd</a:t>
                      </a:r>
                      <a:r>
                        <a:rPr lang="en-US" sz="800" dirty="0">
                          <a:effectLst/>
                          <a:latin typeface="Arial" panose="020B0604020202020204" pitchFamily="34" charset="0"/>
                          <a:ea typeface="Arial" panose="020B0604020202020204" pitchFamily="34" charset="0"/>
                        </a:rPr>
                        <a:t>o   </a:t>
                      </a:r>
                      <a:r>
                        <a:rPr lang="en-US" sz="800" spc="110" dirty="0">
                          <a:effectLst/>
                          <a:latin typeface="Arial" panose="020B0604020202020204" pitchFamily="34" charset="0"/>
                          <a:ea typeface="Arial" panose="020B0604020202020204" pitchFamily="34" charset="0"/>
                        </a:rPr>
                        <a:t> </a:t>
                      </a:r>
                      <a:r>
                        <a:rPr lang="en-US" sz="800" spc="-25" dirty="0">
                          <a:effectLst/>
                          <a:latin typeface="Arial" panose="020B0604020202020204" pitchFamily="34" charset="0"/>
                          <a:ea typeface="Arial" panose="020B0604020202020204" pitchFamily="34" charset="0"/>
                        </a:rPr>
                        <a:t>s</a:t>
                      </a:r>
                      <a:r>
                        <a:rPr lang="en-US" sz="800" spc="10" dirty="0">
                          <a:effectLst/>
                          <a:latin typeface="Arial" panose="020B0604020202020204" pitchFamily="34" charset="0"/>
                          <a:ea typeface="Arial" panose="020B0604020202020204" pitchFamily="34" charset="0"/>
                        </a:rPr>
                        <a:t>u</a:t>
                      </a:r>
                      <a:r>
                        <a:rPr lang="en-US" sz="800" dirty="0">
                          <a:effectLst/>
                          <a:latin typeface="Arial" panose="020B0604020202020204" pitchFamily="34" charset="0"/>
                          <a:ea typeface="Arial" panose="020B0604020202020204" pitchFamily="34" charset="0"/>
                        </a:rPr>
                        <a:t>s </a:t>
                      </a:r>
                      <a:r>
                        <a:rPr lang="en-US" sz="800" spc="-10" dirty="0">
                          <a:effectLst/>
                          <a:latin typeface="Arial" panose="020B0604020202020204" pitchFamily="34" charset="0"/>
                          <a:ea typeface="Arial" panose="020B0604020202020204" pitchFamily="34" charset="0"/>
                        </a:rPr>
                        <a:t>r</a:t>
                      </a:r>
                      <a:r>
                        <a:rPr lang="en-US" sz="800" spc="10" dirty="0">
                          <a:effectLst/>
                          <a:latin typeface="Arial" panose="020B0604020202020204" pitchFamily="34" charset="0"/>
                          <a:ea typeface="Arial" panose="020B0604020202020204" pitchFamily="34" charset="0"/>
                        </a:rPr>
                        <a:t>ea</a:t>
                      </a:r>
                      <a:r>
                        <a:rPr lang="en-US" sz="800" dirty="0">
                          <a:effectLst/>
                          <a:latin typeface="Arial" panose="020B0604020202020204" pitchFamily="34" charset="0"/>
                          <a:ea typeface="Arial" panose="020B0604020202020204" pitchFamily="34" charset="0"/>
                        </a:rPr>
                        <a:t>cc</a:t>
                      </a:r>
                      <a:r>
                        <a:rPr lang="en-US" sz="800" spc="-5" dirty="0">
                          <a:effectLst/>
                          <a:latin typeface="Arial" panose="020B0604020202020204" pitchFamily="34" charset="0"/>
                          <a:ea typeface="Arial" panose="020B0604020202020204" pitchFamily="34" charset="0"/>
                        </a:rPr>
                        <a:t>i</a:t>
                      </a:r>
                      <a:r>
                        <a:rPr lang="en-US" sz="800" spc="-15" dirty="0">
                          <a:effectLst/>
                          <a:latin typeface="Arial" panose="020B0604020202020204" pitchFamily="34" charset="0"/>
                          <a:ea typeface="Arial" panose="020B0604020202020204" pitchFamily="34" charset="0"/>
                        </a:rPr>
                        <a:t>o</a:t>
                      </a:r>
                      <a:r>
                        <a:rPr lang="en-US" sz="800" spc="10" dirty="0">
                          <a:effectLst/>
                          <a:latin typeface="Arial" panose="020B0604020202020204" pitchFamily="34" charset="0"/>
                          <a:ea typeface="Arial" panose="020B0604020202020204" pitchFamily="34" charset="0"/>
                        </a:rPr>
                        <a:t>ne</a:t>
                      </a:r>
                      <a:r>
                        <a:rPr lang="en-US" sz="800" dirty="0">
                          <a:effectLst/>
                          <a:latin typeface="Arial" panose="020B0604020202020204" pitchFamily="34" charset="0"/>
                          <a:ea typeface="Arial" panose="020B0604020202020204" pitchFamily="34" charset="0"/>
                        </a:rPr>
                        <a:t>s</a:t>
                      </a:r>
                      <a:r>
                        <a:rPr lang="en-US" sz="800" spc="295" dirty="0">
                          <a:effectLst/>
                          <a:latin typeface="Arial" panose="020B0604020202020204" pitchFamily="34" charset="0"/>
                          <a:ea typeface="Arial" panose="020B0604020202020204" pitchFamily="34" charset="0"/>
                        </a:rPr>
                        <a:t> </a:t>
                      </a:r>
                      <a:r>
                        <a:rPr lang="en-US" sz="800" spc="30" dirty="0">
                          <a:effectLst/>
                          <a:latin typeface="Arial" panose="020B0604020202020204" pitchFamily="34" charset="0"/>
                          <a:ea typeface="Arial" panose="020B0604020202020204" pitchFamily="34" charset="0"/>
                        </a:rPr>
                        <a:t>f</a:t>
                      </a:r>
                      <a:r>
                        <a:rPr lang="en-US" sz="800" spc="-10" dirty="0">
                          <a:effectLst/>
                          <a:latin typeface="Arial" panose="020B0604020202020204" pitchFamily="34" charset="0"/>
                          <a:ea typeface="Arial" panose="020B0604020202020204" pitchFamily="34" charset="0"/>
                        </a:rPr>
                        <a:t>r</a:t>
                      </a:r>
                      <a:r>
                        <a:rPr lang="en-US" sz="800" spc="-15" dirty="0">
                          <a:effectLst/>
                          <a:latin typeface="Arial" panose="020B0604020202020204" pitchFamily="34" charset="0"/>
                          <a:ea typeface="Arial" panose="020B0604020202020204" pitchFamily="34" charset="0"/>
                        </a:rPr>
                        <a:t>e</a:t>
                      </a:r>
                      <a:r>
                        <a:rPr lang="en-US" sz="800" spc="10" dirty="0">
                          <a:effectLst/>
                          <a:latin typeface="Arial" panose="020B0604020202020204" pitchFamily="34" charset="0"/>
                          <a:ea typeface="Arial" panose="020B0604020202020204" pitchFamily="34" charset="0"/>
                        </a:rPr>
                        <a:t>n</a:t>
                      </a:r>
                      <a:r>
                        <a:rPr lang="en-US" sz="800" spc="-20" dirty="0">
                          <a:effectLst/>
                          <a:latin typeface="Arial" panose="020B0604020202020204" pitchFamily="34" charset="0"/>
                          <a:ea typeface="Arial" panose="020B0604020202020204" pitchFamily="34" charset="0"/>
                        </a:rPr>
                        <a:t>t</a:t>
                      </a:r>
                      <a:r>
                        <a:rPr lang="en-US" sz="800" dirty="0">
                          <a:effectLst/>
                          <a:latin typeface="Arial" panose="020B0604020202020204" pitchFamily="34" charset="0"/>
                          <a:ea typeface="Arial" panose="020B0604020202020204" pitchFamily="34" charset="0"/>
                        </a:rPr>
                        <a:t>e a       </a:t>
                      </a:r>
                      <a:r>
                        <a:rPr lang="en-US" sz="800" spc="165" dirty="0">
                          <a:effectLst/>
                          <a:latin typeface="Arial" panose="020B0604020202020204" pitchFamily="34" charset="0"/>
                          <a:ea typeface="Arial" panose="020B0604020202020204" pitchFamily="34" charset="0"/>
                        </a:rPr>
                        <a:t> </a:t>
                      </a:r>
                      <a:r>
                        <a:rPr lang="en-US" sz="800" spc="-10" dirty="0">
                          <a:effectLst/>
                          <a:latin typeface="Arial" panose="020B0604020202020204" pitchFamily="34" charset="0"/>
                          <a:ea typeface="Arial" panose="020B0604020202020204" pitchFamily="34" charset="0"/>
                        </a:rPr>
                        <a:t>r</a:t>
                      </a:r>
                      <a:r>
                        <a:rPr lang="en-US" sz="800" spc="10" dirty="0">
                          <a:effectLst/>
                          <a:latin typeface="Arial" panose="020B0604020202020204" pitchFamily="34" charset="0"/>
                          <a:ea typeface="Arial" panose="020B0604020202020204" pitchFamily="34" charset="0"/>
                        </a:rPr>
                        <a:t>e</a:t>
                      </a:r>
                      <a:r>
                        <a:rPr lang="en-US" sz="800" spc="-20" dirty="0">
                          <a:effectLst/>
                          <a:latin typeface="Arial" panose="020B0604020202020204" pitchFamily="34" charset="0"/>
                          <a:ea typeface="Arial" panose="020B0604020202020204" pitchFamily="34" charset="0"/>
                        </a:rPr>
                        <a:t>t</a:t>
                      </a:r>
                      <a:r>
                        <a:rPr lang="en-US" sz="800" spc="10" dirty="0">
                          <a:effectLst/>
                          <a:latin typeface="Arial" panose="020B0604020202020204" pitchFamily="34" charset="0"/>
                          <a:ea typeface="Arial" panose="020B0604020202020204" pitchFamily="34" charset="0"/>
                        </a:rPr>
                        <a:t>o</a:t>
                      </a:r>
                      <a:r>
                        <a:rPr lang="en-US" sz="800" dirty="0">
                          <a:effectLst/>
                          <a:latin typeface="Arial" panose="020B0604020202020204" pitchFamily="34" charset="0"/>
                          <a:ea typeface="Arial" panose="020B0604020202020204" pitchFamily="34" charset="0"/>
                        </a:rPr>
                        <a:t>s       </a:t>
                      </a:r>
                      <a:r>
                        <a:rPr lang="en-US" sz="800" spc="130" dirty="0">
                          <a:effectLst/>
                          <a:latin typeface="Arial" panose="020B0604020202020204" pitchFamily="34" charset="0"/>
                          <a:ea typeface="Arial" panose="020B0604020202020204" pitchFamily="34" charset="0"/>
                        </a:rPr>
                        <a:t> </a:t>
                      </a:r>
                      <a:r>
                        <a:rPr lang="en-US" sz="800" dirty="0">
                          <a:effectLst/>
                          <a:latin typeface="Arial" panose="020B0604020202020204" pitchFamily="34" charset="0"/>
                          <a:ea typeface="Arial" panose="020B0604020202020204" pitchFamily="34" charset="0"/>
                        </a:rPr>
                        <a:t>y </a:t>
                      </a:r>
                      <a:r>
                        <a:rPr lang="en-US" sz="800" spc="10" dirty="0">
                          <a:effectLst/>
                          <a:latin typeface="Arial" panose="020B0604020202020204" pitchFamily="34" charset="0"/>
                          <a:ea typeface="Arial" panose="020B0604020202020204" pitchFamily="34" charset="0"/>
                        </a:rPr>
                        <a:t>ob</a:t>
                      </a:r>
                      <a:r>
                        <a:rPr lang="en-US" sz="800" dirty="0">
                          <a:effectLst/>
                          <a:latin typeface="Arial" panose="020B0604020202020204" pitchFamily="34" charset="0"/>
                          <a:ea typeface="Arial" panose="020B0604020202020204" pitchFamily="34" charset="0"/>
                        </a:rPr>
                        <a:t>s</a:t>
                      </a:r>
                      <a:r>
                        <a:rPr lang="en-US" sz="800" spc="-20" dirty="0">
                          <a:effectLst/>
                          <a:latin typeface="Arial" panose="020B0604020202020204" pitchFamily="34" charset="0"/>
                          <a:ea typeface="Arial" panose="020B0604020202020204" pitchFamily="34" charset="0"/>
                        </a:rPr>
                        <a:t>t</a:t>
                      </a:r>
                      <a:r>
                        <a:rPr lang="en-US" sz="800" spc="10" dirty="0">
                          <a:effectLst/>
                          <a:latin typeface="Arial" panose="020B0604020202020204" pitchFamily="34" charset="0"/>
                          <a:ea typeface="Arial" panose="020B0604020202020204" pitchFamily="34" charset="0"/>
                        </a:rPr>
                        <a:t>á</a:t>
                      </a:r>
                      <a:r>
                        <a:rPr lang="en-US" sz="800" dirty="0">
                          <a:effectLst/>
                          <a:latin typeface="Arial" panose="020B0604020202020204" pitchFamily="34" charset="0"/>
                          <a:ea typeface="Arial" panose="020B0604020202020204" pitchFamily="34" charset="0"/>
                        </a:rPr>
                        <a:t>c</a:t>
                      </a:r>
                      <a:r>
                        <a:rPr lang="en-US" sz="800" spc="10" dirty="0">
                          <a:effectLst/>
                          <a:latin typeface="Arial" panose="020B0604020202020204" pitchFamily="34" charset="0"/>
                          <a:ea typeface="Arial" panose="020B0604020202020204" pitchFamily="34" charset="0"/>
                        </a:rPr>
                        <a:t>u</a:t>
                      </a:r>
                      <a:r>
                        <a:rPr lang="en-US" sz="800" spc="-30" dirty="0">
                          <a:effectLst/>
                          <a:latin typeface="Arial" panose="020B0604020202020204" pitchFamily="34" charset="0"/>
                          <a:ea typeface="Arial" panose="020B0604020202020204" pitchFamily="34" charset="0"/>
                        </a:rPr>
                        <a:t>l</a:t>
                      </a:r>
                      <a:r>
                        <a:rPr lang="en-US" sz="800" spc="10" dirty="0">
                          <a:effectLst/>
                          <a:latin typeface="Arial" panose="020B0604020202020204" pitchFamily="34" charset="0"/>
                          <a:ea typeface="Arial" panose="020B0604020202020204" pitchFamily="34" charset="0"/>
                        </a:rPr>
                        <a:t>o</a:t>
                      </a:r>
                      <a:r>
                        <a:rPr lang="en-US" sz="800" dirty="0">
                          <a:effectLst/>
                          <a:latin typeface="Arial" panose="020B0604020202020204" pitchFamily="34" charset="0"/>
                          <a:ea typeface="Arial" panose="020B0604020202020204" pitchFamily="34" charset="0"/>
                        </a:rPr>
                        <a:t>s.</a:t>
                      </a:r>
                      <a:endParaRPr lang="es-MX" sz="800" dirty="0">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D9C3"/>
                    </a:solidFill>
                  </a:tcPr>
                </a:tc>
                <a:tc>
                  <a:txBody>
                    <a:bodyPr/>
                    <a:lstStyle/>
                    <a:p>
                      <a:pPr>
                        <a:spcAft>
                          <a:spcPts val="0"/>
                        </a:spcAft>
                      </a:pPr>
                      <a:r>
                        <a:rPr lang="en-US" sz="800" dirty="0">
                          <a:effectLst/>
                          <a:latin typeface="Times New Roman" panose="02020603050405020304" pitchFamily="18" charset="0"/>
                          <a:ea typeface="Times New Roman" panose="02020603050405020304" pitchFamily="18" charset="0"/>
                        </a:rPr>
                        <a:t> </a:t>
                      </a:r>
                      <a:endParaRPr lang="es-MX" sz="800" dirty="0">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DDD9C3"/>
                    </a:solidFill>
                  </a:tcPr>
                </a:tc>
                <a:extLst>
                  <a:ext uri="{0D108BD9-81ED-4DB2-BD59-A6C34878D82A}">
                    <a16:rowId xmlns:a16="http://schemas.microsoft.com/office/drawing/2014/main" val="1689858639"/>
                  </a:ext>
                </a:extLst>
              </a:tr>
              <a:tr h="1682962">
                <a:tc>
                  <a:txBody>
                    <a:bodyPr/>
                    <a:lstStyle/>
                    <a:p>
                      <a:pPr marL="65405">
                        <a:lnSpc>
                          <a:spcPts val="1200"/>
                        </a:lnSpc>
                        <a:spcAft>
                          <a:spcPts val="0"/>
                        </a:spcAft>
                      </a:pPr>
                      <a:r>
                        <a:rPr lang="en-US" sz="800" b="1" spc="10" dirty="0" smtClean="0">
                          <a:effectLst/>
                          <a:latin typeface="Arial" panose="020B0604020202020204" pitchFamily="34" charset="0"/>
                          <a:ea typeface="Arial" panose="020B0604020202020204" pitchFamily="34" charset="0"/>
                        </a:rPr>
                        <a:t>3.2</a:t>
                      </a:r>
                      <a:r>
                        <a:rPr lang="en-US" sz="800" b="1" spc="10" baseline="0" dirty="0" smtClean="0">
                          <a:effectLst/>
                          <a:latin typeface="Arial" panose="020B0604020202020204" pitchFamily="34" charset="0"/>
                          <a:ea typeface="Arial" panose="020B0604020202020204" pitchFamily="34" charset="0"/>
                        </a:rPr>
                        <a:t> </a:t>
                      </a:r>
                      <a:r>
                        <a:rPr lang="en-US" sz="800" b="1" spc="10" baseline="0" dirty="0" err="1" smtClean="0">
                          <a:effectLst/>
                          <a:latin typeface="Arial" panose="020B0604020202020204" pitchFamily="34" charset="0"/>
                          <a:ea typeface="Arial" panose="020B0604020202020204" pitchFamily="34" charset="0"/>
                        </a:rPr>
                        <a:t>Teoría</a:t>
                      </a:r>
                      <a:r>
                        <a:rPr lang="en-US" sz="800" b="1" spc="10" baseline="0" dirty="0" smtClean="0">
                          <a:effectLst/>
                          <a:latin typeface="Arial" panose="020B0604020202020204" pitchFamily="34" charset="0"/>
                          <a:ea typeface="Arial" panose="020B0604020202020204" pitchFamily="34" charset="0"/>
                        </a:rPr>
                        <a:t> del color</a:t>
                      </a:r>
                      <a:endParaRPr lang="en-US" sz="800" b="1" dirty="0" smtClean="0">
                        <a:effectLst/>
                        <a:latin typeface="Arial" panose="020B0604020202020204" pitchFamily="34" charset="0"/>
                        <a:ea typeface="Arial" panose="020B0604020202020204" pitchFamily="34" charset="0"/>
                      </a:endParaRPr>
                    </a:p>
                    <a:p>
                      <a:pPr marL="65405">
                        <a:lnSpc>
                          <a:spcPts val="1200"/>
                        </a:lnSpc>
                        <a:spcAft>
                          <a:spcPts val="0"/>
                        </a:spcAft>
                      </a:pPr>
                      <a:endParaRPr lang="en-US" sz="1400" b="1" dirty="0" smtClean="0">
                        <a:effectLst/>
                        <a:latin typeface="Arial" panose="020B0604020202020204" pitchFamily="34" charset="0"/>
                        <a:ea typeface="Times New Roman" panose="02020603050405020304" pitchFamily="18" charset="0"/>
                      </a:endParaRPr>
                    </a:p>
                    <a:p>
                      <a:pPr marL="65405">
                        <a:lnSpc>
                          <a:spcPts val="1200"/>
                        </a:lnSpc>
                        <a:spcAft>
                          <a:spcPts val="0"/>
                        </a:spcAft>
                      </a:pPr>
                      <a:endParaRPr lang="es-MX" sz="1400" b="1" dirty="0">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D9C3"/>
                    </a:solidFill>
                  </a:tcPr>
                </a:tc>
                <a:tc>
                  <a:txBody>
                    <a:bodyPr/>
                    <a:lstStyle/>
                    <a:p>
                      <a:pPr marL="63500" marR="40005">
                        <a:lnSpc>
                          <a:spcPts val="1200"/>
                        </a:lnSpc>
                        <a:spcBef>
                          <a:spcPts val="10"/>
                        </a:spcBef>
                        <a:spcAft>
                          <a:spcPts val="0"/>
                        </a:spcAft>
                      </a:pPr>
                      <a:r>
                        <a:rPr lang="en-US" sz="800" spc="-5" dirty="0">
                          <a:effectLst/>
                          <a:latin typeface="Arial" panose="020B0604020202020204" pitchFamily="34" charset="0"/>
                          <a:ea typeface="Arial" panose="020B0604020202020204" pitchFamily="34" charset="0"/>
                        </a:rPr>
                        <a:t>D</a:t>
                      </a:r>
                      <a:r>
                        <a:rPr lang="en-US" sz="800" spc="10" dirty="0">
                          <a:effectLst/>
                          <a:latin typeface="Arial" panose="020B0604020202020204" pitchFamily="34" charset="0"/>
                          <a:ea typeface="Arial" panose="020B0604020202020204" pitchFamily="34" charset="0"/>
                        </a:rPr>
                        <a:t>e</a:t>
                      </a:r>
                      <a:r>
                        <a:rPr lang="en-US" sz="800" dirty="0">
                          <a:effectLst/>
                          <a:latin typeface="Arial" panose="020B0604020202020204" pitchFamily="34" charset="0"/>
                          <a:ea typeface="Arial" panose="020B0604020202020204" pitchFamily="34" charset="0"/>
                        </a:rPr>
                        <a:t>sc</a:t>
                      </a:r>
                      <a:r>
                        <a:rPr lang="en-US" sz="800" spc="-10" dirty="0">
                          <a:effectLst/>
                          <a:latin typeface="Arial" panose="020B0604020202020204" pitchFamily="34" charset="0"/>
                          <a:ea typeface="Arial" panose="020B0604020202020204" pitchFamily="34" charset="0"/>
                        </a:rPr>
                        <a:t>r</a:t>
                      </a:r>
                      <a:r>
                        <a:rPr lang="en-US" sz="800" spc="-5" dirty="0">
                          <a:effectLst/>
                          <a:latin typeface="Arial" panose="020B0604020202020204" pitchFamily="34" charset="0"/>
                          <a:ea typeface="Arial" panose="020B0604020202020204" pitchFamily="34" charset="0"/>
                        </a:rPr>
                        <a:t>i</a:t>
                      </a:r>
                      <a:r>
                        <a:rPr lang="en-US" sz="800" spc="10" dirty="0">
                          <a:effectLst/>
                          <a:latin typeface="Arial" panose="020B0604020202020204" pitchFamily="34" charset="0"/>
                          <a:ea typeface="Arial" panose="020B0604020202020204" pitchFamily="34" charset="0"/>
                        </a:rPr>
                        <a:t>b</a:t>
                      </a:r>
                      <a:r>
                        <a:rPr lang="en-US" sz="800" dirty="0">
                          <a:effectLst/>
                          <a:latin typeface="Arial" panose="020B0604020202020204" pitchFamily="34" charset="0"/>
                          <a:ea typeface="Arial" panose="020B0604020202020204" pitchFamily="34" charset="0"/>
                        </a:rPr>
                        <a:t>e        </a:t>
                      </a:r>
                      <a:r>
                        <a:rPr lang="en-US" sz="800" spc="25" dirty="0">
                          <a:effectLst/>
                          <a:latin typeface="Arial" panose="020B0604020202020204" pitchFamily="34" charset="0"/>
                          <a:ea typeface="Arial" panose="020B0604020202020204" pitchFamily="34" charset="0"/>
                        </a:rPr>
                        <a:t> </a:t>
                      </a:r>
                      <a:r>
                        <a:rPr lang="en-US" sz="800" spc="-30" dirty="0">
                          <a:effectLst/>
                          <a:latin typeface="Arial" panose="020B0604020202020204" pitchFamily="34" charset="0"/>
                          <a:ea typeface="Arial" panose="020B0604020202020204" pitchFamily="34" charset="0"/>
                        </a:rPr>
                        <a:t>l</a:t>
                      </a:r>
                      <a:r>
                        <a:rPr lang="en-US" sz="800" dirty="0">
                          <a:effectLst/>
                          <a:latin typeface="Arial" panose="020B0604020202020204" pitchFamily="34" charset="0"/>
                          <a:ea typeface="Arial" panose="020B0604020202020204" pitchFamily="34" charset="0"/>
                        </a:rPr>
                        <a:t>a </a:t>
                      </a:r>
                      <a:r>
                        <a:rPr lang="en-US" sz="800" spc="5" dirty="0" err="1">
                          <a:effectLst/>
                          <a:latin typeface="Arial" panose="020B0604020202020204" pitchFamily="34" charset="0"/>
                          <a:ea typeface="Arial" panose="020B0604020202020204" pitchFamily="34" charset="0"/>
                        </a:rPr>
                        <a:t>t</a:t>
                      </a:r>
                      <a:r>
                        <a:rPr lang="en-US" sz="800" spc="10" dirty="0" err="1">
                          <a:effectLst/>
                          <a:latin typeface="Arial" panose="020B0604020202020204" pitchFamily="34" charset="0"/>
                          <a:ea typeface="Arial" panose="020B0604020202020204" pitchFamily="34" charset="0"/>
                        </a:rPr>
                        <a:t>eo</a:t>
                      </a:r>
                      <a:r>
                        <a:rPr lang="en-US" sz="800" spc="-10" dirty="0" err="1">
                          <a:effectLst/>
                          <a:latin typeface="Arial" panose="020B0604020202020204" pitchFamily="34" charset="0"/>
                          <a:ea typeface="Arial" panose="020B0604020202020204" pitchFamily="34" charset="0"/>
                        </a:rPr>
                        <a:t>r</a:t>
                      </a:r>
                      <a:r>
                        <a:rPr lang="en-US" sz="800" spc="-20" dirty="0" err="1">
                          <a:effectLst/>
                          <a:latin typeface="Arial" panose="020B0604020202020204" pitchFamily="34" charset="0"/>
                          <a:ea typeface="Arial" panose="020B0604020202020204" pitchFamily="34" charset="0"/>
                        </a:rPr>
                        <a:t>í</a:t>
                      </a:r>
                      <a:r>
                        <a:rPr lang="en-US" sz="800" dirty="0" err="1">
                          <a:effectLst/>
                          <a:latin typeface="Arial" panose="020B0604020202020204" pitchFamily="34" charset="0"/>
                          <a:ea typeface="Arial" panose="020B0604020202020204" pitchFamily="34" charset="0"/>
                        </a:rPr>
                        <a:t>a</a:t>
                      </a:r>
                      <a:r>
                        <a:rPr lang="en-US" sz="800" dirty="0">
                          <a:effectLst/>
                          <a:latin typeface="Arial" panose="020B0604020202020204" pitchFamily="34" charset="0"/>
                          <a:ea typeface="Arial" panose="020B0604020202020204" pitchFamily="34" charset="0"/>
                        </a:rPr>
                        <a:t> </a:t>
                      </a:r>
                      <a:r>
                        <a:rPr lang="en-US" sz="800" spc="20" dirty="0">
                          <a:effectLst/>
                          <a:latin typeface="Arial" panose="020B0604020202020204" pitchFamily="34" charset="0"/>
                          <a:ea typeface="Arial" panose="020B0604020202020204" pitchFamily="34" charset="0"/>
                        </a:rPr>
                        <a:t> </a:t>
                      </a:r>
                      <a:r>
                        <a:rPr lang="en-US" sz="800" spc="10" dirty="0">
                          <a:effectLst/>
                          <a:latin typeface="Arial" panose="020B0604020202020204" pitchFamily="34" charset="0"/>
                          <a:ea typeface="Arial" panose="020B0604020202020204" pitchFamily="34" charset="0"/>
                        </a:rPr>
                        <a:t>de</a:t>
                      </a:r>
                      <a:r>
                        <a:rPr lang="en-US" sz="800" dirty="0">
                          <a:effectLst/>
                          <a:latin typeface="Arial" panose="020B0604020202020204" pitchFamily="34" charset="0"/>
                          <a:ea typeface="Arial" panose="020B0604020202020204" pitchFamily="34" charset="0"/>
                        </a:rPr>
                        <a:t>l </a:t>
                      </a:r>
                      <a:r>
                        <a:rPr lang="en-US" sz="800" spc="30" dirty="0">
                          <a:effectLst/>
                          <a:latin typeface="Arial" panose="020B0604020202020204" pitchFamily="34" charset="0"/>
                          <a:ea typeface="Arial" panose="020B0604020202020204" pitchFamily="34" charset="0"/>
                        </a:rPr>
                        <a:t> </a:t>
                      </a:r>
                      <a:r>
                        <a:rPr lang="en-US" sz="800" spc="-25" dirty="0">
                          <a:effectLst/>
                          <a:latin typeface="Arial" panose="020B0604020202020204" pitchFamily="34" charset="0"/>
                          <a:ea typeface="Arial" panose="020B0604020202020204" pitchFamily="34" charset="0"/>
                        </a:rPr>
                        <a:t>c</a:t>
                      </a:r>
                      <a:r>
                        <a:rPr lang="en-US" sz="800" spc="10" dirty="0">
                          <a:effectLst/>
                          <a:latin typeface="Arial" panose="020B0604020202020204" pitchFamily="34" charset="0"/>
                          <a:ea typeface="Arial" panose="020B0604020202020204" pitchFamily="34" charset="0"/>
                        </a:rPr>
                        <a:t>o</a:t>
                      </a:r>
                      <a:r>
                        <a:rPr lang="en-US" sz="800" spc="-5" dirty="0">
                          <a:effectLst/>
                          <a:latin typeface="Arial" panose="020B0604020202020204" pitchFamily="34" charset="0"/>
                          <a:ea typeface="Arial" panose="020B0604020202020204" pitchFamily="34" charset="0"/>
                        </a:rPr>
                        <a:t>l</a:t>
                      </a:r>
                      <a:r>
                        <a:rPr lang="en-US" sz="800" spc="10" dirty="0">
                          <a:effectLst/>
                          <a:latin typeface="Arial" panose="020B0604020202020204" pitchFamily="34" charset="0"/>
                          <a:ea typeface="Arial" panose="020B0604020202020204" pitchFamily="34" charset="0"/>
                        </a:rPr>
                        <a:t>o</a:t>
                      </a:r>
                      <a:r>
                        <a:rPr lang="en-US" sz="800" dirty="0">
                          <a:effectLst/>
                          <a:latin typeface="Arial" panose="020B0604020202020204" pitchFamily="34" charset="0"/>
                          <a:ea typeface="Arial" panose="020B0604020202020204" pitchFamily="34" charset="0"/>
                        </a:rPr>
                        <a:t>r</a:t>
                      </a:r>
                      <a:endParaRPr lang="es-MX" sz="800" dirty="0">
                        <a:effectLst/>
                        <a:latin typeface="Times New Roman" panose="02020603050405020304" pitchFamily="18" charset="0"/>
                        <a:ea typeface="Times New Roman" panose="02020603050405020304" pitchFamily="18" charset="0"/>
                      </a:endParaRPr>
                    </a:p>
                    <a:p>
                      <a:pPr marL="63500" marR="40005">
                        <a:lnSpc>
                          <a:spcPts val="1200"/>
                        </a:lnSpc>
                        <a:spcBef>
                          <a:spcPts val="20"/>
                        </a:spcBef>
                        <a:spcAft>
                          <a:spcPts val="0"/>
                        </a:spcAft>
                      </a:pPr>
                      <a:r>
                        <a:rPr lang="en-US" sz="800" dirty="0">
                          <a:effectLst/>
                          <a:latin typeface="Arial" panose="020B0604020202020204" pitchFamily="34" charset="0"/>
                          <a:ea typeface="Arial" panose="020B0604020202020204" pitchFamily="34" charset="0"/>
                        </a:rPr>
                        <a:t>y </a:t>
                      </a:r>
                      <a:r>
                        <a:rPr lang="en-US" sz="800" spc="60" dirty="0">
                          <a:effectLst/>
                          <a:latin typeface="Arial" panose="020B0604020202020204" pitchFamily="34" charset="0"/>
                          <a:ea typeface="Arial" panose="020B0604020202020204" pitchFamily="34" charset="0"/>
                        </a:rPr>
                        <a:t> </a:t>
                      </a:r>
                      <a:r>
                        <a:rPr lang="en-US" sz="800" dirty="0">
                          <a:effectLst/>
                          <a:latin typeface="Arial" panose="020B0604020202020204" pitchFamily="34" charset="0"/>
                          <a:ea typeface="Arial" panose="020B0604020202020204" pitchFamily="34" charset="0"/>
                        </a:rPr>
                        <a:t>su </a:t>
                      </a:r>
                      <a:r>
                        <a:rPr lang="en-US" sz="800" spc="70" dirty="0">
                          <a:effectLst/>
                          <a:latin typeface="Arial" panose="020B0604020202020204" pitchFamily="34" charset="0"/>
                          <a:ea typeface="Arial" panose="020B0604020202020204" pitchFamily="34" charset="0"/>
                        </a:rPr>
                        <a:t> </a:t>
                      </a:r>
                      <a:r>
                        <a:rPr lang="en-US" sz="800" spc="-15" dirty="0" err="1">
                          <a:effectLst/>
                          <a:latin typeface="Arial" panose="020B0604020202020204" pitchFamily="34" charset="0"/>
                          <a:ea typeface="Arial" panose="020B0604020202020204" pitchFamily="34" charset="0"/>
                        </a:rPr>
                        <a:t>a</a:t>
                      </a:r>
                      <a:r>
                        <a:rPr lang="en-US" sz="800" spc="10" dirty="0" err="1">
                          <a:effectLst/>
                          <a:latin typeface="Arial" panose="020B0604020202020204" pitchFamily="34" charset="0"/>
                          <a:ea typeface="Arial" panose="020B0604020202020204" pitchFamily="34" charset="0"/>
                        </a:rPr>
                        <a:t>p</a:t>
                      </a:r>
                      <a:r>
                        <a:rPr lang="en-US" sz="800" spc="-5" dirty="0" err="1">
                          <a:effectLst/>
                          <a:latin typeface="Arial" panose="020B0604020202020204" pitchFamily="34" charset="0"/>
                          <a:ea typeface="Arial" panose="020B0604020202020204" pitchFamily="34" charset="0"/>
                        </a:rPr>
                        <a:t>li</a:t>
                      </a:r>
                      <a:r>
                        <a:rPr lang="en-US" sz="800" dirty="0" err="1">
                          <a:effectLst/>
                          <a:latin typeface="Arial" panose="020B0604020202020204" pitchFamily="34" charset="0"/>
                          <a:ea typeface="Arial" panose="020B0604020202020204" pitchFamily="34" charset="0"/>
                        </a:rPr>
                        <a:t>c</a:t>
                      </a:r>
                      <a:r>
                        <a:rPr lang="en-US" sz="800" spc="10" dirty="0" err="1">
                          <a:effectLst/>
                          <a:latin typeface="Arial" panose="020B0604020202020204" pitchFamily="34" charset="0"/>
                          <a:ea typeface="Arial" panose="020B0604020202020204" pitchFamily="34" charset="0"/>
                        </a:rPr>
                        <a:t>a</a:t>
                      </a:r>
                      <a:r>
                        <a:rPr lang="en-US" sz="800" dirty="0" err="1">
                          <a:effectLst/>
                          <a:latin typeface="Arial" panose="020B0604020202020204" pitchFamily="34" charset="0"/>
                          <a:ea typeface="Arial" panose="020B0604020202020204" pitchFamily="34" charset="0"/>
                        </a:rPr>
                        <a:t>c</a:t>
                      </a:r>
                      <a:r>
                        <a:rPr lang="en-US" sz="800" spc="-5" dirty="0" err="1">
                          <a:effectLst/>
                          <a:latin typeface="Arial" panose="020B0604020202020204" pitchFamily="34" charset="0"/>
                          <a:ea typeface="Arial" panose="020B0604020202020204" pitchFamily="34" charset="0"/>
                        </a:rPr>
                        <a:t>i</a:t>
                      </a:r>
                      <a:r>
                        <a:rPr lang="en-US" sz="800" spc="-15" dirty="0" err="1">
                          <a:effectLst/>
                          <a:latin typeface="Arial" panose="020B0604020202020204" pitchFamily="34" charset="0"/>
                          <a:ea typeface="Arial" panose="020B0604020202020204" pitchFamily="34" charset="0"/>
                        </a:rPr>
                        <a:t>ó</a:t>
                      </a:r>
                      <a:r>
                        <a:rPr lang="en-US" sz="800" dirty="0" err="1">
                          <a:effectLst/>
                          <a:latin typeface="Arial" panose="020B0604020202020204" pitchFamily="34" charset="0"/>
                          <a:ea typeface="Arial" panose="020B0604020202020204" pitchFamily="34" charset="0"/>
                        </a:rPr>
                        <a:t>n</a:t>
                      </a:r>
                      <a:r>
                        <a:rPr lang="en-US" sz="800" dirty="0">
                          <a:effectLst/>
                          <a:latin typeface="Arial" panose="020B0604020202020204" pitchFamily="34" charset="0"/>
                          <a:ea typeface="Arial" panose="020B0604020202020204" pitchFamily="34" charset="0"/>
                        </a:rPr>
                        <a:t> </a:t>
                      </a:r>
                      <a:r>
                        <a:rPr lang="en-US" sz="800" spc="10" dirty="0">
                          <a:effectLst/>
                          <a:latin typeface="Arial" panose="020B0604020202020204" pitchFamily="34" charset="0"/>
                          <a:ea typeface="Arial" panose="020B0604020202020204" pitchFamily="34" charset="0"/>
                        </a:rPr>
                        <a:t>e</a:t>
                      </a:r>
                      <a:r>
                        <a:rPr lang="en-US" sz="800" dirty="0">
                          <a:effectLst/>
                          <a:latin typeface="Arial" panose="020B0604020202020204" pitchFamily="34" charset="0"/>
                          <a:ea typeface="Arial" panose="020B0604020202020204" pitchFamily="34" charset="0"/>
                        </a:rPr>
                        <a:t>n                </a:t>
                      </a:r>
                      <a:r>
                        <a:rPr lang="en-US" sz="800" spc="160" dirty="0">
                          <a:effectLst/>
                          <a:latin typeface="Arial" panose="020B0604020202020204" pitchFamily="34" charset="0"/>
                          <a:ea typeface="Arial" panose="020B0604020202020204" pitchFamily="34" charset="0"/>
                        </a:rPr>
                        <a:t> </a:t>
                      </a:r>
                      <a:r>
                        <a:rPr lang="en-US" sz="800" spc="-30" dirty="0">
                          <a:effectLst/>
                          <a:latin typeface="Arial" panose="020B0604020202020204" pitchFamily="34" charset="0"/>
                          <a:ea typeface="Arial" panose="020B0604020202020204" pitchFamily="34" charset="0"/>
                        </a:rPr>
                        <a:t>l</a:t>
                      </a:r>
                      <a:r>
                        <a:rPr lang="en-US" sz="800" spc="10" dirty="0">
                          <a:effectLst/>
                          <a:latin typeface="Arial" panose="020B0604020202020204" pitchFamily="34" charset="0"/>
                          <a:ea typeface="Arial" panose="020B0604020202020204" pitchFamily="34" charset="0"/>
                        </a:rPr>
                        <a:t>a</a:t>
                      </a:r>
                      <a:r>
                        <a:rPr lang="en-US" sz="800" dirty="0">
                          <a:effectLst/>
                          <a:latin typeface="Arial" panose="020B0604020202020204" pitchFamily="34" charset="0"/>
                          <a:ea typeface="Arial" panose="020B0604020202020204" pitchFamily="34" charset="0"/>
                        </a:rPr>
                        <a:t>s</a:t>
                      </a:r>
                      <a:endParaRPr lang="es-MX" sz="800" dirty="0">
                        <a:effectLst/>
                        <a:latin typeface="Times New Roman" panose="02020603050405020304" pitchFamily="18" charset="0"/>
                        <a:ea typeface="Times New Roman" panose="02020603050405020304" pitchFamily="18" charset="0"/>
                      </a:endParaRPr>
                    </a:p>
                    <a:p>
                      <a:pPr marL="63500" marR="40640">
                        <a:lnSpc>
                          <a:spcPts val="1200"/>
                        </a:lnSpc>
                        <a:spcBef>
                          <a:spcPts val="5"/>
                        </a:spcBef>
                        <a:spcAft>
                          <a:spcPts val="0"/>
                        </a:spcAft>
                      </a:pPr>
                      <a:r>
                        <a:rPr lang="en-US" sz="800" spc="-10" dirty="0" err="1">
                          <a:effectLst/>
                          <a:latin typeface="Arial" panose="020B0604020202020204" pitchFamily="34" charset="0"/>
                          <a:ea typeface="Arial" panose="020B0604020202020204" pitchFamily="34" charset="0"/>
                        </a:rPr>
                        <a:t>m</a:t>
                      </a:r>
                      <a:r>
                        <a:rPr lang="en-US" sz="800" spc="10" dirty="0" err="1">
                          <a:effectLst/>
                          <a:latin typeface="Arial" panose="020B0604020202020204" pitchFamily="34" charset="0"/>
                          <a:ea typeface="Arial" panose="020B0604020202020204" pitchFamily="34" charset="0"/>
                        </a:rPr>
                        <a:t>an</a:t>
                      </a:r>
                      <a:r>
                        <a:rPr lang="en-US" sz="800" spc="-30" dirty="0" err="1">
                          <a:effectLst/>
                          <a:latin typeface="Arial" panose="020B0604020202020204" pitchFamily="34" charset="0"/>
                          <a:ea typeface="Arial" panose="020B0604020202020204" pitchFamily="34" charset="0"/>
                        </a:rPr>
                        <a:t>i</a:t>
                      </a:r>
                      <a:r>
                        <a:rPr lang="en-US" sz="800" spc="30" dirty="0" err="1">
                          <a:effectLst/>
                          <a:latin typeface="Arial" panose="020B0604020202020204" pitchFamily="34" charset="0"/>
                          <a:ea typeface="Arial" panose="020B0604020202020204" pitchFamily="34" charset="0"/>
                        </a:rPr>
                        <a:t>f</a:t>
                      </a:r>
                      <a:r>
                        <a:rPr lang="en-US" sz="800" spc="-15" dirty="0" err="1">
                          <a:effectLst/>
                          <a:latin typeface="Arial" panose="020B0604020202020204" pitchFamily="34" charset="0"/>
                          <a:ea typeface="Arial" panose="020B0604020202020204" pitchFamily="34" charset="0"/>
                        </a:rPr>
                        <a:t>e</a:t>
                      </a:r>
                      <a:r>
                        <a:rPr lang="en-US" sz="800" dirty="0" err="1">
                          <a:effectLst/>
                          <a:latin typeface="Arial" panose="020B0604020202020204" pitchFamily="34" charset="0"/>
                          <a:ea typeface="Arial" panose="020B0604020202020204" pitchFamily="34" charset="0"/>
                        </a:rPr>
                        <a:t>s</a:t>
                      </a:r>
                      <a:r>
                        <a:rPr lang="en-US" sz="800" spc="5" dirty="0" err="1">
                          <a:effectLst/>
                          <a:latin typeface="Arial" panose="020B0604020202020204" pitchFamily="34" charset="0"/>
                          <a:ea typeface="Arial" panose="020B0604020202020204" pitchFamily="34" charset="0"/>
                        </a:rPr>
                        <a:t>t</a:t>
                      </a:r>
                      <a:r>
                        <a:rPr lang="en-US" sz="800" spc="10" dirty="0" err="1">
                          <a:effectLst/>
                          <a:latin typeface="Arial" panose="020B0604020202020204" pitchFamily="34" charset="0"/>
                          <a:ea typeface="Arial" panose="020B0604020202020204" pitchFamily="34" charset="0"/>
                        </a:rPr>
                        <a:t>a</a:t>
                      </a:r>
                      <a:r>
                        <a:rPr lang="en-US" sz="800" dirty="0" err="1">
                          <a:effectLst/>
                          <a:latin typeface="Arial" panose="020B0604020202020204" pitchFamily="34" charset="0"/>
                          <a:ea typeface="Arial" panose="020B0604020202020204" pitchFamily="34" charset="0"/>
                        </a:rPr>
                        <a:t>c</a:t>
                      </a:r>
                      <a:r>
                        <a:rPr lang="en-US" sz="800" spc="-30" dirty="0" err="1">
                          <a:effectLst/>
                          <a:latin typeface="Arial" panose="020B0604020202020204" pitchFamily="34" charset="0"/>
                          <a:ea typeface="Arial" panose="020B0604020202020204" pitchFamily="34" charset="0"/>
                        </a:rPr>
                        <a:t>i</a:t>
                      </a:r>
                      <a:r>
                        <a:rPr lang="en-US" sz="800" spc="10" dirty="0" err="1">
                          <a:effectLst/>
                          <a:latin typeface="Arial" panose="020B0604020202020204" pitchFamily="34" charset="0"/>
                          <a:ea typeface="Arial" panose="020B0604020202020204" pitchFamily="34" charset="0"/>
                        </a:rPr>
                        <a:t>o</a:t>
                      </a:r>
                      <a:r>
                        <a:rPr lang="en-US" sz="800" spc="-15" dirty="0" err="1">
                          <a:effectLst/>
                          <a:latin typeface="Arial" panose="020B0604020202020204" pitchFamily="34" charset="0"/>
                          <a:ea typeface="Arial" panose="020B0604020202020204" pitchFamily="34" charset="0"/>
                        </a:rPr>
                        <a:t>n</a:t>
                      </a:r>
                      <a:r>
                        <a:rPr lang="en-US" sz="800" spc="10" dirty="0" err="1">
                          <a:effectLst/>
                          <a:latin typeface="Arial" panose="020B0604020202020204" pitchFamily="34" charset="0"/>
                          <a:ea typeface="Arial" panose="020B0604020202020204" pitchFamily="34" charset="0"/>
                        </a:rPr>
                        <a:t>e</a:t>
                      </a:r>
                      <a:r>
                        <a:rPr lang="en-US" sz="800" dirty="0" err="1">
                          <a:effectLst/>
                          <a:latin typeface="Arial" panose="020B0604020202020204" pitchFamily="34" charset="0"/>
                          <a:ea typeface="Arial" panose="020B0604020202020204" pitchFamily="34" charset="0"/>
                        </a:rPr>
                        <a:t>s</a:t>
                      </a:r>
                      <a:r>
                        <a:rPr lang="en-US" sz="800" dirty="0">
                          <a:effectLst/>
                          <a:latin typeface="Arial" panose="020B0604020202020204" pitchFamily="34" charset="0"/>
                          <a:ea typeface="Arial" panose="020B0604020202020204" pitchFamily="34" charset="0"/>
                        </a:rPr>
                        <a:t> </a:t>
                      </a:r>
                      <a:r>
                        <a:rPr lang="en-US" sz="800" spc="10" dirty="0" err="1">
                          <a:effectLst/>
                          <a:latin typeface="Arial" panose="020B0604020202020204" pitchFamily="34" charset="0"/>
                          <a:ea typeface="Arial" panose="020B0604020202020204" pitchFamily="34" charset="0"/>
                        </a:rPr>
                        <a:t>a</a:t>
                      </a:r>
                      <a:r>
                        <a:rPr lang="en-US" sz="800" spc="-10" dirty="0" err="1">
                          <a:effectLst/>
                          <a:latin typeface="Arial" panose="020B0604020202020204" pitchFamily="34" charset="0"/>
                          <a:ea typeface="Arial" panose="020B0604020202020204" pitchFamily="34" charset="0"/>
                        </a:rPr>
                        <a:t>r</a:t>
                      </a:r>
                      <a:r>
                        <a:rPr lang="en-US" sz="800" spc="5" dirty="0" err="1">
                          <a:effectLst/>
                          <a:latin typeface="Arial" panose="020B0604020202020204" pitchFamily="34" charset="0"/>
                          <a:ea typeface="Arial" panose="020B0604020202020204" pitchFamily="34" charset="0"/>
                        </a:rPr>
                        <a:t>t</a:t>
                      </a:r>
                      <a:r>
                        <a:rPr lang="en-US" sz="800" spc="-20" dirty="0" err="1">
                          <a:effectLst/>
                          <a:latin typeface="Arial" panose="020B0604020202020204" pitchFamily="34" charset="0"/>
                          <a:ea typeface="Arial" panose="020B0604020202020204" pitchFamily="34" charset="0"/>
                        </a:rPr>
                        <a:t>í</a:t>
                      </a:r>
                      <a:r>
                        <a:rPr lang="en-US" sz="800" dirty="0" err="1">
                          <a:effectLst/>
                          <a:latin typeface="Arial" panose="020B0604020202020204" pitchFamily="34" charset="0"/>
                          <a:ea typeface="Arial" panose="020B0604020202020204" pitchFamily="34" charset="0"/>
                        </a:rPr>
                        <a:t>s</a:t>
                      </a:r>
                      <a:r>
                        <a:rPr lang="en-US" sz="800" spc="5" dirty="0" err="1">
                          <a:effectLst/>
                          <a:latin typeface="Arial" panose="020B0604020202020204" pitchFamily="34" charset="0"/>
                          <a:ea typeface="Arial" panose="020B0604020202020204" pitchFamily="34" charset="0"/>
                        </a:rPr>
                        <a:t>t</a:t>
                      </a:r>
                      <a:r>
                        <a:rPr lang="en-US" sz="800" spc="-5" dirty="0" err="1">
                          <a:effectLst/>
                          <a:latin typeface="Arial" panose="020B0604020202020204" pitchFamily="34" charset="0"/>
                          <a:ea typeface="Arial" panose="020B0604020202020204" pitchFamily="34" charset="0"/>
                        </a:rPr>
                        <a:t>i</a:t>
                      </a:r>
                      <a:r>
                        <a:rPr lang="en-US" sz="800" dirty="0" err="1">
                          <a:effectLst/>
                          <a:latin typeface="Arial" panose="020B0604020202020204" pitchFamily="34" charset="0"/>
                          <a:ea typeface="Arial" panose="020B0604020202020204" pitchFamily="34" charset="0"/>
                        </a:rPr>
                        <a:t>c</a:t>
                      </a:r>
                      <a:r>
                        <a:rPr lang="en-US" sz="800" spc="10" dirty="0" err="1">
                          <a:effectLst/>
                          <a:latin typeface="Arial" panose="020B0604020202020204" pitchFamily="34" charset="0"/>
                          <a:ea typeface="Arial" panose="020B0604020202020204" pitchFamily="34" charset="0"/>
                        </a:rPr>
                        <a:t>a</a:t>
                      </a:r>
                      <a:r>
                        <a:rPr lang="en-US" sz="800" dirty="0" err="1">
                          <a:effectLst/>
                          <a:latin typeface="Arial" panose="020B0604020202020204" pitchFamily="34" charset="0"/>
                          <a:ea typeface="Arial" panose="020B0604020202020204" pitchFamily="34" charset="0"/>
                        </a:rPr>
                        <a:t>s</a:t>
                      </a:r>
                      <a:endParaRPr lang="es-MX" sz="800" dirty="0">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3500" marR="41910">
                        <a:lnSpc>
                          <a:spcPts val="1200"/>
                        </a:lnSpc>
                        <a:spcBef>
                          <a:spcPts val="10"/>
                        </a:spcBef>
                        <a:spcAft>
                          <a:spcPts val="0"/>
                        </a:spcAft>
                      </a:pPr>
                      <a:r>
                        <a:rPr lang="en-US" sz="800" spc="5" dirty="0" err="1">
                          <a:effectLst/>
                          <a:latin typeface="Arial" panose="020B0604020202020204" pitchFamily="34" charset="0"/>
                          <a:ea typeface="Arial" panose="020B0604020202020204" pitchFamily="34" charset="0"/>
                        </a:rPr>
                        <a:t>A</a:t>
                      </a:r>
                      <a:r>
                        <a:rPr lang="en-US" sz="800" spc="10" dirty="0" err="1">
                          <a:effectLst/>
                          <a:latin typeface="Arial" panose="020B0604020202020204" pitchFamily="34" charset="0"/>
                          <a:ea typeface="Arial" panose="020B0604020202020204" pitchFamily="34" charset="0"/>
                        </a:rPr>
                        <a:t>p</a:t>
                      </a:r>
                      <a:r>
                        <a:rPr lang="en-US" sz="800" spc="-5" dirty="0" err="1">
                          <a:effectLst/>
                          <a:latin typeface="Arial" panose="020B0604020202020204" pitchFamily="34" charset="0"/>
                          <a:ea typeface="Arial" panose="020B0604020202020204" pitchFamily="34" charset="0"/>
                        </a:rPr>
                        <a:t>li</a:t>
                      </a:r>
                      <a:r>
                        <a:rPr lang="en-US" sz="800" dirty="0" err="1">
                          <a:effectLst/>
                          <a:latin typeface="Arial" panose="020B0604020202020204" pitchFamily="34" charset="0"/>
                          <a:ea typeface="Arial" panose="020B0604020202020204" pitchFamily="34" charset="0"/>
                        </a:rPr>
                        <a:t>ca</a:t>
                      </a:r>
                      <a:r>
                        <a:rPr lang="en-US" sz="800" spc="230" dirty="0">
                          <a:effectLst/>
                          <a:latin typeface="Arial" panose="020B0604020202020204" pitchFamily="34" charset="0"/>
                          <a:ea typeface="Arial" panose="020B0604020202020204" pitchFamily="34" charset="0"/>
                        </a:rPr>
                        <a:t> </a:t>
                      </a:r>
                      <a:r>
                        <a:rPr lang="en-US" sz="800" spc="-5" dirty="0">
                          <a:effectLst/>
                          <a:latin typeface="Arial" panose="020B0604020202020204" pitchFamily="34" charset="0"/>
                          <a:ea typeface="Arial" panose="020B0604020202020204" pitchFamily="34" charset="0"/>
                        </a:rPr>
                        <a:t>l</a:t>
                      </a:r>
                      <a:r>
                        <a:rPr lang="en-US" sz="800" dirty="0">
                          <a:effectLst/>
                          <a:latin typeface="Arial" panose="020B0604020202020204" pitchFamily="34" charset="0"/>
                          <a:ea typeface="Arial" panose="020B0604020202020204" pitchFamily="34" charset="0"/>
                        </a:rPr>
                        <a:t>a</a:t>
                      </a:r>
                      <a:r>
                        <a:rPr lang="en-US" sz="800" spc="230" dirty="0">
                          <a:effectLst/>
                          <a:latin typeface="Arial" panose="020B0604020202020204" pitchFamily="34" charset="0"/>
                          <a:ea typeface="Arial" panose="020B0604020202020204" pitchFamily="34" charset="0"/>
                        </a:rPr>
                        <a:t> </a:t>
                      </a:r>
                      <a:r>
                        <a:rPr lang="en-US" sz="800" spc="5" dirty="0" err="1">
                          <a:effectLst/>
                          <a:latin typeface="Arial" panose="020B0604020202020204" pitchFamily="34" charset="0"/>
                          <a:ea typeface="Arial" panose="020B0604020202020204" pitchFamily="34" charset="0"/>
                        </a:rPr>
                        <a:t>t</a:t>
                      </a:r>
                      <a:r>
                        <a:rPr lang="en-US" sz="800" spc="-15" dirty="0" err="1">
                          <a:effectLst/>
                          <a:latin typeface="Arial" panose="020B0604020202020204" pitchFamily="34" charset="0"/>
                          <a:ea typeface="Arial" panose="020B0604020202020204" pitchFamily="34" charset="0"/>
                        </a:rPr>
                        <a:t>e</a:t>
                      </a:r>
                      <a:r>
                        <a:rPr lang="en-US" sz="800" spc="10" dirty="0" err="1">
                          <a:effectLst/>
                          <a:latin typeface="Arial" panose="020B0604020202020204" pitchFamily="34" charset="0"/>
                          <a:ea typeface="Arial" panose="020B0604020202020204" pitchFamily="34" charset="0"/>
                        </a:rPr>
                        <a:t>o</a:t>
                      </a:r>
                      <a:r>
                        <a:rPr lang="en-US" sz="800" spc="-10" dirty="0" err="1">
                          <a:effectLst/>
                          <a:latin typeface="Arial" panose="020B0604020202020204" pitchFamily="34" charset="0"/>
                          <a:ea typeface="Arial" panose="020B0604020202020204" pitchFamily="34" charset="0"/>
                        </a:rPr>
                        <a:t>r</a:t>
                      </a:r>
                      <a:r>
                        <a:rPr lang="en-US" sz="800" spc="-20" dirty="0" err="1">
                          <a:effectLst/>
                          <a:latin typeface="Arial" panose="020B0604020202020204" pitchFamily="34" charset="0"/>
                          <a:ea typeface="Arial" panose="020B0604020202020204" pitchFamily="34" charset="0"/>
                        </a:rPr>
                        <a:t>í</a:t>
                      </a:r>
                      <a:r>
                        <a:rPr lang="en-US" sz="800" dirty="0" err="1">
                          <a:effectLst/>
                          <a:latin typeface="Arial" panose="020B0604020202020204" pitchFamily="34" charset="0"/>
                          <a:ea typeface="Arial" panose="020B0604020202020204" pitchFamily="34" charset="0"/>
                        </a:rPr>
                        <a:t>a</a:t>
                      </a:r>
                      <a:r>
                        <a:rPr lang="en-US" sz="800" spc="255" dirty="0">
                          <a:effectLst/>
                          <a:latin typeface="Arial" panose="020B0604020202020204" pitchFamily="34" charset="0"/>
                          <a:ea typeface="Arial" panose="020B0604020202020204" pitchFamily="34" charset="0"/>
                        </a:rPr>
                        <a:t> </a:t>
                      </a:r>
                      <a:r>
                        <a:rPr lang="en-US" sz="800" spc="-15" dirty="0">
                          <a:effectLst/>
                          <a:latin typeface="Arial" panose="020B0604020202020204" pitchFamily="34" charset="0"/>
                          <a:ea typeface="Arial" panose="020B0604020202020204" pitchFamily="34" charset="0"/>
                        </a:rPr>
                        <a:t>d</a:t>
                      </a:r>
                      <a:r>
                        <a:rPr lang="en-US" sz="800" spc="10" dirty="0">
                          <a:effectLst/>
                          <a:latin typeface="Arial" panose="020B0604020202020204" pitchFamily="34" charset="0"/>
                          <a:ea typeface="Arial" panose="020B0604020202020204" pitchFamily="34" charset="0"/>
                        </a:rPr>
                        <a:t>e</a:t>
                      </a:r>
                      <a:r>
                        <a:rPr lang="en-US" sz="800" dirty="0">
                          <a:effectLst/>
                          <a:latin typeface="Arial" panose="020B0604020202020204" pitchFamily="34" charset="0"/>
                          <a:ea typeface="Arial" panose="020B0604020202020204" pitchFamily="34" charset="0"/>
                        </a:rPr>
                        <a:t>l c</a:t>
                      </a:r>
                      <a:r>
                        <a:rPr lang="en-US" sz="800" spc="10" dirty="0">
                          <a:effectLst/>
                          <a:latin typeface="Arial" panose="020B0604020202020204" pitchFamily="34" charset="0"/>
                          <a:ea typeface="Arial" panose="020B0604020202020204" pitchFamily="34" charset="0"/>
                        </a:rPr>
                        <a:t>o</a:t>
                      </a:r>
                      <a:r>
                        <a:rPr lang="en-US" sz="800" spc="-5" dirty="0">
                          <a:effectLst/>
                          <a:latin typeface="Arial" panose="020B0604020202020204" pitchFamily="34" charset="0"/>
                          <a:ea typeface="Arial" panose="020B0604020202020204" pitchFamily="34" charset="0"/>
                        </a:rPr>
                        <a:t>l</a:t>
                      </a:r>
                      <a:r>
                        <a:rPr lang="en-US" sz="800" spc="10" dirty="0">
                          <a:effectLst/>
                          <a:latin typeface="Arial" panose="020B0604020202020204" pitchFamily="34" charset="0"/>
                          <a:ea typeface="Arial" panose="020B0604020202020204" pitchFamily="34" charset="0"/>
                        </a:rPr>
                        <a:t>o</a:t>
                      </a:r>
                      <a:r>
                        <a:rPr lang="en-US" sz="800" dirty="0">
                          <a:effectLst/>
                          <a:latin typeface="Arial" panose="020B0604020202020204" pitchFamily="34" charset="0"/>
                          <a:ea typeface="Arial" panose="020B0604020202020204" pitchFamily="34" charset="0"/>
                        </a:rPr>
                        <a:t>r      </a:t>
                      </a:r>
                      <a:r>
                        <a:rPr lang="en-US" sz="800" spc="20" dirty="0">
                          <a:effectLst/>
                          <a:latin typeface="Arial" panose="020B0604020202020204" pitchFamily="34" charset="0"/>
                          <a:ea typeface="Arial" panose="020B0604020202020204" pitchFamily="34" charset="0"/>
                        </a:rPr>
                        <a:t> </a:t>
                      </a:r>
                      <a:r>
                        <a:rPr lang="en-US" sz="800" spc="-15" dirty="0">
                          <a:effectLst/>
                          <a:latin typeface="Arial" panose="020B0604020202020204" pitchFamily="34" charset="0"/>
                          <a:ea typeface="Arial" panose="020B0604020202020204" pitchFamily="34" charset="0"/>
                        </a:rPr>
                        <a:t>e</a:t>
                      </a:r>
                      <a:r>
                        <a:rPr lang="en-US" sz="800" dirty="0">
                          <a:effectLst/>
                          <a:latin typeface="Arial" panose="020B0604020202020204" pitchFamily="34" charset="0"/>
                          <a:ea typeface="Arial" panose="020B0604020202020204" pitchFamily="34" charset="0"/>
                        </a:rPr>
                        <a:t>n      </a:t>
                      </a:r>
                      <a:r>
                        <a:rPr lang="en-US" sz="800" spc="35" dirty="0">
                          <a:effectLst/>
                          <a:latin typeface="Arial" panose="020B0604020202020204" pitchFamily="34" charset="0"/>
                          <a:ea typeface="Arial" panose="020B0604020202020204" pitchFamily="34" charset="0"/>
                        </a:rPr>
                        <a:t> </a:t>
                      </a:r>
                      <a:r>
                        <a:rPr lang="en-US" sz="800" spc="-15" dirty="0" err="1">
                          <a:effectLst/>
                          <a:latin typeface="Arial" panose="020B0604020202020204" pitchFamily="34" charset="0"/>
                          <a:ea typeface="Arial" panose="020B0604020202020204" pitchFamily="34" charset="0"/>
                        </a:rPr>
                        <a:t>u</a:t>
                      </a:r>
                      <a:r>
                        <a:rPr lang="en-US" sz="800" spc="10" dirty="0" err="1">
                          <a:effectLst/>
                          <a:latin typeface="Arial" panose="020B0604020202020204" pitchFamily="34" charset="0"/>
                          <a:ea typeface="Arial" panose="020B0604020202020204" pitchFamily="34" charset="0"/>
                        </a:rPr>
                        <a:t>n</a:t>
                      </a:r>
                      <a:r>
                        <a:rPr lang="en-US" sz="800" dirty="0" err="1">
                          <a:effectLst/>
                          <a:latin typeface="Arial" panose="020B0604020202020204" pitchFamily="34" charset="0"/>
                          <a:ea typeface="Arial" panose="020B0604020202020204" pitchFamily="34" charset="0"/>
                        </a:rPr>
                        <a:t>a</a:t>
                      </a:r>
                      <a:endParaRPr lang="es-MX" sz="800" dirty="0">
                        <a:effectLst/>
                        <a:latin typeface="Times New Roman" panose="02020603050405020304" pitchFamily="18" charset="0"/>
                        <a:ea typeface="Times New Roman" panose="02020603050405020304" pitchFamily="18" charset="0"/>
                      </a:endParaRPr>
                    </a:p>
                    <a:p>
                      <a:pPr marL="63500" marR="504825">
                        <a:lnSpc>
                          <a:spcPts val="1200"/>
                        </a:lnSpc>
                        <a:spcBef>
                          <a:spcPts val="5"/>
                        </a:spcBef>
                        <a:spcAft>
                          <a:spcPts val="0"/>
                        </a:spcAft>
                      </a:pPr>
                      <a:r>
                        <a:rPr lang="en-US" sz="800" dirty="0" err="1">
                          <a:effectLst/>
                          <a:latin typeface="Arial" panose="020B0604020202020204" pitchFamily="34" charset="0"/>
                          <a:ea typeface="Arial" panose="020B0604020202020204" pitchFamily="34" charset="0"/>
                        </a:rPr>
                        <a:t>c</a:t>
                      </a:r>
                      <a:r>
                        <a:rPr lang="en-US" sz="800" spc="10" dirty="0" err="1">
                          <a:effectLst/>
                          <a:latin typeface="Arial" panose="020B0604020202020204" pitchFamily="34" charset="0"/>
                          <a:ea typeface="Arial" panose="020B0604020202020204" pitchFamily="34" charset="0"/>
                        </a:rPr>
                        <a:t>o</a:t>
                      </a:r>
                      <a:r>
                        <a:rPr lang="en-US" sz="800" spc="-10" dirty="0" err="1">
                          <a:effectLst/>
                          <a:latin typeface="Arial" panose="020B0604020202020204" pitchFamily="34" charset="0"/>
                          <a:ea typeface="Arial" panose="020B0604020202020204" pitchFamily="34" charset="0"/>
                        </a:rPr>
                        <a:t>m</a:t>
                      </a:r>
                      <a:r>
                        <a:rPr lang="en-US" sz="800" spc="10" dirty="0" err="1">
                          <a:effectLst/>
                          <a:latin typeface="Arial" panose="020B0604020202020204" pitchFamily="34" charset="0"/>
                          <a:ea typeface="Arial" panose="020B0604020202020204" pitchFamily="34" charset="0"/>
                        </a:rPr>
                        <a:t>p</a:t>
                      </a:r>
                      <a:r>
                        <a:rPr lang="en-US" sz="800" spc="-15" dirty="0" err="1">
                          <a:effectLst/>
                          <a:latin typeface="Arial" panose="020B0604020202020204" pitchFamily="34" charset="0"/>
                          <a:ea typeface="Arial" panose="020B0604020202020204" pitchFamily="34" charset="0"/>
                        </a:rPr>
                        <a:t>o</a:t>
                      </a:r>
                      <a:r>
                        <a:rPr lang="en-US" sz="800" dirty="0" err="1">
                          <a:effectLst/>
                          <a:latin typeface="Arial" panose="020B0604020202020204" pitchFamily="34" charset="0"/>
                          <a:ea typeface="Arial" panose="020B0604020202020204" pitchFamily="34" charset="0"/>
                        </a:rPr>
                        <a:t>s</a:t>
                      </a:r>
                      <a:r>
                        <a:rPr lang="en-US" sz="800" spc="-5" dirty="0" err="1">
                          <a:effectLst/>
                          <a:latin typeface="Arial" panose="020B0604020202020204" pitchFamily="34" charset="0"/>
                          <a:ea typeface="Arial" panose="020B0604020202020204" pitchFamily="34" charset="0"/>
                        </a:rPr>
                        <a:t>i</a:t>
                      </a:r>
                      <a:r>
                        <a:rPr lang="en-US" sz="800" dirty="0" err="1">
                          <a:effectLst/>
                          <a:latin typeface="Arial" panose="020B0604020202020204" pitchFamily="34" charset="0"/>
                          <a:ea typeface="Arial" panose="020B0604020202020204" pitchFamily="34" charset="0"/>
                        </a:rPr>
                        <a:t>c</a:t>
                      </a:r>
                      <a:r>
                        <a:rPr lang="en-US" sz="800" spc="-5" dirty="0" err="1">
                          <a:effectLst/>
                          <a:latin typeface="Arial" panose="020B0604020202020204" pitchFamily="34" charset="0"/>
                          <a:ea typeface="Arial" panose="020B0604020202020204" pitchFamily="34" charset="0"/>
                        </a:rPr>
                        <a:t>i</a:t>
                      </a:r>
                      <a:r>
                        <a:rPr lang="en-US" sz="800" spc="10" dirty="0" err="1">
                          <a:effectLst/>
                          <a:latin typeface="Arial" panose="020B0604020202020204" pitchFamily="34" charset="0"/>
                          <a:ea typeface="Arial" panose="020B0604020202020204" pitchFamily="34" charset="0"/>
                        </a:rPr>
                        <a:t>ó</a:t>
                      </a:r>
                      <a:r>
                        <a:rPr lang="en-US" sz="800" dirty="0" err="1">
                          <a:effectLst/>
                          <a:latin typeface="Arial" panose="020B0604020202020204" pitchFamily="34" charset="0"/>
                          <a:ea typeface="Arial" panose="020B0604020202020204" pitchFamily="34" charset="0"/>
                        </a:rPr>
                        <a:t>n</a:t>
                      </a:r>
                      <a:r>
                        <a:rPr lang="en-US" sz="800" dirty="0">
                          <a:effectLst/>
                          <a:latin typeface="Arial" panose="020B0604020202020204" pitchFamily="34" charset="0"/>
                          <a:ea typeface="Arial" panose="020B0604020202020204" pitchFamily="34" charset="0"/>
                        </a:rPr>
                        <a:t> </a:t>
                      </a:r>
                      <a:r>
                        <a:rPr lang="en-US" sz="800" spc="10" dirty="0" err="1">
                          <a:effectLst/>
                          <a:latin typeface="Arial" panose="020B0604020202020204" pitchFamily="34" charset="0"/>
                          <a:ea typeface="Arial" panose="020B0604020202020204" pitchFamily="34" charset="0"/>
                        </a:rPr>
                        <a:t>p</a:t>
                      </a:r>
                      <a:r>
                        <a:rPr lang="en-US" sz="800" spc="-5" dirty="0" err="1">
                          <a:effectLst/>
                          <a:latin typeface="Arial" panose="020B0604020202020204" pitchFamily="34" charset="0"/>
                          <a:ea typeface="Arial" panose="020B0604020202020204" pitchFamily="34" charset="0"/>
                        </a:rPr>
                        <a:t>l</a:t>
                      </a:r>
                      <a:r>
                        <a:rPr lang="en-US" sz="800" spc="10" dirty="0" err="1">
                          <a:effectLst/>
                          <a:latin typeface="Arial" panose="020B0604020202020204" pitchFamily="34" charset="0"/>
                          <a:ea typeface="Arial" panose="020B0604020202020204" pitchFamily="34" charset="0"/>
                        </a:rPr>
                        <a:t>á</a:t>
                      </a:r>
                      <a:r>
                        <a:rPr lang="en-US" sz="800" dirty="0" err="1">
                          <a:effectLst/>
                          <a:latin typeface="Arial" panose="020B0604020202020204" pitchFamily="34" charset="0"/>
                          <a:ea typeface="Arial" panose="020B0604020202020204" pitchFamily="34" charset="0"/>
                        </a:rPr>
                        <a:t>s</a:t>
                      </a:r>
                      <a:r>
                        <a:rPr lang="en-US" sz="800" spc="5" dirty="0" err="1">
                          <a:effectLst/>
                          <a:latin typeface="Arial" panose="020B0604020202020204" pitchFamily="34" charset="0"/>
                          <a:ea typeface="Arial" panose="020B0604020202020204" pitchFamily="34" charset="0"/>
                        </a:rPr>
                        <a:t>t</a:t>
                      </a:r>
                      <a:r>
                        <a:rPr lang="en-US" sz="800" spc="-5" dirty="0" err="1">
                          <a:effectLst/>
                          <a:latin typeface="Arial" panose="020B0604020202020204" pitchFamily="34" charset="0"/>
                          <a:ea typeface="Arial" panose="020B0604020202020204" pitchFamily="34" charset="0"/>
                        </a:rPr>
                        <a:t>i</a:t>
                      </a:r>
                      <a:r>
                        <a:rPr lang="en-US" sz="800" spc="-25" dirty="0" err="1">
                          <a:effectLst/>
                          <a:latin typeface="Arial" panose="020B0604020202020204" pitchFamily="34" charset="0"/>
                          <a:ea typeface="Arial" panose="020B0604020202020204" pitchFamily="34" charset="0"/>
                        </a:rPr>
                        <a:t>c</a:t>
                      </a:r>
                      <a:r>
                        <a:rPr lang="en-US" sz="800" dirty="0" err="1">
                          <a:effectLst/>
                          <a:latin typeface="Arial" panose="020B0604020202020204" pitchFamily="34" charset="0"/>
                          <a:ea typeface="Arial" panose="020B0604020202020204" pitchFamily="34" charset="0"/>
                        </a:rPr>
                        <a:t>a</a:t>
                      </a:r>
                      <a:endParaRPr lang="es-MX" sz="800" dirty="0">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3500" marR="37465">
                        <a:lnSpc>
                          <a:spcPts val="1200"/>
                        </a:lnSpc>
                        <a:spcBef>
                          <a:spcPts val="10"/>
                        </a:spcBef>
                        <a:spcAft>
                          <a:spcPts val="0"/>
                        </a:spcAft>
                      </a:pPr>
                      <a:r>
                        <a:rPr lang="en-US" sz="800" spc="-5" dirty="0" err="1">
                          <a:effectLst/>
                          <a:latin typeface="Arial" panose="020B0604020202020204" pitchFamily="34" charset="0"/>
                          <a:ea typeface="Arial" panose="020B0604020202020204" pitchFamily="34" charset="0"/>
                        </a:rPr>
                        <a:t>C</a:t>
                      </a:r>
                      <a:r>
                        <a:rPr lang="en-US" sz="800" spc="10" dirty="0" err="1">
                          <a:effectLst/>
                          <a:latin typeface="Arial" panose="020B0604020202020204" pitchFamily="34" charset="0"/>
                          <a:ea typeface="Arial" panose="020B0604020202020204" pitchFamily="34" charset="0"/>
                        </a:rPr>
                        <a:t>on</a:t>
                      </a:r>
                      <a:r>
                        <a:rPr lang="en-US" sz="800" spc="-20" dirty="0" err="1">
                          <a:effectLst/>
                          <a:latin typeface="Arial" panose="020B0604020202020204" pitchFamily="34" charset="0"/>
                          <a:ea typeface="Arial" panose="020B0604020202020204" pitchFamily="34" charset="0"/>
                        </a:rPr>
                        <a:t>t</a:t>
                      </a:r>
                      <a:r>
                        <a:rPr lang="en-US" sz="800" spc="10" dirty="0" err="1">
                          <a:effectLst/>
                          <a:latin typeface="Arial" panose="020B0604020202020204" pitchFamily="34" charset="0"/>
                          <a:ea typeface="Arial" panose="020B0604020202020204" pitchFamily="34" charset="0"/>
                        </a:rPr>
                        <a:t>e</a:t>
                      </a:r>
                      <a:r>
                        <a:rPr lang="en-US" sz="800" spc="-10" dirty="0" err="1">
                          <a:effectLst/>
                          <a:latin typeface="Arial" panose="020B0604020202020204" pitchFamily="34" charset="0"/>
                          <a:ea typeface="Arial" panose="020B0604020202020204" pitchFamily="34" charset="0"/>
                        </a:rPr>
                        <a:t>m</a:t>
                      </a:r>
                      <a:r>
                        <a:rPr lang="en-US" sz="800" spc="10" dirty="0" err="1">
                          <a:effectLst/>
                          <a:latin typeface="Arial" panose="020B0604020202020204" pitchFamily="34" charset="0"/>
                          <a:ea typeface="Arial" panose="020B0604020202020204" pitchFamily="34" charset="0"/>
                        </a:rPr>
                        <a:t>p</a:t>
                      </a:r>
                      <a:r>
                        <a:rPr lang="en-US" sz="800" spc="-5" dirty="0" err="1">
                          <a:effectLst/>
                          <a:latin typeface="Arial" panose="020B0604020202020204" pitchFamily="34" charset="0"/>
                          <a:ea typeface="Arial" panose="020B0604020202020204" pitchFamily="34" charset="0"/>
                        </a:rPr>
                        <a:t>l</a:t>
                      </a:r>
                      <a:r>
                        <a:rPr lang="en-US" sz="800" dirty="0" err="1">
                          <a:effectLst/>
                          <a:latin typeface="Arial" panose="020B0604020202020204" pitchFamily="34" charset="0"/>
                          <a:ea typeface="Arial" panose="020B0604020202020204" pitchFamily="34" charset="0"/>
                        </a:rPr>
                        <a:t>a</a:t>
                      </a:r>
                      <a:r>
                        <a:rPr lang="en-US" sz="800" dirty="0">
                          <a:effectLst/>
                          <a:latin typeface="Arial" panose="020B0604020202020204" pitchFamily="34" charset="0"/>
                          <a:ea typeface="Arial" panose="020B0604020202020204" pitchFamily="34" charset="0"/>
                        </a:rPr>
                        <a:t> </a:t>
                      </a:r>
                      <a:r>
                        <a:rPr lang="en-US" sz="800" spc="145" dirty="0">
                          <a:effectLst/>
                          <a:latin typeface="Arial" panose="020B0604020202020204" pitchFamily="34" charset="0"/>
                          <a:ea typeface="Arial" panose="020B0604020202020204" pitchFamily="34" charset="0"/>
                        </a:rPr>
                        <a:t> </a:t>
                      </a:r>
                      <a:r>
                        <a:rPr lang="en-US" sz="800" spc="-5" dirty="0" err="1">
                          <a:effectLst/>
                          <a:latin typeface="Arial" panose="020B0604020202020204" pitchFamily="34" charset="0"/>
                          <a:ea typeface="Arial" panose="020B0604020202020204" pitchFamily="34" charset="0"/>
                        </a:rPr>
                        <a:t>l</a:t>
                      </a:r>
                      <a:r>
                        <a:rPr lang="en-US" sz="800" spc="10" dirty="0" err="1">
                          <a:effectLst/>
                          <a:latin typeface="Arial" panose="020B0604020202020204" pitchFamily="34" charset="0"/>
                          <a:ea typeface="Arial" panose="020B0604020202020204" pitchFamily="34" charset="0"/>
                        </a:rPr>
                        <a:t>o</a:t>
                      </a:r>
                      <a:r>
                        <a:rPr lang="en-US" sz="800" dirty="0" err="1">
                          <a:effectLst/>
                          <a:latin typeface="Arial" panose="020B0604020202020204" pitchFamily="34" charset="0"/>
                          <a:ea typeface="Arial" panose="020B0604020202020204" pitchFamily="34" charset="0"/>
                        </a:rPr>
                        <a:t>s</a:t>
                      </a:r>
                      <a:r>
                        <a:rPr lang="en-US" sz="800" dirty="0">
                          <a:effectLst/>
                          <a:latin typeface="Arial" panose="020B0604020202020204" pitchFamily="34" charset="0"/>
                          <a:ea typeface="Arial" panose="020B0604020202020204" pitchFamily="34" charset="0"/>
                        </a:rPr>
                        <a:t> </a:t>
                      </a:r>
                      <a:r>
                        <a:rPr lang="en-US" sz="800" spc="-5" dirty="0" err="1">
                          <a:effectLst/>
                          <a:latin typeface="Arial" panose="020B0604020202020204" pitchFamily="34" charset="0"/>
                          <a:ea typeface="Arial" panose="020B0604020202020204" pitchFamily="34" charset="0"/>
                        </a:rPr>
                        <a:t>l</a:t>
                      </a:r>
                      <a:r>
                        <a:rPr lang="en-US" sz="800" spc="10" dirty="0" err="1">
                          <a:effectLst/>
                          <a:latin typeface="Arial" panose="020B0604020202020204" pitchFamily="34" charset="0"/>
                          <a:ea typeface="Arial" panose="020B0604020202020204" pitchFamily="34" charset="0"/>
                        </a:rPr>
                        <a:t>og</a:t>
                      </a:r>
                      <a:r>
                        <a:rPr lang="en-US" sz="800" spc="-10" dirty="0" err="1">
                          <a:effectLst/>
                          <a:latin typeface="Arial" panose="020B0604020202020204" pitchFamily="34" charset="0"/>
                          <a:ea typeface="Arial" panose="020B0604020202020204" pitchFamily="34" charset="0"/>
                        </a:rPr>
                        <a:t>r</a:t>
                      </a:r>
                      <a:r>
                        <a:rPr lang="en-US" sz="800" spc="10" dirty="0" err="1">
                          <a:effectLst/>
                          <a:latin typeface="Arial" panose="020B0604020202020204" pitchFamily="34" charset="0"/>
                          <a:ea typeface="Arial" panose="020B0604020202020204" pitchFamily="34" charset="0"/>
                        </a:rPr>
                        <a:t>o</a:t>
                      </a:r>
                      <a:r>
                        <a:rPr lang="en-US" sz="800" dirty="0" err="1">
                          <a:effectLst/>
                          <a:latin typeface="Arial" panose="020B0604020202020204" pitchFamily="34" charset="0"/>
                          <a:ea typeface="Arial" panose="020B0604020202020204" pitchFamily="34" charset="0"/>
                        </a:rPr>
                        <a:t>s</a:t>
                      </a:r>
                      <a:endParaRPr lang="es-MX" sz="800" dirty="0">
                        <a:effectLst/>
                        <a:latin typeface="Times New Roman" panose="02020603050405020304" pitchFamily="18" charset="0"/>
                        <a:ea typeface="Times New Roman" panose="02020603050405020304" pitchFamily="18" charset="0"/>
                      </a:endParaRPr>
                    </a:p>
                    <a:p>
                      <a:pPr marL="63500" marR="38735">
                        <a:lnSpc>
                          <a:spcPts val="1200"/>
                        </a:lnSpc>
                        <a:spcBef>
                          <a:spcPts val="20"/>
                        </a:spcBef>
                        <a:spcAft>
                          <a:spcPts val="0"/>
                        </a:spcAft>
                      </a:pPr>
                      <a:r>
                        <a:rPr lang="en-US" sz="800" spc="10" dirty="0" err="1">
                          <a:effectLst/>
                          <a:latin typeface="Arial" panose="020B0604020202020204" pitchFamily="34" charset="0"/>
                          <a:ea typeface="Arial" panose="020B0604020202020204" pitchFamily="34" charset="0"/>
                        </a:rPr>
                        <a:t>ob</a:t>
                      </a:r>
                      <a:r>
                        <a:rPr lang="en-US" sz="800" spc="-20" dirty="0" err="1">
                          <a:effectLst/>
                          <a:latin typeface="Arial" panose="020B0604020202020204" pitchFamily="34" charset="0"/>
                          <a:ea typeface="Arial" panose="020B0604020202020204" pitchFamily="34" charset="0"/>
                        </a:rPr>
                        <a:t>t</a:t>
                      </a:r>
                      <a:r>
                        <a:rPr lang="en-US" sz="800" spc="10" dirty="0" err="1">
                          <a:effectLst/>
                          <a:latin typeface="Arial" panose="020B0604020202020204" pitchFamily="34" charset="0"/>
                          <a:ea typeface="Arial" panose="020B0604020202020204" pitchFamily="34" charset="0"/>
                        </a:rPr>
                        <a:t>en</a:t>
                      </a:r>
                      <a:r>
                        <a:rPr lang="en-US" sz="800" spc="-30" dirty="0" err="1">
                          <a:effectLst/>
                          <a:latin typeface="Arial" panose="020B0604020202020204" pitchFamily="34" charset="0"/>
                          <a:ea typeface="Arial" panose="020B0604020202020204" pitchFamily="34" charset="0"/>
                        </a:rPr>
                        <a:t>i</a:t>
                      </a:r>
                      <a:r>
                        <a:rPr lang="en-US" sz="800" spc="10" dirty="0" err="1">
                          <a:effectLst/>
                          <a:latin typeface="Arial" panose="020B0604020202020204" pitchFamily="34" charset="0"/>
                          <a:ea typeface="Arial" panose="020B0604020202020204" pitchFamily="34" charset="0"/>
                        </a:rPr>
                        <a:t>do</a:t>
                      </a:r>
                      <a:r>
                        <a:rPr lang="en-US" sz="800" dirty="0" err="1">
                          <a:effectLst/>
                          <a:latin typeface="Arial" panose="020B0604020202020204" pitchFamily="34" charset="0"/>
                          <a:ea typeface="Arial" panose="020B0604020202020204" pitchFamily="34" charset="0"/>
                        </a:rPr>
                        <a:t>s</a:t>
                      </a:r>
                      <a:r>
                        <a:rPr lang="en-US" sz="800" spc="-15" dirty="0">
                          <a:effectLst/>
                          <a:latin typeface="Arial" panose="020B0604020202020204" pitchFamily="34" charset="0"/>
                          <a:ea typeface="Arial" panose="020B0604020202020204" pitchFamily="34" charset="0"/>
                        </a:rPr>
                        <a:t> </a:t>
                      </a:r>
                      <a:r>
                        <a:rPr lang="en-US" sz="800" spc="10" dirty="0">
                          <a:effectLst/>
                          <a:latin typeface="Arial" panose="020B0604020202020204" pitchFamily="34" charset="0"/>
                          <a:ea typeface="Arial" panose="020B0604020202020204" pitchFamily="34" charset="0"/>
                        </a:rPr>
                        <a:t>e</a:t>
                      </a:r>
                      <a:r>
                        <a:rPr lang="en-US" sz="800" dirty="0">
                          <a:effectLst/>
                          <a:latin typeface="Arial" panose="020B0604020202020204" pitchFamily="34" charset="0"/>
                          <a:ea typeface="Arial" panose="020B0604020202020204" pitchFamily="34" charset="0"/>
                        </a:rPr>
                        <a:t>n</a:t>
                      </a:r>
                      <a:r>
                        <a:rPr lang="en-US" sz="800" spc="15" dirty="0">
                          <a:effectLst/>
                          <a:latin typeface="Arial" panose="020B0604020202020204" pitchFamily="34" charset="0"/>
                          <a:ea typeface="Arial" panose="020B0604020202020204" pitchFamily="34" charset="0"/>
                        </a:rPr>
                        <a:t> </a:t>
                      </a:r>
                      <a:r>
                        <a:rPr lang="en-US" sz="800" spc="-5" dirty="0">
                          <a:effectLst/>
                          <a:latin typeface="Arial" panose="020B0604020202020204" pitchFamily="34" charset="0"/>
                          <a:ea typeface="Arial" panose="020B0604020202020204" pitchFamily="34" charset="0"/>
                        </a:rPr>
                        <a:t>l</a:t>
                      </a:r>
                      <a:r>
                        <a:rPr lang="en-US" sz="800" dirty="0">
                          <a:effectLst/>
                          <a:latin typeface="Arial" panose="020B0604020202020204" pitchFamily="34" charset="0"/>
                          <a:ea typeface="Arial" panose="020B0604020202020204" pitchFamily="34" charset="0"/>
                        </a:rPr>
                        <a:t>a </a:t>
                      </a:r>
                      <a:r>
                        <a:rPr lang="en-US" sz="800" spc="10" dirty="0" err="1">
                          <a:effectLst/>
                          <a:latin typeface="Arial" panose="020B0604020202020204" pitchFamily="34" charset="0"/>
                          <a:ea typeface="Arial" panose="020B0604020202020204" pitchFamily="34" charset="0"/>
                        </a:rPr>
                        <a:t>ap</a:t>
                      </a:r>
                      <a:r>
                        <a:rPr lang="en-US" sz="800" spc="-5" dirty="0" err="1">
                          <a:effectLst/>
                          <a:latin typeface="Arial" panose="020B0604020202020204" pitchFamily="34" charset="0"/>
                          <a:ea typeface="Arial" panose="020B0604020202020204" pitchFamily="34" charset="0"/>
                        </a:rPr>
                        <a:t>li</a:t>
                      </a:r>
                      <a:r>
                        <a:rPr lang="en-US" sz="800" dirty="0" err="1">
                          <a:effectLst/>
                          <a:latin typeface="Arial" panose="020B0604020202020204" pitchFamily="34" charset="0"/>
                          <a:ea typeface="Arial" panose="020B0604020202020204" pitchFamily="34" charset="0"/>
                        </a:rPr>
                        <a:t>c</a:t>
                      </a:r>
                      <a:r>
                        <a:rPr lang="en-US" sz="800" spc="10" dirty="0" err="1">
                          <a:effectLst/>
                          <a:latin typeface="Arial" panose="020B0604020202020204" pitchFamily="34" charset="0"/>
                          <a:ea typeface="Arial" panose="020B0604020202020204" pitchFamily="34" charset="0"/>
                        </a:rPr>
                        <a:t>a</a:t>
                      </a:r>
                      <a:r>
                        <a:rPr lang="en-US" sz="800" dirty="0" err="1">
                          <a:effectLst/>
                          <a:latin typeface="Arial" panose="020B0604020202020204" pitchFamily="34" charset="0"/>
                          <a:ea typeface="Arial" panose="020B0604020202020204" pitchFamily="34" charset="0"/>
                        </a:rPr>
                        <a:t>c</a:t>
                      </a:r>
                      <a:r>
                        <a:rPr lang="en-US" sz="800" spc="-30" dirty="0" err="1">
                          <a:effectLst/>
                          <a:latin typeface="Arial" panose="020B0604020202020204" pitchFamily="34" charset="0"/>
                          <a:ea typeface="Arial" panose="020B0604020202020204" pitchFamily="34" charset="0"/>
                        </a:rPr>
                        <a:t>i</a:t>
                      </a:r>
                      <a:r>
                        <a:rPr lang="en-US" sz="800" spc="10" dirty="0" err="1">
                          <a:effectLst/>
                          <a:latin typeface="Arial" panose="020B0604020202020204" pitchFamily="34" charset="0"/>
                          <a:ea typeface="Arial" panose="020B0604020202020204" pitchFamily="34" charset="0"/>
                        </a:rPr>
                        <a:t>ó</a:t>
                      </a:r>
                      <a:r>
                        <a:rPr lang="en-US" sz="800" dirty="0" err="1">
                          <a:effectLst/>
                          <a:latin typeface="Arial" panose="020B0604020202020204" pitchFamily="34" charset="0"/>
                          <a:ea typeface="Arial" panose="020B0604020202020204" pitchFamily="34" charset="0"/>
                        </a:rPr>
                        <a:t>n</a:t>
                      </a:r>
                      <a:r>
                        <a:rPr lang="en-US" sz="800" dirty="0">
                          <a:effectLst/>
                          <a:latin typeface="Arial" panose="020B0604020202020204" pitchFamily="34" charset="0"/>
                          <a:ea typeface="Arial" panose="020B0604020202020204" pitchFamily="34" charset="0"/>
                        </a:rPr>
                        <a:t>  </a:t>
                      </a:r>
                      <a:r>
                        <a:rPr lang="en-US" sz="800" spc="210" dirty="0">
                          <a:effectLst/>
                          <a:latin typeface="Arial" panose="020B0604020202020204" pitchFamily="34" charset="0"/>
                          <a:ea typeface="Arial" panose="020B0604020202020204" pitchFamily="34" charset="0"/>
                        </a:rPr>
                        <a:t> </a:t>
                      </a:r>
                      <a:r>
                        <a:rPr lang="en-US" sz="800" spc="-15" dirty="0">
                          <a:effectLst/>
                          <a:latin typeface="Arial" panose="020B0604020202020204" pitchFamily="34" charset="0"/>
                          <a:ea typeface="Arial" panose="020B0604020202020204" pitchFamily="34" charset="0"/>
                        </a:rPr>
                        <a:t>d</a:t>
                      </a:r>
                      <a:r>
                        <a:rPr lang="en-US" sz="800" spc="10" dirty="0">
                          <a:effectLst/>
                          <a:latin typeface="Arial" panose="020B0604020202020204" pitchFamily="34" charset="0"/>
                          <a:ea typeface="Arial" panose="020B0604020202020204" pitchFamily="34" charset="0"/>
                        </a:rPr>
                        <a:t>e</a:t>
                      </a:r>
                      <a:r>
                        <a:rPr lang="en-US" sz="800" dirty="0">
                          <a:effectLst/>
                          <a:latin typeface="Arial" panose="020B0604020202020204" pitchFamily="34" charset="0"/>
                          <a:ea typeface="Arial" panose="020B0604020202020204" pitchFamily="34" charset="0"/>
                        </a:rPr>
                        <a:t>l</a:t>
                      </a:r>
                      <a:endParaRPr lang="es-MX" sz="800" dirty="0">
                        <a:effectLst/>
                        <a:latin typeface="Times New Roman" panose="02020603050405020304" pitchFamily="18" charset="0"/>
                        <a:ea typeface="Times New Roman" panose="02020603050405020304" pitchFamily="18" charset="0"/>
                      </a:endParaRPr>
                    </a:p>
                    <a:p>
                      <a:pPr marL="63500" marR="38735">
                        <a:lnSpc>
                          <a:spcPts val="1200"/>
                        </a:lnSpc>
                        <a:spcBef>
                          <a:spcPts val="5"/>
                        </a:spcBef>
                        <a:spcAft>
                          <a:spcPts val="0"/>
                        </a:spcAft>
                      </a:pPr>
                      <a:r>
                        <a:rPr lang="en-US" sz="800" dirty="0">
                          <a:effectLst/>
                          <a:latin typeface="Arial" panose="020B0604020202020204" pitchFamily="34" charset="0"/>
                          <a:ea typeface="Arial" panose="020B0604020202020204" pitchFamily="34" charset="0"/>
                        </a:rPr>
                        <a:t>c</a:t>
                      </a:r>
                      <a:r>
                        <a:rPr lang="en-US" sz="800" spc="10" dirty="0">
                          <a:effectLst/>
                          <a:latin typeface="Arial" panose="020B0604020202020204" pitchFamily="34" charset="0"/>
                          <a:ea typeface="Arial" panose="020B0604020202020204" pitchFamily="34" charset="0"/>
                        </a:rPr>
                        <a:t>o</a:t>
                      </a:r>
                      <a:r>
                        <a:rPr lang="en-US" sz="800" spc="-5" dirty="0">
                          <a:effectLst/>
                          <a:latin typeface="Arial" panose="020B0604020202020204" pitchFamily="34" charset="0"/>
                          <a:ea typeface="Arial" panose="020B0604020202020204" pitchFamily="34" charset="0"/>
                        </a:rPr>
                        <a:t>l</a:t>
                      </a:r>
                      <a:r>
                        <a:rPr lang="en-US" sz="800" spc="10" dirty="0">
                          <a:effectLst/>
                          <a:latin typeface="Arial" panose="020B0604020202020204" pitchFamily="34" charset="0"/>
                          <a:ea typeface="Arial" panose="020B0604020202020204" pitchFamily="34" charset="0"/>
                        </a:rPr>
                        <a:t>o</a:t>
                      </a:r>
                      <a:r>
                        <a:rPr lang="en-US" sz="800" dirty="0">
                          <a:effectLst/>
                          <a:latin typeface="Arial" panose="020B0604020202020204" pitchFamily="34" charset="0"/>
                          <a:ea typeface="Arial" panose="020B0604020202020204" pitchFamily="34" charset="0"/>
                        </a:rPr>
                        <a:t>r  </a:t>
                      </a:r>
                      <a:r>
                        <a:rPr lang="en-US" sz="800" spc="85" dirty="0">
                          <a:effectLst/>
                          <a:latin typeface="Arial" panose="020B0604020202020204" pitchFamily="34" charset="0"/>
                          <a:ea typeface="Arial" panose="020B0604020202020204" pitchFamily="34" charset="0"/>
                        </a:rPr>
                        <a:t> </a:t>
                      </a:r>
                      <a:r>
                        <a:rPr lang="en-US" sz="800" spc="10" dirty="0">
                          <a:effectLst/>
                          <a:latin typeface="Arial" panose="020B0604020202020204" pitchFamily="34" charset="0"/>
                          <a:ea typeface="Arial" panose="020B0604020202020204" pitchFamily="34" charset="0"/>
                        </a:rPr>
                        <a:t>e</a:t>
                      </a:r>
                      <a:r>
                        <a:rPr lang="en-US" sz="800" dirty="0">
                          <a:effectLst/>
                          <a:latin typeface="Arial" panose="020B0604020202020204" pitchFamily="34" charset="0"/>
                          <a:ea typeface="Arial" panose="020B0604020202020204" pitchFamily="34" charset="0"/>
                        </a:rPr>
                        <a:t>n  </a:t>
                      </a:r>
                      <a:r>
                        <a:rPr lang="en-US" sz="800" spc="105" dirty="0">
                          <a:effectLst/>
                          <a:latin typeface="Arial" panose="020B0604020202020204" pitchFamily="34" charset="0"/>
                          <a:ea typeface="Arial" panose="020B0604020202020204" pitchFamily="34" charset="0"/>
                        </a:rPr>
                        <a:t> </a:t>
                      </a:r>
                      <a:r>
                        <a:rPr lang="en-US" sz="800" spc="-15" dirty="0" err="1">
                          <a:effectLst/>
                          <a:latin typeface="Arial" panose="020B0604020202020204" pitchFamily="34" charset="0"/>
                          <a:ea typeface="Arial" panose="020B0604020202020204" pitchFamily="34" charset="0"/>
                        </a:rPr>
                        <a:t>u</a:t>
                      </a:r>
                      <a:r>
                        <a:rPr lang="en-US" sz="800" spc="10" dirty="0" err="1">
                          <a:effectLst/>
                          <a:latin typeface="Arial" panose="020B0604020202020204" pitchFamily="34" charset="0"/>
                          <a:ea typeface="Arial" panose="020B0604020202020204" pitchFamily="34" charset="0"/>
                        </a:rPr>
                        <a:t>n</a:t>
                      </a:r>
                      <a:r>
                        <a:rPr lang="en-US" sz="800" dirty="0" err="1">
                          <a:effectLst/>
                          <a:latin typeface="Arial" panose="020B0604020202020204" pitchFamily="34" charset="0"/>
                          <a:ea typeface="Arial" panose="020B0604020202020204" pitchFamily="34" charset="0"/>
                        </a:rPr>
                        <a:t>a</a:t>
                      </a:r>
                      <a:r>
                        <a:rPr lang="en-US" sz="800" dirty="0">
                          <a:effectLst/>
                          <a:latin typeface="Arial" panose="020B0604020202020204" pitchFamily="34" charset="0"/>
                          <a:ea typeface="Arial" panose="020B0604020202020204" pitchFamily="34" charset="0"/>
                        </a:rPr>
                        <a:t> </a:t>
                      </a:r>
                      <a:r>
                        <a:rPr lang="en-US" sz="800" dirty="0" err="1">
                          <a:effectLst/>
                          <a:latin typeface="Arial" panose="020B0604020202020204" pitchFamily="34" charset="0"/>
                          <a:ea typeface="Arial" panose="020B0604020202020204" pitchFamily="34" charset="0"/>
                        </a:rPr>
                        <a:t>c</a:t>
                      </a:r>
                      <a:r>
                        <a:rPr lang="en-US" sz="800" spc="10" dirty="0" err="1">
                          <a:effectLst/>
                          <a:latin typeface="Arial" panose="020B0604020202020204" pitchFamily="34" charset="0"/>
                          <a:ea typeface="Arial" panose="020B0604020202020204" pitchFamily="34" charset="0"/>
                        </a:rPr>
                        <a:t>o</a:t>
                      </a:r>
                      <a:r>
                        <a:rPr lang="en-US" sz="800" spc="-10" dirty="0" err="1">
                          <a:effectLst/>
                          <a:latin typeface="Arial" panose="020B0604020202020204" pitchFamily="34" charset="0"/>
                          <a:ea typeface="Arial" panose="020B0604020202020204" pitchFamily="34" charset="0"/>
                        </a:rPr>
                        <a:t>m</a:t>
                      </a:r>
                      <a:r>
                        <a:rPr lang="en-US" sz="800" spc="10" dirty="0" err="1">
                          <a:effectLst/>
                          <a:latin typeface="Arial" panose="020B0604020202020204" pitchFamily="34" charset="0"/>
                          <a:ea typeface="Arial" panose="020B0604020202020204" pitchFamily="34" charset="0"/>
                        </a:rPr>
                        <a:t>p</a:t>
                      </a:r>
                      <a:r>
                        <a:rPr lang="en-US" sz="800" spc="-15" dirty="0" err="1">
                          <a:effectLst/>
                          <a:latin typeface="Arial" panose="020B0604020202020204" pitchFamily="34" charset="0"/>
                          <a:ea typeface="Arial" panose="020B0604020202020204" pitchFamily="34" charset="0"/>
                        </a:rPr>
                        <a:t>o</a:t>
                      </a:r>
                      <a:r>
                        <a:rPr lang="en-US" sz="800" dirty="0" err="1">
                          <a:effectLst/>
                          <a:latin typeface="Arial" panose="020B0604020202020204" pitchFamily="34" charset="0"/>
                          <a:ea typeface="Arial" panose="020B0604020202020204" pitchFamily="34" charset="0"/>
                        </a:rPr>
                        <a:t>s</a:t>
                      </a:r>
                      <a:r>
                        <a:rPr lang="en-US" sz="800" spc="-5" dirty="0" err="1">
                          <a:effectLst/>
                          <a:latin typeface="Arial" panose="020B0604020202020204" pitchFamily="34" charset="0"/>
                          <a:ea typeface="Arial" panose="020B0604020202020204" pitchFamily="34" charset="0"/>
                        </a:rPr>
                        <a:t>i</a:t>
                      </a:r>
                      <a:r>
                        <a:rPr lang="en-US" sz="800" dirty="0" err="1">
                          <a:effectLst/>
                          <a:latin typeface="Arial" panose="020B0604020202020204" pitchFamily="34" charset="0"/>
                          <a:ea typeface="Arial" panose="020B0604020202020204" pitchFamily="34" charset="0"/>
                        </a:rPr>
                        <a:t>c</a:t>
                      </a:r>
                      <a:r>
                        <a:rPr lang="en-US" sz="800" spc="-5" dirty="0" err="1">
                          <a:effectLst/>
                          <a:latin typeface="Arial" panose="020B0604020202020204" pitchFamily="34" charset="0"/>
                          <a:ea typeface="Arial" panose="020B0604020202020204" pitchFamily="34" charset="0"/>
                        </a:rPr>
                        <a:t>i</a:t>
                      </a:r>
                      <a:r>
                        <a:rPr lang="en-US" sz="800" spc="10" dirty="0" err="1">
                          <a:effectLst/>
                          <a:latin typeface="Arial" panose="020B0604020202020204" pitchFamily="34" charset="0"/>
                          <a:ea typeface="Arial" panose="020B0604020202020204" pitchFamily="34" charset="0"/>
                        </a:rPr>
                        <a:t>ó</a:t>
                      </a:r>
                      <a:r>
                        <a:rPr lang="en-US" sz="800" dirty="0" err="1">
                          <a:effectLst/>
                          <a:latin typeface="Arial" panose="020B0604020202020204" pitchFamily="34" charset="0"/>
                          <a:ea typeface="Arial" panose="020B0604020202020204" pitchFamily="34" charset="0"/>
                        </a:rPr>
                        <a:t>n</a:t>
                      </a:r>
                      <a:r>
                        <a:rPr lang="en-US" sz="800" dirty="0">
                          <a:effectLst/>
                          <a:latin typeface="Arial" panose="020B0604020202020204" pitchFamily="34" charset="0"/>
                          <a:ea typeface="Arial" panose="020B0604020202020204" pitchFamily="34" charset="0"/>
                        </a:rPr>
                        <a:t> </a:t>
                      </a:r>
                      <a:r>
                        <a:rPr lang="en-US" sz="800" spc="10" dirty="0" err="1">
                          <a:effectLst/>
                          <a:latin typeface="Arial" panose="020B0604020202020204" pitchFamily="34" charset="0"/>
                          <a:ea typeface="Arial" panose="020B0604020202020204" pitchFamily="34" charset="0"/>
                        </a:rPr>
                        <a:t>p</a:t>
                      </a:r>
                      <a:r>
                        <a:rPr lang="en-US" sz="800" spc="-5" dirty="0" err="1">
                          <a:effectLst/>
                          <a:latin typeface="Arial" panose="020B0604020202020204" pitchFamily="34" charset="0"/>
                          <a:ea typeface="Arial" panose="020B0604020202020204" pitchFamily="34" charset="0"/>
                        </a:rPr>
                        <a:t>l</a:t>
                      </a:r>
                      <a:r>
                        <a:rPr lang="en-US" sz="800" spc="10" dirty="0" err="1">
                          <a:effectLst/>
                          <a:latin typeface="Arial" panose="020B0604020202020204" pitchFamily="34" charset="0"/>
                          <a:ea typeface="Arial" panose="020B0604020202020204" pitchFamily="34" charset="0"/>
                        </a:rPr>
                        <a:t>á</a:t>
                      </a:r>
                      <a:r>
                        <a:rPr lang="en-US" sz="800" dirty="0" err="1">
                          <a:effectLst/>
                          <a:latin typeface="Arial" panose="020B0604020202020204" pitchFamily="34" charset="0"/>
                          <a:ea typeface="Arial" panose="020B0604020202020204" pitchFamily="34" charset="0"/>
                        </a:rPr>
                        <a:t>s</a:t>
                      </a:r>
                      <a:r>
                        <a:rPr lang="en-US" sz="800" spc="5" dirty="0" err="1">
                          <a:effectLst/>
                          <a:latin typeface="Arial" panose="020B0604020202020204" pitchFamily="34" charset="0"/>
                          <a:ea typeface="Arial" panose="020B0604020202020204" pitchFamily="34" charset="0"/>
                        </a:rPr>
                        <a:t>t</a:t>
                      </a:r>
                      <a:r>
                        <a:rPr lang="en-US" sz="800" spc="-5" dirty="0" err="1">
                          <a:effectLst/>
                          <a:latin typeface="Arial" panose="020B0604020202020204" pitchFamily="34" charset="0"/>
                          <a:ea typeface="Arial" panose="020B0604020202020204" pitchFamily="34" charset="0"/>
                        </a:rPr>
                        <a:t>i</a:t>
                      </a:r>
                      <a:r>
                        <a:rPr lang="en-US" sz="800" spc="-25" dirty="0" err="1">
                          <a:effectLst/>
                          <a:latin typeface="Arial" panose="020B0604020202020204" pitchFamily="34" charset="0"/>
                          <a:ea typeface="Arial" panose="020B0604020202020204" pitchFamily="34" charset="0"/>
                        </a:rPr>
                        <a:t>c</a:t>
                      </a:r>
                      <a:r>
                        <a:rPr lang="en-US" sz="800" dirty="0" err="1">
                          <a:effectLst/>
                          <a:latin typeface="Arial" panose="020B0604020202020204" pitchFamily="34" charset="0"/>
                          <a:ea typeface="Arial" panose="020B0604020202020204" pitchFamily="34" charset="0"/>
                        </a:rPr>
                        <a:t>a</a:t>
                      </a:r>
                      <a:endParaRPr lang="es-MX" sz="800" dirty="0">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6675" marR="44450" algn="just">
                        <a:lnSpc>
                          <a:spcPts val="1200"/>
                        </a:lnSpc>
                        <a:spcAft>
                          <a:spcPts val="0"/>
                        </a:spcAft>
                      </a:pPr>
                      <a:r>
                        <a:rPr lang="en-US" sz="800" b="1" spc="10" dirty="0">
                          <a:effectLst/>
                          <a:latin typeface="Arial" panose="020B0604020202020204" pitchFamily="34" charset="0"/>
                          <a:ea typeface="Arial" panose="020B0604020202020204" pitchFamily="34" charset="0"/>
                        </a:rPr>
                        <a:t>10</a:t>
                      </a:r>
                      <a:r>
                        <a:rPr lang="en-US" sz="800" b="1" dirty="0">
                          <a:effectLst/>
                          <a:latin typeface="Arial" panose="020B0604020202020204" pitchFamily="34" charset="0"/>
                          <a:ea typeface="Arial" panose="020B0604020202020204" pitchFamily="34" charset="0"/>
                        </a:rPr>
                        <a:t>. </a:t>
                      </a:r>
                      <a:r>
                        <a:rPr lang="en-US" sz="800" b="1" spc="115" dirty="0">
                          <a:effectLst/>
                          <a:latin typeface="Arial" panose="020B0604020202020204" pitchFamily="34" charset="0"/>
                          <a:ea typeface="Arial" panose="020B0604020202020204" pitchFamily="34" charset="0"/>
                        </a:rPr>
                        <a:t> </a:t>
                      </a:r>
                      <a:r>
                        <a:rPr lang="en-US" sz="800" spc="5" dirty="0" err="1">
                          <a:effectLst/>
                          <a:latin typeface="Arial" panose="020B0604020202020204" pitchFamily="34" charset="0"/>
                          <a:ea typeface="Arial" panose="020B0604020202020204" pitchFamily="34" charset="0"/>
                        </a:rPr>
                        <a:t>A</a:t>
                      </a:r>
                      <a:r>
                        <a:rPr lang="en-US" sz="800" spc="-25" dirty="0" err="1">
                          <a:effectLst/>
                          <a:latin typeface="Arial" panose="020B0604020202020204" pitchFamily="34" charset="0"/>
                          <a:ea typeface="Arial" panose="020B0604020202020204" pitchFamily="34" charset="0"/>
                        </a:rPr>
                        <a:t>s</a:t>
                      </a:r>
                      <a:r>
                        <a:rPr lang="en-US" sz="800" spc="10" dirty="0" err="1">
                          <a:effectLst/>
                          <a:latin typeface="Arial" panose="020B0604020202020204" pitchFamily="34" charset="0"/>
                          <a:ea typeface="Arial" panose="020B0604020202020204" pitchFamily="34" charset="0"/>
                        </a:rPr>
                        <a:t>u</a:t>
                      </a:r>
                      <a:r>
                        <a:rPr lang="en-US" sz="800" spc="-10" dirty="0" err="1">
                          <a:effectLst/>
                          <a:latin typeface="Arial" panose="020B0604020202020204" pitchFamily="34" charset="0"/>
                          <a:ea typeface="Arial" panose="020B0604020202020204" pitchFamily="34" charset="0"/>
                        </a:rPr>
                        <a:t>m</a:t>
                      </a:r>
                      <a:r>
                        <a:rPr lang="en-US" sz="800" dirty="0" err="1">
                          <a:effectLst/>
                          <a:latin typeface="Arial" panose="020B0604020202020204" pitchFamily="34" charset="0"/>
                          <a:ea typeface="Arial" panose="020B0604020202020204" pitchFamily="34" charset="0"/>
                        </a:rPr>
                        <a:t>e</a:t>
                      </a:r>
                      <a:r>
                        <a:rPr lang="en-US" sz="800" dirty="0">
                          <a:effectLst/>
                          <a:latin typeface="Arial" panose="020B0604020202020204" pitchFamily="34" charset="0"/>
                          <a:ea typeface="Arial" panose="020B0604020202020204" pitchFamily="34" charset="0"/>
                        </a:rPr>
                        <a:t> </a:t>
                      </a:r>
                      <a:r>
                        <a:rPr lang="en-US" sz="800" spc="120" dirty="0">
                          <a:effectLst/>
                          <a:latin typeface="Arial" panose="020B0604020202020204" pitchFamily="34" charset="0"/>
                          <a:ea typeface="Arial" panose="020B0604020202020204" pitchFamily="34" charset="0"/>
                        </a:rPr>
                        <a:t> </a:t>
                      </a:r>
                      <a:r>
                        <a:rPr lang="en-US" sz="800" spc="-15" dirty="0" err="1">
                          <a:effectLst/>
                          <a:latin typeface="Arial" panose="020B0604020202020204" pitchFamily="34" charset="0"/>
                          <a:ea typeface="Arial" panose="020B0604020202020204" pitchFamily="34" charset="0"/>
                        </a:rPr>
                        <a:t>un</a:t>
                      </a:r>
                      <a:r>
                        <a:rPr lang="en-US" sz="800" dirty="0" err="1">
                          <a:effectLst/>
                          <a:latin typeface="Arial" panose="020B0604020202020204" pitchFamily="34" charset="0"/>
                          <a:ea typeface="Arial" panose="020B0604020202020204" pitchFamily="34" charset="0"/>
                        </a:rPr>
                        <a:t>a</a:t>
                      </a:r>
                      <a:endParaRPr lang="es-MX" sz="800" dirty="0">
                        <a:effectLst/>
                        <a:latin typeface="Times New Roman" panose="02020603050405020304" pitchFamily="18" charset="0"/>
                        <a:ea typeface="Times New Roman" panose="02020603050405020304" pitchFamily="18" charset="0"/>
                      </a:endParaRPr>
                    </a:p>
                    <a:p>
                      <a:pPr marL="66675" marR="577850" algn="just">
                        <a:spcBef>
                          <a:spcPts val="30"/>
                        </a:spcBef>
                        <a:spcAft>
                          <a:spcPts val="0"/>
                        </a:spcAft>
                      </a:pPr>
                      <a:r>
                        <a:rPr lang="en-US" sz="800" spc="10" dirty="0" err="1">
                          <a:effectLst/>
                          <a:latin typeface="Arial" panose="020B0604020202020204" pitchFamily="34" charset="0"/>
                          <a:ea typeface="Arial" panose="020B0604020202020204" pitchFamily="34" charset="0"/>
                        </a:rPr>
                        <a:t>po</a:t>
                      </a:r>
                      <a:r>
                        <a:rPr lang="en-US" sz="800" dirty="0" err="1">
                          <a:effectLst/>
                          <a:latin typeface="Arial" panose="020B0604020202020204" pitchFamily="34" charset="0"/>
                          <a:ea typeface="Arial" panose="020B0604020202020204" pitchFamily="34" charset="0"/>
                        </a:rPr>
                        <a:t>s</a:t>
                      </a:r>
                      <a:r>
                        <a:rPr lang="en-US" sz="800" spc="-5" dirty="0" err="1">
                          <a:effectLst/>
                          <a:latin typeface="Arial" panose="020B0604020202020204" pitchFamily="34" charset="0"/>
                          <a:ea typeface="Arial" panose="020B0604020202020204" pitchFamily="34" charset="0"/>
                        </a:rPr>
                        <a:t>i</a:t>
                      </a:r>
                      <a:r>
                        <a:rPr lang="en-US" sz="800" dirty="0" err="1">
                          <a:effectLst/>
                          <a:latin typeface="Arial" panose="020B0604020202020204" pitchFamily="34" charset="0"/>
                          <a:ea typeface="Arial" panose="020B0604020202020204" pitchFamily="34" charset="0"/>
                        </a:rPr>
                        <a:t>c</a:t>
                      </a:r>
                      <a:r>
                        <a:rPr lang="en-US" sz="800" spc="-5" dirty="0" err="1">
                          <a:effectLst/>
                          <a:latin typeface="Arial" panose="020B0604020202020204" pitchFamily="34" charset="0"/>
                          <a:ea typeface="Arial" panose="020B0604020202020204" pitchFamily="34" charset="0"/>
                        </a:rPr>
                        <a:t>i</a:t>
                      </a:r>
                      <a:r>
                        <a:rPr lang="en-US" sz="800" spc="-15" dirty="0" err="1">
                          <a:effectLst/>
                          <a:latin typeface="Arial" panose="020B0604020202020204" pitchFamily="34" charset="0"/>
                          <a:ea typeface="Arial" panose="020B0604020202020204" pitchFamily="34" charset="0"/>
                        </a:rPr>
                        <a:t>ó</a:t>
                      </a:r>
                      <a:r>
                        <a:rPr lang="en-US" sz="800" dirty="0" err="1">
                          <a:effectLst/>
                          <a:latin typeface="Arial" panose="020B0604020202020204" pitchFamily="34" charset="0"/>
                          <a:ea typeface="Arial" panose="020B0604020202020204" pitchFamily="34" charset="0"/>
                        </a:rPr>
                        <a:t>n</a:t>
                      </a:r>
                      <a:endParaRPr lang="es-MX" sz="800" dirty="0">
                        <a:effectLst/>
                        <a:latin typeface="Times New Roman" panose="02020603050405020304" pitchFamily="18" charset="0"/>
                        <a:ea typeface="Times New Roman" panose="02020603050405020304" pitchFamily="18" charset="0"/>
                      </a:endParaRPr>
                    </a:p>
                    <a:p>
                      <a:pPr marL="66675" marR="40005" algn="just">
                        <a:spcBef>
                          <a:spcPts val="10"/>
                        </a:spcBef>
                        <a:spcAft>
                          <a:spcPts val="0"/>
                        </a:spcAft>
                      </a:pPr>
                      <a:r>
                        <a:rPr lang="en-US" sz="800" spc="10" dirty="0">
                          <a:effectLst/>
                          <a:latin typeface="Arial" panose="020B0604020202020204" pitchFamily="34" charset="0"/>
                          <a:ea typeface="Arial" panose="020B0604020202020204" pitchFamily="34" charset="0"/>
                        </a:rPr>
                        <a:t>pe</a:t>
                      </a:r>
                      <a:r>
                        <a:rPr lang="en-US" sz="800" spc="-10" dirty="0">
                          <a:effectLst/>
                          <a:latin typeface="Arial" panose="020B0604020202020204" pitchFamily="34" charset="0"/>
                          <a:ea typeface="Arial" panose="020B0604020202020204" pitchFamily="34" charset="0"/>
                        </a:rPr>
                        <a:t>r</a:t>
                      </a:r>
                      <a:r>
                        <a:rPr lang="en-US" sz="800" dirty="0">
                          <a:effectLst/>
                          <a:latin typeface="Arial" panose="020B0604020202020204" pitchFamily="34" charset="0"/>
                          <a:ea typeface="Arial" panose="020B0604020202020204" pitchFamily="34" charset="0"/>
                        </a:rPr>
                        <a:t>s</a:t>
                      </a:r>
                      <a:r>
                        <a:rPr lang="en-US" sz="800" spc="-15" dirty="0">
                          <a:effectLst/>
                          <a:latin typeface="Arial" panose="020B0604020202020204" pitchFamily="34" charset="0"/>
                          <a:ea typeface="Arial" panose="020B0604020202020204" pitchFamily="34" charset="0"/>
                        </a:rPr>
                        <a:t>o</a:t>
                      </a:r>
                      <a:r>
                        <a:rPr lang="en-US" sz="800" spc="10" dirty="0">
                          <a:effectLst/>
                          <a:latin typeface="Arial" panose="020B0604020202020204" pitchFamily="34" charset="0"/>
                          <a:ea typeface="Arial" panose="020B0604020202020204" pitchFamily="34" charset="0"/>
                        </a:rPr>
                        <a:t>na</a:t>
                      </a:r>
                      <a:r>
                        <a:rPr lang="en-US" sz="800" dirty="0">
                          <a:effectLst/>
                          <a:latin typeface="Arial" panose="020B0604020202020204" pitchFamily="34" charset="0"/>
                          <a:ea typeface="Arial" panose="020B0604020202020204" pitchFamily="34" charset="0"/>
                        </a:rPr>
                        <a:t>l </a:t>
                      </a:r>
                      <a:r>
                        <a:rPr lang="en-US" sz="800" spc="-10" dirty="0">
                          <a:effectLst/>
                          <a:latin typeface="Arial" panose="020B0604020202020204" pitchFamily="34" charset="0"/>
                          <a:ea typeface="Arial" panose="020B0604020202020204" pitchFamily="34" charset="0"/>
                        </a:rPr>
                        <a:t>(</a:t>
                      </a:r>
                      <a:r>
                        <a:rPr lang="en-US" sz="800" dirty="0" err="1">
                          <a:effectLst/>
                          <a:latin typeface="Arial" panose="020B0604020202020204" pitchFamily="34" charset="0"/>
                          <a:ea typeface="Arial" panose="020B0604020202020204" pitchFamily="34" charset="0"/>
                        </a:rPr>
                        <a:t>c</a:t>
                      </a:r>
                      <a:r>
                        <a:rPr lang="en-US" sz="800" spc="-10" dirty="0" err="1">
                          <a:effectLst/>
                          <a:latin typeface="Arial" panose="020B0604020202020204" pitchFamily="34" charset="0"/>
                          <a:ea typeface="Arial" panose="020B0604020202020204" pitchFamily="34" charset="0"/>
                        </a:rPr>
                        <a:t>r</a:t>
                      </a:r>
                      <a:r>
                        <a:rPr lang="en-US" sz="800" spc="-20" dirty="0" err="1">
                          <a:effectLst/>
                          <a:latin typeface="Arial" panose="020B0604020202020204" pitchFamily="34" charset="0"/>
                          <a:ea typeface="Arial" panose="020B0604020202020204" pitchFamily="34" charset="0"/>
                        </a:rPr>
                        <a:t>í</a:t>
                      </a:r>
                      <a:r>
                        <a:rPr lang="en-US" sz="800" spc="5" dirty="0" err="1">
                          <a:effectLst/>
                          <a:latin typeface="Arial" panose="020B0604020202020204" pitchFamily="34" charset="0"/>
                          <a:ea typeface="Arial" panose="020B0604020202020204" pitchFamily="34" charset="0"/>
                        </a:rPr>
                        <a:t>t</a:t>
                      </a:r>
                      <a:r>
                        <a:rPr lang="en-US" sz="800" spc="-5" dirty="0" err="1">
                          <a:effectLst/>
                          <a:latin typeface="Arial" panose="020B0604020202020204" pitchFamily="34" charset="0"/>
                          <a:ea typeface="Arial" panose="020B0604020202020204" pitchFamily="34" charset="0"/>
                        </a:rPr>
                        <a:t>i</a:t>
                      </a:r>
                      <a:r>
                        <a:rPr lang="en-US" sz="800" dirty="0" err="1">
                          <a:effectLst/>
                          <a:latin typeface="Arial" panose="020B0604020202020204" pitchFamily="34" charset="0"/>
                          <a:ea typeface="Arial" panose="020B0604020202020204" pitchFamily="34" charset="0"/>
                        </a:rPr>
                        <a:t>c</a:t>
                      </a:r>
                      <a:r>
                        <a:rPr lang="en-US" sz="800" spc="10" dirty="0" err="1">
                          <a:effectLst/>
                          <a:latin typeface="Arial" panose="020B0604020202020204" pitchFamily="34" charset="0"/>
                          <a:ea typeface="Arial" panose="020B0604020202020204" pitchFamily="34" charset="0"/>
                        </a:rPr>
                        <a:t>a</a:t>
                      </a:r>
                      <a:r>
                        <a:rPr lang="en-US" sz="800" dirty="0">
                          <a:effectLst/>
                          <a:latin typeface="Arial" panose="020B0604020202020204" pitchFamily="34" charset="0"/>
                          <a:ea typeface="Arial" panose="020B0604020202020204" pitchFamily="34" charset="0"/>
                        </a:rPr>
                        <a:t>, </a:t>
                      </a:r>
                      <a:r>
                        <a:rPr lang="en-US" sz="800" spc="-10" dirty="0" err="1">
                          <a:effectLst/>
                          <a:latin typeface="Arial" panose="020B0604020202020204" pitchFamily="34" charset="0"/>
                          <a:ea typeface="Arial" panose="020B0604020202020204" pitchFamily="34" charset="0"/>
                        </a:rPr>
                        <a:t>r</a:t>
                      </a:r>
                      <a:r>
                        <a:rPr lang="en-US" sz="800" spc="10" dirty="0" err="1">
                          <a:effectLst/>
                          <a:latin typeface="Arial" panose="020B0604020202020204" pitchFamily="34" charset="0"/>
                          <a:ea typeface="Arial" panose="020B0604020202020204" pitchFamily="34" charset="0"/>
                        </a:rPr>
                        <a:t>e</a:t>
                      </a:r>
                      <a:r>
                        <a:rPr lang="en-US" sz="800" dirty="0" err="1">
                          <a:effectLst/>
                          <a:latin typeface="Arial" panose="020B0604020202020204" pitchFamily="34" charset="0"/>
                          <a:ea typeface="Arial" panose="020B0604020202020204" pitchFamily="34" charset="0"/>
                        </a:rPr>
                        <a:t>s</a:t>
                      </a:r>
                      <a:r>
                        <a:rPr lang="en-US" sz="800" spc="10" dirty="0" err="1">
                          <a:effectLst/>
                          <a:latin typeface="Arial" panose="020B0604020202020204" pitchFamily="34" charset="0"/>
                          <a:ea typeface="Arial" panose="020B0604020202020204" pitchFamily="34" charset="0"/>
                        </a:rPr>
                        <a:t>p</a:t>
                      </a:r>
                      <a:r>
                        <a:rPr lang="en-US" sz="800" spc="-15" dirty="0" err="1">
                          <a:effectLst/>
                          <a:latin typeface="Arial" panose="020B0604020202020204" pitchFamily="34" charset="0"/>
                          <a:ea typeface="Arial" panose="020B0604020202020204" pitchFamily="34" charset="0"/>
                        </a:rPr>
                        <a:t>e</a:t>
                      </a:r>
                      <a:r>
                        <a:rPr lang="en-US" sz="800" spc="5" dirty="0" err="1">
                          <a:effectLst/>
                          <a:latin typeface="Arial" panose="020B0604020202020204" pitchFamily="34" charset="0"/>
                          <a:ea typeface="Arial" panose="020B0604020202020204" pitchFamily="34" charset="0"/>
                        </a:rPr>
                        <a:t>t</a:t>
                      </a:r>
                      <a:r>
                        <a:rPr lang="en-US" sz="800" spc="-15" dirty="0" err="1">
                          <a:effectLst/>
                          <a:latin typeface="Arial" panose="020B0604020202020204" pitchFamily="34" charset="0"/>
                          <a:ea typeface="Arial" panose="020B0604020202020204" pitchFamily="34" charset="0"/>
                        </a:rPr>
                        <a:t>u</a:t>
                      </a:r>
                      <a:r>
                        <a:rPr lang="en-US" sz="800" spc="10" dirty="0" err="1">
                          <a:effectLst/>
                          <a:latin typeface="Arial" panose="020B0604020202020204" pitchFamily="34" charset="0"/>
                          <a:ea typeface="Arial" panose="020B0604020202020204" pitchFamily="34" charset="0"/>
                        </a:rPr>
                        <a:t>o</a:t>
                      </a:r>
                      <a:r>
                        <a:rPr lang="en-US" sz="800" dirty="0" err="1">
                          <a:effectLst/>
                          <a:latin typeface="Arial" panose="020B0604020202020204" pitchFamily="34" charset="0"/>
                          <a:ea typeface="Arial" panose="020B0604020202020204" pitchFamily="34" charset="0"/>
                        </a:rPr>
                        <a:t>sa</a:t>
                      </a:r>
                      <a:r>
                        <a:rPr lang="en-US" sz="800" dirty="0">
                          <a:effectLst/>
                          <a:latin typeface="Arial" panose="020B0604020202020204" pitchFamily="34" charset="0"/>
                          <a:ea typeface="Arial" panose="020B0604020202020204" pitchFamily="34" charset="0"/>
                        </a:rPr>
                        <a:t> y </a:t>
                      </a:r>
                      <a:r>
                        <a:rPr lang="en-US" sz="800" spc="10" dirty="0" err="1">
                          <a:effectLst/>
                          <a:latin typeface="Arial" panose="020B0604020202020204" pitchFamily="34" charset="0"/>
                          <a:ea typeface="Arial" panose="020B0604020202020204" pitchFamily="34" charset="0"/>
                        </a:rPr>
                        <a:t>d</a:t>
                      </a:r>
                      <a:r>
                        <a:rPr lang="en-US" sz="800" spc="-5" dirty="0" err="1">
                          <a:effectLst/>
                          <a:latin typeface="Arial" panose="020B0604020202020204" pitchFamily="34" charset="0"/>
                          <a:ea typeface="Arial" panose="020B0604020202020204" pitchFamily="34" charset="0"/>
                        </a:rPr>
                        <a:t>i</a:t>
                      </a:r>
                      <a:r>
                        <a:rPr lang="en-US" sz="800" spc="10" dirty="0" err="1">
                          <a:effectLst/>
                          <a:latin typeface="Arial" panose="020B0604020202020204" pitchFamily="34" charset="0"/>
                          <a:ea typeface="Arial" panose="020B0604020202020204" pitchFamily="34" charset="0"/>
                        </a:rPr>
                        <a:t>g</a:t>
                      </a:r>
                      <a:r>
                        <a:rPr lang="en-US" sz="800" spc="-15" dirty="0" err="1">
                          <a:effectLst/>
                          <a:latin typeface="Arial" panose="020B0604020202020204" pitchFamily="34" charset="0"/>
                          <a:ea typeface="Arial" panose="020B0604020202020204" pitchFamily="34" charset="0"/>
                        </a:rPr>
                        <a:t>n</a:t>
                      </a:r>
                      <a:r>
                        <a:rPr lang="en-US" sz="800" spc="10" dirty="0" err="1">
                          <a:effectLst/>
                          <a:latin typeface="Arial" panose="020B0604020202020204" pitchFamily="34" charset="0"/>
                          <a:ea typeface="Arial" panose="020B0604020202020204" pitchFamily="34" charset="0"/>
                        </a:rPr>
                        <a:t>a</a:t>
                      </a:r>
                      <a:r>
                        <a:rPr lang="en-US" sz="800" dirty="0">
                          <a:effectLst/>
                          <a:latin typeface="Arial" panose="020B0604020202020204" pitchFamily="34" charset="0"/>
                          <a:ea typeface="Arial" panose="020B0604020202020204" pitchFamily="34" charset="0"/>
                        </a:rPr>
                        <a:t>) </a:t>
                      </a:r>
                      <a:r>
                        <a:rPr lang="en-US" sz="800" spc="305" dirty="0">
                          <a:effectLst/>
                          <a:latin typeface="Arial" panose="020B0604020202020204" pitchFamily="34" charset="0"/>
                          <a:ea typeface="Arial" panose="020B0604020202020204" pitchFamily="34" charset="0"/>
                        </a:rPr>
                        <a:t> </a:t>
                      </a:r>
                      <a:r>
                        <a:rPr lang="en-US" sz="800" dirty="0">
                          <a:effectLst/>
                          <a:latin typeface="Arial" panose="020B0604020202020204" pitchFamily="34" charset="0"/>
                          <a:ea typeface="Arial" panose="020B0604020202020204" pitchFamily="34" charset="0"/>
                        </a:rPr>
                        <a:t>y </a:t>
                      </a:r>
                      <a:r>
                        <a:rPr lang="en-US" sz="800" spc="10" dirty="0" err="1">
                          <a:effectLst/>
                          <a:latin typeface="Arial" panose="020B0604020202020204" pitchFamily="34" charset="0"/>
                          <a:ea typeface="Arial" panose="020B0604020202020204" pitchFamily="34" charset="0"/>
                        </a:rPr>
                        <a:t>ob</a:t>
                      </a:r>
                      <a:r>
                        <a:rPr lang="en-US" sz="800" spc="-5" dirty="0" err="1">
                          <a:effectLst/>
                          <a:latin typeface="Arial" panose="020B0604020202020204" pitchFamily="34" charset="0"/>
                          <a:ea typeface="Arial" panose="020B0604020202020204" pitchFamily="34" charset="0"/>
                        </a:rPr>
                        <a:t>j</a:t>
                      </a:r>
                      <a:r>
                        <a:rPr lang="en-US" sz="800" spc="-15" dirty="0" err="1">
                          <a:effectLst/>
                          <a:latin typeface="Arial" panose="020B0604020202020204" pitchFamily="34" charset="0"/>
                          <a:ea typeface="Arial" panose="020B0604020202020204" pitchFamily="34" charset="0"/>
                        </a:rPr>
                        <a:t>e</a:t>
                      </a:r>
                      <a:r>
                        <a:rPr lang="en-US" sz="800" spc="5" dirty="0" err="1">
                          <a:effectLst/>
                          <a:latin typeface="Arial" panose="020B0604020202020204" pitchFamily="34" charset="0"/>
                          <a:ea typeface="Arial" panose="020B0604020202020204" pitchFamily="34" charset="0"/>
                        </a:rPr>
                        <a:t>t</a:t>
                      </a:r>
                      <a:r>
                        <a:rPr lang="en-US" sz="800" spc="-5" dirty="0" err="1">
                          <a:effectLst/>
                          <a:latin typeface="Arial" panose="020B0604020202020204" pitchFamily="34" charset="0"/>
                          <a:ea typeface="Arial" panose="020B0604020202020204" pitchFamily="34" charset="0"/>
                        </a:rPr>
                        <a:t>i</a:t>
                      </a:r>
                      <a:r>
                        <a:rPr lang="en-US" sz="800" dirty="0" err="1">
                          <a:effectLst/>
                          <a:latin typeface="Arial" panose="020B0604020202020204" pitchFamily="34" charset="0"/>
                          <a:ea typeface="Arial" panose="020B0604020202020204" pitchFamily="34" charset="0"/>
                        </a:rPr>
                        <a:t>v</a:t>
                      </a:r>
                      <a:r>
                        <a:rPr lang="en-US" sz="800" spc="10" dirty="0" err="1">
                          <a:effectLst/>
                          <a:latin typeface="Arial" panose="020B0604020202020204" pitchFamily="34" charset="0"/>
                          <a:ea typeface="Arial" panose="020B0604020202020204" pitchFamily="34" charset="0"/>
                        </a:rPr>
                        <a:t>a</a:t>
                      </a:r>
                      <a:r>
                        <a:rPr lang="en-US" sz="800" dirty="0">
                          <a:effectLst/>
                          <a:latin typeface="Arial" panose="020B0604020202020204" pitchFamily="34" charset="0"/>
                          <a:ea typeface="Arial" panose="020B0604020202020204" pitchFamily="34" charset="0"/>
                        </a:rPr>
                        <a:t>, </a:t>
                      </a:r>
                      <a:r>
                        <a:rPr lang="en-US" sz="800" spc="-15" dirty="0" err="1">
                          <a:effectLst/>
                          <a:latin typeface="Arial" panose="020B0604020202020204" pitchFamily="34" charset="0"/>
                          <a:ea typeface="Arial" panose="020B0604020202020204" pitchFamily="34" charset="0"/>
                        </a:rPr>
                        <a:t>b</a:t>
                      </a:r>
                      <a:r>
                        <a:rPr lang="en-US" sz="800" spc="10" dirty="0" err="1">
                          <a:effectLst/>
                          <a:latin typeface="Arial" panose="020B0604020202020204" pitchFamily="34" charset="0"/>
                          <a:ea typeface="Arial" panose="020B0604020202020204" pitchFamily="34" charset="0"/>
                        </a:rPr>
                        <a:t>a</a:t>
                      </a:r>
                      <a:r>
                        <a:rPr lang="en-US" sz="800" dirty="0" err="1">
                          <a:effectLst/>
                          <a:latin typeface="Arial" panose="020B0604020202020204" pitchFamily="34" charset="0"/>
                          <a:ea typeface="Arial" panose="020B0604020202020204" pitchFamily="34" charset="0"/>
                        </a:rPr>
                        <a:t>s</a:t>
                      </a:r>
                      <a:r>
                        <a:rPr lang="en-US" sz="800" spc="-15" dirty="0" err="1">
                          <a:effectLst/>
                          <a:latin typeface="Arial" panose="020B0604020202020204" pitchFamily="34" charset="0"/>
                          <a:ea typeface="Arial" panose="020B0604020202020204" pitchFamily="34" charset="0"/>
                        </a:rPr>
                        <a:t>ad</a:t>
                      </a:r>
                      <a:r>
                        <a:rPr lang="en-US" sz="800" dirty="0" err="1">
                          <a:effectLst/>
                          <a:latin typeface="Arial" panose="020B0604020202020204" pitchFamily="34" charset="0"/>
                          <a:ea typeface="Arial" panose="020B0604020202020204" pitchFamily="34" charset="0"/>
                        </a:rPr>
                        <a:t>a</a:t>
                      </a:r>
                      <a:r>
                        <a:rPr lang="en-US" sz="800" dirty="0">
                          <a:effectLst/>
                          <a:latin typeface="Arial" panose="020B0604020202020204" pitchFamily="34" charset="0"/>
                          <a:ea typeface="Arial" panose="020B0604020202020204" pitchFamily="34" charset="0"/>
                        </a:rPr>
                        <a:t> </a:t>
                      </a:r>
                      <a:r>
                        <a:rPr lang="en-US" sz="800" spc="10" dirty="0">
                          <a:effectLst/>
                          <a:latin typeface="Arial" panose="020B0604020202020204" pitchFamily="34" charset="0"/>
                          <a:ea typeface="Arial" panose="020B0604020202020204" pitchFamily="34" charset="0"/>
                        </a:rPr>
                        <a:t>e</a:t>
                      </a:r>
                      <a:r>
                        <a:rPr lang="en-US" sz="800" dirty="0">
                          <a:effectLst/>
                          <a:latin typeface="Arial" panose="020B0604020202020204" pitchFamily="34" charset="0"/>
                          <a:ea typeface="Arial" panose="020B0604020202020204" pitchFamily="34" charset="0"/>
                        </a:rPr>
                        <a:t>n </a:t>
                      </a:r>
                      <a:r>
                        <a:rPr lang="en-US" sz="800" spc="-5" dirty="0">
                          <a:effectLst/>
                          <a:latin typeface="Arial" panose="020B0604020202020204" pitchFamily="34" charset="0"/>
                          <a:ea typeface="Arial" panose="020B0604020202020204" pitchFamily="34" charset="0"/>
                        </a:rPr>
                        <a:t>l</a:t>
                      </a:r>
                      <a:r>
                        <a:rPr lang="en-US" sz="800" dirty="0">
                          <a:effectLst/>
                          <a:latin typeface="Arial" panose="020B0604020202020204" pitchFamily="34" charset="0"/>
                          <a:ea typeface="Arial" panose="020B0604020202020204" pitchFamily="34" charset="0"/>
                        </a:rPr>
                        <a:t>a </a:t>
                      </a:r>
                      <a:r>
                        <a:rPr lang="en-US" sz="800" spc="-10" dirty="0" err="1">
                          <a:effectLst/>
                          <a:latin typeface="Arial" panose="020B0604020202020204" pitchFamily="34" charset="0"/>
                          <a:ea typeface="Arial" panose="020B0604020202020204" pitchFamily="34" charset="0"/>
                        </a:rPr>
                        <a:t>r</a:t>
                      </a:r>
                      <a:r>
                        <a:rPr lang="en-US" sz="800" spc="10" dirty="0" err="1">
                          <a:effectLst/>
                          <a:latin typeface="Arial" panose="020B0604020202020204" pitchFamily="34" charset="0"/>
                          <a:ea typeface="Arial" panose="020B0604020202020204" pitchFamily="34" charset="0"/>
                        </a:rPr>
                        <a:t>a</a:t>
                      </a:r>
                      <a:r>
                        <a:rPr lang="en-US" sz="800" spc="-25" dirty="0" err="1">
                          <a:effectLst/>
                          <a:latin typeface="Arial" panose="020B0604020202020204" pitchFamily="34" charset="0"/>
                          <a:ea typeface="Arial" panose="020B0604020202020204" pitchFamily="34" charset="0"/>
                        </a:rPr>
                        <a:t>z</a:t>
                      </a:r>
                      <a:r>
                        <a:rPr lang="en-US" sz="800" spc="-15" dirty="0" err="1">
                          <a:effectLst/>
                          <a:latin typeface="Arial" panose="020B0604020202020204" pitchFamily="34" charset="0"/>
                          <a:ea typeface="Arial" panose="020B0604020202020204" pitchFamily="34" charset="0"/>
                        </a:rPr>
                        <a:t>ó</a:t>
                      </a:r>
                      <a:r>
                        <a:rPr lang="en-US" sz="800" dirty="0" err="1">
                          <a:effectLst/>
                          <a:latin typeface="Arial" panose="020B0604020202020204" pitchFamily="34" charset="0"/>
                          <a:ea typeface="Arial" panose="020B0604020202020204" pitchFamily="34" charset="0"/>
                        </a:rPr>
                        <a:t>n</a:t>
                      </a:r>
                      <a:r>
                        <a:rPr lang="en-US" sz="800" dirty="0">
                          <a:effectLst/>
                          <a:latin typeface="Arial" panose="020B0604020202020204" pitchFamily="34" charset="0"/>
                          <a:ea typeface="Arial" panose="020B0604020202020204" pitchFamily="34" charset="0"/>
                        </a:rPr>
                        <a:t> </a:t>
                      </a:r>
                      <a:r>
                        <a:rPr lang="en-US" sz="800" spc="-10" dirty="0">
                          <a:effectLst/>
                          <a:latin typeface="Arial" panose="020B0604020202020204" pitchFamily="34" charset="0"/>
                          <a:ea typeface="Arial" panose="020B0604020202020204" pitchFamily="34" charset="0"/>
                        </a:rPr>
                        <a:t>(</a:t>
                      </a:r>
                      <a:r>
                        <a:rPr lang="en-US" sz="800" spc="-5" dirty="0" err="1">
                          <a:effectLst/>
                          <a:latin typeface="Arial" panose="020B0604020202020204" pitchFamily="34" charset="0"/>
                          <a:ea typeface="Arial" panose="020B0604020202020204" pitchFamily="34" charset="0"/>
                        </a:rPr>
                        <a:t>l</a:t>
                      </a:r>
                      <a:r>
                        <a:rPr lang="en-US" sz="800" spc="10" dirty="0" err="1">
                          <a:effectLst/>
                          <a:latin typeface="Arial" panose="020B0604020202020204" pitchFamily="34" charset="0"/>
                          <a:ea typeface="Arial" panose="020B0604020202020204" pitchFamily="34" charset="0"/>
                        </a:rPr>
                        <a:t>óg</a:t>
                      </a:r>
                      <a:r>
                        <a:rPr lang="en-US" sz="800" spc="-5" dirty="0" err="1">
                          <a:effectLst/>
                          <a:latin typeface="Arial" panose="020B0604020202020204" pitchFamily="34" charset="0"/>
                          <a:ea typeface="Arial" panose="020B0604020202020204" pitchFamily="34" charset="0"/>
                        </a:rPr>
                        <a:t>i</a:t>
                      </a:r>
                      <a:r>
                        <a:rPr lang="en-US" sz="800" dirty="0" err="1">
                          <a:effectLst/>
                          <a:latin typeface="Arial" panose="020B0604020202020204" pitchFamily="34" charset="0"/>
                          <a:ea typeface="Arial" panose="020B0604020202020204" pitchFamily="34" charset="0"/>
                        </a:rPr>
                        <a:t>ca</a:t>
                      </a:r>
                      <a:r>
                        <a:rPr lang="en-US" sz="800" dirty="0">
                          <a:effectLst/>
                          <a:latin typeface="Arial" panose="020B0604020202020204" pitchFamily="34" charset="0"/>
                          <a:ea typeface="Arial" panose="020B0604020202020204" pitchFamily="34" charset="0"/>
                        </a:rPr>
                        <a:t> y </a:t>
                      </a:r>
                      <a:r>
                        <a:rPr lang="en-US" sz="800" spc="10" dirty="0" err="1">
                          <a:effectLst/>
                          <a:latin typeface="Arial" panose="020B0604020202020204" pitchFamily="34" charset="0"/>
                          <a:ea typeface="Arial" panose="020B0604020202020204" pitchFamily="34" charset="0"/>
                        </a:rPr>
                        <a:t>ep</a:t>
                      </a:r>
                      <a:r>
                        <a:rPr lang="en-US" sz="800" spc="-5" dirty="0" err="1">
                          <a:effectLst/>
                          <a:latin typeface="Arial" panose="020B0604020202020204" pitchFamily="34" charset="0"/>
                          <a:ea typeface="Arial" panose="020B0604020202020204" pitchFamily="34" charset="0"/>
                        </a:rPr>
                        <a:t>i</a:t>
                      </a:r>
                      <a:r>
                        <a:rPr lang="en-US" sz="800" dirty="0" err="1">
                          <a:effectLst/>
                          <a:latin typeface="Arial" panose="020B0604020202020204" pitchFamily="34" charset="0"/>
                          <a:ea typeface="Arial" panose="020B0604020202020204" pitchFamily="34" charset="0"/>
                        </a:rPr>
                        <a:t>s</a:t>
                      </a:r>
                      <a:r>
                        <a:rPr lang="en-US" sz="800" spc="-20" dirty="0" err="1">
                          <a:effectLst/>
                          <a:latin typeface="Arial" panose="020B0604020202020204" pitchFamily="34" charset="0"/>
                          <a:ea typeface="Arial" panose="020B0604020202020204" pitchFamily="34" charset="0"/>
                        </a:rPr>
                        <a:t>t</a:t>
                      </a:r>
                      <a:r>
                        <a:rPr lang="en-US" sz="800" spc="10" dirty="0" err="1">
                          <a:effectLst/>
                          <a:latin typeface="Arial" panose="020B0604020202020204" pitchFamily="34" charset="0"/>
                          <a:ea typeface="Arial" panose="020B0604020202020204" pitchFamily="34" charset="0"/>
                        </a:rPr>
                        <a:t>e</a:t>
                      </a:r>
                      <a:r>
                        <a:rPr lang="en-US" sz="800" spc="-10" dirty="0" err="1">
                          <a:effectLst/>
                          <a:latin typeface="Arial" panose="020B0604020202020204" pitchFamily="34" charset="0"/>
                          <a:ea typeface="Arial" panose="020B0604020202020204" pitchFamily="34" charset="0"/>
                        </a:rPr>
                        <a:t>m</a:t>
                      </a:r>
                      <a:r>
                        <a:rPr lang="en-US" sz="800" spc="10" dirty="0" err="1">
                          <a:effectLst/>
                          <a:latin typeface="Arial" panose="020B0604020202020204" pitchFamily="34" charset="0"/>
                          <a:ea typeface="Arial" panose="020B0604020202020204" pitchFamily="34" charset="0"/>
                        </a:rPr>
                        <a:t>o</a:t>
                      </a:r>
                      <a:r>
                        <a:rPr lang="en-US" sz="800" spc="-5" dirty="0" err="1">
                          <a:effectLst/>
                          <a:latin typeface="Arial" panose="020B0604020202020204" pitchFamily="34" charset="0"/>
                          <a:ea typeface="Arial" panose="020B0604020202020204" pitchFamily="34" charset="0"/>
                        </a:rPr>
                        <a:t>l</a:t>
                      </a:r>
                      <a:r>
                        <a:rPr lang="en-US" sz="800" spc="-15" dirty="0" err="1">
                          <a:effectLst/>
                          <a:latin typeface="Arial" panose="020B0604020202020204" pitchFamily="34" charset="0"/>
                          <a:ea typeface="Arial" panose="020B0604020202020204" pitchFamily="34" charset="0"/>
                        </a:rPr>
                        <a:t>ó</a:t>
                      </a:r>
                      <a:r>
                        <a:rPr lang="en-US" sz="800" spc="10" dirty="0" err="1">
                          <a:effectLst/>
                          <a:latin typeface="Arial" panose="020B0604020202020204" pitchFamily="34" charset="0"/>
                          <a:ea typeface="Arial" panose="020B0604020202020204" pitchFamily="34" charset="0"/>
                        </a:rPr>
                        <a:t>g</a:t>
                      </a:r>
                      <a:r>
                        <a:rPr lang="en-US" sz="800" spc="-5" dirty="0" err="1">
                          <a:effectLst/>
                          <a:latin typeface="Arial" panose="020B0604020202020204" pitchFamily="34" charset="0"/>
                          <a:ea typeface="Arial" panose="020B0604020202020204" pitchFamily="34" charset="0"/>
                        </a:rPr>
                        <a:t>i</a:t>
                      </a:r>
                      <a:r>
                        <a:rPr lang="en-US" sz="800" dirty="0" err="1">
                          <a:effectLst/>
                          <a:latin typeface="Arial" panose="020B0604020202020204" pitchFamily="34" charset="0"/>
                          <a:ea typeface="Arial" panose="020B0604020202020204" pitchFamily="34" charset="0"/>
                        </a:rPr>
                        <a:t>c</a:t>
                      </a:r>
                      <a:r>
                        <a:rPr lang="en-US" sz="800" spc="10" dirty="0" err="1">
                          <a:effectLst/>
                          <a:latin typeface="Arial" panose="020B0604020202020204" pitchFamily="34" charset="0"/>
                          <a:ea typeface="Arial" panose="020B0604020202020204" pitchFamily="34" charset="0"/>
                        </a:rPr>
                        <a:t>a</a:t>
                      </a:r>
                      <a:r>
                        <a:rPr lang="en-US" sz="800" spc="-10" dirty="0">
                          <a:effectLst/>
                          <a:latin typeface="Arial" panose="020B0604020202020204" pitchFamily="34" charset="0"/>
                          <a:ea typeface="Arial" panose="020B0604020202020204" pitchFamily="34" charset="0"/>
                        </a:rPr>
                        <a:t>)</a:t>
                      </a:r>
                      <a:r>
                        <a:rPr lang="en-US" sz="800" dirty="0">
                          <a:effectLst/>
                          <a:latin typeface="Arial" panose="020B0604020202020204" pitchFamily="34" charset="0"/>
                          <a:ea typeface="Arial" panose="020B0604020202020204" pitchFamily="34" charset="0"/>
                        </a:rPr>
                        <a:t>, </a:t>
                      </a:r>
                      <a:r>
                        <a:rPr lang="en-US" sz="800" spc="10" dirty="0">
                          <a:effectLst/>
                          <a:latin typeface="Arial" panose="020B0604020202020204" pitchFamily="34" charset="0"/>
                          <a:ea typeface="Arial" panose="020B0604020202020204" pitchFamily="34" charset="0"/>
                        </a:rPr>
                        <a:t>e</a:t>
                      </a:r>
                      <a:r>
                        <a:rPr lang="en-US" sz="800" dirty="0">
                          <a:effectLst/>
                          <a:latin typeface="Arial" panose="020B0604020202020204" pitchFamily="34" charset="0"/>
                          <a:ea typeface="Arial" panose="020B0604020202020204" pitchFamily="34" charset="0"/>
                        </a:rPr>
                        <a:t>n</a:t>
                      </a:r>
                      <a:r>
                        <a:rPr lang="en-US" sz="800" spc="30" dirty="0">
                          <a:effectLst/>
                          <a:latin typeface="Arial" panose="020B0604020202020204" pitchFamily="34" charset="0"/>
                          <a:ea typeface="Arial" panose="020B0604020202020204" pitchFamily="34" charset="0"/>
                        </a:rPr>
                        <a:t> </a:t>
                      </a:r>
                      <a:r>
                        <a:rPr lang="en-US" sz="800" spc="-30" dirty="0">
                          <a:effectLst/>
                          <a:latin typeface="Arial" panose="020B0604020202020204" pitchFamily="34" charset="0"/>
                          <a:ea typeface="Arial" panose="020B0604020202020204" pitchFamily="34" charset="0"/>
                        </a:rPr>
                        <a:t>l</a:t>
                      </a:r>
                      <a:r>
                        <a:rPr lang="en-US" sz="800" dirty="0">
                          <a:effectLst/>
                          <a:latin typeface="Arial" panose="020B0604020202020204" pitchFamily="34" charset="0"/>
                          <a:ea typeface="Arial" panose="020B0604020202020204" pitchFamily="34" charset="0"/>
                        </a:rPr>
                        <a:t>a</a:t>
                      </a:r>
                      <a:r>
                        <a:rPr lang="en-US" sz="800" spc="10" dirty="0">
                          <a:effectLst/>
                          <a:latin typeface="Arial" panose="020B0604020202020204" pitchFamily="34" charset="0"/>
                          <a:ea typeface="Arial" panose="020B0604020202020204" pitchFamily="34" charset="0"/>
                        </a:rPr>
                        <a:t> </a:t>
                      </a:r>
                      <a:r>
                        <a:rPr lang="en-US" sz="800" spc="10" dirty="0" err="1">
                          <a:effectLst/>
                          <a:latin typeface="Arial" panose="020B0604020202020204" pitchFamily="34" charset="0"/>
                          <a:ea typeface="Arial" panose="020B0604020202020204" pitchFamily="34" charset="0"/>
                        </a:rPr>
                        <a:t>é</a:t>
                      </a:r>
                      <a:r>
                        <a:rPr lang="en-US" sz="800" spc="5" dirty="0" err="1">
                          <a:effectLst/>
                          <a:latin typeface="Arial" panose="020B0604020202020204" pitchFamily="34" charset="0"/>
                          <a:ea typeface="Arial" panose="020B0604020202020204" pitchFamily="34" charset="0"/>
                        </a:rPr>
                        <a:t>t</a:t>
                      </a:r>
                      <a:r>
                        <a:rPr lang="en-US" sz="800" spc="-5" dirty="0" err="1">
                          <a:effectLst/>
                          <a:latin typeface="Arial" panose="020B0604020202020204" pitchFamily="34" charset="0"/>
                          <a:ea typeface="Arial" panose="020B0604020202020204" pitchFamily="34" charset="0"/>
                        </a:rPr>
                        <a:t>i</a:t>
                      </a:r>
                      <a:r>
                        <a:rPr lang="en-US" sz="800" dirty="0" err="1">
                          <a:effectLst/>
                          <a:latin typeface="Arial" panose="020B0604020202020204" pitchFamily="34" charset="0"/>
                          <a:ea typeface="Arial" panose="020B0604020202020204" pitchFamily="34" charset="0"/>
                        </a:rPr>
                        <a:t>ca</a:t>
                      </a:r>
                      <a:r>
                        <a:rPr lang="en-US" sz="800" spc="10" dirty="0">
                          <a:effectLst/>
                          <a:latin typeface="Arial" panose="020B0604020202020204" pitchFamily="34" charset="0"/>
                          <a:ea typeface="Arial" panose="020B0604020202020204" pitchFamily="34" charset="0"/>
                        </a:rPr>
                        <a:t> </a:t>
                      </a:r>
                      <a:r>
                        <a:rPr lang="en-US" sz="800" dirty="0">
                          <a:effectLst/>
                          <a:latin typeface="Arial" panose="020B0604020202020204" pitchFamily="34" charset="0"/>
                          <a:ea typeface="Arial" panose="020B0604020202020204" pitchFamily="34" charset="0"/>
                        </a:rPr>
                        <a:t>y </a:t>
                      </a:r>
                      <a:r>
                        <a:rPr lang="en-US" sz="800" spc="-15" dirty="0">
                          <a:effectLst/>
                          <a:latin typeface="Arial" panose="020B0604020202020204" pitchFamily="34" charset="0"/>
                          <a:ea typeface="Arial" panose="020B0604020202020204" pitchFamily="34" charset="0"/>
                        </a:rPr>
                        <a:t>e</a:t>
                      </a:r>
                      <a:r>
                        <a:rPr lang="en-US" sz="800" dirty="0">
                          <a:effectLst/>
                          <a:latin typeface="Arial" panose="020B0604020202020204" pitchFamily="34" charset="0"/>
                          <a:ea typeface="Arial" panose="020B0604020202020204" pitchFamily="34" charset="0"/>
                        </a:rPr>
                        <a:t>n </a:t>
                      </a:r>
                      <a:r>
                        <a:rPr lang="en-US" sz="800" spc="-5" dirty="0" err="1">
                          <a:effectLst/>
                          <a:latin typeface="Arial" panose="020B0604020202020204" pitchFamily="34" charset="0"/>
                          <a:ea typeface="Arial" panose="020B0604020202020204" pitchFamily="34" charset="0"/>
                        </a:rPr>
                        <a:t>l</a:t>
                      </a:r>
                      <a:r>
                        <a:rPr lang="en-US" sz="800" spc="10" dirty="0" err="1">
                          <a:effectLst/>
                          <a:latin typeface="Arial" panose="020B0604020202020204" pitchFamily="34" charset="0"/>
                          <a:ea typeface="Arial" panose="020B0604020202020204" pitchFamily="34" charset="0"/>
                        </a:rPr>
                        <a:t>o</a:t>
                      </a:r>
                      <a:r>
                        <a:rPr lang="en-US" sz="800" dirty="0" err="1">
                          <a:effectLst/>
                          <a:latin typeface="Arial" panose="020B0604020202020204" pitchFamily="34" charset="0"/>
                          <a:ea typeface="Arial" panose="020B0604020202020204" pitchFamily="34" charset="0"/>
                        </a:rPr>
                        <a:t>s</a:t>
                      </a:r>
                      <a:r>
                        <a:rPr lang="en-US" sz="800" dirty="0">
                          <a:effectLst/>
                          <a:latin typeface="Arial" panose="020B0604020202020204" pitchFamily="34" charset="0"/>
                          <a:ea typeface="Arial" panose="020B0604020202020204" pitchFamily="34" charset="0"/>
                        </a:rPr>
                        <a:t>  </a:t>
                      </a:r>
                      <a:r>
                        <a:rPr lang="en-US" sz="800" spc="-25" dirty="0" err="1">
                          <a:effectLst/>
                          <a:latin typeface="Arial" panose="020B0604020202020204" pitchFamily="34" charset="0"/>
                          <a:ea typeface="Arial" panose="020B0604020202020204" pitchFamily="34" charset="0"/>
                        </a:rPr>
                        <a:t>v</a:t>
                      </a:r>
                      <a:r>
                        <a:rPr lang="en-US" sz="800" spc="10" dirty="0" err="1">
                          <a:effectLst/>
                          <a:latin typeface="Arial" panose="020B0604020202020204" pitchFamily="34" charset="0"/>
                          <a:ea typeface="Arial" panose="020B0604020202020204" pitchFamily="34" charset="0"/>
                        </a:rPr>
                        <a:t>a</a:t>
                      </a:r>
                      <a:r>
                        <a:rPr lang="en-US" sz="800" spc="-5" dirty="0" err="1">
                          <a:effectLst/>
                          <a:latin typeface="Arial" panose="020B0604020202020204" pitchFamily="34" charset="0"/>
                          <a:ea typeface="Arial" panose="020B0604020202020204" pitchFamily="34" charset="0"/>
                        </a:rPr>
                        <a:t>l</a:t>
                      </a:r>
                      <a:r>
                        <a:rPr lang="en-US" sz="800" spc="10" dirty="0" err="1">
                          <a:effectLst/>
                          <a:latin typeface="Arial" panose="020B0604020202020204" pitchFamily="34" charset="0"/>
                          <a:ea typeface="Arial" panose="020B0604020202020204" pitchFamily="34" charset="0"/>
                        </a:rPr>
                        <a:t>o</a:t>
                      </a:r>
                      <a:r>
                        <a:rPr lang="en-US" sz="800" spc="-10" dirty="0" err="1">
                          <a:effectLst/>
                          <a:latin typeface="Arial" panose="020B0604020202020204" pitchFamily="34" charset="0"/>
                          <a:ea typeface="Arial" panose="020B0604020202020204" pitchFamily="34" charset="0"/>
                        </a:rPr>
                        <a:t>r</a:t>
                      </a:r>
                      <a:r>
                        <a:rPr lang="en-US" sz="800" spc="10" dirty="0" err="1">
                          <a:effectLst/>
                          <a:latin typeface="Arial" panose="020B0604020202020204" pitchFamily="34" charset="0"/>
                          <a:ea typeface="Arial" panose="020B0604020202020204" pitchFamily="34" charset="0"/>
                        </a:rPr>
                        <a:t>e</a:t>
                      </a:r>
                      <a:r>
                        <a:rPr lang="en-US" sz="800" spc="-25" dirty="0" err="1">
                          <a:effectLst/>
                          <a:latin typeface="Arial" panose="020B0604020202020204" pitchFamily="34" charset="0"/>
                          <a:ea typeface="Arial" panose="020B0604020202020204" pitchFamily="34" charset="0"/>
                        </a:rPr>
                        <a:t>s</a:t>
                      </a:r>
                      <a:r>
                        <a:rPr lang="en-US" sz="800" dirty="0">
                          <a:effectLst/>
                          <a:latin typeface="Arial" panose="020B0604020202020204" pitchFamily="34" charset="0"/>
                          <a:ea typeface="Arial" panose="020B0604020202020204" pitchFamily="34" charset="0"/>
                        </a:rPr>
                        <a:t>, </a:t>
                      </a:r>
                      <a:r>
                        <a:rPr lang="en-US" sz="800" spc="30" dirty="0">
                          <a:effectLst/>
                          <a:latin typeface="Arial" panose="020B0604020202020204" pitchFamily="34" charset="0"/>
                          <a:ea typeface="Arial" panose="020B0604020202020204" pitchFamily="34" charset="0"/>
                        </a:rPr>
                        <a:t>f</a:t>
                      </a:r>
                      <a:r>
                        <a:rPr lang="en-US" sz="800" spc="-30" dirty="0">
                          <a:effectLst/>
                          <a:latin typeface="Arial" panose="020B0604020202020204" pitchFamily="34" charset="0"/>
                          <a:ea typeface="Arial" panose="020B0604020202020204" pitchFamily="34" charset="0"/>
                        </a:rPr>
                        <a:t>r</a:t>
                      </a:r>
                      <a:r>
                        <a:rPr lang="en-US" sz="800" spc="10" dirty="0">
                          <a:effectLst/>
                          <a:latin typeface="Arial" panose="020B0604020202020204" pitchFamily="34" charset="0"/>
                          <a:ea typeface="Arial" panose="020B0604020202020204" pitchFamily="34" charset="0"/>
                        </a:rPr>
                        <a:t>en</a:t>
                      </a:r>
                      <a:r>
                        <a:rPr lang="en-US" sz="800" spc="-20" dirty="0">
                          <a:effectLst/>
                          <a:latin typeface="Arial" panose="020B0604020202020204" pitchFamily="34" charset="0"/>
                          <a:ea typeface="Arial" panose="020B0604020202020204" pitchFamily="34" charset="0"/>
                        </a:rPr>
                        <a:t>t</a:t>
                      </a:r>
                      <a:r>
                        <a:rPr lang="en-US" sz="800" dirty="0">
                          <a:effectLst/>
                          <a:latin typeface="Arial" panose="020B0604020202020204" pitchFamily="34" charset="0"/>
                          <a:ea typeface="Arial" panose="020B0604020202020204" pitchFamily="34" charset="0"/>
                        </a:rPr>
                        <a:t>e a </a:t>
                      </a:r>
                      <a:r>
                        <a:rPr lang="en-US" sz="800" spc="-5" dirty="0">
                          <a:effectLst/>
                          <a:latin typeface="Arial" panose="020B0604020202020204" pitchFamily="34" charset="0"/>
                          <a:ea typeface="Arial" panose="020B0604020202020204" pitchFamily="34" charset="0"/>
                        </a:rPr>
                        <a:t>l</a:t>
                      </a:r>
                      <a:r>
                        <a:rPr lang="en-US" sz="800" spc="-15" dirty="0">
                          <a:effectLst/>
                          <a:latin typeface="Arial" panose="020B0604020202020204" pitchFamily="34" charset="0"/>
                          <a:ea typeface="Arial" panose="020B0604020202020204" pitchFamily="34" charset="0"/>
                        </a:rPr>
                        <a:t>a</a:t>
                      </a:r>
                      <a:r>
                        <a:rPr lang="en-US" sz="800" dirty="0">
                          <a:effectLst/>
                          <a:latin typeface="Arial" panose="020B0604020202020204" pitchFamily="34" charset="0"/>
                          <a:ea typeface="Arial" panose="020B0604020202020204" pitchFamily="34" charset="0"/>
                        </a:rPr>
                        <a:t>s </a:t>
                      </a:r>
                      <a:r>
                        <a:rPr lang="en-US" sz="800" spc="10" dirty="0" err="1">
                          <a:effectLst/>
                          <a:latin typeface="Arial" panose="020B0604020202020204" pitchFamily="34" charset="0"/>
                          <a:ea typeface="Arial" panose="020B0604020202020204" pitchFamily="34" charset="0"/>
                        </a:rPr>
                        <a:t>d</a:t>
                      </a:r>
                      <a:r>
                        <a:rPr lang="en-US" sz="800" spc="-5" dirty="0" err="1">
                          <a:effectLst/>
                          <a:latin typeface="Arial" panose="020B0604020202020204" pitchFamily="34" charset="0"/>
                          <a:ea typeface="Arial" panose="020B0604020202020204" pitchFamily="34" charset="0"/>
                        </a:rPr>
                        <a:t>i</a:t>
                      </a:r>
                      <a:r>
                        <a:rPr lang="en-US" sz="800" dirty="0" err="1">
                          <a:effectLst/>
                          <a:latin typeface="Arial" panose="020B0604020202020204" pitchFamily="34" charset="0"/>
                          <a:ea typeface="Arial" panose="020B0604020202020204" pitchFamily="34" charset="0"/>
                        </a:rPr>
                        <a:t>v</a:t>
                      </a:r>
                      <a:r>
                        <a:rPr lang="en-US" sz="800" spc="10" dirty="0" err="1">
                          <a:effectLst/>
                          <a:latin typeface="Arial" panose="020B0604020202020204" pitchFamily="34" charset="0"/>
                          <a:ea typeface="Arial" panose="020B0604020202020204" pitchFamily="34" charset="0"/>
                        </a:rPr>
                        <a:t>e</a:t>
                      </a:r>
                      <a:r>
                        <a:rPr lang="en-US" sz="800" spc="-10" dirty="0" err="1">
                          <a:effectLst/>
                          <a:latin typeface="Arial" panose="020B0604020202020204" pitchFamily="34" charset="0"/>
                          <a:ea typeface="Arial" panose="020B0604020202020204" pitchFamily="34" charset="0"/>
                        </a:rPr>
                        <a:t>r</a:t>
                      </a:r>
                      <a:r>
                        <a:rPr lang="en-US" sz="800" dirty="0" err="1">
                          <a:effectLst/>
                          <a:latin typeface="Arial" panose="020B0604020202020204" pitchFamily="34" charset="0"/>
                          <a:ea typeface="Arial" panose="020B0604020202020204" pitchFamily="34" charset="0"/>
                        </a:rPr>
                        <a:t>s</a:t>
                      </a:r>
                      <a:r>
                        <a:rPr lang="en-US" sz="800" spc="10" dirty="0" err="1">
                          <a:effectLst/>
                          <a:latin typeface="Arial" panose="020B0604020202020204" pitchFamily="34" charset="0"/>
                          <a:ea typeface="Arial" panose="020B0604020202020204" pitchFamily="34" charset="0"/>
                        </a:rPr>
                        <a:t>a</a:t>
                      </a:r>
                      <a:r>
                        <a:rPr lang="en-US" sz="800" dirty="0" err="1">
                          <a:effectLst/>
                          <a:latin typeface="Arial" panose="020B0604020202020204" pitchFamily="34" charset="0"/>
                          <a:ea typeface="Arial" panose="020B0604020202020204" pitchFamily="34" charset="0"/>
                        </a:rPr>
                        <a:t>s</a:t>
                      </a:r>
                      <a:endParaRPr lang="es-MX" sz="800" dirty="0">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D9C3"/>
                    </a:solidFill>
                  </a:tcPr>
                </a:tc>
                <a:tc>
                  <a:txBody>
                    <a:bodyPr/>
                    <a:lstStyle/>
                    <a:p>
                      <a:pPr marL="63500">
                        <a:lnSpc>
                          <a:spcPts val="1200"/>
                        </a:lnSpc>
                        <a:spcAft>
                          <a:spcPts val="0"/>
                        </a:spcAft>
                      </a:pPr>
                      <a:r>
                        <a:rPr lang="en-US" sz="800" b="1" spc="10" dirty="0">
                          <a:effectLst/>
                          <a:latin typeface="Arial" panose="020B0604020202020204" pitchFamily="34" charset="0"/>
                          <a:ea typeface="Arial" panose="020B0604020202020204" pitchFamily="34" charset="0"/>
                        </a:rPr>
                        <a:t>2</a:t>
                      </a:r>
                      <a:r>
                        <a:rPr lang="en-US" sz="800" b="1" dirty="0">
                          <a:effectLst/>
                          <a:latin typeface="Arial" panose="020B0604020202020204" pitchFamily="34" charset="0"/>
                          <a:ea typeface="Arial" panose="020B0604020202020204" pitchFamily="34" charset="0"/>
                        </a:rPr>
                        <a:t>.</a:t>
                      </a:r>
                      <a:r>
                        <a:rPr lang="en-US" sz="800" b="1" spc="255" dirty="0">
                          <a:effectLst/>
                          <a:latin typeface="Arial" panose="020B0604020202020204" pitchFamily="34" charset="0"/>
                          <a:ea typeface="Arial" panose="020B0604020202020204" pitchFamily="34" charset="0"/>
                        </a:rPr>
                        <a:t> </a:t>
                      </a:r>
                      <a:r>
                        <a:rPr lang="en-US" sz="800" spc="5" dirty="0" err="1">
                          <a:effectLst/>
                          <a:latin typeface="Arial" panose="020B0604020202020204" pitchFamily="34" charset="0"/>
                          <a:ea typeface="Arial" panose="020B0604020202020204" pitchFamily="34" charset="0"/>
                        </a:rPr>
                        <a:t>E</a:t>
                      </a:r>
                      <a:r>
                        <a:rPr lang="en-US" sz="800" dirty="0" err="1">
                          <a:effectLst/>
                          <a:latin typeface="Arial" panose="020B0604020202020204" pitchFamily="34" charset="0"/>
                          <a:ea typeface="Arial" panose="020B0604020202020204" pitchFamily="34" charset="0"/>
                        </a:rPr>
                        <a:t>s</a:t>
                      </a:r>
                      <a:r>
                        <a:rPr lang="en-US" sz="800" spc="245" dirty="0">
                          <a:effectLst/>
                          <a:latin typeface="Arial" panose="020B0604020202020204" pitchFamily="34" charset="0"/>
                          <a:ea typeface="Arial" panose="020B0604020202020204" pitchFamily="34" charset="0"/>
                        </a:rPr>
                        <a:t> </a:t>
                      </a:r>
                      <a:r>
                        <a:rPr lang="en-US" sz="800" dirty="0">
                          <a:effectLst/>
                          <a:latin typeface="Arial" panose="020B0604020202020204" pitchFamily="34" charset="0"/>
                          <a:ea typeface="Arial" panose="020B0604020202020204" pitchFamily="34" charset="0"/>
                        </a:rPr>
                        <a:t>s</a:t>
                      </a:r>
                      <a:r>
                        <a:rPr lang="en-US" sz="800" spc="-15" dirty="0">
                          <a:effectLst/>
                          <a:latin typeface="Arial" panose="020B0604020202020204" pitchFamily="34" charset="0"/>
                          <a:ea typeface="Arial" panose="020B0604020202020204" pitchFamily="34" charset="0"/>
                        </a:rPr>
                        <a:t>e</a:t>
                      </a:r>
                      <a:r>
                        <a:rPr lang="en-US" sz="800" spc="10" dirty="0">
                          <a:effectLst/>
                          <a:latin typeface="Arial" panose="020B0604020202020204" pitchFamily="34" charset="0"/>
                          <a:ea typeface="Arial" panose="020B0604020202020204" pitchFamily="34" charset="0"/>
                        </a:rPr>
                        <a:t>n</a:t>
                      </a:r>
                      <a:r>
                        <a:rPr lang="en-US" sz="800" dirty="0">
                          <a:effectLst/>
                          <a:latin typeface="Arial" panose="020B0604020202020204" pitchFamily="34" charset="0"/>
                          <a:ea typeface="Arial" panose="020B0604020202020204" pitchFamily="34" charset="0"/>
                        </a:rPr>
                        <a:t>s</a:t>
                      </a:r>
                      <a:r>
                        <a:rPr lang="en-US" sz="800" spc="-5" dirty="0">
                          <a:effectLst/>
                          <a:latin typeface="Arial" panose="020B0604020202020204" pitchFamily="34" charset="0"/>
                          <a:ea typeface="Arial" panose="020B0604020202020204" pitchFamily="34" charset="0"/>
                        </a:rPr>
                        <a:t>i</a:t>
                      </a:r>
                      <a:r>
                        <a:rPr lang="en-US" sz="800" spc="10" dirty="0">
                          <a:effectLst/>
                          <a:latin typeface="Arial" panose="020B0604020202020204" pitchFamily="34" charset="0"/>
                          <a:ea typeface="Arial" panose="020B0604020202020204" pitchFamily="34" charset="0"/>
                        </a:rPr>
                        <a:t>b</a:t>
                      </a:r>
                      <a:r>
                        <a:rPr lang="en-US" sz="800" spc="-30" dirty="0">
                          <a:effectLst/>
                          <a:latin typeface="Arial" panose="020B0604020202020204" pitchFamily="34" charset="0"/>
                          <a:ea typeface="Arial" panose="020B0604020202020204" pitchFamily="34" charset="0"/>
                        </a:rPr>
                        <a:t>l</a:t>
                      </a:r>
                      <a:r>
                        <a:rPr lang="en-US" sz="800" dirty="0">
                          <a:effectLst/>
                          <a:latin typeface="Arial" panose="020B0604020202020204" pitchFamily="34" charset="0"/>
                          <a:ea typeface="Arial" panose="020B0604020202020204" pitchFamily="34" charset="0"/>
                        </a:rPr>
                        <a:t>e</a:t>
                      </a:r>
                      <a:r>
                        <a:rPr lang="en-US" sz="800" spc="255" dirty="0">
                          <a:effectLst/>
                          <a:latin typeface="Arial" panose="020B0604020202020204" pitchFamily="34" charset="0"/>
                          <a:ea typeface="Arial" panose="020B0604020202020204" pitchFamily="34" charset="0"/>
                        </a:rPr>
                        <a:t> </a:t>
                      </a:r>
                      <a:r>
                        <a:rPr lang="en-US" sz="800" spc="10" dirty="0">
                          <a:effectLst/>
                          <a:latin typeface="Arial" panose="020B0604020202020204" pitchFamily="34" charset="0"/>
                          <a:ea typeface="Arial" panose="020B0604020202020204" pitchFamily="34" charset="0"/>
                        </a:rPr>
                        <a:t>a</a:t>
                      </a:r>
                      <a:r>
                        <a:rPr lang="en-US" sz="800" dirty="0">
                          <a:effectLst/>
                          <a:latin typeface="Arial" panose="020B0604020202020204" pitchFamily="34" charset="0"/>
                          <a:ea typeface="Arial" panose="020B0604020202020204" pitchFamily="34" charset="0"/>
                        </a:rPr>
                        <a:t>l</a:t>
                      </a:r>
                      <a:endParaRPr lang="es-MX" sz="800" dirty="0">
                        <a:effectLst/>
                        <a:latin typeface="Times New Roman" panose="02020603050405020304" pitchFamily="18" charset="0"/>
                        <a:ea typeface="Times New Roman" panose="02020603050405020304" pitchFamily="18" charset="0"/>
                      </a:endParaRPr>
                    </a:p>
                    <a:p>
                      <a:pPr marL="63500" marR="40640" algn="just">
                        <a:spcBef>
                          <a:spcPts val="30"/>
                        </a:spcBef>
                        <a:spcAft>
                          <a:spcPts val="0"/>
                        </a:spcAft>
                      </a:pPr>
                      <a:r>
                        <a:rPr lang="en-US" sz="800" spc="10" dirty="0">
                          <a:effectLst/>
                          <a:latin typeface="Arial" panose="020B0604020202020204" pitchFamily="34" charset="0"/>
                          <a:ea typeface="Arial" panose="020B0604020202020204" pitchFamily="34" charset="0"/>
                        </a:rPr>
                        <a:t>a</a:t>
                      </a:r>
                      <a:r>
                        <a:rPr lang="en-US" sz="800" spc="-10" dirty="0">
                          <a:effectLst/>
                          <a:latin typeface="Arial" panose="020B0604020202020204" pitchFamily="34" charset="0"/>
                          <a:ea typeface="Arial" panose="020B0604020202020204" pitchFamily="34" charset="0"/>
                        </a:rPr>
                        <a:t>r</a:t>
                      </a:r>
                      <a:r>
                        <a:rPr lang="en-US" sz="800" spc="5" dirty="0">
                          <a:effectLst/>
                          <a:latin typeface="Arial" panose="020B0604020202020204" pitchFamily="34" charset="0"/>
                          <a:ea typeface="Arial" panose="020B0604020202020204" pitchFamily="34" charset="0"/>
                        </a:rPr>
                        <a:t>t</a:t>
                      </a:r>
                      <a:r>
                        <a:rPr lang="en-US" sz="800" dirty="0">
                          <a:effectLst/>
                          <a:latin typeface="Arial" panose="020B0604020202020204" pitchFamily="34" charset="0"/>
                          <a:ea typeface="Arial" panose="020B0604020202020204" pitchFamily="34" charset="0"/>
                        </a:rPr>
                        <a:t>e</a:t>
                      </a:r>
                      <a:r>
                        <a:rPr lang="en-US" sz="800" spc="10" dirty="0">
                          <a:effectLst/>
                          <a:latin typeface="Arial" panose="020B0604020202020204" pitchFamily="34" charset="0"/>
                          <a:ea typeface="Arial" panose="020B0604020202020204" pitchFamily="34" charset="0"/>
                        </a:rPr>
                        <a:t> </a:t>
                      </a:r>
                      <a:r>
                        <a:rPr lang="en-US" sz="800" dirty="0">
                          <a:effectLst/>
                          <a:latin typeface="Arial" panose="020B0604020202020204" pitchFamily="34" charset="0"/>
                          <a:ea typeface="Arial" panose="020B0604020202020204" pitchFamily="34" charset="0"/>
                        </a:rPr>
                        <a:t>y </a:t>
                      </a:r>
                      <a:r>
                        <a:rPr lang="en-US" sz="800" spc="-15" dirty="0" err="1">
                          <a:effectLst/>
                          <a:latin typeface="Arial" panose="020B0604020202020204" pitchFamily="34" charset="0"/>
                          <a:ea typeface="Arial" panose="020B0604020202020204" pitchFamily="34" charset="0"/>
                        </a:rPr>
                        <a:t>p</a:t>
                      </a:r>
                      <a:r>
                        <a:rPr lang="en-US" sz="800" spc="10" dirty="0" err="1">
                          <a:effectLst/>
                          <a:latin typeface="Arial" panose="020B0604020202020204" pitchFamily="34" charset="0"/>
                          <a:ea typeface="Arial" panose="020B0604020202020204" pitchFamily="34" charset="0"/>
                        </a:rPr>
                        <a:t>a</a:t>
                      </a:r>
                      <a:r>
                        <a:rPr lang="en-US" sz="800" spc="-10" dirty="0" err="1">
                          <a:effectLst/>
                          <a:latin typeface="Arial" panose="020B0604020202020204" pitchFamily="34" charset="0"/>
                          <a:ea typeface="Arial" panose="020B0604020202020204" pitchFamily="34" charset="0"/>
                        </a:rPr>
                        <a:t>r</a:t>
                      </a:r>
                      <a:r>
                        <a:rPr lang="en-US" sz="800" spc="5" dirty="0" err="1">
                          <a:effectLst/>
                          <a:latin typeface="Arial" panose="020B0604020202020204" pitchFamily="34" charset="0"/>
                          <a:ea typeface="Arial" panose="020B0604020202020204" pitchFamily="34" charset="0"/>
                        </a:rPr>
                        <a:t>t</a:t>
                      </a:r>
                      <a:r>
                        <a:rPr lang="en-US" sz="800" spc="-5" dirty="0" err="1">
                          <a:effectLst/>
                          <a:latin typeface="Arial" panose="020B0604020202020204" pitchFamily="34" charset="0"/>
                          <a:ea typeface="Arial" panose="020B0604020202020204" pitchFamily="34" charset="0"/>
                        </a:rPr>
                        <a:t>i</a:t>
                      </a:r>
                      <a:r>
                        <a:rPr lang="en-US" sz="800" dirty="0" err="1">
                          <a:effectLst/>
                          <a:latin typeface="Arial" panose="020B0604020202020204" pitchFamily="34" charset="0"/>
                          <a:ea typeface="Arial" panose="020B0604020202020204" pitchFamily="34" charset="0"/>
                        </a:rPr>
                        <a:t>c</a:t>
                      </a:r>
                      <a:r>
                        <a:rPr lang="en-US" sz="800" spc="-5" dirty="0" err="1">
                          <a:effectLst/>
                          <a:latin typeface="Arial" panose="020B0604020202020204" pitchFamily="34" charset="0"/>
                          <a:ea typeface="Arial" panose="020B0604020202020204" pitchFamily="34" charset="0"/>
                        </a:rPr>
                        <a:t>i</a:t>
                      </a:r>
                      <a:r>
                        <a:rPr lang="en-US" sz="800" spc="-15" dirty="0" err="1">
                          <a:effectLst/>
                          <a:latin typeface="Arial" panose="020B0604020202020204" pitchFamily="34" charset="0"/>
                          <a:ea typeface="Arial" panose="020B0604020202020204" pitchFamily="34" charset="0"/>
                        </a:rPr>
                        <a:t>p</a:t>
                      </a:r>
                      <a:r>
                        <a:rPr lang="en-US" sz="800" dirty="0" err="1">
                          <a:effectLst/>
                          <a:latin typeface="Arial" panose="020B0604020202020204" pitchFamily="34" charset="0"/>
                          <a:ea typeface="Arial" panose="020B0604020202020204" pitchFamily="34" charset="0"/>
                        </a:rPr>
                        <a:t>a</a:t>
                      </a:r>
                      <a:r>
                        <a:rPr lang="en-US" sz="800" spc="10" dirty="0">
                          <a:effectLst/>
                          <a:latin typeface="Arial" panose="020B0604020202020204" pitchFamily="34" charset="0"/>
                          <a:ea typeface="Arial" panose="020B0604020202020204" pitchFamily="34" charset="0"/>
                        </a:rPr>
                        <a:t> </a:t>
                      </a:r>
                      <a:r>
                        <a:rPr lang="en-US" sz="800" spc="-15" dirty="0">
                          <a:effectLst/>
                          <a:latin typeface="Arial" panose="020B0604020202020204" pitchFamily="34" charset="0"/>
                          <a:ea typeface="Arial" panose="020B0604020202020204" pitchFamily="34" charset="0"/>
                        </a:rPr>
                        <a:t>e</a:t>
                      </a:r>
                      <a:r>
                        <a:rPr lang="en-US" sz="800" dirty="0">
                          <a:effectLst/>
                          <a:latin typeface="Arial" panose="020B0604020202020204" pitchFamily="34" charset="0"/>
                          <a:ea typeface="Arial" panose="020B0604020202020204" pitchFamily="34" charset="0"/>
                        </a:rPr>
                        <a:t>n </a:t>
                      </a:r>
                      <a:r>
                        <a:rPr lang="en-US" sz="800" spc="-5" dirty="0">
                          <a:effectLst/>
                          <a:latin typeface="Arial" panose="020B0604020202020204" pitchFamily="34" charset="0"/>
                          <a:ea typeface="Arial" panose="020B0604020202020204" pitchFamily="34" charset="0"/>
                        </a:rPr>
                        <a:t>l</a:t>
                      </a:r>
                      <a:r>
                        <a:rPr lang="en-US" sz="800" dirty="0">
                          <a:effectLst/>
                          <a:latin typeface="Arial" panose="020B0604020202020204" pitchFamily="34" charset="0"/>
                          <a:ea typeface="Arial" panose="020B0604020202020204" pitchFamily="34" charset="0"/>
                        </a:rPr>
                        <a:t>a</a:t>
                      </a:r>
                      <a:r>
                        <a:rPr lang="en-US" sz="800" spc="25" dirty="0">
                          <a:effectLst/>
                          <a:latin typeface="Arial" panose="020B0604020202020204" pitchFamily="34" charset="0"/>
                          <a:ea typeface="Arial" panose="020B0604020202020204" pitchFamily="34" charset="0"/>
                        </a:rPr>
                        <a:t> </a:t>
                      </a:r>
                      <a:r>
                        <a:rPr lang="en-US" sz="800" spc="10" dirty="0" err="1">
                          <a:effectLst/>
                          <a:latin typeface="Arial" panose="020B0604020202020204" pitchFamily="34" charset="0"/>
                          <a:ea typeface="Arial" panose="020B0604020202020204" pitchFamily="34" charset="0"/>
                        </a:rPr>
                        <a:t>ap</a:t>
                      </a:r>
                      <a:r>
                        <a:rPr lang="en-US" sz="800" spc="-30" dirty="0" err="1">
                          <a:effectLst/>
                          <a:latin typeface="Arial" panose="020B0604020202020204" pitchFamily="34" charset="0"/>
                          <a:ea typeface="Arial" panose="020B0604020202020204" pitchFamily="34" charset="0"/>
                        </a:rPr>
                        <a:t>r</a:t>
                      </a:r>
                      <a:r>
                        <a:rPr lang="en-US" sz="800" spc="10" dirty="0" err="1">
                          <a:effectLst/>
                          <a:latin typeface="Arial" panose="020B0604020202020204" pitchFamily="34" charset="0"/>
                          <a:ea typeface="Arial" panose="020B0604020202020204" pitchFamily="34" charset="0"/>
                        </a:rPr>
                        <a:t>e</a:t>
                      </a:r>
                      <a:r>
                        <a:rPr lang="en-US" sz="800" dirty="0" err="1">
                          <a:effectLst/>
                          <a:latin typeface="Arial" panose="020B0604020202020204" pitchFamily="34" charset="0"/>
                          <a:ea typeface="Arial" panose="020B0604020202020204" pitchFamily="34" charset="0"/>
                        </a:rPr>
                        <a:t>c</a:t>
                      </a:r>
                      <a:r>
                        <a:rPr lang="en-US" sz="800" spc="-5" dirty="0" err="1">
                          <a:effectLst/>
                          <a:latin typeface="Arial" panose="020B0604020202020204" pitchFamily="34" charset="0"/>
                          <a:ea typeface="Arial" panose="020B0604020202020204" pitchFamily="34" charset="0"/>
                        </a:rPr>
                        <a:t>i</a:t>
                      </a:r>
                      <a:r>
                        <a:rPr lang="en-US" sz="800" spc="10" dirty="0" err="1">
                          <a:effectLst/>
                          <a:latin typeface="Arial" panose="020B0604020202020204" pitchFamily="34" charset="0"/>
                          <a:ea typeface="Arial" panose="020B0604020202020204" pitchFamily="34" charset="0"/>
                        </a:rPr>
                        <a:t>a</a:t>
                      </a:r>
                      <a:r>
                        <a:rPr lang="en-US" sz="800" dirty="0" err="1">
                          <a:effectLst/>
                          <a:latin typeface="Arial" panose="020B0604020202020204" pitchFamily="34" charset="0"/>
                          <a:ea typeface="Arial" panose="020B0604020202020204" pitchFamily="34" charset="0"/>
                        </a:rPr>
                        <a:t>c</a:t>
                      </a:r>
                      <a:r>
                        <a:rPr lang="en-US" sz="800" spc="-30" dirty="0" err="1">
                          <a:effectLst/>
                          <a:latin typeface="Arial" panose="020B0604020202020204" pitchFamily="34" charset="0"/>
                          <a:ea typeface="Arial" panose="020B0604020202020204" pitchFamily="34" charset="0"/>
                        </a:rPr>
                        <a:t>i</a:t>
                      </a:r>
                      <a:r>
                        <a:rPr lang="en-US" sz="800" spc="10" dirty="0" err="1">
                          <a:effectLst/>
                          <a:latin typeface="Arial" panose="020B0604020202020204" pitchFamily="34" charset="0"/>
                          <a:ea typeface="Arial" panose="020B0604020202020204" pitchFamily="34" charset="0"/>
                        </a:rPr>
                        <a:t>ó</a:t>
                      </a:r>
                      <a:r>
                        <a:rPr lang="en-US" sz="800" dirty="0" err="1">
                          <a:effectLst/>
                          <a:latin typeface="Arial" panose="020B0604020202020204" pitchFamily="34" charset="0"/>
                          <a:ea typeface="Arial" panose="020B0604020202020204" pitchFamily="34" charset="0"/>
                        </a:rPr>
                        <a:t>n</a:t>
                      </a:r>
                      <a:r>
                        <a:rPr lang="en-US" sz="800" dirty="0">
                          <a:effectLst/>
                          <a:latin typeface="Arial" panose="020B0604020202020204" pitchFamily="34" charset="0"/>
                          <a:ea typeface="Arial" panose="020B0604020202020204" pitchFamily="34" charset="0"/>
                        </a:rPr>
                        <a:t> e </a:t>
                      </a:r>
                      <a:r>
                        <a:rPr lang="en-US" sz="800" spc="-5" dirty="0" err="1">
                          <a:effectLst/>
                          <a:latin typeface="Arial" panose="020B0604020202020204" pitchFamily="34" charset="0"/>
                          <a:ea typeface="Arial" panose="020B0604020202020204" pitchFamily="34" charset="0"/>
                        </a:rPr>
                        <a:t>i</a:t>
                      </a:r>
                      <a:r>
                        <a:rPr lang="en-US" sz="800" spc="10" dirty="0" err="1">
                          <a:effectLst/>
                          <a:latin typeface="Arial" panose="020B0604020202020204" pitchFamily="34" charset="0"/>
                          <a:ea typeface="Arial" panose="020B0604020202020204" pitchFamily="34" charset="0"/>
                        </a:rPr>
                        <a:t>n</a:t>
                      </a:r>
                      <a:r>
                        <a:rPr lang="en-US" sz="800" spc="5" dirty="0" err="1">
                          <a:effectLst/>
                          <a:latin typeface="Arial" panose="020B0604020202020204" pitchFamily="34" charset="0"/>
                          <a:ea typeface="Arial" panose="020B0604020202020204" pitchFamily="34" charset="0"/>
                        </a:rPr>
                        <a:t>t</a:t>
                      </a:r>
                      <a:r>
                        <a:rPr lang="en-US" sz="800" spc="10" dirty="0" err="1">
                          <a:effectLst/>
                          <a:latin typeface="Arial" panose="020B0604020202020204" pitchFamily="34" charset="0"/>
                          <a:ea typeface="Arial" panose="020B0604020202020204" pitchFamily="34" charset="0"/>
                        </a:rPr>
                        <a:t>e</a:t>
                      </a:r>
                      <a:r>
                        <a:rPr lang="en-US" sz="800" spc="-10" dirty="0" err="1">
                          <a:effectLst/>
                          <a:latin typeface="Arial" panose="020B0604020202020204" pitchFamily="34" charset="0"/>
                          <a:ea typeface="Arial" panose="020B0604020202020204" pitchFamily="34" charset="0"/>
                        </a:rPr>
                        <a:t>r</a:t>
                      </a:r>
                      <a:r>
                        <a:rPr lang="en-US" sz="800" spc="10" dirty="0" err="1">
                          <a:effectLst/>
                          <a:latin typeface="Arial" panose="020B0604020202020204" pitchFamily="34" charset="0"/>
                          <a:ea typeface="Arial" panose="020B0604020202020204" pitchFamily="34" charset="0"/>
                        </a:rPr>
                        <a:t>p</a:t>
                      </a:r>
                      <a:r>
                        <a:rPr lang="en-US" sz="800" spc="-30" dirty="0" err="1">
                          <a:effectLst/>
                          <a:latin typeface="Arial" panose="020B0604020202020204" pitchFamily="34" charset="0"/>
                          <a:ea typeface="Arial" panose="020B0604020202020204" pitchFamily="34" charset="0"/>
                        </a:rPr>
                        <a:t>r</a:t>
                      </a:r>
                      <a:r>
                        <a:rPr lang="en-US" sz="800" spc="10" dirty="0" err="1">
                          <a:effectLst/>
                          <a:latin typeface="Arial" panose="020B0604020202020204" pitchFamily="34" charset="0"/>
                          <a:ea typeface="Arial" panose="020B0604020202020204" pitchFamily="34" charset="0"/>
                        </a:rPr>
                        <a:t>e</a:t>
                      </a:r>
                      <a:r>
                        <a:rPr lang="en-US" sz="800" spc="5" dirty="0" err="1">
                          <a:effectLst/>
                          <a:latin typeface="Arial" panose="020B0604020202020204" pitchFamily="34" charset="0"/>
                          <a:ea typeface="Arial" panose="020B0604020202020204" pitchFamily="34" charset="0"/>
                        </a:rPr>
                        <a:t>t</a:t>
                      </a:r>
                      <a:r>
                        <a:rPr lang="en-US" sz="800" spc="10" dirty="0" err="1">
                          <a:effectLst/>
                          <a:latin typeface="Arial" panose="020B0604020202020204" pitchFamily="34" charset="0"/>
                          <a:ea typeface="Arial" panose="020B0604020202020204" pitchFamily="34" charset="0"/>
                        </a:rPr>
                        <a:t>a</a:t>
                      </a:r>
                      <a:r>
                        <a:rPr lang="en-US" sz="800" dirty="0" err="1">
                          <a:effectLst/>
                          <a:latin typeface="Arial" panose="020B0604020202020204" pitchFamily="34" charset="0"/>
                          <a:ea typeface="Arial" panose="020B0604020202020204" pitchFamily="34" charset="0"/>
                        </a:rPr>
                        <a:t>c</a:t>
                      </a:r>
                      <a:r>
                        <a:rPr lang="en-US" sz="800" spc="-30" dirty="0" err="1">
                          <a:effectLst/>
                          <a:latin typeface="Arial" panose="020B0604020202020204" pitchFamily="34" charset="0"/>
                          <a:ea typeface="Arial" panose="020B0604020202020204" pitchFamily="34" charset="0"/>
                        </a:rPr>
                        <a:t>i</a:t>
                      </a:r>
                      <a:r>
                        <a:rPr lang="en-US" sz="800" spc="10" dirty="0" err="1">
                          <a:effectLst/>
                          <a:latin typeface="Arial" panose="020B0604020202020204" pitchFamily="34" charset="0"/>
                          <a:ea typeface="Arial" panose="020B0604020202020204" pitchFamily="34" charset="0"/>
                        </a:rPr>
                        <a:t>ó</a:t>
                      </a:r>
                      <a:r>
                        <a:rPr lang="en-US" sz="800" dirty="0" err="1">
                          <a:effectLst/>
                          <a:latin typeface="Arial" panose="020B0604020202020204" pitchFamily="34" charset="0"/>
                          <a:ea typeface="Arial" panose="020B0604020202020204" pitchFamily="34" charset="0"/>
                        </a:rPr>
                        <a:t>n</a:t>
                      </a:r>
                      <a:r>
                        <a:rPr lang="en-US" sz="800" dirty="0">
                          <a:effectLst/>
                          <a:latin typeface="Arial" panose="020B0604020202020204" pitchFamily="34" charset="0"/>
                          <a:ea typeface="Arial" panose="020B0604020202020204" pitchFamily="34" charset="0"/>
                        </a:rPr>
                        <a:t> </a:t>
                      </a:r>
                      <a:r>
                        <a:rPr lang="en-US" sz="800" spc="-15" dirty="0">
                          <a:effectLst/>
                          <a:latin typeface="Arial" panose="020B0604020202020204" pitchFamily="34" charset="0"/>
                          <a:ea typeface="Arial" panose="020B0604020202020204" pitchFamily="34" charset="0"/>
                        </a:rPr>
                        <a:t>d</a:t>
                      </a:r>
                      <a:r>
                        <a:rPr lang="en-US" sz="800" dirty="0">
                          <a:effectLst/>
                          <a:latin typeface="Arial" panose="020B0604020202020204" pitchFamily="34" charset="0"/>
                          <a:ea typeface="Arial" panose="020B0604020202020204" pitchFamily="34" charset="0"/>
                        </a:rPr>
                        <a:t>e s</a:t>
                      </a:r>
                      <a:r>
                        <a:rPr lang="en-US" sz="800" spc="10" dirty="0">
                          <a:effectLst/>
                          <a:latin typeface="Arial" panose="020B0604020202020204" pitchFamily="34" charset="0"/>
                          <a:ea typeface="Arial" panose="020B0604020202020204" pitchFamily="34" charset="0"/>
                        </a:rPr>
                        <a:t>u</a:t>
                      </a:r>
                      <a:r>
                        <a:rPr lang="en-US" sz="800" dirty="0">
                          <a:effectLst/>
                          <a:latin typeface="Arial" panose="020B0604020202020204" pitchFamily="34" charset="0"/>
                          <a:ea typeface="Arial" panose="020B0604020202020204" pitchFamily="34" charset="0"/>
                        </a:rPr>
                        <a:t>s </a:t>
                      </a:r>
                      <a:r>
                        <a:rPr lang="en-US" sz="800" spc="10" dirty="0" err="1">
                          <a:effectLst/>
                          <a:latin typeface="Arial" panose="020B0604020202020204" pitchFamily="34" charset="0"/>
                          <a:ea typeface="Arial" panose="020B0604020202020204" pitchFamily="34" charset="0"/>
                        </a:rPr>
                        <a:t>e</a:t>
                      </a:r>
                      <a:r>
                        <a:rPr lang="en-US" sz="800" spc="-25" dirty="0" err="1">
                          <a:effectLst/>
                          <a:latin typeface="Arial" panose="020B0604020202020204" pitchFamily="34" charset="0"/>
                          <a:ea typeface="Arial" panose="020B0604020202020204" pitchFamily="34" charset="0"/>
                        </a:rPr>
                        <a:t>x</a:t>
                      </a:r>
                      <a:r>
                        <a:rPr lang="en-US" sz="800" spc="10" dirty="0" err="1">
                          <a:effectLst/>
                          <a:latin typeface="Arial" panose="020B0604020202020204" pitchFamily="34" charset="0"/>
                          <a:ea typeface="Arial" panose="020B0604020202020204" pitchFamily="34" charset="0"/>
                        </a:rPr>
                        <a:t>p</a:t>
                      </a:r>
                      <a:r>
                        <a:rPr lang="en-US" sz="800" spc="-10" dirty="0" err="1">
                          <a:effectLst/>
                          <a:latin typeface="Arial" panose="020B0604020202020204" pitchFamily="34" charset="0"/>
                          <a:ea typeface="Arial" panose="020B0604020202020204" pitchFamily="34" charset="0"/>
                        </a:rPr>
                        <a:t>r</a:t>
                      </a:r>
                      <a:r>
                        <a:rPr lang="en-US" sz="800" spc="10" dirty="0" err="1">
                          <a:effectLst/>
                          <a:latin typeface="Arial" panose="020B0604020202020204" pitchFamily="34" charset="0"/>
                          <a:ea typeface="Arial" panose="020B0604020202020204" pitchFamily="34" charset="0"/>
                        </a:rPr>
                        <a:t>e</a:t>
                      </a:r>
                      <a:r>
                        <a:rPr lang="en-US" sz="800" dirty="0" err="1">
                          <a:effectLst/>
                          <a:latin typeface="Arial" panose="020B0604020202020204" pitchFamily="34" charset="0"/>
                          <a:ea typeface="Arial" panose="020B0604020202020204" pitchFamily="34" charset="0"/>
                        </a:rPr>
                        <a:t>s</a:t>
                      </a:r>
                      <a:r>
                        <a:rPr lang="en-US" sz="800" spc="-30" dirty="0" err="1">
                          <a:effectLst/>
                          <a:latin typeface="Arial" panose="020B0604020202020204" pitchFamily="34" charset="0"/>
                          <a:ea typeface="Arial" panose="020B0604020202020204" pitchFamily="34" charset="0"/>
                        </a:rPr>
                        <a:t>i</a:t>
                      </a:r>
                      <a:r>
                        <a:rPr lang="en-US" sz="800" spc="10" dirty="0" err="1">
                          <a:effectLst/>
                          <a:latin typeface="Arial" panose="020B0604020202020204" pitchFamily="34" charset="0"/>
                          <a:ea typeface="Arial" panose="020B0604020202020204" pitchFamily="34" charset="0"/>
                        </a:rPr>
                        <a:t>o</a:t>
                      </a:r>
                      <a:r>
                        <a:rPr lang="en-US" sz="800" spc="-15" dirty="0" err="1">
                          <a:effectLst/>
                          <a:latin typeface="Arial" panose="020B0604020202020204" pitchFamily="34" charset="0"/>
                          <a:ea typeface="Arial" panose="020B0604020202020204" pitchFamily="34" charset="0"/>
                        </a:rPr>
                        <a:t>n</a:t>
                      </a:r>
                      <a:r>
                        <a:rPr lang="en-US" sz="800" spc="10" dirty="0" err="1">
                          <a:effectLst/>
                          <a:latin typeface="Arial" panose="020B0604020202020204" pitchFamily="34" charset="0"/>
                          <a:ea typeface="Arial" panose="020B0604020202020204" pitchFamily="34" charset="0"/>
                        </a:rPr>
                        <a:t>e</a:t>
                      </a:r>
                      <a:r>
                        <a:rPr lang="en-US" sz="800" dirty="0" err="1">
                          <a:effectLst/>
                          <a:latin typeface="Arial" panose="020B0604020202020204" pitchFamily="34" charset="0"/>
                          <a:ea typeface="Arial" panose="020B0604020202020204" pitchFamily="34" charset="0"/>
                        </a:rPr>
                        <a:t>s</a:t>
                      </a:r>
                      <a:r>
                        <a:rPr lang="en-US" sz="800" dirty="0">
                          <a:effectLst/>
                          <a:latin typeface="Arial" panose="020B0604020202020204" pitchFamily="34" charset="0"/>
                          <a:ea typeface="Arial" panose="020B0604020202020204" pitchFamily="34" charset="0"/>
                        </a:rPr>
                        <a:t> </a:t>
                      </a:r>
                      <a:r>
                        <a:rPr lang="en-US" sz="800" spc="10" dirty="0">
                          <a:effectLst/>
                          <a:latin typeface="Arial" panose="020B0604020202020204" pitchFamily="34" charset="0"/>
                          <a:ea typeface="Arial" panose="020B0604020202020204" pitchFamily="34" charset="0"/>
                        </a:rPr>
                        <a:t>e</a:t>
                      </a:r>
                      <a:r>
                        <a:rPr lang="en-US" sz="800" dirty="0">
                          <a:effectLst/>
                          <a:latin typeface="Arial" panose="020B0604020202020204" pitchFamily="34" charset="0"/>
                          <a:ea typeface="Arial" panose="020B0604020202020204" pitchFamily="34" charset="0"/>
                        </a:rPr>
                        <a:t>n </a:t>
                      </a:r>
                      <a:r>
                        <a:rPr lang="en-US" sz="800" spc="10" dirty="0" err="1">
                          <a:effectLst/>
                          <a:latin typeface="Arial" panose="020B0604020202020204" pitchFamily="34" charset="0"/>
                          <a:ea typeface="Arial" panose="020B0604020202020204" pitchFamily="34" charset="0"/>
                        </a:rPr>
                        <a:t>d</a:t>
                      </a:r>
                      <a:r>
                        <a:rPr lang="en-US" sz="800" spc="-5" dirty="0" err="1">
                          <a:effectLst/>
                          <a:latin typeface="Arial" panose="020B0604020202020204" pitchFamily="34" charset="0"/>
                          <a:ea typeface="Arial" panose="020B0604020202020204" pitchFamily="34" charset="0"/>
                        </a:rPr>
                        <a:t>i</a:t>
                      </a:r>
                      <a:r>
                        <a:rPr lang="en-US" sz="800" dirty="0" err="1">
                          <a:effectLst/>
                          <a:latin typeface="Arial" panose="020B0604020202020204" pitchFamily="34" charset="0"/>
                          <a:ea typeface="Arial" panose="020B0604020202020204" pitchFamily="34" charset="0"/>
                        </a:rPr>
                        <a:t>s</a:t>
                      </a:r>
                      <a:r>
                        <a:rPr lang="en-US" sz="800" spc="5" dirty="0" err="1">
                          <a:effectLst/>
                          <a:latin typeface="Arial" panose="020B0604020202020204" pitchFamily="34" charset="0"/>
                          <a:ea typeface="Arial" panose="020B0604020202020204" pitchFamily="34" charset="0"/>
                        </a:rPr>
                        <a:t>t</a:t>
                      </a:r>
                      <a:r>
                        <a:rPr lang="en-US" sz="800" spc="-30" dirty="0" err="1">
                          <a:effectLst/>
                          <a:latin typeface="Arial" panose="020B0604020202020204" pitchFamily="34" charset="0"/>
                          <a:ea typeface="Arial" panose="020B0604020202020204" pitchFamily="34" charset="0"/>
                        </a:rPr>
                        <a:t>i</a:t>
                      </a:r>
                      <a:r>
                        <a:rPr lang="en-US" sz="800" spc="10" dirty="0" err="1">
                          <a:effectLst/>
                          <a:latin typeface="Arial" panose="020B0604020202020204" pitchFamily="34" charset="0"/>
                          <a:ea typeface="Arial" panose="020B0604020202020204" pitchFamily="34" charset="0"/>
                        </a:rPr>
                        <a:t>n</a:t>
                      </a:r>
                      <a:r>
                        <a:rPr lang="en-US" sz="800" spc="-20" dirty="0" err="1">
                          <a:effectLst/>
                          <a:latin typeface="Arial" panose="020B0604020202020204" pitchFamily="34" charset="0"/>
                          <a:ea typeface="Arial" panose="020B0604020202020204" pitchFamily="34" charset="0"/>
                        </a:rPr>
                        <a:t>t</a:t>
                      </a:r>
                      <a:r>
                        <a:rPr lang="en-US" sz="800" spc="10" dirty="0" err="1">
                          <a:effectLst/>
                          <a:latin typeface="Arial" panose="020B0604020202020204" pitchFamily="34" charset="0"/>
                          <a:ea typeface="Arial" panose="020B0604020202020204" pitchFamily="34" charset="0"/>
                        </a:rPr>
                        <a:t>o</a:t>
                      </a:r>
                      <a:r>
                        <a:rPr lang="en-US" sz="800" dirty="0" err="1">
                          <a:effectLst/>
                          <a:latin typeface="Arial" panose="020B0604020202020204" pitchFamily="34" charset="0"/>
                          <a:ea typeface="Arial" panose="020B0604020202020204" pitchFamily="34" charset="0"/>
                        </a:rPr>
                        <a:t>s</a:t>
                      </a:r>
                      <a:r>
                        <a:rPr lang="en-US" sz="800" dirty="0">
                          <a:effectLst/>
                          <a:latin typeface="Arial" panose="020B0604020202020204" pitchFamily="34" charset="0"/>
                          <a:ea typeface="Arial" panose="020B0604020202020204" pitchFamily="34" charset="0"/>
                        </a:rPr>
                        <a:t> </a:t>
                      </a:r>
                      <a:r>
                        <a:rPr lang="en-US" sz="800" spc="10" dirty="0" err="1">
                          <a:effectLst/>
                          <a:latin typeface="Arial" panose="020B0604020202020204" pitchFamily="34" charset="0"/>
                          <a:ea typeface="Arial" panose="020B0604020202020204" pitchFamily="34" charset="0"/>
                        </a:rPr>
                        <a:t>g</a:t>
                      </a:r>
                      <a:r>
                        <a:rPr lang="en-US" sz="800" spc="-15" dirty="0" err="1">
                          <a:effectLst/>
                          <a:latin typeface="Arial" panose="020B0604020202020204" pitchFamily="34" charset="0"/>
                          <a:ea typeface="Arial" panose="020B0604020202020204" pitchFamily="34" charset="0"/>
                        </a:rPr>
                        <a:t>é</a:t>
                      </a:r>
                      <a:r>
                        <a:rPr lang="en-US" sz="800" spc="10" dirty="0" err="1">
                          <a:effectLst/>
                          <a:latin typeface="Arial" panose="020B0604020202020204" pitchFamily="34" charset="0"/>
                          <a:ea typeface="Arial" panose="020B0604020202020204" pitchFamily="34" charset="0"/>
                        </a:rPr>
                        <a:t>ne</a:t>
                      </a:r>
                      <a:r>
                        <a:rPr lang="en-US" sz="800" spc="-10" dirty="0" err="1">
                          <a:effectLst/>
                          <a:latin typeface="Arial" panose="020B0604020202020204" pitchFamily="34" charset="0"/>
                          <a:ea typeface="Arial" panose="020B0604020202020204" pitchFamily="34" charset="0"/>
                        </a:rPr>
                        <a:t>r</a:t>
                      </a:r>
                      <a:r>
                        <a:rPr lang="en-US" sz="800" spc="10" dirty="0" err="1">
                          <a:effectLst/>
                          <a:latin typeface="Arial" panose="020B0604020202020204" pitchFamily="34" charset="0"/>
                          <a:ea typeface="Arial" panose="020B0604020202020204" pitchFamily="34" charset="0"/>
                        </a:rPr>
                        <a:t>o</a:t>
                      </a:r>
                      <a:r>
                        <a:rPr lang="en-US" sz="800" spc="-25" dirty="0" err="1">
                          <a:effectLst/>
                          <a:latin typeface="Arial" panose="020B0604020202020204" pitchFamily="34" charset="0"/>
                          <a:ea typeface="Arial" panose="020B0604020202020204" pitchFamily="34" charset="0"/>
                        </a:rPr>
                        <a:t>s</a:t>
                      </a:r>
                      <a:r>
                        <a:rPr lang="en-US" sz="800" dirty="0">
                          <a:effectLst/>
                          <a:latin typeface="Arial" panose="020B0604020202020204" pitchFamily="34" charset="0"/>
                          <a:ea typeface="Arial" panose="020B0604020202020204" pitchFamily="34" charset="0"/>
                        </a:rPr>
                        <a:t>.</a:t>
                      </a:r>
                      <a:endParaRPr lang="es-MX" sz="800" dirty="0">
                        <a:effectLst/>
                        <a:latin typeface="Times New Roman" panose="02020603050405020304" pitchFamily="18" charset="0"/>
                        <a:ea typeface="Times New Roman" panose="02020603050405020304" pitchFamily="18" charset="0"/>
                      </a:endParaRPr>
                    </a:p>
                    <a:p>
                      <a:pPr>
                        <a:lnSpc>
                          <a:spcPts val="500"/>
                        </a:lnSpc>
                        <a:spcBef>
                          <a:spcPts val="10"/>
                        </a:spcBef>
                        <a:spcAft>
                          <a:spcPts val="0"/>
                        </a:spcAft>
                      </a:pPr>
                      <a:r>
                        <a:rPr lang="en-US" sz="800" dirty="0">
                          <a:effectLst/>
                          <a:latin typeface="Times New Roman" panose="02020603050405020304" pitchFamily="18" charset="0"/>
                          <a:ea typeface="Times New Roman" panose="02020603050405020304" pitchFamily="18" charset="0"/>
                        </a:rPr>
                        <a:t> </a:t>
                      </a:r>
                      <a:endParaRPr lang="es-MX" sz="800" dirty="0">
                        <a:effectLst/>
                        <a:latin typeface="Times New Roman" panose="02020603050405020304" pitchFamily="18" charset="0"/>
                        <a:ea typeface="Times New Roman" panose="02020603050405020304" pitchFamily="18" charset="0"/>
                      </a:endParaRPr>
                    </a:p>
                    <a:p>
                      <a:pPr marL="63500" marR="33655">
                        <a:spcAft>
                          <a:spcPts val="0"/>
                        </a:spcAft>
                      </a:pPr>
                      <a:r>
                        <a:rPr lang="en-US" sz="800" b="1" spc="10" dirty="0">
                          <a:effectLst/>
                          <a:latin typeface="Arial" panose="020B0604020202020204" pitchFamily="34" charset="0"/>
                          <a:ea typeface="Arial" panose="020B0604020202020204" pitchFamily="34" charset="0"/>
                        </a:rPr>
                        <a:t>2</a:t>
                      </a:r>
                      <a:r>
                        <a:rPr lang="en-US" sz="800" b="1" spc="5" dirty="0">
                          <a:effectLst/>
                          <a:latin typeface="Arial" panose="020B0604020202020204" pitchFamily="34" charset="0"/>
                          <a:ea typeface="Arial" panose="020B0604020202020204" pitchFamily="34" charset="0"/>
                        </a:rPr>
                        <a:t>.</a:t>
                      </a:r>
                      <a:r>
                        <a:rPr lang="en-US" sz="800" b="1" dirty="0">
                          <a:effectLst/>
                          <a:latin typeface="Arial" panose="020B0604020202020204" pitchFamily="34" charset="0"/>
                          <a:ea typeface="Arial" panose="020B0604020202020204" pitchFamily="34" charset="0"/>
                        </a:rPr>
                        <a:t>3 </a:t>
                      </a:r>
                      <a:r>
                        <a:rPr lang="en-US" sz="800" b="1" spc="245" dirty="0">
                          <a:effectLst/>
                          <a:latin typeface="Arial" panose="020B0604020202020204" pitchFamily="34" charset="0"/>
                          <a:ea typeface="Arial" panose="020B0604020202020204" pitchFamily="34" charset="0"/>
                        </a:rPr>
                        <a:t> </a:t>
                      </a:r>
                      <a:r>
                        <a:rPr lang="en-US" sz="800" spc="5" dirty="0">
                          <a:effectLst/>
                          <a:latin typeface="Arial" panose="020B0604020202020204" pitchFamily="34" charset="0"/>
                          <a:ea typeface="Arial" panose="020B0604020202020204" pitchFamily="34" charset="0"/>
                        </a:rPr>
                        <a:t>P</a:t>
                      </a:r>
                      <a:r>
                        <a:rPr lang="en-US" sz="800" spc="10" dirty="0">
                          <a:effectLst/>
                          <a:latin typeface="Arial" panose="020B0604020202020204" pitchFamily="34" charset="0"/>
                          <a:ea typeface="Arial" panose="020B0604020202020204" pitchFamily="34" charset="0"/>
                        </a:rPr>
                        <a:t>a</a:t>
                      </a:r>
                      <a:r>
                        <a:rPr lang="en-US" sz="800" spc="-10" dirty="0">
                          <a:effectLst/>
                          <a:latin typeface="Arial" panose="020B0604020202020204" pitchFamily="34" charset="0"/>
                          <a:ea typeface="Arial" panose="020B0604020202020204" pitchFamily="34" charset="0"/>
                        </a:rPr>
                        <a:t>r</a:t>
                      </a:r>
                      <a:r>
                        <a:rPr lang="en-US" sz="800" spc="5" dirty="0">
                          <a:effectLst/>
                          <a:latin typeface="Arial" panose="020B0604020202020204" pitchFamily="34" charset="0"/>
                          <a:ea typeface="Arial" panose="020B0604020202020204" pitchFamily="34" charset="0"/>
                        </a:rPr>
                        <a:t>t</a:t>
                      </a:r>
                      <a:r>
                        <a:rPr lang="en-US" sz="800" spc="-5" dirty="0">
                          <a:effectLst/>
                          <a:latin typeface="Arial" panose="020B0604020202020204" pitchFamily="34" charset="0"/>
                          <a:ea typeface="Arial" panose="020B0604020202020204" pitchFamily="34" charset="0"/>
                        </a:rPr>
                        <a:t>i</a:t>
                      </a:r>
                      <a:r>
                        <a:rPr lang="en-US" sz="800" dirty="0">
                          <a:effectLst/>
                          <a:latin typeface="Arial" panose="020B0604020202020204" pitchFamily="34" charset="0"/>
                          <a:ea typeface="Arial" panose="020B0604020202020204" pitchFamily="34" charset="0"/>
                        </a:rPr>
                        <a:t>c</a:t>
                      </a:r>
                      <a:r>
                        <a:rPr lang="en-US" sz="800" spc="-5" dirty="0">
                          <a:effectLst/>
                          <a:latin typeface="Arial" panose="020B0604020202020204" pitchFamily="34" charset="0"/>
                          <a:ea typeface="Arial" panose="020B0604020202020204" pitchFamily="34" charset="0"/>
                        </a:rPr>
                        <a:t>i</a:t>
                      </a:r>
                      <a:r>
                        <a:rPr lang="en-US" sz="800" spc="-15" dirty="0">
                          <a:effectLst/>
                          <a:latin typeface="Arial" panose="020B0604020202020204" pitchFamily="34" charset="0"/>
                          <a:ea typeface="Arial" panose="020B0604020202020204" pitchFamily="34" charset="0"/>
                        </a:rPr>
                        <a:t>p</a:t>
                      </a:r>
                      <a:r>
                        <a:rPr lang="en-US" sz="800" dirty="0">
                          <a:effectLst/>
                          <a:latin typeface="Arial" panose="020B0604020202020204" pitchFamily="34" charset="0"/>
                          <a:ea typeface="Arial" panose="020B0604020202020204" pitchFamily="34" charset="0"/>
                        </a:rPr>
                        <a:t>a </a:t>
                      </a:r>
                      <a:r>
                        <a:rPr lang="en-US" sz="800" spc="265" dirty="0">
                          <a:effectLst/>
                          <a:latin typeface="Arial" panose="020B0604020202020204" pitchFamily="34" charset="0"/>
                          <a:ea typeface="Arial" panose="020B0604020202020204" pitchFamily="34" charset="0"/>
                        </a:rPr>
                        <a:t> </a:t>
                      </a:r>
                      <a:r>
                        <a:rPr lang="en-US" sz="800" spc="-15" dirty="0">
                          <a:effectLst/>
                          <a:latin typeface="Arial" panose="020B0604020202020204" pitchFamily="34" charset="0"/>
                          <a:ea typeface="Arial" panose="020B0604020202020204" pitchFamily="34" charset="0"/>
                        </a:rPr>
                        <a:t>e</a:t>
                      </a:r>
                      <a:r>
                        <a:rPr lang="en-US" sz="800" dirty="0">
                          <a:effectLst/>
                          <a:latin typeface="Arial" panose="020B0604020202020204" pitchFamily="34" charset="0"/>
                          <a:ea typeface="Arial" panose="020B0604020202020204" pitchFamily="34" charset="0"/>
                        </a:rPr>
                        <a:t>n </a:t>
                      </a:r>
                      <a:r>
                        <a:rPr lang="en-US" sz="800" spc="10" dirty="0" err="1">
                          <a:effectLst/>
                          <a:latin typeface="Arial" panose="020B0604020202020204" pitchFamily="34" charset="0"/>
                          <a:ea typeface="Arial" panose="020B0604020202020204" pitchFamily="34" charset="0"/>
                        </a:rPr>
                        <a:t>p</a:t>
                      </a:r>
                      <a:r>
                        <a:rPr lang="en-US" sz="800" spc="-10" dirty="0" err="1">
                          <a:effectLst/>
                          <a:latin typeface="Arial" panose="020B0604020202020204" pitchFamily="34" charset="0"/>
                          <a:ea typeface="Arial" panose="020B0604020202020204" pitchFamily="34" charset="0"/>
                        </a:rPr>
                        <a:t>r</a:t>
                      </a:r>
                      <a:r>
                        <a:rPr lang="en-US" sz="800" spc="10" dirty="0" err="1">
                          <a:effectLst/>
                          <a:latin typeface="Arial" panose="020B0604020202020204" pitchFamily="34" charset="0"/>
                          <a:ea typeface="Arial" panose="020B0604020202020204" pitchFamily="34" charset="0"/>
                        </a:rPr>
                        <a:t>á</a:t>
                      </a:r>
                      <a:r>
                        <a:rPr lang="en-US" sz="800" dirty="0" err="1">
                          <a:effectLst/>
                          <a:latin typeface="Arial" panose="020B0604020202020204" pitchFamily="34" charset="0"/>
                          <a:ea typeface="Arial" panose="020B0604020202020204" pitchFamily="34" charset="0"/>
                        </a:rPr>
                        <a:t>c</a:t>
                      </a:r>
                      <a:r>
                        <a:rPr lang="en-US" sz="800" spc="5" dirty="0" err="1">
                          <a:effectLst/>
                          <a:latin typeface="Arial" panose="020B0604020202020204" pitchFamily="34" charset="0"/>
                          <a:ea typeface="Arial" panose="020B0604020202020204" pitchFamily="34" charset="0"/>
                        </a:rPr>
                        <a:t>t</a:t>
                      </a:r>
                      <a:r>
                        <a:rPr lang="en-US" sz="800" spc="-5" dirty="0" err="1">
                          <a:effectLst/>
                          <a:latin typeface="Arial" panose="020B0604020202020204" pitchFamily="34" charset="0"/>
                          <a:ea typeface="Arial" panose="020B0604020202020204" pitchFamily="34" charset="0"/>
                        </a:rPr>
                        <a:t>i</a:t>
                      </a:r>
                      <a:r>
                        <a:rPr lang="en-US" sz="800" spc="-25" dirty="0" err="1">
                          <a:effectLst/>
                          <a:latin typeface="Arial" panose="020B0604020202020204" pitchFamily="34" charset="0"/>
                          <a:ea typeface="Arial" panose="020B0604020202020204" pitchFamily="34" charset="0"/>
                        </a:rPr>
                        <a:t>c</a:t>
                      </a:r>
                      <a:r>
                        <a:rPr lang="en-US" sz="800" spc="10" dirty="0" err="1">
                          <a:effectLst/>
                          <a:latin typeface="Arial" panose="020B0604020202020204" pitchFamily="34" charset="0"/>
                          <a:ea typeface="Arial" panose="020B0604020202020204" pitchFamily="34" charset="0"/>
                        </a:rPr>
                        <a:t>a</a:t>
                      </a:r>
                      <a:r>
                        <a:rPr lang="en-US" sz="800" dirty="0" err="1">
                          <a:effectLst/>
                          <a:latin typeface="Arial" panose="020B0604020202020204" pitchFamily="34" charset="0"/>
                          <a:ea typeface="Arial" panose="020B0604020202020204" pitchFamily="34" charset="0"/>
                        </a:rPr>
                        <a:t>s</a:t>
                      </a:r>
                      <a:r>
                        <a:rPr lang="en-US" sz="800" dirty="0">
                          <a:effectLst/>
                          <a:latin typeface="Arial" panose="020B0604020202020204" pitchFamily="34" charset="0"/>
                          <a:ea typeface="Arial" panose="020B0604020202020204" pitchFamily="34" charset="0"/>
                        </a:rPr>
                        <a:t> </a:t>
                      </a:r>
                      <a:r>
                        <a:rPr lang="en-US" sz="800" spc="-10" dirty="0" err="1">
                          <a:effectLst/>
                          <a:latin typeface="Arial" panose="020B0604020202020204" pitchFamily="34" charset="0"/>
                          <a:ea typeface="Arial" panose="020B0604020202020204" pitchFamily="34" charset="0"/>
                        </a:rPr>
                        <a:t>r</a:t>
                      </a:r>
                      <a:r>
                        <a:rPr lang="en-US" sz="800" spc="10" dirty="0" err="1">
                          <a:effectLst/>
                          <a:latin typeface="Arial" panose="020B0604020202020204" pitchFamily="34" charset="0"/>
                          <a:ea typeface="Arial" panose="020B0604020202020204" pitchFamily="34" charset="0"/>
                        </a:rPr>
                        <a:t>e</a:t>
                      </a:r>
                      <a:r>
                        <a:rPr lang="en-US" sz="800" spc="-5" dirty="0" err="1">
                          <a:effectLst/>
                          <a:latin typeface="Arial" panose="020B0604020202020204" pitchFamily="34" charset="0"/>
                          <a:ea typeface="Arial" panose="020B0604020202020204" pitchFamily="34" charset="0"/>
                        </a:rPr>
                        <a:t>l</a:t>
                      </a:r>
                      <a:r>
                        <a:rPr lang="en-US" sz="800" spc="10" dirty="0" err="1">
                          <a:effectLst/>
                          <a:latin typeface="Arial" panose="020B0604020202020204" pitchFamily="34" charset="0"/>
                          <a:ea typeface="Arial" panose="020B0604020202020204" pitchFamily="34" charset="0"/>
                        </a:rPr>
                        <a:t>a</a:t>
                      </a:r>
                      <a:r>
                        <a:rPr lang="en-US" sz="800" dirty="0" err="1">
                          <a:effectLst/>
                          <a:latin typeface="Arial" panose="020B0604020202020204" pitchFamily="34" charset="0"/>
                          <a:ea typeface="Arial" panose="020B0604020202020204" pitchFamily="34" charset="0"/>
                        </a:rPr>
                        <a:t>c</a:t>
                      </a:r>
                      <a:r>
                        <a:rPr lang="en-US" sz="800" spc="-5" dirty="0" err="1">
                          <a:effectLst/>
                          <a:latin typeface="Arial" panose="020B0604020202020204" pitchFamily="34" charset="0"/>
                          <a:ea typeface="Arial" panose="020B0604020202020204" pitchFamily="34" charset="0"/>
                        </a:rPr>
                        <a:t>i</a:t>
                      </a:r>
                      <a:r>
                        <a:rPr lang="en-US" sz="800" spc="-15" dirty="0" err="1">
                          <a:effectLst/>
                          <a:latin typeface="Arial" panose="020B0604020202020204" pitchFamily="34" charset="0"/>
                          <a:ea typeface="Arial" panose="020B0604020202020204" pitchFamily="34" charset="0"/>
                        </a:rPr>
                        <a:t>o</a:t>
                      </a:r>
                      <a:r>
                        <a:rPr lang="en-US" sz="800" spc="10" dirty="0" err="1">
                          <a:effectLst/>
                          <a:latin typeface="Arial" panose="020B0604020202020204" pitchFamily="34" charset="0"/>
                          <a:ea typeface="Arial" panose="020B0604020202020204" pitchFamily="34" charset="0"/>
                        </a:rPr>
                        <a:t>n</a:t>
                      </a:r>
                      <a:r>
                        <a:rPr lang="en-US" sz="800" spc="-15" dirty="0" err="1">
                          <a:effectLst/>
                          <a:latin typeface="Arial" panose="020B0604020202020204" pitchFamily="34" charset="0"/>
                          <a:ea typeface="Arial" panose="020B0604020202020204" pitchFamily="34" charset="0"/>
                        </a:rPr>
                        <a:t>a</a:t>
                      </a:r>
                      <a:r>
                        <a:rPr lang="en-US" sz="800" spc="10" dirty="0" err="1">
                          <a:effectLst/>
                          <a:latin typeface="Arial" panose="020B0604020202020204" pitchFamily="34" charset="0"/>
                          <a:ea typeface="Arial" panose="020B0604020202020204" pitchFamily="34" charset="0"/>
                        </a:rPr>
                        <a:t>da</a:t>
                      </a:r>
                      <a:r>
                        <a:rPr lang="en-US" sz="800" dirty="0" err="1">
                          <a:effectLst/>
                          <a:latin typeface="Arial" panose="020B0604020202020204" pitchFamily="34" charset="0"/>
                          <a:ea typeface="Arial" panose="020B0604020202020204" pitchFamily="34" charset="0"/>
                        </a:rPr>
                        <a:t>s</a:t>
                      </a:r>
                      <a:r>
                        <a:rPr lang="en-US" sz="800" dirty="0">
                          <a:effectLst/>
                          <a:latin typeface="Arial" panose="020B0604020202020204" pitchFamily="34" charset="0"/>
                          <a:ea typeface="Arial" panose="020B0604020202020204" pitchFamily="34" charset="0"/>
                        </a:rPr>
                        <a:t> </a:t>
                      </a:r>
                      <a:r>
                        <a:rPr lang="en-US" sz="800" spc="135" dirty="0">
                          <a:effectLst/>
                          <a:latin typeface="Arial" panose="020B0604020202020204" pitchFamily="34" charset="0"/>
                          <a:ea typeface="Arial" panose="020B0604020202020204" pitchFamily="34" charset="0"/>
                        </a:rPr>
                        <a:t> </a:t>
                      </a:r>
                      <a:r>
                        <a:rPr lang="en-US" sz="800" dirty="0">
                          <a:effectLst/>
                          <a:latin typeface="Arial" panose="020B0604020202020204" pitchFamily="34" charset="0"/>
                          <a:ea typeface="Arial" panose="020B0604020202020204" pitchFamily="34" charset="0"/>
                        </a:rPr>
                        <a:t>c</a:t>
                      </a:r>
                      <a:r>
                        <a:rPr lang="en-US" sz="800" spc="-15" dirty="0">
                          <a:effectLst/>
                          <a:latin typeface="Arial" panose="020B0604020202020204" pitchFamily="34" charset="0"/>
                          <a:ea typeface="Arial" panose="020B0604020202020204" pitchFamily="34" charset="0"/>
                        </a:rPr>
                        <a:t>o</a:t>
                      </a:r>
                      <a:r>
                        <a:rPr lang="en-US" sz="800" dirty="0">
                          <a:effectLst/>
                          <a:latin typeface="Arial" panose="020B0604020202020204" pitchFamily="34" charset="0"/>
                          <a:ea typeface="Arial" panose="020B0604020202020204" pitchFamily="34" charset="0"/>
                        </a:rPr>
                        <a:t>n </a:t>
                      </a:r>
                      <a:r>
                        <a:rPr lang="en-US" sz="800" spc="10" dirty="0">
                          <a:effectLst/>
                          <a:latin typeface="Arial" panose="020B0604020202020204" pitchFamily="34" charset="0"/>
                          <a:ea typeface="Arial" panose="020B0604020202020204" pitchFamily="34" charset="0"/>
                        </a:rPr>
                        <a:t>e</a:t>
                      </a:r>
                      <a:r>
                        <a:rPr lang="en-US" sz="800" dirty="0">
                          <a:effectLst/>
                          <a:latin typeface="Arial" panose="020B0604020202020204" pitchFamily="34" charset="0"/>
                          <a:ea typeface="Arial" panose="020B0604020202020204" pitchFamily="34" charset="0"/>
                        </a:rPr>
                        <a:t>l </a:t>
                      </a:r>
                      <a:r>
                        <a:rPr lang="en-US" sz="800" spc="10" dirty="0">
                          <a:effectLst/>
                          <a:latin typeface="Arial" panose="020B0604020202020204" pitchFamily="34" charset="0"/>
                          <a:ea typeface="Arial" panose="020B0604020202020204" pitchFamily="34" charset="0"/>
                        </a:rPr>
                        <a:t>a</a:t>
                      </a:r>
                      <a:r>
                        <a:rPr lang="en-US" sz="800" spc="-10" dirty="0">
                          <a:effectLst/>
                          <a:latin typeface="Arial" panose="020B0604020202020204" pitchFamily="34" charset="0"/>
                          <a:ea typeface="Arial" panose="020B0604020202020204" pitchFamily="34" charset="0"/>
                        </a:rPr>
                        <a:t>r</a:t>
                      </a:r>
                      <a:r>
                        <a:rPr lang="en-US" sz="800" spc="-20" dirty="0">
                          <a:effectLst/>
                          <a:latin typeface="Arial" panose="020B0604020202020204" pitchFamily="34" charset="0"/>
                          <a:ea typeface="Arial" panose="020B0604020202020204" pitchFamily="34" charset="0"/>
                        </a:rPr>
                        <a:t>t</a:t>
                      </a:r>
                      <a:r>
                        <a:rPr lang="en-US" sz="800" spc="10" dirty="0">
                          <a:effectLst/>
                          <a:latin typeface="Arial" panose="020B0604020202020204" pitchFamily="34" charset="0"/>
                          <a:ea typeface="Arial" panose="020B0604020202020204" pitchFamily="34" charset="0"/>
                        </a:rPr>
                        <a:t>e</a:t>
                      </a:r>
                      <a:r>
                        <a:rPr lang="en-US" sz="800" dirty="0">
                          <a:effectLst/>
                          <a:latin typeface="Arial" panose="020B0604020202020204" pitchFamily="34" charset="0"/>
                          <a:ea typeface="Arial" panose="020B0604020202020204" pitchFamily="34" charset="0"/>
                        </a:rPr>
                        <a:t>.</a:t>
                      </a:r>
                      <a:endParaRPr lang="es-MX" sz="800" dirty="0">
                        <a:effectLst/>
                        <a:latin typeface="Times New Roman" panose="02020603050405020304" pitchFamily="18" charset="0"/>
                        <a:ea typeface="Times New Roman" panose="02020603050405020304" pitchFamily="18" charset="0"/>
                      </a:endParaRPr>
                    </a:p>
                    <a:p>
                      <a:pPr>
                        <a:lnSpc>
                          <a:spcPts val="500"/>
                        </a:lnSpc>
                        <a:spcBef>
                          <a:spcPts val="30"/>
                        </a:spcBef>
                        <a:spcAft>
                          <a:spcPts val="0"/>
                        </a:spcAft>
                      </a:pPr>
                      <a:r>
                        <a:rPr lang="en-US" sz="800" dirty="0">
                          <a:effectLst/>
                          <a:latin typeface="Times New Roman" panose="02020603050405020304" pitchFamily="18" charset="0"/>
                          <a:ea typeface="Times New Roman" panose="02020603050405020304" pitchFamily="18" charset="0"/>
                        </a:rPr>
                        <a:t> </a:t>
                      </a:r>
                      <a:endParaRPr lang="es-MX" sz="800" dirty="0">
                        <a:effectLst/>
                        <a:latin typeface="Times New Roman" panose="02020603050405020304" pitchFamily="18" charset="0"/>
                        <a:ea typeface="Times New Roman" panose="02020603050405020304" pitchFamily="18" charset="0"/>
                      </a:endParaRPr>
                    </a:p>
                    <a:p>
                      <a:pPr marL="63500">
                        <a:spcAft>
                          <a:spcPts val="0"/>
                        </a:spcAft>
                      </a:pPr>
                      <a:r>
                        <a:rPr lang="en-US" sz="800" b="1" spc="10" dirty="0">
                          <a:effectLst/>
                          <a:latin typeface="Arial" panose="020B0604020202020204" pitchFamily="34" charset="0"/>
                          <a:ea typeface="Arial" panose="020B0604020202020204" pitchFamily="34" charset="0"/>
                        </a:rPr>
                        <a:t>4</a:t>
                      </a:r>
                      <a:r>
                        <a:rPr lang="en-US" sz="800" b="1" dirty="0">
                          <a:effectLst/>
                          <a:latin typeface="Arial" panose="020B0604020202020204" pitchFamily="34" charset="0"/>
                          <a:ea typeface="Arial" panose="020B0604020202020204" pitchFamily="34" charset="0"/>
                        </a:rPr>
                        <a:t>.         </a:t>
                      </a:r>
                      <a:r>
                        <a:rPr lang="en-US" sz="800" b="1" spc="270" dirty="0">
                          <a:effectLst/>
                          <a:latin typeface="Arial" panose="020B0604020202020204" pitchFamily="34" charset="0"/>
                          <a:ea typeface="Arial" panose="020B0604020202020204" pitchFamily="34" charset="0"/>
                        </a:rPr>
                        <a:t> </a:t>
                      </a:r>
                      <a:r>
                        <a:rPr lang="en-US" sz="800" spc="5" dirty="0" err="1">
                          <a:effectLst/>
                          <a:latin typeface="Arial" panose="020B0604020202020204" pitchFamily="34" charset="0"/>
                          <a:ea typeface="Arial" panose="020B0604020202020204" pitchFamily="34" charset="0"/>
                        </a:rPr>
                        <a:t>E</a:t>
                      </a:r>
                      <a:r>
                        <a:rPr lang="en-US" sz="800" dirty="0" err="1">
                          <a:effectLst/>
                          <a:latin typeface="Arial" panose="020B0604020202020204" pitchFamily="34" charset="0"/>
                          <a:ea typeface="Arial" panose="020B0604020202020204" pitchFamily="34" charset="0"/>
                        </a:rPr>
                        <a:t>sc</a:t>
                      </a:r>
                      <a:r>
                        <a:rPr lang="en-US" sz="800" spc="10" dirty="0" err="1">
                          <a:effectLst/>
                          <a:latin typeface="Arial" panose="020B0604020202020204" pitchFamily="34" charset="0"/>
                          <a:ea typeface="Arial" panose="020B0604020202020204" pitchFamily="34" charset="0"/>
                        </a:rPr>
                        <a:t>u</a:t>
                      </a:r>
                      <a:r>
                        <a:rPr lang="en-US" sz="800" spc="-25" dirty="0" err="1">
                          <a:effectLst/>
                          <a:latin typeface="Arial" panose="020B0604020202020204" pitchFamily="34" charset="0"/>
                          <a:ea typeface="Arial" panose="020B0604020202020204" pitchFamily="34" charset="0"/>
                        </a:rPr>
                        <a:t>c</a:t>
                      </a:r>
                      <a:r>
                        <a:rPr lang="en-US" sz="800" spc="10" dirty="0" err="1">
                          <a:effectLst/>
                          <a:latin typeface="Arial" panose="020B0604020202020204" pitchFamily="34" charset="0"/>
                          <a:ea typeface="Arial" panose="020B0604020202020204" pitchFamily="34" charset="0"/>
                        </a:rPr>
                        <a:t>h</a:t>
                      </a:r>
                      <a:r>
                        <a:rPr lang="en-US" sz="800" spc="-15" dirty="0" err="1">
                          <a:effectLst/>
                          <a:latin typeface="Arial" panose="020B0604020202020204" pitchFamily="34" charset="0"/>
                          <a:ea typeface="Arial" panose="020B0604020202020204" pitchFamily="34" charset="0"/>
                        </a:rPr>
                        <a:t>a</a:t>
                      </a:r>
                      <a:r>
                        <a:rPr lang="en-US" sz="800" dirty="0">
                          <a:effectLst/>
                          <a:latin typeface="Arial" panose="020B0604020202020204" pitchFamily="34" charset="0"/>
                          <a:ea typeface="Arial" panose="020B0604020202020204" pitchFamily="34" charset="0"/>
                        </a:rPr>
                        <a:t>,</a:t>
                      </a:r>
                      <a:endParaRPr lang="es-MX" sz="800" dirty="0">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D9C3"/>
                    </a:solidFill>
                  </a:tcPr>
                </a:tc>
                <a:tc>
                  <a:txBody>
                    <a:bodyPr/>
                    <a:lstStyle/>
                    <a:p>
                      <a:pPr>
                        <a:spcAft>
                          <a:spcPts val="0"/>
                        </a:spcAft>
                      </a:pPr>
                      <a:r>
                        <a:rPr lang="en-US" sz="800" dirty="0">
                          <a:effectLst/>
                          <a:latin typeface="Times New Roman" panose="02020603050405020304" pitchFamily="18" charset="0"/>
                          <a:ea typeface="Times New Roman" panose="02020603050405020304" pitchFamily="18" charset="0"/>
                        </a:rPr>
                        <a:t> </a:t>
                      </a:r>
                      <a:endParaRPr lang="es-MX" sz="800" dirty="0">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DDD9C3"/>
                    </a:solidFill>
                  </a:tcPr>
                </a:tc>
                <a:extLst>
                  <a:ext uri="{0D108BD9-81ED-4DB2-BD59-A6C34878D82A}">
                    <a16:rowId xmlns:a16="http://schemas.microsoft.com/office/drawing/2014/main" val="2756831678"/>
                  </a:ext>
                </a:extLst>
              </a:tr>
            </a:tbl>
          </a:graphicData>
        </a:graphic>
      </p:graphicFrame>
    </p:spTree>
    <p:extLst>
      <p:ext uri="{BB962C8B-B14F-4D97-AF65-F5344CB8AC3E}">
        <p14:creationId xmlns:p14="http://schemas.microsoft.com/office/powerpoint/2010/main" val="8340469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44660" y="260648"/>
            <a:ext cx="9601200" cy="815752"/>
          </a:xfrm>
        </p:spPr>
        <p:txBody>
          <a:bodyPr/>
          <a:lstStyle/>
          <a:p>
            <a:r>
              <a:rPr lang="es-MX" b="1" dirty="0" smtClean="0">
                <a:latin typeface="Arial" panose="020B0604020202020204" pitchFamily="34" charset="0"/>
                <a:cs typeface="Arial" panose="020B0604020202020204" pitchFamily="34" charset="0"/>
              </a:rPr>
              <a:t>Paso de la teoría a la práctica</a:t>
            </a:r>
            <a:endParaRPr lang="es-MX" b="1" dirty="0">
              <a:latin typeface="Arial" panose="020B0604020202020204" pitchFamily="34" charset="0"/>
              <a:cs typeface="Arial" panose="020B0604020202020204" pitchFamily="34" charset="0"/>
            </a:endParaRPr>
          </a:p>
        </p:txBody>
      </p:sp>
      <p:sp>
        <p:nvSpPr>
          <p:cNvPr id="3" name="Rectángulo 2"/>
          <p:cNvSpPr/>
          <p:nvPr/>
        </p:nvSpPr>
        <p:spPr>
          <a:xfrm>
            <a:off x="744660" y="1211786"/>
            <a:ext cx="10436556" cy="1477328"/>
          </a:xfrm>
          <a:prstGeom prst="rect">
            <a:avLst/>
          </a:prstGeom>
        </p:spPr>
        <p:txBody>
          <a:bodyPr wrap="square">
            <a:spAutoFit/>
          </a:bodyPr>
          <a:lstStyle/>
          <a:p>
            <a:pPr lvl="0" algn="just"/>
            <a:r>
              <a:rPr lang="es-MX" dirty="0" smtClean="0">
                <a:solidFill>
                  <a:prstClr val="black"/>
                </a:solidFill>
                <a:latin typeface="Arial" panose="020B0604020202020204" pitchFamily="34" charset="0"/>
                <a:cs typeface="Arial" panose="020B0604020202020204" pitchFamily="34" charset="0"/>
              </a:rPr>
              <a:t>Ahora que se tiene ya la información esencial que se necesita para comenzar a poner en práctica lo que se ha aprendido acerca del color, los aspectos lingüísticos del color, los nombres de los tres colores primarios, los tres secundarios y los seis  terciarios, los atributos del color, sus cualidades, </a:t>
            </a:r>
            <a:r>
              <a:rPr lang="es-MX" dirty="0" smtClean="0">
                <a:solidFill>
                  <a:prstClr val="black"/>
                </a:solidFill>
                <a:latin typeface="Arial" panose="020B0604020202020204" pitchFamily="34" charset="0"/>
                <a:cs typeface="Arial" panose="020B0604020202020204" pitchFamily="34" charset="0"/>
              </a:rPr>
              <a:t>empezarás </a:t>
            </a:r>
            <a:r>
              <a:rPr lang="es-MX" dirty="0" smtClean="0">
                <a:solidFill>
                  <a:prstClr val="black"/>
                </a:solidFill>
                <a:latin typeface="Arial" panose="020B0604020202020204" pitchFamily="34" charset="0"/>
                <a:cs typeface="Arial" panose="020B0604020202020204" pitchFamily="34" charset="0"/>
              </a:rPr>
              <a:t>a hacer buen uso del lenguaje básico para ver el color en las obras de arte con otros ojos.</a:t>
            </a:r>
            <a:endParaRPr lang="es-MX" sz="1600" dirty="0">
              <a:solidFill>
                <a:prstClr val="black"/>
              </a:solidFill>
            </a:endParaRPr>
          </a:p>
        </p:txBody>
      </p:sp>
      <p:pic>
        <p:nvPicPr>
          <p:cNvPr id="5" name="Imagen 4"/>
          <p:cNvPicPr>
            <a:picLocks noChangeAspect="1"/>
          </p:cNvPicPr>
          <p:nvPr/>
        </p:nvPicPr>
        <p:blipFill>
          <a:blip r:embed="rId2"/>
          <a:stretch>
            <a:fillRect/>
          </a:stretch>
        </p:blipFill>
        <p:spPr>
          <a:xfrm>
            <a:off x="1030390" y="2723394"/>
            <a:ext cx="9865096" cy="3585366"/>
          </a:xfrm>
          <a:prstGeom prst="rect">
            <a:avLst/>
          </a:prstGeom>
        </p:spPr>
      </p:pic>
      <p:sp>
        <p:nvSpPr>
          <p:cNvPr id="6" name="Marcador de texto 2"/>
          <p:cNvSpPr txBox="1">
            <a:spLocks/>
          </p:cNvSpPr>
          <p:nvPr/>
        </p:nvSpPr>
        <p:spPr>
          <a:xfrm>
            <a:off x="3301376" y="6467892"/>
            <a:ext cx="4487767" cy="390108"/>
          </a:xfrm>
          <a:prstGeom prst="rect">
            <a:avLst/>
          </a:prstGeom>
        </p:spPr>
        <p:txBody>
          <a:bodyPr/>
          <a:lstStyle>
            <a:lvl1pPr marL="223838" indent="-228600" algn="l" defTabSz="914400" rtl="0" eaLnBrk="1" latinLnBrk="0" hangingPunct="1">
              <a:lnSpc>
                <a:spcPct val="90000"/>
              </a:lnSpc>
              <a:spcBef>
                <a:spcPts val="1600"/>
              </a:spcBef>
              <a:buClr>
                <a:schemeClr val="accent6"/>
              </a:buClr>
              <a:buFont typeface="Arial" pitchFamily="34" charset="0"/>
              <a:buChar char="•"/>
              <a:defRPr sz="2400" kern="1200">
                <a:solidFill>
                  <a:schemeClr val="tx1"/>
                </a:solidFill>
                <a:latin typeface="+mn-lt"/>
                <a:ea typeface="+mn-ea"/>
                <a:cs typeface="+mn-cs"/>
              </a:defRPr>
            </a:lvl1pPr>
            <a:lvl2pPr marL="502920" indent="-228600" algn="l" defTabSz="914400" rtl="0" eaLnBrk="1" latinLnBrk="0" hangingPunct="1">
              <a:lnSpc>
                <a:spcPct val="90000"/>
              </a:lnSpc>
              <a:spcBef>
                <a:spcPts val="600"/>
              </a:spcBef>
              <a:buClr>
                <a:schemeClr val="accent6"/>
              </a:buClr>
              <a:buFont typeface="Euphemia" pitchFamily="34" charset="0"/>
              <a:buChar char="–"/>
              <a:defRPr sz="2000" kern="1200">
                <a:solidFill>
                  <a:schemeClr val="tx1"/>
                </a:solidFill>
                <a:latin typeface="+mn-lt"/>
                <a:ea typeface="+mn-ea"/>
                <a:cs typeface="+mn-cs"/>
              </a:defRPr>
            </a:lvl2pPr>
            <a:lvl3pPr marL="777240" indent="-228600" algn="l" defTabSz="914400" rtl="0" eaLnBrk="1" latinLnBrk="0" hangingPunct="1">
              <a:lnSpc>
                <a:spcPct val="90000"/>
              </a:lnSpc>
              <a:spcBef>
                <a:spcPts val="600"/>
              </a:spcBef>
              <a:buClr>
                <a:schemeClr val="accent6"/>
              </a:buClr>
              <a:buFont typeface="Euphemia" pitchFamily="34" charset="0"/>
              <a:buChar char="–"/>
              <a:defRPr sz="1800" kern="1200">
                <a:solidFill>
                  <a:schemeClr val="tx1"/>
                </a:solidFill>
                <a:latin typeface="+mn-lt"/>
                <a:ea typeface="+mn-ea"/>
                <a:cs typeface="+mn-cs"/>
              </a:defRPr>
            </a:lvl3pPr>
            <a:lvl4pPr marL="1051560" indent="-228600" algn="l" defTabSz="914400" rtl="0" eaLnBrk="1" latinLnBrk="0" hangingPunct="1">
              <a:lnSpc>
                <a:spcPct val="90000"/>
              </a:lnSpc>
              <a:spcBef>
                <a:spcPts val="600"/>
              </a:spcBef>
              <a:buClr>
                <a:schemeClr val="accent6"/>
              </a:buClr>
              <a:buFont typeface="Euphemia" pitchFamily="34" charset="0"/>
              <a:buChar char="–"/>
              <a:defRPr sz="1600" kern="1200">
                <a:solidFill>
                  <a:schemeClr val="tx1"/>
                </a:solidFill>
                <a:latin typeface="+mn-lt"/>
                <a:ea typeface="+mn-ea"/>
                <a:cs typeface="+mn-cs"/>
              </a:defRPr>
            </a:lvl4pPr>
            <a:lvl5pPr marL="1325880" indent="-228600" algn="l" defTabSz="914400" rtl="0" eaLnBrk="1" latinLnBrk="0" hangingPunct="1">
              <a:lnSpc>
                <a:spcPct val="90000"/>
              </a:lnSpc>
              <a:spcBef>
                <a:spcPts val="600"/>
              </a:spcBef>
              <a:buClr>
                <a:schemeClr val="accent6"/>
              </a:buClr>
              <a:buFont typeface="Euphemia" pitchFamily="34" charset="0"/>
              <a:buChar char="–"/>
              <a:defRPr sz="1600" kern="1200">
                <a:solidFill>
                  <a:schemeClr val="tx1"/>
                </a:solidFill>
                <a:latin typeface="+mn-lt"/>
                <a:ea typeface="+mn-ea"/>
                <a:cs typeface="+mn-cs"/>
              </a:defRPr>
            </a:lvl5pPr>
            <a:lvl6pPr marL="1600200" indent="-228600" algn="l" defTabSz="914400" rtl="0" eaLnBrk="1" latinLnBrk="0" hangingPunct="1">
              <a:spcBef>
                <a:spcPts val="600"/>
              </a:spcBef>
              <a:buFont typeface="Euphemia" pitchFamily="34" charset="0"/>
              <a:buChar char="–"/>
              <a:defRPr sz="1600" kern="1200">
                <a:solidFill>
                  <a:schemeClr val="tx1"/>
                </a:solidFill>
                <a:latin typeface="+mn-lt"/>
                <a:ea typeface="+mn-ea"/>
                <a:cs typeface="+mn-cs"/>
              </a:defRPr>
            </a:lvl6pPr>
            <a:lvl7pPr marL="1874520" indent="-228600" algn="l" defTabSz="914400" rtl="0" eaLnBrk="1" latinLnBrk="0" hangingPunct="1">
              <a:spcBef>
                <a:spcPts val="600"/>
              </a:spcBef>
              <a:buFont typeface="Euphemia" pitchFamily="34" charset="0"/>
              <a:buChar char="–"/>
              <a:defRPr sz="1600" kern="1200">
                <a:solidFill>
                  <a:schemeClr val="tx1"/>
                </a:solidFill>
                <a:latin typeface="+mn-lt"/>
                <a:ea typeface="+mn-ea"/>
                <a:cs typeface="+mn-cs"/>
              </a:defRPr>
            </a:lvl7pPr>
            <a:lvl8pPr marL="2148840" indent="-228600" algn="l" defTabSz="914400" rtl="0" eaLnBrk="1" latinLnBrk="0" hangingPunct="1">
              <a:spcBef>
                <a:spcPts val="600"/>
              </a:spcBef>
              <a:buFont typeface="Euphemia" pitchFamily="34" charset="0"/>
              <a:buChar char="–"/>
              <a:defRPr sz="1600" kern="1200">
                <a:solidFill>
                  <a:schemeClr val="tx1"/>
                </a:solidFill>
                <a:latin typeface="+mn-lt"/>
                <a:ea typeface="+mn-ea"/>
                <a:cs typeface="+mn-cs"/>
              </a:defRPr>
            </a:lvl8pPr>
            <a:lvl9pPr marL="2423160" indent="-228600" algn="l" defTabSz="914400" rtl="0" eaLnBrk="1" latinLnBrk="0" hangingPunct="1">
              <a:spcBef>
                <a:spcPts val="600"/>
              </a:spcBef>
              <a:buFont typeface="Euphemia" pitchFamily="34" charset="0"/>
              <a:buChar char="–"/>
              <a:defRPr sz="1600" kern="1200">
                <a:solidFill>
                  <a:schemeClr val="tx1"/>
                </a:solidFill>
                <a:latin typeface="+mn-lt"/>
                <a:ea typeface="+mn-ea"/>
                <a:cs typeface="+mn-cs"/>
              </a:defRPr>
            </a:lvl9pPr>
          </a:lstStyle>
          <a:p>
            <a:pPr marL="0" indent="0" algn="just">
              <a:buNone/>
            </a:pPr>
            <a:r>
              <a:rPr lang="es-MX" sz="1800" dirty="0" smtClean="0">
                <a:solidFill>
                  <a:prstClr val="black"/>
                </a:solidFill>
                <a:latin typeface="Arial" panose="020B0604020202020204" pitchFamily="34" charset="0"/>
                <a:cs typeface="Arial" panose="020B0604020202020204" pitchFamily="34" charset="0"/>
              </a:rPr>
              <a:t>Expresionismo abstracto; Jackson </a:t>
            </a:r>
            <a:r>
              <a:rPr lang="es-MX" sz="1800" dirty="0" err="1" smtClean="0">
                <a:solidFill>
                  <a:prstClr val="black"/>
                </a:solidFill>
                <a:latin typeface="Arial" panose="020B0604020202020204" pitchFamily="34" charset="0"/>
                <a:cs typeface="Arial" panose="020B0604020202020204" pitchFamily="34" charset="0"/>
              </a:rPr>
              <a:t>Pollock</a:t>
            </a:r>
            <a:endParaRPr lang="es-MX" sz="1400" dirty="0"/>
          </a:p>
        </p:txBody>
      </p:sp>
    </p:spTree>
    <p:extLst>
      <p:ext uri="{BB962C8B-B14F-4D97-AF65-F5344CB8AC3E}">
        <p14:creationId xmlns:p14="http://schemas.microsoft.com/office/powerpoint/2010/main" val="33265388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p:cNvSpPr>
            <a:spLocks noGrp="1"/>
          </p:cNvSpPr>
          <p:nvPr>
            <p:ph type="title"/>
          </p:nvPr>
        </p:nvSpPr>
        <p:spPr>
          <a:xfrm>
            <a:off x="621804" y="332656"/>
            <a:ext cx="9601200" cy="815752"/>
          </a:xfrm>
        </p:spPr>
        <p:txBody>
          <a:bodyPr/>
          <a:lstStyle/>
          <a:p>
            <a:r>
              <a:rPr lang="es-MX" b="1" dirty="0" smtClean="0">
                <a:latin typeface="Arial" panose="020B0604020202020204" pitchFamily="34" charset="0"/>
                <a:cs typeface="Arial" panose="020B0604020202020204" pitchFamily="34" charset="0"/>
              </a:rPr>
              <a:t>Paso de la teoría a la práctica</a:t>
            </a:r>
            <a:endParaRPr lang="es-MX" b="1" dirty="0">
              <a:latin typeface="Arial" panose="020B0604020202020204" pitchFamily="34" charset="0"/>
              <a:cs typeface="Arial" panose="020B0604020202020204" pitchFamily="34" charset="0"/>
            </a:endParaRPr>
          </a:p>
        </p:txBody>
      </p:sp>
      <p:pic>
        <p:nvPicPr>
          <p:cNvPr id="4" name="Imagen 3"/>
          <p:cNvPicPr>
            <a:picLocks noChangeAspect="1"/>
          </p:cNvPicPr>
          <p:nvPr/>
        </p:nvPicPr>
        <p:blipFill>
          <a:blip r:embed="rId2"/>
          <a:stretch>
            <a:fillRect/>
          </a:stretch>
        </p:blipFill>
        <p:spPr>
          <a:xfrm>
            <a:off x="1557908" y="1268760"/>
            <a:ext cx="3744416" cy="5238023"/>
          </a:xfrm>
          <a:prstGeom prst="rect">
            <a:avLst/>
          </a:prstGeom>
        </p:spPr>
      </p:pic>
      <p:sp>
        <p:nvSpPr>
          <p:cNvPr id="7" name="Rectángulo 6"/>
          <p:cNvSpPr/>
          <p:nvPr/>
        </p:nvSpPr>
        <p:spPr>
          <a:xfrm>
            <a:off x="5950396" y="1916832"/>
            <a:ext cx="5072811" cy="3416320"/>
          </a:xfrm>
          <a:prstGeom prst="rect">
            <a:avLst/>
          </a:prstGeom>
        </p:spPr>
        <p:txBody>
          <a:bodyPr wrap="square">
            <a:spAutoFit/>
          </a:bodyPr>
          <a:lstStyle/>
          <a:p>
            <a:pPr lvl="0" algn="just"/>
            <a:r>
              <a:rPr lang="es-MX" b="1" dirty="0" err="1" smtClean="0">
                <a:solidFill>
                  <a:prstClr val="black"/>
                </a:solidFill>
                <a:latin typeface="Arial" panose="020B0604020202020204" pitchFamily="34" charset="0"/>
                <a:cs typeface="Arial" panose="020B0604020202020204" pitchFamily="34" charset="0"/>
              </a:rPr>
              <a:t>Jan</a:t>
            </a:r>
            <a:r>
              <a:rPr lang="es-MX" b="1" dirty="0" smtClean="0">
                <a:solidFill>
                  <a:prstClr val="black"/>
                </a:solidFill>
                <a:latin typeface="Arial" panose="020B0604020202020204" pitchFamily="34" charset="0"/>
                <a:cs typeface="Arial" panose="020B0604020202020204" pitchFamily="34" charset="0"/>
              </a:rPr>
              <a:t> Van </a:t>
            </a:r>
            <a:r>
              <a:rPr lang="es-MX" b="1" dirty="0" err="1" smtClean="0">
                <a:solidFill>
                  <a:prstClr val="black"/>
                </a:solidFill>
                <a:latin typeface="Arial" panose="020B0604020202020204" pitchFamily="34" charset="0"/>
                <a:cs typeface="Arial" panose="020B0604020202020204" pitchFamily="34" charset="0"/>
              </a:rPr>
              <a:t>Eyck</a:t>
            </a:r>
            <a:r>
              <a:rPr lang="es-MX" b="1" dirty="0" smtClean="0">
                <a:solidFill>
                  <a:prstClr val="black"/>
                </a:solidFill>
                <a:latin typeface="Arial" panose="020B0604020202020204" pitchFamily="34" charset="0"/>
                <a:cs typeface="Arial" panose="020B0604020202020204" pitchFamily="34" charset="0"/>
              </a:rPr>
              <a:t> (flamenco)</a:t>
            </a:r>
            <a:r>
              <a:rPr lang="es-MX" b="1" i="1" dirty="0" smtClean="0">
                <a:solidFill>
                  <a:prstClr val="black"/>
                </a:solidFill>
                <a:latin typeface="Arial" panose="020B0604020202020204" pitchFamily="34" charset="0"/>
                <a:cs typeface="Arial" panose="020B0604020202020204" pitchFamily="34" charset="0"/>
              </a:rPr>
              <a:t>Giovanni </a:t>
            </a:r>
            <a:r>
              <a:rPr lang="es-MX" b="1" i="1" dirty="0" err="1" smtClean="0">
                <a:solidFill>
                  <a:prstClr val="black"/>
                </a:solidFill>
                <a:latin typeface="Arial" panose="020B0604020202020204" pitchFamily="34" charset="0"/>
                <a:cs typeface="Arial" panose="020B0604020202020204" pitchFamily="34" charset="0"/>
              </a:rPr>
              <a:t>Arnolfini</a:t>
            </a:r>
            <a:r>
              <a:rPr lang="es-MX" b="1" i="1" dirty="0" smtClean="0">
                <a:solidFill>
                  <a:prstClr val="black"/>
                </a:solidFill>
                <a:latin typeface="Arial" panose="020B0604020202020204" pitchFamily="34" charset="0"/>
                <a:cs typeface="Arial" panose="020B0604020202020204" pitchFamily="34" charset="0"/>
              </a:rPr>
              <a:t> y su esposa</a:t>
            </a:r>
            <a:r>
              <a:rPr lang="es-MX" b="1" dirty="0" smtClean="0">
                <a:solidFill>
                  <a:prstClr val="black"/>
                </a:solidFill>
                <a:latin typeface="Arial" panose="020B0604020202020204" pitchFamily="34" charset="0"/>
                <a:cs typeface="Arial" panose="020B0604020202020204" pitchFamily="34" charset="0"/>
              </a:rPr>
              <a:t>, 1434, tabla (84 X57 cm). </a:t>
            </a:r>
            <a:r>
              <a:rPr lang="es-MX" b="1" dirty="0" err="1" smtClean="0">
                <a:solidFill>
                  <a:prstClr val="black"/>
                </a:solidFill>
                <a:latin typeface="Arial" panose="020B0604020202020204" pitchFamily="34" charset="0"/>
                <a:cs typeface="Arial" panose="020B0604020202020204" pitchFamily="34" charset="0"/>
              </a:rPr>
              <a:t>National</a:t>
            </a:r>
            <a:r>
              <a:rPr lang="es-MX" b="1" dirty="0" smtClean="0">
                <a:solidFill>
                  <a:prstClr val="black"/>
                </a:solidFill>
                <a:latin typeface="Arial" panose="020B0604020202020204" pitchFamily="34" charset="0"/>
                <a:cs typeface="Arial" panose="020B0604020202020204" pitchFamily="34" charset="0"/>
              </a:rPr>
              <a:t> </a:t>
            </a:r>
            <a:r>
              <a:rPr lang="es-MX" b="1" dirty="0" err="1" smtClean="0">
                <a:solidFill>
                  <a:prstClr val="black"/>
                </a:solidFill>
                <a:latin typeface="Arial" panose="020B0604020202020204" pitchFamily="34" charset="0"/>
                <a:cs typeface="Arial" panose="020B0604020202020204" pitchFamily="34" charset="0"/>
              </a:rPr>
              <a:t>Gallery</a:t>
            </a:r>
            <a:r>
              <a:rPr lang="es-MX" b="1" dirty="0" smtClean="0">
                <a:solidFill>
                  <a:prstClr val="black"/>
                </a:solidFill>
                <a:latin typeface="Arial" panose="020B0604020202020204" pitchFamily="34" charset="0"/>
                <a:cs typeface="Arial" panose="020B0604020202020204" pitchFamily="34" charset="0"/>
              </a:rPr>
              <a:t>, Londres. </a:t>
            </a:r>
            <a:r>
              <a:rPr lang="es-MX" dirty="0" smtClean="0">
                <a:solidFill>
                  <a:prstClr val="black"/>
                </a:solidFill>
                <a:latin typeface="Arial" panose="020B0604020202020204" pitchFamily="34" charset="0"/>
                <a:cs typeface="Arial" panose="020B0604020202020204" pitchFamily="34" charset="0"/>
              </a:rPr>
              <a:t>El sutil juego de luces acentúa la sensación de intimidad, y no solo ilumina, sino que también unifica, comunicando al cuadro una cualidad casi mística. A pesar de su detallado realismo, esta pintura tiene algo mágico, una espiritualidad. Uno tiene la sensación de que tras todos los objetos aparentemente corrientes que ocupan este agradable interior, debe de haber un significado mas profundo. </a:t>
            </a:r>
          </a:p>
        </p:txBody>
      </p:sp>
    </p:spTree>
    <p:extLst>
      <p:ext uri="{BB962C8B-B14F-4D97-AF65-F5344CB8AC3E}">
        <p14:creationId xmlns:p14="http://schemas.microsoft.com/office/powerpoint/2010/main" val="42232621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txBox="1">
            <a:spLocks/>
          </p:cNvSpPr>
          <p:nvPr/>
        </p:nvSpPr>
        <p:spPr>
          <a:xfrm>
            <a:off x="744660" y="260648"/>
            <a:ext cx="9601200" cy="815752"/>
          </a:xfrm>
          <a:prstGeom prst="rect">
            <a:avLst/>
          </a:prstGeom>
        </p:spPr>
        <p:txBody>
          <a:bodyPr/>
          <a:lstStyle>
            <a:lvl1pPr algn="l" defTabSz="914400" rtl="0" eaLnBrk="1" latinLnBrk="0" hangingPunct="1">
              <a:lnSpc>
                <a:spcPct val="90000"/>
              </a:lnSpc>
              <a:spcBef>
                <a:spcPct val="0"/>
              </a:spcBef>
              <a:buNone/>
              <a:defRPr sz="3600" kern="1200">
                <a:solidFill>
                  <a:schemeClr val="tx1"/>
                </a:solidFill>
                <a:latin typeface="+mj-lt"/>
                <a:ea typeface="+mj-ea"/>
                <a:cs typeface="+mj-cs"/>
              </a:defRPr>
            </a:lvl1pPr>
          </a:lstStyle>
          <a:p>
            <a:r>
              <a:rPr lang="es-MX" b="1" dirty="0" smtClean="0">
                <a:latin typeface="Arial" panose="020B0604020202020204" pitchFamily="34" charset="0"/>
                <a:cs typeface="Arial" panose="020B0604020202020204" pitchFamily="34" charset="0"/>
              </a:rPr>
              <a:t>Paso de la teoría a la práctica</a:t>
            </a:r>
            <a:endParaRPr lang="es-MX" b="1" dirty="0">
              <a:latin typeface="Arial" panose="020B0604020202020204" pitchFamily="34" charset="0"/>
              <a:cs typeface="Arial" panose="020B0604020202020204" pitchFamily="34" charset="0"/>
            </a:endParaRPr>
          </a:p>
        </p:txBody>
      </p:sp>
      <p:sp>
        <p:nvSpPr>
          <p:cNvPr id="3" name="Rectángulo 2"/>
          <p:cNvSpPr/>
          <p:nvPr/>
        </p:nvSpPr>
        <p:spPr>
          <a:xfrm>
            <a:off x="1053852" y="1426581"/>
            <a:ext cx="5072811" cy="3693319"/>
          </a:xfrm>
          <a:prstGeom prst="rect">
            <a:avLst/>
          </a:prstGeom>
        </p:spPr>
        <p:txBody>
          <a:bodyPr wrap="square">
            <a:spAutoFit/>
          </a:bodyPr>
          <a:lstStyle/>
          <a:p>
            <a:pPr lvl="0" algn="just"/>
            <a:r>
              <a:rPr lang="es-MX" b="1" dirty="0" smtClean="0">
                <a:solidFill>
                  <a:prstClr val="black"/>
                </a:solidFill>
                <a:latin typeface="Arial" panose="020B0604020202020204" pitchFamily="34" charset="0"/>
                <a:cs typeface="Arial" panose="020B0604020202020204" pitchFamily="34" charset="0"/>
              </a:rPr>
              <a:t>Jean-Honoré </a:t>
            </a:r>
            <a:r>
              <a:rPr lang="es-MX" b="1" dirty="0" err="1" smtClean="0">
                <a:solidFill>
                  <a:prstClr val="black"/>
                </a:solidFill>
                <a:latin typeface="Arial" panose="020B0604020202020204" pitchFamily="34" charset="0"/>
                <a:cs typeface="Arial" panose="020B0604020202020204" pitchFamily="34" charset="0"/>
              </a:rPr>
              <a:t>Fragonard</a:t>
            </a:r>
            <a:r>
              <a:rPr lang="es-MX" b="1" dirty="0" smtClean="0">
                <a:solidFill>
                  <a:prstClr val="black"/>
                </a:solidFill>
                <a:latin typeface="Arial" panose="020B0604020202020204" pitchFamily="34" charset="0"/>
                <a:cs typeface="Arial" panose="020B0604020202020204" pitchFamily="34" charset="0"/>
              </a:rPr>
              <a:t> (francés, 1732-1806), </a:t>
            </a:r>
            <a:r>
              <a:rPr lang="es-MX" b="1" i="1" dirty="0" smtClean="0">
                <a:solidFill>
                  <a:prstClr val="black"/>
                </a:solidFill>
                <a:latin typeface="Arial" panose="020B0604020202020204" pitchFamily="34" charset="0"/>
                <a:cs typeface="Arial" panose="020B0604020202020204" pitchFamily="34" charset="0"/>
              </a:rPr>
              <a:t>El Columpio,</a:t>
            </a:r>
            <a:r>
              <a:rPr lang="es-MX" b="1" dirty="0" smtClean="0">
                <a:solidFill>
                  <a:prstClr val="black"/>
                </a:solidFill>
                <a:latin typeface="Arial" panose="020B0604020202020204" pitchFamily="34" charset="0"/>
                <a:cs typeface="Arial" panose="020B0604020202020204" pitchFamily="34" charset="0"/>
              </a:rPr>
              <a:t>1768-1769</a:t>
            </a:r>
            <a:r>
              <a:rPr lang="es-MX" b="1" i="1" dirty="0" smtClean="0">
                <a:solidFill>
                  <a:prstClr val="black"/>
                </a:solidFill>
                <a:latin typeface="Arial" panose="020B0604020202020204" pitchFamily="34" charset="0"/>
                <a:cs typeface="Arial" panose="020B0604020202020204" pitchFamily="34" charset="0"/>
              </a:rPr>
              <a:t> </a:t>
            </a:r>
            <a:r>
              <a:rPr lang="es-MX" b="1" dirty="0" smtClean="0">
                <a:solidFill>
                  <a:prstClr val="black"/>
                </a:solidFill>
                <a:latin typeface="Arial" panose="020B0604020202020204" pitchFamily="34" charset="0"/>
                <a:cs typeface="Arial" panose="020B0604020202020204" pitchFamily="34" charset="0"/>
              </a:rPr>
              <a:t>(83 X66 cm), Colección de Wallace, Londres. </a:t>
            </a:r>
            <a:r>
              <a:rPr lang="es-MX" dirty="0" smtClean="0">
                <a:solidFill>
                  <a:prstClr val="black"/>
                </a:solidFill>
                <a:latin typeface="Arial" panose="020B0604020202020204" pitchFamily="34" charset="0"/>
                <a:cs typeface="Arial" panose="020B0604020202020204" pitchFamily="34" charset="0"/>
              </a:rPr>
              <a:t>Pintado en el denominado estilo rococó, posee características derivadas del barroco. Una luz potente ilumina la deliciosa criatura del columpio y llega también al rostro y a los brazos de su admirador, que está tumbado entre los matorrales a la izquierda. La parte inferior de su cuerpo queda oculta entre el follaje, y el criado que empuja el columpio (a la derecha) apenas se ve entre las sombras. Un tratamiento </a:t>
            </a:r>
            <a:r>
              <a:rPr lang="es-MX" i="1" dirty="0" smtClean="0">
                <a:solidFill>
                  <a:prstClr val="black"/>
                </a:solidFill>
                <a:latin typeface="Arial" panose="020B0604020202020204" pitchFamily="34" charset="0"/>
                <a:cs typeface="Arial" panose="020B0604020202020204" pitchFamily="34" charset="0"/>
              </a:rPr>
              <a:t>pictórico</a:t>
            </a:r>
            <a:r>
              <a:rPr lang="es-MX" dirty="0" smtClean="0">
                <a:solidFill>
                  <a:prstClr val="black"/>
                </a:solidFill>
                <a:latin typeface="Arial" panose="020B0604020202020204" pitchFamily="34" charset="0"/>
                <a:cs typeface="Arial" panose="020B0604020202020204" pitchFamily="34" charset="0"/>
              </a:rPr>
              <a:t>.</a:t>
            </a:r>
          </a:p>
        </p:txBody>
      </p:sp>
      <p:pic>
        <p:nvPicPr>
          <p:cNvPr id="4" name="Imagen 3"/>
          <p:cNvPicPr>
            <a:picLocks noChangeAspect="1"/>
          </p:cNvPicPr>
          <p:nvPr/>
        </p:nvPicPr>
        <p:blipFill>
          <a:blip r:embed="rId2"/>
          <a:stretch>
            <a:fillRect/>
          </a:stretch>
        </p:blipFill>
        <p:spPr>
          <a:xfrm>
            <a:off x="6958508" y="908720"/>
            <a:ext cx="4199909" cy="5484691"/>
          </a:xfrm>
          <a:prstGeom prst="rect">
            <a:avLst/>
          </a:prstGeom>
        </p:spPr>
      </p:pic>
    </p:spTree>
    <p:extLst>
      <p:ext uri="{BB962C8B-B14F-4D97-AF65-F5344CB8AC3E}">
        <p14:creationId xmlns:p14="http://schemas.microsoft.com/office/powerpoint/2010/main" val="10543559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7822604" y="2492896"/>
            <a:ext cx="3932585" cy="2031325"/>
          </a:xfrm>
          <a:prstGeom prst="rect">
            <a:avLst/>
          </a:prstGeom>
        </p:spPr>
        <p:txBody>
          <a:bodyPr wrap="square">
            <a:spAutoFit/>
          </a:bodyPr>
          <a:lstStyle/>
          <a:p>
            <a:pPr algn="just"/>
            <a:r>
              <a:rPr lang="es-MX" dirty="0">
                <a:solidFill>
                  <a:srgbClr val="222222"/>
                </a:solidFill>
                <a:latin typeface="Arial" panose="020B0604020202020204" pitchFamily="34" charset="0"/>
                <a:cs typeface="Arial" panose="020B0604020202020204" pitchFamily="34" charset="0"/>
              </a:rPr>
              <a:t>La restauración de las pinturas de la bóveda de la Capilla Sixtina llevada a cabo entre 1990 y 1994 reveló unos colores fuertes y luminosos; el </a:t>
            </a:r>
            <a:r>
              <a:rPr lang="es-MX" dirty="0" smtClean="0">
                <a:solidFill>
                  <a:srgbClr val="222222"/>
                </a:solidFill>
                <a:latin typeface="Arial" panose="020B0604020202020204" pitchFamily="34" charset="0"/>
                <a:cs typeface="Arial" panose="020B0604020202020204" pitchFamily="34" charset="0"/>
              </a:rPr>
              <a:t>verde </a:t>
            </a:r>
            <a:r>
              <a:rPr lang="es-MX" dirty="0">
                <a:solidFill>
                  <a:srgbClr val="222222"/>
                </a:solidFill>
                <a:latin typeface="Arial" panose="020B0604020202020204" pitchFamily="34" charset="0"/>
                <a:cs typeface="Arial" panose="020B0604020202020204" pitchFamily="34" charset="0"/>
              </a:rPr>
              <a:t>y el violeta, los dos colores litúrgicos de la misa, predominan sobre el resto.</a:t>
            </a:r>
            <a:endParaRPr lang="es-MX" dirty="0">
              <a:latin typeface="Arial" panose="020B0604020202020204" pitchFamily="34" charset="0"/>
              <a:cs typeface="Arial" panose="020B0604020202020204" pitchFamily="34" charset="0"/>
            </a:endParaRPr>
          </a:p>
        </p:txBody>
      </p:sp>
      <p:pic>
        <p:nvPicPr>
          <p:cNvPr id="5" name="Imagen 4"/>
          <p:cNvPicPr>
            <a:picLocks noChangeAspect="1"/>
          </p:cNvPicPr>
          <p:nvPr/>
        </p:nvPicPr>
        <p:blipFill>
          <a:blip r:embed="rId2"/>
          <a:stretch>
            <a:fillRect/>
          </a:stretch>
        </p:blipFill>
        <p:spPr>
          <a:xfrm>
            <a:off x="261764" y="1412776"/>
            <a:ext cx="7437065" cy="4982833"/>
          </a:xfrm>
          <a:prstGeom prst="rect">
            <a:avLst/>
          </a:prstGeom>
        </p:spPr>
      </p:pic>
      <p:pic>
        <p:nvPicPr>
          <p:cNvPr id="6" name="Imagen 5"/>
          <p:cNvPicPr>
            <a:picLocks noChangeAspect="1"/>
          </p:cNvPicPr>
          <p:nvPr/>
        </p:nvPicPr>
        <p:blipFill>
          <a:blip r:embed="rId3"/>
          <a:stretch>
            <a:fillRect/>
          </a:stretch>
        </p:blipFill>
        <p:spPr>
          <a:xfrm>
            <a:off x="477788" y="260648"/>
            <a:ext cx="9784928" cy="969348"/>
          </a:xfrm>
          <a:prstGeom prst="rect">
            <a:avLst/>
          </a:prstGeom>
        </p:spPr>
      </p:pic>
    </p:spTree>
    <p:extLst>
      <p:ext uri="{BB962C8B-B14F-4D97-AF65-F5344CB8AC3E}">
        <p14:creationId xmlns:p14="http://schemas.microsoft.com/office/powerpoint/2010/main" val="6226687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432463" y="764704"/>
            <a:ext cx="3748534" cy="5010730"/>
          </a:xfrm>
          <a:prstGeom prst="rect">
            <a:avLst/>
          </a:prstGeom>
        </p:spPr>
      </p:pic>
      <p:pic>
        <p:nvPicPr>
          <p:cNvPr id="3" name="Imagen 2"/>
          <p:cNvPicPr>
            <a:picLocks noChangeAspect="1"/>
          </p:cNvPicPr>
          <p:nvPr/>
        </p:nvPicPr>
        <p:blipFill>
          <a:blip r:embed="rId3"/>
          <a:stretch>
            <a:fillRect/>
          </a:stretch>
        </p:blipFill>
        <p:spPr>
          <a:xfrm>
            <a:off x="4855360" y="1204382"/>
            <a:ext cx="2954304" cy="4131373"/>
          </a:xfrm>
          <a:prstGeom prst="rect">
            <a:avLst/>
          </a:prstGeom>
        </p:spPr>
      </p:pic>
      <p:pic>
        <p:nvPicPr>
          <p:cNvPr id="4" name="Imagen 3"/>
          <p:cNvPicPr>
            <a:picLocks noChangeAspect="1"/>
          </p:cNvPicPr>
          <p:nvPr/>
        </p:nvPicPr>
        <p:blipFill>
          <a:blip r:embed="rId4"/>
          <a:stretch>
            <a:fillRect/>
          </a:stretch>
        </p:blipFill>
        <p:spPr>
          <a:xfrm>
            <a:off x="8548280" y="764704"/>
            <a:ext cx="3338221" cy="4909149"/>
          </a:xfrm>
          <a:prstGeom prst="rect">
            <a:avLst/>
          </a:prstGeom>
        </p:spPr>
      </p:pic>
      <p:pic>
        <p:nvPicPr>
          <p:cNvPr id="5" name="Imagen 4"/>
          <p:cNvPicPr>
            <a:picLocks noChangeAspect="1"/>
          </p:cNvPicPr>
          <p:nvPr/>
        </p:nvPicPr>
        <p:blipFill>
          <a:blip r:embed="rId5"/>
          <a:stretch>
            <a:fillRect/>
          </a:stretch>
        </p:blipFill>
        <p:spPr>
          <a:xfrm>
            <a:off x="432463" y="33184"/>
            <a:ext cx="9784928" cy="969348"/>
          </a:xfrm>
          <a:prstGeom prst="rect">
            <a:avLst/>
          </a:prstGeom>
        </p:spPr>
      </p:pic>
      <p:sp>
        <p:nvSpPr>
          <p:cNvPr id="6" name="Rectángulo 5"/>
          <p:cNvSpPr/>
          <p:nvPr/>
        </p:nvSpPr>
        <p:spPr>
          <a:xfrm>
            <a:off x="3338936" y="5775434"/>
            <a:ext cx="6092825" cy="830997"/>
          </a:xfrm>
          <a:prstGeom prst="rect">
            <a:avLst/>
          </a:prstGeom>
        </p:spPr>
        <p:txBody>
          <a:bodyPr>
            <a:spAutoFit/>
          </a:bodyPr>
          <a:lstStyle/>
          <a:p>
            <a:pPr algn="just"/>
            <a:r>
              <a:rPr lang="es-MX" sz="1600" dirty="0">
                <a:latin typeface="Arial" panose="020B0604020202020204" pitchFamily="34" charset="0"/>
                <a:cs typeface="Arial" panose="020B0604020202020204" pitchFamily="34" charset="0"/>
              </a:rPr>
              <a:t>Para tener un mejor entendimiento sobre el desarrollo de la pintura y el dibujo, debemos tener claro cuales son los conceptos que la </a:t>
            </a:r>
            <a:r>
              <a:rPr lang="es-MX" sz="1600" dirty="0" smtClean="0">
                <a:latin typeface="Arial" panose="020B0604020202020204" pitchFamily="34" charset="0"/>
                <a:cs typeface="Arial" panose="020B0604020202020204" pitchFamily="34" charset="0"/>
              </a:rPr>
              <a:t>componen,  como lo es la teoría del color.</a:t>
            </a:r>
            <a:endParaRPr lang="es-MX" sz="1600" b="0" i="0" u="none" strike="noStrike" dirty="0">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007427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txBox="1">
            <a:spLocks/>
          </p:cNvSpPr>
          <p:nvPr/>
        </p:nvSpPr>
        <p:spPr>
          <a:xfrm>
            <a:off x="680320" y="792417"/>
            <a:ext cx="9613861" cy="1080938"/>
          </a:xfrm>
          <a:prstGeom prst="rect">
            <a:avLst/>
          </a:prstGeom>
        </p:spPr>
        <p:txBody>
          <a:bodyPr>
            <a:normAutofit/>
          </a:bodyPr>
          <a:lst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sz="3200" b="1" dirty="0" smtClean="0">
                <a:solidFill>
                  <a:prstClr val="black"/>
                </a:solidFill>
                <a:latin typeface="Arial" panose="020B0604020202020204" pitchFamily="34" charset="0"/>
                <a:cs typeface="Arial" panose="020B0604020202020204" pitchFamily="34" charset="0"/>
              </a:rPr>
              <a:t>Guía de manejo </a:t>
            </a:r>
            <a:endParaRPr lang="es-MX" sz="3200" b="1" dirty="0">
              <a:solidFill>
                <a:prstClr val="black"/>
              </a:solidFill>
              <a:latin typeface="Calibri Light" panose="020F0302020204030204"/>
            </a:endParaRPr>
          </a:p>
        </p:txBody>
      </p:sp>
      <p:sp>
        <p:nvSpPr>
          <p:cNvPr id="3" name="Marcador de contenido 2"/>
          <p:cNvSpPr txBox="1">
            <a:spLocks/>
          </p:cNvSpPr>
          <p:nvPr/>
        </p:nvSpPr>
        <p:spPr>
          <a:xfrm>
            <a:off x="688819" y="2204864"/>
            <a:ext cx="9613861" cy="359931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a:lstStyle>
          <a:p>
            <a:pPr marL="0" indent="0" defTabSz="457200">
              <a:lnSpc>
                <a:spcPct val="100000"/>
              </a:lnSpc>
              <a:buClr>
                <a:srgbClr val="90C226"/>
              </a:buClr>
              <a:buSzPct val="80000"/>
              <a:buFont typeface="Arial" panose="020B0604020202020204" pitchFamily="34" charset="0"/>
              <a:buNone/>
              <a:defRPr/>
            </a:pPr>
            <a:r>
              <a:rPr lang="es-MX" sz="3200" b="1" dirty="0" smtClean="0">
                <a:solidFill>
                  <a:prstClr val="black"/>
                </a:solidFill>
                <a:latin typeface="Arial" panose="020B0604020202020204" pitchFamily="34" charset="0"/>
                <a:cs typeface="Arial" panose="020B0604020202020204" pitchFamily="34" charset="0"/>
              </a:rPr>
              <a:t>Apreciación y Expresión del Arte I</a:t>
            </a:r>
          </a:p>
          <a:p>
            <a:pPr marL="0" indent="0" defTabSz="457200">
              <a:lnSpc>
                <a:spcPct val="100000"/>
              </a:lnSpc>
              <a:buClr>
                <a:srgbClr val="90C226"/>
              </a:buClr>
              <a:buSzPct val="80000"/>
              <a:buFont typeface="Arial" panose="020B0604020202020204" pitchFamily="34" charset="0"/>
              <a:buNone/>
              <a:defRPr/>
            </a:pPr>
            <a:endParaRPr lang="es-MX" sz="3200" b="1" dirty="0" smtClean="0">
              <a:solidFill>
                <a:prstClr val="black"/>
              </a:solidFill>
              <a:latin typeface="Arial" panose="020B0604020202020204" pitchFamily="34" charset="0"/>
              <a:cs typeface="Arial" panose="020B0604020202020204" pitchFamily="34" charset="0"/>
            </a:endParaRPr>
          </a:p>
          <a:p>
            <a:pPr marL="0" indent="0" defTabSz="457200">
              <a:lnSpc>
                <a:spcPct val="100000"/>
              </a:lnSpc>
              <a:buClr>
                <a:srgbClr val="90C226"/>
              </a:buClr>
              <a:buSzPct val="80000"/>
              <a:buFont typeface="Arial" panose="020B0604020202020204" pitchFamily="34" charset="0"/>
              <a:buNone/>
              <a:defRPr/>
            </a:pPr>
            <a:r>
              <a:rPr lang="es-MX" sz="3200" b="1" dirty="0" smtClean="0">
                <a:solidFill>
                  <a:prstClr val="black"/>
                </a:solidFill>
                <a:latin typeface="Arial" panose="020B0604020202020204" pitchFamily="34" charset="0"/>
                <a:cs typeface="Arial" panose="020B0604020202020204" pitchFamily="34" charset="0"/>
              </a:rPr>
              <a:t>Módulo III</a:t>
            </a:r>
            <a:endParaRPr lang="es-MX" sz="3200" b="1" dirty="0">
              <a:solidFill>
                <a:prstClr val="black"/>
              </a:solidFill>
              <a:latin typeface="Arial" panose="020B0604020202020204" pitchFamily="34" charset="0"/>
              <a:cs typeface="Arial" panose="020B0604020202020204" pitchFamily="34" charset="0"/>
            </a:endParaRPr>
          </a:p>
          <a:p>
            <a:pPr marL="0" indent="0" defTabSz="457200">
              <a:lnSpc>
                <a:spcPct val="100000"/>
              </a:lnSpc>
              <a:buClr>
                <a:srgbClr val="90C226"/>
              </a:buClr>
              <a:buSzPct val="80000"/>
              <a:buFont typeface="Arial" panose="020B0604020202020204" pitchFamily="34" charset="0"/>
              <a:buNone/>
              <a:defRPr/>
            </a:pPr>
            <a:r>
              <a:rPr lang="es-MX" sz="3200" b="1" dirty="0" smtClean="0">
                <a:solidFill>
                  <a:prstClr val="black"/>
                </a:solidFill>
                <a:latin typeface="Arial" panose="020B0604020202020204" pitchFamily="34" charset="0"/>
                <a:cs typeface="Arial" panose="020B0604020202020204" pitchFamily="34" charset="0"/>
              </a:rPr>
              <a:t>Imagen y composición</a:t>
            </a:r>
          </a:p>
          <a:p>
            <a:pPr marL="0" indent="0" defTabSz="457200">
              <a:lnSpc>
                <a:spcPct val="100000"/>
              </a:lnSpc>
              <a:buClr>
                <a:srgbClr val="90C226"/>
              </a:buClr>
              <a:buSzPct val="80000"/>
              <a:buFont typeface="Arial" panose="020B0604020202020204" pitchFamily="34" charset="0"/>
              <a:buNone/>
              <a:defRPr/>
            </a:pPr>
            <a:endParaRPr lang="es-MX" sz="3200" b="1" dirty="0" smtClean="0">
              <a:solidFill>
                <a:prstClr val="black"/>
              </a:solidFill>
              <a:latin typeface="Arial" panose="020B0604020202020204" pitchFamily="34" charset="0"/>
              <a:cs typeface="Arial" panose="020B0604020202020204" pitchFamily="34" charset="0"/>
            </a:endParaRPr>
          </a:p>
          <a:p>
            <a:pPr>
              <a:defRPr/>
            </a:pPr>
            <a:endParaRPr lang="es-MX" dirty="0">
              <a:solidFill>
                <a:prstClr val="black"/>
              </a:solidFill>
              <a:latin typeface="Trebuchet MS" panose="020B0603020202020204"/>
            </a:endParaRPr>
          </a:p>
        </p:txBody>
      </p:sp>
    </p:spTree>
    <p:extLst>
      <p:ext uri="{BB962C8B-B14F-4D97-AF65-F5344CB8AC3E}">
        <p14:creationId xmlns:p14="http://schemas.microsoft.com/office/powerpoint/2010/main" val="32561373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txBox="1">
            <a:spLocks/>
          </p:cNvSpPr>
          <p:nvPr/>
        </p:nvSpPr>
        <p:spPr>
          <a:xfrm>
            <a:off x="680321" y="753228"/>
            <a:ext cx="9613861" cy="108093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600" kern="1200">
                <a:solidFill>
                  <a:schemeClr val="tx1"/>
                </a:solidFill>
                <a:latin typeface="+mj-lt"/>
                <a:ea typeface="+mj-ea"/>
                <a:cs typeface="+mj-cs"/>
              </a:defRPr>
            </a:lvl1pPr>
          </a:lstStyle>
          <a:p>
            <a:pPr>
              <a:defRPr/>
            </a:pPr>
            <a:r>
              <a:rPr lang="es-MX" sz="3200" b="1" dirty="0" smtClean="0">
                <a:solidFill>
                  <a:prstClr val="black"/>
                </a:solidFill>
                <a:latin typeface="Arial" panose="020B0604020202020204" pitchFamily="34" charset="0"/>
                <a:cs typeface="Arial" panose="020B0604020202020204" pitchFamily="34" charset="0"/>
              </a:rPr>
              <a:t>Guía de manejo </a:t>
            </a:r>
            <a:endParaRPr lang="es-MX" b="1" dirty="0">
              <a:solidFill>
                <a:prstClr val="black"/>
              </a:solidFill>
              <a:latin typeface="Trebuchet MS" panose="020B0603020202020204"/>
            </a:endParaRPr>
          </a:p>
        </p:txBody>
      </p:sp>
      <p:sp>
        <p:nvSpPr>
          <p:cNvPr id="3" name="Marcador de contenido 2"/>
          <p:cNvSpPr txBox="1">
            <a:spLocks/>
          </p:cNvSpPr>
          <p:nvPr/>
        </p:nvSpPr>
        <p:spPr>
          <a:xfrm>
            <a:off x="680321" y="1949014"/>
            <a:ext cx="10971352" cy="401782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a:lstStyle>
          <a:p>
            <a:pPr marL="0" indent="0" algn="just" defTabSz="457200">
              <a:lnSpc>
                <a:spcPct val="100000"/>
              </a:lnSpc>
              <a:buClr>
                <a:srgbClr val="90C226"/>
              </a:buClr>
              <a:buSzPct val="80000"/>
              <a:buFont typeface="Arial" panose="020B0604020202020204" pitchFamily="34" charset="0"/>
              <a:buNone/>
              <a:defRPr/>
            </a:pPr>
            <a:r>
              <a:rPr lang="es-MX" sz="1800" dirty="0" smtClean="0">
                <a:solidFill>
                  <a:prstClr val="black"/>
                </a:solidFill>
                <a:latin typeface="Arial" panose="020B0604020202020204" pitchFamily="34" charset="0"/>
                <a:cs typeface="Arial" panose="020B0604020202020204" pitchFamily="34" charset="0"/>
              </a:rPr>
              <a:t>El presente material tiene como objetivo proporcionar información a los estudiantes como un apoyo en el proceso enseñanza-aprendizaje en la educación presencial. Así como, debatir acerca de los contenidos de los temas a tratar generando interés sobre el tema con imágenes a color y relacionándolas con lo mas relevante en materia teórica.</a:t>
            </a:r>
          </a:p>
          <a:p>
            <a:pPr marL="0" indent="0" algn="just" defTabSz="457200">
              <a:lnSpc>
                <a:spcPct val="100000"/>
              </a:lnSpc>
              <a:buClr>
                <a:srgbClr val="90C226"/>
              </a:buClr>
              <a:buSzPct val="80000"/>
              <a:buFont typeface="Arial" panose="020B0604020202020204" pitchFamily="34" charset="0"/>
              <a:buNone/>
              <a:defRPr/>
            </a:pPr>
            <a:r>
              <a:rPr lang="es-MX" sz="1800" dirty="0" smtClean="0">
                <a:solidFill>
                  <a:prstClr val="black"/>
                </a:solidFill>
                <a:latin typeface="Arial" panose="020B0604020202020204" pitchFamily="34" charset="0"/>
                <a:cs typeface="Arial" panose="020B0604020202020204" pitchFamily="34" charset="0"/>
              </a:rPr>
              <a:t>Presento el material que corresponde </a:t>
            </a:r>
            <a:r>
              <a:rPr lang="es-MX" sz="1800" b="1" dirty="0" smtClean="0">
                <a:solidFill>
                  <a:prstClr val="black"/>
                </a:solidFill>
                <a:latin typeface="Arial" panose="020B0604020202020204" pitchFamily="34" charset="0"/>
                <a:cs typeface="Arial" panose="020B0604020202020204" pitchFamily="34" charset="0"/>
              </a:rPr>
              <a:t>al módulo III, tema 3.2 Teoría del color, </a:t>
            </a:r>
            <a:r>
              <a:rPr lang="es-MX" sz="1800" dirty="0" smtClean="0">
                <a:solidFill>
                  <a:prstClr val="black"/>
                </a:solidFill>
                <a:latin typeface="Arial" panose="020B0604020202020204" pitchFamily="34" charset="0"/>
                <a:cs typeface="Arial" panose="020B0604020202020204" pitchFamily="34" charset="0"/>
              </a:rPr>
              <a:t>con diapositivas sobre el tema que es relevante</a:t>
            </a:r>
            <a:r>
              <a:rPr lang="es-MX" sz="1800" dirty="0">
                <a:solidFill>
                  <a:prstClr val="black"/>
                </a:solidFill>
                <a:latin typeface="Arial" panose="020B0604020202020204" pitchFamily="34" charset="0"/>
                <a:cs typeface="Arial" panose="020B0604020202020204" pitchFamily="34" charset="0"/>
              </a:rPr>
              <a:t> </a:t>
            </a:r>
            <a:r>
              <a:rPr lang="es-MX" sz="1800" dirty="0" smtClean="0">
                <a:solidFill>
                  <a:prstClr val="black"/>
                </a:solidFill>
                <a:latin typeface="Arial" panose="020B0604020202020204" pitchFamily="34" charset="0"/>
                <a:cs typeface="Arial" panose="020B0604020202020204" pitchFamily="34" charset="0"/>
              </a:rPr>
              <a:t>en esta asignatura de </a:t>
            </a:r>
            <a:r>
              <a:rPr lang="es-MX" sz="1800" b="1" dirty="0" smtClean="0">
                <a:solidFill>
                  <a:prstClr val="black"/>
                </a:solidFill>
                <a:latin typeface="Arial" panose="020B0604020202020204" pitchFamily="34" charset="0"/>
                <a:cs typeface="Arial" panose="020B0604020202020204" pitchFamily="34" charset="0"/>
              </a:rPr>
              <a:t>Apreciación y Expresión del Arte I</a:t>
            </a:r>
            <a:r>
              <a:rPr lang="es-MX" sz="1800" dirty="0" smtClean="0">
                <a:solidFill>
                  <a:prstClr val="black"/>
                </a:solidFill>
                <a:latin typeface="Arial" panose="020B0604020202020204" pitchFamily="34" charset="0"/>
                <a:cs typeface="Arial" panose="020B0604020202020204" pitchFamily="34" charset="0"/>
              </a:rPr>
              <a:t>, así como la identificación de obras plásticas relacionadas con la teoría del color. Así mismo tomar en cuenta que no debe perderse de vista el propósito del módulo y las competencias a lograr que se mencionan en el inicio de ésta presentación.</a:t>
            </a:r>
          </a:p>
          <a:p>
            <a:pPr marL="0" indent="0" algn="just" defTabSz="457200">
              <a:lnSpc>
                <a:spcPct val="100000"/>
              </a:lnSpc>
              <a:buClr>
                <a:srgbClr val="90C226"/>
              </a:buClr>
              <a:buSzPct val="80000"/>
              <a:buFont typeface="Arial" panose="020B0604020202020204" pitchFamily="34" charset="0"/>
              <a:buNone/>
              <a:defRPr/>
            </a:pPr>
            <a:r>
              <a:rPr lang="es-MX" sz="1800" dirty="0" smtClean="0">
                <a:solidFill>
                  <a:prstClr val="black"/>
                </a:solidFill>
                <a:latin typeface="Arial" panose="020B0604020202020204" pitchFamily="34" charset="0"/>
                <a:cs typeface="Arial" panose="020B0604020202020204" pitchFamily="34" charset="0"/>
              </a:rPr>
              <a:t>El profesor que tenga a bien utilizar este material, deberá tomar en cuenta desde la primera diapositiva de la presentación, hasta el término de la  misma para este tema, así como complementar la teoría con base en las imágenes.</a:t>
            </a:r>
          </a:p>
          <a:p>
            <a:pPr>
              <a:defRPr/>
            </a:pPr>
            <a:endParaRPr lang="es-MX" dirty="0">
              <a:solidFill>
                <a:prstClr val="black"/>
              </a:solidFill>
              <a:latin typeface="Trebuchet MS" panose="020B0603020202020204"/>
            </a:endParaRPr>
          </a:p>
        </p:txBody>
      </p:sp>
    </p:spTree>
    <p:extLst>
      <p:ext uri="{BB962C8B-B14F-4D97-AF65-F5344CB8AC3E}">
        <p14:creationId xmlns:p14="http://schemas.microsoft.com/office/powerpoint/2010/main" val="33898610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txBox="1">
            <a:spLocks/>
          </p:cNvSpPr>
          <p:nvPr/>
        </p:nvSpPr>
        <p:spPr>
          <a:xfrm>
            <a:off x="693812" y="836712"/>
            <a:ext cx="9613861" cy="1080938"/>
          </a:xfrm>
          <a:prstGeom prst="rect">
            <a:avLst/>
          </a:prstGeom>
        </p:spPr>
        <p:txBody>
          <a:bodyPr/>
          <a:lst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sz="3200" b="1" dirty="0" smtClean="0">
                <a:solidFill>
                  <a:prstClr val="black"/>
                </a:solidFill>
                <a:latin typeface="Arial" panose="020B0604020202020204" pitchFamily="34" charset="0"/>
                <a:cs typeface="Arial" panose="020B0604020202020204" pitchFamily="34" charset="0"/>
              </a:rPr>
              <a:t>Referencias Bibliográficas </a:t>
            </a:r>
            <a:endParaRPr lang="es-MX" b="1" dirty="0">
              <a:solidFill>
                <a:prstClr val="black"/>
              </a:solidFill>
              <a:latin typeface="Calibri Light" panose="020F0302020204030204"/>
            </a:endParaRPr>
          </a:p>
        </p:txBody>
      </p:sp>
      <p:sp>
        <p:nvSpPr>
          <p:cNvPr id="3" name="Marcador de contenido 2"/>
          <p:cNvSpPr txBox="1">
            <a:spLocks/>
          </p:cNvSpPr>
          <p:nvPr/>
        </p:nvSpPr>
        <p:spPr>
          <a:xfrm>
            <a:off x="693811" y="1377181"/>
            <a:ext cx="9613861" cy="4675815"/>
          </a:xfrm>
          <a:prstGeom prst="rect">
            <a:avLst/>
          </a:prstGeom>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a:lstStyle>
          <a:p>
            <a:pPr algn="just">
              <a:lnSpc>
                <a:spcPct val="100000"/>
              </a:lnSpc>
              <a:buFont typeface="Courier New" panose="02070309020205020404" pitchFamily="49" charset="0"/>
              <a:buChar char="o"/>
            </a:pPr>
            <a:endParaRPr lang="es-MX" sz="1700" dirty="0" smtClean="0">
              <a:solidFill>
                <a:prstClr val="black"/>
              </a:solidFill>
              <a:latin typeface="Arial" panose="020B0604020202020204" pitchFamily="34" charset="0"/>
              <a:cs typeface="Arial" panose="020B0604020202020204" pitchFamily="34" charset="0"/>
            </a:endParaRPr>
          </a:p>
          <a:p>
            <a:pPr algn="just">
              <a:lnSpc>
                <a:spcPct val="100000"/>
              </a:lnSpc>
              <a:buFont typeface="Courier New" panose="02070309020205020404" pitchFamily="49" charset="0"/>
              <a:buChar char="o"/>
            </a:pPr>
            <a:r>
              <a:rPr lang="es-MX" sz="1700" dirty="0" smtClean="0">
                <a:solidFill>
                  <a:prstClr val="black"/>
                </a:solidFill>
                <a:latin typeface="Arial" panose="020B0604020202020204" pitchFamily="34" charset="0"/>
                <a:cs typeface="Arial" panose="020B0604020202020204" pitchFamily="34" charset="0"/>
              </a:rPr>
              <a:t>Acaso María, Didáctica de las artes y la cultura visual. Madrid-España 2011, Edit. AKAL Bellas Artes.</a:t>
            </a:r>
          </a:p>
          <a:p>
            <a:pPr algn="just">
              <a:lnSpc>
                <a:spcPct val="100000"/>
              </a:lnSpc>
              <a:buFont typeface="Courier New" panose="02070309020205020404" pitchFamily="49" charset="0"/>
              <a:buChar char="o"/>
            </a:pPr>
            <a:r>
              <a:rPr lang="es-MX" sz="1700" dirty="0" smtClean="0">
                <a:solidFill>
                  <a:prstClr val="black"/>
                </a:solidFill>
                <a:latin typeface="Arial" panose="020B0604020202020204" pitchFamily="34" charset="0"/>
                <a:cs typeface="Arial" panose="020B0604020202020204" pitchFamily="34" charset="0"/>
              </a:rPr>
              <a:t>Antonino Martin, 100 Recursos prácticos en dibujo y pintura. Barcelona1989, Edit. CEAC.</a:t>
            </a:r>
          </a:p>
          <a:p>
            <a:pPr marL="0" indent="0" algn="just">
              <a:lnSpc>
                <a:spcPct val="100000"/>
              </a:lnSpc>
              <a:buNone/>
            </a:pPr>
            <a:endParaRPr lang="es-MX" sz="1700" dirty="0" smtClean="0">
              <a:solidFill>
                <a:prstClr val="black"/>
              </a:solidFill>
              <a:latin typeface="Arial" panose="020B0604020202020204" pitchFamily="34" charset="0"/>
              <a:cs typeface="Arial" panose="020B0604020202020204" pitchFamily="34" charset="0"/>
            </a:endParaRPr>
          </a:p>
          <a:p>
            <a:pPr marL="0" lvl="0" indent="0" algn="just">
              <a:lnSpc>
                <a:spcPct val="100000"/>
              </a:lnSpc>
              <a:spcBef>
                <a:spcPts val="0"/>
              </a:spcBef>
              <a:buFont typeface="Courier New" panose="02070309020205020404" pitchFamily="49" charset="0"/>
              <a:buChar char="o"/>
            </a:pPr>
            <a:r>
              <a:rPr lang="es-MX" sz="1700" dirty="0">
                <a:solidFill>
                  <a:prstClr val="black"/>
                </a:solidFill>
                <a:latin typeface="Arial" panose="020B0604020202020204" pitchFamily="34" charset="0"/>
                <a:cs typeface="Arial" panose="020B0604020202020204" pitchFamily="34" charset="0"/>
              </a:rPr>
              <a:t> </a:t>
            </a:r>
            <a:r>
              <a:rPr lang="es-MX" sz="1700" dirty="0" smtClean="0">
                <a:solidFill>
                  <a:prstClr val="black"/>
                </a:solidFill>
                <a:latin typeface="Arial" panose="020B0604020202020204" pitchFamily="34" charset="0"/>
                <a:cs typeface="Arial" panose="020B0604020202020204" pitchFamily="34" charset="0"/>
              </a:rPr>
              <a:t>Berger John, </a:t>
            </a:r>
            <a:r>
              <a:rPr lang="es-MX" sz="1700" dirty="0">
                <a:solidFill>
                  <a:prstClr val="black"/>
                </a:solidFill>
                <a:latin typeface="Arial" panose="020B0604020202020204" pitchFamily="34" charset="0"/>
                <a:cs typeface="Arial" panose="020B0604020202020204" pitchFamily="34" charset="0"/>
              </a:rPr>
              <a:t>Modos de ver. Barcelona 2007. Edit. G.G</a:t>
            </a:r>
            <a:r>
              <a:rPr lang="es-MX" sz="1700" dirty="0" smtClean="0">
                <a:solidFill>
                  <a:prstClr val="black"/>
                </a:solidFill>
                <a:latin typeface="Arial" panose="020B0604020202020204" pitchFamily="34" charset="0"/>
                <a:cs typeface="Arial" panose="020B0604020202020204" pitchFamily="34" charset="0"/>
              </a:rPr>
              <a:t>.</a:t>
            </a:r>
          </a:p>
          <a:p>
            <a:pPr marL="0" lvl="0" indent="0" algn="just">
              <a:lnSpc>
                <a:spcPct val="100000"/>
              </a:lnSpc>
              <a:spcBef>
                <a:spcPts val="0"/>
              </a:spcBef>
              <a:buFont typeface="Courier New" panose="02070309020205020404" pitchFamily="49" charset="0"/>
              <a:buChar char="o"/>
            </a:pPr>
            <a:endParaRPr lang="es-MX" sz="1700" dirty="0">
              <a:solidFill>
                <a:prstClr val="black"/>
              </a:solidFill>
              <a:latin typeface="Arial" panose="020B0604020202020204" pitchFamily="34" charset="0"/>
              <a:cs typeface="Arial" panose="020B0604020202020204" pitchFamily="34" charset="0"/>
            </a:endParaRPr>
          </a:p>
          <a:p>
            <a:pPr algn="just">
              <a:lnSpc>
                <a:spcPct val="100000"/>
              </a:lnSpc>
              <a:buFont typeface="Courier New" panose="02070309020205020404" pitchFamily="49" charset="0"/>
              <a:buChar char="o"/>
            </a:pPr>
            <a:r>
              <a:rPr lang="es-MX" sz="1700" dirty="0" smtClean="0">
                <a:solidFill>
                  <a:prstClr val="black"/>
                </a:solidFill>
                <a:latin typeface="Arial" panose="020B0604020202020204" pitchFamily="34" charset="0"/>
                <a:cs typeface="Arial" panose="020B0604020202020204" pitchFamily="34" charset="0"/>
              </a:rPr>
              <a:t>Edwards Betty, Dibujar con el lado derecho del cerebro.  El color, un método para dominar el arte de combinar los colores, México 2006, Edit. Urano.</a:t>
            </a:r>
          </a:p>
          <a:p>
            <a:pPr algn="just">
              <a:lnSpc>
                <a:spcPct val="100000"/>
              </a:lnSpc>
              <a:buFont typeface="Courier New" panose="02070309020205020404" pitchFamily="49" charset="0"/>
              <a:buChar char="o"/>
            </a:pPr>
            <a:r>
              <a:rPr lang="es-MX" sz="1700" dirty="0" smtClean="0">
                <a:solidFill>
                  <a:prstClr val="black"/>
                </a:solidFill>
                <a:latin typeface="Arial" panose="020B0604020202020204" pitchFamily="34" charset="0"/>
                <a:cs typeface="Arial" panose="020B0604020202020204" pitchFamily="34" charset="0"/>
              </a:rPr>
              <a:t>Puente Rosa, Dibujo y comunicación gráfica. Curso para la enseñanza media superior. México 2011, Edit. G.G.</a:t>
            </a:r>
          </a:p>
          <a:p>
            <a:pPr algn="just">
              <a:lnSpc>
                <a:spcPct val="100000"/>
              </a:lnSpc>
              <a:buFont typeface="Courier New" panose="02070309020205020404" pitchFamily="49" charset="0"/>
              <a:buChar char="o"/>
            </a:pPr>
            <a:r>
              <a:rPr lang="es-MX" sz="1700" dirty="0" smtClean="0">
                <a:solidFill>
                  <a:prstClr val="black"/>
                </a:solidFill>
                <a:latin typeface="Arial" panose="020B0604020202020204" pitchFamily="34" charset="0"/>
                <a:cs typeface="Arial" panose="020B0604020202020204" pitchFamily="34" charset="0"/>
              </a:rPr>
              <a:t>Ramírez Juan Antonio, El </a:t>
            </a:r>
            <a:r>
              <a:rPr lang="es-MX" sz="1700" dirty="0">
                <a:solidFill>
                  <a:prstClr val="black"/>
                </a:solidFill>
                <a:latin typeface="Arial" panose="020B0604020202020204" pitchFamily="34" charset="0"/>
                <a:cs typeface="Arial" panose="020B0604020202020204" pitchFamily="34" charset="0"/>
              </a:rPr>
              <a:t>o</a:t>
            </a:r>
            <a:r>
              <a:rPr lang="es-MX" sz="1700" dirty="0" smtClean="0">
                <a:solidFill>
                  <a:prstClr val="black"/>
                </a:solidFill>
                <a:latin typeface="Arial" panose="020B0604020202020204" pitchFamily="34" charset="0"/>
                <a:cs typeface="Arial" panose="020B0604020202020204" pitchFamily="34" charset="0"/>
              </a:rPr>
              <a:t>bjeto y el aura.(DES) Orden visual del arte moderno. Madrid-España 2009, Edit. AKAL.</a:t>
            </a:r>
          </a:p>
          <a:p>
            <a:pPr algn="just">
              <a:lnSpc>
                <a:spcPct val="100000"/>
              </a:lnSpc>
              <a:buFont typeface="Courier New" panose="02070309020205020404" pitchFamily="49" charset="0"/>
              <a:buChar char="o"/>
            </a:pPr>
            <a:r>
              <a:rPr lang="es-MX" sz="1700" dirty="0" smtClean="0">
                <a:solidFill>
                  <a:prstClr val="black"/>
                </a:solidFill>
                <a:latin typeface="Arial" panose="020B0604020202020204" pitchFamily="34" charset="0"/>
                <a:cs typeface="Arial" panose="020B0604020202020204" pitchFamily="34" charset="0"/>
              </a:rPr>
              <a:t>Thompson John, Como leer la pintura moderna: entender y disfrutar los maestros modernos, de </a:t>
            </a:r>
            <a:r>
              <a:rPr lang="es-MX" sz="1700" dirty="0" err="1" smtClean="0">
                <a:solidFill>
                  <a:prstClr val="black"/>
                </a:solidFill>
                <a:latin typeface="Arial" panose="020B0604020202020204" pitchFamily="34" charset="0"/>
                <a:cs typeface="Arial" panose="020B0604020202020204" pitchFamily="34" charset="0"/>
              </a:rPr>
              <a:t>Courbet</a:t>
            </a:r>
            <a:r>
              <a:rPr lang="es-MX" sz="1700" dirty="0" smtClean="0">
                <a:solidFill>
                  <a:prstClr val="black"/>
                </a:solidFill>
                <a:latin typeface="Arial" panose="020B0604020202020204" pitchFamily="34" charset="0"/>
                <a:cs typeface="Arial" panose="020B0604020202020204" pitchFamily="34" charset="0"/>
              </a:rPr>
              <a:t> a </a:t>
            </a:r>
            <a:r>
              <a:rPr lang="es-MX" sz="1700" dirty="0" err="1" smtClean="0">
                <a:solidFill>
                  <a:prstClr val="black"/>
                </a:solidFill>
                <a:latin typeface="Arial" panose="020B0604020202020204" pitchFamily="34" charset="0"/>
                <a:cs typeface="Arial" panose="020B0604020202020204" pitchFamily="34" charset="0"/>
              </a:rPr>
              <a:t>Warhol</a:t>
            </a:r>
            <a:r>
              <a:rPr lang="es-MX" sz="1700" dirty="0" smtClean="0">
                <a:solidFill>
                  <a:prstClr val="black"/>
                </a:solidFill>
                <a:latin typeface="Arial" panose="020B0604020202020204" pitchFamily="34" charset="0"/>
                <a:cs typeface="Arial" panose="020B0604020202020204" pitchFamily="34" charset="0"/>
              </a:rPr>
              <a:t>. Edit. </a:t>
            </a:r>
          </a:p>
          <a:p>
            <a:pPr algn="just">
              <a:lnSpc>
                <a:spcPct val="100000"/>
              </a:lnSpc>
              <a:buFont typeface="Courier New" panose="02070309020205020404" pitchFamily="49" charset="0"/>
              <a:buChar char="o"/>
            </a:pPr>
            <a:r>
              <a:rPr lang="es-MX" sz="1700" dirty="0" err="1" smtClean="0">
                <a:solidFill>
                  <a:prstClr val="black"/>
                </a:solidFill>
                <a:latin typeface="Arial" panose="020B0604020202020204" pitchFamily="34" charset="0"/>
                <a:cs typeface="Arial" panose="020B0604020202020204" pitchFamily="34" charset="0"/>
              </a:rPr>
              <a:t>Woodford</a:t>
            </a:r>
            <a:r>
              <a:rPr lang="es-MX" sz="1700" dirty="0" smtClean="0">
                <a:solidFill>
                  <a:prstClr val="black"/>
                </a:solidFill>
                <a:latin typeface="Arial" panose="020B0604020202020204" pitchFamily="34" charset="0"/>
                <a:cs typeface="Arial" panose="020B0604020202020204" pitchFamily="34" charset="0"/>
              </a:rPr>
              <a:t> </a:t>
            </a:r>
            <a:r>
              <a:rPr lang="es-MX" sz="1700" dirty="0" err="1" smtClean="0">
                <a:solidFill>
                  <a:prstClr val="black"/>
                </a:solidFill>
                <a:latin typeface="Arial" panose="020B0604020202020204" pitchFamily="34" charset="0"/>
                <a:cs typeface="Arial" panose="020B0604020202020204" pitchFamily="34" charset="0"/>
              </a:rPr>
              <a:t>Susan</a:t>
            </a:r>
            <a:r>
              <a:rPr lang="es-MX" sz="1700" dirty="0" smtClean="0">
                <a:solidFill>
                  <a:prstClr val="black"/>
                </a:solidFill>
                <a:latin typeface="Arial" panose="020B0604020202020204" pitchFamily="34" charset="0"/>
                <a:cs typeface="Arial" panose="020B0604020202020204" pitchFamily="34" charset="0"/>
              </a:rPr>
              <a:t>, Como mirar un cuadro. México 2011, Edit. G.G.</a:t>
            </a:r>
          </a:p>
          <a:p>
            <a:pPr>
              <a:lnSpc>
                <a:spcPct val="100000"/>
              </a:lnSpc>
              <a:spcBef>
                <a:spcPts val="600"/>
              </a:spcBef>
              <a:buFont typeface="Courier New" panose="02070309020205020404" pitchFamily="49" charset="0"/>
              <a:buChar char="o"/>
            </a:pPr>
            <a:r>
              <a:rPr lang="es-MX" sz="1700" dirty="0" err="1" smtClean="0">
                <a:solidFill>
                  <a:prstClr val="black"/>
                </a:solidFill>
                <a:latin typeface="Arial" panose="020B0604020202020204" pitchFamily="34" charset="0"/>
                <a:cs typeface="Arial" panose="020B0604020202020204" pitchFamily="34" charset="0"/>
              </a:rPr>
              <a:t>Wucius</a:t>
            </a:r>
            <a:r>
              <a:rPr lang="es-MX" sz="1700" dirty="0" smtClean="0">
                <a:solidFill>
                  <a:prstClr val="black"/>
                </a:solidFill>
                <a:latin typeface="Arial" panose="020B0604020202020204" pitchFamily="34" charset="0"/>
                <a:cs typeface="Arial" panose="020B0604020202020204" pitchFamily="34" charset="0"/>
              </a:rPr>
              <a:t> Wong.(1990) Principios del diseño en color, Barcelona: Edit. G.G.</a:t>
            </a:r>
          </a:p>
          <a:p>
            <a:pPr marL="0" indent="0" algn="just">
              <a:lnSpc>
                <a:spcPct val="100000"/>
              </a:lnSpc>
              <a:buFont typeface="Arial" panose="020B0604020202020204" pitchFamily="34" charset="0"/>
              <a:buNone/>
            </a:pPr>
            <a:endParaRPr lang="es-MX" sz="1700" dirty="0" smtClean="0">
              <a:solidFill>
                <a:prstClr val="black"/>
              </a:solidFill>
              <a:latin typeface="Arial" panose="020B0604020202020204" pitchFamily="34" charset="0"/>
              <a:cs typeface="Arial" panose="020B0604020202020204" pitchFamily="34" charset="0"/>
            </a:endParaRPr>
          </a:p>
          <a:p>
            <a:pPr algn="just">
              <a:lnSpc>
                <a:spcPct val="100000"/>
              </a:lnSpc>
              <a:buFont typeface="Courier New" panose="02070309020205020404" pitchFamily="49" charset="0"/>
              <a:buChar char="o"/>
            </a:pPr>
            <a:endParaRPr lang="es-MX" sz="1700" dirty="0" smtClean="0">
              <a:solidFill>
                <a:prstClr val="black"/>
              </a:solidFill>
              <a:latin typeface="Arial" panose="020B0604020202020204" pitchFamily="34" charset="0"/>
              <a:cs typeface="Arial" panose="020B0604020202020204" pitchFamily="34" charset="0"/>
            </a:endParaRPr>
          </a:p>
          <a:p>
            <a:pPr algn="just">
              <a:buFont typeface="Courier New" panose="02070309020205020404" pitchFamily="49" charset="0"/>
              <a:buChar char="o"/>
            </a:pPr>
            <a:endParaRPr lang="es-MX" sz="1600" dirty="0">
              <a:solidFill>
                <a:prstClr val="black"/>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325121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txBox="1">
            <a:spLocks/>
          </p:cNvSpPr>
          <p:nvPr/>
        </p:nvSpPr>
        <p:spPr>
          <a:xfrm>
            <a:off x="928515" y="806391"/>
            <a:ext cx="9613861" cy="1080938"/>
          </a:xfrm>
          <a:prstGeom prst="rect">
            <a:avLst/>
          </a:prstGeom>
        </p:spPr>
        <p:txBody>
          <a:bodyPr/>
          <a:lst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sz="3200" b="1" dirty="0" smtClean="0">
                <a:solidFill>
                  <a:prstClr val="black"/>
                </a:solidFill>
                <a:latin typeface="Arial" panose="020B0604020202020204" pitchFamily="34" charset="0"/>
                <a:cs typeface="Arial" panose="020B0604020202020204" pitchFamily="34" charset="0"/>
              </a:rPr>
              <a:t>Referencias Bibliográficas </a:t>
            </a:r>
            <a:endParaRPr lang="es-MX" b="1" dirty="0">
              <a:solidFill>
                <a:prstClr val="black"/>
              </a:solidFill>
              <a:latin typeface="Calibri Light" panose="020F0302020204030204"/>
            </a:endParaRPr>
          </a:p>
        </p:txBody>
      </p:sp>
      <p:sp>
        <p:nvSpPr>
          <p:cNvPr id="3" name="Marcador de contenido 2"/>
          <p:cNvSpPr txBox="1">
            <a:spLocks/>
          </p:cNvSpPr>
          <p:nvPr/>
        </p:nvSpPr>
        <p:spPr>
          <a:xfrm>
            <a:off x="680321" y="1631481"/>
            <a:ext cx="10697428" cy="4192543"/>
          </a:xfrm>
          <a:prstGeom prst="rect">
            <a:avLst/>
          </a:prstGeom>
        </p:spPr>
        <p:txBody>
          <a:bodyPr>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9pPr>
          </a:lstStyle>
          <a:p>
            <a:pPr marL="0" indent="0">
              <a:lnSpc>
                <a:spcPct val="110000"/>
              </a:lnSpc>
              <a:spcBef>
                <a:spcPts val="600"/>
              </a:spcBef>
              <a:buClr>
                <a:srgbClr val="5B9BD5"/>
              </a:buClr>
              <a:buFont typeface="Wingdings 3" charset="2"/>
              <a:buNone/>
            </a:pPr>
            <a:r>
              <a:rPr lang="es-MX" sz="1800" b="1" dirty="0" smtClean="0">
                <a:solidFill>
                  <a:prstClr val="black"/>
                </a:solidFill>
                <a:latin typeface="Arial" panose="020B0604020202020204" pitchFamily="34" charset="0"/>
                <a:cs typeface="Arial" panose="020B0604020202020204" pitchFamily="34" charset="0"/>
              </a:rPr>
              <a:t>    Antologías</a:t>
            </a:r>
          </a:p>
          <a:p>
            <a:pPr>
              <a:lnSpc>
                <a:spcPct val="110000"/>
              </a:lnSpc>
              <a:spcBef>
                <a:spcPts val="600"/>
              </a:spcBef>
              <a:buClr>
                <a:srgbClr val="5B9BD5"/>
              </a:buClr>
              <a:buFont typeface="Courier New" panose="02070309020205020404" pitchFamily="49" charset="0"/>
              <a:buChar char="o"/>
            </a:pPr>
            <a:r>
              <a:rPr lang="es-MX" sz="1800" dirty="0" smtClean="0">
                <a:solidFill>
                  <a:prstClr val="black"/>
                </a:solidFill>
                <a:latin typeface="Arial" panose="020B0604020202020204" pitchFamily="34" charset="0"/>
                <a:cs typeface="Arial" panose="020B0604020202020204" pitchFamily="34" charset="0"/>
              </a:rPr>
              <a:t>Campuzano,(2013). Expresión del Arte, México: Ediciones DENMS, </a:t>
            </a:r>
            <a:r>
              <a:rPr lang="es-MX" sz="1800" dirty="0" err="1" smtClean="0">
                <a:solidFill>
                  <a:prstClr val="black"/>
                </a:solidFill>
                <a:latin typeface="Arial" panose="020B0604020202020204" pitchFamily="34" charset="0"/>
                <a:cs typeface="Arial" panose="020B0604020202020204" pitchFamily="34" charset="0"/>
              </a:rPr>
              <a:t>UAEMéx</a:t>
            </a:r>
            <a:r>
              <a:rPr lang="es-MX" sz="1800" dirty="0" smtClean="0">
                <a:solidFill>
                  <a:prstClr val="black"/>
                </a:solidFill>
                <a:latin typeface="Arial" panose="020B0604020202020204" pitchFamily="34" charset="0"/>
                <a:cs typeface="Arial" panose="020B0604020202020204" pitchFamily="34" charset="0"/>
              </a:rPr>
              <a:t>.</a:t>
            </a:r>
          </a:p>
          <a:p>
            <a:pPr>
              <a:lnSpc>
                <a:spcPct val="110000"/>
              </a:lnSpc>
              <a:spcBef>
                <a:spcPts val="600"/>
              </a:spcBef>
              <a:buClr>
                <a:srgbClr val="5B9BD5"/>
              </a:buClr>
              <a:buFont typeface="Courier New" panose="02070309020205020404" pitchFamily="49" charset="0"/>
              <a:buChar char="o"/>
            </a:pPr>
            <a:endParaRPr lang="es-MX" sz="1800" dirty="0" smtClean="0">
              <a:solidFill>
                <a:prstClr val="black"/>
              </a:solidFill>
              <a:latin typeface="Arial" panose="020B0604020202020204" pitchFamily="34" charset="0"/>
              <a:cs typeface="Arial" panose="020B0604020202020204" pitchFamily="34" charset="0"/>
            </a:endParaRPr>
          </a:p>
          <a:p>
            <a:pPr>
              <a:lnSpc>
                <a:spcPct val="110000"/>
              </a:lnSpc>
              <a:spcBef>
                <a:spcPts val="600"/>
              </a:spcBef>
              <a:buClr>
                <a:srgbClr val="5B9BD5"/>
              </a:buClr>
              <a:buFont typeface="Courier New" panose="02070309020205020404" pitchFamily="49" charset="0"/>
              <a:buChar char="o"/>
            </a:pPr>
            <a:r>
              <a:rPr lang="es-MX" sz="1800" dirty="0" smtClean="0">
                <a:solidFill>
                  <a:prstClr val="black"/>
                </a:solidFill>
                <a:latin typeface="Arial" panose="020B0604020202020204" pitchFamily="34" charset="0"/>
                <a:cs typeface="Arial" panose="020B0604020202020204" pitchFamily="34" charset="0"/>
              </a:rPr>
              <a:t>Fuentes, R. (2017) Apreciación y Expresión del Arte I, México: Ediciones DENMS, </a:t>
            </a:r>
            <a:r>
              <a:rPr lang="es-MX" sz="1800" dirty="0" err="1" smtClean="0">
                <a:solidFill>
                  <a:prstClr val="black"/>
                </a:solidFill>
                <a:latin typeface="Arial" panose="020B0604020202020204" pitchFamily="34" charset="0"/>
                <a:cs typeface="Arial" panose="020B0604020202020204" pitchFamily="34" charset="0"/>
              </a:rPr>
              <a:t>UAEMéx</a:t>
            </a:r>
            <a:r>
              <a:rPr lang="es-MX" sz="1800" dirty="0" smtClean="0">
                <a:solidFill>
                  <a:prstClr val="black"/>
                </a:solidFill>
                <a:latin typeface="Arial" panose="020B0604020202020204" pitchFamily="34" charset="0"/>
                <a:cs typeface="Arial" panose="020B0604020202020204" pitchFamily="34" charset="0"/>
              </a:rPr>
              <a:t>.</a:t>
            </a:r>
          </a:p>
          <a:p>
            <a:pPr>
              <a:lnSpc>
                <a:spcPct val="110000"/>
              </a:lnSpc>
              <a:spcBef>
                <a:spcPts val="600"/>
              </a:spcBef>
              <a:buClr>
                <a:srgbClr val="5B9BD5"/>
              </a:buClr>
              <a:buFont typeface="Courier New" panose="02070309020205020404" pitchFamily="49" charset="0"/>
              <a:buChar char="o"/>
            </a:pPr>
            <a:endParaRPr lang="es-MX" sz="1800" dirty="0" smtClean="0">
              <a:solidFill>
                <a:prstClr val="black"/>
              </a:solidFill>
              <a:latin typeface="Arial" panose="020B0604020202020204" pitchFamily="34" charset="0"/>
              <a:cs typeface="Arial" panose="020B0604020202020204" pitchFamily="34" charset="0"/>
            </a:endParaRPr>
          </a:p>
          <a:p>
            <a:pPr>
              <a:lnSpc>
                <a:spcPct val="110000"/>
              </a:lnSpc>
              <a:spcBef>
                <a:spcPts val="600"/>
              </a:spcBef>
              <a:buClr>
                <a:srgbClr val="5B9BD5"/>
              </a:buClr>
              <a:buFont typeface="Courier New" panose="02070309020205020404" pitchFamily="49" charset="0"/>
              <a:buChar char="o"/>
            </a:pPr>
            <a:r>
              <a:rPr lang="es-MX" sz="1800" dirty="0" smtClean="0">
                <a:solidFill>
                  <a:prstClr val="black"/>
                </a:solidFill>
                <a:latin typeface="Arial" panose="020B0604020202020204" pitchFamily="34" charset="0"/>
                <a:cs typeface="Arial" panose="020B0604020202020204" pitchFamily="34" charset="0"/>
              </a:rPr>
              <a:t>Pérez, (2013). Apreciación del Arte, México: Ediciones DENMS, </a:t>
            </a:r>
            <a:r>
              <a:rPr lang="es-MX" sz="1800" dirty="0" err="1" smtClean="0">
                <a:solidFill>
                  <a:prstClr val="black"/>
                </a:solidFill>
                <a:latin typeface="Arial" panose="020B0604020202020204" pitchFamily="34" charset="0"/>
                <a:cs typeface="Arial" panose="020B0604020202020204" pitchFamily="34" charset="0"/>
              </a:rPr>
              <a:t>UAEMéx</a:t>
            </a:r>
            <a:r>
              <a:rPr lang="es-MX" sz="1800" dirty="0" smtClean="0">
                <a:solidFill>
                  <a:prstClr val="black"/>
                </a:solidFill>
                <a:latin typeface="Arial" panose="020B0604020202020204" pitchFamily="34" charset="0"/>
                <a:cs typeface="Arial" panose="020B0604020202020204" pitchFamily="34" charset="0"/>
              </a:rPr>
              <a:t>.</a:t>
            </a:r>
          </a:p>
          <a:p>
            <a:pPr marL="0" indent="0">
              <a:lnSpc>
                <a:spcPct val="110000"/>
              </a:lnSpc>
              <a:spcBef>
                <a:spcPts val="600"/>
              </a:spcBef>
              <a:buClr>
                <a:srgbClr val="5B9BD5"/>
              </a:buClr>
              <a:buFont typeface="Wingdings 3" charset="2"/>
              <a:buNone/>
            </a:pPr>
            <a:endParaRPr lang="es-MX" sz="1800" dirty="0" smtClean="0">
              <a:solidFill>
                <a:prstClr val="black"/>
              </a:solidFill>
              <a:latin typeface="Arial" panose="020B0604020202020204" pitchFamily="34" charset="0"/>
              <a:cs typeface="Arial" panose="020B0604020202020204" pitchFamily="34" charset="0"/>
            </a:endParaRPr>
          </a:p>
          <a:p>
            <a:pPr>
              <a:lnSpc>
                <a:spcPct val="110000"/>
              </a:lnSpc>
              <a:spcBef>
                <a:spcPts val="600"/>
              </a:spcBef>
              <a:buClr>
                <a:srgbClr val="5B9BD5"/>
              </a:buClr>
              <a:buFont typeface="Courier New" panose="02070309020205020404" pitchFamily="49" charset="0"/>
              <a:buChar char="o"/>
            </a:pPr>
            <a:r>
              <a:rPr lang="es-MX" sz="1800" dirty="0" smtClean="0">
                <a:solidFill>
                  <a:prstClr val="black"/>
                </a:solidFill>
                <a:latin typeface="Arial" panose="020B0604020202020204" pitchFamily="34" charset="0"/>
                <a:cs typeface="Arial" panose="020B0604020202020204" pitchFamily="34" charset="0"/>
              </a:rPr>
              <a:t>Saldaña,(2002).Artes Visuales. Guía del Alumno, México: Ediciones DENMS, </a:t>
            </a:r>
            <a:r>
              <a:rPr lang="es-MX" sz="1800" dirty="0" err="1" smtClean="0">
                <a:solidFill>
                  <a:prstClr val="black"/>
                </a:solidFill>
                <a:latin typeface="Arial" panose="020B0604020202020204" pitchFamily="34" charset="0"/>
                <a:cs typeface="Arial" panose="020B0604020202020204" pitchFamily="34" charset="0"/>
              </a:rPr>
              <a:t>UAEMéx</a:t>
            </a:r>
            <a:r>
              <a:rPr lang="es-MX" sz="1800" dirty="0" smtClean="0">
                <a:solidFill>
                  <a:prstClr val="black"/>
                </a:solidFill>
                <a:latin typeface="Arial" panose="020B0604020202020204" pitchFamily="34" charset="0"/>
                <a:cs typeface="Arial" panose="020B0604020202020204" pitchFamily="34" charset="0"/>
              </a:rPr>
              <a:t>.</a:t>
            </a:r>
          </a:p>
          <a:p>
            <a:pPr>
              <a:lnSpc>
                <a:spcPct val="110000"/>
              </a:lnSpc>
              <a:spcBef>
                <a:spcPts val="600"/>
              </a:spcBef>
              <a:buClr>
                <a:srgbClr val="5B9BD5"/>
              </a:buClr>
              <a:buFont typeface="Courier New" panose="02070309020205020404" pitchFamily="49" charset="0"/>
              <a:buChar char="o"/>
            </a:pPr>
            <a:endParaRPr lang="es-MX" sz="1800" dirty="0" smtClean="0">
              <a:solidFill>
                <a:prstClr val="black"/>
              </a:solidFill>
              <a:latin typeface="Arial" panose="020B0604020202020204" pitchFamily="34" charset="0"/>
              <a:cs typeface="Arial" panose="020B0604020202020204" pitchFamily="34" charset="0"/>
            </a:endParaRPr>
          </a:p>
          <a:p>
            <a:pPr>
              <a:lnSpc>
                <a:spcPct val="110000"/>
              </a:lnSpc>
              <a:spcBef>
                <a:spcPts val="600"/>
              </a:spcBef>
              <a:buClr>
                <a:srgbClr val="5B9BD5"/>
              </a:buClr>
              <a:buFont typeface="Courier New" panose="02070309020205020404" pitchFamily="49" charset="0"/>
              <a:buChar char="o"/>
            </a:pPr>
            <a:r>
              <a:rPr lang="es-MX" sz="1800" dirty="0" smtClean="0">
                <a:solidFill>
                  <a:prstClr val="black"/>
                </a:solidFill>
                <a:latin typeface="Arial" panose="020B0604020202020204" pitchFamily="34" charset="0"/>
                <a:cs typeface="Arial" panose="020B0604020202020204" pitchFamily="34" charset="0"/>
              </a:rPr>
              <a:t>Saldaña,(2006). Expresión del Arte. Libro de Textos y Ejercicios, México: Ediciones DENMS, </a:t>
            </a:r>
            <a:r>
              <a:rPr lang="es-MX" sz="1800" dirty="0" err="1" smtClean="0">
                <a:solidFill>
                  <a:prstClr val="black"/>
                </a:solidFill>
                <a:latin typeface="Arial" panose="020B0604020202020204" pitchFamily="34" charset="0"/>
                <a:cs typeface="Arial" panose="020B0604020202020204" pitchFamily="34" charset="0"/>
              </a:rPr>
              <a:t>UAEMéx</a:t>
            </a:r>
            <a:r>
              <a:rPr lang="es-MX" sz="1800" dirty="0" smtClean="0">
                <a:solidFill>
                  <a:prstClr val="black"/>
                </a:solidFill>
                <a:latin typeface="Arial" panose="020B0604020202020204" pitchFamily="34" charset="0"/>
                <a:cs typeface="Arial" panose="020B0604020202020204" pitchFamily="34" charset="0"/>
              </a:rPr>
              <a:t>.</a:t>
            </a:r>
          </a:p>
          <a:p>
            <a:pPr>
              <a:lnSpc>
                <a:spcPct val="110000"/>
              </a:lnSpc>
              <a:spcBef>
                <a:spcPts val="600"/>
              </a:spcBef>
              <a:buClr>
                <a:srgbClr val="5B9BD5"/>
              </a:buClr>
              <a:buFont typeface="Courier New" panose="02070309020205020404" pitchFamily="49" charset="0"/>
              <a:buChar char="o"/>
            </a:pPr>
            <a:endParaRPr lang="es-MX" sz="1800" dirty="0" smtClean="0">
              <a:solidFill>
                <a:prstClr val="black"/>
              </a:solidFill>
              <a:latin typeface="Arial" panose="020B0604020202020204" pitchFamily="34" charset="0"/>
              <a:cs typeface="Arial" panose="020B0604020202020204" pitchFamily="34" charset="0"/>
            </a:endParaRPr>
          </a:p>
          <a:p>
            <a:pPr marL="0" indent="0">
              <a:lnSpc>
                <a:spcPct val="110000"/>
              </a:lnSpc>
              <a:spcBef>
                <a:spcPts val="600"/>
              </a:spcBef>
              <a:buClr>
                <a:srgbClr val="5B9BD5"/>
              </a:buClr>
              <a:buFont typeface="Wingdings 3" charset="2"/>
              <a:buNone/>
            </a:pPr>
            <a:endParaRPr lang="es-MX" sz="1800" dirty="0" smtClean="0">
              <a:solidFill>
                <a:prstClr val="black"/>
              </a:solidFill>
              <a:latin typeface="Arial" panose="020B0604020202020204" pitchFamily="34" charset="0"/>
              <a:cs typeface="Arial" panose="020B0604020202020204" pitchFamily="34" charset="0"/>
            </a:endParaRPr>
          </a:p>
          <a:p>
            <a:pPr>
              <a:lnSpc>
                <a:spcPct val="110000"/>
              </a:lnSpc>
              <a:spcBef>
                <a:spcPts val="600"/>
              </a:spcBef>
              <a:buClr>
                <a:srgbClr val="5B9BD5"/>
              </a:buClr>
              <a:buFont typeface="Courier New" panose="02070309020205020404" pitchFamily="49" charset="0"/>
              <a:buChar char="o"/>
            </a:pPr>
            <a:endParaRPr lang="es-MX" sz="1800" dirty="0">
              <a:solidFill>
                <a:prstClr val="black"/>
              </a:solidFill>
              <a:latin typeface="Arial" panose="020B0604020202020204" pitchFamily="34" charset="0"/>
              <a:cs typeface="Arial" panose="020B0604020202020204" pitchFamily="34" charset="0"/>
            </a:endParaRPr>
          </a:p>
          <a:p>
            <a:pPr>
              <a:lnSpc>
                <a:spcPct val="110000"/>
              </a:lnSpc>
              <a:spcBef>
                <a:spcPts val="600"/>
              </a:spcBef>
              <a:buClr>
                <a:srgbClr val="5B9BD5"/>
              </a:buClr>
              <a:buFont typeface="Courier New" panose="02070309020205020404" pitchFamily="49" charset="0"/>
              <a:buChar char="o"/>
            </a:pPr>
            <a:endParaRPr lang="es-MX" sz="1800" dirty="0" smtClean="0">
              <a:solidFill>
                <a:prstClr val="black"/>
              </a:solidFill>
              <a:latin typeface="Arial" panose="020B0604020202020204" pitchFamily="34" charset="0"/>
              <a:cs typeface="Arial" panose="020B0604020202020204" pitchFamily="34" charset="0"/>
            </a:endParaRPr>
          </a:p>
          <a:p>
            <a:pPr>
              <a:lnSpc>
                <a:spcPct val="110000"/>
              </a:lnSpc>
              <a:spcBef>
                <a:spcPts val="600"/>
              </a:spcBef>
              <a:buClr>
                <a:srgbClr val="5B9BD5"/>
              </a:buClr>
              <a:buFont typeface="Courier New" panose="02070309020205020404" pitchFamily="49" charset="0"/>
              <a:buChar char="o"/>
            </a:pPr>
            <a:endParaRPr lang="es-MX" sz="1800" dirty="0" smtClean="0">
              <a:solidFill>
                <a:prstClr val="black"/>
              </a:solidFill>
              <a:latin typeface="Arial" panose="020B0604020202020204" pitchFamily="34" charset="0"/>
              <a:cs typeface="Arial" panose="020B0604020202020204" pitchFamily="34" charset="0"/>
            </a:endParaRPr>
          </a:p>
          <a:p>
            <a:pPr marL="0" indent="0">
              <a:lnSpc>
                <a:spcPct val="110000"/>
              </a:lnSpc>
              <a:spcBef>
                <a:spcPts val="600"/>
              </a:spcBef>
              <a:buClr>
                <a:srgbClr val="5B9BD5"/>
              </a:buClr>
              <a:buFont typeface="Wingdings 3" charset="2"/>
              <a:buNone/>
            </a:pPr>
            <a:endParaRPr lang="es-MX" sz="1800" dirty="0" smtClean="0">
              <a:solidFill>
                <a:prstClr val="black"/>
              </a:solidFill>
              <a:latin typeface="Arial" panose="020B0604020202020204" pitchFamily="34" charset="0"/>
              <a:cs typeface="Arial" panose="020B0604020202020204" pitchFamily="34" charset="0"/>
            </a:endParaRPr>
          </a:p>
          <a:p>
            <a:pPr>
              <a:lnSpc>
                <a:spcPct val="110000"/>
              </a:lnSpc>
              <a:spcBef>
                <a:spcPts val="600"/>
              </a:spcBef>
              <a:buClr>
                <a:srgbClr val="5B9BD5"/>
              </a:buClr>
              <a:buFont typeface="Courier New" panose="02070309020205020404" pitchFamily="49" charset="0"/>
              <a:buChar char="o"/>
            </a:pPr>
            <a:endParaRPr lang="es-MX" sz="1800" dirty="0" smtClean="0">
              <a:solidFill>
                <a:prstClr val="black"/>
              </a:solidFill>
              <a:latin typeface="Arial" panose="020B0604020202020204" pitchFamily="34" charset="0"/>
              <a:cs typeface="Arial" panose="020B0604020202020204" pitchFamily="34" charset="0"/>
            </a:endParaRPr>
          </a:p>
          <a:p>
            <a:pPr marL="0" indent="0">
              <a:lnSpc>
                <a:spcPct val="110000"/>
              </a:lnSpc>
              <a:spcBef>
                <a:spcPts val="600"/>
              </a:spcBef>
              <a:buClr>
                <a:srgbClr val="5B9BD5"/>
              </a:buClr>
              <a:buFont typeface="Wingdings 3" charset="2"/>
              <a:buNone/>
            </a:pPr>
            <a:endParaRPr lang="es-MX" sz="1800" dirty="0" smtClean="0">
              <a:solidFill>
                <a:prstClr val="black"/>
              </a:solidFill>
              <a:latin typeface="Arial" panose="020B0604020202020204" pitchFamily="34" charset="0"/>
              <a:cs typeface="Arial" panose="020B0604020202020204" pitchFamily="34" charset="0"/>
            </a:endParaRPr>
          </a:p>
          <a:p>
            <a:pPr marL="0" indent="0">
              <a:lnSpc>
                <a:spcPct val="110000"/>
              </a:lnSpc>
              <a:spcBef>
                <a:spcPts val="600"/>
              </a:spcBef>
              <a:buClr>
                <a:srgbClr val="5B9BD5"/>
              </a:buClr>
              <a:buFont typeface="Wingdings 3" charset="2"/>
              <a:buNone/>
            </a:pPr>
            <a:endParaRPr lang="es-MX" sz="1800" dirty="0" smtClean="0">
              <a:solidFill>
                <a:prstClr val="black"/>
              </a:solidFill>
              <a:latin typeface="Arial" panose="020B0604020202020204" pitchFamily="34" charset="0"/>
              <a:cs typeface="Arial" panose="020B0604020202020204" pitchFamily="34" charset="0"/>
            </a:endParaRPr>
          </a:p>
          <a:p>
            <a:pPr>
              <a:lnSpc>
                <a:spcPct val="110000"/>
              </a:lnSpc>
              <a:spcBef>
                <a:spcPts val="600"/>
              </a:spcBef>
              <a:buClr>
                <a:srgbClr val="5B9BD5"/>
              </a:buClr>
              <a:buFont typeface="Courier New" panose="02070309020205020404" pitchFamily="49" charset="0"/>
              <a:buChar char="o"/>
            </a:pPr>
            <a:endParaRPr lang="es-MX" sz="1600" dirty="0" smtClean="0">
              <a:solidFill>
                <a:prstClr val="black"/>
              </a:solidFill>
              <a:latin typeface="Arial" panose="020B0604020202020204" pitchFamily="34" charset="0"/>
              <a:cs typeface="Arial" panose="020B0604020202020204" pitchFamily="34" charset="0"/>
            </a:endParaRPr>
          </a:p>
          <a:p>
            <a:pPr>
              <a:lnSpc>
                <a:spcPct val="110000"/>
              </a:lnSpc>
              <a:spcBef>
                <a:spcPts val="600"/>
              </a:spcBef>
              <a:buClr>
                <a:srgbClr val="5B9BD5"/>
              </a:buClr>
              <a:buFont typeface="Courier New" panose="02070309020205020404" pitchFamily="49" charset="0"/>
              <a:buChar char="o"/>
            </a:pPr>
            <a:endParaRPr lang="es-MX" sz="1600" dirty="0" smtClean="0">
              <a:solidFill>
                <a:prstClr val="black"/>
              </a:solidFill>
              <a:latin typeface="Arial" panose="020B0604020202020204" pitchFamily="34" charset="0"/>
              <a:cs typeface="Arial" panose="020B0604020202020204" pitchFamily="34" charset="0"/>
            </a:endParaRPr>
          </a:p>
          <a:p>
            <a:pPr algn="just">
              <a:buClr>
                <a:srgbClr val="5B9BD5"/>
              </a:buClr>
              <a:buFont typeface="Courier New" panose="02070309020205020404" pitchFamily="49" charset="0"/>
              <a:buChar char="o"/>
            </a:pPr>
            <a:endParaRPr lang="es-MX" sz="1600" dirty="0" smtClean="0">
              <a:solidFill>
                <a:prstClr val="black"/>
              </a:solidFill>
              <a:latin typeface="Calibri Light" panose="020F0302020204030204"/>
            </a:endParaRPr>
          </a:p>
        </p:txBody>
      </p:sp>
    </p:spTree>
    <p:extLst>
      <p:ext uri="{BB962C8B-B14F-4D97-AF65-F5344CB8AC3E}">
        <p14:creationId xmlns:p14="http://schemas.microsoft.com/office/powerpoint/2010/main" val="37204301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txBox="1">
            <a:spLocks/>
          </p:cNvSpPr>
          <p:nvPr/>
        </p:nvSpPr>
        <p:spPr>
          <a:xfrm>
            <a:off x="1053852" y="476672"/>
            <a:ext cx="9613861" cy="1080938"/>
          </a:xfrm>
          <a:prstGeom prst="rect">
            <a:avLst/>
          </a:prstGeom>
        </p:spPr>
        <p:txBody>
          <a:bodyPr/>
          <a:lst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sz="3200" b="1" dirty="0" smtClean="0">
                <a:solidFill>
                  <a:prstClr val="black"/>
                </a:solidFill>
                <a:latin typeface="Arial" panose="020B0604020202020204" pitchFamily="34" charset="0"/>
                <a:cs typeface="Arial" panose="020B0604020202020204" pitchFamily="34" charset="0"/>
              </a:rPr>
              <a:t>Referencias Electrónicas</a:t>
            </a:r>
            <a:endParaRPr lang="es-MX" b="1" dirty="0">
              <a:solidFill>
                <a:prstClr val="black"/>
              </a:solidFill>
              <a:latin typeface="Calibri Light" panose="020F0302020204030204"/>
            </a:endParaRPr>
          </a:p>
        </p:txBody>
      </p:sp>
      <p:sp>
        <p:nvSpPr>
          <p:cNvPr id="3" name="Marcador de contenido 2"/>
          <p:cNvSpPr txBox="1">
            <a:spLocks/>
          </p:cNvSpPr>
          <p:nvPr/>
        </p:nvSpPr>
        <p:spPr>
          <a:xfrm>
            <a:off x="680321" y="1254035"/>
            <a:ext cx="9613861" cy="5160412"/>
          </a:xfrm>
          <a:prstGeom prst="rect">
            <a:avLst/>
          </a:prstGeom>
        </p:spPr>
        <p:txBody>
          <a:bodyPr>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9pPr>
          </a:lstStyle>
          <a:p>
            <a:pPr algn="just">
              <a:lnSpc>
                <a:spcPct val="107000"/>
              </a:lnSpc>
              <a:spcAft>
                <a:spcPts val="800"/>
              </a:spcAft>
              <a:buClr>
                <a:srgbClr val="5B9BD5"/>
              </a:buClr>
            </a:pPr>
            <a:r>
              <a:rPr lang="es-MX" sz="1600" dirty="0">
                <a:solidFill>
                  <a:prstClr val="black"/>
                </a:solidFill>
                <a:latin typeface="Arial" panose="020B0604020202020204" pitchFamily="34" charset="0"/>
                <a:ea typeface="Calibri" panose="020F0502020204030204" pitchFamily="34" charset="0"/>
                <a:cs typeface="Arial" panose="020B0604020202020204" pitchFamily="34" charset="0"/>
              </a:rPr>
              <a:t>https://www.bing.com/images/search?q=pollock+pintor&amp;FORM=HDRSC2</a:t>
            </a:r>
          </a:p>
          <a:p>
            <a:pPr algn="just">
              <a:lnSpc>
                <a:spcPct val="107000"/>
              </a:lnSpc>
              <a:spcAft>
                <a:spcPts val="800"/>
              </a:spcAft>
              <a:buClr>
                <a:srgbClr val="5B9BD5"/>
              </a:buClr>
            </a:pPr>
            <a:r>
              <a:rPr lang="es-MX" sz="1600" dirty="0">
                <a:solidFill>
                  <a:prstClr val="black"/>
                </a:solidFill>
                <a:latin typeface="Arial" panose="020B0604020202020204" pitchFamily="34" charset="0"/>
                <a:ea typeface="Calibri" panose="020F0502020204030204" pitchFamily="34" charset="0"/>
                <a:cs typeface="Arial" panose="020B0604020202020204" pitchFamily="34" charset="0"/>
              </a:rPr>
              <a:t>https://elrincondemisdesvarios.blogspot.com/2014/02/el-amarillo-en-el-arte.html</a:t>
            </a:r>
          </a:p>
          <a:p>
            <a:pPr algn="just">
              <a:lnSpc>
                <a:spcPct val="107000"/>
              </a:lnSpc>
              <a:spcAft>
                <a:spcPts val="800"/>
              </a:spcAft>
              <a:buClr>
                <a:srgbClr val="5B9BD5"/>
              </a:buClr>
            </a:pPr>
            <a:r>
              <a:rPr lang="es-MX" sz="1600" dirty="0">
                <a:solidFill>
                  <a:prstClr val="black"/>
                </a:solidFill>
                <a:latin typeface="Arial" panose="020B0604020202020204" pitchFamily="34" charset="0"/>
                <a:ea typeface="Calibri" panose="020F0502020204030204" pitchFamily="34" charset="0"/>
                <a:cs typeface="Arial" panose="020B0604020202020204" pitchFamily="34" charset="0"/>
              </a:rPr>
              <a:t>https://historiarrc.blogspot.com/2012/06/la-capilla-sixtina-la-creacion-de-adan.html</a:t>
            </a:r>
          </a:p>
          <a:p>
            <a:pPr algn="just">
              <a:lnSpc>
                <a:spcPct val="107000"/>
              </a:lnSpc>
              <a:spcAft>
                <a:spcPts val="800"/>
              </a:spcAft>
              <a:buClr>
                <a:srgbClr val="5B9BD5"/>
              </a:buClr>
            </a:pPr>
            <a:r>
              <a:rPr lang="es-MX" sz="1600" dirty="0">
                <a:solidFill>
                  <a:prstClr val="black"/>
                </a:solidFill>
                <a:latin typeface="Arial" panose="020B0604020202020204" pitchFamily="34" charset="0"/>
                <a:ea typeface="Calibri" panose="020F0502020204030204" pitchFamily="34" charset="0"/>
                <a:cs typeface="Arial" panose="020B0604020202020204" pitchFamily="34" charset="0"/>
              </a:rPr>
              <a:t>https://www.bing.com/images/search?q=pinturas+de+sor+juana+in%c3%a9s+de+la+cruz&amp;FORM=HDRSC2</a:t>
            </a:r>
          </a:p>
          <a:p>
            <a:pPr algn="just">
              <a:lnSpc>
                <a:spcPct val="107000"/>
              </a:lnSpc>
              <a:spcAft>
                <a:spcPts val="800"/>
              </a:spcAft>
              <a:buClr>
                <a:srgbClr val="5B9BD5"/>
              </a:buClr>
            </a:pPr>
            <a:r>
              <a:rPr lang="es-MX" sz="1600" dirty="0">
                <a:solidFill>
                  <a:prstClr val="black"/>
                </a:solidFill>
                <a:latin typeface="Arial" panose="020B0604020202020204" pitchFamily="34" charset="0"/>
                <a:ea typeface="Calibri" panose="020F0502020204030204" pitchFamily="34" charset="0"/>
                <a:cs typeface="Arial" panose="020B0604020202020204" pitchFamily="34" charset="0"/>
              </a:rPr>
              <a:t>https://comopintarcuadrosconoleo.com/colores-complementarios-pintura-oleo</a:t>
            </a:r>
          </a:p>
          <a:p>
            <a:pPr algn="just">
              <a:lnSpc>
                <a:spcPct val="107000"/>
              </a:lnSpc>
              <a:spcAft>
                <a:spcPts val="800"/>
              </a:spcAft>
              <a:buClr>
                <a:srgbClr val="5B9BD5"/>
              </a:buClr>
            </a:pPr>
            <a:r>
              <a:rPr lang="es-MX" sz="1600" dirty="0">
                <a:solidFill>
                  <a:prstClr val="black"/>
                </a:solidFill>
                <a:latin typeface="Arial" panose="020B0604020202020204" pitchFamily="34" charset="0"/>
                <a:ea typeface="Calibri" panose="020F0502020204030204" pitchFamily="34" charset="0"/>
                <a:cs typeface="Arial" panose="020B0604020202020204" pitchFamily="34" charset="0"/>
              </a:rPr>
              <a:t>https://</a:t>
            </a:r>
            <a:r>
              <a:rPr lang="es-MX" sz="1600" dirty="0" smtClean="0">
                <a:solidFill>
                  <a:prstClr val="black"/>
                </a:solidFill>
                <a:latin typeface="Arial" panose="020B0604020202020204" pitchFamily="34" charset="0"/>
                <a:ea typeface="Calibri" panose="020F0502020204030204" pitchFamily="34" charset="0"/>
                <a:cs typeface="Arial" panose="020B0604020202020204" pitchFamily="34" charset="0"/>
              </a:rPr>
              <a:t>www.ecured.cu/</a:t>
            </a:r>
            <a:r>
              <a:rPr lang="es-MX" sz="1600" dirty="0" err="1" smtClean="0">
                <a:solidFill>
                  <a:prstClr val="black"/>
                </a:solidFill>
                <a:latin typeface="Arial" panose="020B0604020202020204" pitchFamily="34" charset="0"/>
                <a:ea typeface="Calibri" panose="020F0502020204030204" pitchFamily="34" charset="0"/>
                <a:cs typeface="Arial" panose="020B0604020202020204" pitchFamily="34" charset="0"/>
              </a:rPr>
              <a:t>Teoría_del_color</a:t>
            </a:r>
            <a:endParaRPr lang="es-MX" sz="1600" dirty="0" smtClean="0">
              <a:solidFill>
                <a:prstClr val="black"/>
              </a:solidFill>
              <a:latin typeface="Arial" panose="020B0604020202020204" pitchFamily="34" charset="0"/>
              <a:ea typeface="Calibri" panose="020F0502020204030204" pitchFamily="34" charset="0"/>
              <a:cs typeface="Arial" panose="020B0604020202020204" pitchFamily="34" charset="0"/>
            </a:endParaRPr>
          </a:p>
          <a:p>
            <a:pPr algn="just">
              <a:lnSpc>
                <a:spcPct val="107000"/>
              </a:lnSpc>
              <a:spcAft>
                <a:spcPts val="800"/>
              </a:spcAft>
              <a:buClr>
                <a:srgbClr val="5B9BD5"/>
              </a:buClr>
            </a:pPr>
            <a:r>
              <a:rPr lang="es-MX" sz="1600" dirty="0">
                <a:latin typeface="Arial" panose="020B0604020202020204" pitchFamily="34" charset="0"/>
                <a:cs typeface="Arial" panose="020B0604020202020204" pitchFamily="34" charset="0"/>
              </a:rPr>
              <a:t>www.ub.edu/pa1/node/110</a:t>
            </a:r>
            <a:endParaRPr lang="es-MX" sz="1600" dirty="0" smtClean="0">
              <a:latin typeface="Arial" panose="020B0604020202020204" pitchFamily="34" charset="0"/>
              <a:ea typeface="Calibri" panose="020F0502020204030204" pitchFamily="34" charset="0"/>
              <a:cs typeface="Arial" panose="020B0604020202020204" pitchFamily="34" charset="0"/>
            </a:endParaRPr>
          </a:p>
          <a:p>
            <a:pPr algn="just">
              <a:lnSpc>
                <a:spcPct val="107000"/>
              </a:lnSpc>
              <a:spcAft>
                <a:spcPts val="800"/>
              </a:spcAft>
              <a:buClr>
                <a:srgbClr val="5B9BD5"/>
              </a:buClr>
            </a:pPr>
            <a:r>
              <a:rPr lang="es-MX" sz="1600" dirty="0">
                <a:solidFill>
                  <a:prstClr val="black"/>
                </a:solidFill>
                <a:latin typeface="Arial" panose="020B0604020202020204" pitchFamily="34" charset="0"/>
                <a:ea typeface="Calibri" panose="020F0502020204030204" pitchFamily="34" charset="0"/>
                <a:cs typeface="Arial" panose="020B0604020202020204" pitchFamily="34" charset="0"/>
              </a:rPr>
              <a:t>https://www.astromia.com/astronomia/newtonluz.htm</a:t>
            </a:r>
          </a:p>
          <a:p>
            <a:pPr algn="just">
              <a:lnSpc>
                <a:spcPct val="107000"/>
              </a:lnSpc>
              <a:spcAft>
                <a:spcPts val="800"/>
              </a:spcAft>
              <a:buClr>
                <a:srgbClr val="5B9BD5"/>
              </a:buClr>
            </a:pPr>
            <a:r>
              <a:rPr lang="es-MX" sz="1600" dirty="0">
                <a:solidFill>
                  <a:prstClr val="black"/>
                </a:solidFill>
                <a:latin typeface="Arial" panose="020B0604020202020204" pitchFamily="34" charset="0"/>
                <a:ea typeface="Calibri" panose="020F0502020204030204" pitchFamily="34" charset="0"/>
                <a:cs typeface="Arial" panose="020B0604020202020204" pitchFamily="34" charset="0"/>
              </a:rPr>
              <a:t>https://www.silocreativo.com/gamas-de-colores-usos-y-combinaciones/</a:t>
            </a:r>
          </a:p>
          <a:p>
            <a:pPr algn="just">
              <a:lnSpc>
                <a:spcPct val="107000"/>
              </a:lnSpc>
              <a:spcAft>
                <a:spcPts val="800"/>
              </a:spcAft>
              <a:buClr>
                <a:srgbClr val="5B9BD5"/>
              </a:buClr>
            </a:pPr>
            <a:r>
              <a:rPr lang="es-MX" sz="1600" dirty="0">
                <a:solidFill>
                  <a:prstClr val="black"/>
                </a:solidFill>
                <a:latin typeface="Arial" panose="020B0604020202020204" pitchFamily="34" charset="0"/>
                <a:ea typeface="Calibri" panose="020F0502020204030204" pitchFamily="34" charset="0"/>
                <a:cs typeface="Arial" panose="020B0604020202020204" pitchFamily="34" charset="0"/>
              </a:rPr>
              <a:t>https://generalidadesdelarte.blogspot.com/2012/09/caracteristicas-de-la-pintura.html</a:t>
            </a:r>
            <a:endParaRPr lang="es-MX" sz="1600" dirty="0" smtClean="0">
              <a:solidFill>
                <a:prstClr val="black"/>
              </a:solidFill>
              <a:latin typeface="Arial" panose="020B0604020202020204" pitchFamily="34" charset="0"/>
              <a:ea typeface="Calibri" panose="020F0502020204030204" pitchFamily="34" charset="0"/>
              <a:cs typeface="Arial" panose="020B0604020202020204" pitchFamily="34" charset="0"/>
            </a:endParaRPr>
          </a:p>
          <a:p>
            <a:pPr marL="0" indent="0">
              <a:lnSpc>
                <a:spcPct val="110000"/>
              </a:lnSpc>
              <a:spcBef>
                <a:spcPts val="600"/>
              </a:spcBef>
              <a:buClr>
                <a:srgbClr val="5B9BD5"/>
              </a:buClr>
              <a:buFont typeface="Wingdings 3" charset="2"/>
              <a:buNone/>
            </a:pPr>
            <a:endParaRPr lang="es-MX" sz="1800" dirty="0" smtClean="0">
              <a:solidFill>
                <a:prstClr val="black"/>
              </a:solidFill>
              <a:latin typeface="Arial" panose="020B0604020202020204" pitchFamily="34" charset="0"/>
              <a:cs typeface="Arial" panose="020B0604020202020204" pitchFamily="34" charset="0"/>
            </a:endParaRPr>
          </a:p>
          <a:p>
            <a:pPr>
              <a:lnSpc>
                <a:spcPct val="110000"/>
              </a:lnSpc>
              <a:spcBef>
                <a:spcPts val="600"/>
              </a:spcBef>
              <a:buClr>
                <a:srgbClr val="5B9BD5"/>
              </a:buClr>
              <a:buFont typeface="Courier New" panose="02070309020205020404" pitchFamily="49" charset="0"/>
              <a:buChar char="o"/>
            </a:pPr>
            <a:endParaRPr lang="es-MX" sz="1800" dirty="0" smtClean="0">
              <a:solidFill>
                <a:prstClr val="black"/>
              </a:solidFill>
              <a:latin typeface="Arial" panose="020B0604020202020204" pitchFamily="34" charset="0"/>
              <a:cs typeface="Arial" panose="020B0604020202020204" pitchFamily="34" charset="0"/>
            </a:endParaRPr>
          </a:p>
          <a:p>
            <a:pPr marL="0" indent="0">
              <a:lnSpc>
                <a:spcPct val="110000"/>
              </a:lnSpc>
              <a:spcBef>
                <a:spcPts val="600"/>
              </a:spcBef>
              <a:buClr>
                <a:srgbClr val="5B9BD5"/>
              </a:buClr>
              <a:buFont typeface="Wingdings 3" charset="2"/>
              <a:buNone/>
            </a:pPr>
            <a:endParaRPr lang="es-MX" sz="1800" dirty="0" smtClean="0">
              <a:solidFill>
                <a:prstClr val="black"/>
              </a:solidFill>
              <a:latin typeface="Arial" panose="020B0604020202020204" pitchFamily="34" charset="0"/>
              <a:cs typeface="Arial" panose="020B0604020202020204" pitchFamily="34" charset="0"/>
            </a:endParaRPr>
          </a:p>
          <a:p>
            <a:pPr marL="0" indent="0">
              <a:lnSpc>
                <a:spcPct val="110000"/>
              </a:lnSpc>
              <a:spcBef>
                <a:spcPts val="600"/>
              </a:spcBef>
              <a:buClr>
                <a:srgbClr val="5B9BD5"/>
              </a:buClr>
              <a:buFont typeface="Wingdings 3" charset="2"/>
              <a:buNone/>
            </a:pPr>
            <a:endParaRPr lang="es-MX" sz="1800" dirty="0" smtClean="0">
              <a:solidFill>
                <a:prstClr val="black"/>
              </a:solidFill>
              <a:latin typeface="Arial" panose="020B0604020202020204" pitchFamily="34" charset="0"/>
              <a:cs typeface="Arial" panose="020B0604020202020204" pitchFamily="34" charset="0"/>
            </a:endParaRPr>
          </a:p>
          <a:p>
            <a:pPr>
              <a:lnSpc>
                <a:spcPct val="110000"/>
              </a:lnSpc>
              <a:spcBef>
                <a:spcPts val="600"/>
              </a:spcBef>
              <a:buClr>
                <a:srgbClr val="5B9BD5"/>
              </a:buClr>
              <a:buFont typeface="Courier New" panose="02070309020205020404" pitchFamily="49" charset="0"/>
              <a:buChar char="o"/>
            </a:pPr>
            <a:endParaRPr lang="es-MX" sz="1600" dirty="0" smtClean="0">
              <a:solidFill>
                <a:prstClr val="black"/>
              </a:solidFill>
              <a:latin typeface="Arial" panose="020B0604020202020204" pitchFamily="34" charset="0"/>
              <a:cs typeface="Arial" panose="020B0604020202020204" pitchFamily="34" charset="0"/>
            </a:endParaRPr>
          </a:p>
          <a:p>
            <a:pPr>
              <a:lnSpc>
                <a:spcPct val="110000"/>
              </a:lnSpc>
              <a:spcBef>
                <a:spcPts val="600"/>
              </a:spcBef>
              <a:buClr>
                <a:srgbClr val="5B9BD5"/>
              </a:buClr>
              <a:buFont typeface="Courier New" panose="02070309020205020404" pitchFamily="49" charset="0"/>
              <a:buChar char="o"/>
            </a:pPr>
            <a:endParaRPr lang="es-MX" sz="1600" dirty="0" smtClean="0">
              <a:solidFill>
                <a:prstClr val="black"/>
              </a:solidFill>
              <a:latin typeface="Arial" panose="020B0604020202020204" pitchFamily="34" charset="0"/>
              <a:cs typeface="Arial" panose="020B0604020202020204" pitchFamily="34" charset="0"/>
            </a:endParaRPr>
          </a:p>
          <a:p>
            <a:pPr algn="just">
              <a:buClr>
                <a:srgbClr val="5B9BD5"/>
              </a:buClr>
              <a:buFont typeface="Courier New" panose="02070309020205020404" pitchFamily="49" charset="0"/>
              <a:buChar char="o"/>
            </a:pPr>
            <a:endParaRPr lang="es-MX" sz="1600" dirty="0" smtClean="0">
              <a:solidFill>
                <a:prstClr val="black"/>
              </a:solidFill>
              <a:latin typeface="Calibri Light" panose="020F0302020204030204"/>
            </a:endParaRPr>
          </a:p>
        </p:txBody>
      </p:sp>
    </p:spTree>
    <p:extLst>
      <p:ext uri="{BB962C8B-B14F-4D97-AF65-F5344CB8AC3E}">
        <p14:creationId xmlns:p14="http://schemas.microsoft.com/office/powerpoint/2010/main" val="652279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a:stretch>
        </a:blipFill>
        <a:effectLst/>
      </p:bgPr>
    </p:bg>
    <p:spTree>
      <p:nvGrpSpPr>
        <p:cNvPr id="1" name=""/>
        <p:cNvGrpSpPr/>
        <p:nvPr/>
      </p:nvGrpSpPr>
      <p:grpSpPr>
        <a:xfrm>
          <a:off x="0" y="0"/>
          <a:ext cx="0" cy="0"/>
          <a:chOff x="0" y="0"/>
          <a:chExt cx="0" cy="0"/>
        </a:xfrm>
      </p:grpSpPr>
      <p:graphicFrame>
        <p:nvGraphicFramePr>
          <p:cNvPr id="2" name="Tabla 1"/>
          <p:cNvGraphicFramePr>
            <a:graphicFrameLocks noGrp="1"/>
          </p:cNvGraphicFramePr>
          <p:nvPr>
            <p:extLst>
              <p:ext uri="{D42A27DB-BD31-4B8C-83A1-F6EECF244321}">
                <p14:modId xmlns:p14="http://schemas.microsoft.com/office/powerpoint/2010/main" val="2626626920"/>
              </p:ext>
            </p:extLst>
          </p:nvPr>
        </p:nvGraphicFramePr>
        <p:xfrm>
          <a:off x="1701924" y="1191895"/>
          <a:ext cx="9145016" cy="4495800"/>
        </p:xfrm>
        <a:graphic>
          <a:graphicData uri="http://schemas.openxmlformats.org/drawingml/2006/table">
            <a:tbl>
              <a:tblPr firstRow="1" firstCol="1" lastRow="1" lastCol="1" bandRow="1" bandCol="1"/>
              <a:tblGrid>
                <a:gridCol w="2454716">
                  <a:extLst>
                    <a:ext uri="{9D8B030D-6E8A-4147-A177-3AD203B41FA5}">
                      <a16:colId xmlns:a16="http://schemas.microsoft.com/office/drawing/2014/main" val="3828539291"/>
                    </a:ext>
                  </a:extLst>
                </a:gridCol>
                <a:gridCol w="1051183">
                  <a:extLst>
                    <a:ext uri="{9D8B030D-6E8A-4147-A177-3AD203B41FA5}">
                      <a16:colId xmlns:a16="http://schemas.microsoft.com/office/drawing/2014/main" val="344119401"/>
                    </a:ext>
                  </a:extLst>
                </a:gridCol>
                <a:gridCol w="1264332">
                  <a:extLst>
                    <a:ext uri="{9D8B030D-6E8A-4147-A177-3AD203B41FA5}">
                      <a16:colId xmlns:a16="http://schemas.microsoft.com/office/drawing/2014/main" val="2492867079"/>
                    </a:ext>
                  </a:extLst>
                </a:gridCol>
                <a:gridCol w="995275">
                  <a:extLst>
                    <a:ext uri="{9D8B030D-6E8A-4147-A177-3AD203B41FA5}">
                      <a16:colId xmlns:a16="http://schemas.microsoft.com/office/drawing/2014/main" val="1195450317"/>
                    </a:ext>
                  </a:extLst>
                </a:gridCol>
                <a:gridCol w="1087873">
                  <a:extLst>
                    <a:ext uri="{9D8B030D-6E8A-4147-A177-3AD203B41FA5}">
                      <a16:colId xmlns:a16="http://schemas.microsoft.com/office/drawing/2014/main" val="2727041969"/>
                    </a:ext>
                  </a:extLst>
                </a:gridCol>
                <a:gridCol w="1146109">
                  <a:extLst>
                    <a:ext uri="{9D8B030D-6E8A-4147-A177-3AD203B41FA5}">
                      <a16:colId xmlns:a16="http://schemas.microsoft.com/office/drawing/2014/main" val="2926125097"/>
                    </a:ext>
                  </a:extLst>
                </a:gridCol>
                <a:gridCol w="1145528">
                  <a:extLst>
                    <a:ext uri="{9D8B030D-6E8A-4147-A177-3AD203B41FA5}">
                      <a16:colId xmlns:a16="http://schemas.microsoft.com/office/drawing/2014/main" val="2045958514"/>
                    </a:ext>
                  </a:extLst>
                </a:gridCol>
              </a:tblGrid>
              <a:tr h="4495800">
                <a:tc>
                  <a:txBody>
                    <a:bodyPr/>
                    <a:lstStyle/>
                    <a:p>
                      <a:pPr>
                        <a:spcAft>
                          <a:spcPts val="0"/>
                        </a:spcAft>
                      </a:pPr>
                      <a:r>
                        <a:rPr lang="en-US" sz="900">
                          <a:effectLst/>
                          <a:latin typeface="Times New Roman" panose="02020603050405020304" pitchFamily="18" charset="0"/>
                          <a:ea typeface="Times New Roman" panose="02020603050405020304" pitchFamily="18" charset="0"/>
                        </a:rPr>
                        <a:t> </a:t>
                      </a:r>
                      <a:endParaRPr lang="es-MX" sz="900">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D9C3"/>
                    </a:solidFill>
                  </a:tcPr>
                </a:tc>
                <a:tc>
                  <a:txBody>
                    <a:bodyPr/>
                    <a:lstStyle/>
                    <a:p>
                      <a:pPr>
                        <a:spcAft>
                          <a:spcPts val="0"/>
                        </a:spcAft>
                      </a:pPr>
                      <a:r>
                        <a:rPr lang="en-US" sz="900">
                          <a:effectLst/>
                          <a:latin typeface="Times New Roman" panose="02020603050405020304" pitchFamily="18" charset="0"/>
                          <a:ea typeface="Times New Roman" panose="02020603050405020304" pitchFamily="18" charset="0"/>
                        </a:rPr>
                        <a:t> </a:t>
                      </a:r>
                      <a:endParaRPr lang="es-MX" sz="900">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900">
                          <a:effectLst/>
                          <a:latin typeface="Times New Roman" panose="02020603050405020304" pitchFamily="18" charset="0"/>
                          <a:ea typeface="Times New Roman" panose="02020603050405020304" pitchFamily="18" charset="0"/>
                        </a:rPr>
                        <a:t> </a:t>
                      </a:r>
                      <a:endParaRPr lang="es-MX" sz="900">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900">
                          <a:effectLst/>
                          <a:latin typeface="Times New Roman" panose="02020603050405020304" pitchFamily="18" charset="0"/>
                          <a:ea typeface="Times New Roman" panose="02020603050405020304" pitchFamily="18" charset="0"/>
                        </a:rPr>
                        <a:t> </a:t>
                      </a:r>
                      <a:endParaRPr lang="es-MX" sz="900">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6675">
                        <a:lnSpc>
                          <a:spcPts val="1200"/>
                        </a:lnSpc>
                        <a:spcAft>
                          <a:spcPts val="0"/>
                        </a:spcAft>
                      </a:pPr>
                      <a:r>
                        <a:rPr lang="en-US" sz="900" spc="-10" dirty="0" err="1">
                          <a:effectLst/>
                          <a:latin typeface="Arial" panose="020B0604020202020204" pitchFamily="34" charset="0"/>
                          <a:ea typeface="Arial" panose="020B0604020202020204" pitchFamily="34" charset="0"/>
                        </a:rPr>
                        <a:t>m</a:t>
                      </a:r>
                      <a:r>
                        <a:rPr lang="en-US" sz="900" spc="10" dirty="0" err="1">
                          <a:effectLst/>
                          <a:latin typeface="Arial" panose="020B0604020202020204" pitchFamily="34" charset="0"/>
                          <a:ea typeface="Arial" panose="020B0604020202020204" pitchFamily="34" charset="0"/>
                        </a:rPr>
                        <a:t>an</a:t>
                      </a:r>
                      <a:r>
                        <a:rPr lang="en-US" sz="900" spc="-30" dirty="0" err="1">
                          <a:effectLst/>
                          <a:latin typeface="Arial" panose="020B0604020202020204" pitchFamily="34" charset="0"/>
                          <a:ea typeface="Arial" panose="020B0604020202020204" pitchFamily="34" charset="0"/>
                        </a:rPr>
                        <a:t>i</a:t>
                      </a:r>
                      <a:r>
                        <a:rPr lang="en-US" sz="900" spc="30" dirty="0" err="1">
                          <a:effectLst/>
                          <a:latin typeface="Arial" panose="020B0604020202020204" pitchFamily="34" charset="0"/>
                          <a:ea typeface="Arial" panose="020B0604020202020204" pitchFamily="34" charset="0"/>
                        </a:rPr>
                        <a:t>f</a:t>
                      </a:r>
                      <a:r>
                        <a:rPr lang="en-US" sz="900" spc="-15" dirty="0" err="1">
                          <a:effectLst/>
                          <a:latin typeface="Arial" panose="020B0604020202020204" pitchFamily="34" charset="0"/>
                          <a:ea typeface="Arial" panose="020B0604020202020204" pitchFamily="34" charset="0"/>
                        </a:rPr>
                        <a:t>e</a:t>
                      </a:r>
                      <a:r>
                        <a:rPr lang="en-US" sz="900" dirty="0" err="1">
                          <a:effectLst/>
                          <a:latin typeface="Arial" panose="020B0604020202020204" pitchFamily="34" charset="0"/>
                          <a:ea typeface="Arial" panose="020B0604020202020204" pitchFamily="34" charset="0"/>
                        </a:rPr>
                        <a:t>s</a:t>
                      </a:r>
                      <a:r>
                        <a:rPr lang="en-US" sz="900" spc="5" dirty="0" err="1">
                          <a:effectLst/>
                          <a:latin typeface="Arial" panose="020B0604020202020204" pitchFamily="34" charset="0"/>
                          <a:ea typeface="Arial" panose="020B0604020202020204" pitchFamily="34" charset="0"/>
                        </a:rPr>
                        <a:t>t</a:t>
                      </a:r>
                      <a:r>
                        <a:rPr lang="en-US" sz="900" spc="10" dirty="0" err="1">
                          <a:effectLst/>
                          <a:latin typeface="Arial" panose="020B0604020202020204" pitchFamily="34" charset="0"/>
                          <a:ea typeface="Arial" panose="020B0604020202020204" pitchFamily="34" charset="0"/>
                        </a:rPr>
                        <a:t>a</a:t>
                      </a:r>
                      <a:r>
                        <a:rPr lang="en-US" sz="900" dirty="0" err="1">
                          <a:effectLst/>
                          <a:latin typeface="Arial" panose="020B0604020202020204" pitchFamily="34" charset="0"/>
                          <a:ea typeface="Arial" panose="020B0604020202020204" pitchFamily="34" charset="0"/>
                        </a:rPr>
                        <a:t>c</a:t>
                      </a:r>
                      <a:r>
                        <a:rPr lang="en-US" sz="900" spc="-30" dirty="0" err="1">
                          <a:effectLst/>
                          <a:latin typeface="Arial" panose="020B0604020202020204" pitchFamily="34" charset="0"/>
                          <a:ea typeface="Arial" panose="020B0604020202020204" pitchFamily="34" charset="0"/>
                        </a:rPr>
                        <a:t>i</a:t>
                      </a:r>
                      <a:r>
                        <a:rPr lang="en-US" sz="900" spc="10" dirty="0" err="1">
                          <a:effectLst/>
                          <a:latin typeface="Arial" panose="020B0604020202020204" pitchFamily="34" charset="0"/>
                          <a:ea typeface="Arial" panose="020B0604020202020204" pitchFamily="34" charset="0"/>
                        </a:rPr>
                        <a:t>o</a:t>
                      </a:r>
                      <a:r>
                        <a:rPr lang="en-US" sz="900" spc="-15" dirty="0" err="1">
                          <a:effectLst/>
                          <a:latin typeface="Arial" panose="020B0604020202020204" pitchFamily="34" charset="0"/>
                          <a:ea typeface="Arial" panose="020B0604020202020204" pitchFamily="34" charset="0"/>
                        </a:rPr>
                        <a:t>n</a:t>
                      </a:r>
                      <a:r>
                        <a:rPr lang="en-US" sz="900" spc="10" dirty="0" err="1">
                          <a:effectLst/>
                          <a:latin typeface="Arial" panose="020B0604020202020204" pitchFamily="34" charset="0"/>
                          <a:ea typeface="Arial" panose="020B0604020202020204" pitchFamily="34" charset="0"/>
                        </a:rPr>
                        <a:t>e</a:t>
                      </a:r>
                      <a:r>
                        <a:rPr lang="en-US" sz="900" dirty="0" err="1">
                          <a:effectLst/>
                          <a:latin typeface="Arial" panose="020B0604020202020204" pitchFamily="34" charset="0"/>
                          <a:ea typeface="Arial" panose="020B0604020202020204" pitchFamily="34" charset="0"/>
                        </a:rPr>
                        <a:t>s</a:t>
                      </a:r>
                      <a:endParaRPr lang="es-MX" sz="900" dirty="0">
                        <a:effectLst/>
                        <a:latin typeface="Times New Roman" panose="02020603050405020304" pitchFamily="18" charset="0"/>
                        <a:ea typeface="Times New Roman" panose="02020603050405020304" pitchFamily="18" charset="0"/>
                      </a:endParaRPr>
                    </a:p>
                    <a:p>
                      <a:pPr marL="66675">
                        <a:spcBef>
                          <a:spcPts val="5"/>
                        </a:spcBef>
                        <a:spcAft>
                          <a:spcPts val="0"/>
                        </a:spcAft>
                      </a:pPr>
                      <a:r>
                        <a:rPr lang="en-US" sz="900" spc="10" dirty="0">
                          <a:effectLst/>
                          <a:latin typeface="Arial" panose="020B0604020202020204" pitchFamily="34" charset="0"/>
                          <a:ea typeface="Arial" panose="020B0604020202020204" pitchFamily="34" charset="0"/>
                        </a:rPr>
                        <a:t>de</a:t>
                      </a:r>
                      <a:r>
                        <a:rPr lang="en-US" sz="900" dirty="0">
                          <a:effectLst/>
                          <a:latin typeface="Arial" panose="020B0604020202020204" pitchFamily="34" charset="0"/>
                          <a:ea typeface="Arial" panose="020B0604020202020204" pitchFamily="34" charset="0"/>
                        </a:rPr>
                        <a:t>l</a:t>
                      </a:r>
                      <a:r>
                        <a:rPr lang="en-US" sz="900" spc="-20" dirty="0">
                          <a:effectLst/>
                          <a:latin typeface="Arial" panose="020B0604020202020204" pitchFamily="34" charset="0"/>
                          <a:ea typeface="Arial" panose="020B0604020202020204" pitchFamily="34" charset="0"/>
                        </a:rPr>
                        <a:t> </a:t>
                      </a:r>
                      <a:r>
                        <a:rPr lang="en-US" sz="900" spc="10" dirty="0">
                          <a:effectLst/>
                          <a:latin typeface="Arial" panose="020B0604020202020204" pitchFamily="34" charset="0"/>
                          <a:ea typeface="Arial" panose="020B0604020202020204" pitchFamily="34" charset="0"/>
                        </a:rPr>
                        <a:t>a</a:t>
                      </a:r>
                      <a:r>
                        <a:rPr lang="en-US" sz="900" spc="-10" dirty="0">
                          <a:effectLst/>
                          <a:latin typeface="Arial" panose="020B0604020202020204" pitchFamily="34" charset="0"/>
                          <a:ea typeface="Arial" panose="020B0604020202020204" pitchFamily="34" charset="0"/>
                        </a:rPr>
                        <a:t>r</a:t>
                      </a:r>
                      <a:r>
                        <a:rPr lang="en-US" sz="900" spc="5" dirty="0">
                          <a:effectLst/>
                          <a:latin typeface="Arial" panose="020B0604020202020204" pitchFamily="34" charset="0"/>
                          <a:ea typeface="Arial" panose="020B0604020202020204" pitchFamily="34" charset="0"/>
                        </a:rPr>
                        <a:t>t</a:t>
                      </a:r>
                      <a:r>
                        <a:rPr lang="en-US" sz="900" spc="10" dirty="0">
                          <a:effectLst/>
                          <a:latin typeface="Arial" panose="020B0604020202020204" pitchFamily="34" charset="0"/>
                          <a:ea typeface="Arial" panose="020B0604020202020204" pitchFamily="34" charset="0"/>
                        </a:rPr>
                        <a:t>e</a:t>
                      </a:r>
                      <a:r>
                        <a:rPr lang="en-US" sz="900" dirty="0">
                          <a:effectLst/>
                          <a:latin typeface="Arial" panose="020B0604020202020204" pitchFamily="34" charset="0"/>
                          <a:ea typeface="Arial" panose="020B0604020202020204" pitchFamily="34" charset="0"/>
                        </a:rPr>
                        <a:t>.</a:t>
                      </a:r>
                      <a:endParaRPr lang="es-MX" sz="900" dirty="0">
                        <a:effectLst/>
                        <a:latin typeface="Times New Roman" panose="02020603050405020304" pitchFamily="18" charset="0"/>
                        <a:ea typeface="Times New Roman" panose="02020603050405020304" pitchFamily="18" charset="0"/>
                      </a:endParaRPr>
                    </a:p>
                    <a:p>
                      <a:pPr>
                        <a:lnSpc>
                          <a:spcPts val="500"/>
                        </a:lnSpc>
                        <a:spcBef>
                          <a:spcPts val="35"/>
                        </a:spcBef>
                        <a:spcAft>
                          <a:spcPts val="0"/>
                        </a:spcAft>
                      </a:pPr>
                      <a:r>
                        <a:rPr lang="en-US" sz="900" dirty="0">
                          <a:effectLst/>
                          <a:latin typeface="Times New Roman" panose="02020603050405020304" pitchFamily="18" charset="0"/>
                          <a:ea typeface="Times New Roman" panose="02020603050405020304" pitchFamily="18" charset="0"/>
                        </a:rPr>
                        <a:t> </a:t>
                      </a:r>
                      <a:endParaRPr lang="es-MX" sz="900" dirty="0">
                        <a:effectLst/>
                        <a:latin typeface="Times New Roman" panose="02020603050405020304" pitchFamily="18" charset="0"/>
                        <a:ea typeface="Times New Roman" panose="02020603050405020304" pitchFamily="18" charset="0"/>
                      </a:endParaRPr>
                    </a:p>
                    <a:p>
                      <a:pPr marL="66675" marR="40005">
                        <a:spcAft>
                          <a:spcPts val="0"/>
                        </a:spcAft>
                      </a:pPr>
                      <a:r>
                        <a:rPr lang="en-US" sz="900" b="1" spc="10" dirty="0">
                          <a:effectLst/>
                          <a:latin typeface="Arial" panose="020B0604020202020204" pitchFamily="34" charset="0"/>
                          <a:ea typeface="Arial" panose="020B0604020202020204" pitchFamily="34" charset="0"/>
                        </a:rPr>
                        <a:t>12</a:t>
                      </a:r>
                      <a:r>
                        <a:rPr lang="en-US" sz="900" b="1" dirty="0">
                          <a:effectLst/>
                          <a:latin typeface="Arial" panose="020B0604020202020204" pitchFamily="34" charset="0"/>
                          <a:ea typeface="Arial" panose="020B0604020202020204" pitchFamily="34" charset="0"/>
                        </a:rPr>
                        <a:t>.    </a:t>
                      </a:r>
                      <a:r>
                        <a:rPr lang="en-US" sz="900" b="1" spc="185" dirty="0">
                          <a:effectLst/>
                          <a:latin typeface="Arial" panose="020B0604020202020204" pitchFamily="34" charset="0"/>
                          <a:ea typeface="Arial" panose="020B0604020202020204" pitchFamily="34" charset="0"/>
                        </a:rPr>
                        <a:t> </a:t>
                      </a:r>
                      <a:r>
                        <a:rPr lang="en-US" sz="900" spc="-30" dirty="0">
                          <a:effectLst/>
                          <a:latin typeface="Arial" panose="020B0604020202020204" pitchFamily="34" charset="0"/>
                          <a:ea typeface="Arial" panose="020B0604020202020204" pitchFamily="34" charset="0"/>
                        </a:rPr>
                        <a:t>D</a:t>
                      </a:r>
                      <a:r>
                        <a:rPr lang="en-US" sz="900" spc="10" dirty="0">
                          <a:effectLst/>
                          <a:latin typeface="Arial" panose="020B0604020202020204" pitchFamily="34" charset="0"/>
                          <a:ea typeface="Arial" panose="020B0604020202020204" pitchFamily="34" charset="0"/>
                        </a:rPr>
                        <a:t>e</a:t>
                      </a:r>
                      <a:r>
                        <a:rPr lang="en-US" sz="900" dirty="0">
                          <a:effectLst/>
                          <a:latin typeface="Arial" panose="020B0604020202020204" pitchFamily="34" charset="0"/>
                          <a:ea typeface="Arial" panose="020B0604020202020204" pitchFamily="34" charset="0"/>
                        </a:rPr>
                        <a:t>s</a:t>
                      </a:r>
                      <a:r>
                        <a:rPr lang="en-US" sz="900" spc="10" dirty="0">
                          <a:effectLst/>
                          <a:latin typeface="Arial" panose="020B0604020202020204" pitchFamily="34" charset="0"/>
                          <a:ea typeface="Arial" panose="020B0604020202020204" pitchFamily="34" charset="0"/>
                        </a:rPr>
                        <a:t>a</a:t>
                      </a:r>
                      <a:r>
                        <a:rPr lang="en-US" sz="900" spc="-10" dirty="0">
                          <a:effectLst/>
                          <a:latin typeface="Arial" panose="020B0604020202020204" pitchFamily="34" charset="0"/>
                          <a:ea typeface="Arial" panose="020B0604020202020204" pitchFamily="34" charset="0"/>
                        </a:rPr>
                        <a:t>rr</a:t>
                      </a:r>
                      <a:r>
                        <a:rPr lang="en-US" sz="900" spc="10" dirty="0">
                          <a:effectLst/>
                          <a:latin typeface="Arial" panose="020B0604020202020204" pitchFamily="34" charset="0"/>
                          <a:ea typeface="Arial" panose="020B0604020202020204" pitchFamily="34" charset="0"/>
                        </a:rPr>
                        <a:t>o</a:t>
                      </a:r>
                      <a:r>
                        <a:rPr lang="en-US" sz="900" spc="-5" dirty="0">
                          <a:effectLst/>
                          <a:latin typeface="Arial" panose="020B0604020202020204" pitchFamily="34" charset="0"/>
                          <a:ea typeface="Arial" panose="020B0604020202020204" pitchFamily="34" charset="0"/>
                        </a:rPr>
                        <a:t>l</a:t>
                      </a:r>
                      <a:r>
                        <a:rPr lang="en-US" sz="900" spc="-30" dirty="0">
                          <a:effectLst/>
                          <a:latin typeface="Arial" panose="020B0604020202020204" pitchFamily="34" charset="0"/>
                          <a:ea typeface="Arial" panose="020B0604020202020204" pitchFamily="34" charset="0"/>
                        </a:rPr>
                        <a:t>l</a:t>
                      </a:r>
                      <a:r>
                        <a:rPr lang="en-US" sz="900" dirty="0">
                          <a:effectLst/>
                          <a:latin typeface="Arial" panose="020B0604020202020204" pitchFamily="34" charset="0"/>
                          <a:ea typeface="Arial" panose="020B0604020202020204" pitchFamily="34" charset="0"/>
                        </a:rPr>
                        <a:t>a su       </a:t>
                      </a:r>
                      <a:r>
                        <a:rPr lang="en-US" sz="900" spc="260" dirty="0">
                          <a:effectLst/>
                          <a:latin typeface="Arial" panose="020B0604020202020204" pitchFamily="34" charset="0"/>
                          <a:ea typeface="Arial" panose="020B0604020202020204" pitchFamily="34" charset="0"/>
                        </a:rPr>
                        <a:t> </a:t>
                      </a:r>
                      <a:r>
                        <a:rPr lang="en-US" sz="900" spc="-15" dirty="0" err="1">
                          <a:effectLst/>
                          <a:latin typeface="Arial" panose="020B0604020202020204" pitchFamily="34" charset="0"/>
                          <a:ea typeface="Arial" panose="020B0604020202020204" pitchFamily="34" charset="0"/>
                        </a:rPr>
                        <a:t>p</a:t>
                      </a:r>
                      <a:r>
                        <a:rPr lang="en-US" sz="900" spc="10" dirty="0" err="1">
                          <a:effectLst/>
                          <a:latin typeface="Arial" panose="020B0604020202020204" pitchFamily="34" charset="0"/>
                          <a:ea typeface="Arial" panose="020B0604020202020204" pitchFamily="34" charset="0"/>
                        </a:rPr>
                        <a:t>o</a:t>
                      </a:r>
                      <a:r>
                        <a:rPr lang="en-US" sz="900" spc="-20" dirty="0" err="1">
                          <a:effectLst/>
                          <a:latin typeface="Arial" panose="020B0604020202020204" pitchFamily="34" charset="0"/>
                          <a:ea typeface="Arial" panose="020B0604020202020204" pitchFamily="34" charset="0"/>
                        </a:rPr>
                        <a:t>t</a:t>
                      </a:r>
                      <a:r>
                        <a:rPr lang="en-US" sz="900" spc="10" dirty="0" err="1">
                          <a:effectLst/>
                          <a:latin typeface="Arial" panose="020B0604020202020204" pitchFamily="34" charset="0"/>
                          <a:ea typeface="Arial" panose="020B0604020202020204" pitchFamily="34" charset="0"/>
                        </a:rPr>
                        <a:t>en</a:t>
                      </a:r>
                      <a:r>
                        <a:rPr lang="en-US" sz="900" dirty="0" err="1">
                          <a:effectLst/>
                          <a:latin typeface="Arial" panose="020B0604020202020204" pitchFamily="34" charset="0"/>
                          <a:ea typeface="Arial" panose="020B0604020202020204" pitchFamily="34" charset="0"/>
                        </a:rPr>
                        <a:t>c</a:t>
                      </a:r>
                      <a:r>
                        <a:rPr lang="en-US" sz="900" spc="-30" dirty="0" err="1">
                          <a:effectLst/>
                          <a:latin typeface="Arial" panose="020B0604020202020204" pitchFamily="34" charset="0"/>
                          <a:ea typeface="Arial" panose="020B0604020202020204" pitchFamily="34" charset="0"/>
                        </a:rPr>
                        <a:t>i</a:t>
                      </a:r>
                      <a:r>
                        <a:rPr lang="en-US" sz="900" spc="10" dirty="0" err="1">
                          <a:effectLst/>
                          <a:latin typeface="Arial" panose="020B0604020202020204" pitchFamily="34" charset="0"/>
                          <a:ea typeface="Arial" panose="020B0604020202020204" pitchFamily="34" charset="0"/>
                        </a:rPr>
                        <a:t>a</a:t>
                      </a:r>
                      <a:r>
                        <a:rPr lang="en-US" sz="900" dirty="0" err="1">
                          <a:effectLst/>
                          <a:latin typeface="Arial" panose="020B0604020202020204" pitchFamily="34" charset="0"/>
                          <a:ea typeface="Arial" panose="020B0604020202020204" pitchFamily="34" charset="0"/>
                        </a:rPr>
                        <a:t>l</a:t>
                      </a:r>
                      <a:r>
                        <a:rPr lang="en-US" sz="900" dirty="0">
                          <a:effectLst/>
                          <a:latin typeface="Arial" panose="020B0604020202020204" pitchFamily="34" charset="0"/>
                          <a:ea typeface="Arial" panose="020B0604020202020204" pitchFamily="34" charset="0"/>
                        </a:rPr>
                        <a:t> </a:t>
                      </a:r>
                      <a:r>
                        <a:rPr lang="en-US" sz="900" spc="10" dirty="0" err="1">
                          <a:effectLst/>
                          <a:latin typeface="Arial" panose="020B0604020202020204" pitchFamily="34" charset="0"/>
                          <a:ea typeface="Arial" panose="020B0604020202020204" pitchFamily="34" charset="0"/>
                        </a:rPr>
                        <a:t>a</a:t>
                      </a:r>
                      <a:r>
                        <a:rPr lang="en-US" sz="900" spc="-10" dirty="0" err="1">
                          <a:effectLst/>
                          <a:latin typeface="Arial" panose="020B0604020202020204" pitchFamily="34" charset="0"/>
                          <a:ea typeface="Arial" panose="020B0604020202020204" pitchFamily="34" charset="0"/>
                        </a:rPr>
                        <a:t>r</a:t>
                      </a:r>
                      <a:r>
                        <a:rPr lang="en-US" sz="900" spc="5" dirty="0" err="1">
                          <a:effectLst/>
                          <a:latin typeface="Arial" panose="020B0604020202020204" pitchFamily="34" charset="0"/>
                          <a:ea typeface="Arial" panose="020B0604020202020204" pitchFamily="34" charset="0"/>
                        </a:rPr>
                        <a:t>t</a:t>
                      </a:r>
                      <a:r>
                        <a:rPr lang="en-US" sz="900" spc="-20" dirty="0" err="1">
                          <a:effectLst/>
                          <a:latin typeface="Arial" panose="020B0604020202020204" pitchFamily="34" charset="0"/>
                          <a:ea typeface="Arial" panose="020B0604020202020204" pitchFamily="34" charset="0"/>
                        </a:rPr>
                        <a:t>í</a:t>
                      </a:r>
                      <a:r>
                        <a:rPr lang="en-US" sz="900" dirty="0" err="1">
                          <a:effectLst/>
                          <a:latin typeface="Arial" panose="020B0604020202020204" pitchFamily="34" charset="0"/>
                          <a:ea typeface="Arial" panose="020B0604020202020204" pitchFamily="34" charset="0"/>
                        </a:rPr>
                        <a:t>s</a:t>
                      </a:r>
                      <a:r>
                        <a:rPr lang="en-US" sz="900" spc="5" dirty="0" err="1">
                          <a:effectLst/>
                          <a:latin typeface="Arial" panose="020B0604020202020204" pitchFamily="34" charset="0"/>
                          <a:ea typeface="Arial" panose="020B0604020202020204" pitchFamily="34" charset="0"/>
                        </a:rPr>
                        <a:t>t</a:t>
                      </a:r>
                      <a:r>
                        <a:rPr lang="en-US" sz="900" spc="-5" dirty="0" err="1">
                          <a:effectLst/>
                          <a:latin typeface="Arial" panose="020B0604020202020204" pitchFamily="34" charset="0"/>
                          <a:ea typeface="Arial" panose="020B0604020202020204" pitchFamily="34" charset="0"/>
                        </a:rPr>
                        <a:t>i</a:t>
                      </a:r>
                      <a:r>
                        <a:rPr lang="en-US" sz="900" dirty="0" err="1">
                          <a:effectLst/>
                          <a:latin typeface="Arial" panose="020B0604020202020204" pitchFamily="34" charset="0"/>
                          <a:ea typeface="Arial" panose="020B0604020202020204" pitchFamily="34" charset="0"/>
                        </a:rPr>
                        <a:t>co</a:t>
                      </a:r>
                      <a:r>
                        <a:rPr lang="en-US" sz="900" dirty="0">
                          <a:effectLst/>
                          <a:latin typeface="Arial" panose="020B0604020202020204" pitchFamily="34" charset="0"/>
                          <a:ea typeface="Arial" panose="020B0604020202020204" pitchFamily="34" charset="0"/>
                        </a:rPr>
                        <a:t>    </a:t>
                      </a:r>
                      <a:r>
                        <a:rPr lang="en-US" sz="900" spc="190" dirty="0">
                          <a:effectLst/>
                          <a:latin typeface="Arial" panose="020B0604020202020204" pitchFamily="34" charset="0"/>
                          <a:ea typeface="Arial" panose="020B0604020202020204" pitchFamily="34" charset="0"/>
                        </a:rPr>
                        <a:t> </a:t>
                      </a:r>
                      <a:r>
                        <a:rPr lang="en-US" sz="900" dirty="0" err="1">
                          <a:effectLst/>
                          <a:latin typeface="Arial" panose="020B0604020202020204" pitchFamily="34" charset="0"/>
                          <a:ea typeface="Arial" panose="020B0604020202020204" pitchFamily="34" charset="0"/>
                        </a:rPr>
                        <a:t>c</a:t>
                      </a:r>
                      <a:r>
                        <a:rPr lang="en-US" sz="900" spc="10" dirty="0" err="1">
                          <a:effectLst/>
                          <a:latin typeface="Arial" panose="020B0604020202020204" pitchFamily="34" charset="0"/>
                          <a:ea typeface="Arial" panose="020B0604020202020204" pitchFamily="34" charset="0"/>
                        </a:rPr>
                        <a:t>o</a:t>
                      </a:r>
                      <a:r>
                        <a:rPr lang="en-US" sz="900" spc="-30" dirty="0" err="1">
                          <a:effectLst/>
                          <a:latin typeface="Arial" panose="020B0604020202020204" pitchFamily="34" charset="0"/>
                          <a:ea typeface="Arial" panose="020B0604020202020204" pitchFamily="34" charset="0"/>
                        </a:rPr>
                        <a:t>m</a:t>
                      </a:r>
                      <a:r>
                        <a:rPr lang="en-US" sz="900" dirty="0" err="1">
                          <a:effectLst/>
                          <a:latin typeface="Arial" panose="020B0604020202020204" pitchFamily="34" charset="0"/>
                          <a:ea typeface="Arial" panose="020B0604020202020204" pitchFamily="34" charset="0"/>
                        </a:rPr>
                        <a:t>o</a:t>
                      </a:r>
                      <a:r>
                        <a:rPr lang="en-US" sz="900" dirty="0">
                          <a:effectLst/>
                          <a:latin typeface="Arial" panose="020B0604020202020204" pitchFamily="34" charset="0"/>
                          <a:ea typeface="Arial" panose="020B0604020202020204" pitchFamily="34" charset="0"/>
                        </a:rPr>
                        <a:t> </a:t>
                      </a:r>
                      <a:r>
                        <a:rPr lang="en-US" sz="900" spc="10" dirty="0" err="1">
                          <a:effectLst/>
                          <a:latin typeface="Arial" panose="020B0604020202020204" pitchFamily="34" charset="0"/>
                          <a:ea typeface="Arial" panose="020B0604020202020204" pitchFamily="34" charset="0"/>
                        </a:rPr>
                        <a:t>u</a:t>
                      </a:r>
                      <a:r>
                        <a:rPr lang="en-US" sz="900" spc="-15" dirty="0" err="1">
                          <a:effectLst/>
                          <a:latin typeface="Arial" panose="020B0604020202020204" pitchFamily="34" charset="0"/>
                          <a:ea typeface="Arial" panose="020B0604020202020204" pitchFamily="34" charset="0"/>
                        </a:rPr>
                        <a:t>n</a:t>
                      </a:r>
                      <a:r>
                        <a:rPr lang="en-US" sz="900" dirty="0" err="1">
                          <a:effectLst/>
                          <a:latin typeface="Arial" panose="020B0604020202020204" pitchFamily="34" charset="0"/>
                          <a:ea typeface="Arial" panose="020B0604020202020204" pitchFamily="34" charset="0"/>
                        </a:rPr>
                        <a:t>a</a:t>
                      </a:r>
                      <a:r>
                        <a:rPr lang="en-US" sz="900" dirty="0">
                          <a:effectLst/>
                          <a:latin typeface="Arial" panose="020B0604020202020204" pitchFamily="34" charset="0"/>
                          <a:ea typeface="Arial" panose="020B0604020202020204" pitchFamily="34" charset="0"/>
                        </a:rPr>
                        <a:t> </a:t>
                      </a:r>
                      <a:r>
                        <a:rPr lang="en-US" sz="900" spc="-10" dirty="0" err="1">
                          <a:effectLst/>
                          <a:latin typeface="Arial" panose="020B0604020202020204" pitchFamily="34" charset="0"/>
                          <a:ea typeface="Arial" panose="020B0604020202020204" pitchFamily="34" charset="0"/>
                        </a:rPr>
                        <a:t>m</a:t>
                      </a:r>
                      <a:r>
                        <a:rPr lang="en-US" sz="900" spc="10" dirty="0" err="1">
                          <a:effectLst/>
                          <a:latin typeface="Arial" panose="020B0604020202020204" pitchFamily="34" charset="0"/>
                          <a:ea typeface="Arial" panose="020B0604020202020204" pitchFamily="34" charset="0"/>
                        </a:rPr>
                        <a:t>an</a:t>
                      </a:r>
                      <a:r>
                        <a:rPr lang="en-US" sz="900" spc="-30" dirty="0" err="1">
                          <a:effectLst/>
                          <a:latin typeface="Arial" panose="020B0604020202020204" pitchFamily="34" charset="0"/>
                          <a:ea typeface="Arial" panose="020B0604020202020204" pitchFamily="34" charset="0"/>
                        </a:rPr>
                        <a:t>i</a:t>
                      </a:r>
                      <a:r>
                        <a:rPr lang="en-US" sz="900" spc="30" dirty="0" err="1">
                          <a:effectLst/>
                          <a:latin typeface="Arial" panose="020B0604020202020204" pitchFamily="34" charset="0"/>
                          <a:ea typeface="Arial" panose="020B0604020202020204" pitchFamily="34" charset="0"/>
                        </a:rPr>
                        <a:t>f</a:t>
                      </a:r>
                      <a:r>
                        <a:rPr lang="en-US" sz="900" spc="-15" dirty="0" err="1">
                          <a:effectLst/>
                          <a:latin typeface="Arial" panose="020B0604020202020204" pitchFamily="34" charset="0"/>
                          <a:ea typeface="Arial" panose="020B0604020202020204" pitchFamily="34" charset="0"/>
                        </a:rPr>
                        <a:t>e</a:t>
                      </a:r>
                      <a:r>
                        <a:rPr lang="en-US" sz="900" dirty="0" err="1">
                          <a:effectLst/>
                          <a:latin typeface="Arial" panose="020B0604020202020204" pitchFamily="34" charset="0"/>
                          <a:ea typeface="Arial" panose="020B0604020202020204" pitchFamily="34" charset="0"/>
                        </a:rPr>
                        <a:t>s</a:t>
                      </a:r>
                      <a:r>
                        <a:rPr lang="en-US" sz="900" spc="5" dirty="0" err="1">
                          <a:effectLst/>
                          <a:latin typeface="Arial" panose="020B0604020202020204" pitchFamily="34" charset="0"/>
                          <a:ea typeface="Arial" panose="020B0604020202020204" pitchFamily="34" charset="0"/>
                        </a:rPr>
                        <a:t>t</a:t>
                      </a:r>
                      <a:r>
                        <a:rPr lang="en-US" sz="900" spc="10" dirty="0" err="1">
                          <a:effectLst/>
                          <a:latin typeface="Arial" panose="020B0604020202020204" pitchFamily="34" charset="0"/>
                          <a:ea typeface="Arial" panose="020B0604020202020204" pitchFamily="34" charset="0"/>
                        </a:rPr>
                        <a:t>a</a:t>
                      </a:r>
                      <a:r>
                        <a:rPr lang="en-US" sz="900" dirty="0" err="1">
                          <a:effectLst/>
                          <a:latin typeface="Arial" panose="020B0604020202020204" pitchFamily="34" charset="0"/>
                          <a:ea typeface="Arial" panose="020B0604020202020204" pitchFamily="34" charset="0"/>
                        </a:rPr>
                        <a:t>c</a:t>
                      </a:r>
                      <a:r>
                        <a:rPr lang="en-US" sz="900" spc="-30" dirty="0" err="1">
                          <a:effectLst/>
                          <a:latin typeface="Arial" panose="020B0604020202020204" pitchFamily="34" charset="0"/>
                          <a:ea typeface="Arial" panose="020B0604020202020204" pitchFamily="34" charset="0"/>
                        </a:rPr>
                        <a:t>i</a:t>
                      </a:r>
                      <a:r>
                        <a:rPr lang="en-US" sz="900" spc="10" dirty="0" err="1">
                          <a:effectLst/>
                          <a:latin typeface="Arial" panose="020B0604020202020204" pitchFamily="34" charset="0"/>
                          <a:ea typeface="Arial" panose="020B0604020202020204" pitchFamily="34" charset="0"/>
                        </a:rPr>
                        <a:t>ó</a:t>
                      </a:r>
                      <a:r>
                        <a:rPr lang="en-US" sz="900" dirty="0" err="1">
                          <a:effectLst/>
                          <a:latin typeface="Arial" panose="020B0604020202020204" pitchFamily="34" charset="0"/>
                          <a:ea typeface="Arial" panose="020B0604020202020204" pitchFamily="34" charset="0"/>
                        </a:rPr>
                        <a:t>n</a:t>
                      </a:r>
                      <a:endParaRPr lang="es-MX" sz="900" dirty="0">
                        <a:effectLst/>
                        <a:latin typeface="Times New Roman" panose="02020603050405020304" pitchFamily="18" charset="0"/>
                        <a:ea typeface="Times New Roman" panose="02020603050405020304" pitchFamily="18" charset="0"/>
                      </a:endParaRPr>
                    </a:p>
                    <a:p>
                      <a:pPr marL="66675">
                        <a:lnSpc>
                          <a:spcPts val="1200"/>
                        </a:lnSpc>
                        <a:spcAft>
                          <a:spcPts val="0"/>
                        </a:spcAft>
                      </a:pPr>
                      <a:r>
                        <a:rPr lang="en-US" sz="900" spc="10" dirty="0">
                          <a:effectLst/>
                          <a:latin typeface="Arial" panose="020B0604020202020204" pitchFamily="34" charset="0"/>
                          <a:ea typeface="Arial" panose="020B0604020202020204" pitchFamily="34" charset="0"/>
                        </a:rPr>
                        <a:t>d</a:t>
                      </a:r>
                      <a:r>
                        <a:rPr lang="en-US" sz="900" dirty="0">
                          <a:effectLst/>
                          <a:latin typeface="Arial" panose="020B0604020202020204" pitchFamily="34" charset="0"/>
                          <a:ea typeface="Arial" panose="020B0604020202020204" pitchFamily="34" charset="0"/>
                        </a:rPr>
                        <a:t>e                  </a:t>
                      </a:r>
                      <a:r>
                        <a:rPr lang="en-US" sz="900" spc="75" dirty="0">
                          <a:effectLst/>
                          <a:latin typeface="Arial" panose="020B0604020202020204" pitchFamily="34" charset="0"/>
                          <a:ea typeface="Arial" panose="020B0604020202020204" pitchFamily="34" charset="0"/>
                        </a:rPr>
                        <a:t> </a:t>
                      </a:r>
                      <a:r>
                        <a:rPr lang="en-US" sz="900" spc="-25" dirty="0">
                          <a:effectLst/>
                          <a:latin typeface="Arial" panose="020B0604020202020204" pitchFamily="34" charset="0"/>
                          <a:ea typeface="Arial" panose="020B0604020202020204" pitchFamily="34" charset="0"/>
                        </a:rPr>
                        <a:t>s</a:t>
                      </a:r>
                      <a:r>
                        <a:rPr lang="en-US" sz="900" dirty="0">
                          <a:effectLst/>
                          <a:latin typeface="Arial" panose="020B0604020202020204" pitchFamily="34" charset="0"/>
                          <a:ea typeface="Arial" panose="020B0604020202020204" pitchFamily="34" charset="0"/>
                        </a:rPr>
                        <a:t>u</a:t>
                      </a:r>
                      <a:endParaRPr lang="es-MX" sz="900" dirty="0">
                        <a:effectLst/>
                        <a:latin typeface="Times New Roman" panose="02020603050405020304" pitchFamily="18" charset="0"/>
                        <a:ea typeface="Times New Roman" panose="02020603050405020304" pitchFamily="18" charset="0"/>
                      </a:endParaRPr>
                    </a:p>
                    <a:p>
                      <a:pPr marL="66675" marR="40640">
                        <a:spcBef>
                          <a:spcPts val="5"/>
                        </a:spcBef>
                        <a:spcAft>
                          <a:spcPts val="0"/>
                        </a:spcAft>
                      </a:pPr>
                      <a:r>
                        <a:rPr lang="en-US" sz="900" spc="10" dirty="0" err="1">
                          <a:effectLst/>
                          <a:latin typeface="Arial" panose="020B0604020202020204" pitchFamily="34" charset="0"/>
                          <a:ea typeface="Arial" panose="020B0604020202020204" pitchFamily="34" charset="0"/>
                        </a:rPr>
                        <a:t>pe</a:t>
                      </a:r>
                      <a:r>
                        <a:rPr lang="en-US" sz="900" spc="-10" dirty="0" err="1">
                          <a:effectLst/>
                          <a:latin typeface="Arial" panose="020B0604020202020204" pitchFamily="34" charset="0"/>
                          <a:ea typeface="Arial" panose="020B0604020202020204" pitchFamily="34" charset="0"/>
                        </a:rPr>
                        <a:t>r</a:t>
                      </a:r>
                      <a:r>
                        <a:rPr lang="en-US" sz="900" dirty="0" err="1">
                          <a:effectLst/>
                          <a:latin typeface="Arial" panose="020B0604020202020204" pitchFamily="34" charset="0"/>
                          <a:ea typeface="Arial" panose="020B0604020202020204" pitchFamily="34" charset="0"/>
                        </a:rPr>
                        <a:t>s</a:t>
                      </a:r>
                      <a:r>
                        <a:rPr lang="en-US" sz="900" spc="-15" dirty="0" err="1">
                          <a:effectLst/>
                          <a:latin typeface="Arial" panose="020B0604020202020204" pitchFamily="34" charset="0"/>
                          <a:ea typeface="Arial" panose="020B0604020202020204" pitchFamily="34" charset="0"/>
                        </a:rPr>
                        <a:t>o</a:t>
                      </a:r>
                      <a:r>
                        <a:rPr lang="en-US" sz="900" spc="10" dirty="0" err="1">
                          <a:effectLst/>
                          <a:latin typeface="Arial" panose="020B0604020202020204" pitchFamily="34" charset="0"/>
                          <a:ea typeface="Arial" panose="020B0604020202020204" pitchFamily="34" charset="0"/>
                        </a:rPr>
                        <a:t>na</a:t>
                      </a:r>
                      <a:r>
                        <a:rPr lang="en-US" sz="900" spc="-5" dirty="0" err="1">
                          <a:effectLst/>
                          <a:latin typeface="Arial" panose="020B0604020202020204" pitchFamily="34" charset="0"/>
                          <a:ea typeface="Arial" panose="020B0604020202020204" pitchFamily="34" charset="0"/>
                        </a:rPr>
                        <a:t>l</a:t>
                      </a:r>
                      <a:r>
                        <a:rPr lang="en-US" sz="900" spc="-30" dirty="0" err="1">
                          <a:effectLst/>
                          <a:latin typeface="Arial" panose="020B0604020202020204" pitchFamily="34" charset="0"/>
                          <a:ea typeface="Arial" panose="020B0604020202020204" pitchFamily="34" charset="0"/>
                        </a:rPr>
                        <a:t>i</a:t>
                      </a:r>
                      <a:r>
                        <a:rPr lang="en-US" sz="900" spc="10" dirty="0" err="1">
                          <a:effectLst/>
                          <a:latin typeface="Arial" panose="020B0604020202020204" pitchFamily="34" charset="0"/>
                          <a:ea typeface="Arial" panose="020B0604020202020204" pitchFamily="34" charset="0"/>
                        </a:rPr>
                        <a:t>d</a:t>
                      </a:r>
                      <a:r>
                        <a:rPr lang="en-US" sz="900" spc="-15" dirty="0" err="1">
                          <a:effectLst/>
                          <a:latin typeface="Arial" panose="020B0604020202020204" pitchFamily="34" charset="0"/>
                          <a:ea typeface="Arial" panose="020B0604020202020204" pitchFamily="34" charset="0"/>
                        </a:rPr>
                        <a:t>a</a:t>
                      </a:r>
                      <a:r>
                        <a:rPr lang="en-US" sz="900" dirty="0" err="1">
                          <a:effectLst/>
                          <a:latin typeface="Arial" panose="020B0604020202020204" pitchFamily="34" charset="0"/>
                          <a:ea typeface="Arial" panose="020B0604020202020204" pitchFamily="34" charset="0"/>
                        </a:rPr>
                        <a:t>d</a:t>
                      </a:r>
                      <a:r>
                        <a:rPr lang="en-US" sz="900" dirty="0">
                          <a:effectLst/>
                          <a:latin typeface="Arial" panose="020B0604020202020204" pitchFamily="34" charset="0"/>
                          <a:ea typeface="Arial" panose="020B0604020202020204" pitchFamily="34" charset="0"/>
                        </a:rPr>
                        <a:t>   </a:t>
                      </a:r>
                      <a:r>
                        <a:rPr lang="en-US" sz="900" spc="180" dirty="0">
                          <a:effectLst/>
                          <a:latin typeface="Arial" panose="020B0604020202020204" pitchFamily="34" charset="0"/>
                          <a:ea typeface="Arial" panose="020B0604020202020204" pitchFamily="34" charset="0"/>
                        </a:rPr>
                        <a:t> </a:t>
                      </a:r>
                      <a:r>
                        <a:rPr lang="en-US" sz="900" dirty="0">
                          <a:effectLst/>
                          <a:latin typeface="Arial" panose="020B0604020202020204" pitchFamily="34" charset="0"/>
                          <a:ea typeface="Arial" panose="020B0604020202020204" pitchFamily="34" charset="0"/>
                        </a:rPr>
                        <a:t>y </a:t>
                      </a:r>
                      <a:r>
                        <a:rPr lang="en-US" sz="900" spc="10" dirty="0" err="1">
                          <a:effectLst/>
                          <a:latin typeface="Arial" panose="020B0604020202020204" pitchFamily="34" charset="0"/>
                          <a:ea typeface="Arial" panose="020B0604020202020204" pitchFamily="34" charset="0"/>
                        </a:rPr>
                        <a:t>a</a:t>
                      </a:r>
                      <a:r>
                        <a:rPr lang="en-US" sz="900" spc="-10" dirty="0" err="1">
                          <a:effectLst/>
                          <a:latin typeface="Arial" panose="020B0604020202020204" pitchFamily="34" charset="0"/>
                          <a:ea typeface="Arial" panose="020B0604020202020204" pitchFamily="34" charset="0"/>
                        </a:rPr>
                        <a:t>rr</a:t>
                      </a:r>
                      <a:r>
                        <a:rPr lang="en-US" sz="900" spc="10" dirty="0" err="1">
                          <a:effectLst/>
                          <a:latin typeface="Arial" panose="020B0604020202020204" pitchFamily="34" charset="0"/>
                          <a:ea typeface="Arial" panose="020B0604020202020204" pitchFamily="34" charset="0"/>
                        </a:rPr>
                        <a:t>a</a:t>
                      </a:r>
                      <a:r>
                        <a:rPr lang="en-US" sz="900" spc="-5" dirty="0" err="1">
                          <a:effectLst/>
                          <a:latin typeface="Arial" panose="020B0604020202020204" pitchFamily="34" charset="0"/>
                          <a:ea typeface="Arial" panose="020B0604020202020204" pitchFamily="34" charset="0"/>
                        </a:rPr>
                        <a:t>i</a:t>
                      </a:r>
                      <a:r>
                        <a:rPr lang="en-US" sz="900" spc="10" dirty="0" err="1">
                          <a:effectLst/>
                          <a:latin typeface="Arial" panose="020B0604020202020204" pitchFamily="34" charset="0"/>
                          <a:ea typeface="Arial" panose="020B0604020202020204" pitchFamily="34" charset="0"/>
                        </a:rPr>
                        <a:t>g</a:t>
                      </a:r>
                      <a:r>
                        <a:rPr lang="en-US" sz="900" dirty="0" err="1">
                          <a:effectLst/>
                          <a:latin typeface="Arial" panose="020B0604020202020204" pitchFamily="34" charset="0"/>
                          <a:ea typeface="Arial" panose="020B0604020202020204" pitchFamily="34" charset="0"/>
                        </a:rPr>
                        <a:t>o</a:t>
                      </a:r>
                      <a:r>
                        <a:rPr lang="en-US" sz="900" dirty="0">
                          <a:effectLst/>
                          <a:latin typeface="Arial" panose="020B0604020202020204" pitchFamily="34" charset="0"/>
                          <a:ea typeface="Arial" panose="020B0604020202020204" pitchFamily="34" charset="0"/>
                        </a:rPr>
                        <a:t>   </a:t>
                      </a:r>
                      <a:r>
                        <a:rPr lang="en-US" sz="900" spc="130" dirty="0">
                          <a:effectLst/>
                          <a:latin typeface="Arial" panose="020B0604020202020204" pitchFamily="34" charset="0"/>
                          <a:ea typeface="Arial" panose="020B0604020202020204" pitchFamily="34" charset="0"/>
                        </a:rPr>
                        <a:t> </a:t>
                      </a:r>
                      <a:r>
                        <a:rPr lang="en-US" sz="900" spc="10" dirty="0">
                          <a:effectLst/>
                          <a:latin typeface="Arial" panose="020B0604020202020204" pitchFamily="34" charset="0"/>
                          <a:ea typeface="Arial" panose="020B0604020202020204" pitchFamily="34" charset="0"/>
                        </a:rPr>
                        <a:t>d</a:t>
                      </a:r>
                      <a:r>
                        <a:rPr lang="en-US" sz="900" dirty="0">
                          <a:effectLst/>
                          <a:latin typeface="Arial" panose="020B0604020202020204" pitchFamily="34" charset="0"/>
                          <a:ea typeface="Arial" panose="020B0604020202020204" pitchFamily="34" charset="0"/>
                        </a:rPr>
                        <a:t>e   </a:t>
                      </a:r>
                      <a:r>
                        <a:rPr lang="en-US" sz="900" spc="155" dirty="0">
                          <a:effectLst/>
                          <a:latin typeface="Arial" panose="020B0604020202020204" pitchFamily="34" charset="0"/>
                          <a:ea typeface="Arial" panose="020B0604020202020204" pitchFamily="34" charset="0"/>
                        </a:rPr>
                        <a:t> </a:t>
                      </a:r>
                      <a:r>
                        <a:rPr lang="en-US" sz="900" spc="-30" dirty="0">
                          <a:effectLst/>
                          <a:latin typeface="Arial" panose="020B0604020202020204" pitchFamily="34" charset="0"/>
                          <a:ea typeface="Arial" panose="020B0604020202020204" pitchFamily="34" charset="0"/>
                        </a:rPr>
                        <a:t>l</a:t>
                      </a:r>
                      <a:r>
                        <a:rPr lang="en-US" sz="900" dirty="0">
                          <a:effectLst/>
                          <a:latin typeface="Arial" panose="020B0604020202020204" pitchFamily="34" charset="0"/>
                          <a:ea typeface="Arial" panose="020B0604020202020204" pitchFamily="34" charset="0"/>
                        </a:rPr>
                        <a:t>a </a:t>
                      </a:r>
                      <a:r>
                        <a:rPr lang="en-US" sz="900" spc="-5" dirty="0" err="1">
                          <a:effectLst/>
                          <a:latin typeface="Arial" panose="020B0604020202020204" pitchFamily="34" charset="0"/>
                          <a:ea typeface="Arial" panose="020B0604020202020204" pitchFamily="34" charset="0"/>
                        </a:rPr>
                        <a:t>i</a:t>
                      </a:r>
                      <a:r>
                        <a:rPr lang="en-US" sz="900" spc="10" dirty="0" err="1">
                          <a:effectLst/>
                          <a:latin typeface="Arial" panose="020B0604020202020204" pitchFamily="34" charset="0"/>
                          <a:ea typeface="Arial" panose="020B0604020202020204" pitchFamily="34" charset="0"/>
                        </a:rPr>
                        <a:t>de</a:t>
                      </a:r>
                      <a:r>
                        <a:rPr lang="en-US" sz="900" spc="-15" dirty="0" err="1">
                          <a:effectLst/>
                          <a:latin typeface="Arial" panose="020B0604020202020204" pitchFamily="34" charset="0"/>
                          <a:ea typeface="Arial" panose="020B0604020202020204" pitchFamily="34" charset="0"/>
                        </a:rPr>
                        <a:t>n</a:t>
                      </a:r>
                      <a:r>
                        <a:rPr lang="en-US" sz="900" spc="5" dirty="0" err="1">
                          <a:effectLst/>
                          <a:latin typeface="Arial" panose="020B0604020202020204" pitchFamily="34" charset="0"/>
                          <a:ea typeface="Arial" panose="020B0604020202020204" pitchFamily="34" charset="0"/>
                        </a:rPr>
                        <a:t>t</a:t>
                      </a:r>
                      <a:r>
                        <a:rPr lang="en-US" sz="900" spc="-5" dirty="0" err="1">
                          <a:effectLst/>
                          <a:latin typeface="Arial" panose="020B0604020202020204" pitchFamily="34" charset="0"/>
                          <a:ea typeface="Arial" panose="020B0604020202020204" pitchFamily="34" charset="0"/>
                        </a:rPr>
                        <a:t>i</a:t>
                      </a:r>
                      <a:r>
                        <a:rPr lang="en-US" sz="900" spc="10" dirty="0" err="1">
                          <a:effectLst/>
                          <a:latin typeface="Arial" panose="020B0604020202020204" pitchFamily="34" charset="0"/>
                          <a:ea typeface="Arial" panose="020B0604020202020204" pitchFamily="34" charset="0"/>
                        </a:rPr>
                        <a:t>d</a:t>
                      </a:r>
                      <a:r>
                        <a:rPr lang="en-US" sz="900" spc="-15" dirty="0" err="1">
                          <a:effectLst/>
                          <a:latin typeface="Arial" panose="020B0604020202020204" pitchFamily="34" charset="0"/>
                          <a:ea typeface="Arial" panose="020B0604020202020204" pitchFamily="34" charset="0"/>
                        </a:rPr>
                        <a:t>a</a:t>
                      </a:r>
                      <a:r>
                        <a:rPr lang="en-US" sz="900" spc="10" dirty="0" err="1">
                          <a:effectLst/>
                          <a:latin typeface="Arial" panose="020B0604020202020204" pitchFamily="34" charset="0"/>
                          <a:ea typeface="Arial" panose="020B0604020202020204" pitchFamily="34" charset="0"/>
                        </a:rPr>
                        <a:t>d</a:t>
                      </a:r>
                      <a:r>
                        <a:rPr lang="en-US" sz="900" dirty="0">
                          <a:effectLst/>
                          <a:latin typeface="Arial" panose="020B0604020202020204" pitchFamily="34" charset="0"/>
                          <a:ea typeface="Arial" panose="020B0604020202020204" pitchFamily="34" charset="0"/>
                        </a:rPr>
                        <a:t>, </a:t>
                      </a:r>
                      <a:r>
                        <a:rPr lang="en-US" sz="900" dirty="0" err="1">
                          <a:effectLst/>
                          <a:latin typeface="Arial" panose="020B0604020202020204" pitchFamily="34" charset="0"/>
                          <a:ea typeface="Arial" panose="020B0604020202020204" pitchFamily="34" charset="0"/>
                        </a:rPr>
                        <a:t>c</a:t>
                      </a:r>
                      <a:r>
                        <a:rPr lang="en-US" sz="900" spc="10" dirty="0" err="1">
                          <a:effectLst/>
                          <a:latin typeface="Arial" panose="020B0604020202020204" pitchFamily="34" charset="0"/>
                          <a:ea typeface="Arial" panose="020B0604020202020204" pitchFamily="34" charset="0"/>
                        </a:rPr>
                        <a:t>on</a:t>
                      </a:r>
                      <a:r>
                        <a:rPr lang="en-US" sz="900" dirty="0" err="1">
                          <a:effectLst/>
                          <a:latin typeface="Arial" panose="020B0604020202020204" pitchFamily="34" charset="0"/>
                          <a:ea typeface="Arial" panose="020B0604020202020204" pitchFamily="34" charset="0"/>
                        </a:rPr>
                        <a:t>s</a:t>
                      </a:r>
                      <a:r>
                        <a:rPr lang="en-US" sz="900" spc="-30" dirty="0" err="1">
                          <a:effectLst/>
                          <a:latin typeface="Arial" panose="020B0604020202020204" pitchFamily="34" charset="0"/>
                          <a:ea typeface="Arial" panose="020B0604020202020204" pitchFamily="34" charset="0"/>
                        </a:rPr>
                        <a:t>i</a:t>
                      </a:r>
                      <a:r>
                        <a:rPr lang="en-US" sz="900" spc="10" dirty="0" err="1">
                          <a:effectLst/>
                          <a:latin typeface="Arial" panose="020B0604020202020204" pitchFamily="34" charset="0"/>
                          <a:ea typeface="Arial" panose="020B0604020202020204" pitchFamily="34" charset="0"/>
                        </a:rPr>
                        <a:t>de</a:t>
                      </a:r>
                      <a:r>
                        <a:rPr lang="en-US" sz="900" spc="-10" dirty="0" err="1">
                          <a:effectLst/>
                          <a:latin typeface="Arial" panose="020B0604020202020204" pitchFamily="34" charset="0"/>
                          <a:ea typeface="Arial" panose="020B0604020202020204" pitchFamily="34" charset="0"/>
                        </a:rPr>
                        <a:t>r</a:t>
                      </a:r>
                      <a:r>
                        <a:rPr lang="en-US" sz="900" spc="-15" dirty="0" err="1">
                          <a:effectLst/>
                          <a:latin typeface="Arial" panose="020B0604020202020204" pitchFamily="34" charset="0"/>
                          <a:ea typeface="Arial" panose="020B0604020202020204" pitchFamily="34" charset="0"/>
                        </a:rPr>
                        <a:t>a</a:t>
                      </a:r>
                      <a:r>
                        <a:rPr lang="en-US" sz="900" spc="10" dirty="0" err="1">
                          <a:effectLst/>
                          <a:latin typeface="Arial" panose="020B0604020202020204" pitchFamily="34" charset="0"/>
                          <a:ea typeface="Arial" panose="020B0604020202020204" pitchFamily="34" charset="0"/>
                        </a:rPr>
                        <a:t>n</a:t>
                      </a:r>
                      <a:r>
                        <a:rPr lang="en-US" sz="900" spc="-15" dirty="0" err="1">
                          <a:effectLst/>
                          <a:latin typeface="Arial" panose="020B0604020202020204" pitchFamily="34" charset="0"/>
                          <a:ea typeface="Arial" panose="020B0604020202020204" pitchFamily="34" charset="0"/>
                        </a:rPr>
                        <a:t>d</a:t>
                      </a:r>
                      <a:r>
                        <a:rPr lang="en-US" sz="900" dirty="0" err="1">
                          <a:effectLst/>
                          <a:latin typeface="Arial" panose="020B0604020202020204" pitchFamily="34" charset="0"/>
                          <a:ea typeface="Arial" panose="020B0604020202020204" pitchFamily="34" charset="0"/>
                        </a:rPr>
                        <a:t>o</a:t>
                      </a:r>
                      <a:r>
                        <a:rPr lang="en-US" sz="900" dirty="0">
                          <a:effectLst/>
                          <a:latin typeface="Arial" panose="020B0604020202020204" pitchFamily="34" charset="0"/>
                          <a:ea typeface="Arial" panose="020B0604020202020204" pitchFamily="34" charset="0"/>
                        </a:rPr>
                        <a:t> </a:t>
                      </a:r>
                      <a:r>
                        <a:rPr lang="en-US" sz="900" spc="10" dirty="0" err="1">
                          <a:effectLst/>
                          <a:latin typeface="Arial" panose="020B0604020202020204" pitchFamily="34" charset="0"/>
                          <a:ea typeface="Arial" panose="020B0604020202020204" pitchFamily="34" charset="0"/>
                        </a:rPr>
                        <a:t>e</a:t>
                      </a:r>
                      <a:r>
                        <a:rPr lang="en-US" sz="900" spc="-5" dirty="0" err="1">
                          <a:effectLst/>
                          <a:latin typeface="Arial" panose="020B0604020202020204" pitchFamily="34" charset="0"/>
                          <a:ea typeface="Arial" panose="020B0604020202020204" pitchFamily="34" charset="0"/>
                        </a:rPr>
                        <a:t>l</a:t>
                      </a:r>
                      <a:r>
                        <a:rPr lang="en-US" sz="900" spc="10" dirty="0" err="1">
                          <a:effectLst/>
                          <a:latin typeface="Arial" panose="020B0604020202020204" pitchFamily="34" charset="0"/>
                          <a:ea typeface="Arial" panose="020B0604020202020204" pitchFamily="34" charset="0"/>
                        </a:rPr>
                        <a:t>e</a:t>
                      </a:r>
                      <a:r>
                        <a:rPr lang="en-US" sz="900" spc="-10" dirty="0" err="1">
                          <a:effectLst/>
                          <a:latin typeface="Arial" panose="020B0604020202020204" pitchFamily="34" charset="0"/>
                          <a:ea typeface="Arial" panose="020B0604020202020204" pitchFamily="34" charset="0"/>
                        </a:rPr>
                        <a:t>m</a:t>
                      </a:r>
                      <a:r>
                        <a:rPr lang="en-US" sz="900" spc="-15" dirty="0" err="1">
                          <a:effectLst/>
                          <a:latin typeface="Arial" panose="020B0604020202020204" pitchFamily="34" charset="0"/>
                          <a:ea typeface="Arial" panose="020B0604020202020204" pitchFamily="34" charset="0"/>
                        </a:rPr>
                        <a:t>e</a:t>
                      </a:r>
                      <a:r>
                        <a:rPr lang="en-US" sz="900" spc="10" dirty="0" err="1">
                          <a:effectLst/>
                          <a:latin typeface="Arial" panose="020B0604020202020204" pitchFamily="34" charset="0"/>
                          <a:ea typeface="Arial" panose="020B0604020202020204" pitchFamily="34" charset="0"/>
                        </a:rPr>
                        <a:t>n</a:t>
                      </a:r>
                      <a:r>
                        <a:rPr lang="en-US" sz="900" spc="5" dirty="0" err="1">
                          <a:effectLst/>
                          <a:latin typeface="Arial" panose="020B0604020202020204" pitchFamily="34" charset="0"/>
                          <a:ea typeface="Arial" panose="020B0604020202020204" pitchFamily="34" charset="0"/>
                        </a:rPr>
                        <a:t>t</a:t>
                      </a:r>
                      <a:r>
                        <a:rPr lang="en-US" sz="900" spc="-15" dirty="0" err="1">
                          <a:effectLst/>
                          <a:latin typeface="Arial" panose="020B0604020202020204" pitchFamily="34" charset="0"/>
                          <a:ea typeface="Arial" panose="020B0604020202020204" pitchFamily="34" charset="0"/>
                        </a:rPr>
                        <a:t>o</a:t>
                      </a:r>
                      <a:r>
                        <a:rPr lang="en-US" sz="900" dirty="0" err="1">
                          <a:effectLst/>
                          <a:latin typeface="Arial" panose="020B0604020202020204" pitchFamily="34" charset="0"/>
                          <a:ea typeface="Arial" panose="020B0604020202020204" pitchFamily="34" charset="0"/>
                        </a:rPr>
                        <a:t>s</a:t>
                      </a:r>
                      <a:r>
                        <a:rPr lang="en-US" sz="900" dirty="0">
                          <a:effectLst/>
                          <a:latin typeface="Arial" panose="020B0604020202020204" pitchFamily="34" charset="0"/>
                          <a:ea typeface="Arial" panose="020B0604020202020204" pitchFamily="34" charset="0"/>
                        </a:rPr>
                        <a:t> </a:t>
                      </a:r>
                      <a:r>
                        <a:rPr lang="en-US" sz="900" spc="10" dirty="0" err="1">
                          <a:effectLst/>
                          <a:latin typeface="Arial" panose="020B0604020202020204" pitchFamily="34" charset="0"/>
                          <a:ea typeface="Arial" panose="020B0604020202020204" pitchFamily="34" charset="0"/>
                        </a:rPr>
                        <a:t>ob</a:t>
                      </a:r>
                      <a:r>
                        <a:rPr lang="en-US" sz="900" spc="-5" dirty="0" err="1">
                          <a:effectLst/>
                          <a:latin typeface="Arial" panose="020B0604020202020204" pitchFamily="34" charset="0"/>
                          <a:ea typeface="Arial" panose="020B0604020202020204" pitchFamily="34" charset="0"/>
                        </a:rPr>
                        <a:t>j</a:t>
                      </a:r>
                      <a:r>
                        <a:rPr lang="en-US" sz="900" spc="-15" dirty="0" err="1">
                          <a:effectLst/>
                          <a:latin typeface="Arial" panose="020B0604020202020204" pitchFamily="34" charset="0"/>
                          <a:ea typeface="Arial" panose="020B0604020202020204" pitchFamily="34" charset="0"/>
                        </a:rPr>
                        <a:t>e</a:t>
                      </a:r>
                      <a:r>
                        <a:rPr lang="en-US" sz="900" spc="5" dirty="0" err="1">
                          <a:effectLst/>
                          <a:latin typeface="Arial" panose="020B0604020202020204" pitchFamily="34" charset="0"/>
                          <a:ea typeface="Arial" panose="020B0604020202020204" pitchFamily="34" charset="0"/>
                        </a:rPr>
                        <a:t>t</a:t>
                      </a:r>
                      <a:r>
                        <a:rPr lang="en-US" sz="900" spc="-5" dirty="0" err="1">
                          <a:effectLst/>
                          <a:latin typeface="Arial" panose="020B0604020202020204" pitchFamily="34" charset="0"/>
                          <a:ea typeface="Arial" panose="020B0604020202020204" pitchFamily="34" charset="0"/>
                        </a:rPr>
                        <a:t>i</a:t>
                      </a:r>
                      <a:r>
                        <a:rPr lang="en-US" sz="900" dirty="0" err="1">
                          <a:effectLst/>
                          <a:latin typeface="Arial" panose="020B0604020202020204" pitchFamily="34" charset="0"/>
                          <a:ea typeface="Arial" panose="020B0604020202020204" pitchFamily="34" charset="0"/>
                        </a:rPr>
                        <a:t>v</a:t>
                      </a:r>
                      <a:r>
                        <a:rPr lang="en-US" sz="900" spc="10" dirty="0" err="1">
                          <a:effectLst/>
                          <a:latin typeface="Arial" panose="020B0604020202020204" pitchFamily="34" charset="0"/>
                          <a:ea typeface="Arial" panose="020B0604020202020204" pitchFamily="34" charset="0"/>
                        </a:rPr>
                        <a:t>o</a:t>
                      </a:r>
                      <a:r>
                        <a:rPr lang="en-US" sz="900" dirty="0" err="1">
                          <a:effectLst/>
                          <a:latin typeface="Arial" panose="020B0604020202020204" pitchFamily="34" charset="0"/>
                          <a:ea typeface="Arial" panose="020B0604020202020204" pitchFamily="34" charset="0"/>
                        </a:rPr>
                        <a:t>s</a:t>
                      </a:r>
                      <a:r>
                        <a:rPr lang="en-US" sz="900" dirty="0">
                          <a:effectLst/>
                          <a:latin typeface="Arial" panose="020B0604020202020204" pitchFamily="34" charset="0"/>
                          <a:ea typeface="Arial" panose="020B0604020202020204" pitchFamily="34" charset="0"/>
                        </a:rPr>
                        <a:t>       </a:t>
                      </a:r>
                      <a:r>
                        <a:rPr lang="en-US" sz="900" spc="225" dirty="0">
                          <a:effectLst/>
                          <a:latin typeface="Arial" panose="020B0604020202020204" pitchFamily="34" charset="0"/>
                          <a:ea typeface="Arial" panose="020B0604020202020204" pitchFamily="34" charset="0"/>
                        </a:rPr>
                        <a:t> </a:t>
                      </a:r>
                      <a:r>
                        <a:rPr lang="en-US" sz="900" spc="-15" dirty="0">
                          <a:effectLst/>
                          <a:latin typeface="Arial" panose="020B0604020202020204" pitchFamily="34" charset="0"/>
                          <a:ea typeface="Arial" panose="020B0604020202020204" pitchFamily="34" charset="0"/>
                        </a:rPr>
                        <a:t>d</a:t>
                      </a:r>
                      <a:r>
                        <a:rPr lang="en-US" sz="900" dirty="0">
                          <a:effectLst/>
                          <a:latin typeface="Arial" panose="020B0604020202020204" pitchFamily="34" charset="0"/>
                          <a:ea typeface="Arial" panose="020B0604020202020204" pitchFamily="34" charset="0"/>
                        </a:rPr>
                        <a:t>e </a:t>
                      </a:r>
                      <a:r>
                        <a:rPr lang="en-US" sz="900" spc="10" dirty="0" err="1">
                          <a:effectLst/>
                          <a:latin typeface="Arial" panose="020B0604020202020204" pitchFamily="34" charset="0"/>
                          <a:ea typeface="Arial" panose="020B0604020202020204" pitchFamily="34" charset="0"/>
                        </a:rPr>
                        <a:t>ap</a:t>
                      </a:r>
                      <a:r>
                        <a:rPr lang="en-US" sz="900" spc="-10" dirty="0" err="1">
                          <a:effectLst/>
                          <a:latin typeface="Arial" panose="020B0604020202020204" pitchFamily="34" charset="0"/>
                          <a:ea typeface="Arial" panose="020B0604020202020204" pitchFamily="34" charset="0"/>
                        </a:rPr>
                        <a:t>r</a:t>
                      </a:r>
                      <a:r>
                        <a:rPr lang="en-US" sz="900" spc="10" dirty="0" err="1">
                          <a:effectLst/>
                          <a:latin typeface="Arial" panose="020B0604020202020204" pitchFamily="34" charset="0"/>
                          <a:ea typeface="Arial" panose="020B0604020202020204" pitchFamily="34" charset="0"/>
                        </a:rPr>
                        <a:t>e</a:t>
                      </a:r>
                      <a:r>
                        <a:rPr lang="en-US" sz="900" dirty="0" err="1">
                          <a:effectLst/>
                          <a:latin typeface="Arial" panose="020B0604020202020204" pitchFamily="34" charset="0"/>
                          <a:ea typeface="Arial" panose="020B0604020202020204" pitchFamily="34" charset="0"/>
                        </a:rPr>
                        <a:t>c</a:t>
                      </a:r>
                      <a:r>
                        <a:rPr lang="en-US" sz="900" spc="-30" dirty="0" err="1">
                          <a:effectLst/>
                          <a:latin typeface="Arial" panose="020B0604020202020204" pitchFamily="34" charset="0"/>
                          <a:ea typeface="Arial" panose="020B0604020202020204" pitchFamily="34" charset="0"/>
                        </a:rPr>
                        <a:t>i</a:t>
                      </a:r>
                      <a:r>
                        <a:rPr lang="en-US" sz="900" spc="10" dirty="0" err="1">
                          <a:effectLst/>
                          <a:latin typeface="Arial" panose="020B0604020202020204" pitchFamily="34" charset="0"/>
                          <a:ea typeface="Arial" panose="020B0604020202020204" pitchFamily="34" charset="0"/>
                        </a:rPr>
                        <a:t>a</a:t>
                      </a:r>
                      <a:r>
                        <a:rPr lang="en-US" sz="900" dirty="0" err="1">
                          <a:effectLst/>
                          <a:latin typeface="Arial" panose="020B0604020202020204" pitchFamily="34" charset="0"/>
                          <a:ea typeface="Arial" panose="020B0604020202020204" pitchFamily="34" charset="0"/>
                        </a:rPr>
                        <a:t>c</a:t>
                      </a:r>
                      <a:r>
                        <a:rPr lang="en-US" sz="900" spc="-5" dirty="0" err="1">
                          <a:effectLst/>
                          <a:latin typeface="Arial" panose="020B0604020202020204" pitchFamily="34" charset="0"/>
                          <a:ea typeface="Arial" panose="020B0604020202020204" pitchFamily="34" charset="0"/>
                        </a:rPr>
                        <a:t>i</a:t>
                      </a:r>
                      <a:r>
                        <a:rPr lang="en-US" sz="900" spc="-15" dirty="0" err="1">
                          <a:effectLst/>
                          <a:latin typeface="Arial" panose="020B0604020202020204" pitchFamily="34" charset="0"/>
                          <a:ea typeface="Arial" panose="020B0604020202020204" pitchFamily="34" charset="0"/>
                        </a:rPr>
                        <a:t>ó</a:t>
                      </a:r>
                      <a:r>
                        <a:rPr lang="en-US" sz="900" dirty="0" err="1">
                          <a:effectLst/>
                          <a:latin typeface="Arial" panose="020B0604020202020204" pitchFamily="34" charset="0"/>
                          <a:ea typeface="Arial" panose="020B0604020202020204" pitchFamily="34" charset="0"/>
                        </a:rPr>
                        <a:t>n</a:t>
                      </a:r>
                      <a:r>
                        <a:rPr lang="en-US" sz="900" dirty="0">
                          <a:effectLst/>
                          <a:latin typeface="Arial" panose="020B0604020202020204" pitchFamily="34" charset="0"/>
                          <a:ea typeface="Arial" panose="020B0604020202020204" pitchFamily="34" charset="0"/>
                        </a:rPr>
                        <a:t> </a:t>
                      </a:r>
                      <a:r>
                        <a:rPr lang="en-US" sz="900" spc="10" dirty="0" err="1">
                          <a:effectLst/>
                          <a:latin typeface="Arial" panose="020B0604020202020204" pitchFamily="34" charset="0"/>
                          <a:ea typeface="Arial" panose="020B0604020202020204" pitchFamily="34" charset="0"/>
                        </a:rPr>
                        <a:t>e</a:t>
                      </a:r>
                      <a:r>
                        <a:rPr lang="en-US" sz="900" dirty="0" err="1">
                          <a:effectLst/>
                          <a:latin typeface="Arial" panose="020B0604020202020204" pitchFamily="34" charset="0"/>
                          <a:ea typeface="Arial" panose="020B0604020202020204" pitchFamily="34" charset="0"/>
                        </a:rPr>
                        <a:t>s</a:t>
                      </a:r>
                      <a:r>
                        <a:rPr lang="en-US" sz="900" spc="5" dirty="0" err="1">
                          <a:effectLst/>
                          <a:latin typeface="Arial" panose="020B0604020202020204" pitchFamily="34" charset="0"/>
                          <a:ea typeface="Arial" panose="020B0604020202020204" pitchFamily="34" charset="0"/>
                        </a:rPr>
                        <a:t>t</a:t>
                      </a:r>
                      <a:r>
                        <a:rPr lang="en-US" sz="900" spc="-15" dirty="0" err="1">
                          <a:effectLst/>
                          <a:latin typeface="Arial" panose="020B0604020202020204" pitchFamily="34" charset="0"/>
                          <a:ea typeface="Arial" panose="020B0604020202020204" pitchFamily="34" charset="0"/>
                        </a:rPr>
                        <a:t>é</a:t>
                      </a:r>
                      <a:r>
                        <a:rPr lang="en-US" sz="900" spc="5" dirty="0" err="1">
                          <a:effectLst/>
                          <a:latin typeface="Arial" panose="020B0604020202020204" pitchFamily="34" charset="0"/>
                          <a:ea typeface="Arial" panose="020B0604020202020204" pitchFamily="34" charset="0"/>
                        </a:rPr>
                        <a:t>t</a:t>
                      </a:r>
                      <a:r>
                        <a:rPr lang="en-US" sz="900" spc="-5" dirty="0" err="1">
                          <a:effectLst/>
                          <a:latin typeface="Arial" panose="020B0604020202020204" pitchFamily="34" charset="0"/>
                          <a:ea typeface="Arial" panose="020B0604020202020204" pitchFamily="34" charset="0"/>
                        </a:rPr>
                        <a:t>i</a:t>
                      </a:r>
                      <a:r>
                        <a:rPr lang="en-US" sz="900" dirty="0" err="1">
                          <a:effectLst/>
                          <a:latin typeface="Arial" panose="020B0604020202020204" pitchFamily="34" charset="0"/>
                          <a:ea typeface="Arial" panose="020B0604020202020204" pitchFamily="34" charset="0"/>
                        </a:rPr>
                        <a:t>c</a:t>
                      </a:r>
                      <a:r>
                        <a:rPr lang="en-US" sz="900" spc="10" dirty="0" err="1">
                          <a:effectLst/>
                          <a:latin typeface="Arial" panose="020B0604020202020204" pitchFamily="34" charset="0"/>
                          <a:ea typeface="Arial" panose="020B0604020202020204" pitchFamily="34" charset="0"/>
                        </a:rPr>
                        <a:t>a</a:t>
                      </a:r>
                      <a:r>
                        <a:rPr lang="en-US" sz="900" dirty="0">
                          <a:effectLst/>
                          <a:latin typeface="Arial" panose="020B0604020202020204" pitchFamily="34" charset="0"/>
                          <a:ea typeface="Arial" panose="020B0604020202020204" pitchFamily="34" charset="0"/>
                        </a:rPr>
                        <a:t>.</a:t>
                      </a:r>
                      <a:endParaRPr lang="es-MX" sz="900" dirty="0">
                        <a:effectLst/>
                        <a:latin typeface="Times New Roman" panose="02020603050405020304" pitchFamily="18" charset="0"/>
                        <a:ea typeface="Times New Roman" panose="02020603050405020304" pitchFamily="18" charset="0"/>
                      </a:endParaRPr>
                    </a:p>
                    <a:p>
                      <a:pPr>
                        <a:lnSpc>
                          <a:spcPts val="500"/>
                        </a:lnSpc>
                        <a:spcBef>
                          <a:spcPts val="30"/>
                        </a:spcBef>
                        <a:spcAft>
                          <a:spcPts val="0"/>
                        </a:spcAft>
                      </a:pPr>
                      <a:r>
                        <a:rPr lang="en-US" sz="900" dirty="0">
                          <a:effectLst/>
                          <a:latin typeface="Times New Roman" panose="02020603050405020304" pitchFamily="18" charset="0"/>
                          <a:ea typeface="Times New Roman" panose="02020603050405020304" pitchFamily="18" charset="0"/>
                        </a:rPr>
                        <a:t> </a:t>
                      </a:r>
                      <a:endParaRPr lang="es-MX" sz="900" dirty="0">
                        <a:effectLst/>
                        <a:latin typeface="Times New Roman" panose="02020603050405020304" pitchFamily="18" charset="0"/>
                        <a:ea typeface="Times New Roman" panose="02020603050405020304" pitchFamily="18" charset="0"/>
                      </a:endParaRPr>
                    </a:p>
                    <a:p>
                      <a:pPr marL="66675">
                        <a:spcAft>
                          <a:spcPts val="0"/>
                        </a:spcAft>
                      </a:pPr>
                      <a:r>
                        <a:rPr lang="en-US" sz="900" b="1" spc="5" dirty="0" err="1">
                          <a:effectLst/>
                          <a:latin typeface="Arial" panose="020B0604020202020204" pitchFamily="34" charset="0"/>
                          <a:ea typeface="Arial" panose="020B0604020202020204" pitchFamily="34" charset="0"/>
                        </a:rPr>
                        <a:t>E</a:t>
                      </a:r>
                      <a:r>
                        <a:rPr lang="en-US" sz="900" b="1" spc="10" dirty="0" err="1">
                          <a:effectLst/>
                          <a:latin typeface="Arial" panose="020B0604020202020204" pitchFamily="34" charset="0"/>
                          <a:ea typeface="Arial" panose="020B0604020202020204" pitchFamily="34" charset="0"/>
                        </a:rPr>
                        <a:t>x</a:t>
                      </a:r>
                      <a:r>
                        <a:rPr lang="en-US" sz="900" b="1" spc="-10" dirty="0" err="1">
                          <a:effectLst/>
                          <a:latin typeface="Arial" panose="020B0604020202020204" pitchFamily="34" charset="0"/>
                          <a:ea typeface="Arial" panose="020B0604020202020204" pitchFamily="34" charset="0"/>
                        </a:rPr>
                        <a:t>t</a:t>
                      </a:r>
                      <a:r>
                        <a:rPr lang="en-US" sz="900" b="1" spc="10" dirty="0" err="1">
                          <a:effectLst/>
                          <a:latin typeface="Arial" panose="020B0604020202020204" pitchFamily="34" charset="0"/>
                          <a:ea typeface="Arial" panose="020B0604020202020204" pitchFamily="34" charset="0"/>
                        </a:rPr>
                        <a:t>e</a:t>
                      </a:r>
                      <a:r>
                        <a:rPr lang="en-US" sz="900" b="1" dirty="0" err="1">
                          <a:effectLst/>
                          <a:latin typeface="Arial" panose="020B0604020202020204" pitchFamily="34" charset="0"/>
                          <a:ea typeface="Arial" panose="020B0604020202020204" pitchFamily="34" charset="0"/>
                        </a:rPr>
                        <a:t>n</a:t>
                      </a:r>
                      <a:r>
                        <a:rPr lang="en-US" sz="900" b="1" spc="-5" dirty="0" err="1">
                          <a:effectLst/>
                          <a:latin typeface="Arial" panose="020B0604020202020204" pitchFamily="34" charset="0"/>
                          <a:ea typeface="Arial" panose="020B0604020202020204" pitchFamily="34" charset="0"/>
                        </a:rPr>
                        <a:t>d</a:t>
                      </a:r>
                      <a:r>
                        <a:rPr lang="en-US" sz="900" b="1" spc="-20" dirty="0" err="1">
                          <a:effectLst/>
                          <a:latin typeface="Arial" panose="020B0604020202020204" pitchFamily="34" charset="0"/>
                          <a:ea typeface="Arial" panose="020B0604020202020204" pitchFamily="34" charset="0"/>
                        </a:rPr>
                        <a:t>i</a:t>
                      </a:r>
                      <a:r>
                        <a:rPr lang="en-US" sz="900" b="1" dirty="0" err="1">
                          <a:effectLst/>
                          <a:latin typeface="Arial" panose="020B0604020202020204" pitchFamily="34" charset="0"/>
                          <a:ea typeface="Arial" panose="020B0604020202020204" pitchFamily="34" charset="0"/>
                        </a:rPr>
                        <a:t>d</a:t>
                      </a:r>
                      <a:r>
                        <a:rPr lang="en-US" sz="900" b="1" spc="5" dirty="0" err="1">
                          <a:effectLst/>
                          <a:latin typeface="Arial" panose="020B0604020202020204" pitchFamily="34" charset="0"/>
                          <a:ea typeface="Arial" panose="020B0604020202020204" pitchFamily="34" charset="0"/>
                        </a:rPr>
                        <a:t>a</a:t>
                      </a:r>
                      <a:r>
                        <a:rPr lang="en-US" sz="900" b="1" dirty="0" err="1">
                          <a:effectLst/>
                          <a:latin typeface="Arial" panose="020B0604020202020204" pitchFamily="34" charset="0"/>
                          <a:ea typeface="Arial" panose="020B0604020202020204" pitchFamily="34" charset="0"/>
                        </a:rPr>
                        <a:t>s</a:t>
                      </a:r>
                      <a:endParaRPr lang="es-MX" sz="900" dirty="0">
                        <a:effectLst/>
                        <a:latin typeface="Times New Roman" panose="02020603050405020304" pitchFamily="18" charset="0"/>
                        <a:ea typeface="Times New Roman" panose="02020603050405020304" pitchFamily="18" charset="0"/>
                      </a:endParaRPr>
                    </a:p>
                    <a:p>
                      <a:pPr>
                        <a:lnSpc>
                          <a:spcPts val="500"/>
                        </a:lnSpc>
                        <a:spcBef>
                          <a:spcPts val="35"/>
                        </a:spcBef>
                        <a:spcAft>
                          <a:spcPts val="0"/>
                        </a:spcAft>
                      </a:pPr>
                      <a:r>
                        <a:rPr lang="en-US" sz="900" dirty="0">
                          <a:effectLst/>
                          <a:latin typeface="Times New Roman" panose="02020603050405020304" pitchFamily="18" charset="0"/>
                          <a:ea typeface="Times New Roman" panose="02020603050405020304" pitchFamily="18" charset="0"/>
                        </a:rPr>
                        <a:t> </a:t>
                      </a:r>
                      <a:endParaRPr lang="es-MX" sz="900" dirty="0">
                        <a:effectLst/>
                        <a:latin typeface="Times New Roman" panose="02020603050405020304" pitchFamily="18" charset="0"/>
                        <a:ea typeface="Times New Roman" panose="02020603050405020304" pitchFamily="18" charset="0"/>
                      </a:endParaRPr>
                    </a:p>
                    <a:p>
                      <a:pPr marL="66675" marR="133985">
                        <a:spcAft>
                          <a:spcPts val="0"/>
                        </a:spcAft>
                      </a:pPr>
                      <a:r>
                        <a:rPr lang="en-US" sz="900" b="1" spc="10" dirty="0">
                          <a:effectLst/>
                          <a:latin typeface="Arial" panose="020B0604020202020204" pitchFamily="34" charset="0"/>
                          <a:ea typeface="Arial" panose="020B0604020202020204" pitchFamily="34" charset="0"/>
                        </a:rPr>
                        <a:t>4</a:t>
                      </a:r>
                      <a:r>
                        <a:rPr lang="en-US" sz="900" b="1" dirty="0">
                          <a:effectLst/>
                          <a:latin typeface="Arial" panose="020B0604020202020204" pitchFamily="34" charset="0"/>
                          <a:ea typeface="Arial" panose="020B0604020202020204" pitchFamily="34" charset="0"/>
                        </a:rPr>
                        <a:t>.</a:t>
                      </a:r>
                      <a:r>
                        <a:rPr lang="en-US" sz="900" b="1" spc="10" dirty="0">
                          <a:effectLst/>
                          <a:latin typeface="Arial" panose="020B0604020202020204" pitchFamily="34" charset="0"/>
                          <a:ea typeface="Arial" panose="020B0604020202020204" pitchFamily="34" charset="0"/>
                        </a:rPr>
                        <a:t> </a:t>
                      </a:r>
                      <a:r>
                        <a:rPr lang="en-US" sz="900" spc="-5" dirty="0" err="1">
                          <a:effectLst/>
                          <a:latin typeface="Arial" panose="020B0604020202020204" pitchFamily="34" charset="0"/>
                          <a:ea typeface="Arial" panose="020B0604020202020204" pitchFamily="34" charset="0"/>
                        </a:rPr>
                        <a:t>C</a:t>
                      </a:r>
                      <a:r>
                        <a:rPr lang="en-US" sz="900" spc="10" dirty="0" err="1">
                          <a:effectLst/>
                          <a:latin typeface="Arial" panose="020B0604020202020204" pitchFamily="34" charset="0"/>
                          <a:ea typeface="Arial" panose="020B0604020202020204" pitchFamily="34" charset="0"/>
                        </a:rPr>
                        <a:t>o</a:t>
                      </a:r>
                      <a:r>
                        <a:rPr lang="en-US" sz="900" spc="-30" dirty="0" err="1">
                          <a:effectLst/>
                          <a:latin typeface="Arial" panose="020B0604020202020204" pitchFamily="34" charset="0"/>
                          <a:ea typeface="Arial" panose="020B0604020202020204" pitchFamily="34" charset="0"/>
                        </a:rPr>
                        <a:t>m</a:t>
                      </a:r>
                      <a:r>
                        <a:rPr lang="en-US" sz="900" spc="10" dirty="0" err="1">
                          <a:effectLst/>
                          <a:latin typeface="Arial" panose="020B0604020202020204" pitchFamily="34" charset="0"/>
                          <a:ea typeface="Arial" panose="020B0604020202020204" pitchFamily="34" charset="0"/>
                        </a:rPr>
                        <a:t>pa</a:t>
                      </a:r>
                      <a:r>
                        <a:rPr lang="en-US" sz="900" spc="-10" dirty="0" err="1">
                          <a:effectLst/>
                          <a:latin typeface="Arial" panose="020B0604020202020204" pitchFamily="34" charset="0"/>
                          <a:ea typeface="Arial" panose="020B0604020202020204" pitchFamily="34" charset="0"/>
                        </a:rPr>
                        <a:t>r</a:t>
                      </a:r>
                      <a:r>
                        <a:rPr lang="en-US" sz="900" spc="-20" dirty="0" err="1">
                          <a:effectLst/>
                          <a:latin typeface="Arial" panose="020B0604020202020204" pitchFamily="34" charset="0"/>
                          <a:ea typeface="Arial" panose="020B0604020202020204" pitchFamily="34" charset="0"/>
                        </a:rPr>
                        <a:t>t</a:t>
                      </a:r>
                      <a:r>
                        <a:rPr lang="en-US" sz="900" dirty="0" err="1">
                          <a:effectLst/>
                          <a:latin typeface="Arial" panose="020B0604020202020204" pitchFamily="34" charset="0"/>
                          <a:ea typeface="Arial" panose="020B0604020202020204" pitchFamily="34" charset="0"/>
                        </a:rPr>
                        <a:t>e</a:t>
                      </a:r>
                      <a:r>
                        <a:rPr lang="en-US" sz="900" dirty="0">
                          <a:effectLst/>
                          <a:latin typeface="Arial" panose="020B0604020202020204" pitchFamily="34" charset="0"/>
                          <a:ea typeface="Arial" panose="020B0604020202020204" pitchFamily="34" charset="0"/>
                        </a:rPr>
                        <a:t> </a:t>
                      </a:r>
                      <a:r>
                        <a:rPr lang="en-US" sz="900" spc="10" dirty="0" err="1">
                          <a:effectLst/>
                          <a:latin typeface="Arial" panose="020B0604020202020204" pitchFamily="34" charset="0"/>
                          <a:ea typeface="Arial" panose="020B0604020202020204" pitchFamily="34" charset="0"/>
                        </a:rPr>
                        <a:t>e</a:t>
                      </a:r>
                      <a:r>
                        <a:rPr lang="en-US" sz="900" dirty="0" err="1">
                          <a:effectLst/>
                          <a:latin typeface="Arial" panose="020B0604020202020204" pitchFamily="34" charset="0"/>
                          <a:ea typeface="Arial" panose="020B0604020202020204" pitchFamily="34" charset="0"/>
                        </a:rPr>
                        <a:t>x</a:t>
                      </a:r>
                      <a:r>
                        <a:rPr lang="en-US" sz="900" spc="10" dirty="0" err="1">
                          <a:effectLst/>
                          <a:latin typeface="Arial" panose="020B0604020202020204" pitchFamily="34" charset="0"/>
                          <a:ea typeface="Arial" panose="020B0604020202020204" pitchFamily="34" charset="0"/>
                        </a:rPr>
                        <a:t>p</a:t>
                      </a:r>
                      <a:r>
                        <a:rPr lang="en-US" sz="900" spc="-10" dirty="0" err="1">
                          <a:effectLst/>
                          <a:latin typeface="Arial" panose="020B0604020202020204" pitchFamily="34" charset="0"/>
                          <a:ea typeface="Arial" panose="020B0604020202020204" pitchFamily="34" charset="0"/>
                        </a:rPr>
                        <a:t>r</a:t>
                      </a:r>
                      <a:r>
                        <a:rPr lang="en-US" sz="900" spc="10" dirty="0" err="1">
                          <a:effectLst/>
                          <a:latin typeface="Arial" panose="020B0604020202020204" pitchFamily="34" charset="0"/>
                          <a:ea typeface="Arial" panose="020B0604020202020204" pitchFamily="34" charset="0"/>
                        </a:rPr>
                        <a:t>e</a:t>
                      </a:r>
                      <a:r>
                        <a:rPr lang="en-US" sz="900" dirty="0" err="1">
                          <a:effectLst/>
                          <a:latin typeface="Arial" panose="020B0604020202020204" pitchFamily="34" charset="0"/>
                          <a:ea typeface="Arial" panose="020B0604020202020204" pitchFamily="34" charset="0"/>
                        </a:rPr>
                        <a:t>s</a:t>
                      </a:r>
                      <a:r>
                        <a:rPr lang="en-US" sz="900" spc="-30" dirty="0" err="1">
                          <a:effectLst/>
                          <a:latin typeface="Arial" panose="020B0604020202020204" pitchFamily="34" charset="0"/>
                          <a:ea typeface="Arial" panose="020B0604020202020204" pitchFamily="34" charset="0"/>
                        </a:rPr>
                        <a:t>i</a:t>
                      </a:r>
                      <a:r>
                        <a:rPr lang="en-US" sz="900" spc="10" dirty="0" err="1">
                          <a:effectLst/>
                          <a:latin typeface="Arial" panose="020B0604020202020204" pitchFamily="34" charset="0"/>
                          <a:ea typeface="Arial" panose="020B0604020202020204" pitchFamily="34" charset="0"/>
                        </a:rPr>
                        <a:t>o</a:t>
                      </a:r>
                      <a:r>
                        <a:rPr lang="en-US" sz="900" spc="-15" dirty="0" err="1">
                          <a:effectLst/>
                          <a:latin typeface="Arial" panose="020B0604020202020204" pitchFamily="34" charset="0"/>
                          <a:ea typeface="Arial" panose="020B0604020202020204" pitchFamily="34" charset="0"/>
                        </a:rPr>
                        <a:t>n</a:t>
                      </a:r>
                      <a:r>
                        <a:rPr lang="en-US" sz="900" spc="10" dirty="0" err="1">
                          <a:effectLst/>
                          <a:latin typeface="Arial" panose="020B0604020202020204" pitchFamily="34" charset="0"/>
                          <a:ea typeface="Arial" panose="020B0604020202020204" pitchFamily="34" charset="0"/>
                        </a:rPr>
                        <a:t>e</a:t>
                      </a:r>
                      <a:r>
                        <a:rPr lang="en-US" sz="900" dirty="0" err="1">
                          <a:effectLst/>
                          <a:latin typeface="Arial" panose="020B0604020202020204" pitchFamily="34" charset="0"/>
                          <a:ea typeface="Arial" panose="020B0604020202020204" pitchFamily="34" charset="0"/>
                        </a:rPr>
                        <a:t>s</a:t>
                      </a:r>
                      <a:r>
                        <a:rPr lang="en-US" sz="900" dirty="0">
                          <a:effectLst/>
                          <a:latin typeface="Arial" panose="020B0604020202020204" pitchFamily="34" charset="0"/>
                          <a:ea typeface="Arial" panose="020B0604020202020204" pitchFamily="34" charset="0"/>
                        </a:rPr>
                        <a:t> </a:t>
                      </a:r>
                      <a:r>
                        <a:rPr lang="en-US" sz="900" spc="10" dirty="0" err="1">
                          <a:effectLst/>
                          <a:latin typeface="Arial" panose="020B0604020202020204" pitchFamily="34" charset="0"/>
                          <a:ea typeface="Arial" panose="020B0604020202020204" pitchFamily="34" charset="0"/>
                        </a:rPr>
                        <a:t>a</a:t>
                      </a:r>
                      <a:r>
                        <a:rPr lang="en-US" sz="900" spc="-10" dirty="0" err="1">
                          <a:effectLst/>
                          <a:latin typeface="Arial" panose="020B0604020202020204" pitchFamily="34" charset="0"/>
                          <a:ea typeface="Arial" panose="020B0604020202020204" pitchFamily="34" charset="0"/>
                        </a:rPr>
                        <a:t>r</a:t>
                      </a:r>
                      <a:r>
                        <a:rPr lang="en-US" sz="900" spc="5" dirty="0" err="1">
                          <a:effectLst/>
                          <a:latin typeface="Arial" panose="020B0604020202020204" pitchFamily="34" charset="0"/>
                          <a:ea typeface="Arial" panose="020B0604020202020204" pitchFamily="34" charset="0"/>
                        </a:rPr>
                        <a:t>t</a:t>
                      </a:r>
                      <a:r>
                        <a:rPr lang="en-US" sz="900" spc="-20" dirty="0" err="1">
                          <a:effectLst/>
                          <a:latin typeface="Arial" panose="020B0604020202020204" pitchFamily="34" charset="0"/>
                          <a:ea typeface="Arial" panose="020B0604020202020204" pitchFamily="34" charset="0"/>
                        </a:rPr>
                        <a:t>í</a:t>
                      </a:r>
                      <a:r>
                        <a:rPr lang="en-US" sz="900" dirty="0" err="1">
                          <a:effectLst/>
                          <a:latin typeface="Arial" panose="020B0604020202020204" pitchFamily="34" charset="0"/>
                          <a:ea typeface="Arial" panose="020B0604020202020204" pitchFamily="34" charset="0"/>
                        </a:rPr>
                        <a:t>s</a:t>
                      </a:r>
                      <a:r>
                        <a:rPr lang="en-US" sz="900" spc="5" dirty="0" err="1">
                          <a:effectLst/>
                          <a:latin typeface="Arial" panose="020B0604020202020204" pitchFamily="34" charset="0"/>
                          <a:ea typeface="Arial" panose="020B0604020202020204" pitchFamily="34" charset="0"/>
                        </a:rPr>
                        <a:t>t</a:t>
                      </a:r>
                      <a:r>
                        <a:rPr lang="en-US" sz="900" spc="-5" dirty="0" err="1">
                          <a:effectLst/>
                          <a:latin typeface="Arial" panose="020B0604020202020204" pitchFamily="34" charset="0"/>
                          <a:ea typeface="Arial" panose="020B0604020202020204" pitchFamily="34" charset="0"/>
                        </a:rPr>
                        <a:t>i</a:t>
                      </a:r>
                      <a:r>
                        <a:rPr lang="en-US" sz="900" dirty="0" err="1">
                          <a:effectLst/>
                          <a:latin typeface="Arial" panose="020B0604020202020204" pitchFamily="34" charset="0"/>
                          <a:ea typeface="Arial" panose="020B0604020202020204" pitchFamily="34" charset="0"/>
                        </a:rPr>
                        <a:t>c</a:t>
                      </a:r>
                      <a:r>
                        <a:rPr lang="en-US" sz="900" spc="10" dirty="0" err="1">
                          <a:effectLst/>
                          <a:latin typeface="Arial" panose="020B0604020202020204" pitchFamily="34" charset="0"/>
                          <a:ea typeface="Arial" panose="020B0604020202020204" pitchFamily="34" charset="0"/>
                        </a:rPr>
                        <a:t>a</a:t>
                      </a:r>
                      <a:r>
                        <a:rPr lang="en-US" sz="900" dirty="0" err="1">
                          <a:effectLst/>
                          <a:latin typeface="Arial" panose="020B0604020202020204" pitchFamily="34" charset="0"/>
                          <a:ea typeface="Arial" panose="020B0604020202020204" pitchFamily="34" charset="0"/>
                        </a:rPr>
                        <a:t>s</a:t>
                      </a:r>
                      <a:r>
                        <a:rPr lang="en-US" sz="900" spc="5" dirty="0">
                          <a:effectLst/>
                          <a:latin typeface="Arial" panose="020B0604020202020204" pitchFamily="34" charset="0"/>
                          <a:ea typeface="Arial" panose="020B0604020202020204" pitchFamily="34" charset="0"/>
                        </a:rPr>
                        <a:t> </a:t>
                      </a:r>
                      <a:r>
                        <a:rPr lang="en-US" sz="900" spc="-15" dirty="0">
                          <a:effectLst/>
                          <a:latin typeface="Arial" panose="020B0604020202020204" pitchFamily="34" charset="0"/>
                          <a:ea typeface="Arial" panose="020B0604020202020204" pitchFamily="34" charset="0"/>
                        </a:rPr>
                        <a:t>p</a:t>
                      </a:r>
                      <a:r>
                        <a:rPr lang="en-US" sz="900" spc="10" dirty="0">
                          <a:effectLst/>
                          <a:latin typeface="Arial" panose="020B0604020202020204" pitchFamily="34" charset="0"/>
                          <a:ea typeface="Arial" panose="020B0604020202020204" pitchFamily="34" charset="0"/>
                        </a:rPr>
                        <a:t>a</a:t>
                      </a:r>
                      <a:r>
                        <a:rPr lang="en-US" sz="900" spc="-10" dirty="0">
                          <a:effectLst/>
                          <a:latin typeface="Arial" panose="020B0604020202020204" pitchFamily="34" charset="0"/>
                          <a:ea typeface="Arial" panose="020B0604020202020204" pitchFamily="34" charset="0"/>
                        </a:rPr>
                        <a:t>r</a:t>
                      </a:r>
                      <a:r>
                        <a:rPr lang="en-US" sz="900" dirty="0">
                          <a:effectLst/>
                          <a:latin typeface="Arial" panose="020B0604020202020204" pitchFamily="34" charset="0"/>
                          <a:ea typeface="Arial" panose="020B0604020202020204" pitchFamily="34" charset="0"/>
                        </a:rPr>
                        <a:t>a </a:t>
                      </a:r>
                      <a:r>
                        <a:rPr lang="en-US" sz="900" spc="-10" dirty="0" err="1">
                          <a:effectLst/>
                          <a:latin typeface="Arial" panose="020B0604020202020204" pitchFamily="34" charset="0"/>
                          <a:ea typeface="Arial" panose="020B0604020202020204" pitchFamily="34" charset="0"/>
                        </a:rPr>
                        <a:t>r</a:t>
                      </a:r>
                      <a:r>
                        <a:rPr lang="en-US" sz="900" spc="10" dirty="0" err="1">
                          <a:effectLst/>
                          <a:latin typeface="Arial" panose="020B0604020202020204" pitchFamily="34" charset="0"/>
                          <a:ea typeface="Arial" panose="020B0604020202020204" pitchFamily="34" charset="0"/>
                        </a:rPr>
                        <a:t>e</a:t>
                      </a:r>
                      <a:r>
                        <a:rPr lang="en-US" sz="900" dirty="0" err="1">
                          <a:effectLst/>
                          <a:latin typeface="Arial" panose="020B0604020202020204" pitchFamily="34" charset="0"/>
                          <a:ea typeface="Arial" panose="020B0604020202020204" pitchFamily="34" charset="0"/>
                        </a:rPr>
                        <a:t>c</a:t>
                      </a:r>
                      <a:r>
                        <a:rPr lang="en-US" sz="900" spc="10" dirty="0" err="1">
                          <a:effectLst/>
                          <a:latin typeface="Arial" panose="020B0604020202020204" pitchFamily="34" charset="0"/>
                          <a:ea typeface="Arial" panose="020B0604020202020204" pitchFamily="34" charset="0"/>
                        </a:rPr>
                        <a:t>on</a:t>
                      </a:r>
                      <a:r>
                        <a:rPr lang="en-US" sz="900" spc="-25" dirty="0" err="1">
                          <a:effectLst/>
                          <a:latin typeface="Arial" panose="020B0604020202020204" pitchFamily="34" charset="0"/>
                          <a:ea typeface="Arial" panose="020B0604020202020204" pitchFamily="34" charset="0"/>
                        </a:rPr>
                        <a:t>s</a:t>
                      </a:r>
                      <a:r>
                        <a:rPr lang="en-US" sz="900" spc="5" dirty="0" err="1">
                          <a:effectLst/>
                          <a:latin typeface="Arial" panose="020B0604020202020204" pitchFamily="34" charset="0"/>
                          <a:ea typeface="Arial" panose="020B0604020202020204" pitchFamily="34" charset="0"/>
                        </a:rPr>
                        <a:t>t</a:t>
                      </a:r>
                      <a:r>
                        <a:rPr lang="en-US" sz="900" spc="-10" dirty="0" err="1">
                          <a:effectLst/>
                          <a:latin typeface="Arial" panose="020B0604020202020204" pitchFamily="34" charset="0"/>
                          <a:ea typeface="Arial" panose="020B0604020202020204" pitchFamily="34" charset="0"/>
                        </a:rPr>
                        <a:t>r</a:t>
                      </a:r>
                      <a:r>
                        <a:rPr lang="en-US" sz="900" spc="10" dirty="0" err="1">
                          <a:effectLst/>
                          <a:latin typeface="Arial" panose="020B0604020202020204" pitchFamily="34" charset="0"/>
                          <a:ea typeface="Arial" panose="020B0604020202020204" pitchFamily="34" charset="0"/>
                        </a:rPr>
                        <a:t>u</a:t>
                      </a:r>
                      <a:r>
                        <a:rPr lang="en-US" sz="900" spc="-5" dirty="0" err="1">
                          <a:effectLst/>
                          <a:latin typeface="Arial" panose="020B0604020202020204" pitchFamily="34" charset="0"/>
                          <a:ea typeface="Arial" panose="020B0604020202020204" pitchFamily="34" charset="0"/>
                        </a:rPr>
                        <a:t>i</a:t>
                      </a:r>
                      <a:r>
                        <a:rPr lang="en-US" sz="900" dirty="0" err="1">
                          <a:effectLst/>
                          <a:latin typeface="Arial" panose="020B0604020202020204" pitchFamily="34" charset="0"/>
                          <a:ea typeface="Arial" panose="020B0604020202020204" pitchFamily="34" charset="0"/>
                        </a:rPr>
                        <a:t>r</a:t>
                      </a:r>
                      <a:r>
                        <a:rPr lang="en-US" sz="900" dirty="0">
                          <a:effectLst/>
                          <a:latin typeface="Arial" panose="020B0604020202020204" pitchFamily="34" charset="0"/>
                          <a:ea typeface="Arial" panose="020B0604020202020204" pitchFamily="34" charset="0"/>
                        </a:rPr>
                        <a:t> su </a:t>
                      </a:r>
                      <a:r>
                        <a:rPr lang="en-US" sz="900" spc="-5" dirty="0" err="1">
                          <a:effectLst/>
                          <a:latin typeface="Arial" panose="020B0604020202020204" pitchFamily="34" charset="0"/>
                          <a:ea typeface="Arial" panose="020B0604020202020204" pitchFamily="34" charset="0"/>
                        </a:rPr>
                        <a:t>i</a:t>
                      </a:r>
                      <a:r>
                        <a:rPr lang="en-US" sz="900" spc="10" dirty="0" err="1">
                          <a:effectLst/>
                          <a:latin typeface="Arial" panose="020B0604020202020204" pitchFamily="34" charset="0"/>
                          <a:ea typeface="Arial" panose="020B0604020202020204" pitchFamily="34" charset="0"/>
                        </a:rPr>
                        <a:t>de</a:t>
                      </a:r>
                      <a:r>
                        <a:rPr lang="en-US" sz="900" spc="-15" dirty="0" err="1">
                          <a:effectLst/>
                          <a:latin typeface="Arial" panose="020B0604020202020204" pitchFamily="34" charset="0"/>
                          <a:ea typeface="Arial" panose="020B0604020202020204" pitchFamily="34" charset="0"/>
                        </a:rPr>
                        <a:t>n</a:t>
                      </a:r>
                      <a:r>
                        <a:rPr lang="en-US" sz="900" spc="5" dirty="0" err="1">
                          <a:effectLst/>
                          <a:latin typeface="Arial" panose="020B0604020202020204" pitchFamily="34" charset="0"/>
                          <a:ea typeface="Arial" panose="020B0604020202020204" pitchFamily="34" charset="0"/>
                        </a:rPr>
                        <a:t>t</a:t>
                      </a:r>
                      <a:r>
                        <a:rPr lang="en-US" sz="900" spc="-5" dirty="0" err="1">
                          <a:effectLst/>
                          <a:latin typeface="Arial" panose="020B0604020202020204" pitchFamily="34" charset="0"/>
                          <a:ea typeface="Arial" panose="020B0604020202020204" pitchFamily="34" charset="0"/>
                        </a:rPr>
                        <a:t>i</a:t>
                      </a:r>
                      <a:r>
                        <a:rPr lang="en-US" sz="900" spc="10" dirty="0" err="1">
                          <a:effectLst/>
                          <a:latin typeface="Arial" panose="020B0604020202020204" pitchFamily="34" charset="0"/>
                          <a:ea typeface="Arial" panose="020B0604020202020204" pitchFamily="34" charset="0"/>
                        </a:rPr>
                        <a:t>d</a:t>
                      </a:r>
                      <a:r>
                        <a:rPr lang="en-US" sz="900" spc="-15" dirty="0" err="1">
                          <a:effectLst/>
                          <a:latin typeface="Arial" panose="020B0604020202020204" pitchFamily="34" charset="0"/>
                          <a:ea typeface="Arial" panose="020B0604020202020204" pitchFamily="34" charset="0"/>
                        </a:rPr>
                        <a:t>a</a:t>
                      </a:r>
                      <a:r>
                        <a:rPr lang="en-US" sz="900" dirty="0" err="1">
                          <a:effectLst/>
                          <a:latin typeface="Arial" panose="020B0604020202020204" pitchFamily="34" charset="0"/>
                          <a:ea typeface="Arial" panose="020B0604020202020204" pitchFamily="34" charset="0"/>
                        </a:rPr>
                        <a:t>d</a:t>
                      </a:r>
                      <a:r>
                        <a:rPr lang="en-US" sz="900" spc="-10" dirty="0">
                          <a:effectLst/>
                          <a:latin typeface="Arial" panose="020B0604020202020204" pitchFamily="34" charset="0"/>
                          <a:ea typeface="Arial" panose="020B0604020202020204" pitchFamily="34" charset="0"/>
                        </a:rPr>
                        <a:t> </a:t>
                      </a:r>
                      <a:r>
                        <a:rPr lang="en-US" sz="900" spc="10" dirty="0">
                          <a:effectLst/>
                          <a:latin typeface="Arial" panose="020B0604020202020204" pitchFamily="34" charset="0"/>
                          <a:ea typeface="Arial" panose="020B0604020202020204" pitchFamily="34" charset="0"/>
                        </a:rPr>
                        <a:t>e</a:t>
                      </a:r>
                      <a:r>
                        <a:rPr lang="en-US" sz="900" dirty="0">
                          <a:effectLst/>
                          <a:latin typeface="Arial" panose="020B0604020202020204" pitchFamily="34" charset="0"/>
                          <a:ea typeface="Arial" panose="020B0604020202020204" pitchFamily="34" charset="0"/>
                        </a:rPr>
                        <a:t>n</a:t>
                      </a:r>
                      <a:r>
                        <a:rPr lang="en-US" sz="900" spc="-10" dirty="0">
                          <a:effectLst/>
                          <a:latin typeface="Arial" panose="020B0604020202020204" pitchFamily="34" charset="0"/>
                          <a:ea typeface="Arial" panose="020B0604020202020204" pitchFamily="34" charset="0"/>
                        </a:rPr>
                        <a:t> </a:t>
                      </a:r>
                      <a:r>
                        <a:rPr lang="en-US" sz="900" spc="-15" dirty="0">
                          <a:effectLst/>
                          <a:latin typeface="Arial" panose="020B0604020202020204" pitchFamily="34" charset="0"/>
                          <a:ea typeface="Arial" panose="020B0604020202020204" pitchFamily="34" charset="0"/>
                        </a:rPr>
                        <a:t>u</a:t>
                      </a:r>
                      <a:r>
                        <a:rPr lang="en-US" sz="900" dirty="0">
                          <a:effectLst/>
                          <a:latin typeface="Arial" panose="020B0604020202020204" pitchFamily="34" charset="0"/>
                          <a:ea typeface="Arial" panose="020B0604020202020204" pitchFamily="34" charset="0"/>
                        </a:rPr>
                        <a:t>n </a:t>
                      </a:r>
                      <a:r>
                        <a:rPr lang="en-US" sz="900" dirty="0" err="1">
                          <a:effectLst/>
                          <a:latin typeface="Arial" panose="020B0604020202020204" pitchFamily="34" charset="0"/>
                          <a:ea typeface="Arial" panose="020B0604020202020204" pitchFamily="34" charset="0"/>
                        </a:rPr>
                        <a:t>c</a:t>
                      </a:r>
                      <a:r>
                        <a:rPr lang="en-US" sz="900" spc="10" dirty="0" err="1">
                          <a:effectLst/>
                          <a:latin typeface="Arial" panose="020B0604020202020204" pitchFamily="34" charset="0"/>
                          <a:ea typeface="Arial" panose="020B0604020202020204" pitchFamily="34" charset="0"/>
                        </a:rPr>
                        <a:t>on</a:t>
                      </a:r>
                      <a:r>
                        <a:rPr lang="en-US" sz="900" spc="-20" dirty="0" err="1">
                          <a:effectLst/>
                          <a:latin typeface="Arial" panose="020B0604020202020204" pitchFamily="34" charset="0"/>
                          <a:ea typeface="Arial" panose="020B0604020202020204" pitchFamily="34" charset="0"/>
                        </a:rPr>
                        <a:t>t</a:t>
                      </a:r>
                      <a:r>
                        <a:rPr lang="en-US" sz="900" spc="10" dirty="0" err="1">
                          <a:effectLst/>
                          <a:latin typeface="Arial" panose="020B0604020202020204" pitchFamily="34" charset="0"/>
                          <a:ea typeface="Arial" panose="020B0604020202020204" pitchFamily="34" charset="0"/>
                        </a:rPr>
                        <a:t>e</a:t>
                      </a:r>
                      <a:r>
                        <a:rPr lang="en-US" sz="900" dirty="0" err="1">
                          <a:effectLst/>
                          <a:latin typeface="Arial" panose="020B0604020202020204" pitchFamily="34" charset="0"/>
                          <a:ea typeface="Arial" panose="020B0604020202020204" pitchFamily="34" charset="0"/>
                        </a:rPr>
                        <a:t>x</a:t>
                      </a:r>
                      <a:r>
                        <a:rPr lang="en-US" sz="900" spc="-20" dirty="0" err="1">
                          <a:effectLst/>
                          <a:latin typeface="Arial" panose="020B0604020202020204" pitchFamily="34" charset="0"/>
                          <a:ea typeface="Arial" panose="020B0604020202020204" pitchFamily="34" charset="0"/>
                        </a:rPr>
                        <a:t>t</a:t>
                      </a:r>
                      <a:r>
                        <a:rPr lang="en-US" sz="900" dirty="0" err="1">
                          <a:effectLst/>
                          <a:latin typeface="Arial" panose="020B0604020202020204" pitchFamily="34" charset="0"/>
                          <a:ea typeface="Arial" panose="020B0604020202020204" pitchFamily="34" charset="0"/>
                        </a:rPr>
                        <a:t>o</a:t>
                      </a:r>
                      <a:r>
                        <a:rPr lang="en-US" sz="900" spc="-10" dirty="0">
                          <a:effectLst/>
                          <a:latin typeface="Arial" panose="020B0604020202020204" pitchFamily="34" charset="0"/>
                          <a:ea typeface="Arial" panose="020B0604020202020204" pitchFamily="34" charset="0"/>
                        </a:rPr>
                        <a:t> </a:t>
                      </a:r>
                      <a:r>
                        <a:rPr lang="en-US" sz="900" spc="10" dirty="0">
                          <a:effectLst/>
                          <a:latin typeface="Arial" panose="020B0604020202020204" pitchFamily="34" charset="0"/>
                          <a:ea typeface="Arial" panose="020B0604020202020204" pitchFamily="34" charset="0"/>
                        </a:rPr>
                        <a:t>d</a:t>
                      </a:r>
                      <a:r>
                        <a:rPr lang="en-US" sz="900" dirty="0">
                          <a:effectLst/>
                          <a:latin typeface="Arial" panose="020B0604020202020204" pitchFamily="34" charset="0"/>
                          <a:ea typeface="Arial" panose="020B0604020202020204" pitchFamily="34" charset="0"/>
                        </a:rPr>
                        <a:t>e </a:t>
                      </a:r>
                      <a:r>
                        <a:rPr lang="en-US" sz="900" spc="10" dirty="0" err="1">
                          <a:effectLst/>
                          <a:latin typeface="Arial" panose="020B0604020202020204" pitchFamily="34" charset="0"/>
                          <a:ea typeface="Arial" panose="020B0604020202020204" pitchFamily="34" charset="0"/>
                        </a:rPr>
                        <a:t>d</a:t>
                      </a:r>
                      <a:r>
                        <a:rPr lang="en-US" sz="900" spc="-5" dirty="0" err="1">
                          <a:effectLst/>
                          <a:latin typeface="Arial" panose="020B0604020202020204" pitchFamily="34" charset="0"/>
                          <a:ea typeface="Arial" panose="020B0604020202020204" pitchFamily="34" charset="0"/>
                        </a:rPr>
                        <a:t>i</a:t>
                      </a:r>
                      <a:r>
                        <a:rPr lang="en-US" sz="900" dirty="0" err="1">
                          <a:effectLst/>
                          <a:latin typeface="Arial" panose="020B0604020202020204" pitchFamily="34" charset="0"/>
                          <a:ea typeface="Arial" panose="020B0604020202020204" pitchFamily="34" charset="0"/>
                        </a:rPr>
                        <a:t>v</a:t>
                      </a:r>
                      <a:r>
                        <a:rPr lang="en-US" sz="900" spc="10" dirty="0" err="1">
                          <a:effectLst/>
                          <a:latin typeface="Arial" panose="020B0604020202020204" pitchFamily="34" charset="0"/>
                          <a:ea typeface="Arial" panose="020B0604020202020204" pitchFamily="34" charset="0"/>
                        </a:rPr>
                        <a:t>e</a:t>
                      </a:r>
                      <a:r>
                        <a:rPr lang="en-US" sz="900" spc="-10" dirty="0" err="1">
                          <a:effectLst/>
                          <a:latin typeface="Arial" panose="020B0604020202020204" pitchFamily="34" charset="0"/>
                          <a:ea typeface="Arial" panose="020B0604020202020204" pitchFamily="34" charset="0"/>
                        </a:rPr>
                        <a:t>r</a:t>
                      </a:r>
                      <a:r>
                        <a:rPr lang="en-US" sz="900" dirty="0" err="1">
                          <a:effectLst/>
                          <a:latin typeface="Arial" panose="020B0604020202020204" pitchFamily="34" charset="0"/>
                          <a:ea typeface="Arial" panose="020B0604020202020204" pitchFamily="34" charset="0"/>
                        </a:rPr>
                        <a:t>s</a:t>
                      </a:r>
                      <a:r>
                        <a:rPr lang="en-US" sz="900" spc="-5" dirty="0" err="1">
                          <a:effectLst/>
                          <a:latin typeface="Arial" panose="020B0604020202020204" pitchFamily="34" charset="0"/>
                          <a:ea typeface="Arial" panose="020B0604020202020204" pitchFamily="34" charset="0"/>
                        </a:rPr>
                        <a:t>i</a:t>
                      </a:r>
                      <a:r>
                        <a:rPr lang="en-US" sz="900" spc="-15" dirty="0" err="1">
                          <a:effectLst/>
                          <a:latin typeface="Arial" panose="020B0604020202020204" pitchFamily="34" charset="0"/>
                          <a:ea typeface="Arial" panose="020B0604020202020204" pitchFamily="34" charset="0"/>
                        </a:rPr>
                        <a:t>d</a:t>
                      </a:r>
                      <a:r>
                        <a:rPr lang="en-US" sz="900" spc="10" dirty="0" err="1">
                          <a:effectLst/>
                          <a:latin typeface="Arial" panose="020B0604020202020204" pitchFamily="34" charset="0"/>
                          <a:ea typeface="Arial" panose="020B0604020202020204" pitchFamily="34" charset="0"/>
                        </a:rPr>
                        <a:t>a</a:t>
                      </a:r>
                      <a:r>
                        <a:rPr lang="en-US" sz="900" dirty="0" err="1">
                          <a:effectLst/>
                          <a:latin typeface="Arial" panose="020B0604020202020204" pitchFamily="34" charset="0"/>
                          <a:ea typeface="Arial" panose="020B0604020202020204" pitchFamily="34" charset="0"/>
                        </a:rPr>
                        <a:t>d</a:t>
                      </a:r>
                      <a:r>
                        <a:rPr lang="en-US" sz="900" dirty="0">
                          <a:effectLst/>
                          <a:latin typeface="Arial" panose="020B0604020202020204" pitchFamily="34" charset="0"/>
                          <a:ea typeface="Arial" panose="020B0604020202020204" pitchFamily="34" charset="0"/>
                        </a:rPr>
                        <a:t> c</a:t>
                      </a:r>
                      <a:r>
                        <a:rPr lang="en-US" sz="900" spc="10" dirty="0">
                          <a:effectLst/>
                          <a:latin typeface="Arial" panose="020B0604020202020204" pitchFamily="34" charset="0"/>
                          <a:ea typeface="Arial" panose="020B0604020202020204" pitchFamily="34" charset="0"/>
                        </a:rPr>
                        <a:t>u</a:t>
                      </a:r>
                      <a:r>
                        <a:rPr lang="en-US" sz="900" spc="-5" dirty="0">
                          <a:effectLst/>
                          <a:latin typeface="Arial" panose="020B0604020202020204" pitchFamily="34" charset="0"/>
                          <a:ea typeface="Arial" panose="020B0604020202020204" pitchFamily="34" charset="0"/>
                        </a:rPr>
                        <a:t>l</a:t>
                      </a:r>
                      <a:r>
                        <a:rPr lang="en-US" sz="900" spc="5" dirty="0">
                          <a:effectLst/>
                          <a:latin typeface="Arial" panose="020B0604020202020204" pitchFamily="34" charset="0"/>
                          <a:ea typeface="Arial" panose="020B0604020202020204" pitchFamily="34" charset="0"/>
                        </a:rPr>
                        <a:t>t</a:t>
                      </a:r>
                      <a:r>
                        <a:rPr lang="en-US" sz="900" spc="10" dirty="0">
                          <a:effectLst/>
                          <a:latin typeface="Arial" panose="020B0604020202020204" pitchFamily="34" charset="0"/>
                          <a:ea typeface="Arial" panose="020B0604020202020204" pitchFamily="34" charset="0"/>
                        </a:rPr>
                        <a:t>u</a:t>
                      </a:r>
                      <a:r>
                        <a:rPr lang="en-US" sz="900" spc="-10" dirty="0">
                          <a:effectLst/>
                          <a:latin typeface="Arial" panose="020B0604020202020204" pitchFamily="34" charset="0"/>
                          <a:ea typeface="Arial" panose="020B0604020202020204" pitchFamily="34" charset="0"/>
                        </a:rPr>
                        <a:t>r</a:t>
                      </a:r>
                      <a:r>
                        <a:rPr lang="en-US" sz="900" spc="10" dirty="0">
                          <a:effectLst/>
                          <a:latin typeface="Arial" panose="020B0604020202020204" pitchFamily="34" charset="0"/>
                          <a:ea typeface="Arial" panose="020B0604020202020204" pitchFamily="34" charset="0"/>
                        </a:rPr>
                        <a:t>a</a:t>
                      </a:r>
                      <a:r>
                        <a:rPr lang="en-US" sz="900" spc="-30" dirty="0">
                          <a:effectLst/>
                          <a:latin typeface="Arial" panose="020B0604020202020204" pitchFamily="34" charset="0"/>
                          <a:ea typeface="Arial" panose="020B0604020202020204" pitchFamily="34" charset="0"/>
                        </a:rPr>
                        <a:t>l</a:t>
                      </a:r>
                      <a:r>
                        <a:rPr lang="en-US" sz="900" dirty="0">
                          <a:effectLst/>
                          <a:latin typeface="Arial" panose="020B0604020202020204" pitchFamily="34" charset="0"/>
                          <a:ea typeface="Arial" panose="020B0604020202020204" pitchFamily="34" charset="0"/>
                        </a:rPr>
                        <a:t>.</a:t>
                      </a:r>
                      <a:endParaRPr lang="es-MX" sz="900" dirty="0">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D9C3"/>
                    </a:solidFill>
                  </a:tcPr>
                </a:tc>
                <a:tc>
                  <a:txBody>
                    <a:bodyPr/>
                    <a:lstStyle/>
                    <a:p>
                      <a:pPr marL="63500">
                        <a:lnSpc>
                          <a:spcPts val="1200"/>
                        </a:lnSpc>
                        <a:spcAft>
                          <a:spcPts val="0"/>
                        </a:spcAft>
                      </a:pPr>
                      <a:r>
                        <a:rPr lang="en-US" sz="900" spc="-5" dirty="0" err="1">
                          <a:effectLst/>
                          <a:latin typeface="Arial" panose="020B0604020202020204" pitchFamily="34" charset="0"/>
                          <a:ea typeface="Arial" panose="020B0604020202020204" pitchFamily="34" charset="0"/>
                        </a:rPr>
                        <a:t>i</a:t>
                      </a:r>
                      <a:r>
                        <a:rPr lang="en-US" sz="900" spc="10" dirty="0" err="1">
                          <a:effectLst/>
                          <a:latin typeface="Arial" panose="020B0604020202020204" pitchFamily="34" charset="0"/>
                          <a:ea typeface="Arial" panose="020B0604020202020204" pitchFamily="34" charset="0"/>
                        </a:rPr>
                        <a:t>n</a:t>
                      </a:r>
                      <a:r>
                        <a:rPr lang="en-US" sz="900" spc="5" dirty="0" err="1">
                          <a:effectLst/>
                          <a:latin typeface="Arial" panose="020B0604020202020204" pitchFamily="34" charset="0"/>
                          <a:ea typeface="Arial" panose="020B0604020202020204" pitchFamily="34" charset="0"/>
                        </a:rPr>
                        <a:t>t</a:t>
                      </a:r>
                      <a:r>
                        <a:rPr lang="en-US" sz="900" spc="10" dirty="0" err="1">
                          <a:effectLst/>
                          <a:latin typeface="Arial" panose="020B0604020202020204" pitchFamily="34" charset="0"/>
                          <a:ea typeface="Arial" panose="020B0604020202020204" pitchFamily="34" charset="0"/>
                        </a:rPr>
                        <a:t>e</a:t>
                      </a:r>
                      <a:r>
                        <a:rPr lang="en-US" sz="900" spc="-10" dirty="0" err="1">
                          <a:effectLst/>
                          <a:latin typeface="Arial" panose="020B0604020202020204" pitchFamily="34" charset="0"/>
                          <a:ea typeface="Arial" panose="020B0604020202020204" pitchFamily="34" charset="0"/>
                        </a:rPr>
                        <a:t>r</a:t>
                      </a:r>
                      <a:r>
                        <a:rPr lang="en-US" sz="900" spc="10" dirty="0" err="1">
                          <a:effectLst/>
                          <a:latin typeface="Arial" panose="020B0604020202020204" pitchFamily="34" charset="0"/>
                          <a:ea typeface="Arial" panose="020B0604020202020204" pitchFamily="34" charset="0"/>
                        </a:rPr>
                        <a:t>p</a:t>
                      </a:r>
                      <a:r>
                        <a:rPr lang="en-US" sz="900" spc="-30" dirty="0" err="1">
                          <a:effectLst/>
                          <a:latin typeface="Arial" panose="020B0604020202020204" pitchFamily="34" charset="0"/>
                          <a:ea typeface="Arial" panose="020B0604020202020204" pitchFamily="34" charset="0"/>
                        </a:rPr>
                        <a:t>r</a:t>
                      </a:r>
                      <a:r>
                        <a:rPr lang="en-US" sz="900" spc="10" dirty="0" err="1">
                          <a:effectLst/>
                          <a:latin typeface="Arial" panose="020B0604020202020204" pitchFamily="34" charset="0"/>
                          <a:ea typeface="Arial" panose="020B0604020202020204" pitchFamily="34" charset="0"/>
                        </a:rPr>
                        <a:t>e</a:t>
                      </a:r>
                      <a:r>
                        <a:rPr lang="en-US" sz="900" spc="5" dirty="0" err="1">
                          <a:effectLst/>
                          <a:latin typeface="Arial" panose="020B0604020202020204" pitchFamily="34" charset="0"/>
                          <a:ea typeface="Arial" panose="020B0604020202020204" pitchFamily="34" charset="0"/>
                        </a:rPr>
                        <a:t>t</a:t>
                      </a:r>
                      <a:r>
                        <a:rPr lang="en-US" sz="900" dirty="0" err="1">
                          <a:effectLst/>
                          <a:latin typeface="Arial" panose="020B0604020202020204" pitchFamily="34" charset="0"/>
                          <a:ea typeface="Arial" panose="020B0604020202020204" pitchFamily="34" charset="0"/>
                        </a:rPr>
                        <a:t>a</a:t>
                      </a:r>
                      <a:r>
                        <a:rPr lang="en-US" sz="900" spc="135" dirty="0">
                          <a:effectLst/>
                          <a:latin typeface="Arial" panose="020B0604020202020204" pitchFamily="34" charset="0"/>
                          <a:ea typeface="Arial" panose="020B0604020202020204" pitchFamily="34" charset="0"/>
                        </a:rPr>
                        <a:t> </a:t>
                      </a:r>
                      <a:r>
                        <a:rPr lang="en-US" sz="900" dirty="0">
                          <a:effectLst/>
                          <a:latin typeface="Arial" panose="020B0604020202020204" pitchFamily="34" charset="0"/>
                          <a:ea typeface="Arial" panose="020B0604020202020204" pitchFamily="34" charset="0"/>
                        </a:rPr>
                        <a:t>y</a:t>
                      </a:r>
                      <a:r>
                        <a:rPr lang="en-US" sz="900" spc="125" dirty="0">
                          <a:effectLst/>
                          <a:latin typeface="Arial" panose="020B0604020202020204" pitchFamily="34" charset="0"/>
                          <a:ea typeface="Arial" panose="020B0604020202020204" pitchFamily="34" charset="0"/>
                        </a:rPr>
                        <a:t> </a:t>
                      </a:r>
                      <a:r>
                        <a:rPr lang="en-US" sz="900" spc="10" dirty="0" err="1">
                          <a:effectLst/>
                          <a:latin typeface="Arial" panose="020B0604020202020204" pitchFamily="34" charset="0"/>
                          <a:ea typeface="Arial" panose="020B0604020202020204" pitchFamily="34" charset="0"/>
                        </a:rPr>
                        <a:t>e</a:t>
                      </a:r>
                      <a:r>
                        <a:rPr lang="en-US" sz="900" spc="-10" dirty="0" err="1">
                          <a:effectLst/>
                          <a:latin typeface="Arial" panose="020B0604020202020204" pitchFamily="34" charset="0"/>
                          <a:ea typeface="Arial" panose="020B0604020202020204" pitchFamily="34" charset="0"/>
                        </a:rPr>
                        <a:t>m</a:t>
                      </a:r>
                      <a:r>
                        <a:rPr lang="en-US" sz="900" spc="-5" dirty="0" err="1">
                          <a:effectLst/>
                          <a:latin typeface="Arial" panose="020B0604020202020204" pitchFamily="34" charset="0"/>
                          <a:ea typeface="Arial" panose="020B0604020202020204" pitchFamily="34" charset="0"/>
                        </a:rPr>
                        <a:t>i</a:t>
                      </a:r>
                      <a:r>
                        <a:rPr lang="en-US" sz="900" spc="-20" dirty="0" err="1">
                          <a:effectLst/>
                          <a:latin typeface="Arial" panose="020B0604020202020204" pitchFamily="34" charset="0"/>
                          <a:ea typeface="Arial" panose="020B0604020202020204" pitchFamily="34" charset="0"/>
                        </a:rPr>
                        <a:t>t</a:t>
                      </a:r>
                      <a:r>
                        <a:rPr lang="en-US" sz="900" dirty="0" err="1">
                          <a:effectLst/>
                          <a:latin typeface="Arial" panose="020B0604020202020204" pitchFamily="34" charset="0"/>
                          <a:ea typeface="Arial" panose="020B0604020202020204" pitchFamily="34" charset="0"/>
                        </a:rPr>
                        <a:t>e</a:t>
                      </a:r>
                      <a:endParaRPr lang="es-MX" sz="900" dirty="0">
                        <a:effectLst/>
                        <a:latin typeface="Times New Roman" panose="02020603050405020304" pitchFamily="18" charset="0"/>
                        <a:ea typeface="Times New Roman" panose="02020603050405020304" pitchFamily="18" charset="0"/>
                      </a:endParaRPr>
                    </a:p>
                    <a:p>
                      <a:pPr marL="63500" marR="41910">
                        <a:spcBef>
                          <a:spcPts val="10"/>
                        </a:spcBef>
                        <a:spcAft>
                          <a:spcPts val="0"/>
                        </a:spcAft>
                      </a:pPr>
                      <a:r>
                        <a:rPr lang="en-US" sz="900" spc="-10" dirty="0" err="1">
                          <a:effectLst/>
                          <a:latin typeface="Arial" panose="020B0604020202020204" pitchFamily="34" charset="0"/>
                          <a:ea typeface="Arial" panose="020B0604020202020204" pitchFamily="34" charset="0"/>
                        </a:rPr>
                        <a:t>m</a:t>
                      </a:r>
                      <a:r>
                        <a:rPr lang="en-US" sz="900" spc="10" dirty="0" err="1">
                          <a:effectLst/>
                          <a:latin typeface="Arial" panose="020B0604020202020204" pitchFamily="34" charset="0"/>
                          <a:ea typeface="Arial" panose="020B0604020202020204" pitchFamily="34" charset="0"/>
                        </a:rPr>
                        <a:t>en</a:t>
                      </a:r>
                      <a:r>
                        <a:rPr lang="en-US" sz="900" dirty="0" err="1">
                          <a:effectLst/>
                          <a:latin typeface="Arial" panose="020B0604020202020204" pitchFamily="34" charset="0"/>
                          <a:ea typeface="Arial" panose="020B0604020202020204" pitchFamily="34" charset="0"/>
                        </a:rPr>
                        <a:t>s</a:t>
                      </a:r>
                      <a:r>
                        <a:rPr lang="en-US" sz="900" spc="10" dirty="0" err="1">
                          <a:effectLst/>
                          <a:latin typeface="Arial" panose="020B0604020202020204" pitchFamily="34" charset="0"/>
                          <a:ea typeface="Arial" panose="020B0604020202020204" pitchFamily="34" charset="0"/>
                        </a:rPr>
                        <a:t>a</a:t>
                      </a:r>
                      <a:r>
                        <a:rPr lang="en-US" sz="900" spc="-30" dirty="0" err="1">
                          <a:effectLst/>
                          <a:latin typeface="Arial" panose="020B0604020202020204" pitchFamily="34" charset="0"/>
                          <a:ea typeface="Arial" panose="020B0604020202020204" pitchFamily="34" charset="0"/>
                        </a:rPr>
                        <a:t>j</a:t>
                      </a:r>
                      <a:r>
                        <a:rPr lang="en-US" sz="900" spc="10" dirty="0" err="1">
                          <a:effectLst/>
                          <a:latin typeface="Arial" panose="020B0604020202020204" pitchFamily="34" charset="0"/>
                          <a:ea typeface="Arial" panose="020B0604020202020204" pitchFamily="34" charset="0"/>
                        </a:rPr>
                        <a:t>e</a:t>
                      </a:r>
                      <a:r>
                        <a:rPr lang="en-US" sz="900" dirty="0" err="1">
                          <a:effectLst/>
                          <a:latin typeface="Arial" panose="020B0604020202020204" pitchFamily="34" charset="0"/>
                          <a:ea typeface="Arial" panose="020B0604020202020204" pitchFamily="34" charset="0"/>
                        </a:rPr>
                        <a:t>s</a:t>
                      </a:r>
                      <a:r>
                        <a:rPr lang="en-US" sz="900" dirty="0">
                          <a:effectLst/>
                          <a:latin typeface="Arial" panose="020B0604020202020204" pitchFamily="34" charset="0"/>
                          <a:ea typeface="Arial" panose="020B0604020202020204" pitchFamily="34" charset="0"/>
                        </a:rPr>
                        <a:t> </a:t>
                      </a:r>
                      <a:r>
                        <a:rPr lang="en-US" sz="900" spc="10" dirty="0" err="1">
                          <a:effectLst/>
                          <a:latin typeface="Arial" panose="020B0604020202020204" pitchFamily="34" charset="0"/>
                          <a:ea typeface="Arial" panose="020B0604020202020204" pitchFamily="34" charset="0"/>
                        </a:rPr>
                        <a:t>pe</a:t>
                      </a:r>
                      <a:r>
                        <a:rPr lang="en-US" sz="900" spc="-10" dirty="0" err="1">
                          <a:effectLst/>
                          <a:latin typeface="Arial" panose="020B0604020202020204" pitchFamily="34" charset="0"/>
                          <a:ea typeface="Arial" panose="020B0604020202020204" pitchFamily="34" charset="0"/>
                        </a:rPr>
                        <a:t>r</a:t>
                      </a:r>
                      <a:r>
                        <a:rPr lang="en-US" sz="900" spc="5" dirty="0" err="1">
                          <a:effectLst/>
                          <a:latin typeface="Arial" panose="020B0604020202020204" pitchFamily="34" charset="0"/>
                          <a:ea typeface="Arial" panose="020B0604020202020204" pitchFamily="34" charset="0"/>
                        </a:rPr>
                        <a:t>t</a:t>
                      </a:r>
                      <a:r>
                        <a:rPr lang="en-US" sz="900" spc="-5" dirty="0" err="1">
                          <a:effectLst/>
                          <a:latin typeface="Arial" panose="020B0604020202020204" pitchFamily="34" charset="0"/>
                          <a:ea typeface="Arial" panose="020B0604020202020204" pitchFamily="34" charset="0"/>
                        </a:rPr>
                        <a:t>i</a:t>
                      </a:r>
                      <a:r>
                        <a:rPr lang="en-US" sz="900" spc="-15" dirty="0" err="1">
                          <a:effectLst/>
                          <a:latin typeface="Arial" panose="020B0604020202020204" pitchFamily="34" charset="0"/>
                          <a:ea typeface="Arial" panose="020B0604020202020204" pitchFamily="34" charset="0"/>
                        </a:rPr>
                        <a:t>n</a:t>
                      </a:r>
                      <a:r>
                        <a:rPr lang="en-US" sz="900" spc="10" dirty="0" err="1">
                          <a:effectLst/>
                          <a:latin typeface="Arial" panose="020B0604020202020204" pitchFamily="34" charset="0"/>
                          <a:ea typeface="Arial" panose="020B0604020202020204" pitchFamily="34" charset="0"/>
                        </a:rPr>
                        <a:t>e</a:t>
                      </a:r>
                      <a:r>
                        <a:rPr lang="en-US" sz="900" spc="-15" dirty="0" err="1">
                          <a:effectLst/>
                          <a:latin typeface="Arial" panose="020B0604020202020204" pitchFamily="34" charset="0"/>
                          <a:ea typeface="Arial" panose="020B0604020202020204" pitchFamily="34" charset="0"/>
                        </a:rPr>
                        <a:t>n</a:t>
                      </a:r>
                      <a:r>
                        <a:rPr lang="en-US" sz="900" spc="5" dirty="0" err="1">
                          <a:effectLst/>
                          <a:latin typeface="Arial" panose="020B0604020202020204" pitchFamily="34" charset="0"/>
                          <a:ea typeface="Arial" panose="020B0604020202020204" pitchFamily="34" charset="0"/>
                        </a:rPr>
                        <a:t>t</a:t>
                      </a:r>
                      <a:r>
                        <a:rPr lang="en-US" sz="900" spc="10" dirty="0" err="1">
                          <a:effectLst/>
                          <a:latin typeface="Arial" panose="020B0604020202020204" pitchFamily="34" charset="0"/>
                          <a:ea typeface="Arial" panose="020B0604020202020204" pitchFamily="34" charset="0"/>
                        </a:rPr>
                        <a:t>e</a:t>
                      </a:r>
                      <a:r>
                        <a:rPr lang="en-US" sz="900" dirty="0" err="1">
                          <a:effectLst/>
                          <a:latin typeface="Arial" panose="020B0604020202020204" pitchFamily="34" charset="0"/>
                          <a:ea typeface="Arial" panose="020B0604020202020204" pitchFamily="34" charset="0"/>
                        </a:rPr>
                        <a:t>s</a:t>
                      </a:r>
                      <a:r>
                        <a:rPr lang="en-US" sz="900" dirty="0">
                          <a:effectLst/>
                          <a:latin typeface="Arial" panose="020B0604020202020204" pitchFamily="34" charset="0"/>
                          <a:ea typeface="Arial" panose="020B0604020202020204" pitchFamily="34" charset="0"/>
                        </a:rPr>
                        <a:t>     </a:t>
                      </a:r>
                      <a:r>
                        <a:rPr lang="en-US" sz="900" spc="260" dirty="0">
                          <a:effectLst/>
                          <a:latin typeface="Arial" panose="020B0604020202020204" pitchFamily="34" charset="0"/>
                          <a:ea typeface="Arial" panose="020B0604020202020204" pitchFamily="34" charset="0"/>
                        </a:rPr>
                        <a:t> </a:t>
                      </a:r>
                      <a:r>
                        <a:rPr lang="en-US" sz="900" spc="-15" dirty="0">
                          <a:effectLst/>
                          <a:latin typeface="Arial" panose="020B0604020202020204" pitchFamily="34" charset="0"/>
                          <a:ea typeface="Arial" panose="020B0604020202020204" pitchFamily="34" charset="0"/>
                        </a:rPr>
                        <a:t>e</a:t>
                      </a:r>
                      <a:r>
                        <a:rPr lang="en-US" sz="900" dirty="0">
                          <a:effectLst/>
                          <a:latin typeface="Arial" panose="020B0604020202020204" pitchFamily="34" charset="0"/>
                          <a:ea typeface="Arial" panose="020B0604020202020204" pitchFamily="34" charset="0"/>
                        </a:rPr>
                        <a:t>n </a:t>
                      </a:r>
                      <a:r>
                        <a:rPr lang="en-US" sz="900" spc="10" dirty="0" err="1">
                          <a:effectLst/>
                          <a:latin typeface="Arial" panose="020B0604020202020204" pitchFamily="34" charset="0"/>
                          <a:ea typeface="Arial" panose="020B0604020202020204" pitchFamily="34" charset="0"/>
                        </a:rPr>
                        <a:t>d</a:t>
                      </a:r>
                      <a:r>
                        <a:rPr lang="en-US" sz="900" spc="-5" dirty="0" err="1">
                          <a:effectLst/>
                          <a:latin typeface="Arial" panose="020B0604020202020204" pitchFamily="34" charset="0"/>
                          <a:ea typeface="Arial" panose="020B0604020202020204" pitchFamily="34" charset="0"/>
                        </a:rPr>
                        <a:t>i</a:t>
                      </a:r>
                      <a:r>
                        <a:rPr lang="en-US" sz="900" dirty="0" err="1">
                          <a:effectLst/>
                          <a:latin typeface="Arial" panose="020B0604020202020204" pitchFamily="34" charset="0"/>
                          <a:ea typeface="Arial" panose="020B0604020202020204" pitchFamily="34" charset="0"/>
                        </a:rPr>
                        <a:t>s</a:t>
                      </a:r>
                      <a:r>
                        <a:rPr lang="en-US" sz="900" spc="5" dirty="0" err="1">
                          <a:effectLst/>
                          <a:latin typeface="Arial" panose="020B0604020202020204" pitchFamily="34" charset="0"/>
                          <a:ea typeface="Arial" panose="020B0604020202020204" pitchFamily="34" charset="0"/>
                        </a:rPr>
                        <a:t>t</a:t>
                      </a:r>
                      <a:r>
                        <a:rPr lang="en-US" sz="900" spc="-5" dirty="0" err="1">
                          <a:effectLst/>
                          <a:latin typeface="Arial" panose="020B0604020202020204" pitchFamily="34" charset="0"/>
                          <a:ea typeface="Arial" panose="020B0604020202020204" pitchFamily="34" charset="0"/>
                        </a:rPr>
                        <a:t>i</a:t>
                      </a:r>
                      <a:r>
                        <a:rPr lang="en-US" sz="900" spc="10" dirty="0" err="1">
                          <a:effectLst/>
                          <a:latin typeface="Arial" panose="020B0604020202020204" pitchFamily="34" charset="0"/>
                          <a:ea typeface="Arial" panose="020B0604020202020204" pitchFamily="34" charset="0"/>
                        </a:rPr>
                        <a:t>n</a:t>
                      </a:r>
                      <a:r>
                        <a:rPr lang="en-US" sz="900" spc="-20" dirty="0" err="1">
                          <a:effectLst/>
                          <a:latin typeface="Arial" panose="020B0604020202020204" pitchFamily="34" charset="0"/>
                          <a:ea typeface="Arial" panose="020B0604020202020204" pitchFamily="34" charset="0"/>
                        </a:rPr>
                        <a:t>t</a:t>
                      </a:r>
                      <a:r>
                        <a:rPr lang="en-US" sz="900" spc="10" dirty="0" err="1">
                          <a:effectLst/>
                          <a:latin typeface="Arial" panose="020B0604020202020204" pitchFamily="34" charset="0"/>
                          <a:ea typeface="Arial" panose="020B0604020202020204" pitchFamily="34" charset="0"/>
                        </a:rPr>
                        <a:t>o</a:t>
                      </a:r>
                      <a:r>
                        <a:rPr lang="en-US" sz="900" dirty="0" err="1">
                          <a:effectLst/>
                          <a:latin typeface="Arial" panose="020B0604020202020204" pitchFamily="34" charset="0"/>
                          <a:ea typeface="Arial" panose="020B0604020202020204" pitchFamily="34" charset="0"/>
                        </a:rPr>
                        <a:t>s</a:t>
                      </a:r>
                      <a:endParaRPr lang="es-MX" sz="900" dirty="0">
                        <a:effectLst/>
                        <a:latin typeface="Times New Roman" panose="02020603050405020304" pitchFamily="18" charset="0"/>
                        <a:ea typeface="Times New Roman" panose="02020603050405020304" pitchFamily="18" charset="0"/>
                      </a:endParaRPr>
                    </a:p>
                    <a:p>
                      <a:pPr marL="63500" marR="32385">
                        <a:spcBef>
                          <a:spcPts val="5"/>
                        </a:spcBef>
                        <a:spcAft>
                          <a:spcPts val="0"/>
                        </a:spcAft>
                      </a:pPr>
                      <a:r>
                        <a:rPr lang="en-US" sz="900" dirty="0" err="1">
                          <a:effectLst/>
                          <a:latin typeface="Arial" panose="020B0604020202020204" pitchFamily="34" charset="0"/>
                          <a:ea typeface="Arial" panose="020B0604020202020204" pitchFamily="34" charset="0"/>
                        </a:rPr>
                        <a:t>c</a:t>
                      </a:r>
                      <a:r>
                        <a:rPr lang="en-US" sz="900" spc="10" dirty="0" err="1">
                          <a:effectLst/>
                          <a:latin typeface="Arial" panose="020B0604020202020204" pitchFamily="34" charset="0"/>
                          <a:ea typeface="Arial" panose="020B0604020202020204" pitchFamily="34" charset="0"/>
                        </a:rPr>
                        <a:t>on</a:t>
                      </a:r>
                      <a:r>
                        <a:rPr lang="en-US" sz="900" spc="-20" dirty="0" err="1">
                          <a:effectLst/>
                          <a:latin typeface="Arial" panose="020B0604020202020204" pitchFamily="34" charset="0"/>
                          <a:ea typeface="Arial" panose="020B0604020202020204" pitchFamily="34" charset="0"/>
                        </a:rPr>
                        <a:t>t</a:t>
                      </a:r>
                      <a:r>
                        <a:rPr lang="en-US" sz="900" spc="15" dirty="0" err="1">
                          <a:effectLst/>
                          <a:latin typeface="Arial" panose="020B0604020202020204" pitchFamily="34" charset="0"/>
                          <a:ea typeface="Arial" panose="020B0604020202020204" pitchFamily="34" charset="0"/>
                        </a:rPr>
                        <a:t>e</a:t>
                      </a:r>
                      <a:r>
                        <a:rPr lang="en-US" sz="900" dirty="0" err="1">
                          <a:effectLst/>
                          <a:latin typeface="Arial" panose="020B0604020202020204" pitchFamily="34" charset="0"/>
                          <a:ea typeface="Arial" panose="020B0604020202020204" pitchFamily="34" charset="0"/>
                        </a:rPr>
                        <a:t>x</a:t>
                      </a:r>
                      <a:r>
                        <a:rPr lang="en-US" sz="900" spc="-20" dirty="0" err="1">
                          <a:effectLst/>
                          <a:latin typeface="Arial" panose="020B0604020202020204" pitchFamily="34" charset="0"/>
                          <a:ea typeface="Arial" panose="020B0604020202020204" pitchFamily="34" charset="0"/>
                        </a:rPr>
                        <a:t>t</a:t>
                      </a:r>
                      <a:r>
                        <a:rPr lang="en-US" sz="900" spc="10" dirty="0" err="1">
                          <a:effectLst/>
                          <a:latin typeface="Arial" panose="020B0604020202020204" pitchFamily="34" charset="0"/>
                          <a:ea typeface="Arial" panose="020B0604020202020204" pitchFamily="34" charset="0"/>
                        </a:rPr>
                        <a:t>o</a:t>
                      </a:r>
                      <a:r>
                        <a:rPr lang="en-US" sz="900" dirty="0" err="1">
                          <a:effectLst/>
                          <a:latin typeface="Arial" panose="020B0604020202020204" pitchFamily="34" charset="0"/>
                          <a:ea typeface="Arial" panose="020B0604020202020204" pitchFamily="34" charset="0"/>
                        </a:rPr>
                        <a:t>s</a:t>
                      </a:r>
                      <a:r>
                        <a:rPr lang="en-US" sz="900" dirty="0">
                          <a:effectLst/>
                          <a:latin typeface="Arial" panose="020B0604020202020204" pitchFamily="34" charset="0"/>
                          <a:ea typeface="Arial" panose="020B0604020202020204" pitchFamily="34" charset="0"/>
                        </a:rPr>
                        <a:t> </a:t>
                      </a:r>
                      <a:r>
                        <a:rPr lang="en-US" sz="900" spc="-10" dirty="0" err="1">
                          <a:effectLst/>
                          <a:latin typeface="Arial" panose="020B0604020202020204" pitchFamily="34" charset="0"/>
                          <a:ea typeface="Arial" panose="020B0604020202020204" pitchFamily="34" charset="0"/>
                        </a:rPr>
                        <a:t>m</a:t>
                      </a:r>
                      <a:r>
                        <a:rPr lang="en-US" sz="900" spc="10" dirty="0" err="1">
                          <a:effectLst/>
                          <a:latin typeface="Arial" panose="020B0604020202020204" pitchFamily="34" charset="0"/>
                          <a:ea typeface="Arial" panose="020B0604020202020204" pitchFamily="34" charset="0"/>
                        </a:rPr>
                        <a:t>ed</a:t>
                      </a:r>
                      <a:r>
                        <a:rPr lang="en-US" sz="900" spc="-5" dirty="0" err="1">
                          <a:effectLst/>
                          <a:latin typeface="Arial" panose="020B0604020202020204" pitchFamily="34" charset="0"/>
                          <a:ea typeface="Arial" panose="020B0604020202020204" pitchFamily="34" charset="0"/>
                        </a:rPr>
                        <a:t>i</a:t>
                      </a:r>
                      <a:r>
                        <a:rPr lang="en-US" sz="900" spc="-15" dirty="0" err="1">
                          <a:effectLst/>
                          <a:latin typeface="Arial" panose="020B0604020202020204" pitchFamily="34" charset="0"/>
                          <a:ea typeface="Arial" panose="020B0604020202020204" pitchFamily="34" charset="0"/>
                        </a:rPr>
                        <a:t>a</a:t>
                      </a:r>
                      <a:r>
                        <a:rPr lang="en-US" sz="900" spc="10" dirty="0" err="1">
                          <a:effectLst/>
                          <a:latin typeface="Arial" panose="020B0604020202020204" pitchFamily="34" charset="0"/>
                          <a:ea typeface="Arial" panose="020B0604020202020204" pitchFamily="34" charset="0"/>
                        </a:rPr>
                        <a:t>n</a:t>
                      </a:r>
                      <a:r>
                        <a:rPr lang="en-US" sz="900" spc="5" dirty="0" err="1">
                          <a:effectLst/>
                          <a:latin typeface="Arial" panose="020B0604020202020204" pitchFamily="34" charset="0"/>
                          <a:ea typeface="Arial" panose="020B0604020202020204" pitchFamily="34" charset="0"/>
                        </a:rPr>
                        <a:t>t</a:t>
                      </a:r>
                      <a:r>
                        <a:rPr lang="en-US" sz="900" dirty="0" err="1">
                          <a:effectLst/>
                          <a:latin typeface="Arial" panose="020B0604020202020204" pitchFamily="34" charset="0"/>
                          <a:ea typeface="Arial" panose="020B0604020202020204" pitchFamily="34" charset="0"/>
                        </a:rPr>
                        <a:t>e</a:t>
                      </a:r>
                      <a:r>
                        <a:rPr lang="en-US" sz="900" dirty="0">
                          <a:effectLst/>
                          <a:latin typeface="Arial" panose="020B0604020202020204" pitchFamily="34" charset="0"/>
                          <a:ea typeface="Arial" panose="020B0604020202020204" pitchFamily="34" charset="0"/>
                        </a:rPr>
                        <a:t>          </a:t>
                      </a:r>
                      <a:r>
                        <a:rPr lang="en-US" sz="900" spc="40" dirty="0">
                          <a:effectLst/>
                          <a:latin typeface="Arial" panose="020B0604020202020204" pitchFamily="34" charset="0"/>
                          <a:ea typeface="Arial" panose="020B0604020202020204" pitchFamily="34" charset="0"/>
                        </a:rPr>
                        <a:t> </a:t>
                      </a:r>
                      <a:r>
                        <a:rPr lang="en-US" sz="900" spc="-30" dirty="0">
                          <a:effectLst/>
                          <a:latin typeface="Arial" panose="020B0604020202020204" pitchFamily="34" charset="0"/>
                          <a:ea typeface="Arial" panose="020B0604020202020204" pitchFamily="34" charset="0"/>
                        </a:rPr>
                        <a:t>l</a:t>
                      </a:r>
                      <a:r>
                        <a:rPr lang="en-US" sz="900" dirty="0">
                          <a:effectLst/>
                          <a:latin typeface="Arial" panose="020B0604020202020204" pitchFamily="34" charset="0"/>
                          <a:ea typeface="Arial" panose="020B0604020202020204" pitchFamily="34" charset="0"/>
                        </a:rPr>
                        <a:t>a </a:t>
                      </a:r>
                      <a:r>
                        <a:rPr lang="en-US" sz="900" spc="10" dirty="0" err="1">
                          <a:effectLst/>
                          <a:latin typeface="Arial" panose="020B0604020202020204" pitchFamily="34" charset="0"/>
                          <a:ea typeface="Arial" panose="020B0604020202020204" pitchFamily="34" charset="0"/>
                        </a:rPr>
                        <a:t>u</a:t>
                      </a:r>
                      <a:r>
                        <a:rPr lang="en-US" sz="900" spc="5" dirty="0" err="1">
                          <a:effectLst/>
                          <a:latin typeface="Arial" panose="020B0604020202020204" pitchFamily="34" charset="0"/>
                          <a:ea typeface="Arial" panose="020B0604020202020204" pitchFamily="34" charset="0"/>
                        </a:rPr>
                        <a:t>t</a:t>
                      </a:r>
                      <a:r>
                        <a:rPr lang="en-US" sz="900" spc="-5" dirty="0" err="1">
                          <a:effectLst/>
                          <a:latin typeface="Arial" panose="020B0604020202020204" pitchFamily="34" charset="0"/>
                          <a:ea typeface="Arial" panose="020B0604020202020204" pitchFamily="34" charset="0"/>
                        </a:rPr>
                        <a:t>ili</a:t>
                      </a:r>
                      <a:r>
                        <a:rPr lang="en-US" sz="900" dirty="0" err="1">
                          <a:effectLst/>
                          <a:latin typeface="Arial" panose="020B0604020202020204" pitchFamily="34" charset="0"/>
                          <a:ea typeface="Arial" panose="020B0604020202020204" pitchFamily="34" charset="0"/>
                        </a:rPr>
                        <a:t>z</a:t>
                      </a:r>
                      <a:r>
                        <a:rPr lang="en-US" sz="900" spc="10" dirty="0" err="1">
                          <a:effectLst/>
                          <a:latin typeface="Arial" panose="020B0604020202020204" pitchFamily="34" charset="0"/>
                          <a:ea typeface="Arial" panose="020B0604020202020204" pitchFamily="34" charset="0"/>
                        </a:rPr>
                        <a:t>a</a:t>
                      </a:r>
                      <a:r>
                        <a:rPr lang="en-US" sz="900" dirty="0" err="1">
                          <a:effectLst/>
                          <a:latin typeface="Arial" panose="020B0604020202020204" pitchFamily="34" charset="0"/>
                          <a:ea typeface="Arial" panose="020B0604020202020204" pitchFamily="34" charset="0"/>
                        </a:rPr>
                        <a:t>c</a:t>
                      </a:r>
                      <a:r>
                        <a:rPr lang="en-US" sz="900" spc="-5" dirty="0" err="1">
                          <a:effectLst/>
                          <a:latin typeface="Arial" panose="020B0604020202020204" pitchFamily="34" charset="0"/>
                          <a:ea typeface="Arial" panose="020B0604020202020204" pitchFamily="34" charset="0"/>
                        </a:rPr>
                        <a:t>i</a:t>
                      </a:r>
                      <a:r>
                        <a:rPr lang="en-US" sz="900" spc="-15" dirty="0" err="1">
                          <a:effectLst/>
                          <a:latin typeface="Arial" panose="020B0604020202020204" pitchFamily="34" charset="0"/>
                          <a:ea typeface="Arial" panose="020B0604020202020204" pitchFamily="34" charset="0"/>
                        </a:rPr>
                        <a:t>ó</a:t>
                      </a:r>
                      <a:r>
                        <a:rPr lang="en-US" sz="900" dirty="0" err="1">
                          <a:effectLst/>
                          <a:latin typeface="Arial" panose="020B0604020202020204" pitchFamily="34" charset="0"/>
                          <a:ea typeface="Arial" panose="020B0604020202020204" pitchFamily="34" charset="0"/>
                        </a:rPr>
                        <a:t>n</a:t>
                      </a:r>
                      <a:r>
                        <a:rPr lang="en-US" sz="900" dirty="0">
                          <a:effectLst/>
                          <a:latin typeface="Arial" panose="020B0604020202020204" pitchFamily="34" charset="0"/>
                          <a:ea typeface="Arial" panose="020B0604020202020204" pitchFamily="34" charset="0"/>
                        </a:rPr>
                        <a:t>       </a:t>
                      </a:r>
                      <a:r>
                        <a:rPr lang="en-US" sz="900" spc="285" dirty="0">
                          <a:effectLst/>
                          <a:latin typeface="Arial" panose="020B0604020202020204" pitchFamily="34" charset="0"/>
                          <a:ea typeface="Arial" panose="020B0604020202020204" pitchFamily="34" charset="0"/>
                        </a:rPr>
                        <a:t> </a:t>
                      </a:r>
                      <a:r>
                        <a:rPr lang="en-US" sz="900" spc="-15" dirty="0">
                          <a:effectLst/>
                          <a:latin typeface="Arial" panose="020B0604020202020204" pitchFamily="34" charset="0"/>
                          <a:ea typeface="Arial" panose="020B0604020202020204" pitchFamily="34" charset="0"/>
                        </a:rPr>
                        <a:t>d</a:t>
                      </a:r>
                      <a:r>
                        <a:rPr lang="en-US" sz="900" dirty="0">
                          <a:effectLst/>
                          <a:latin typeface="Arial" panose="020B0604020202020204" pitchFamily="34" charset="0"/>
                          <a:ea typeface="Arial" panose="020B0604020202020204" pitchFamily="34" charset="0"/>
                        </a:rPr>
                        <a:t>e </a:t>
                      </a:r>
                      <a:r>
                        <a:rPr lang="en-US" sz="900" spc="-10" dirty="0" err="1">
                          <a:effectLst/>
                          <a:latin typeface="Arial" panose="020B0604020202020204" pitchFamily="34" charset="0"/>
                          <a:ea typeface="Arial" panose="020B0604020202020204" pitchFamily="34" charset="0"/>
                        </a:rPr>
                        <a:t>m</a:t>
                      </a:r>
                      <a:r>
                        <a:rPr lang="en-US" sz="900" spc="10" dirty="0" err="1">
                          <a:effectLst/>
                          <a:latin typeface="Arial" panose="020B0604020202020204" pitchFamily="34" charset="0"/>
                          <a:ea typeface="Arial" panose="020B0604020202020204" pitchFamily="34" charset="0"/>
                        </a:rPr>
                        <a:t>ed</a:t>
                      </a:r>
                      <a:r>
                        <a:rPr lang="en-US" sz="900" spc="-5" dirty="0" err="1">
                          <a:effectLst/>
                          <a:latin typeface="Arial" panose="020B0604020202020204" pitchFamily="34" charset="0"/>
                          <a:ea typeface="Arial" panose="020B0604020202020204" pitchFamily="34" charset="0"/>
                        </a:rPr>
                        <a:t>i</a:t>
                      </a:r>
                      <a:r>
                        <a:rPr lang="en-US" sz="900" spc="10" dirty="0" err="1">
                          <a:effectLst/>
                          <a:latin typeface="Arial" panose="020B0604020202020204" pitchFamily="34" charset="0"/>
                          <a:ea typeface="Arial" panose="020B0604020202020204" pitchFamily="34" charset="0"/>
                        </a:rPr>
                        <a:t>o</a:t>
                      </a:r>
                      <a:r>
                        <a:rPr lang="en-US" sz="900" spc="-25" dirty="0" err="1">
                          <a:effectLst/>
                          <a:latin typeface="Arial" panose="020B0604020202020204" pitchFamily="34" charset="0"/>
                          <a:ea typeface="Arial" panose="020B0604020202020204" pitchFamily="34" charset="0"/>
                        </a:rPr>
                        <a:t>s</a:t>
                      </a:r>
                      <a:r>
                        <a:rPr lang="en-US" sz="900" dirty="0">
                          <a:effectLst/>
                          <a:latin typeface="Arial" panose="020B0604020202020204" pitchFamily="34" charset="0"/>
                          <a:ea typeface="Arial" panose="020B0604020202020204" pitchFamily="34" charset="0"/>
                        </a:rPr>
                        <a:t>,  </a:t>
                      </a:r>
                      <a:r>
                        <a:rPr lang="en-US" sz="900" spc="220" dirty="0">
                          <a:effectLst/>
                          <a:latin typeface="Arial" panose="020B0604020202020204" pitchFamily="34" charset="0"/>
                          <a:ea typeface="Arial" panose="020B0604020202020204" pitchFamily="34" charset="0"/>
                        </a:rPr>
                        <a:t> </a:t>
                      </a:r>
                      <a:r>
                        <a:rPr lang="en-US" sz="900" dirty="0" err="1">
                          <a:effectLst/>
                          <a:latin typeface="Arial" panose="020B0604020202020204" pitchFamily="34" charset="0"/>
                          <a:ea typeface="Arial" panose="020B0604020202020204" pitchFamily="34" charset="0"/>
                        </a:rPr>
                        <a:t>c</a:t>
                      </a:r>
                      <a:r>
                        <a:rPr lang="en-US" sz="900" spc="-15" dirty="0" err="1">
                          <a:effectLst/>
                          <a:latin typeface="Arial" panose="020B0604020202020204" pitchFamily="34" charset="0"/>
                          <a:ea typeface="Arial" panose="020B0604020202020204" pitchFamily="34" charset="0"/>
                        </a:rPr>
                        <a:t>ó</a:t>
                      </a:r>
                      <a:r>
                        <a:rPr lang="en-US" sz="900" spc="10" dirty="0" err="1">
                          <a:effectLst/>
                          <a:latin typeface="Arial" panose="020B0604020202020204" pitchFamily="34" charset="0"/>
                          <a:ea typeface="Arial" panose="020B0604020202020204" pitchFamily="34" charset="0"/>
                        </a:rPr>
                        <a:t>d</a:t>
                      </a:r>
                      <a:r>
                        <a:rPr lang="en-US" sz="900" spc="-5" dirty="0" err="1">
                          <a:effectLst/>
                          <a:latin typeface="Arial" panose="020B0604020202020204" pitchFamily="34" charset="0"/>
                          <a:ea typeface="Arial" panose="020B0604020202020204" pitchFamily="34" charset="0"/>
                        </a:rPr>
                        <a:t>i</a:t>
                      </a:r>
                      <a:r>
                        <a:rPr lang="en-US" sz="900" spc="-15" dirty="0" err="1">
                          <a:effectLst/>
                          <a:latin typeface="Arial" panose="020B0604020202020204" pitchFamily="34" charset="0"/>
                          <a:ea typeface="Arial" panose="020B0604020202020204" pitchFamily="34" charset="0"/>
                        </a:rPr>
                        <a:t>g</a:t>
                      </a:r>
                      <a:r>
                        <a:rPr lang="en-US" sz="900" spc="10" dirty="0" err="1">
                          <a:effectLst/>
                          <a:latin typeface="Arial" panose="020B0604020202020204" pitchFamily="34" charset="0"/>
                          <a:ea typeface="Arial" panose="020B0604020202020204" pitchFamily="34" charset="0"/>
                        </a:rPr>
                        <a:t>o</a:t>
                      </a:r>
                      <a:r>
                        <a:rPr lang="en-US" sz="900" dirty="0" err="1">
                          <a:effectLst/>
                          <a:latin typeface="Arial" panose="020B0604020202020204" pitchFamily="34" charset="0"/>
                          <a:ea typeface="Arial" panose="020B0604020202020204" pitchFamily="34" charset="0"/>
                        </a:rPr>
                        <a:t>s</a:t>
                      </a:r>
                      <a:r>
                        <a:rPr lang="en-US" sz="900" dirty="0">
                          <a:effectLst/>
                          <a:latin typeface="Arial" panose="020B0604020202020204" pitchFamily="34" charset="0"/>
                          <a:ea typeface="Arial" panose="020B0604020202020204" pitchFamily="34" charset="0"/>
                        </a:rPr>
                        <a:t> y    </a:t>
                      </a:r>
                      <a:r>
                        <a:rPr lang="en-US" sz="900" spc="275" dirty="0">
                          <a:effectLst/>
                          <a:latin typeface="Arial" panose="020B0604020202020204" pitchFamily="34" charset="0"/>
                          <a:ea typeface="Arial" panose="020B0604020202020204" pitchFamily="34" charset="0"/>
                        </a:rPr>
                        <a:t> </a:t>
                      </a:r>
                      <a:r>
                        <a:rPr lang="en-US" sz="900" spc="10" dirty="0" err="1">
                          <a:effectLst/>
                          <a:latin typeface="Arial" panose="020B0604020202020204" pitchFamily="34" charset="0"/>
                          <a:ea typeface="Arial" panose="020B0604020202020204" pitchFamily="34" charset="0"/>
                        </a:rPr>
                        <a:t>he</a:t>
                      </a:r>
                      <a:r>
                        <a:rPr lang="en-US" sz="900" spc="-10" dirty="0" err="1">
                          <a:effectLst/>
                          <a:latin typeface="Arial" panose="020B0604020202020204" pitchFamily="34" charset="0"/>
                          <a:ea typeface="Arial" panose="020B0604020202020204" pitchFamily="34" charset="0"/>
                        </a:rPr>
                        <a:t>rr</a:t>
                      </a:r>
                      <a:r>
                        <a:rPr lang="en-US" sz="900" spc="10" dirty="0" err="1">
                          <a:effectLst/>
                          <a:latin typeface="Arial" panose="020B0604020202020204" pitchFamily="34" charset="0"/>
                          <a:ea typeface="Arial" panose="020B0604020202020204" pitchFamily="34" charset="0"/>
                        </a:rPr>
                        <a:t>a</a:t>
                      </a:r>
                      <a:r>
                        <a:rPr lang="en-US" sz="900" spc="-10" dirty="0" err="1">
                          <a:effectLst/>
                          <a:latin typeface="Arial" panose="020B0604020202020204" pitchFamily="34" charset="0"/>
                          <a:ea typeface="Arial" panose="020B0604020202020204" pitchFamily="34" charset="0"/>
                        </a:rPr>
                        <a:t>m</a:t>
                      </a:r>
                      <a:r>
                        <a:rPr lang="en-US" sz="900" spc="-5" dirty="0" err="1">
                          <a:effectLst/>
                          <a:latin typeface="Arial" panose="020B0604020202020204" pitchFamily="34" charset="0"/>
                          <a:ea typeface="Arial" panose="020B0604020202020204" pitchFamily="34" charset="0"/>
                        </a:rPr>
                        <a:t>i</a:t>
                      </a:r>
                      <a:r>
                        <a:rPr lang="en-US" sz="900" spc="-15" dirty="0" err="1">
                          <a:effectLst/>
                          <a:latin typeface="Arial" panose="020B0604020202020204" pitchFamily="34" charset="0"/>
                          <a:ea typeface="Arial" panose="020B0604020202020204" pitchFamily="34" charset="0"/>
                        </a:rPr>
                        <a:t>e</a:t>
                      </a:r>
                      <a:r>
                        <a:rPr lang="en-US" sz="900" spc="10" dirty="0" err="1">
                          <a:effectLst/>
                          <a:latin typeface="Arial" panose="020B0604020202020204" pitchFamily="34" charset="0"/>
                          <a:ea typeface="Arial" panose="020B0604020202020204" pitchFamily="34" charset="0"/>
                        </a:rPr>
                        <a:t>n</a:t>
                      </a:r>
                      <a:r>
                        <a:rPr lang="en-US" sz="900" spc="-20" dirty="0" err="1">
                          <a:effectLst/>
                          <a:latin typeface="Arial" panose="020B0604020202020204" pitchFamily="34" charset="0"/>
                          <a:ea typeface="Arial" panose="020B0604020202020204" pitchFamily="34" charset="0"/>
                        </a:rPr>
                        <a:t>t</a:t>
                      </a:r>
                      <a:r>
                        <a:rPr lang="en-US" sz="900" spc="10" dirty="0" err="1">
                          <a:effectLst/>
                          <a:latin typeface="Arial" panose="020B0604020202020204" pitchFamily="34" charset="0"/>
                          <a:ea typeface="Arial" panose="020B0604020202020204" pitchFamily="34" charset="0"/>
                        </a:rPr>
                        <a:t>a</a:t>
                      </a:r>
                      <a:r>
                        <a:rPr lang="en-US" sz="900" dirty="0" err="1">
                          <a:effectLst/>
                          <a:latin typeface="Arial" panose="020B0604020202020204" pitchFamily="34" charset="0"/>
                          <a:ea typeface="Arial" panose="020B0604020202020204" pitchFamily="34" charset="0"/>
                        </a:rPr>
                        <a:t>s</a:t>
                      </a:r>
                      <a:r>
                        <a:rPr lang="en-US" sz="900" dirty="0">
                          <a:effectLst/>
                          <a:latin typeface="Arial" panose="020B0604020202020204" pitchFamily="34" charset="0"/>
                          <a:ea typeface="Arial" panose="020B0604020202020204" pitchFamily="34" charset="0"/>
                        </a:rPr>
                        <a:t> </a:t>
                      </a:r>
                      <a:r>
                        <a:rPr lang="en-US" sz="900" spc="10" dirty="0" err="1">
                          <a:effectLst/>
                          <a:latin typeface="Arial" panose="020B0604020202020204" pitchFamily="34" charset="0"/>
                          <a:ea typeface="Arial" panose="020B0604020202020204" pitchFamily="34" charset="0"/>
                        </a:rPr>
                        <a:t>ap</a:t>
                      </a:r>
                      <a:r>
                        <a:rPr lang="en-US" sz="900" spc="-10" dirty="0" err="1">
                          <a:effectLst/>
                          <a:latin typeface="Arial" panose="020B0604020202020204" pitchFamily="34" charset="0"/>
                          <a:ea typeface="Arial" panose="020B0604020202020204" pitchFamily="34" charset="0"/>
                        </a:rPr>
                        <a:t>r</a:t>
                      </a:r>
                      <a:r>
                        <a:rPr lang="en-US" sz="900" spc="-15" dirty="0" err="1">
                          <a:effectLst/>
                          <a:latin typeface="Arial" panose="020B0604020202020204" pitchFamily="34" charset="0"/>
                          <a:ea typeface="Arial" panose="020B0604020202020204" pitchFamily="34" charset="0"/>
                        </a:rPr>
                        <a:t>o</a:t>
                      </a:r>
                      <a:r>
                        <a:rPr lang="en-US" sz="900" spc="10" dirty="0" err="1">
                          <a:effectLst/>
                          <a:latin typeface="Arial" panose="020B0604020202020204" pitchFamily="34" charset="0"/>
                          <a:ea typeface="Arial" panose="020B0604020202020204" pitchFamily="34" charset="0"/>
                        </a:rPr>
                        <a:t>p</a:t>
                      </a:r>
                      <a:r>
                        <a:rPr lang="en-US" sz="900" spc="-5" dirty="0" err="1">
                          <a:effectLst/>
                          <a:latin typeface="Arial" panose="020B0604020202020204" pitchFamily="34" charset="0"/>
                          <a:ea typeface="Arial" panose="020B0604020202020204" pitchFamily="34" charset="0"/>
                        </a:rPr>
                        <a:t>i</a:t>
                      </a:r>
                      <a:r>
                        <a:rPr lang="en-US" sz="900" spc="-15" dirty="0" err="1">
                          <a:effectLst/>
                          <a:latin typeface="Arial" panose="020B0604020202020204" pitchFamily="34" charset="0"/>
                          <a:ea typeface="Arial" panose="020B0604020202020204" pitchFamily="34" charset="0"/>
                        </a:rPr>
                        <a:t>a</a:t>
                      </a:r>
                      <a:r>
                        <a:rPr lang="en-US" sz="900" spc="10" dirty="0" err="1">
                          <a:effectLst/>
                          <a:latin typeface="Arial" panose="020B0604020202020204" pitchFamily="34" charset="0"/>
                          <a:ea typeface="Arial" panose="020B0604020202020204" pitchFamily="34" charset="0"/>
                        </a:rPr>
                        <a:t>do</a:t>
                      </a:r>
                      <a:r>
                        <a:rPr lang="en-US" sz="900" dirty="0" err="1">
                          <a:effectLst/>
                          <a:latin typeface="Arial" panose="020B0604020202020204" pitchFamily="34" charset="0"/>
                          <a:ea typeface="Arial" panose="020B0604020202020204" pitchFamily="34" charset="0"/>
                        </a:rPr>
                        <a:t>s</a:t>
                      </a:r>
                      <a:endParaRPr lang="es-MX" sz="900" dirty="0">
                        <a:effectLst/>
                        <a:latin typeface="Times New Roman" panose="02020603050405020304" pitchFamily="18" charset="0"/>
                        <a:ea typeface="Times New Roman" panose="02020603050405020304" pitchFamily="18" charset="0"/>
                      </a:endParaRPr>
                    </a:p>
                    <a:p>
                      <a:pPr>
                        <a:lnSpc>
                          <a:spcPts val="500"/>
                        </a:lnSpc>
                        <a:spcBef>
                          <a:spcPts val="10"/>
                        </a:spcBef>
                        <a:spcAft>
                          <a:spcPts val="0"/>
                        </a:spcAft>
                      </a:pPr>
                      <a:r>
                        <a:rPr lang="en-US" sz="900" dirty="0">
                          <a:effectLst/>
                          <a:latin typeface="Times New Roman" panose="02020603050405020304" pitchFamily="18" charset="0"/>
                          <a:ea typeface="Times New Roman" panose="02020603050405020304" pitchFamily="18" charset="0"/>
                        </a:rPr>
                        <a:t> </a:t>
                      </a:r>
                      <a:endParaRPr lang="es-MX" sz="900" dirty="0">
                        <a:effectLst/>
                        <a:latin typeface="Times New Roman" panose="02020603050405020304" pitchFamily="18" charset="0"/>
                        <a:ea typeface="Times New Roman" panose="02020603050405020304" pitchFamily="18" charset="0"/>
                      </a:endParaRPr>
                    </a:p>
                    <a:p>
                      <a:pPr marL="63500" marR="40005">
                        <a:spcAft>
                          <a:spcPts val="0"/>
                        </a:spcAft>
                      </a:pPr>
                      <a:r>
                        <a:rPr lang="en-US" sz="900" b="1" spc="10" dirty="0">
                          <a:effectLst/>
                          <a:latin typeface="Arial" panose="020B0604020202020204" pitchFamily="34" charset="0"/>
                          <a:ea typeface="Arial" panose="020B0604020202020204" pitchFamily="34" charset="0"/>
                        </a:rPr>
                        <a:t>4</a:t>
                      </a:r>
                      <a:r>
                        <a:rPr lang="en-US" sz="900" b="1" spc="5" dirty="0">
                          <a:effectLst/>
                          <a:latin typeface="Arial" panose="020B0604020202020204" pitchFamily="34" charset="0"/>
                          <a:ea typeface="Arial" panose="020B0604020202020204" pitchFamily="34" charset="0"/>
                        </a:rPr>
                        <a:t>.</a:t>
                      </a:r>
                      <a:r>
                        <a:rPr lang="en-US" sz="900" b="1" dirty="0">
                          <a:effectLst/>
                          <a:latin typeface="Arial" panose="020B0604020202020204" pitchFamily="34" charset="0"/>
                          <a:ea typeface="Arial" panose="020B0604020202020204" pitchFamily="34" charset="0"/>
                        </a:rPr>
                        <a:t>1         </a:t>
                      </a:r>
                      <a:r>
                        <a:rPr lang="en-US" sz="900" b="1" spc="160" dirty="0">
                          <a:effectLst/>
                          <a:latin typeface="Arial" panose="020B0604020202020204" pitchFamily="34" charset="0"/>
                          <a:ea typeface="Arial" panose="020B0604020202020204" pitchFamily="34" charset="0"/>
                        </a:rPr>
                        <a:t> </a:t>
                      </a:r>
                      <a:r>
                        <a:rPr lang="en-US" sz="900" spc="5" dirty="0" err="1">
                          <a:effectLst/>
                          <a:latin typeface="Arial" panose="020B0604020202020204" pitchFamily="34" charset="0"/>
                          <a:ea typeface="Arial" panose="020B0604020202020204" pitchFamily="34" charset="0"/>
                        </a:rPr>
                        <a:t>E</a:t>
                      </a:r>
                      <a:r>
                        <a:rPr lang="en-US" sz="900" spc="-25" dirty="0" err="1">
                          <a:effectLst/>
                          <a:latin typeface="Arial" panose="020B0604020202020204" pitchFamily="34" charset="0"/>
                          <a:ea typeface="Arial" panose="020B0604020202020204" pitchFamily="34" charset="0"/>
                        </a:rPr>
                        <a:t>x</a:t>
                      </a:r>
                      <a:r>
                        <a:rPr lang="en-US" sz="900" spc="10" dirty="0" err="1">
                          <a:effectLst/>
                          <a:latin typeface="Arial" panose="020B0604020202020204" pitchFamily="34" charset="0"/>
                          <a:ea typeface="Arial" panose="020B0604020202020204" pitchFamily="34" charset="0"/>
                        </a:rPr>
                        <a:t>p</a:t>
                      </a:r>
                      <a:r>
                        <a:rPr lang="en-US" sz="900" spc="-10" dirty="0" err="1">
                          <a:effectLst/>
                          <a:latin typeface="Arial" panose="020B0604020202020204" pitchFamily="34" charset="0"/>
                          <a:ea typeface="Arial" panose="020B0604020202020204" pitchFamily="34" charset="0"/>
                        </a:rPr>
                        <a:t>r</a:t>
                      </a:r>
                      <a:r>
                        <a:rPr lang="en-US" sz="900" spc="10" dirty="0" err="1">
                          <a:effectLst/>
                          <a:latin typeface="Arial" panose="020B0604020202020204" pitchFamily="34" charset="0"/>
                          <a:ea typeface="Arial" panose="020B0604020202020204" pitchFamily="34" charset="0"/>
                        </a:rPr>
                        <a:t>e</a:t>
                      </a:r>
                      <a:r>
                        <a:rPr lang="en-US" sz="900" spc="-25" dirty="0" err="1">
                          <a:effectLst/>
                          <a:latin typeface="Arial" panose="020B0604020202020204" pitchFamily="34" charset="0"/>
                          <a:ea typeface="Arial" panose="020B0604020202020204" pitchFamily="34" charset="0"/>
                        </a:rPr>
                        <a:t>s</a:t>
                      </a:r>
                      <a:r>
                        <a:rPr lang="en-US" sz="900" dirty="0" err="1">
                          <a:effectLst/>
                          <a:latin typeface="Arial" panose="020B0604020202020204" pitchFamily="34" charset="0"/>
                          <a:ea typeface="Arial" panose="020B0604020202020204" pitchFamily="34" charset="0"/>
                        </a:rPr>
                        <a:t>a</a:t>
                      </a:r>
                      <a:r>
                        <a:rPr lang="en-US" sz="900" dirty="0">
                          <a:effectLst/>
                          <a:latin typeface="Arial" panose="020B0604020202020204" pitchFamily="34" charset="0"/>
                          <a:ea typeface="Arial" panose="020B0604020202020204" pitchFamily="34" charset="0"/>
                        </a:rPr>
                        <a:t> </a:t>
                      </a:r>
                      <a:r>
                        <a:rPr lang="en-US" sz="900" spc="-5" dirty="0">
                          <a:effectLst/>
                          <a:latin typeface="Arial" panose="020B0604020202020204" pitchFamily="34" charset="0"/>
                          <a:ea typeface="Arial" panose="020B0604020202020204" pitchFamily="34" charset="0"/>
                        </a:rPr>
                        <a:t>i</a:t>
                      </a:r>
                      <a:r>
                        <a:rPr lang="en-US" sz="900" spc="10" dirty="0">
                          <a:effectLst/>
                          <a:latin typeface="Arial" panose="020B0604020202020204" pitchFamily="34" charset="0"/>
                          <a:ea typeface="Arial" panose="020B0604020202020204" pitchFamily="34" charset="0"/>
                        </a:rPr>
                        <a:t>dea</a:t>
                      </a:r>
                      <a:r>
                        <a:rPr lang="en-US" sz="900" dirty="0">
                          <a:effectLst/>
                          <a:latin typeface="Arial" panose="020B0604020202020204" pitchFamily="34" charset="0"/>
                          <a:ea typeface="Arial" panose="020B0604020202020204" pitchFamily="34" charset="0"/>
                        </a:rPr>
                        <a:t>s                 </a:t>
                      </a:r>
                      <a:r>
                        <a:rPr lang="en-US" sz="900" spc="85" dirty="0">
                          <a:effectLst/>
                          <a:latin typeface="Arial" panose="020B0604020202020204" pitchFamily="34" charset="0"/>
                          <a:ea typeface="Arial" panose="020B0604020202020204" pitchFamily="34" charset="0"/>
                        </a:rPr>
                        <a:t> </a:t>
                      </a:r>
                      <a:r>
                        <a:rPr lang="en-US" sz="900" dirty="0">
                          <a:effectLst/>
                          <a:latin typeface="Arial" panose="020B0604020202020204" pitchFamily="34" charset="0"/>
                          <a:ea typeface="Arial" panose="020B0604020202020204" pitchFamily="34" charset="0"/>
                        </a:rPr>
                        <a:t>y </a:t>
                      </a:r>
                      <a:r>
                        <a:rPr lang="en-US" sz="900" dirty="0" err="1">
                          <a:effectLst/>
                          <a:latin typeface="Arial" panose="020B0604020202020204" pitchFamily="34" charset="0"/>
                          <a:ea typeface="Arial" panose="020B0604020202020204" pitchFamily="34" charset="0"/>
                        </a:rPr>
                        <a:t>c</a:t>
                      </a:r>
                      <a:r>
                        <a:rPr lang="en-US" sz="900" spc="10" dirty="0" err="1">
                          <a:effectLst/>
                          <a:latin typeface="Arial" panose="020B0604020202020204" pitchFamily="34" charset="0"/>
                          <a:ea typeface="Arial" panose="020B0604020202020204" pitchFamily="34" charset="0"/>
                        </a:rPr>
                        <a:t>on</a:t>
                      </a:r>
                      <a:r>
                        <a:rPr lang="en-US" sz="900" spc="-25" dirty="0" err="1">
                          <a:effectLst/>
                          <a:latin typeface="Arial" panose="020B0604020202020204" pitchFamily="34" charset="0"/>
                          <a:ea typeface="Arial" panose="020B0604020202020204" pitchFamily="34" charset="0"/>
                        </a:rPr>
                        <a:t>c</a:t>
                      </a:r>
                      <a:r>
                        <a:rPr lang="en-US" sz="900" spc="10" dirty="0" err="1">
                          <a:effectLst/>
                          <a:latin typeface="Arial" panose="020B0604020202020204" pitchFamily="34" charset="0"/>
                          <a:ea typeface="Arial" panose="020B0604020202020204" pitchFamily="34" charset="0"/>
                        </a:rPr>
                        <a:t>ep</a:t>
                      </a:r>
                      <a:r>
                        <a:rPr lang="en-US" sz="900" spc="-20" dirty="0" err="1">
                          <a:effectLst/>
                          <a:latin typeface="Arial" panose="020B0604020202020204" pitchFamily="34" charset="0"/>
                          <a:ea typeface="Arial" panose="020B0604020202020204" pitchFamily="34" charset="0"/>
                        </a:rPr>
                        <a:t>t</a:t>
                      </a:r>
                      <a:r>
                        <a:rPr lang="en-US" sz="900" spc="10" dirty="0" err="1">
                          <a:effectLst/>
                          <a:latin typeface="Arial" panose="020B0604020202020204" pitchFamily="34" charset="0"/>
                          <a:ea typeface="Arial" panose="020B0604020202020204" pitchFamily="34" charset="0"/>
                        </a:rPr>
                        <a:t>o</a:t>
                      </a:r>
                      <a:r>
                        <a:rPr lang="en-US" sz="900" dirty="0" err="1">
                          <a:effectLst/>
                          <a:latin typeface="Arial" panose="020B0604020202020204" pitchFamily="34" charset="0"/>
                          <a:ea typeface="Arial" panose="020B0604020202020204" pitchFamily="34" charset="0"/>
                        </a:rPr>
                        <a:t>s</a:t>
                      </a:r>
                      <a:r>
                        <a:rPr lang="en-US" sz="900" dirty="0">
                          <a:effectLst/>
                          <a:latin typeface="Arial" panose="020B0604020202020204" pitchFamily="34" charset="0"/>
                          <a:ea typeface="Arial" panose="020B0604020202020204" pitchFamily="34" charset="0"/>
                        </a:rPr>
                        <a:t> </a:t>
                      </a:r>
                      <a:r>
                        <a:rPr lang="en-US" sz="900" spc="-10" dirty="0" err="1">
                          <a:effectLst/>
                          <a:latin typeface="Arial" panose="020B0604020202020204" pitchFamily="34" charset="0"/>
                          <a:ea typeface="Arial" panose="020B0604020202020204" pitchFamily="34" charset="0"/>
                        </a:rPr>
                        <a:t>m</a:t>
                      </a:r>
                      <a:r>
                        <a:rPr lang="en-US" sz="900" spc="10" dirty="0" err="1">
                          <a:effectLst/>
                          <a:latin typeface="Arial" panose="020B0604020202020204" pitchFamily="34" charset="0"/>
                          <a:ea typeface="Arial" panose="020B0604020202020204" pitchFamily="34" charset="0"/>
                        </a:rPr>
                        <a:t>ed</a:t>
                      </a:r>
                      <a:r>
                        <a:rPr lang="en-US" sz="900" spc="-5" dirty="0" err="1">
                          <a:effectLst/>
                          <a:latin typeface="Arial" panose="020B0604020202020204" pitchFamily="34" charset="0"/>
                          <a:ea typeface="Arial" panose="020B0604020202020204" pitchFamily="34" charset="0"/>
                        </a:rPr>
                        <a:t>i</a:t>
                      </a:r>
                      <a:r>
                        <a:rPr lang="en-US" sz="900" spc="-15" dirty="0" err="1">
                          <a:effectLst/>
                          <a:latin typeface="Arial" panose="020B0604020202020204" pitchFamily="34" charset="0"/>
                          <a:ea typeface="Arial" panose="020B0604020202020204" pitchFamily="34" charset="0"/>
                        </a:rPr>
                        <a:t>a</a:t>
                      </a:r>
                      <a:r>
                        <a:rPr lang="en-US" sz="900" spc="10" dirty="0" err="1">
                          <a:effectLst/>
                          <a:latin typeface="Arial" panose="020B0604020202020204" pitchFamily="34" charset="0"/>
                          <a:ea typeface="Arial" panose="020B0604020202020204" pitchFamily="34" charset="0"/>
                        </a:rPr>
                        <a:t>n</a:t>
                      </a:r>
                      <a:r>
                        <a:rPr lang="en-US" sz="900" spc="5" dirty="0" err="1">
                          <a:effectLst/>
                          <a:latin typeface="Arial" panose="020B0604020202020204" pitchFamily="34" charset="0"/>
                          <a:ea typeface="Arial" panose="020B0604020202020204" pitchFamily="34" charset="0"/>
                        </a:rPr>
                        <a:t>t</a:t>
                      </a:r>
                      <a:r>
                        <a:rPr lang="en-US" sz="900" dirty="0" err="1">
                          <a:effectLst/>
                          <a:latin typeface="Arial" panose="020B0604020202020204" pitchFamily="34" charset="0"/>
                          <a:ea typeface="Arial" panose="020B0604020202020204" pitchFamily="34" charset="0"/>
                        </a:rPr>
                        <a:t>e</a:t>
                      </a:r>
                      <a:r>
                        <a:rPr lang="en-US" sz="900" dirty="0">
                          <a:effectLst/>
                          <a:latin typeface="Arial" panose="020B0604020202020204" pitchFamily="34" charset="0"/>
                          <a:ea typeface="Arial" panose="020B0604020202020204" pitchFamily="34" charset="0"/>
                        </a:rPr>
                        <a:t> </a:t>
                      </a:r>
                      <a:r>
                        <a:rPr lang="en-US" sz="900" spc="-10" dirty="0" err="1">
                          <a:effectLst/>
                          <a:latin typeface="Arial" panose="020B0604020202020204" pitchFamily="34" charset="0"/>
                          <a:ea typeface="Arial" panose="020B0604020202020204" pitchFamily="34" charset="0"/>
                        </a:rPr>
                        <a:t>r</a:t>
                      </a:r>
                      <a:r>
                        <a:rPr lang="en-US" sz="900" spc="10" dirty="0" err="1">
                          <a:effectLst/>
                          <a:latin typeface="Arial" panose="020B0604020202020204" pitchFamily="34" charset="0"/>
                          <a:ea typeface="Arial" panose="020B0604020202020204" pitchFamily="34" charset="0"/>
                        </a:rPr>
                        <a:t>ep</a:t>
                      </a:r>
                      <a:r>
                        <a:rPr lang="en-US" sz="900" spc="-10" dirty="0" err="1">
                          <a:effectLst/>
                          <a:latin typeface="Arial" panose="020B0604020202020204" pitchFamily="34" charset="0"/>
                          <a:ea typeface="Arial" panose="020B0604020202020204" pitchFamily="34" charset="0"/>
                        </a:rPr>
                        <a:t>r</a:t>
                      </a:r>
                      <a:r>
                        <a:rPr lang="en-US" sz="900" spc="10" dirty="0" err="1">
                          <a:effectLst/>
                          <a:latin typeface="Arial" panose="020B0604020202020204" pitchFamily="34" charset="0"/>
                          <a:ea typeface="Arial" panose="020B0604020202020204" pitchFamily="34" charset="0"/>
                        </a:rPr>
                        <a:t>e</a:t>
                      </a:r>
                      <a:r>
                        <a:rPr lang="en-US" sz="900" spc="-25" dirty="0" err="1">
                          <a:effectLst/>
                          <a:latin typeface="Arial" panose="020B0604020202020204" pitchFamily="34" charset="0"/>
                          <a:ea typeface="Arial" panose="020B0604020202020204" pitchFamily="34" charset="0"/>
                        </a:rPr>
                        <a:t>s</a:t>
                      </a:r>
                      <a:r>
                        <a:rPr lang="en-US" sz="900" spc="10" dirty="0" err="1">
                          <a:effectLst/>
                          <a:latin typeface="Arial" panose="020B0604020202020204" pitchFamily="34" charset="0"/>
                          <a:ea typeface="Arial" panose="020B0604020202020204" pitchFamily="34" charset="0"/>
                        </a:rPr>
                        <a:t>en</a:t>
                      </a:r>
                      <a:r>
                        <a:rPr lang="en-US" sz="900" spc="-20" dirty="0" err="1">
                          <a:effectLst/>
                          <a:latin typeface="Arial" panose="020B0604020202020204" pitchFamily="34" charset="0"/>
                          <a:ea typeface="Arial" panose="020B0604020202020204" pitchFamily="34" charset="0"/>
                        </a:rPr>
                        <a:t>t</a:t>
                      </a:r>
                      <a:r>
                        <a:rPr lang="en-US" sz="900" spc="10" dirty="0" err="1">
                          <a:effectLst/>
                          <a:latin typeface="Arial" panose="020B0604020202020204" pitchFamily="34" charset="0"/>
                          <a:ea typeface="Arial" panose="020B0604020202020204" pitchFamily="34" charset="0"/>
                        </a:rPr>
                        <a:t>a</a:t>
                      </a:r>
                      <a:r>
                        <a:rPr lang="en-US" sz="900" dirty="0" err="1">
                          <a:effectLst/>
                          <a:latin typeface="Arial" panose="020B0604020202020204" pitchFamily="34" charset="0"/>
                          <a:ea typeface="Arial" panose="020B0604020202020204" pitchFamily="34" charset="0"/>
                        </a:rPr>
                        <a:t>c</a:t>
                      </a:r>
                      <a:r>
                        <a:rPr lang="en-US" sz="900" spc="-5" dirty="0" err="1">
                          <a:effectLst/>
                          <a:latin typeface="Arial" panose="020B0604020202020204" pitchFamily="34" charset="0"/>
                          <a:ea typeface="Arial" panose="020B0604020202020204" pitchFamily="34" charset="0"/>
                        </a:rPr>
                        <a:t>i</a:t>
                      </a:r>
                      <a:r>
                        <a:rPr lang="en-US" sz="900" spc="-15" dirty="0" err="1">
                          <a:effectLst/>
                          <a:latin typeface="Arial" panose="020B0604020202020204" pitchFamily="34" charset="0"/>
                          <a:ea typeface="Arial" panose="020B0604020202020204" pitchFamily="34" charset="0"/>
                        </a:rPr>
                        <a:t>o</a:t>
                      </a:r>
                      <a:r>
                        <a:rPr lang="en-US" sz="900" spc="10" dirty="0" err="1">
                          <a:effectLst/>
                          <a:latin typeface="Arial" panose="020B0604020202020204" pitchFamily="34" charset="0"/>
                          <a:ea typeface="Arial" panose="020B0604020202020204" pitchFamily="34" charset="0"/>
                        </a:rPr>
                        <a:t>ne</a:t>
                      </a:r>
                      <a:r>
                        <a:rPr lang="en-US" sz="900" dirty="0" err="1">
                          <a:effectLst/>
                          <a:latin typeface="Arial" panose="020B0604020202020204" pitchFamily="34" charset="0"/>
                          <a:ea typeface="Arial" panose="020B0604020202020204" pitchFamily="34" charset="0"/>
                        </a:rPr>
                        <a:t>s</a:t>
                      </a:r>
                      <a:r>
                        <a:rPr lang="en-US" sz="900" dirty="0">
                          <a:effectLst/>
                          <a:latin typeface="Arial" panose="020B0604020202020204" pitchFamily="34" charset="0"/>
                          <a:ea typeface="Arial" panose="020B0604020202020204" pitchFamily="34" charset="0"/>
                        </a:rPr>
                        <a:t> </a:t>
                      </a:r>
                      <a:r>
                        <a:rPr lang="en-US" sz="900" spc="-5" dirty="0" err="1">
                          <a:effectLst/>
                          <a:latin typeface="Arial" panose="020B0604020202020204" pitchFamily="34" charset="0"/>
                          <a:ea typeface="Arial" panose="020B0604020202020204" pitchFamily="34" charset="0"/>
                        </a:rPr>
                        <a:t>li</a:t>
                      </a:r>
                      <a:r>
                        <a:rPr lang="en-US" sz="900" spc="10" dirty="0" err="1">
                          <a:effectLst/>
                          <a:latin typeface="Arial" panose="020B0604020202020204" pitchFamily="34" charset="0"/>
                          <a:ea typeface="Arial" panose="020B0604020202020204" pitchFamily="34" charset="0"/>
                        </a:rPr>
                        <a:t>ngü</a:t>
                      </a:r>
                      <a:r>
                        <a:rPr lang="en-US" sz="900" spc="-20" dirty="0" err="1">
                          <a:effectLst/>
                          <a:latin typeface="Arial" panose="020B0604020202020204" pitchFamily="34" charset="0"/>
                          <a:ea typeface="Arial" panose="020B0604020202020204" pitchFamily="34" charset="0"/>
                        </a:rPr>
                        <a:t>í</a:t>
                      </a:r>
                      <a:r>
                        <a:rPr lang="en-US" sz="900" dirty="0" err="1">
                          <a:effectLst/>
                          <a:latin typeface="Arial" panose="020B0604020202020204" pitchFamily="34" charset="0"/>
                          <a:ea typeface="Arial" panose="020B0604020202020204" pitchFamily="34" charset="0"/>
                        </a:rPr>
                        <a:t>s</a:t>
                      </a:r>
                      <a:r>
                        <a:rPr lang="en-US" sz="900" spc="5" dirty="0" err="1">
                          <a:effectLst/>
                          <a:latin typeface="Arial" panose="020B0604020202020204" pitchFamily="34" charset="0"/>
                          <a:ea typeface="Arial" panose="020B0604020202020204" pitchFamily="34" charset="0"/>
                        </a:rPr>
                        <a:t>t</a:t>
                      </a:r>
                      <a:r>
                        <a:rPr lang="en-US" sz="900" spc="-5" dirty="0" err="1">
                          <a:effectLst/>
                          <a:latin typeface="Arial" panose="020B0604020202020204" pitchFamily="34" charset="0"/>
                          <a:ea typeface="Arial" panose="020B0604020202020204" pitchFamily="34" charset="0"/>
                        </a:rPr>
                        <a:t>i</a:t>
                      </a:r>
                      <a:r>
                        <a:rPr lang="en-US" sz="900" dirty="0" err="1">
                          <a:effectLst/>
                          <a:latin typeface="Arial" panose="020B0604020202020204" pitchFamily="34" charset="0"/>
                          <a:ea typeface="Arial" panose="020B0604020202020204" pitchFamily="34" charset="0"/>
                        </a:rPr>
                        <a:t>c</a:t>
                      </a:r>
                      <a:r>
                        <a:rPr lang="en-US" sz="900" spc="10" dirty="0" err="1">
                          <a:effectLst/>
                          <a:latin typeface="Arial" panose="020B0604020202020204" pitchFamily="34" charset="0"/>
                          <a:ea typeface="Arial" panose="020B0604020202020204" pitchFamily="34" charset="0"/>
                        </a:rPr>
                        <a:t>a</a:t>
                      </a:r>
                      <a:r>
                        <a:rPr lang="en-US" sz="900" spc="-25" dirty="0" err="1">
                          <a:effectLst/>
                          <a:latin typeface="Arial" panose="020B0604020202020204" pitchFamily="34" charset="0"/>
                          <a:ea typeface="Arial" panose="020B0604020202020204" pitchFamily="34" charset="0"/>
                        </a:rPr>
                        <a:t>s</a:t>
                      </a:r>
                      <a:r>
                        <a:rPr lang="en-US" sz="900" dirty="0">
                          <a:effectLst/>
                          <a:latin typeface="Arial" panose="020B0604020202020204" pitchFamily="34" charset="0"/>
                          <a:ea typeface="Arial" panose="020B0604020202020204" pitchFamily="34" charset="0"/>
                        </a:rPr>
                        <a:t>, </a:t>
                      </a:r>
                      <a:r>
                        <a:rPr lang="en-US" sz="900" spc="-10" dirty="0" err="1">
                          <a:effectLst/>
                          <a:latin typeface="Arial" panose="020B0604020202020204" pitchFamily="34" charset="0"/>
                          <a:ea typeface="Arial" panose="020B0604020202020204" pitchFamily="34" charset="0"/>
                        </a:rPr>
                        <a:t>m</a:t>
                      </a:r>
                      <a:r>
                        <a:rPr lang="en-US" sz="900" spc="10" dirty="0" err="1">
                          <a:effectLst/>
                          <a:latin typeface="Arial" panose="020B0604020202020204" pitchFamily="34" charset="0"/>
                          <a:ea typeface="Arial" panose="020B0604020202020204" pitchFamily="34" charset="0"/>
                        </a:rPr>
                        <a:t>a</a:t>
                      </a:r>
                      <a:r>
                        <a:rPr lang="en-US" sz="900" spc="5" dirty="0" err="1">
                          <a:effectLst/>
                          <a:latin typeface="Arial" panose="020B0604020202020204" pitchFamily="34" charset="0"/>
                          <a:ea typeface="Arial" panose="020B0604020202020204" pitchFamily="34" charset="0"/>
                        </a:rPr>
                        <a:t>t</a:t>
                      </a:r>
                      <a:r>
                        <a:rPr lang="en-US" sz="900" spc="10" dirty="0" err="1">
                          <a:effectLst/>
                          <a:latin typeface="Arial" panose="020B0604020202020204" pitchFamily="34" charset="0"/>
                          <a:ea typeface="Arial" panose="020B0604020202020204" pitchFamily="34" charset="0"/>
                        </a:rPr>
                        <a:t>e</a:t>
                      </a:r>
                      <a:r>
                        <a:rPr lang="en-US" sz="900" spc="-10" dirty="0" err="1">
                          <a:effectLst/>
                          <a:latin typeface="Arial" panose="020B0604020202020204" pitchFamily="34" charset="0"/>
                          <a:ea typeface="Arial" panose="020B0604020202020204" pitchFamily="34" charset="0"/>
                        </a:rPr>
                        <a:t>m</a:t>
                      </a:r>
                      <a:r>
                        <a:rPr lang="en-US" sz="900" spc="-15" dirty="0" err="1">
                          <a:effectLst/>
                          <a:latin typeface="Arial" panose="020B0604020202020204" pitchFamily="34" charset="0"/>
                          <a:ea typeface="Arial" panose="020B0604020202020204" pitchFamily="34" charset="0"/>
                        </a:rPr>
                        <a:t>á</a:t>
                      </a:r>
                      <a:r>
                        <a:rPr lang="en-US" sz="900" spc="5" dirty="0" err="1">
                          <a:effectLst/>
                          <a:latin typeface="Arial" panose="020B0604020202020204" pitchFamily="34" charset="0"/>
                          <a:ea typeface="Arial" panose="020B0604020202020204" pitchFamily="34" charset="0"/>
                        </a:rPr>
                        <a:t>t</a:t>
                      </a:r>
                      <a:r>
                        <a:rPr lang="en-US" sz="900" spc="-5" dirty="0" err="1">
                          <a:effectLst/>
                          <a:latin typeface="Arial" panose="020B0604020202020204" pitchFamily="34" charset="0"/>
                          <a:ea typeface="Arial" panose="020B0604020202020204" pitchFamily="34" charset="0"/>
                        </a:rPr>
                        <a:t>i</a:t>
                      </a:r>
                      <a:r>
                        <a:rPr lang="en-US" sz="900" dirty="0" err="1">
                          <a:effectLst/>
                          <a:latin typeface="Arial" panose="020B0604020202020204" pitchFamily="34" charset="0"/>
                          <a:ea typeface="Arial" panose="020B0604020202020204" pitchFamily="34" charset="0"/>
                        </a:rPr>
                        <a:t>c</a:t>
                      </a:r>
                      <a:r>
                        <a:rPr lang="en-US" sz="900" spc="10" dirty="0" err="1">
                          <a:effectLst/>
                          <a:latin typeface="Arial" panose="020B0604020202020204" pitchFamily="34" charset="0"/>
                          <a:ea typeface="Arial" panose="020B0604020202020204" pitchFamily="34" charset="0"/>
                        </a:rPr>
                        <a:t>a</a:t>
                      </a:r>
                      <a:r>
                        <a:rPr lang="en-US" sz="900" dirty="0" err="1">
                          <a:effectLst/>
                          <a:latin typeface="Arial" panose="020B0604020202020204" pitchFamily="34" charset="0"/>
                          <a:ea typeface="Arial" panose="020B0604020202020204" pitchFamily="34" charset="0"/>
                        </a:rPr>
                        <a:t>s</a:t>
                      </a:r>
                      <a:r>
                        <a:rPr lang="en-US" sz="900" dirty="0">
                          <a:effectLst/>
                          <a:latin typeface="Arial" panose="020B0604020202020204" pitchFamily="34" charset="0"/>
                          <a:ea typeface="Arial" panose="020B0604020202020204" pitchFamily="34" charset="0"/>
                        </a:rPr>
                        <a:t>     </a:t>
                      </a:r>
                      <a:r>
                        <a:rPr lang="en-US" sz="900" spc="65" dirty="0">
                          <a:effectLst/>
                          <a:latin typeface="Arial" panose="020B0604020202020204" pitchFamily="34" charset="0"/>
                          <a:ea typeface="Arial" panose="020B0604020202020204" pitchFamily="34" charset="0"/>
                        </a:rPr>
                        <a:t> </a:t>
                      </a:r>
                      <a:r>
                        <a:rPr lang="en-US" sz="900" dirty="0">
                          <a:effectLst/>
                          <a:latin typeface="Arial" panose="020B0604020202020204" pitchFamily="34" charset="0"/>
                          <a:ea typeface="Arial" panose="020B0604020202020204" pitchFamily="34" charset="0"/>
                        </a:rPr>
                        <a:t>o </a:t>
                      </a:r>
                      <a:r>
                        <a:rPr lang="en-US" sz="900" spc="10" dirty="0" err="1">
                          <a:effectLst/>
                          <a:latin typeface="Arial" panose="020B0604020202020204" pitchFamily="34" charset="0"/>
                          <a:ea typeface="Arial" panose="020B0604020202020204" pitchFamily="34" charset="0"/>
                        </a:rPr>
                        <a:t>g</a:t>
                      </a:r>
                      <a:r>
                        <a:rPr lang="en-US" sz="900" spc="-10" dirty="0" err="1">
                          <a:effectLst/>
                          <a:latin typeface="Arial" panose="020B0604020202020204" pitchFamily="34" charset="0"/>
                          <a:ea typeface="Arial" panose="020B0604020202020204" pitchFamily="34" charset="0"/>
                        </a:rPr>
                        <a:t>r</a:t>
                      </a:r>
                      <a:r>
                        <a:rPr lang="en-US" sz="900" spc="-15" dirty="0" err="1">
                          <a:effectLst/>
                          <a:latin typeface="Arial" panose="020B0604020202020204" pitchFamily="34" charset="0"/>
                          <a:ea typeface="Arial" panose="020B0604020202020204" pitchFamily="34" charset="0"/>
                        </a:rPr>
                        <a:t>á</a:t>
                      </a:r>
                      <a:r>
                        <a:rPr lang="en-US" sz="900" spc="30" dirty="0" err="1">
                          <a:effectLst/>
                          <a:latin typeface="Arial" panose="020B0604020202020204" pitchFamily="34" charset="0"/>
                          <a:ea typeface="Arial" panose="020B0604020202020204" pitchFamily="34" charset="0"/>
                        </a:rPr>
                        <a:t>f</a:t>
                      </a:r>
                      <a:r>
                        <a:rPr lang="en-US" sz="900" spc="-5" dirty="0" err="1">
                          <a:effectLst/>
                          <a:latin typeface="Arial" panose="020B0604020202020204" pitchFamily="34" charset="0"/>
                          <a:ea typeface="Arial" panose="020B0604020202020204" pitchFamily="34" charset="0"/>
                        </a:rPr>
                        <a:t>i</a:t>
                      </a:r>
                      <a:r>
                        <a:rPr lang="en-US" sz="900" dirty="0" err="1">
                          <a:effectLst/>
                          <a:latin typeface="Arial" panose="020B0604020202020204" pitchFamily="34" charset="0"/>
                          <a:ea typeface="Arial" panose="020B0604020202020204" pitchFamily="34" charset="0"/>
                        </a:rPr>
                        <a:t>c</a:t>
                      </a:r>
                      <a:r>
                        <a:rPr lang="en-US" sz="900" spc="-15" dirty="0" err="1">
                          <a:effectLst/>
                          <a:latin typeface="Arial" panose="020B0604020202020204" pitchFamily="34" charset="0"/>
                          <a:ea typeface="Arial" panose="020B0604020202020204" pitchFamily="34" charset="0"/>
                        </a:rPr>
                        <a:t>a</a:t>
                      </a:r>
                      <a:r>
                        <a:rPr lang="en-US" sz="900" dirty="0" err="1">
                          <a:effectLst/>
                          <a:latin typeface="Arial" panose="020B0604020202020204" pitchFamily="34" charset="0"/>
                          <a:ea typeface="Arial" panose="020B0604020202020204" pitchFamily="34" charset="0"/>
                        </a:rPr>
                        <a:t>s</a:t>
                      </a:r>
                      <a:r>
                        <a:rPr lang="en-US" sz="900" dirty="0">
                          <a:effectLst/>
                          <a:latin typeface="Arial" panose="020B0604020202020204" pitchFamily="34" charset="0"/>
                          <a:ea typeface="Arial" panose="020B0604020202020204" pitchFamily="34" charset="0"/>
                        </a:rPr>
                        <a:t>.</a:t>
                      </a:r>
                      <a:endParaRPr lang="es-MX" sz="900" dirty="0">
                        <a:effectLst/>
                        <a:latin typeface="Times New Roman" panose="02020603050405020304" pitchFamily="18" charset="0"/>
                        <a:ea typeface="Times New Roman" panose="02020603050405020304" pitchFamily="18" charset="0"/>
                      </a:endParaRPr>
                    </a:p>
                    <a:p>
                      <a:pPr>
                        <a:lnSpc>
                          <a:spcPts val="500"/>
                        </a:lnSpc>
                        <a:spcAft>
                          <a:spcPts val="0"/>
                        </a:spcAft>
                      </a:pPr>
                      <a:r>
                        <a:rPr lang="en-US" sz="900" dirty="0">
                          <a:effectLst/>
                          <a:latin typeface="Times New Roman" panose="02020603050405020304" pitchFamily="18" charset="0"/>
                          <a:ea typeface="Times New Roman" panose="02020603050405020304" pitchFamily="18" charset="0"/>
                        </a:rPr>
                        <a:t> </a:t>
                      </a:r>
                      <a:endParaRPr lang="es-MX" sz="900" dirty="0">
                        <a:effectLst/>
                        <a:latin typeface="Times New Roman" panose="02020603050405020304" pitchFamily="18" charset="0"/>
                        <a:ea typeface="Times New Roman" panose="02020603050405020304" pitchFamily="18" charset="0"/>
                      </a:endParaRPr>
                    </a:p>
                    <a:p>
                      <a:pPr marL="63500" marR="32385">
                        <a:spcAft>
                          <a:spcPts val="0"/>
                        </a:spcAft>
                      </a:pPr>
                      <a:r>
                        <a:rPr lang="en-US" sz="900" b="1" spc="10" dirty="0">
                          <a:effectLst/>
                          <a:latin typeface="Arial" panose="020B0604020202020204" pitchFamily="34" charset="0"/>
                          <a:ea typeface="Arial" panose="020B0604020202020204" pitchFamily="34" charset="0"/>
                        </a:rPr>
                        <a:t>5</a:t>
                      </a:r>
                      <a:r>
                        <a:rPr lang="en-US" sz="900" b="1" dirty="0">
                          <a:effectLst/>
                          <a:latin typeface="Arial" panose="020B0604020202020204" pitchFamily="34" charset="0"/>
                          <a:ea typeface="Arial" panose="020B0604020202020204" pitchFamily="34" charset="0"/>
                        </a:rPr>
                        <a:t>.        </a:t>
                      </a:r>
                      <a:r>
                        <a:rPr lang="en-US" sz="900" b="1" spc="120" dirty="0">
                          <a:effectLst/>
                          <a:latin typeface="Arial" panose="020B0604020202020204" pitchFamily="34" charset="0"/>
                          <a:ea typeface="Arial" panose="020B0604020202020204" pitchFamily="34" charset="0"/>
                        </a:rPr>
                        <a:t> </a:t>
                      </a:r>
                      <a:r>
                        <a:rPr lang="en-US" sz="900" spc="-30" dirty="0">
                          <a:effectLst/>
                          <a:latin typeface="Arial" panose="020B0604020202020204" pitchFamily="34" charset="0"/>
                          <a:ea typeface="Arial" panose="020B0604020202020204" pitchFamily="34" charset="0"/>
                        </a:rPr>
                        <a:t>D</a:t>
                      </a:r>
                      <a:r>
                        <a:rPr lang="en-US" sz="900" spc="10" dirty="0">
                          <a:effectLst/>
                          <a:latin typeface="Arial" panose="020B0604020202020204" pitchFamily="34" charset="0"/>
                          <a:ea typeface="Arial" panose="020B0604020202020204" pitchFamily="34" charset="0"/>
                        </a:rPr>
                        <a:t>e</a:t>
                      </a:r>
                      <a:r>
                        <a:rPr lang="en-US" sz="900" dirty="0">
                          <a:effectLst/>
                          <a:latin typeface="Arial" panose="020B0604020202020204" pitchFamily="34" charset="0"/>
                          <a:ea typeface="Arial" panose="020B0604020202020204" pitchFamily="34" charset="0"/>
                        </a:rPr>
                        <a:t>s</a:t>
                      </a:r>
                      <a:r>
                        <a:rPr lang="en-US" sz="900" spc="10" dirty="0">
                          <a:effectLst/>
                          <a:latin typeface="Arial" panose="020B0604020202020204" pitchFamily="34" charset="0"/>
                          <a:ea typeface="Arial" panose="020B0604020202020204" pitchFamily="34" charset="0"/>
                        </a:rPr>
                        <a:t>a</a:t>
                      </a:r>
                      <a:r>
                        <a:rPr lang="en-US" sz="900" spc="-10" dirty="0">
                          <a:effectLst/>
                          <a:latin typeface="Arial" panose="020B0604020202020204" pitchFamily="34" charset="0"/>
                          <a:ea typeface="Arial" panose="020B0604020202020204" pitchFamily="34" charset="0"/>
                        </a:rPr>
                        <a:t>rr</a:t>
                      </a:r>
                      <a:r>
                        <a:rPr lang="en-US" sz="900" spc="10" dirty="0">
                          <a:effectLst/>
                          <a:latin typeface="Arial" panose="020B0604020202020204" pitchFamily="34" charset="0"/>
                          <a:ea typeface="Arial" panose="020B0604020202020204" pitchFamily="34" charset="0"/>
                        </a:rPr>
                        <a:t>o</a:t>
                      </a:r>
                      <a:r>
                        <a:rPr lang="en-US" sz="900" spc="-5" dirty="0">
                          <a:effectLst/>
                          <a:latin typeface="Arial" panose="020B0604020202020204" pitchFamily="34" charset="0"/>
                          <a:ea typeface="Arial" panose="020B0604020202020204" pitchFamily="34" charset="0"/>
                        </a:rPr>
                        <a:t>l</a:t>
                      </a:r>
                      <a:r>
                        <a:rPr lang="en-US" sz="900" spc="-30" dirty="0">
                          <a:effectLst/>
                          <a:latin typeface="Arial" panose="020B0604020202020204" pitchFamily="34" charset="0"/>
                          <a:ea typeface="Arial" panose="020B0604020202020204" pitchFamily="34" charset="0"/>
                        </a:rPr>
                        <a:t>l</a:t>
                      </a:r>
                      <a:r>
                        <a:rPr lang="en-US" sz="900" dirty="0">
                          <a:effectLst/>
                          <a:latin typeface="Arial" panose="020B0604020202020204" pitchFamily="34" charset="0"/>
                          <a:ea typeface="Arial" panose="020B0604020202020204" pitchFamily="34" charset="0"/>
                        </a:rPr>
                        <a:t>a </a:t>
                      </a:r>
                      <a:r>
                        <a:rPr lang="en-US" sz="900" spc="-5" dirty="0">
                          <a:effectLst/>
                          <a:latin typeface="Arial" panose="020B0604020202020204" pitchFamily="34" charset="0"/>
                          <a:ea typeface="Arial" panose="020B0604020202020204" pitchFamily="34" charset="0"/>
                        </a:rPr>
                        <a:t>i</a:t>
                      </a:r>
                      <a:r>
                        <a:rPr lang="en-US" sz="900" spc="10" dirty="0">
                          <a:effectLst/>
                          <a:latin typeface="Arial" panose="020B0604020202020204" pitchFamily="34" charset="0"/>
                          <a:ea typeface="Arial" panose="020B0604020202020204" pitchFamily="34" charset="0"/>
                        </a:rPr>
                        <a:t>nno</a:t>
                      </a:r>
                      <a:r>
                        <a:rPr lang="en-US" sz="900" spc="-25" dirty="0">
                          <a:effectLst/>
                          <a:latin typeface="Arial" panose="020B0604020202020204" pitchFamily="34" charset="0"/>
                          <a:ea typeface="Arial" panose="020B0604020202020204" pitchFamily="34" charset="0"/>
                        </a:rPr>
                        <a:t>v</a:t>
                      </a:r>
                      <a:r>
                        <a:rPr lang="en-US" sz="900" spc="10" dirty="0">
                          <a:effectLst/>
                          <a:latin typeface="Arial" panose="020B0604020202020204" pitchFamily="34" charset="0"/>
                          <a:ea typeface="Arial" panose="020B0604020202020204" pitchFamily="34" charset="0"/>
                        </a:rPr>
                        <a:t>a</a:t>
                      </a:r>
                      <a:r>
                        <a:rPr lang="en-US" sz="900" dirty="0">
                          <a:effectLst/>
                          <a:latin typeface="Arial" panose="020B0604020202020204" pitchFamily="34" charset="0"/>
                          <a:ea typeface="Arial" panose="020B0604020202020204" pitchFamily="34" charset="0"/>
                        </a:rPr>
                        <a:t>c</a:t>
                      </a:r>
                      <a:r>
                        <a:rPr lang="en-US" sz="900" spc="-5" dirty="0">
                          <a:effectLst/>
                          <a:latin typeface="Arial" panose="020B0604020202020204" pitchFamily="34" charset="0"/>
                          <a:ea typeface="Arial" panose="020B0604020202020204" pitchFamily="34" charset="0"/>
                        </a:rPr>
                        <a:t>i</a:t>
                      </a:r>
                      <a:r>
                        <a:rPr lang="en-US" sz="900" spc="-15" dirty="0">
                          <a:effectLst/>
                          <a:latin typeface="Arial" panose="020B0604020202020204" pitchFamily="34" charset="0"/>
                          <a:ea typeface="Arial" panose="020B0604020202020204" pitchFamily="34" charset="0"/>
                        </a:rPr>
                        <a:t>o</a:t>
                      </a:r>
                      <a:r>
                        <a:rPr lang="en-US" sz="900" spc="10" dirty="0">
                          <a:effectLst/>
                          <a:latin typeface="Arial" panose="020B0604020202020204" pitchFamily="34" charset="0"/>
                          <a:ea typeface="Arial" panose="020B0604020202020204" pitchFamily="34" charset="0"/>
                        </a:rPr>
                        <a:t>ne</a:t>
                      </a:r>
                      <a:r>
                        <a:rPr lang="en-US" sz="900" dirty="0">
                          <a:effectLst/>
                          <a:latin typeface="Arial" panose="020B0604020202020204" pitchFamily="34" charset="0"/>
                          <a:ea typeface="Arial" panose="020B0604020202020204" pitchFamily="34" charset="0"/>
                        </a:rPr>
                        <a:t>s    </a:t>
                      </a:r>
                      <a:r>
                        <a:rPr lang="en-US" sz="900" spc="250" dirty="0">
                          <a:effectLst/>
                          <a:latin typeface="Arial" panose="020B0604020202020204" pitchFamily="34" charset="0"/>
                          <a:ea typeface="Arial" panose="020B0604020202020204" pitchFamily="34" charset="0"/>
                        </a:rPr>
                        <a:t> </a:t>
                      </a:r>
                      <a:r>
                        <a:rPr lang="en-US" sz="900" dirty="0">
                          <a:effectLst/>
                          <a:latin typeface="Arial" panose="020B0604020202020204" pitchFamily="34" charset="0"/>
                          <a:ea typeface="Arial" panose="020B0604020202020204" pitchFamily="34" charset="0"/>
                        </a:rPr>
                        <a:t>y </a:t>
                      </a:r>
                      <a:r>
                        <a:rPr lang="en-US" sz="900" spc="10" dirty="0">
                          <a:effectLst/>
                          <a:latin typeface="Arial" panose="020B0604020202020204" pitchFamily="34" charset="0"/>
                          <a:ea typeface="Arial" panose="020B0604020202020204" pitchFamily="34" charset="0"/>
                        </a:rPr>
                        <a:t>p</a:t>
                      </a:r>
                      <a:r>
                        <a:rPr lang="en-US" sz="900" spc="-10" dirty="0">
                          <a:effectLst/>
                          <a:latin typeface="Arial" panose="020B0604020202020204" pitchFamily="34" charset="0"/>
                          <a:ea typeface="Arial" panose="020B0604020202020204" pitchFamily="34" charset="0"/>
                        </a:rPr>
                        <a:t>r</a:t>
                      </a:r>
                      <a:r>
                        <a:rPr lang="en-US" sz="900" spc="10" dirty="0">
                          <a:effectLst/>
                          <a:latin typeface="Arial" panose="020B0604020202020204" pitchFamily="34" charset="0"/>
                          <a:ea typeface="Arial" panose="020B0604020202020204" pitchFamily="34" charset="0"/>
                        </a:rPr>
                        <a:t>o</a:t>
                      </a:r>
                      <a:r>
                        <a:rPr lang="en-US" sz="900" spc="-15" dirty="0">
                          <a:effectLst/>
                          <a:latin typeface="Arial" panose="020B0604020202020204" pitchFamily="34" charset="0"/>
                          <a:ea typeface="Arial" panose="020B0604020202020204" pitchFamily="34" charset="0"/>
                        </a:rPr>
                        <a:t>p</a:t>
                      </a:r>
                      <a:r>
                        <a:rPr lang="en-US" sz="900" spc="10" dirty="0">
                          <a:effectLst/>
                          <a:latin typeface="Arial" panose="020B0604020202020204" pitchFamily="34" charset="0"/>
                          <a:ea typeface="Arial" panose="020B0604020202020204" pitchFamily="34" charset="0"/>
                        </a:rPr>
                        <a:t>o</a:t>
                      </a:r>
                      <a:r>
                        <a:rPr lang="en-US" sz="900" spc="-15" dirty="0">
                          <a:effectLst/>
                          <a:latin typeface="Arial" panose="020B0604020202020204" pitchFamily="34" charset="0"/>
                          <a:ea typeface="Arial" panose="020B0604020202020204" pitchFamily="34" charset="0"/>
                        </a:rPr>
                        <a:t>n</a:t>
                      </a:r>
                      <a:r>
                        <a:rPr lang="en-US" sz="900" dirty="0">
                          <a:effectLst/>
                          <a:latin typeface="Arial" panose="020B0604020202020204" pitchFamily="34" charset="0"/>
                          <a:ea typeface="Arial" panose="020B0604020202020204" pitchFamily="34" charset="0"/>
                        </a:rPr>
                        <a:t>e s</a:t>
                      </a:r>
                      <a:r>
                        <a:rPr lang="en-US" sz="900" spc="10" dirty="0">
                          <a:effectLst/>
                          <a:latin typeface="Arial" panose="020B0604020202020204" pitchFamily="34" charset="0"/>
                          <a:ea typeface="Arial" panose="020B0604020202020204" pitchFamily="34" charset="0"/>
                        </a:rPr>
                        <a:t>o</a:t>
                      </a:r>
                      <a:r>
                        <a:rPr lang="en-US" sz="900" spc="-5" dirty="0">
                          <a:effectLst/>
                          <a:latin typeface="Arial" panose="020B0604020202020204" pitchFamily="34" charset="0"/>
                          <a:ea typeface="Arial" panose="020B0604020202020204" pitchFamily="34" charset="0"/>
                        </a:rPr>
                        <a:t>l</a:t>
                      </a:r>
                      <a:r>
                        <a:rPr lang="en-US" sz="900" spc="10" dirty="0">
                          <a:effectLst/>
                          <a:latin typeface="Arial" panose="020B0604020202020204" pitchFamily="34" charset="0"/>
                          <a:ea typeface="Arial" panose="020B0604020202020204" pitchFamily="34" charset="0"/>
                        </a:rPr>
                        <a:t>u</a:t>
                      </a:r>
                      <a:r>
                        <a:rPr lang="en-US" sz="900" dirty="0">
                          <a:effectLst/>
                          <a:latin typeface="Arial" panose="020B0604020202020204" pitchFamily="34" charset="0"/>
                          <a:ea typeface="Arial" panose="020B0604020202020204" pitchFamily="34" charset="0"/>
                        </a:rPr>
                        <a:t>c</a:t>
                      </a:r>
                      <a:r>
                        <a:rPr lang="en-US" sz="900" spc="-5" dirty="0">
                          <a:effectLst/>
                          <a:latin typeface="Arial" panose="020B0604020202020204" pitchFamily="34" charset="0"/>
                          <a:ea typeface="Arial" panose="020B0604020202020204" pitchFamily="34" charset="0"/>
                        </a:rPr>
                        <a:t>i</a:t>
                      </a:r>
                      <a:r>
                        <a:rPr lang="en-US" sz="900" spc="-15" dirty="0">
                          <a:effectLst/>
                          <a:latin typeface="Arial" panose="020B0604020202020204" pitchFamily="34" charset="0"/>
                          <a:ea typeface="Arial" panose="020B0604020202020204" pitchFamily="34" charset="0"/>
                        </a:rPr>
                        <a:t>o</a:t>
                      </a:r>
                      <a:r>
                        <a:rPr lang="en-US" sz="900" spc="10" dirty="0">
                          <a:effectLst/>
                          <a:latin typeface="Arial" panose="020B0604020202020204" pitchFamily="34" charset="0"/>
                          <a:ea typeface="Arial" panose="020B0604020202020204" pitchFamily="34" charset="0"/>
                        </a:rPr>
                        <a:t>ne</a:t>
                      </a:r>
                      <a:r>
                        <a:rPr lang="en-US" sz="900" dirty="0">
                          <a:effectLst/>
                          <a:latin typeface="Arial" panose="020B0604020202020204" pitchFamily="34" charset="0"/>
                          <a:ea typeface="Arial" panose="020B0604020202020204" pitchFamily="34" charset="0"/>
                        </a:rPr>
                        <a:t>s        </a:t>
                      </a:r>
                      <a:r>
                        <a:rPr lang="en-US" sz="900" spc="185" dirty="0">
                          <a:effectLst/>
                          <a:latin typeface="Arial" panose="020B0604020202020204" pitchFamily="34" charset="0"/>
                          <a:ea typeface="Arial" panose="020B0604020202020204" pitchFamily="34" charset="0"/>
                        </a:rPr>
                        <a:t> </a:t>
                      </a:r>
                      <a:r>
                        <a:rPr lang="en-US" sz="900" dirty="0">
                          <a:effectLst/>
                          <a:latin typeface="Arial" panose="020B0604020202020204" pitchFamily="34" charset="0"/>
                          <a:ea typeface="Arial" panose="020B0604020202020204" pitchFamily="34" charset="0"/>
                        </a:rPr>
                        <a:t>a </a:t>
                      </a:r>
                      <a:r>
                        <a:rPr lang="en-US" sz="900" spc="10" dirty="0">
                          <a:effectLst/>
                          <a:latin typeface="Arial" panose="020B0604020202020204" pitchFamily="34" charset="0"/>
                          <a:ea typeface="Arial" panose="020B0604020202020204" pitchFamily="34" charset="0"/>
                        </a:rPr>
                        <a:t>p</a:t>
                      </a:r>
                      <a:r>
                        <a:rPr lang="en-US" sz="900" spc="-10" dirty="0">
                          <a:effectLst/>
                          <a:latin typeface="Arial" panose="020B0604020202020204" pitchFamily="34" charset="0"/>
                          <a:ea typeface="Arial" panose="020B0604020202020204" pitchFamily="34" charset="0"/>
                        </a:rPr>
                        <a:t>r</a:t>
                      </a:r>
                      <a:r>
                        <a:rPr lang="en-US" sz="900" spc="10" dirty="0">
                          <a:effectLst/>
                          <a:latin typeface="Arial" panose="020B0604020202020204" pitchFamily="34" charset="0"/>
                          <a:ea typeface="Arial" panose="020B0604020202020204" pitchFamily="34" charset="0"/>
                        </a:rPr>
                        <a:t>ob</a:t>
                      </a:r>
                      <a:r>
                        <a:rPr lang="en-US" sz="900" spc="-30" dirty="0">
                          <a:effectLst/>
                          <a:latin typeface="Arial" panose="020B0604020202020204" pitchFamily="34" charset="0"/>
                          <a:ea typeface="Arial" panose="020B0604020202020204" pitchFamily="34" charset="0"/>
                        </a:rPr>
                        <a:t>l</a:t>
                      </a:r>
                      <a:r>
                        <a:rPr lang="en-US" sz="900" spc="10" dirty="0">
                          <a:effectLst/>
                          <a:latin typeface="Arial" panose="020B0604020202020204" pitchFamily="34" charset="0"/>
                          <a:ea typeface="Arial" panose="020B0604020202020204" pitchFamily="34" charset="0"/>
                        </a:rPr>
                        <a:t>e</a:t>
                      </a:r>
                      <a:r>
                        <a:rPr lang="en-US" sz="900" spc="-10" dirty="0">
                          <a:effectLst/>
                          <a:latin typeface="Arial" panose="020B0604020202020204" pitchFamily="34" charset="0"/>
                          <a:ea typeface="Arial" panose="020B0604020202020204" pitchFamily="34" charset="0"/>
                        </a:rPr>
                        <a:t>m</a:t>
                      </a:r>
                      <a:r>
                        <a:rPr lang="en-US" sz="900" spc="10" dirty="0">
                          <a:effectLst/>
                          <a:latin typeface="Arial" panose="020B0604020202020204" pitchFamily="34" charset="0"/>
                          <a:ea typeface="Arial" panose="020B0604020202020204" pitchFamily="34" charset="0"/>
                        </a:rPr>
                        <a:t>a</a:t>
                      </a:r>
                      <a:r>
                        <a:rPr lang="en-US" sz="900" dirty="0">
                          <a:effectLst/>
                          <a:latin typeface="Arial" panose="020B0604020202020204" pitchFamily="34" charset="0"/>
                          <a:ea typeface="Arial" panose="020B0604020202020204" pitchFamily="34" charset="0"/>
                        </a:rPr>
                        <a:t>s        </a:t>
                      </a:r>
                      <a:r>
                        <a:rPr lang="en-US" sz="900" spc="255" dirty="0">
                          <a:effectLst/>
                          <a:latin typeface="Arial" panose="020B0604020202020204" pitchFamily="34" charset="0"/>
                          <a:ea typeface="Arial" panose="020B0604020202020204" pitchFamily="34" charset="0"/>
                        </a:rPr>
                        <a:t> </a:t>
                      </a:r>
                      <a:r>
                        <a:rPr lang="en-US" sz="900" dirty="0">
                          <a:effectLst/>
                          <a:latin typeface="Arial" panose="020B0604020202020204" pitchFamily="34" charset="0"/>
                          <a:ea typeface="Arial" panose="020B0604020202020204" pitchFamily="34" charset="0"/>
                        </a:rPr>
                        <a:t>a </a:t>
                      </a:r>
                      <a:r>
                        <a:rPr lang="en-US" sz="900" spc="10" dirty="0">
                          <a:effectLst/>
                          <a:latin typeface="Arial" panose="020B0604020202020204" pitchFamily="34" charset="0"/>
                          <a:ea typeface="Arial" panose="020B0604020202020204" pitchFamily="34" charset="0"/>
                        </a:rPr>
                        <a:t>pa</a:t>
                      </a:r>
                      <a:r>
                        <a:rPr lang="en-US" sz="900" spc="-10" dirty="0">
                          <a:effectLst/>
                          <a:latin typeface="Arial" panose="020B0604020202020204" pitchFamily="34" charset="0"/>
                          <a:ea typeface="Arial" panose="020B0604020202020204" pitchFamily="34" charset="0"/>
                        </a:rPr>
                        <a:t>r</a:t>
                      </a:r>
                      <a:r>
                        <a:rPr lang="en-US" sz="900" spc="5" dirty="0">
                          <a:effectLst/>
                          <a:latin typeface="Arial" panose="020B0604020202020204" pitchFamily="34" charset="0"/>
                          <a:ea typeface="Arial" panose="020B0604020202020204" pitchFamily="34" charset="0"/>
                        </a:rPr>
                        <a:t>t</a:t>
                      </a:r>
                      <a:r>
                        <a:rPr lang="en-US" sz="900" spc="-5" dirty="0">
                          <a:effectLst/>
                          <a:latin typeface="Arial" panose="020B0604020202020204" pitchFamily="34" charset="0"/>
                          <a:ea typeface="Arial" panose="020B0604020202020204" pitchFamily="34" charset="0"/>
                        </a:rPr>
                        <a:t>i</a:t>
                      </a:r>
                      <a:r>
                        <a:rPr lang="en-US" sz="900" dirty="0">
                          <a:effectLst/>
                          <a:latin typeface="Arial" panose="020B0604020202020204" pitchFamily="34" charset="0"/>
                          <a:ea typeface="Arial" panose="020B0604020202020204" pitchFamily="34" charset="0"/>
                        </a:rPr>
                        <a:t>r</a:t>
                      </a:r>
                      <a:r>
                        <a:rPr lang="en-US" sz="900" spc="95" dirty="0">
                          <a:effectLst/>
                          <a:latin typeface="Arial" panose="020B0604020202020204" pitchFamily="34" charset="0"/>
                          <a:ea typeface="Arial" panose="020B0604020202020204" pitchFamily="34" charset="0"/>
                        </a:rPr>
                        <a:t> </a:t>
                      </a:r>
                      <a:r>
                        <a:rPr lang="en-US" sz="900" spc="-15" dirty="0">
                          <a:effectLst/>
                          <a:latin typeface="Arial" panose="020B0604020202020204" pitchFamily="34" charset="0"/>
                          <a:ea typeface="Arial" panose="020B0604020202020204" pitchFamily="34" charset="0"/>
                        </a:rPr>
                        <a:t>d</a:t>
                      </a:r>
                      <a:r>
                        <a:rPr lang="en-US" sz="900" dirty="0">
                          <a:effectLst/>
                          <a:latin typeface="Arial" panose="020B0604020202020204" pitchFamily="34" charset="0"/>
                          <a:ea typeface="Arial" panose="020B0604020202020204" pitchFamily="34" charset="0"/>
                        </a:rPr>
                        <a:t>e</a:t>
                      </a:r>
                      <a:r>
                        <a:rPr lang="en-US" sz="900" spc="110" dirty="0">
                          <a:effectLst/>
                          <a:latin typeface="Arial" panose="020B0604020202020204" pitchFamily="34" charset="0"/>
                          <a:ea typeface="Arial" panose="020B0604020202020204" pitchFamily="34" charset="0"/>
                        </a:rPr>
                        <a:t> </a:t>
                      </a:r>
                      <a:r>
                        <a:rPr lang="en-US" sz="900" spc="-10" dirty="0">
                          <a:effectLst/>
                          <a:latin typeface="Arial" panose="020B0604020202020204" pitchFamily="34" charset="0"/>
                          <a:ea typeface="Arial" panose="020B0604020202020204" pitchFamily="34" charset="0"/>
                        </a:rPr>
                        <a:t>m</a:t>
                      </a:r>
                      <a:r>
                        <a:rPr lang="en-US" sz="900" spc="10" dirty="0">
                          <a:effectLst/>
                          <a:latin typeface="Arial" panose="020B0604020202020204" pitchFamily="34" charset="0"/>
                          <a:ea typeface="Arial" panose="020B0604020202020204" pitchFamily="34" charset="0"/>
                        </a:rPr>
                        <a:t>é</a:t>
                      </a:r>
                      <a:r>
                        <a:rPr lang="en-US" sz="900" spc="-20" dirty="0">
                          <a:effectLst/>
                          <a:latin typeface="Arial" panose="020B0604020202020204" pitchFamily="34" charset="0"/>
                          <a:ea typeface="Arial" panose="020B0604020202020204" pitchFamily="34" charset="0"/>
                        </a:rPr>
                        <a:t>t</a:t>
                      </a:r>
                      <a:r>
                        <a:rPr lang="en-US" sz="900" spc="10" dirty="0">
                          <a:effectLst/>
                          <a:latin typeface="Arial" panose="020B0604020202020204" pitchFamily="34" charset="0"/>
                          <a:ea typeface="Arial" panose="020B0604020202020204" pitchFamily="34" charset="0"/>
                        </a:rPr>
                        <a:t>o</a:t>
                      </a:r>
                      <a:r>
                        <a:rPr lang="en-US" sz="900" spc="-15" dirty="0">
                          <a:effectLst/>
                          <a:latin typeface="Arial" panose="020B0604020202020204" pitchFamily="34" charset="0"/>
                          <a:ea typeface="Arial" panose="020B0604020202020204" pitchFamily="34" charset="0"/>
                        </a:rPr>
                        <a:t>d</a:t>
                      </a:r>
                      <a:r>
                        <a:rPr lang="en-US" sz="900" spc="10" dirty="0">
                          <a:effectLst/>
                          <a:latin typeface="Arial" panose="020B0604020202020204" pitchFamily="34" charset="0"/>
                          <a:ea typeface="Arial" panose="020B0604020202020204" pitchFamily="34" charset="0"/>
                        </a:rPr>
                        <a:t>o</a:t>
                      </a:r>
                      <a:r>
                        <a:rPr lang="en-US" sz="900" dirty="0">
                          <a:effectLst/>
                          <a:latin typeface="Arial" panose="020B0604020202020204" pitchFamily="34" charset="0"/>
                          <a:ea typeface="Arial" panose="020B0604020202020204" pitchFamily="34" charset="0"/>
                        </a:rPr>
                        <a:t>s </a:t>
                      </a:r>
                      <a:r>
                        <a:rPr lang="en-US" sz="900" spc="10" dirty="0">
                          <a:effectLst/>
                          <a:latin typeface="Arial" panose="020B0604020202020204" pitchFamily="34" charset="0"/>
                          <a:ea typeface="Arial" panose="020B0604020202020204" pitchFamily="34" charset="0"/>
                        </a:rPr>
                        <a:t>e</a:t>
                      </a:r>
                      <a:r>
                        <a:rPr lang="en-US" sz="900" dirty="0">
                          <a:effectLst/>
                          <a:latin typeface="Arial" panose="020B0604020202020204" pitchFamily="34" charset="0"/>
                          <a:ea typeface="Arial" panose="020B0604020202020204" pitchFamily="34" charset="0"/>
                        </a:rPr>
                        <a:t>s</a:t>
                      </a:r>
                      <a:r>
                        <a:rPr lang="en-US" sz="900" spc="5" dirty="0">
                          <a:effectLst/>
                          <a:latin typeface="Arial" panose="020B0604020202020204" pitchFamily="34" charset="0"/>
                          <a:ea typeface="Arial" panose="020B0604020202020204" pitchFamily="34" charset="0"/>
                        </a:rPr>
                        <a:t>t</a:t>
                      </a:r>
                      <a:r>
                        <a:rPr lang="en-US" sz="900" spc="-15" dirty="0">
                          <a:effectLst/>
                          <a:latin typeface="Arial" panose="020B0604020202020204" pitchFamily="34" charset="0"/>
                          <a:ea typeface="Arial" panose="020B0604020202020204" pitchFamily="34" charset="0"/>
                        </a:rPr>
                        <a:t>a</a:t>
                      </a:r>
                      <a:r>
                        <a:rPr lang="en-US" sz="900" spc="10" dirty="0">
                          <a:effectLst/>
                          <a:latin typeface="Arial" panose="020B0604020202020204" pitchFamily="34" charset="0"/>
                          <a:ea typeface="Arial" panose="020B0604020202020204" pitchFamily="34" charset="0"/>
                        </a:rPr>
                        <a:t>b</a:t>
                      </a:r>
                      <a:r>
                        <a:rPr lang="en-US" sz="900" spc="-5" dirty="0">
                          <a:effectLst/>
                          <a:latin typeface="Arial" panose="020B0604020202020204" pitchFamily="34" charset="0"/>
                          <a:ea typeface="Arial" panose="020B0604020202020204" pitchFamily="34" charset="0"/>
                        </a:rPr>
                        <a:t>l</a:t>
                      </a:r>
                      <a:r>
                        <a:rPr lang="en-US" sz="900" spc="10" dirty="0">
                          <a:effectLst/>
                          <a:latin typeface="Arial" panose="020B0604020202020204" pitchFamily="34" charset="0"/>
                          <a:ea typeface="Arial" panose="020B0604020202020204" pitchFamily="34" charset="0"/>
                        </a:rPr>
                        <a:t>ec</a:t>
                      </a:r>
                      <a:r>
                        <a:rPr lang="en-US" sz="900" spc="-30" dirty="0">
                          <a:effectLst/>
                          <a:latin typeface="Arial" panose="020B0604020202020204" pitchFamily="34" charset="0"/>
                          <a:ea typeface="Arial" panose="020B0604020202020204" pitchFamily="34" charset="0"/>
                        </a:rPr>
                        <a:t>i</a:t>
                      </a:r>
                      <a:r>
                        <a:rPr lang="en-US" sz="900" spc="10" dirty="0">
                          <a:effectLst/>
                          <a:latin typeface="Arial" panose="020B0604020202020204" pitchFamily="34" charset="0"/>
                          <a:ea typeface="Arial" panose="020B0604020202020204" pitchFamily="34" charset="0"/>
                        </a:rPr>
                        <a:t>do</a:t>
                      </a:r>
                      <a:r>
                        <a:rPr lang="en-US" sz="900" spc="-25" dirty="0">
                          <a:effectLst/>
                          <a:latin typeface="Arial" panose="020B0604020202020204" pitchFamily="34" charset="0"/>
                          <a:ea typeface="Arial" panose="020B0604020202020204" pitchFamily="34" charset="0"/>
                        </a:rPr>
                        <a:t>s</a:t>
                      </a:r>
                      <a:r>
                        <a:rPr lang="en-US" sz="900" dirty="0">
                          <a:effectLst/>
                          <a:latin typeface="Arial" panose="020B0604020202020204" pitchFamily="34" charset="0"/>
                          <a:ea typeface="Arial" panose="020B0604020202020204" pitchFamily="34" charset="0"/>
                        </a:rPr>
                        <a:t>.</a:t>
                      </a:r>
                      <a:endParaRPr lang="es-MX" sz="900" dirty="0">
                        <a:effectLst/>
                        <a:latin typeface="Times New Roman" panose="02020603050405020304" pitchFamily="18" charset="0"/>
                        <a:ea typeface="Times New Roman" panose="02020603050405020304" pitchFamily="18" charset="0"/>
                      </a:endParaRPr>
                    </a:p>
                    <a:p>
                      <a:pPr>
                        <a:lnSpc>
                          <a:spcPts val="500"/>
                        </a:lnSpc>
                        <a:spcBef>
                          <a:spcPts val="30"/>
                        </a:spcBef>
                        <a:spcAft>
                          <a:spcPts val="0"/>
                        </a:spcAft>
                      </a:pPr>
                      <a:r>
                        <a:rPr lang="en-US" sz="900" dirty="0">
                          <a:effectLst/>
                          <a:latin typeface="Times New Roman" panose="02020603050405020304" pitchFamily="18" charset="0"/>
                          <a:ea typeface="Times New Roman" panose="02020603050405020304" pitchFamily="18" charset="0"/>
                        </a:rPr>
                        <a:t> </a:t>
                      </a:r>
                      <a:endParaRPr lang="es-MX" sz="900" dirty="0">
                        <a:effectLst/>
                        <a:latin typeface="Times New Roman" panose="02020603050405020304" pitchFamily="18" charset="0"/>
                        <a:ea typeface="Times New Roman" panose="02020603050405020304" pitchFamily="18" charset="0"/>
                      </a:endParaRPr>
                    </a:p>
                    <a:p>
                      <a:pPr marL="63500" marR="40005" algn="just">
                        <a:spcAft>
                          <a:spcPts val="0"/>
                        </a:spcAft>
                      </a:pPr>
                      <a:r>
                        <a:rPr lang="en-US" sz="900" b="1" spc="10" dirty="0">
                          <a:effectLst/>
                          <a:latin typeface="Arial" panose="020B0604020202020204" pitchFamily="34" charset="0"/>
                          <a:ea typeface="Arial" panose="020B0604020202020204" pitchFamily="34" charset="0"/>
                        </a:rPr>
                        <a:t>5</a:t>
                      </a:r>
                      <a:r>
                        <a:rPr lang="en-US" sz="900" b="1" spc="5" dirty="0">
                          <a:effectLst/>
                          <a:latin typeface="Arial" panose="020B0604020202020204" pitchFamily="34" charset="0"/>
                          <a:ea typeface="Arial" panose="020B0604020202020204" pitchFamily="34" charset="0"/>
                        </a:rPr>
                        <a:t>.</a:t>
                      </a:r>
                      <a:r>
                        <a:rPr lang="en-US" sz="900" b="1" dirty="0">
                          <a:effectLst/>
                          <a:latin typeface="Arial" panose="020B0604020202020204" pitchFamily="34" charset="0"/>
                          <a:ea typeface="Arial" panose="020B0604020202020204" pitchFamily="34" charset="0"/>
                        </a:rPr>
                        <a:t>6</a:t>
                      </a:r>
                      <a:r>
                        <a:rPr lang="en-US" sz="900" b="1" spc="5" dirty="0">
                          <a:effectLst/>
                          <a:latin typeface="Arial" panose="020B0604020202020204" pitchFamily="34" charset="0"/>
                          <a:ea typeface="Arial" panose="020B0604020202020204" pitchFamily="34" charset="0"/>
                        </a:rPr>
                        <a:t> </a:t>
                      </a:r>
                      <a:r>
                        <a:rPr lang="en-US" sz="900" spc="-5" dirty="0">
                          <a:effectLst/>
                          <a:latin typeface="Arial" panose="020B0604020202020204" pitchFamily="34" charset="0"/>
                          <a:ea typeface="Arial" panose="020B0604020202020204" pitchFamily="34" charset="0"/>
                        </a:rPr>
                        <a:t>U</a:t>
                      </a:r>
                      <a:r>
                        <a:rPr lang="en-US" sz="900" spc="5" dirty="0">
                          <a:effectLst/>
                          <a:latin typeface="Arial" panose="020B0604020202020204" pitchFamily="34" charset="0"/>
                          <a:ea typeface="Arial" panose="020B0604020202020204" pitchFamily="34" charset="0"/>
                        </a:rPr>
                        <a:t>t</a:t>
                      </a:r>
                      <a:r>
                        <a:rPr lang="en-US" sz="900" spc="-5" dirty="0">
                          <a:effectLst/>
                          <a:latin typeface="Arial" panose="020B0604020202020204" pitchFamily="34" charset="0"/>
                          <a:ea typeface="Arial" panose="020B0604020202020204" pitchFamily="34" charset="0"/>
                        </a:rPr>
                        <a:t>ili</a:t>
                      </a:r>
                      <a:r>
                        <a:rPr lang="en-US" sz="900" dirty="0">
                          <a:effectLst/>
                          <a:latin typeface="Arial" panose="020B0604020202020204" pitchFamily="34" charset="0"/>
                          <a:ea typeface="Arial" panose="020B0604020202020204" pitchFamily="34" charset="0"/>
                        </a:rPr>
                        <a:t>za </a:t>
                      </a:r>
                      <a:r>
                        <a:rPr lang="en-US" sz="900" spc="-30" dirty="0">
                          <a:effectLst/>
                          <a:latin typeface="Arial" panose="020B0604020202020204" pitchFamily="34" charset="0"/>
                          <a:ea typeface="Arial" panose="020B0604020202020204" pitchFamily="34" charset="0"/>
                        </a:rPr>
                        <a:t>l</a:t>
                      </a:r>
                      <a:r>
                        <a:rPr lang="en-US" sz="900" spc="10" dirty="0">
                          <a:effectLst/>
                          <a:latin typeface="Arial" panose="020B0604020202020204" pitchFamily="34" charset="0"/>
                          <a:ea typeface="Arial" panose="020B0604020202020204" pitchFamily="34" charset="0"/>
                        </a:rPr>
                        <a:t>a</a:t>
                      </a:r>
                      <a:r>
                        <a:rPr lang="en-US" sz="900" dirty="0">
                          <a:effectLst/>
                          <a:latin typeface="Arial" panose="020B0604020202020204" pitchFamily="34" charset="0"/>
                          <a:ea typeface="Arial" panose="020B0604020202020204" pitchFamily="34" charset="0"/>
                        </a:rPr>
                        <a:t>s </a:t>
                      </a:r>
                      <a:r>
                        <a:rPr lang="en-US" sz="900" spc="5" dirty="0">
                          <a:effectLst/>
                          <a:latin typeface="Arial" panose="020B0604020202020204" pitchFamily="34" charset="0"/>
                          <a:ea typeface="Arial" panose="020B0604020202020204" pitchFamily="34" charset="0"/>
                        </a:rPr>
                        <a:t>t</a:t>
                      </a:r>
                      <a:r>
                        <a:rPr lang="en-US" sz="900" spc="10" dirty="0">
                          <a:effectLst/>
                          <a:latin typeface="Arial" panose="020B0604020202020204" pitchFamily="34" charset="0"/>
                          <a:ea typeface="Arial" panose="020B0604020202020204" pitchFamily="34" charset="0"/>
                        </a:rPr>
                        <a:t>e</a:t>
                      </a:r>
                      <a:r>
                        <a:rPr lang="en-US" sz="900" dirty="0">
                          <a:effectLst/>
                          <a:latin typeface="Arial" panose="020B0604020202020204" pitchFamily="34" charset="0"/>
                          <a:ea typeface="Arial" panose="020B0604020202020204" pitchFamily="34" charset="0"/>
                        </a:rPr>
                        <a:t>c</a:t>
                      </a:r>
                      <a:r>
                        <a:rPr lang="en-US" sz="900" spc="-15" dirty="0">
                          <a:effectLst/>
                          <a:latin typeface="Arial" panose="020B0604020202020204" pitchFamily="34" charset="0"/>
                          <a:ea typeface="Arial" panose="020B0604020202020204" pitchFamily="34" charset="0"/>
                        </a:rPr>
                        <a:t>n</a:t>
                      </a:r>
                      <a:r>
                        <a:rPr lang="en-US" sz="900" spc="10" dirty="0">
                          <a:effectLst/>
                          <a:latin typeface="Arial" panose="020B0604020202020204" pitchFamily="34" charset="0"/>
                          <a:ea typeface="Arial" panose="020B0604020202020204" pitchFamily="34" charset="0"/>
                        </a:rPr>
                        <a:t>o</a:t>
                      </a:r>
                      <a:r>
                        <a:rPr lang="en-US" sz="900" spc="-5" dirty="0">
                          <a:effectLst/>
                          <a:latin typeface="Arial" panose="020B0604020202020204" pitchFamily="34" charset="0"/>
                          <a:ea typeface="Arial" panose="020B0604020202020204" pitchFamily="34" charset="0"/>
                        </a:rPr>
                        <a:t>l</a:t>
                      </a:r>
                      <a:r>
                        <a:rPr lang="en-US" sz="900" spc="-15" dirty="0">
                          <a:effectLst/>
                          <a:latin typeface="Arial" panose="020B0604020202020204" pitchFamily="34" charset="0"/>
                          <a:ea typeface="Arial" panose="020B0604020202020204" pitchFamily="34" charset="0"/>
                        </a:rPr>
                        <a:t>o</a:t>
                      </a:r>
                      <a:r>
                        <a:rPr lang="en-US" sz="900" spc="10" dirty="0">
                          <a:effectLst/>
                          <a:latin typeface="Arial" panose="020B0604020202020204" pitchFamily="34" charset="0"/>
                          <a:ea typeface="Arial" panose="020B0604020202020204" pitchFamily="34" charset="0"/>
                        </a:rPr>
                        <a:t>g</a:t>
                      </a:r>
                      <a:r>
                        <a:rPr lang="en-US" sz="900" spc="-20" dirty="0">
                          <a:effectLst/>
                          <a:latin typeface="Arial" panose="020B0604020202020204" pitchFamily="34" charset="0"/>
                          <a:ea typeface="Arial" panose="020B0604020202020204" pitchFamily="34" charset="0"/>
                        </a:rPr>
                        <a:t>í</a:t>
                      </a:r>
                      <a:r>
                        <a:rPr lang="en-US" sz="900" spc="10" dirty="0">
                          <a:effectLst/>
                          <a:latin typeface="Arial" panose="020B0604020202020204" pitchFamily="34" charset="0"/>
                          <a:ea typeface="Arial" panose="020B0604020202020204" pitchFamily="34" charset="0"/>
                        </a:rPr>
                        <a:t>a</a:t>
                      </a:r>
                      <a:r>
                        <a:rPr lang="en-US" sz="900" dirty="0">
                          <a:effectLst/>
                          <a:latin typeface="Arial" panose="020B0604020202020204" pitchFamily="34" charset="0"/>
                          <a:ea typeface="Arial" panose="020B0604020202020204" pitchFamily="34" charset="0"/>
                        </a:rPr>
                        <a:t>s </a:t>
                      </a:r>
                      <a:r>
                        <a:rPr lang="en-US" sz="900" spc="10" dirty="0">
                          <a:effectLst/>
                          <a:latin typeface="Arial" panose="020B0604020202020204" pitchFamily="34" charset="0"/>
                          <a:ea typeface="Arial" panose="020B0604020202020204" pitchFamily="34" charset="0"/>
                        </a:rPr>
                        <a:t>d</a:t>
                      </a:r>
                      <a:r>
                        <a:rPr lang="en-US" sz="900" dirty="0">
                          <a:effectLst/>
                          <a:latin typeface="Arial" panose="020B0604020202020204" pitchFamily="34" charset="0"/>
                          <a:ea typeface="Arial" panose="020B0604020202020204" pitchFamily="34" charset="0"/>
                        </a:rPr>
                        <a:t>e</a:t>
                      </a:r>
                      <a:r>
                        <a:rPr lang="en-US" sz="900" spc="10" dirty="0">
                          <a:effectLst/>
                          <a:latin typeface="Arial" panose="020B0604020202020204" pitchFamily="34" charset="0"/>
                          <a:ea typeface="Arial" panose="020B0604020202020204" pitchFamily="34" charset="0"/>
                        </a:rPr>
                        <a:t> </a:t>
                      </a:r>
                      <a:r>
                        <a:rPr lang="en-US" sz="900" spc="-30" dirty="0">
                          <a:effectLst/>
                          <a:latin typeface="Arial" panose="020B0604020202020204" pitchFamily="34" charset="0"/>
                          <a:ea typeface="Arial" panose="020B0604020202020204" pitchFamily="34" charset="0"/>
                        </a:rPr>
                        <a:t>l</a:t>
                      </a:r>
                      <a:r>
                        <a:rPr lang="en-US" sz="900" dirty="0">
                          <a:effectLst/>
                          <a:latin typeface="Arial" panose="020B0604020202020204" pitchFamily="34" charset="0"/>
                          <a:ea typeface="Arial" panose="020B0604020202020204" pitchFamily="34" charset="0"/>
                        </a:rPr>
                        <a:t>a </a:t>
                      </a:r>
                      <a:r>
                        <a:rPr lang="en-US" sz="900" spc="-5" dirty="0">
                          <a:effectLst/>
                          <a:latin typeface="Arial" panose="020B0604020202020204" pitchFamily="34" charset="0"/>
                          <a:ea typeface="Arial" panose="020B0604020202020204" pitchFamily="34" charset="0"/>
                        </a:rPr>
                        <a:t>i</a:t>
                      </a:r>
                      <a:r>
                        <a:rPr lang="en-US" sz="900" spc="-15" dirty="0">
                          <a:effectLst/>
                          <a:latin typeface="Arial" panose="020B0604020202020204" pitchFamily="34" charset="0"/>
                          <a:ea typeface="Arial" panose="020B0604020202020204" pitchFamily="34" charset="0"/>
                        </a:rPr>
                        <a:t>n</a:t>
                      </a:r>
                      <a:r>
                        <a:rPr lang="en-US" sz="900" spc="30" dirty="0">
                          <a:effectLst/>
                          <a:latin typeface="Arial" panose="020B0604020202020204" pitchFamily="34" charset="0"/>
                          <a:ea typeface="Arial" panose="020B0604020202020204" pitchFamily="34" charset="0"/>
                        </a:rPr>
                        <a:t>f</a:t>
                      </a:r>
                      <a:r>
                        <a:rPr lang="en-US" sz="900" spc="10" dirty="0">
                          <a:effectLst/>
                          <a:latin typeface="Arial" panose="020B0604020202020204" pitchFamily="34" charset="0"/>
                          <a:ea typeface="Arial" panose="020B0604020202020204" pitchFamily="34" charset="0"/>
                        </a:rPr>
                        <a:t>o</a:t>
                      </a:r>
                      <a:r>
                        <a:rPr lang="en-US" sz="900" spc="-10" dirty="0">
                          <a:effectLst/>
                          <a:latin typeface="Arial" panose="020B0604020202020204" pitchFamily="34" charset="0"/>
                          <a:ea typeface="Arial" panose="020B0604020202020204" pitchFamily="34" charset="0"/>
                        </a:rPr>
                        <a:t>rm</a:t>
                      </a:r>
                      <a:r>
                        <a:rPr lang="en-US" sz="900" spc="10" dirty="0">
                          <a:effectLst/>
                          <a:latin typeface="Arial" panose="020B0604020202020204" pitchFamily="34" charset="0"/>
                          <a:ea typeface="Arial" panose="020B0604020202020204" pitchFamily="34" charset="0"/>
                        </a:rPr>
                        <a:t>a</a:t>
                      </a:r>
                      <a:r>
                        <a:rPr lang="en-US" sz="900" dirty="0">
                          <a:effectLst/>
                          <a:latin typeface="Arial" panose="020B0604020202020204" pitchFamily="34" charset="0"/>
                          <a:ea typeface="Arial" panose="020B0604020202020204" pitchFamily="34" charset="0"/>
                        </a:rPr>
                        <a:t>c</a:t>
                      </a:r>
                      <a:r>
                        <a:rPr lang="en-US" sz="900" spc="-30" dirty="0">
                          <a:effectLst/>
                          <a:latin typeface="Arial" panose="020B0604020202020204" pitchFamily="34" charset="0"/>
                          <a:ea typeface="Arial" panose="020B0604020202020204" pitchFamily="34" charset="0"/>
                        </a:rPr>
                        <a:t>i</a:t>
                      </a:r>
                      <a:r>
                        <a:rPr lang="en-US" sz="900" spc="10" dirty="0">
                          <a:effectLst/>
                          <a:latin typeface="Arial" panose="020B0604020202020204" pitchFamily="34" charset="0"/>
                          <a:ea typeface="Arial" panose="020B0604020202020204" pitchFamily="34" charset="0"/>
                        </a:rPr>
                        <a:t>ó</a:t>
                      </a:r>
                      <a:r>
                        <a:rPr lang="en-US" sz="900" dirty="0">
                          <a:effectLst/>
                          <a:latin typeface="Arial" panose="020B0604020202020204" pitchFamily="34" charset="0"/>
                          <a:ea typeface="Arial" panose="020B0604020202020204" pitchFamily="34" charset="0"/>
                        </a:rPr>
                        <a:t>n y c</a:t>
                      </a:r>
                      <a:r>
                        <a:rPr lang="en-US" sz="900" spc="10" dirty="0">
                          <a:effectLst/>
                          <a:latin typeface="Arial" panose="020B0604020202020204" pitchFamily="34" charset="0"/>
                          <a:ea typeface="Arial" panose="020B0604020202020204" pitchFamily="34" charset="0"/>
                        </a:rPr>
                        <a:t>o</a:t>
                      </a:r>
                      <a:r>
                        <a:rPr lang="en-US" sz="900" spc="-10" dirty="0">
                          <a:effectLst/>
                          <a:latin typeface="Arial" panose="020B0604020202020204" pitchFamily="34" charset="0"/>
                          <a:ea typeface="Arial" panose="020B0604020202020204" pitchFamily="34" charset="0"/>
                        </a:rPr>
                        <a:t>m</a:t>
                      </a:r>
                      <a:r>
                        <a:rPr lang="en-US" sz="900" spc="10" dirty="0">
                          <a:effectLst/>
                          <a:latin typeface="Arial" panose="020B0604020202020204" pitchFamily="34" charset="0"/>
                          <a:ea typeface="Arial" panose="020B0604020202020204" pitchFamily="34" charset="0"/>
                        </a:rPr>
                        <a:t>un</a:t>
                      </a:r>
                      <a:r>
                        <a:rPr lang="en-US" sz="900" spc="-5" dirty="0">
                          <a:effectLst/>
                          <a:latin typeface="Arial" panose="020B0604020202020204" pitchFamily="34" charset="0"/>
                          <a:ea typeface="Arial" panose="020B0604020202020204" pitchFamily="34" charset="0"/>
                        </a:rPr>
                        <a:t>i</a:t>
                      </a:r>
                      <a:r>
                        <a:rPr lang="en-US" sz="900" spc="-25" dirty="0">
                          <a:effectLst/>
                          <a:latin typeface="Arial" panose="020B0604020202020204" pitchFamily="34" charset="0"/>
                          <a:ea typeface="Arial" panose="020B0604020202020204" pitchFamily="34" charset="0"/>
                        </a:rPr>
                        <a:t>c</a:t>
                      </a:r>
                      <a:r>
                        <a:rPr lang="en-US" sz="900" spc="10" dirty="0">
                          <a:effectLst/>
                          <a:latin typeface="Arial" panose="020B0604020202020204" pitchFamily="34" charset="0"/>
                          <a:ea typeface="Arial" panose="020B0604020202020204" pitchFamily="34" charset="0"/>
                        </a:rPr>
                        <a:t>a</a:t>
                      </a:r>
                      <a:r>
                        <a:rPr lang="en-US" sz="900" dirty="0">
                          <a:effectLst/>
                          <a:latin typeface="Arial" panose="020B0604020202020204" pitchFamily="34" charset="0"/>
                          <a:ea typeface="Arial" panose="020B0604020202020204" pitchFamily="34" charset="0"/>
                        </a:rPr>
                        <a:t>c</a:t>
                      </a:r>
                      <a:r>
                        <a:rPr lang="en-US" sz="900" spc="-5" dirty="0">
                          <a:effectLst/>
                          <a:latin typeface="Arial" panose="020B0604020202020204" pitchFamily="34" charset="0"/>
                          <a:ea typeface="Arial" panose="020B0604020202020204" pitchFamily="34" charset="0"/>
                        </a:rPr>
                        <a:t>i</a:t>
                      </a:r>
                      <a:r>
                        <a:rPr lang="en-US" sz="900" spc="-15" dirty="0">
                          <a:effectLst/>
                          <a:latin typeface="Arial" panose="020B0604020202020204" pitchFamily="34" charset="0"/>
                          <a:ea typeface="Arial" panose="020B0604020202020204" pitchFamily="34" charset="0"/>
                        </a:rPr>
                        <a:t>ó</a:t>
                      </a:r>
                      <a:r>
                        <a:rPr lang="en-US" sz="900" dirty="0">
                          <a:effectLst/>
                          <a:latin typeface="Arial" panose="020B0604020202020204" pitchFamily="34" charset="0"/>
                          <a:ea typeface="Arial" panose="020B0604020202020204" pitchFamily="34" charset="0"/>
                        </a:rPr>
                        <a:t>n</a:t>
                      </a:r>
                      <a:endParaRPr lang="es-MX" sz="900" dirty="0">
                        <a:effectLst/>
                        <a:latin typeface="Times New Roman" panose="02020603050405020304" pitchFamily="18" charset="0"/>
                        <a:ea typeface="Times New Roman" panose="02020603050405020304" pitchFamily="18" charset="0"/>
                      </a:endParaRPr>
                    </a:p>
                    <a:p>
                      <a:pPr marL="63500" marR="42545">
                        <a:spcAft>
                          <a:spcPts val="0"/>
                        </a:spcAft>
                      </a:pPr>
                      <a:r>
                        <a:rPr lang="en-US" sz="900" spc="10" dirty="0">
                          <a:effectLst/>
                          <a:latin typeface="Arial" panose="020B0604020202020204" pitchFamily="34" charset="0"/>
                          <a:ea typeface="Arial" panose="020B0604020202020204" pitchFamily="34" charset="0"/>
                        </a:rPr>
                        <a:t>pa</a:t>
                      </a:r>
                      <a:r>
                        <a:rPr lang="en-US" sz="900" spc="-10" dirty="0">
                          <a:effectLst/>
                          <a:latin typeface="Arial" panose="020B0604020202020204" pitchFamily="34" charset="0"/>
                          <a:ea typeface="Arial" panose="020B0604020202020204" pitchFamily="34" charset="0"/>
                        </a:rPr>
                        <a:t>r</a:t>
                      </a:r>
                      <a:r>
                        <a:rPr lang="en-US" sz="900" dirty="0">
                          <a:effectLst/>
                          <a:latin typeface="Arial" panose="020B0604020202020204" pitchFamily="34" charset="0"/>
                          <a:ea typeface="Arial" panose="020B0604020202020204" pitchFamily="34" charset="0"/>
                        </a:rPr>
                        <a:t>a </a:t>
                      </a:r>
                      <a:r>
                        <a:rPr lang="en-US" sz="900" spc="215" dirty="0">
                          <a:effectLst/>
                          <a:latin typeface="Arial" panose="020B0604020202020204" pitchFamily="34" charset="0"/>
                          <a:ea typeface="Arial" panose="020B0604020202020204" pitchFamily="34" charset="0"/>
                        </a:rPr>
                        <a:t> </a:t>
                      </a:r>
                      <a:r>
                        <a:rPr lang="en-US" sz="900" spc="10" dirty="0">
                          <a:effectLst/>
                          <a:latin typeface="Arial" panose="020B0604020202020204" pitchFamily="34" charset="0"/>
                          <a:ea typeface="Arial" panose="020B0604020202020204" pitchFamily="34" charset="0"/>
                        </a:rPr>
                        <a:t>p</a:t>
                      </a:r>
                      <a:r>
                        <a:rPr lang="en-US" sz="900" spc="-10" dirty="0">
                          <a:effectLst/>
                          <a:latin typeface="Arial" panose="020B0604020202020204" pitchFamily="34" charset="0"/>
                          <a:ea typeface="Arial" panose="020B0604020202020204" pitchFamily="34" charset="0"/>
                        </a:rPr>
                        <a:t>r</a:t>
                      </a:r>
                      <a:r>
                        <a:rPr lang="en-US" sz="900" spc="10" dirty="0">
                          <a:effectLst/>
                          <a:latin typeface="Arial" panose="020B0604020202020204" pitchFamily="34" charset="0"/>
                          <a:ea typeface="Arial" panose="020B0604020202020204" pitchFamily="34" charset="0"/>
                        </a:rPr>
                        <a:t>o</a:t>
                      </a:r>
                      <a:r>
                        <a:rPr lang="en-US" sz="900" spc="-25" dirty="0">
                          <a:effectLst/>
                          <a:latin typeface="Arial" panose="020B0604020202020204" pitchFamily="34" charset="0"/>
                          <a:ea typeface="Arial" panose="020B0604020202020204" pitchFamily="34" charset="0"/>
                        </a:rPr>
                        <a:t>c</a:t>
                      </a:r>
                      <a:r>
                        <a:rPr lang="en-US" sz="900" spc="10" dirty="0">
                          <a:effectLst/>
                          <a:latin typeface="Arial" panose="020B0604020202020204" pitchFamily="34" charset="0"/>
                          <a:ea typeface="Arial" panose="020B0604020202020204" pitchFamily="34" charset="0"/>
                        </a:rPr>
                        <a:t>e</a:t>
                      </a:r>
                      <a:r>
                        <a:rPr lang="en-US" sz="900" dirty="0">
                          <a:effectLst/>
                          <a:latin typeface="Arial" panose="020B0604020202020204" pitchFamily="34" charset="0"/>
                          <a:ea typeface="Arial" panose="020B0604020202020204" pitchFamily="34" charset="0"/>
                        </a:rPr>
                        <a:t>s</a:t>
                      </a:r>
                      <a:r>
                        <a:rPr lang="en-US" sz="900" spc="10" dirty="0">
                          <a:effectLst/>
                          <a:latin typeface="Arial" panose="020B0604020202020204" pitchFamily="34" charset="0"/>
                          <a:ea typeface="Arial" panose="020B0604020202020204" pitchFamily="34" charset="0"/>
                        </a:rPr>
                        <a:t>a</a:t>
                      </a:r>
                      <a:r>
                        <a:rPr lang="en-US" sz="900" dirty="0">
                          <a:effectLst/>
                          <a:latin typeface="Arial" panose="020B0604020202020204" pitchFamily="34" charset="0"/>
                          <a:ea typeface="Arial" panose="020B0604020202020204" pitchFamily="34" charset="0"/>
                        </a:rPr>
                        <a:t>r </a:t>
                      </a:r>
                      <a:r>
                        <a:rPr lang="en-US" sz="900" spc="200" dirty="0">
                          <a:effectLst/>
                          <a:latin typeface="Arial" panose="020B0604020202020204" pitchFamily="34" charset="0"/>
                          <a:ea typeface="Arial" panose="020B0604020202020204" pitchFamily="34" charset="0"/>
                        </a:rPr>
                        <a:t> </a:t>
                      </a:r>
                      <a:r>
                        <a:rPr lang="en-US" sz="900" dirty="0">
                          <a:effectLst/>
                          <a:latin typeface="Arial" panose="020B0604020202020204" pitchFamily="34" charset="0"/>
                          <a:ea typeface="Arial" panose="020B0604020202020204" pitchFamily="34" charset="0"/>
                        </a:rPr>
                        <a:t>e </a:t>
                      </a:r>
                      <a:r>
                        <a:rPr lang="en-US" sz="900" spc="-5" dirty="0">
                          <a:effectLst/>
                          <a:latin typeface="Arial" panose="020B0604020202020204" pitchFamily="34" charset="0"/>
                          <a:ea typeface="Arial" panose="020B0604020202020204" pitchFamily="34" charset="0"/>
                        </a:rPr>
                        <a:t>i</a:t>
                      </a:r>
                      <a:r>
                        <a:rPr lang="en-US" sz="900" spc="10" dirty="0">
                          <a:effectLst/>
                          <a:latin typeface="Arial" panose="020B0604020202020204" pitchFamily="34" charset="0"/>
                          <a:ea typeface="Arial" panose="020B0604020202020204" pitchFamily="34" charset="0"/>
                        </a:rPr>
                        <a:t>n</a:t>
                      </a:r>
                      <a:r>
                        <a:rPr lang="en-US" sz="900" spc="5" dirty="0">
                          <a:effectLst/>
                          <a:latin typeface="Arial" panose="020B0604020202020204" pitchFamily="34" charset="0"/>
                          <a:ea typeface="Arial" panose="020B0604020202020204" pitchFamily="34" charset="0"/>
                        </a:rPr>
                        <a:t>t</a:t>
                      </a:r>
                      <a:r>
                        <a:rPr lang="en-US" sz="900" spc="10" dirty="0">
                          <a:effectLst/>
                          <a:latin typeface="Arial" panose="020B0604020202020204" pitchFamily="34" charset="0"/>
                          <a:ea typeface="Arial" panose="020B0604020202020204" pitchFamily="34" charset="0"/>
                        </a:rPr>
                        <a:t>e</a:t>
                      </a:r>
                      <a:r>
                        <a:rPr lang="en-US" sz="900" spc="-10" dirty="0">
                          <a:effectLst/>
                          <a:latin typeface="Arial" panose="020B0604020202020204" pitchFamily="34" charset="0"/>
                          <a:ea typeface="Arial" panose="020B0604020202020204" pitchFamily="34" charset="0"/>
                        </a:rPr>
                        <a:t>r</a:t>
                      </a:r>
                      <a:r>
                        <a:rPr lang="en-US" sz="900" spc="10" dirty="0">
                          <a:effectLst/>
                          <a:latin typeface="Arial" panose="020B0604020202020204" pitchFamily="34" charset="0"/>
                          <a:ea typeface="Arial" panose="020B0604020202020204" pitchFamily="34" charset="0"/>
                        </a:rPr>
                        <a:t>p</a:t>
                      </a:r>
                      <a:r>
                        <a:rPr lang="en-US" sz="900" spc="-30" dirty="0">
                          <a:effectLst/>
                          <a:latin typeface="Arial" panose="020B0604020202020204" pitchFamily="34" charset="0"/>
                          <a:ea typeface="Arial" panose="020B0604020202020204" pitchFamily="34" charset="0"/>
                        </a:rPr>
                        <a:t>r</a:t>
                      </a:r>
                      <a:r>
                        <a:rPr lang="en-US" sz="900" spc="10" dirty="0">
                          <a:effectLst/>
                          <a:latin typeface="Arial" panose="020B0604020202020204" pitchFamily="34" charset="0"/>
                          <a:ea typeface="Arial" panose="020B0604020202020204" pitchFamily="34" charset="0"/>
                        </a:rPr>
                        <a:t>e</a:t>
                      </a:r>
                      <a:r>
                        <a:rPr lang="en-US" sz="900" spc="5" dirty="0">
                          <a:effectLst/>
                          <a:latin typeface="Arial" panose="020B0604020202020204" pitchFamily="34" charset="0"/>
                          <a:ea typeface="Arial" panose="020B0604020202020204" pitchFamily="34" charset="0"/>
                        </a:rPr>
                        <a:t>t</a:t>
                      </a:r>
                      <a:r>
                        <a:rPr lang="en-US" sz="900" spc="10" dirty="0">
                          <a:effectLst/>
                          <a:latin typeface="Arial" panose="020B0604020202020204" pitchFamily="34" charset="0"/>
                          <a:ea typeface="Arial" panose="020B0604020202020204" pitchFamily="34" charset="0"/>
                        </a:rPr>
                        <a:t>a</a:t>
                      </a:r>
                      <a:r>
                        <a:rPr lang="en-US" sz="900" dirty="0">
                          <a:effectLst/>
                          <a:latin typeface="Arial" panose="020B0604020202020204" pitchFamily="34" charset="0"/>
                          <a:ea typeface="Arial" panose="020B0604020202020204" pitchFamily="34" charset="0"/>
                        </a:rPr>
                        <a:t>r </a:t>
                      </a:r>
                      <a:r>
                        <a:rPr lang="en-US" sz="900" spc="-5" dirty="0">
                          <a:effectLst/>
                          <a:latin typeface="Arial" panose="020B0604020202020204" pitchFamily="34" charset="0"/>
                          <a:ea typeface="Arial" panose="020B0604020202020204" pitchFamily="34" charset="0"/>
                        </a:rPr>
                        <a:t>i</a:t>
                      </a:r>
                      <a:r>
                        <a:rPr lang="en-US" sz="900" spc="-15" dirty="0">
                          <a:effectLst/>
                          <a:latin typeface="Arial" panose="020B0604020202020204" pitchFamily="34" charset="0"/>
                          <a:ea typeface="Arial" panose="020B0604020202020204" pitchFamily="34" charset="0"/>
                        </a:rPr>
                        <a:t>n</a:t>
                      </a:r>
                      <a:r>
                        <a:rPr lang="en-US" sz="900" spc="30" dirty="0">
                          <a:effectLst/>
                          <a:latin typeface="Arial" panose="020B0604020202020204" pitchFamily="34" charset="0"/>
                          <a:ea typeface="Arial" panose="020B0604020202020204" pitchFamily="34" charset="0"/>
                        </a:rPr>
                        <a:t>f</a:t>
                      </a:r>
                      <a:r>
                        <a:rPr lang="en-US" sz="900" spc="10" dirty="0">
                          <a:effectLst/>
                          <a:latin typeface="Arial" panose="020B0604020202020204" pitchFamily="34" charset="0"/>
                          <a:ea typeface="Arial" panose="020B0604020202020204" pitchFamily="34" charset="0"/>
                        </a:rPr>
                        <a:t>o</a:t>
                      </a:r>
                      <a:r>
                        <a:rPr lang="en-US" sz="900" spc="-10" dirty="0">
                          <a:effectLst/>
                          <a:latin typeface="Arial" panose="020B0604020202020204" pitchFamily="34" charset="0"/>
                          <a:ea typeface="Arial" panose="020B0604020202020204" pitchFamily="34" charset="0"/>
                        </a:rPr>
                        <a:t>rm</a:t>
                      </a:r>
                      <a:r>
                        <a:rPr lang="en-US" sz="900" spc="10" dirty="0">
                          <a:effectLst/>
                          <a:latin typeface="Arial" panose="020B0604020202020204" pitchFamily="34" charset="0"/>
                          <a:ea typeface="Arial" panose="020B0604020202020204" pitchFamily="34" charset="0"/>
                        </a:rPr>
                        <a:t>a</a:t>
                      </a:r>
                      <a:r>
                        <a:rPr lang="en-US" sz="900" dirty="0">
                          <a:effectLst/>
                          <a:latin typeface="Arial" panose="020B0604020202020204" pitchFamily="34" charset="0"/>
                          <a:ea typeface="Arial" panose="020B0604020202020204" pitchFamily="34" charset="0"/>
                        </a:rPr>
                        <a:t>c</a:t>
                      </a:r>
                      <a:r>
                        <a:rPr lang="en-US" sz="900" spc="-30" dirty="0">
                          <a:effectLst/>
                          <a:latin typeface="Arial" panose="020B0604020202020204" pitchFamily="34" charset="0"/>
                          <a:ea typeface="Arial" panose="020B0604020202020204" pitchFamily="34" charset="0"/>
                        </a:rPr>
                        <a:t>i</a:t>
                      </a:r>
                      <a:r>
                        <a:rPr lang="en-US" sz="900" spc="10" dirty="0">
                          <a:effectLst/>
                          <a:latin typeface="Arial" panose="020B0604020202020204" pitchFamily="34" charset="0"/>
                          <a:ea typeface="Arial" panose="020B0604020202020204" pitchFamily="34" charset="0"/>
                        </a:rPr>
                        <a:t>ón</a:t>
                      </a:r>
                      <a:r>
                        <a:rPr lang="en-US" sz="900" dirty="0">
                          <a:effectLst/>
                          <a:latin typeface="Arial" panose="020B0604020202020204" pitchFamily="34" charset="0"/>
                          <a:ea typeface="Arial" panose="020B0604020202020204" pitchFamily="34" charset="0"/>
                        </a:rPr>
                        <a:t>.</a:t>
                      </a:r>
                      <a:endParaRPr lang="es-MX" sz="900" dirty="0">
                        <a:effectLst/>
                        <a:latin typeface="Times New Roman" panose="02020603050405020304" pitchFamily="18" charset="0"/>
                        <a:ea typeface="Times New Roman" panose="02020603050405020304" pitchFamily="18" charset="0"/>
                      </a:endParaRPr>
                    </a:p>
                    <a:p>
                      <a:pPr>
                        <a:lnSpc>
                          <a:spcPts val="500"/>
                        </a:lnSpc>
                        <a:spcBef>
                          <a:spcPts val="35"/>
                        </a:spcBef>
                        <a:spcAft>
                          <a:spcPts val="0"/>
                        </a:spcAft>
                      </a:pPr>
                      <a:r>
                        <a:rPr lang="en-US" sz="900" dirty="0">
                          <a:effectLst/>
                          <a:latin typeface="Times New Roman" panose="02020603050405020304" pitchFamily="18" charset="0"/>
                          <a:ea typeface="Times New Roman" panose="02020603050405020304" pitchFamily="18" charset="0"/>
                        </a:rPr>
                        <a:t> </a:t>
                      </a:r>
                      <a:endParaRPr lang="es-MX" sz="900" dirty="0">
                        <a:effectLst/>
                        <a:latin typeface="Times New Roman" panose="02020603050405020304" pitchFamily="18" charset="0"/>
                        <a:ea typeface="Times New Roman" panose="02020603050405020304" pitchFamily="18" charset="0"/>
                      </a:endParaRPr>
                    </a:p>
                    <a:p>
                      <a:pPr marL="63500">
                        <a:spcAft>
                          <a:spcPts val="0"/>
                        </a:spcAft>
                      </a:pPr>
                      <a:r>
                        <a:rPr lang="en-US" sz="900" b="1" spc="10" dirty="0">
                          <a:effectLst/>
                          <a:latin typeface="Arial" panose="020B0604020202020204" pitchFamily="34" charset="0"/>
                          <a:ea typeface="Arial" panose="020B0604020202020204" pitchFamily="34" charset="0"/>
                        </a:rPr>
                        <a:t>8</a:t>
                      </a:r>
                      <a:r>
                        <a:rPr lang="en-US" sz="900" b="1" dirty="0">
                          <a:effectLst/>
                          <a:latin typeface="Arial" panose="020B0604020202020204" pitchFamily="34" charset="0"/>
                          <a:ea typeface="Arial" panose="020B0604020202020204" pitchFamily="34" charset="0"/>
                        </a:rPr>
                        <a:t>.   </a:t>
                      </a:r>
                      <a:r>
                        <a:rPr lang="en-US" sz="900" b="1" spc="300" dirty="0">
                          <a:effectLst/>
                          <a:latin typeface="Arial" panose="020B0604020202020204" pitchFamily="34" charset="0"/>
                          <a:ea typeface="Arial" panose="020B0604020202020204" pitchFamily="34" charset="0"/>
                        </a:rPr>
                        <a:t> </a:t>
                      </a:r>
                      <a:r>
                        <a:rPr lang="en-US" sz="900" spc="-15" dirty="0">
                          <a:effectLst/>
                          <a:latin typeface="Arial" panose="020B0604020202020204" pitchFamily="34" charset="0"/>
                          <a:ea typeface="Arial" panose="020B0604020202020204" pitchFamily="34" charset="0"/>
                        </a:rPr>
                        <a:t>P</a:t>
                      </a:r>
                      <a:r>
                        <a:rPr lang="en-US" sz="900" spc="10" dirty="0">
                          <a:effectLst/>
                          <a:latin typeface="Arial" panose="020B0604020202020204" pitchFamily="34" charset="0"/>
                          <a:ea typeface="Arial" panose="020B0604020202020204" pitchFamily="34" charset="0"/>
                        </a:rPr>
                        <a:t>a</a:t>
                      </a:r>
                      <a:r>
                        <a:rPr lang="en-US" sz="900" spc="-10" dirty="0">
                          <a:effectLst/>
                          <a:latin typeface="Arial" panose="020B0604020202020204" pitchFamily="34" charset="0"/>
                          <a:ea typeface="Arial" panose="020B0604020202020204" pitchFamily="34" charset="0"/>
                        </a:rPr>
                        <a:t>r</a:t>
                      </a:r>
                      <a:r>
                        <a:rPr lang="en-US" sz="900" spc="5" dirty="0">
                          <a:effectLst/>
                          <a:latin typeface="Arial" panose="020B0604020202020204" pitchFamily="34" charset="0"/>
                          <a:ea typeface="Arial" panose="020B0604020202020204" pitchFamily="34" charset="0"/>
                        </a:rPr>
                        <a:t>t</a:t>
                      </a:r>
                      <a:r>
                        <a:rPr lang="en-US" sz="900" spc="-5" dirty="0">
                          <a:effectLst/>
                          <a:latin typeface="Arial" panose="020B0604020202020204" pitchFamily="34" charset="0"/>
                          <a:ea typeface="Arial" panose="020B0604020202020204" pitchFamily="34" charset="0"/>
                        </a:rPr>
                        <a:t>i</a:t>
                      </a:r>
                      <a:r>
                        <a:rPr lang="en-US" sz="900" dirty="0">
                          <a:effectLst/>
                          <a:latin typeface="Arial" panose="020B0604020202020204" pitchFamily="34" charset="0"/>
                          <a:ea typeface="Arial" panose="020B0604020202020204" pitchFamily="34" charset="0"/>
                        </a:rPr>
                        <a:t>c</a:t>
                      </a:r>
                      <a:r>
                        <a:rPr lang="en-US" sz="900" spc="-5" dirty="0">
                          <a:effectLst/>
                          <a:latin typeface="Arial" panose="020B0604020202020204" pitchFamily="34" charset="0"/>
                          <a:ea typeface="Arial" panose="020B0604020202020204" pitchFamily="34" charset="0"/>
                        </a:rPr>
                        <a:t>i</a:t>
                      </a:r>
                      <a:r>
                        <a:rPr lang="en-US" sz="900" spc="-15" dirty="0">
                          <a:effectLst/>
                          <a:latin typeface="Arial" panose="020B0604020202020204" pitchFamily="34" charset="0"/>
                          <a:ea typeface="Arial" panose="020B0604020202020204" pitchFamily="34" charset="0"/>
                        </a:rPr>
                        <a:t>p</a:t>
                      </a:r>
                      <a:r>
                        <a:rPr lang="en-US" sz="900" dirty="0">
                          <a:effectLst/>
                          <a:latin typeface="Arial" panose="020B0604020202020204" pitchFamily="34" charset="0"/>
                          <a:ea typeface="Arial" panose="020B0604020202020204" pitchFamily="34" charset="0"/>
                        </a:rPr>
                        <a:t>a   </a:t>
                      </a:r>
                      <a:r>
                        <a:rPr lang="en-US" sz="900" spc="300" dirty="0">
                          <a:effectLst/>
                          <a:latin typeface="Arial" panose="020B0604020202020204" pitchFamily="34" charset="0"/>
                          <a:ea typeface="Arial" panose="020B0604020202020204" pitchFamily="34" charset="0"/>
                        </a:rPr>
                        <a:t> </a:t>
                      </a:r>
                      <a:r>
                        <a:rPr lang="en-US" sz="900" dirty="0">
                          <a:effectLst/>
                          <a:latin typeface="Arial" panose="020B0604020202020204" pitchFamily="34" charset="0"/>
                          <a:ea typeface="Arial" panose="020B0604020202020204" pitchFamily="34" charset="0"/>
                        </a:rPr>
                        <a:t>y</a:t>
                      </a:r>
                      <a:endParaRPr lang="es-MX" sz="900" dirty="0">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D9C3"/>
                    </a:solidFill>
                  </a:tcPr>
                </a:tc>
                <a:tc>
                  <a:txBody>
                    <a:bodyPr/>
                    <a:lstStyle/>
                    <a:p>
                      <a:pPr>
                        <a:spcAft>
                          <a:spcPts val="0"/>
                        </a:spcAft>
                      </a:pPr>
                      <a:r>
                        <a:rPr lang="en-US" sz="900" dirty="0">
                          <a:effectLst/>
                          <a:latin typeface="Times New Roman" panose="02020603050405020304" pitchFamily="18" charset="0"/>
                          <a:ea typeface="Times New Roman" panose="02020603050405020304" pitchFamily="18" charset="0"/>
                        </a:rPr>
                        <a:t> </a:t>
                      </a:r>
                      <a:endParaRPr lang="es-MX" sz="900" dirty="0">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D9C3"/>
                    </a:solidFill>
                  </a:tcPr>
                </a:tc>
                <a:extLst>
                  <a:ext uri="{0D108BD9-81ED-4DB2-BD59-A6C34878D82A}">
                    <a16:rowId xmlns:a16="http://schemas.microsoft.com/office/drawing/2014/main" val="1111439286"/>
                  </a:ext>
                </a:extLst>
              </a:tr>
            </a:tbl>
          </a:graphicData>
        </a:graphic>
      </p:graphicFrame>
    </p:spTree>
    <p:extLst>
      <p:ext uri="{BB962C8B-B14F-4D97-AF65-F5344CB8AC3E}">
        <p14:creationId xmlns:p14="http://schemas.microsoft.com/office/powerpoint/2010/main" val="40938466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a:stretch>
        </a:blipFill>
        <a:effectLst/>
      </p:bgPr>
    </p:bg>
    <p:spTree>
      <p:nvGrpSpPr>
        <p:cNvPr id="1" name=""/>
        <p:cNvGrpSpPr/>
        <p:nvPr/>
      </p:nvGrpSpPr>
      <p:grpSpPr>
        <a:xfrm>
          <a:off x="0" y="0"/>
          <a:ext cx="0" cy="0"/>
          <a:chOff x="0" y="0"/>
          <a:chExt cx="0" cy="0"/>
        </a:xfrm>
      </p:grpSpPr>
      <p:graphicFrame>
        <p:nvGraphicFramePr>
          <p:cNvPr id="2" name="Tabla 1"/>
          <p:cNvGraphicFramePr>
            <a:graphicFrameLocks noGrp="1"/>
          </p:cNvGraphicFramePr>
          <p:nvPr>
            <p:extLst>
              <p:ext uri="{D42A27DB-BD31-4B8C-83A1-F6EECF244321}">
                <p14:modId xmlns:p14="http://schemas.microsoft.com/office/powerpoint/2010/main" val="2504424419"/>
              </p:ext>
            </p:extLst>
          </p:nvPr>
        </p:nvGraphicFramePr>
        <p:xfrm>
          <a:off x="1557909" y="1015683"/>
          <a:ext cx="9289031" cy="4495800"/>
        </p:xfrm>
        <a:graphic>
          <a:graphicData uri="http://schemas.openxmlformats.org/drawingml/2006/table">
            <a:tbl>
              <a:tblPr firstRow="1" firstCol="1" lastRow="1" lastCol="1" bandRow="1" bandCol="1"/>
              <a:tblGrid>
                <a:gridCol w="1549789">
                  <a:extLst>
                    <a:ext uri="{9D8B030D-6E8A-4147-A177-3AD203B41FA5}">
                      <a16:colId xmlns:a16="http://schemas.microsoft.com/office/drawing/2014/main" val="2242009840"/>
                    </a:ext>
                  </a:extLst>
                </a:gridCol>
                <a:gridCol w="1158332">
                  <a:extLst>
                    <a:ext uri="{9D8B030D-6E8A-4147-A177-3AD203B41FA5}">
                      <a16:colId xmlns:a16="http://schemas.microsoft.com/office/drawing/2014/main" val="1749932253"/>
                    </a:ext>
                  </a:extLst>
                </a:gridCol>
                <a:gridCol w="1393206">
                  <a:extLst>
                    <a:ext uri="{9D8B030D-6E8A-4147-A177-3AD203B41FA5}">
                      <a16:colId xmlns:a16="http://schemas.microsoft.com/office/drawing/2014/main" val="152154898"/>
                    </a:ext>
                  </a:extLst>
                </a:gridCol>
                <a:gridCol w="1096725">
                  <a:extLst>
                    <a:ext uri="{9D8B030D-6E8A-4147-A177-3AD203B41FA5}">
                      <a16:colId xmlns:a16="http://schemas.microsoft.com/office/drawing/2014/main" val="2528452066"/>
                    </a:ext>
                  </a:extLst>
                </a:gridCol>
                <a:gridCol w="1198759">
                  <a:extLst>
                    <a:ext uri="{9D8B030D-6E8A-4147-A177-3AD203B41FA5}">
                      <a16:colId xmlns:a16="http://schemas.microsoft.com/office/drawing/2014/main" val="1364494777"/>
                    </a:ext>
                  </a:extLst>
                </a:gridCol>
                <a:gridCol w="1262934">
                  <a:extLst>
                    <a:ext uri="{9D8B030D-6E8A-4147-A177-3AD203B41FA5}">
                      <a16:colId xmlns:a16="http://schemas.microsoft.com/office/drawing/2014/main" val="864619942"/>
                    </a:ext>
                  </a:extLst>
                </a:gridCol>
                <a:gridCol w="1629286">
                  <a:extLst>
                    <a:ext uri="{9D8B030D-6E8A-4147-A177-3AD203B41FA5}">
                      <a16:colId xmlns:a16="http://schemas.microsoft.com/office/drawing/2014/main" val="3137327225"/>
                    </a:ext>
                  </a:extLst>
                </a:gridCol>
              </a:tblGrid>
              <a:tr h="1993008">
                <a:tc>
                  <a:txBody>
                    <a:bodyPr/>
                    <a:lstStyle/>
                    <a:p>
                      <a:pPr>
                        <a:spcAft>
                          <a:spcPts val="0"/>
                        </a:spcAft>
                      </a:pPr>
                      <a:r>
                        <a:rPr lang="en-US" sz="900">
                          <a:effectLst/>
                          <a:latin typeface="Times New Roman" panose="02020603050405020304" pitchFamily="18" charset="0"/>
                          <a:ea typeface="Times New Roman" panose="02020603050405020304" pitchFamily="18" charset="0"/>
                        </a:rPr>
                        <a:t> </a:t>
                      </a:r>
                      <a:endParaRPr lang="es-MX" sz="900">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D9C3"/>
                    </a:solidFill>
                  </a:tcPr>
                </a:tc>
                <a:tc>
                  <a:txBody>
                    <a:bodyPr/>
                    <a:lstStyle/>
                    <a:p>
                      <a:pPr>
                        <a:spcAft>
                          <a:spcPts val="0"/>
                        </a:spcAft>
                      </a:pPr>
                      <a:r>
                        <a:rPr lang="en-US" sz="900">
                          <a:effectLst/>
                          <a:latin typeface="Times New Roman" panose="02020603050405020304" pitchFamily="18" charset="0"/>
                          <a:ea typeface="Times New Roman" panose="02020603050405020304" pitchFamily="18" charset="0"/>
                        </a:rPr>
                        <a:t> </a:t>
                      </a:r>
                      <a:endParaRPr lang="es-MX" sz="900">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900">
                          <a:effectLst/>
                          <a:latin typeface="Times New Roman" panose="02020603050405020304" pitchFamily="18" charset="0"/>
                          <a:ea typeface="Times New Roman" panose="02020603050405020304" pitchFamily="18" charset="0"/>
                        </a:rPr>
                        <a:t> </a:t>
                      </a:r>
                      <a:endParaRPr lang="es-MX" sz="900">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900">
                          <a:effectLst/>
                          <a:latin typeface="Times New Roman" panose="02020603050405020304" pitchFamily="18" charset="0"/>
                          <a:ea typeface="Times New Roman" panose="02020603050405020304" pitchFamily="18" charset="0"/>
                        </a:rPr>
                        <a:t> </a:t>
                      </a:r>
                      <a:endParaRPr lang="es-MX" sz="900">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900">
                          <a:effectLst/>
                          <a:latin typeface="Times New Roman" panose="02020603050405020304" pitchFamily="18" charset="0"/>
                          <a:ea typeface="Times New Roman" panose="02020603050405020304" pitchFamily="18" charset="0"/>
                        </a:rPr>
                        <a:t> </a:t>
                      </a:r>
                      <a:endParaRPr lang="es-MX" sz="900">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D9C3"/>
                    </a:solidFill>
                  </a:tcPr>
                </a:tc>
                <a:tc>
                  <a:txBody>
                    <a:bodyPr/>
                    <a:lstStyle/>
                    <a:p>
                      <a:pPr marL="154940" marR="45085" algn="just">
                        <a:lnSpc>
                          <a:spcPts val="1200"/>
                        </a:lnSpc>
                        <a:spcAft>
                          <a:spcPts val="0"/>
                        </a:spcAft>
                      </a:pPr>
                      <a:r>
                        <a:rPr lang="en-US" sz="900" dirty="0">
                          <a:effectLst/>
                          <a:latin typeface="Arial" panose="020B0604020202020204" pitchFamily="34" charset="0"/>
                          <a:ea typeface="Arial" panose="020B0604020202020204" pitchFamily="34" charset="0"/>
                        </a:rPr>
                        <a:t>c</a:t>
                      </a:r>
                      <a:r>
                        <a:rPr lang="en-US" sz="900" spc="10" dirty="0">
                          <a:effectLst/>
                          <a:latin typeface="Arial" panose="020B0604020202020204" pitchFamily="34" charset="0"/>
                          <a:ea typeface="Arial" panose="020B0604020202020204" pitchFamily="34" charset="0"/>
                        </a:rPr>
                        <a:t>o</a:t>
                      </a:r>
                      <a:r>
                        <a:rPr lang="en-US" sz="900" spc="-5" dirty="0">
                          <a:effectLst/>
                          <a:latin typeface="Arial" panose="020B0604020202020204" pitchFamily="34" charset="0"/>
                          <a:ea typeface="Arial" panose="020B0604020202020204" pitchFamily="34" charset="0"/>
                        </a:rPr>
                        <a:t>l</a:t>
                      </a:r>
                      <a:r>
                        <a:rPr lang="en-US" sz="900" spc="10" dirty="0">
                          <a:effectLst/>
                          <a:latin typeface="Arial" panose="020B0604020202020204" pitchFamily="34" charset="0"/>
                          <a:ea typeface="Arial" panose="020B0604020202020204" pitchFamily="34" charset="0"/>
                        </a:rPr>
                        <a:t>a</a:t>
                      </a:r>
                      <a:r>
                        <a:rPr lang="en-US" sz="900" spc="-15" dirty="0">
                          <a:effectLst/>
                          <a:latin typeface="Arial" panose="020B0604020202020204" pitchFamily="34" charset="0"/>
                          <a:ea typeface="Arial" panose="020B0604020202020204" pitchFamily="34" charset="0"/>
                        </a:rPr>
                        <a:t>b</a:t>
                      </a:r>
                      <a:r>
                        <a:rPr lang="en-US" sz="900" spc="10" dirty="0">
                          <a:effectLst/>
                          <a:latin typeface="Arial" panose="020B0604020202020204" pitchFamily="34" charset="0"/>
                          <a:ea typeface="Arial" panose="020B0604020202020204" pitchFamily="34" charset="0"/>
                        </a:rPr>
                        <a:t>o</a:t>
                      </a:r>
                      <a:r>
                        <a:rPr lang="en-US" sz="900" spc="-10" dirty="0">
                          <a:effectLst/>
                          <a:latin typeface="Arial" panose="020B0604020202020204" pitchFamily="34" charset="0"/>
                          <a:ea typeface="Arial" panose="020B0604020202020204" pitchFamily="34" charset="0"/>
                        </a:rPr>
                        <a:t>r</a:t>
                      </a:r>
                      <a:r>
                        <a:rPr lang="en-US" sz="900" dirty="0">
                          <a:effectLst/>
                          <a:latin typeface="Arial" panose="020B0604020202020204" pitchFamily="34" charset="0"/>
                          <a:ea typeface="Arial" panose="020B0604020202020204" pitchFamily="34" charset="0"/>
                        </a:rPr>
                        <a:t>a       </a:t>
                      </a:r>
                      <a:r>
                        <a:rPr lang="en-US" sz="900" spc="165" dirty="0">
                          <a:effectLst/>
                          <a:latin typeface="Arial" panose="020B0604020202020204" pitchFamily="34" charset="0"/>
                          <a:ea typeface="Arial" panose="020B0604020202020204" pitchFamily="34" charset="0"/>
                        </a:rPr>
                        <a:t> </a:t>
                      </a:r>
                      <a:r>
                        <a:rPr lang="en-US" sz="900" spc="-15" dirty="0">
                          <a:effectLst/>
                          <a:latin typeface="Arial" panose="020B0604020202020204" pitchFamily="34" charset="0"/>
                          <a:ea typeface="Arial" panose="020B0604020202020204" pitchFamily="34" charset="0"/>
                        </a:rPr>
                        <a:t>d</a:t>
                      </a:r>
                      <a:r>
                        <a:rPr lang="en-US" sz="900" dirty="0">
                          <a:effectLst/>
                          <a:latin typeface="Arial" panose="020B0604020202020204" pitchFamily="34" charset="0"/>
                          <a:ea typeface="Arial" panose="020B0604020202020204" pitchFamily="34" charset="0"/>
                        </a:rPr>
                        <a:t>e</a:t>
                      </a:r>
                      <a:endParaRPr lang="es-MX" sz="900" dirty="0">
                        <a:effectLst/>
                        <a:latin typeface="Times New Roman" panose="02020603050405020304" pitchFamily="18" charset="0"/>
                        <a:ea typeface="Times New Roman" panose="02020603050405020304" pitchFamily="18" charset="0"/>
                      </a:endParaRPr>
                    </a:p>
                    <a:p>
                      <a:pPr marL="154940" marR="40640" algn="just">
                        <a:spcBef>
                          <a:spcPts val="5"/>
                        </a:spcBef>
                        <a:spcAft>
                          <a:spcPts val="0"/>
                        </a:spcAft>
                      </a:pPr>
                      <a:r>
                        <a:rPr lang="en-US" sz="900" spc="-10" dirty="0">
                          <a:effectLst/>
                          <a:latin typeface="Arial" panose="020B0604020202020204" pitchFamily="34" charset="0"/>
                          <a:ea typeface="Arial" panose="020B0604020202020204" pitchFamily="34" charset="0"/>
                        </a:rPr>
                        <a:t>m</a:t>
                      </a:r>
                      <a:r>
                        <a:rPr lang="en-US" sz="900" spc="10" dirty="0">
                          <a:effectLst/>
                          <a:latin typeface="Arial" panose="020B0604020202020204" pitchFamily="34" charset="0"/>
                          <a:ea typeface="Arial" panose="020B0604020202020204" pitchFamily="34" charset="0"/>
                        </a:rPr>
                        <a:t>ane</a:t>
                      </a:r>
                      <a:r>
                        <a:rPr lang="en-US" sz="900" spc="-30" dirty="0">
                          <a:effectLst/>
                          <a:latin typeface="Arial" panose="020B0604020202020204" pitchFamily="34" charset="0"/>
                          <a:ea typeface="Arial" panose="020B0604020202020204" pitchFamily="34" charset="0"/>
                        </a:rPr>
                        <a:t>r</a:t>
                      </a:r>
                      <a:r>
                        <a:rPr lang="en-US" sz="900" dirty="0">
                          <a:effectLst/>
                          <a:latin typeface="Arial" panose="020B0604020202020204" pitchFamily="34" charset="0"/>
                          <a:ea typeface="Arial" panose="020B0604020202020204" pitchFamily="34" charset="0"/>
                        </a:rPr>
                        <a:t>a </a:t>
                      </a:r>
                      <a:r>
                        <a:rPr lang="en-US" sz="900" spc="-15" dirty="0" err="1">
                          <a:effectLst/>
                          <a:latin typeface="Arial" panose="020B0604020202020204" pitchFamily="34" charset="0"/>
                          <a:ea typeface="Arial" panose="020B0604020202020204" pitchFamily="34" charset="0"/>
                        </a:rPr>
                        <a:t>e</a:t>
                      </a:r>
                      <a:r>
                        <a:rPr lang="en-US" sz="900" spc="30" dirty="0" err="1">
                          <a:effectLst/>
                          <a:latin typeface="Arial" panose="020B0604020202020204" pitchFamily="34" charset="0"/>
                          <a:ea typeface="Arial" panose="020B0604020202020204" pitchFamily="34" charset="0"/>
                        </a:rPr>
                        <a:t>f</a:t>
                      </a:r>
                      <a:r>
                        <a:rPr lang="en-US" sz="900" spc="-15" dirty="0" err="1">
                          <a:effectLst/>
                          <a:latin typeface="Arial" panose="020B0604020202020204" pitchFamily="34" charset="0"/>
                          <a:ea typeface="Arial" panose="020B0604020202020204" pitchFamily="34" charset="0"/>
                        </a:rPr>
                        <a:t>e</a:t>
                      </a:r>
                      <a:r>
                        <a:rPr lang="en-US" sz="900" dirty="0" err="1">
                          <a:effectLst/>
                          <a:latin typeface="Arial" panose="020B0604020202020204" pitchFamily="34" charset="0"/>
                          <a:ea typeface="Arial" panose="020B0604020202020204" pitchFamily="34" charset="0"/>
                        </a:rPr>
                        <a:t>c</a:t>
                      </a:r>
                      <a:r>
                        <a:rPr lang="en-US" sz="900" spc="5" dirty="0" err="1">
                          <a:effectLst/>
                          <a:latin typeface="Arial" panose="020B0604020202020204" pitchFamily="34" charset="0"/>
                          <a:ea typeface="Arial" panose="020B0604020202020204" pitchFamily="34" charset="0"/>
                        </a:rPr>
                        <a:t>t</a:t>
                      </a:r>
                      <a:r>
                        <a:rPr lang="en-US" sz="900" spc="-5" dirty="0" err="1">
                          <a:effectLst/>
                          <a:latin typeface="Arial" panose="020B0604020202020204" pitchFamily="34" charset="0"/>
                          <a:ea typeface="Arial" panose="020B0604020202020204" pitchFamily="34" charset="0"/>
                        </a:rPr>
                        <a:t>i</a:t>
                      </a:r>
                      <a:r>
                        <a:rPr lang="en-US" sz="900" spc="-25" dirty="0" err="1">
                          <a:effectLst/>
                          <a:latin typeface="Arial" panose="020B0604020202020204" pitchFamily="34" charset="0"/>
                          <a:ea typeface="Arial" panose="020B0604020202020204" pitchFamily="34" charset="0"/>
                        </a:rPr>
                        <a:t>v</a:t>
                      </a:r>
                      <a:r>
                        <a:rPr lang="en-US" sz="900" dirty="0" err="1">
                          <a:effectLst/>
                          <a:latin typeface="Arial" panose="020B0604020202020204" pitchFamily="34" charset="0"/>
                          <a:ea typeface="Arial" panose="020B0604020202020204" pitchFamily="34" charset="0"/>
                        </a:rPr>
                        <a:t>a</a:t>
                      </a:r>
                      <a:r>
                        <a:rPr lang="en-US" sz="900" dirty="0">
                          <a:effectLst/>
                          <a:latin typeface="Arial" panose="020B0604020202020204" pitchFamily="34" charset="0"/>
                          <a:ea typeface="Arial" panose="020B0604020202020204" pitchFamily="34" charset="0"/>
                        </a:rPr>
                        <a:t> </a:t>
                      </a:r>
                      <a:r>
                        <a:rPr lang="en-US" sz="900" spc="10" dirty="0">
                          <a:effectLst/>
                          <a:latin typeface="Arial" panose="020B0604020202020204" pitchFamily="34" charset="0"/>
                          <a:ea typeface="Arial" panose="020B0604020202020204" pitchFamily="34" charset="0"/>
                        </a:rPr>
                        <a:t>e</a:t>
                      </a:r>
                      <a:r>
                        <a:rPr lang="en-US" sz="900" dirty="0">
                          <a:effectLst/>
                          <a:latin typeface="Arial" panose="020B0604020202020204" pitchFamily="34" charset="0"/>
                          <a:ea typeface="Arial" panose="020B0604020202020204" pitchFamily="34" charset="0"/>
                        </a:rPr>
                        <a:t>n </a:t>
                      </a:r>
                      <a:r>
                        <a:rPr lang="en-US" sz="900" spc="-15" dirty="0">
                          <a:effectLst/>
                          <a:latin typeface="Arial" panose="020B0604020202020204" pitchFamily="34" charset="0"/>
                          <a:ea typeface="Arial" panose="020B0604020202020204" pitchFamily="34" charset="0"/>
                        </a:rPr>
                        <a:t>e</a:t>
                      </a:r>
                      <a:r>
                        <a:rPr lang="en-US" sz="900" spc="10" dirty="0">
                          <a:effectLst/>
                          <a:latin typeface="Arial" panose="020B0604020202020204" pitchFamily="34" charset="0"/>
                          <a:ea typeface="Arial" panose="020B0604020202020204" pitchFamily="34" charset="0"/>
                        </a:rPr>
                        <a:t>qu</a:t>
                      </a:r>
                      <a:r>
                        <a:rPr lang="en-US" sz="900" spc="-30" dirty="0">
                          <a:effectLst/>
                          <a:latin typeface="Arial" panose="020B0604020202020204" pitchFamily="34" charset="0"/>
                          <a:ea typeface="Arial" panose="020B0604020202020204" pitchFamily="34" charset="0"/>
                        </a:rPr>
                        <a:t>i</a:t>
                      </a:r>
                      <a:r>
                        <a:rPr lang="en-US" sz="900" spc="10" dirty="0">
                          <a:effectLst/>
                          <a:latin typeface="Arial" panose="020B0604020202020204" pitchFamily="34" charset="0"/>
                          <a:ea typeface="Arial" panose="020B0604020202020204" pitchFamily="34" charset="0"/>
                        </a:rPr>
                        <a:t>p</a:t>
                      </a:r>
                      <a:r>
                        <a:rPr lang="en-US" sz="900" spc="-15" dirty="0">
                          <a:effectLst/>
                          <a:latin typeface="Arial" panose="020B0604020202020204" pitchFamily="34" charset="0"/>
                          <a:ea typeface="Arial" panose="020B0604020202020204" pitchFamily="34" charset="0"/>
                        </a:rPr>
                        <a:t>o</a:t>
                      </a:r>
                      <a:r>
                        <a:rPr lang="en-US" sz="900" dirty="0">
                          <a:effectLst/>
                          <a:latin typeface="Arial" panose="020B0604020202020204" pitchFamily="34" charset="0"/>
                          <a:ea typeface="Arial" panose="020B0604020202020204" pitchFamily="34" charset="0"/>
                        </a:rPr>
                        <a:t>s </a:t>
                      </a:r>
                      <a:r>
                        <a:rPr lang="en-US" sz="900" spc="10" dirty="0">
                          <a:effectLst/>
                          <a:latin typeface="Arial" panose="020B0604020202020204" pitchFamily="34" charset="0"/>
                          <a:ea typeface="Arial" panose="020B0604020202020204" pitchFamily="34" charset="0"/>
                        </a:rPr>
                        <a:t>d</a:t>
                      </a:r>
                      <a:r>
                        <a:rPr lang="en-US" sz="900" spc="-5" dirty="0">
                          <a:effectLst/>
                          <a:latin typeface="Arial" panose="020B0604020202020204" pitchFamily="34" charset="0"/>
                          <a:ea typeface="Arial" panose="020B0604020202020204" pitchFamily="34" charset="0"/>
                        </a:rPr>
                        <a:t>i</a:t>
                      </a:r>
                      <a:r>
                        <a:rPr lang="en-US" sz="900" dirty="0">
                          <a:effectLst/>
                          <a:latin typeface="Arial" panose="020B0604020202020204" pitchFamily="34" charset="0"/>
                          <a:ea typeface="Arial" panose="020B0604020202020204" pitchFamily="34" charset="0"/>
                        </a:rPr>
                        <a:t>v</a:t>
                      </a:r>
                      <a:r>
                        <a:rPr lang="en-US" sz="900" spc="10" dirty="0">
                          <a:effectLst/>
                          <a:latin typeface="Arial" panose="020B0604020202020204" pitchFamily="34" charset="0"/>
                          <a:ea typeface="Arial" panose="020B0604020202020204" pitchFamily="34" charset="0"/>
                        </a:rPr>
                        <a:t>e</a:t>
                      </a:r>
                      <a:r>
                        <a:rPr lang="en-US" sz="900" spc="-10" dirty="0">
                          <a:effectLst/>
                          <a:latin typeface="Arial" panose="020B0604020202020204" pitchFamily="34" charset="0"/>
                          <a:ea typeface="Arial" panose="020B0604020202020204" pitchFamily="34" charset="0"/>
                        </a:rPr>
                        <a:t>r</a:t>
                      </a:r>
                      <a:r>
                        <a:rPr lang="en-US" sz="900" dirty="0">
                          <a:effectLst/>
                          <a:latin typeface="Arial" panose="020B0604020202020204" pitchFamily="34" charset="0"/>
                          <a:ea typeface="Arial" panose="020B0604020202020204" pitchFamily="34" charset="0"/>
                        </a:rPr>
                        <a:t>s</a:t>
                      </a:r>
                      <a:r>
                        <a:rPr lang="en-US" sz="900" spc="10" dirty="0">
                          <a:effectLst/>
                          <a:latin typeface="Arial" panose="020B0604020202020204" pitchFamily="34" charset="0"/>
                          <a:ea typeface="Arial" panose="020B0604020202020204" pitchFamily="34" charset="0"/>
                        </a:rPr>
                        <a:t>o</a:t>
                      </a:r>
                      <a:r>
                        <a:rPr lang="en-US" sz="900" spc="-25" dirty="0">
                          <a:effectLst/>
                          <a:latin typeface="Arial" panose="020B0604020202020204" pitchFamily="34" charset="0"/>
                          <a:ea typeface="Arial" panose="020B0604020202020204" pitchFamily="34" charset="0"/>
                        </a:rPr>
                        <a:t>s</a:t>
                      </a:r>
                      <a:r>
                        <a:rPr lang="en-US" sz="900" dirty="0">
                          <a:effectLst/>
                          <a:latin typeface="Arial" panose="020B0604020202020204" pitchFamily="34" charset="0"/>
                          <a:ea typeface="Arial" panose="020B0604020202020204" pitchFamily="34" charset="0"/>
                        </a:rPr>
                        <a:t>.</a:t>
                      </a:r>
                      <a:endParaRPr lang="es-MX" sz="900" dirty="0">
                        <a:effectLst/>
                        <a:latin typeface="Times New Roman" panose="02020603050405020304" pitchFamily="18" charset="0"/>
                        <a:ea typeface="Times New Roman" panose="02020603050405020304" pitchFamily="18" charset="0"/>
                      </a:endParaRPr>
                    </a:p>
                    <a:p>
                      <a:pPr>
                        <a:lnSpc>
                          <a:spcPts val="500"/>
                        </a:lnSpc>
                        <a:spcBef>
                          <a:spcPts val="5"/>
                        </a:spcBef>
                        <a:spcAft>
                          <a:spcPts val="0"/>
                        </a:spcAft>
                      </a:pPr>
                      <a:r>
                        <a:rPr lang="en-US" sz="900" dirty="0">
                          <a:effectLst/>
                          <a:latin typeface="Times New Roman" panose="02020603050405020304" pitchFamily="18" charset="0"/>
                          <a:ea typeface="Times New Roman" panose="02020603050405020304" pitchFamily="18" charset="0"/>
                        </a:rPr>
                        <a:t> </a:t>
                      </a:r>
                      <a:endParaRPr lang="es-MX" sz="900" dirty="0">
                        <a:effectLst/>
                        <a:latin typeface="Times New Roman" panose="02020603050405020304" pitchFamily="18" charset="0"/>
                        <a:ea typeface="Times New Roman" panose="02020603050405020304" pitchFamily="18" charset="0"/>
                      </a:endParaRPr>
                    </a:p>
                    <a:p>
                      <a:pPr marL="63500" marR="41275" algn="just">
                        <a:spcAft>
                          <a:spcPts val="0"/>
                        </a:spcAft>
                      </a:pPr>
                      <a:r>
                        <a:rPr lang="en-US" sz="900" b="1" spc="10" dirty="0">
                          <a:effectLst/>
                          <a:latin typeface="Arial" panose="020B0604020202020204" pitchFamily="34" charset="0"/>
                          <a:ea typeface="Arial" panose="020B0604020202020204" pitchFamily="34" charset="0"/>
                        </a:rPr>
                        <a:t>8</a:t>
                      </a:r>
                      <a:r>
                        <a:rPr lang="en-US" sz="900" b="1" spc="5" dirty="0">
                          <a:effectLst/>
                          <a:latin typeface="Arial" panose="020B0604020202020204" pitchFamily="34" charset="0"/>
                          <a:ea typeface="Arial" panose="020B0604020202020204" pitchFamily="34" charset="0"/>
                        </a:rPr>
                        <a:t>.</a:t>
                      </a:r>
                      <a:r>
                        <a:rPr lang="en-US" sz="900" b="1" dirty="0">
                          <a:effectLst/>
                          <a:latin typeface="Arial" panose="020B0604020202020204" pitchFamily="34" charset="0"/>
                          <a:ea typeface="Arial" panose="020B0604020202020204" pitchFamily="34" charset="0"/>
                        </a:rPr>
                        <a:t>1 </a:t>
                      </a:r>
                      <a:r>
                        <a:rPr lang="en-US" sz="900" spc="5" dirty="0">
                          <a:effectLst/>
                          <a:latin typeface="Arial" panose="020B0604020202020204" pitchFamily="34" charset="0"/>
                          <a:ea typeface="Arial" panose="020B0604020202020204" pitchFamily="34" charset="0"/>
                        </a:rPr>
                        <a:t>P</a:t>
                      </a:r>
                      <a:r>
                        <a:rPr lang="en-US" sz="900" spc="-30" dirty="0">
                          <a:effectLst/>
                          <a:latin typeface="Arial" panose="020B0604020202020204" pitchFamily="34" charset="0"/>
                          <a:ea typeface="Arial" panose="020B0604020202020204" pitchFamily="34" charset="0"/>
                        </a:rPr>
                        <a:t>r</a:t>
                      </a:r>
                      <a:r>
                        <a:rPr lang="en-US" sz="900" spc="10" dirty="0">
                          <a:effectLst/>
                          <a:latin typeface="Arial" panose="020B0604020202020204" pitchFamily="34" charset="0"/>
                          <a:ea typeface="Arial" panose="020B0604020202020204" pitchFamily="34" charset="0"/>
                        </a:rPr>
                        <a:t>o</a:t>
                      </a:r>
                      <a:r>
                        <a:rPr lang="en-US" sz="900" spc="-15" dirty="0">
                          <a:effectLst/>
                          <a:latin typeface="Arial" panose="020B0604020202020204" pitchFamily="34" charset="0"/>
                          <a:ea typeface="Arial" panose="020B0604020202020204" pitchFamily="34" charset="0"/>
                        </a:rPr>
                        <a:t>p</a:t>
                      </a:r>
                      <a:r>
                        <a:rPr lang="en-US" sz="900" spc="10" dirty="0">
                          <a:effectLst/>
                          <a:latin typeface="Arial" panose="020B0604020202020204" pitchFamily="34" charset="0"/>
                          <a:ea typeface="Arial" panose="020B0604020202020204" pitchFamily="34" charset="0"/>
                        </a:rPr>
                        <a:t>o</a:t>
                      </a:r>
                      <a:r>
                        <a:rPr lang="en-US" sz="900" spc="-15" dirty="0">
                          <a:effectLst/>
                          <a:latin typeface="Arial" panose="020B0604020202020204" pitchFamily="34" charset="0"/>
                          <a:ea typeface="Arial" panose="020B0604020202020204" pitchFamily="34" charset="0"/>
                        </a:rPr>
                        <a:t>n</a:t>
                      </a:r>
                      <a:r>
                        <a:rPr lang="en-US" sz="900" dirty="0">
                          <a:effectLst/>
                          <a:latin typeface="Arial" panose="020B0604020202020204" pitchFamily="34" charset="0"/>
                          <a:ea typeface="Arial" panose="020B0604020202020204" pitchFamily="34" charset="0"/>
                        </a:rPr>
                        <a:t>e </a:t>
                      </a:r>
                      <a:r>
                        <a:rPr lang="en-US" sz="900" spc="-10" dirty="0">
                          <a:effectLst/>
                          <a:latin typeface="Arial" panose="020B0604020202020204" pitchFamily="34" charset="0"/>
                          <a:ea typeface="Arial" panose="020B0604020202020204" pitchFamily="34" charset="0"/>
                        </a:rPr>
                        <a:t>m</a:t>
                      </a:r>
                      <a:r>
                        <a:rPr lang="en-US" sz="900" spc="10" dirty="0">
                          <a:effectLst/>
                          <a:latin typeface="Arial" panose="020B0604020202020204" pitchFamily="34" charset="0"/>
                          <a:ea typeface="Arial" panose="020B0604020202020204" pitchFamily="34" charset="0"/>
                        </a:rPr>
                        <a:t>ane</a:t>
                      </a:r>
                      <a:r>
                        <a:rPr lang="en-US" sz="900" spc="-30" dirty="0">
                          <a:effectLst/>
                          <a:latin typeface="Arial" panose="020B0604020202020204" pitchFamily="34" charset="0"/>
                          <a:ea typeface="Arial" panose="020B0604020202020204" pitchFamily="34" charset="0"/>
                        </a:rPr>
                        <a:t>r</a:t>
                      </a:r>
                      <a:r>
                        <a:rPr lang="en-US" sz="900" spc="10" dirty="0">
                          <a:effectLst/>
                          <a:latin typeface="Arial" panose="020B0604020202020204" pitchFamily="34" charset="0"/>
                          <a:ea typeface="Arial" panose="020B0604020202020204" pitchFamily="34" charset="0"/>
                        </a:rPr>
                        <a:t>a</a:t>
                      </a:r>
                      <a:r>
                        <a:rPr lang="en-US" sz="900" dirty="0">
                          <a:effectLst/>
                          <a:latin typeface="Arial" panose="020B0604020202020204" pitchFamily="34" charset="0"/>
                          <a:ea typeface="Arial" panose="020B0604020202020204" pitchFamily="34" charset="0"/>
                        </a:rPr>
                        <a:t>s </a:t>
                      </a:r>
                      <a:r>
                        <a:rPr lang="en-US" sz="900" spc="-15" dirty="0">
                          <a:effectLst/>
                          <a:latin typeface="Arial" panose="020B0604020202020204" pitchFamily="34" charset="0"/>
                          <a:ea typeface="Arial" panose="020B0604020202020204" pitchFamily="34" charset="0"/>
                        </a:rPr>
                        <a:t>d</a:t>
                      </a:r>
                      <a:r>
                        <a:rPr lang="en-US" sz="900" dirty="0">
                          <a:effectLst/>
                          <a:latin typeface="Arial" panose="020B0604020202020204" pitchFamily="34" charset="0"/>
                          <a:ea typeface="Arial" panose="020B0604020202020204" pitchFamily="34" charset="0"/>
                        </a:rPr>
                        <a:t>e s</a:t>
                      </a:r>
                      <a:r>
                        <a:rPr lang="en-US" sz="900" spc="10" dirty="0">
                          <a:effectLst/>
                          <a:latin typeface="Arial" panose="020B0604020202020204" pitchFamily="34" charset="0"/>
                          <a:ea typeface="Arial" panose="020B0604020202020204" pitchFamily="34" charset="0"/>
                        </a:rPr>
                        <a:t>o</a:t>
                      </a:r>
                      <a:r>
                        <a:rPr lang="en-US" sz="900" spc="-5" dirty="0">
                          <a:effectLst/>
                          <a:latin typeface="Arial" panose="020B0604020202020204" pitchFamily="34" charset="0"/>
                          <a:ea typeface="Arial" panose="020B0604020202020204" pitchFamily="34" charset="0"/>
                        </a:rPr>
                        <a:t>l</a:t>
                      </a:r>
                      <a:r>
                        <a:rPr lang="en-US" sz="900" spc="10" dirty="0">
                          <a:effectLst/>
                          <a:latin typeface="Arial" panose="020B0604020202020204" pitchFamily="34" charset="0"/>
                          <a:ea typeface="Arial" panose="020B0604020202020204" pitchFamily="34" charset="0"/>
                        </a:rPr>
                        <a:t>u</a:t>
                      </a:r>
                      <a:r>
                        <a:rPr lang="en-US" sz="900" dirty="0">
                          <a:effectLst/>
                          <a:latin typeface="Arial" panose="020B0604020202020204" pitchFamily="34" charset="0"/>
                          <a:ea typeface="Arial" panose="020B0604020202020204" pitchFamily="34" charset="0"/>
                        </a:rPr>
                        <a:t>c</a:t>
                      </a:r>
                      <a:r>
                        <a:rPr lang="en-US" sz="900" spc="-5" dirty="0">
                          <a:effectLst/>
                          <a:latin typeface="Arial" panose="020B0604020202020204" pitchFamily="34" charset="0"/>
                          <a:ea typeface="Arial" panose="020B0604020202020204" pitchFamily="34" charset="0"/>
                        </a:rPr>
                        <a:t>i</a:t>
                      </a:r>
                      <a:r>
                        <a:rPr lang="en-US" sz="900" spc="-15" dirty="0">
                          <a:effectLst/>
                          <a:latin typeface="Arial" panose="020B0604020202020204" pitchFamily="34" charset="0"/>
                          <a:ea typeface="Arial" panose="020B0604020202020204" pitchFamily="34" charset="0"/>
                        </a:rPr>
                        <a:t>o</a:t>
                      </a:r>
                      <a:r>
                        <a:rPr lang="en-US" sz="900" spc="10" dirty="0">
                          <a:effectLst/>
                          <a:latin typeface="Arial" panose="020B0604020202020204" pitchFamily="34" charset="0"/>
                          <a:ea typeface="Arial" panose="020B0604020202020204" pitchFamily="34" charset="0"/>
                        </a:rPr>
                        <a:t>na</a:t>
                      </a:r>
                      <a:r>
                        <a:rPr lang="en-US" sz="900" dirty="0">
                          <a:effectLst/>
                          <a:latin typeface="Arial" panose="020B0604020202020204" pitchFamily="34" charset="0"/>
                          <a:ea typeface="Arial" panose="020B0604020202020204" pitchFamily="34" charset="0"/>
                        </a:rPr>
                        <a:t>r </a:t>
                      </a:r>
                      <a:r>
                        <a:rPr lang="en-US" sz="900" spc="-15" dirty="0">
                          <a:effectLst/>
                          <a:latin typeface="Arial" panose="020B0604020202020204" pitchFamily="34" charset="0"/>
                          <a:ea typeface="Arial" panose="020B0604020202020204" pitchFamily="34" charset="0"/>
                        </a:rPr>
                        <a:t>u</a:t>
                      </a:r>
                      <a:r>
                        <a:rPr lang="en-US" sz="900" dirty="0">
                          <a:effectLst/>
                          <a:latin typeface="Arial" panose="020B0604020202020204" pitchFamily="34" charset="0"/>
                          <a:ea typeface="Arial" panose="020B0604020202020204" pitchFamily="34" charset="0"/>
                        </a:rPr>
                        <a:t>n </a:t>
                      </a:r>
                      <a:r>
                        <a:rPr lang="en-US" sz="900" spc="10" dirty="0">
                          <a:effectLst/>
                          <a:latin typeface="Arial" panose="020B0604020202020204" pitchFamily="34" charset="0"/>
                          <a:ea typeface="Arial" panose="020B0604020202020204" pitchFamily="34" charset="0"/>
                        </a:rPr>
                        <a:t>p</a:t>
                      </a:r>
                      <a:r>
                        <a:rPr lang="en-US" sz="900" spc="-10" dirty="0">
                          <a:effectLst/>
                          <a:latin typeface="Arial" panose="020B0604020202020204" pitchFamily="34" charset="0"/>
                          <a:ea typeface="Arial" panose="020B0604020202020204" pitchFamily="34" charset="0"/>
                        </a:rPr>
                        <a:t>r</a:t>
                      </a:r>
                      <a:r>
                        <a:rPr lang="en-US" sz="900" spc="10" dirty="0">
                          <a:effectLst/>
                          <a:latin typeface="Arial" panose="020B0604020202020204" pitchFamily="34" charset="0"/>
                          <a:ea typeface="Arial" panose="020B0604020202020204" pitchFamily="34" charset="0"/>
                        </a:rPr>
                        <a:t>ob</a:t>
                      </a:r>
                      <a:r>
                        <a:rPr lang="en-US" sz="900" spc="-30" dirty="0">
                          <a:effectLst/>
                          <a:latin typeface="Arial" panose="020B0604020202020204" pitchFamily="34" charset="0"/>
                          <a:ea typeface="Arial" panose="020B0604020202020204" pitchFamily="34" charset="0"/>
                        </a:rPr>
                        <a:t>l</a:t>
                      </a:r>
                      <a:r>
                        <a:rPr lang="en-US" sz="900" spc="10" dirty="0">
                          <a:effectLst/>
                          <a:latin typeface="Arial" panose="020B0604020202020204" pitchFamily="34" charset="0"/>
                          <a:ea typeface="Arial" panose="020B0604020202020204" pitchFamily="34" charset="0"/>
                        </a:rPr>
                        <a:t>e</a:t>
                      </a:r>
                      <a:r>
                        <a:rPr lang="en-US" sz="900" spc="-10" dirty="0">
                          <a:effectLst/>
                          <a:latin typeface="Arial" panose="020B0604020202020204" pitchFamily="34" charset="0"/>
                          <a:ea typeface="Arial" panose="020B0604020202020204" pitchFamily="34" charset="0"/>
                        </a:rPr>
                        <a:t>m</a:t>
                      </a:r>
                      <a:r>
                        <a:rPr lang="en-US" sz="900" dirty="0">
                          <a:effectLst/>
                          <a:latin typeface="Arial" panose="020B0604020202020204" pitchFamily="34" charset="0"/>
                          <a:ea typeface="Arial" panose="020B0604020202020204" pitchFamily="34" charset="0"/>
                        </a:rPr>
                        <a:t>a o </a:t>
                      </a:r>
                      <a:r>
                        <a:rPr lang="en-US" sz="900" spc="10" dirty="0">
                          <a:effectLst/>
                          <a:latin typeface="Arial" panose="020B0604020202020204" pitchFamily="34" charset="0"/>
                          <a:ea typeface="Arial" panose="020B0604020202020204" pitchFamily="34" charset="0"/>
                        </a:rPr>
                        <a:t>de</a:t>
                      </a:r>
                      <a:r>
                        <a:rPr lang="en-US" sz="900" spc="-25" dirty="0">
                          <a:effectLst/>
                          <a:latin typeface="Arial" panose="020B0604020202020204" pitchFamily="34" charset="0"/>
                          <a:ea typeface="Arial" panose="020B0604020202020204" pitchFamily="34" charset="0"/>
                        </a:rPr>
                        <a:t>s</a:t>
                      </a:r>
                      <a:r>
                        <a:rPr lang="en-US" sz="900" spc="10" dirty="0">
                          <a:effectLst/>
                          <a:latin typeface="Arial" panose="020B0604020202020204" pitchFamily="34" charset="0"/>
                          <a:ea typeface="Arial" panose="020B0604020202020204" pitchFamily="34" charset="0"/>
                        </a:rPr>
                        <a:t>a</a:t>
                      </a:r>
                      <a:r>
                        <a:rPr lang="en-US" sz="900" spc="-10" dirty="0">
                          <a:effectLst/>
                          <a:latin typeface="Arial" panose="020B0604020202020204" pitchFamily="34" charset="0"/>
                          <a:ea typeface="Arial" panose="020B0604020202020204" pitchFamily="34" charset="0"/>
                        </a:rPr>
                        <a:t>rr</a:t>
                      </a:r>
                      <a:r>
                        <a:rPr lang="en-US" sz="900" spc="10" dirty="0">
                          <a:effectLst/>
                          <a:latin typeface="Arial" panose="020B0604020202020204" pitchFamily="34" charset="0"/>
                          <a:ea typeface="Arial" panose="020B0604020202020204" pitchFamily="34" charset="0"/>
                        </a:rPr>
                        <a:t>o</a:t>
                      </a:r>
                      <a:r>
                        <a:rPr lang="en-US" sz="900" spc="-5" dirty="0">
                          <a:effectLst/>
                          <a:latin typeface="Arial" panose="020B0604020202020204" pitchFamily="34" charset="0"/>
                          <a:ea typeface="Arial" panose="020B0604020202020204" pitchFamily="34" charset="0"/>
                        </a:rPr>
                        <a:t>ll</a:t>
                      </a:r>
                      <a:r>
                        <a:rPr lang="en-US" sz="900" spc="10" dirty="0">
                          <a:effectLst/>
                          <a:latin typeface="Arial" panose="020B0604020202020204" pitchFamily="34" charset="0"/>
                          <a:ea typeface="Arial" panose="020B0604020202020204" pitchFamily="34" charset="0"/>
                        </a:rPr>
                        <a:t>a</a:t>
                      </a:r>
                      <a:r>
                        <a:rPr lang="en-US" sz="900" dirty="0">
                          <a:effectLst/>
                          <a:latin typeface="Arial" panose="020B0604020202020204" pitchFamily="34" charset="0"/>
                          <a:ea typeface="Arial" panose="020B0604020202020204" pitchFamily="34" charset="0"/>
                        </a:rPr>
                        <a:t>r </a:t>
                      </a:r>
                      <a:r>
                        <a:rPr lang="en-US" sz="900" spc="-15" dirty="0">
                          <a:effectLst/>
                          <a:latin typeface="Arial" panose="020B0604020202020204" pitchFamily="34" charset="0"/>
                          <a:ea typeface="Arial" panose="020B0604020202020204" pitchFamily="34" charset="0"/>
                        </a:rPr>
                        <a:t>u</a:t>
                      </a:r>
                      <a:r>
                        <a:rPr lang="en-US" sz="900" dirty="0">
                          <a:effectLst/>
                          <a:latin typeface="Arial" panose="020B0604020202020204" pitchFamily="34" charset="0"/>
                          <a:ea typeface="Arial" panose="020B0604020202020204" pitchFamily="34" charset="0"/>
                        </a:rPr>
                        <a:t>n </a:t>
                      </a:r>
                      <a:r>
                        <a:rPr lang="en-US" sz="900" spc="10" dirty="0">
                          <a:effectLst/>
                          <a:latin typeface="Arial" panose="020B0604020202020204" pitchFamily="34" charset="0"/>
                          <a:ea typeface="Arial" panose="020B0604020202020204" pitchFamily="34" charset="0"/>
                        </a:rPr>
                        <a:t>p</a:t>
                      </a:r>
                      <a:r>
                        <a:rPr lang="en-US" sz="900" spc="-10" dirty="0">
                          <a:effectLst/>
                          <a:latin typeface="Arial" panose="020B0604020202020204" pitchFamily="34" charset="0"/>
                          <a:ea typeface="Arial" panose="020B0604020202020204" pitchFamily="34" charset="0"/>
                        </a:rPr>
                        <a:t>r</a:t>
                      </a:r>
                      <a:r>
                        <a:rPr lang="en-US" sz="900" spc="10" dirty="0">
                          <a:effectLst/>
                          <a:latin typeface="Arial" panose="020B0604020202020204" pitchFamily="34" charset="0"/>
                          <a:ea typeface="Arial" panose="020B0604020202020204" pitchFamily="34" charset="0"/>
                        </a:rPr>
                        <a:t>o</a:t>
                      </a:r>
                      <a:r>
                        <a:rPr lang="en-US" sz="900" dirty="0">
                          <a:effectLst/>
                          <a:latin typeface="Arial" panose="020B0604020202020204" pitchFamily="34" charset="0"/>
                          <a:ea typeface="Arial" panose="020B0604020202020204" pitchFamily="34" charset="0"/>
                        </a:rPr>
                        <a:t>y</a:t>
                      </a:r>
                      <a:r>
                        <a:rPr lang="en-US" sz="900" spc="10" dirty="0">
                          <a:effectLst/>
                          <a:latin typeface="Arial" panose="020B0604020202020204" pitchFamily="34" charset="0"/>
                          <a:ea typeface="Arial" panose="020B0604020202020204" pitchFamily="34" charset="0"/>
                        </a:rPr>
                        <a:t>e</a:t>
                      </a:r>
                      <a:r>
                        <a:rPr lang="en-US" sz="900" spc="-25" dirty="0">
                          <a:effectLst/>
                          <a:latin typeface="Arial" panose="020B0604020202020204" pitchFamily="34" charset="0"/>
                          <a:ea typeface="Arial" panose="020B0604020202020204" pitchFamily="34" charset="0"/>
                        </a:rPr>
                        <a:t>c</a:t>
                      </a:r>
                      <a:r>
                        <a:rPr lang="en-US" sz="900" spc="5" dirty="0">
                          <a:effectLst/>
                          <a:latin typeface="Arial" panose="020B0604020202020204" pitchFamily="34" charset="0"/>
                          <a:ea typeface="Arial" panose="020B0604020202020204" pitchFamily="34" charset="0"/>
                        </a:rPr>
                        <a:t>t</a:t>
                      </a:r>
                      <a:r>
                        <a:rPr lang="en-US" sz="900" dirty="0">
                          <a:effectLst/>
                          <a:latin typeface="Arial" panose="020B0604020202020204" pitchFamily="34" charset="0"/>
                          <a:ea typeface="Arial" panose="020B0604020202020204" pitchFamily="34" charset="0"/>
                        </a:rPr>
                        <a:t>o </a:t>
                      </a:r>
                      <a:r>
                        <a:rPr lang="en-US" sz="900" spc="-15" dirty="0">
                          <a:effectLst/>
                          <a:latin typeface="Arial" panose="020B0604020202020204" pitchFamily="34" charset="0"/>
                          <a:ea typeface="Arial" panose="020B0604020202020204" pitchFamily="34" charset="0"/>
                        </a:rPr>
                        <a:t>e</a:t>
                      </a:r>
                      <a:r>
                        <a:rPr lang="en-US" sz="900" dirty="0">
                          <a:effectLst/>
                          <a:latin typeface="Arial" panose="020B0604020202020204" pitchFamily="34" charset="0"/>
                          <a:ea typeface="Arial" panose="020B0604020202020204" pitchFamily="34" charset="0"/>
                        </a:rPr>
                        <a:t>n </a:t>
                      </a:r>
                      <a:r>
                        <a:rPr lang="en-US" sz="900" spc="10" dirty="0">
                          <a:effectLst/>
                          <a:latin typeface="Arial" panose="020B0604020202020204" pitchFamily="34" charset="0"/>
                          <a:ea typeface="Arial" panose="020B0604020202020204" pitchFamily="34" charset="0"/>
                        </a:rPr>
                        <a:t>e</a:t>
                      </a:r>
                      <a:r>
                        <a:rPr lang="en-US" sz="900" spc="-15" dirty="0">
                          <a:effectLst/>
                          <a:latin typeface="Arial" panose="020B0604020202020204" pitchFamily="34" charset="0"/>
                          <a:ea typeface="Arial" panose="020B0604020202020204" pitchFamily="34" charset="0"/>
                        </a:rPr>
                        <a:t>q</a:t>
                      </a:r>
                      <a:r>
                        <a:rPr lang="en-US" sz="900" spc="10" dirty="0">
                          <a:effectLst/>
                          <a:latin typeface="Arial" panose="020B0604020202020204" pitchFamily="34" charset="0"/>
                          <a:ea typeface="Arial" panose="020B0604020202020204" pitchFamily="34" charset="0"/>
                        </a:rPr>
                        <a:t>u</a:t>
                      </a:r>
                      <a:r>
                        <a:rPr lang="en-US" sz="900" spc="-5" dirty="0">
                          <a:effectLst/>
                          <a:latin typeface="Arial" panose="020B0604020202020204" pitchFamily="34" charset="0"/>
                          <a:ea typeface="Arial" panose="020B0604020202020204" pitchFamily="34" charset="0"/>
                        </a:rPr>
                        <a:t>i</a:t>
                      </a:r>
                      <a:r>
                        <a:rPr lang="en-US" sz="900" spc="10" dirty="0">
                          <a:effectLst/>
                          <a:latin typeface="Arial" panose="020B0604020202020204" pitchFamily="34" charset="0"/>
                          <a:ea typeface="Arial" panose="020B0604020202020204" pitchFamily="34" charset="0"/>
                        </a:rPr>
                        <a:t>p</a:t>
                      </a:r>
                      <a:r>
                        <a:rPr lang="en-US" sz="900" spc="-15" dirty="0">
                          <a:effectLst/>
                          <a:latin typeface="Arial" panose="020B0604020202020204" pitchFamily="34" charset="0"/>
                          <a:ea typeface="Arial" panose="020B0604020202020204" pitchFamily="34" charset="0"/>
                        </a:rPr>
                        <a:t>o</a:t>
                      </a:r>
                      <a:r>
                        <a:rPr lang="en-US" sz="900" dirty="0">
                          <a:effectLst/>
                          <a:latin typeface="Arial" panose="020B0604020202020204" pitchFamily="34" charset="0"/>
                          <a:ea typeface="Arial" panose="020B0604020202020204" pitchFamily="34" charset="0"/>
                        </a:rPr>
                        <a:t>,</a:t>
                      </a:r>
                      <a:endParaRPr lang="es-MX" sz="900" dirty="0">
                        <a:effectLst/>
                        <a:latin typeface="Times New Roman" panose="02020603050405020304" pitchFamily="18" charset="0"/>
                        <a:ea typeface="Times New Roman" panose="02020603050405020304" pitchFamily="18" charset="0"/>
                      </a:endParaRPr>
                    </a:p>
                    <a:p>
                      <a:pPr marL="63500" marR="40005" algn="just">
                        <a:spcAft>
                          <a:spcPts val="0"/>
                        </a:spcAft>
                      </a:pPr>
                      <a:r>
                        <a:rPr lang="en-US" sz="900" spc="10" dirty="0">
                          <a:effectLst/>
                          <a:latin typeface="Arial" panose="020B0604020202020204" pitchFamily="34" charset="0"/>
                          <a:ea typeface="Arial" panose="020B0604020202020204" pitchFamily="34" charset="0"/>
                        </a:rPr>
                        <a:t>d</a:t>
                      </a:r>
                      <a:r>
                        <a:rPr lang="en-US" sz="900" spc="-15" dirty="0">
                          <a:effectLst/>
                          <a:latin typeface="Arial" panose="020B0604020202020204" pitchFamily="34" charset="0"/>
                          <a:ea typeface="Arial" panose="020B0604020202020204" pitchFamily="34" charset="0"/>
                        </a:rPr>
                        <a:t>e</a:t>
                      </a:r>
                      <a:r>
                        <a:rPr lang="en-US" sz="900" spc="30" dirty="0">
                          <a:effectLst/>
                          <a:latin typeface="Arial" panose="020B0604020202020204" pitchFamily="34" charset="0"/>
                          <a:ea typeface="Arial" panose="020B0604020202020204" pitchFamily="34" charset="0"/>
                        </a:rPr>
                        <a:t>f</a:t>
                      </a:r>
                      <a:r>
                        <a:rPr lang="en-US" sz="900" spc="-30" dirty="0">
                          <a:effectLst/>
                          <a:latin typeface="Arial" panose="020B0604020202020204" pitchFamily="34" charset="0"/>
                          <a:ea typeface="Arial" panose="020B0604020202020204" pitchFamily="34" charset="0"/>
                        </a:rPr>
                        <a:t>i</a:t>
                      </a:r>
                      <a:r>
                        <a:rPr lang="en-US" sz="900" spc="10" dirty="0">
                          <a:effectLst/>
                          <a:latin typeface="Arial" panose="020B0604020202020204" pitchFamily="34" charset="0"/>
                          <a:ea typeface="Arial" panose="020B0604020202020204" pitchFamily="34" charset="0"/>
                        </a:rPr>
                        <a:t>n</a:t>
                      </a:r>
                      <a:r>
                        <a:rPr lang="en-US" sz="900" spc="-5" dirty="0">
                          <a:effectLst/>
                          <a:latin typeface="Arial" panose="020B0604020202020204" pitchFamily="34" charset="0"/>
                          <a:ea typeface="Arial" panose="020B0604020202020204" pitchFamily="34" charset="0"/>
                        </a:rPr>
                        <a:t>i</a:t>
                      </a:r>
                      <a:r>
                        <a:rPr lang="en-US" sz="900" spc="10" dirty="0">
                          <a:effectLst/>
                          <a:latin typeface="Arial" panose="020B0604020202020204" pitchFamily="34" charset="0"/>
                          <a:ea typeface="Arial" panose="020B0604020202020204" pitchFamily="34" charset="0"/>
                        </a:rPr>
                        <a:t>e</a:t>
                      </a:r>
                      <a:r>
                        <a:rPr lang="en-US" sz="900" spc="-15" dirty="0">
                          <a:effectLst/>
                          <a:latin typeface="Arial" panose="020B0604020202020204" pitchFamily="34" charset="0"/>
                          <a:ea typeface="Arial" panose="020B0604020202020204" pitchFamily="34" charset="0"/>
                        </a:rPr>
                        <a:t>nd</a:t>
                      </a:r>
                      <a:r>
                        <a:rPr lang="en-US" sz="900" dirty="0">
                          <a:effectLst/>
                          <a:latin typeface="Arial" panose="020B0604020202020204" pitchFamily="34" charset="0"/>
                          <a:ea typeface="Arial" panose="020B0604020202020204" pitchFamily="34" charset="0"/>
                        </a:rPr>
                        <a:t>o </a:t>
                      </a:r>
                      <a:r>
                        <a:rPr lang="en-US" sz="900" spc="-15" dirty="0">
                          <a:effectLst/>
                          <a:latin typeface="Arial" panose="020B0604020202020204" pitchFamily="34" charset="0"/>
                          <a:ea typeface="Arial" panose="020B0604020202020204" pitchFamily="34" charset="0"/>
                        </a:rPr>
                        <a:t>u</a:t>
                      </a:r>
                      <a:r>
                        <a:rPr lang="en-US" sz="900" dirty="0">
                          <a:effectLst/>
                          <a:latin typeface="Arial" panose="020B0604020202020204" pitchFamily="34" charset="0"/>
                          <a:ea typeface="Arial" panose="020B0604020202020204" pitchFamily="34" charset="0"/>
                        </a:rPr>
                        <a:t>n c</a:t>
                      </a:r>
                      <a:r>
                        <a:rPr lang="en-US" sz="900" spc="10" dirty="0">
                          <a:effectLst/>
                          <a:latin typeface="Arial" panose="020B0604020202020204" pitchFamily="34" charset="0"/>
                          <a:ea typeface="Arial" panose="020B0604020202020204" pitchFamily="34" charset="0"/>
                        </a:rPr>
                        <a:t>u</a:t>
                      </a:r>
                      <a:r>
                        <a:rPr lang="en-US" sz="900" spc="-10" dirty="0">
                          <a:effectLst/>
                          <a:latin typeface="Arial" panose="020B0604020202020204" pitchFamily="34" charset="0"/>
                          <a:ea typeface="Arial" panose="020B0604020202020204" pitchFamily="34" charset="0"/>
                        </a:rPr>
                        <a:t>r</a:t>
                      </a:r>
                      <a:r>
                        <a:rPr lang="en-US" sz="900" dirty="0">
                          <a:effectLst/>
                          <a:latin typeface="Arial" panose="020B0604020202020204" pitchFamily="34" charset="0"/>
                          <a:ea typeface="Arial" panose="020B0604020202020204" pitchFamily="34" charset="0"/>
                        </a:rPr>
                        <a:t>so </a:t>
                      </a:r>
                      <a:r>
                        <a:rPr lang="en-US" sz="900" spc="10" dirty="0">
                          <a:effectLst/>
                          <a:latin typeface="Arial" panose="020B0604020202020204" pitchFamily="34" charset="0"/>
                          <a:ea typeface="Arial" panose="020B0604020202020204" pitchFamily="34" charset="0"/>
                        </a:rPr>
                        <a:t>d</a:t>
                      </a:r>
                      <a:r>
                        <a:rPr lang="en-US" sz="900" dirty="0">
                          <a:effectLst/>
                          <a:latin typeface="Arial" panose="020B0604020202020204" pitchFamily="34" charset="0"/>
                          <a:ea typeface="Arial" panose="020B0604020202020204" pitchFamily="34" charset="0"/>
                        </a:rPr>
                        <a:t>e </a:t>
                      </a:r>
                      <a:r>
                        <a:rPr lang="en-US" sz="900" spc="10" dirty="0">
                          <a:effectLst/>
                          <a:latin typeface="Arial" panose="020B0604020202020204" pitchFamily="34" charset="0"/>
                          <a:ea typeface="Arial" panose="020B0604020202020204" pitchFamily="34" charset="0"/>
                        </a:rPr>
                        <a:t>a</a:t>
                      </a:r>
                      <a:r>
                        <a:rPr lang="en-US" sz="900" dirty="0">
                          <a:effectLst/>
                          <a:latin typeface="Arial" panose="020B0604020202020204" pitchFamily="34" charset="0"/>
                          <a:ea typeface="Arial" panose="020B0604020202020204" pitchFamily="34" charset="0"/>
                        </a:rPr>
                        <a:t>cc</a:t>
                      </a:r>
                      <a:r>
                        <a:rPr lang="en-US" sz="900" spc="-5" dirty="0">
                          <a:effectLst/>
                          <a:latin typeface="Arial" panose="020B0604020202020204" pitchFamily="34" charset="0"/>
                          <a:ea typeface="Arial" panose="020B0604020202020204" pitchFamily="34" charset="0"/>
                        </a:rPr>
                        <a:t>i</a:t>
                      </a:r>
                      <a:r>
                        <a:rPr lang="en-US" sz="900" spc="-15" dirty="0">
                          <a:effectLst/>
                          <a:latin typeface="Arial" panose="020B0604020202020204" pitchFamily="34" charset="0"/>
                          <a:ea typeface="Arial" panose="020B0604020202020204" pitchFamily="34" charset="0"/>
                        </a:rPr>
                        <a:t>ó</a:t>
                      </a:r>
                      <a:r>
                        <a:rPr lang="en-US" sz="900" dirty="0">
                          <a:effectLst/>
                          <a:latin typeface="Arial" panose="020B0604020202020204" pitchFamily="34" charset="0"/>
                          <a:ea typeface="Arial" panose="020B0604020202020204" pitchFamily="34" charset="0"/>
                        </a:rPr>
                        <a:t>n c</a:t>
                      </a:r>
                      <a:r>
                        <a:rPr lang="en-US" sz="900" spc="10" dirty="0">
                          <a:effectLst/>
                          <a:latin typeface="Arial" panose="020B0604020202020204" pitchFamily="34" charset="0"/>
                          <a:ea typeface="Arial" panose="020B0604020202020204" pitchFamily="34" charset="0"/>
                        </a:rPr>
                        <a:t>o</a:t>
                      </a:r>
                      <a:r>
                        <a:rPr lang="en-US" sz="900" dirty="0">
                          <a:effectLst/>
                          <a:latin typeface="Arial" panose="020B0604020202020204" pitchFamily="34" charset="0"/>
                          <a:ea typeface="Arial" panose="020B0604020202020204" pitchFamily="34" charset="0"/>
                        </a:rPr>
                        <a:t>n </a:t>
                      </a:r>
                      <a:r>
                        <a:rPr lang="en-US" sz="900" spc="-15" dirty="0">
                          <a:effectLst/>
                          <a:latin typeface="Arial" panose="020B0604020202020204" pitchFamily="34" charset="0"/>
                          <a:ea typeface="Arial" panose="020B0604020202020204" pitchFamily="34" charset="0"/>
                        </a:rPr>
                        <a:t>p</a:t>
                      </a:r>
                      <a:r>
                        <a:rPr lang="en-US" sz="900" spc="10" dirty="0">
                          <a:effectLst/>
                          <a:latin typeface="Arial" panose="020B0604020202020204" pitchFamily="34" charset="0"/>
                          <a:ea typeface="Arial" panose="020B0604020202020204" pitchFamily="34" charset="0"/>
                        </a:rPr>
                        <a:t>a</a:t>
                      </a:r>
                      <a:r>
                        <a:rPr lang="en-US" sz="900" spc="-25" dirty="0">
                          <a:effectLst/>
                          <a:latin typeface="Arial" panose="020B0604020202020204" pitchFamily="34" charset="0"/>
                          <a:ea typeface="Arial" panose="020B0604020202020204" pitchFamily="34" charset="0"/>
                        </a:rPr>
                        <a:t>s</a:t>
                      </a:r>
                      <a:r>
                        <a:rPr lang="en-US" sz="900" spc="10" dirty="0">
                          <a:effectLst/>
                          <a:latin typeface="Arial" panose="020B0604020202020204" pitchFamily="34" charset="0"/>
                          <a:ea typeface="Arial" panose="020B0604020202020204" pitchFamily="34" charset="0"/>
                        </a:rPr>
                        <a:t>o</a:t>
                      </a:r>
                      <a:r>
                        <a:rPr lang="en-US" sz="900" dirty="0">
                          <a:effectLst/>
                          <a:latin typeface="Arial" panose="020B0604020202020204" pitchFamily="34" charset="0"/>
                          <a:ea typeface="Arial" panose="020B0604020202020204" pitchFamily="34" charset="0"/>
                        </a:rPr>
                        <a:t>s </a:t>
                      </a:r>
                      <a:r>
                        <a:rPr lang="en-US" sz="900" spc="10" dirty="0">
                          <a:effectLst/>
                          <a:latin typeface="Arial" panose="020B0604020202020204" pitchFamily="34" charset="0"/>
                          <a:ea typeface="Arial" panose="020B0604020202020204" pitchFamily="34" charset="0"/>
                        </a:rPr>
                        <a:t>e</a:t>
                      </a:r>
                      <a:r>
                        <a:rPr lang="en-US" sz="900" dirty="0">
                          <a:effectLst/>
                          <a:latin typeface="Arial" panose="020B0604020202020204" pitchFamily="34" charset="0"/>
                          <a:ea typeface="Arial" panose="020B0604020202020204" pitchFamily="34" charset="0"/>
                        </a:rPr>
                        <a:t>s</a:t>
                      </a:r>
                      <a:r>
                        <a:rPr lang="en-US" sz="900" spc="-15" dirty="0">
                          <a:effectLst/>
                          <a:latin typeface="Arial" panose="020B0604020202020204" pitchFamily="34" charset="0"/>
                          <a:ea typeface="Arial" panose="020B0604020202020204" pitchFamily="34" charset="0"/>
                        </a:rPr>
                        <a:t>p</a:t>
                      </a:r>
                      <a:r>
                        <a:rPr lang="en-US" sz="900" spc="10" dirty="0">
                          <a:effectLst/>
                          <a:latin typeface="Arial" panose="020B0604020202020204" pitchFamily="34" charset="0"/>
                          <a:ea typeface="Arial" panose="020B0604020202020204" pitchFamily="34" charset="0"/>
                        </a:rPr>
                        <a:t>e</a:t>
                      </a:r>
                      <a:r>
                        <a:rPr lang="en-US" sz="900" dirty="0">
                          <a:effectLst/>
                          <a:latin typeface="Arial" panose="020B0604020202020204" pitchFamily="34" charset="0"/>
                          <a:ea typeface="Arial" panose="020B0604020202020204" pitchFamily="34" charset="0"/>
                        </a:rPr>
                        <a:t>c</a:t>
                      </a:r>
                      <a:r>
                        <a:rPr lang="en-US" sz="900" spc="-20" dirty="0">
                          <a:effectLst/>
                          <a:latin typeface="Arial" panose="020B0604020202020204" pitchFamily="34" charset="0"/>
                          <a:ea typeface="Arial" panose="020B0604020202020204" pitchFamily="34" charset="0"/>
                        </a:rPr>
                        <a:t>í</a:t>
                      </a:r>
                      <a:r>
                        <a:rPr lang="en-US" sz="900" spc="30" dirty="0">
                          <a:effectLst/>
                          <a:latin typeface="Arial" panose="020B0604020202020204" pitchFamily="34" charset="0"/>
                          <a:ea typeface="Arial" panose="020B0604020202020204" pitchFamily="34" charset="0"/>
                        </a:rPr>
                        <a:t>f</a:t>
                      </a:r>
                      <a:r>
                        <a:rPr lang="en-US" sz="900" spc="-5" dirty="0">
                          <a:effectLst/>
                          <a:latin typeface="Arial" panose="020B0604020202020204" pitchFamily="34" charset="0"/>
                          <a:ea typeface="Arial" panose="020B0604020202020204" pitchFamily="34" charset="0"/>
                        </a:rPr>
                        <a:t>i</a:t>
                      </a:r>
                      <a:r>
                        <a:rPr lang="en-US" sz="900" spc="-25" dirty="0">
                          <a:effectLst/>
                          <a:latin typeface="Arial" panose="020B0604020202020204" pitchFamily="34" charset="0"/>
                          <a:ea typeface="Arial" panose="020B0604020202020204" pitchFamily="34" charset="0"/>
                        </a:rPr>
                        <a:t>c</a:t>
                      </a:r>
                      <a:r>
                        <a:rPr lang="en-US" sz="900" spc="10" dirty="0">
                          <a:effectLst/>
                          <a:latin typeface="Arial" panose="020B0604020202020204" pitchFamily="34" charset="0"/>
                          <a:ea typeface="Arial" panose="020B0604020202020204" pitchFamily="34" charset="0"/>
                        </a:rPr>
                        <a:t>o</a:t>
                      </a:r>
                      <a:r>
                        <a:rPr lang="en-US" sz="900" dirty="0">
                          <a:effectLst/>
                          <a:latin typeface="Arial" panose="020B0604020202020204" pitchFamily="34" charset="0"/>
                          <a:ea typeface="Arial" panose="020B0604020202020204" pitchFamily="34" charset="0"/>
                        </a:rPr>
                        <a:t>s.</a:t>
                      </a:r>
                      <a:endParaRPr lang="es-MX" sz="900" dirty="0">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D9C3"/>
                    </a:solidFill>
                  </a:tcPr>
                </a:tc>
                <a:tc>
                  <a:txBody>
                    <a:bodyPr/>
                    <a:lstStyle/>
                    <a:p>
                      <a:pPr>
                        <a:spcAft>
                          <a:spcPts val="0"/>
                        </a:spcAft>
                      </a:pPr>
                      <a:r>
                        <a:rPr lang="en-US" sz="900" dirty="0">
                          <a:effectLst/>
                          <a:latin typeface="Times New Roman" panose="02020603050405020304" pitchFamily="18" charset="0"/>
                          <a:ea typeface="Times New Roman" panose="02020603050405020304" pitchFamily="18" charset="0"/>
                        </a:rPr>
                        <a:t> </a:t>
                      </a:r>
                      <a:endParaRPr lang="es-MX" sz="900" dirty="0">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D9C3"/>
                    </a:solidFill>
                  </a:tcPr>
                </a:tc>
                <a:extLst>
                  <a:ext uri="{0D108BD9-81ED-4DB2-BD59-A6C34878D82A}">
                    <a16:rowId xmlns:a16="http://schemas.microsoft.com/office/drawing/2014/main" val="4205717673"/>
                  </a:ext>
                </a:extLst>
              </a:tr>
              <a:tr h="2502792">
                <a:tc>
                  <a:txBody>
                    <a:bodyPr/>
                    <a:lstStyle/>
                    <a:p>
                      <a:pPr marL="295275" marR="398145" indent="-228600">
                        <a:lnSpc>
                          <a:spcPts val="1200"/>
                        </a:lnSpc>
                        <a:spcBef>
                          <a:spcPts val="10"/>
                        </a:spcBef>
                        <a:spcAft>
                          <a:spcPts val="0"/>
                        </a:spcAft>
                      </a:pPr>
                      <a:r>
                        <a:rPr lang="en-US" sz="900" spc="10" dirty="0">
                          <a:effectLst/>
                          <a:latin typeface="Arial" panose="020B0604020202020204" pitchFamily="34" charset="0"/>
                          <a:ea typeface="Arial" panose="020B0604020202020204" pitchFamily="34" charset="0"/>
                        </a:rPr>
                        <a:t>3</a:t>
                      </a:r>
                      <a:r>
                        <a:rPr lang="en-US" sz="900" dirty="0">
                          <a:effectLst/>
                          <a:latin typeface="Arial" panose="020B0604020202020204" pitchFamily="34" charset="0"/>
                          <a:ea typeface="Arial" panose="020B0604020202020204" pitchFamily="34" charset="0"/>
                        </a:rPr>
                        <a:t>. </a:t>
                      </a:r>
                      <a:r>
                        <a:rPr lang="en-US" sz="900" dirty="0" smtClean="0">
                          <a:effectLst/>
                          <a:latin typeface="Arial" panose="020B0604020202020204" pitchFamily="34" charset="0"/>
                          <a:ea typeface="Arial" panose="020B0604020202020204" pitchFamily="34" charset="0"/>
                        </a:rPr>
                        <a:t>3</a:t>
                      </a:r>
                      <a:r>
                        <a:rPr lang="en-US" sz="900" spc="260" dirty="0" smtClean="0">
                          <a:effectLst/>
                          <a:latin typeface="Arial" panose="020B0604020202020204" pitchFamily="34" charset="0"/>
                          <a:ea typeface="Arial" panose="020B0604020202020204" pitchFamily="34" charset="0"/>
                        </a:rPr>
                        <a:t> </a:t>
                      </a:r>
                      <a:r>
                        <a:rPr lang="en-US" sz="900" spc="-5" dirty="0" err="1">
                          <a:effectLst/>
                          <a:latin typeface="Arial" panose="020B0604020202020204" pitchFamily="34" charset="0"/>
                          <a:ea typeface="Arial" panose="020B0604020202020204" pitchFamily="34" charset="0"/>
                        </a:rPr>
                        <a:t>C</a:t>
                      </a:r>
                      <a:r>
                        <a:rPr lang="en-US" sz="900" spc="10" dirty="0" err="1">
                          <a:effectLst/>
                          <a:latin typeface="Arial" panose="020B0604020202020204" pitchFamily="34" charset="0"/>
                          <a:ea typeface="Arial" panose="020B0604020202020204" pitchFamily="34" charset="0"/>
                        </a:rPr>
                        <a:t>o</a:t>
                      </a:r>
                      <a:r>
                        <a:rPr lang="en-US" sz="900" spc="-10" dirty="0" err="1">
                          <a:effectLst/>
                          <a:latin typeface="Arial" panose="020B0604020202020204" pitchFamily="34" charset="0"/>
                          <a:ea typeface="Arial" panose="020B0604020202020204" pitchFamily="34" charset="0"/>
                        </a:rPr>
                        <a:t>m</a:t>
                      </a:r>
                      <a:r>
                        <a:rPr lang="en-US" sz="900" spc="10" dirty="0" err="1">
                          <a:effectLst/>
                          <a:latin typeface="Arial" panose="020B0604020202020204" pitchFamily="34" charset="0"/>
                          <a:ea typeface="Arial" panose="020B0604020202020204" pitchFamily="34" charset="0"/>
                        </a:rPr>
                        <a:t>po</a:t>
                      </a:r>
                      <a:r>
                        <a:rPr lang="en-US" sz="900" dirty="0" err="1">
                          <a:effectLst/>
                          <a:latin typeface="Arial" panose="020B0604020202020204" pitchFamily="34" charset="0"/>
                          <a:ea typeface="Arial" panose="020B0604020202020204" pitchFamily="34" charset="0"/>
                        </a:rPr>
                        <a:t>s</a:t>
                      </a:r>
                      <a:r>
                        <a:rPr lang="en-US" sz="900" spc="-5" dirty="0" err="1">
                          <a:effectLst/>
                          <a:latin typeface="Arial" panose="020B0604020202020204" pitchFamily="34" charset="0"/>
                          <a:ea typeface="Arial" panose="020B0604020202020204" pitchFamily="34" charset="0"/>
                        </a:rPr>
                        <a:t>i</a:t>
                      </a:r>
                      <a:r>
                        <a:rPr lang="en-US" sz="900" dirty="0" err="1">
                          <a:effectLst/>
                          <a:latin typeface="Arial" panose="020B0604020202020204" pitchFamily="34" charset="0"/>
                          <a:ea typeface="Arial" panose="020B0604020202020204" pitchFamily="34" charset="0"/>
                        </a:rPr>
                        <a:t>c</a:t>
                      </a:r>
                      <a:r>
                        <a:rPr lang="en-US" sz="900" spc="-30" dirty="0" err="1">
                          <a:effectLst/>
                          <a:latin typeface="Arial" panose="020B0604020202020204" pitchFamily="34" charset="0"/>
                          <a:ea typeface="Arial" panose="020B0604020202020204" pitchFamily="34" charset="0"/>
                        </a:rPr>
                        <a:t>i</a:t>
                      </a:r>
                      <a:r>
                        <a:rPr lang="en-US" sz="900" spc="10" dirty="0" err="1">
                          <a:effectLst/>
                          <a:latin typeface="Arial" panose="020B0604020202020204" pitchFamily="34" charset="0"/>
                          <a:ea typeface="Arial" panose="020B0604020202020204" pitchFamily="34" charset="0"/>
                        </a:rPr>
                        <a:t>ó</a:t>
                      </a:r>
                      <a:r>
                        <a:rPr lang="en-US" sz="900" dirty="0" err="1">
                          <a:effectLst/>
                          <a:latin typeface="Arial" panose="020B0604020202020204" pitchFamily="34" charset="0"/>
                          <a:ea typeface="Arial" panose="020B0604020202020204" pitchFamily="34" charset="0"/>
                        </a:rPr>
                        <a:t>n</a:t>
                      </a:r>
                      <a:r>
                        <a:rPr lang="en-US" sz="900" dirty="0">
                          <a:effectLst/>
                          <a:latin typeface="Arial" panose="020B0604020202020204" pitchFamily="34" charset="0"/>
                          <a:ea typeface="Arial" panose="020B0604020202020204" pitchFamily="34" charset="0"/>
                        </a:rPr>
                        <a:t> </a:t>
                      </a:r>
                      <a:r>
                        <a:rPr lang="en-US" sz="900" spc="5" dirty="0">
                          <a:effectLst/>
                          <a:latin typeface="Arial" panose="020B0604020202020204" pitchFamily="34" charset="0"/>
                          <a:ea typeface="Arial" panose="020B0604020202020204" pitchFamily="34" charset="0"/>
                        </a:rPr>
                        <a:t>f</a:t>
                      </a:r>
                      <a:r>
                        <a:rPr lang="en-US" sz="900" spc="10" dirty="0">
                          <a:effectLst/>
                          <a:latin typeface="Arial" panose="020B0604020202020204" pitchFamily="34" charset="0"/>
                          <a:ea typeface="Arial" panose="020B0604020202020204" pitchFamily="34" charset="0"/>
                        </a:rPr>
                        <a:t>o</a:t>
                      </a:r>
                      <a:r>
                        <a:rPr lang="en-US" sz="900" spc="-10" dirty="0">
                          <a:effectLst/>
                          <a:latin typeface="Arial" panose="020B0604020202020204" pitchFamily="34" charset="0"/>
                          <a:ea typeface="Arial" panose="020B0604020202020204" pitchFamily="34" charset="0"/>
                        </a:rPr>
                        <a:t>rm</a:t>
                      </a:r>
                      <a:r>
                        <a:rPr lang="en-US" sz="900" spc="10" dirty="0">
                          <a:effectLst/>
                          <a:latin typeface="Arial" panose="020B0604020202020204" pitchFamily="34" charset="0"/>
                          <a:ea typeface="Arial" panose="020B0604020202020204" pitchFamily="34" charset="0"/>
                        </a:rPr>
                        <a:t>a</a:t>
                      </a:r>
                      <a:r>
                        <a:rPr lang="en-US" sz="900" dirty="0">
                          <a:effectLst/>
                          <a:latin typeface="Arial" panose="020B0604020202020204" pitchFamily="34" charset="0"/>
                          <a:ea typeface="Arial" panose="020B0604020202020204" pitchFamily="34" charset="0"/>
                        </a:rPr>
                        <a:t>l</a:t>
                      </a:r>
                      <a:endParaRPr lang="es-MX" sz="900" dirty="0">
                        <a:effectLst/>
                        <a:latin typeface="Times New Roman" panose="02020603050405020304" pitchFamily="18" charset="0"/>
                        <a:ea typeface="Times New Roman" panose="02020603050405020304" pitchFamily="18" charset="0"/>
                      </a:endParaRPr>
                    </a:p>
                    <a:p>
                      <a:pPr marL="295275">
                        <a:lnSpc>
                          <a:spcPts val="1200"/>
                        </a:lnSpc>
                        <a:spcAft>
                          <a:spcPts val="0"/>
                        </a:spcAft>
                      </a:pPr>
                      <a:r>
                        <a:rPr lang="en-US" sz="900" spc="10" dirty="0" smtClean="0">
                          <a:effectLst/>
                          <a:latin typeface="Arial" panose="020B0604020202020204" pitchFamily="34" charset="0"/>
                          <a:ea typeface="Arial" panose="020B0604020202020204" pitchFamily="34" charset="0"/>
                        </a:rPr>
                        <a:t>3.3</a:t>
                      </a:r>
                      <a:r>
                        <a:rPr lang="en-US" sz="900" spc="5" dirty="0" smtClean="0">
                          <a:effectLst/>
                          <a:latin typeface="Arial" panose="020B0604020202020204" pitchFamily="34" charset="0"/>
                          <a:ea typeface="Arial" panose="020B0604020202020204" pitchFamily="34" charset="0"/>
                        </a:rPr>
                        <a:t>.</a:t>
                      </a:r>
                      <a:r>
                        <a:rPr lang="en-US" sz="900" dirty="0" smtClean="0">
                          <a:effectLst/>
                          <a:latin typeface="Arial" panose="020B0604020202020204" pitchFamily="34" charset="0"/>
                          <a:ea typeface="Arial" panose="020B0604020202020204" pitchFamily="34" charset="0"/>
                        </a:rPr>
                        <a:t>1</a:t>
                      </a:r>
                      <a:r>
                        <a:rPr lang="en-US" sz="900" spc="-55" dirty="0" smtClean="0">
                          <a:effectLst/>
                          <a:latin typeface="Arial" panose="020B0604020202020204" pitchFamily="34" charset="0"/>
                          <a:ea typeface="Arial" panose="020B0604020202020204" pitchFamily="34" charset="0"/>
                        </a:rPr>
                        <a:t> </a:t>
                      </a:r>
                      <a:r>
                        <a:rPr lang="en-US" sz="900" spc="5" dirty="0" err="1">
                          <a:effectLst/>
                          <a:latin typeface="Arial" panose="020B0604020202020204" pitchFamily="34" charset="0"/>
                          <a:ea typeface="Arial" panose="020B0604020202020204" pitchFamily="34" charset="0"/>
                        </a:rPr>
                        <a:t>E</a:t>
                      </a:r>
                      <a:r>
                        <a:rPr lang="en-US" sz="900" dirty="0" err="1">
                          <a:effectLst/>
                          <a:latin typeface="Arial" panose="020B0604020202020204" pitchFamily="34" charset="0"/>
                          <a:ea typeface="Arial" panose="020B0604020202020204" pitchFamily="34" charset="0"/>
                        </a:rPr>
                        <a:t>s</a:t>
                      </a:r>
                      <a:r>
                        <a:rPr lang="en-US" sz="900" spc="5" dirty="0" err="1">
                          <a:effectLst/>
                          <a:latin typeface="Arial" panose="020B0604020202020204" pitchFamily="34" charset="0"/>
                          <a:ea typeface="Arial" panose="020B0604020202020204" pitchFamily="34" charset="0"/>
                        </a:rPr>
                        <a:t>t</a:t>
                      </a:r>
                      <a:r>
                        <a:rPr lang="en-US" sz="900" spc="-10" dirty="0" err="1">
                          <a:effectLst/>
                          <a:latin typeface="Arial" panose="020B0604020202020204" pitchFamily="34" charset="0"/>
                          <a:ea typeface="Arial" panose="020B0604020202020204" pitchFamily="34" charset="0"/>
                        </a:rPr>
                        <a:t>r</a:t>
                      </a:r>
                      <a:r>
                        <a:rPr lang="en-US" sz="900" spc="10" dirty="0" err="1">
                          <a:effectLst/>
                          <a:latin typeface="Arial" panose="020B0604020202020204" pitchFamily="34" charset="0"/>
                          <a:ea typeface="Arial" panose="020B0604020202020204" pitchFamily="34" charset="0"/>
                        </a:rPr>
                        <a:t>u</a:t>
                      </a:r>
                      <a:r>
                        <a:rPr lang="en-US" sz="900" dirty="0" err="1">
                          <a:effectLst/>
                          <a:latin typeface="Arial" panose="020B0604020202020204" pitchFamily="34" charset="0"/>
                          <a:ea typeface="Arial" panose="020B0604020202020204" pitchFamily="34" charset="0"/>
                        </a:rPr>
                        <a:t>c</a:t>
                      </a:r>
                      <a:r>
                        <a:rPr lang="en-US" sz="900" spc="-20" dirty="0" err="1">
                          <a:effectLst/>
                          <a:latin typeface="Arial" panose="020B0604020202020204" pitchFamily="34" charset="0"/>
                          <a:ea typeface="Arial" panose="020B0604020202020204" pitchFamily="34" charset="0"/>
                        </a:rPr>
                        <a:t>t</a:t>
                      </a:r>
                      <a:r>
                        <a:rPr lang="en-US" sz="900" spc="10" dirty="0" err="1">
                          <a:effectLst/>
                          <a:latin typeface="Arial" panose="020B0604020202020204" pitchFamily="34" charset="0"/>
                          <a:ea typeface="Arial" panose="020B0604020202020204" pitchFamily="34" charset="0"/>
                        </a:rPr>
                        <a:t>u</a:t>
                      </a:r>
                      <a:r>
                        <a:rPr lang="en-US" sz="900" spc="-10" dirty="0" err="1">
                          <a:effectLst/>
                          <a:latin typeface="Arial" panose="020B0604020202020204" pitchFamily="34" charset="0"/>
                          <a:ea typeface="Arial" panose="020B0604020202020204" pitchFamily="34" charset="0"/>
                        </a:rPr>
                        <a:t>r</a:t>
                      </a:r>
                      <a:r>
                        <a:rPr lang="en-US" sz="900" spc="10" dirty="0" err="1">
                          <a:effectLst/>
                          <a:latin typeface="Arial" panose="020B0604020202020204" pitchFamily="34" charset="0"/>
                          <a:ea typeface="Arial" panose="020B0604020202020204" pitchFamily="34" charset="0"/>
                        </a:rPr>
                        <a:t>a</a:t>
                      </a:r>
                      <a:r>
                        <a:rPr lang="en-US" sz="900" dirty="0" err="1">
                          <a:effectLst/>
                          <a:latin typeface="Arial" panose="020B0604020202020204" pitchFamily="34" charset="0"/>
                          <a:ea typeface="Arial" panose="020B0604020202020204" pitchFamily="34" charset="0"/>
                        </a:rPr>
                        <a:t>s</a:t>
                      </a:r>
                      <a:endParaRPr lang="es-MX" sz="900" dirty="0">
                        <a:effectLst/>
                        <a:latin typeface="Times New Roman" panose="02020603050405020304" pitchFamily="18" charset="0"/>
                        <a:ea typeface="Times New Roman" panose="02020603050405020304" pitchFamily="18" charset="0"/>
                      </a:endParaRPr>
                    </a:p>
                    <a:p>
                      <a:pPr marL="523875">
                        <a:spcBef>
                          <a:spcPts val="10"/>
                        </a:spcBef>
                        <a:spcAft>
                          <a:spcPts val="0"/>
                        </a:spcAft>
                      </a:pPr>
                      <a:r>
                        <a:rPr lang="en-US" sz="900" dirty="0" err="1">
                          <a:effectLst/>
                          <a:latin typeface="Arial" panose="020B0604020202020204" pitchFamily="34" charset="0"/>
                          <a:ea typeface="Arial" panose="020B0604020202020204" pitchFamily="34" charset="0"/>
                        </a:rPr>
                        <a:t>c</a:t>
                      </a:r>
                      <a:r>
                        <a:rPr lang="en-US" sz="900" spc="10" dirty="0" err="1">
                          <a:effectLst/>
                          <a:latin typeface="Arial" panose="020B0604020202020204" pitchFamily="34" charset="0"/>
                          <a:ea typeface="Arial" panose="020B0604020202020204" pitchFamily="34" charset="0"/>
                        </a:rPr>
                        <a:t>o</a:t>
                      </a:r>
                      <a:r>
                        <a:rPr lang="en-US" sz="900" spc="-10" dirty="0" err="1">
                          <a:effectLst/>
                          <a:latin typeface="Arial" panose="020B0604020202020204" pitchFamily="34" charset="0"/>
                          <a:ea typeface="Arial" panose="020B0604020202020204" pitchFamily="34" charset="0"/>
                        </a:rPr>
                        <a:t>m</a:t>
                      </a:r>
                      <a:r>
                        <a:rPr lang="en-US" sz="900" spc="10" dirty="0" err="1">
                          <a:effectLst/>
                          <a:latin typeface="Arial" panose="020B0604020202020204" pitchFamily="34" charset="0"/>
                          <a:ea typeface="Arial" panose="020B0604020202020204" pitchFamily="34" charset="0"/>
                        </a:rPr>
                        <a:t>p</a:t>
                      </a:r>
                      <a:r>
                        <a:rPr lang="en-US" sz="900" spc="-15" dirty="0" err="1">
                          <a:effectLst/>
                          <a:latin typeface="Arial" panose="020B0604020202020204" pitchFamily="34" charset="0"/>
                          <a:ea typeface="Arial" panose="020B0604020202020204" pitchFamily="34" charset="0"/>
                        </a:rPr>
                        <a:t>o</a:t>
                      </a:r>
                      <a:r>
                        <a:rPr lang="en-US" sz="900" dirty="0" err="1">
                          <a:effectLst/>
                          <a:latin typeface="Arial" panose="020B0604020202020204" pitchFamily="34" charset="0"/>
                          <a:ea typeface="Arial" panose="020B0604020202020204" pitchFamily="34" charset="0"/>
                        </a:rPr>
                        <a:t>s</a:t>
                      </a:r>
                      <a:r>
                        <a:rPr lang="en-US" sz="900" spc="-5" dirty="0" err="1">
                          <a:effectLst/>
                          <a:latin typeface="Arial" panose="020B0604020202020204" pitchFamily="34" charset="0"/>
                          <a:ea typeface="Arial" panose="020B0604020202020204" pitchFamily="34" charset="0"/>
                        </a:rPr>
                        <a:t>i</a:t>
                      </a:r>
                      <a:r>
                        <a:rPr lang="en-US" sz="900" spc="5" dirty="0" err="1">
                          <a:effectLst/>
                          <a:latin typeface="Arial" panose="020B0604020202020204" pitchFamily="34" charset="0"/>
                          <a:ea typeface="Arial" panose="020B0604020202020204" pitchFamily="34" charset="0"/>
                        </a:rPr>
                        <a:t>t</a:t>
                      </a:r>
                      <a:r>
                        <a:rPr lang="en-US" sz="900" spc="-5" dirty="0" err="1">
                          <a:effectLst/>
                          <a:latin typeface="Arial" panose="020B0604020202020204" pitchFamily="34" charset="0"/>
                          <a:ea typeface="Arial" panose="020B0604020202020204" pitchFamily="34" charset="0"/>
                        </a:rPr>
                        <a:t>i</a:t>
                      </a:r>
                      <a:r>
                        <a:rPr lang="en-US" sz="900" dirty="0" err="1">
                          <a:effectLst/>
                          <a:latin typeface="Arial" panose="020B0604020202020204" pitchFamily="34" charset="0"/>
                          <a:ea typeface="Arial" panose="020B0604020202020204" pitchFamily="34" charset="0"/>
                        </a:rPr>
                        <a:t>v</a:t>
                      </a:r>
                      <a:r>
                        <a:rPr lang="en-US" sz="900" spc="10" dirty="0" err="1">
                          <a:effectLst/>
                          <a:latin typeface="Arial" panose="020B0604020202020204" pitchFamily="34" charset="0"/>
                          <a:ea typeface="Arial" panose="020B0604020202020204" pitchFamily="34" charset="0"/>
                        </a:rPr>
                        <a:t>a</a:t>
                      </a:r>
                      <a:r>
                        <a:rPr lang="en-US" sz="900" dirty="0" err="1">
                          <a:effectLst/>
                          <a:latin typeface="Arial" panose="020B0604020202020204" pitchFamily="34" charset="0"/>
                          <a:ea typeface="Arial" panose="020B0604020202020204" pitchFamily="34" charset="0"/>
                        </a:rPr>
                        <a:t>s</a:t>
                      </a:r>
                      <a:endParaRPr lang="es-MX" sz="900" dirty="0">
                        <a:effectLst/>
                        <a:latin typeface="Times New Roman" panose="02020603050405020304" pitchFamily="18" charset="0"/>
                        <a:ea typeface="Times New Roman" panose="02020603050405020304" pitchFamily="18" charset="0"/>
                      </a:endParaRPr>
                    </a:p>
                    <a:p>
                      <a:pPr marL="523875" marR="41910" indent="-228600">
                        <a:spcBef>
                          <a:spcPts val="10"/>
                        </a:spcBef>
                        <a:spcAft>
                          <a:spcPts val="0"/>
                        </a:spcAft>
                      </a:pPr>
                      <a:r>
                        <a:rPr lang="en-US" sz="900" spc="10" dirty="0" smtClean="0">
                          <a:effectLst/>
                          <a:latin typeface="Arial" panose="020B0604020202020204" pitchFamily="34" charset="0"/>
                          <a:ea typeface="Arial" panose="020B0604020202020204" pitchFamily="34" charset="0"/>
                        </a:rPr>
                        <a:t>3.3</a:t>
                      </a:r>
                      <a:r>
                        <a:rPr lang="en-US" sz="900" spc="5" dirty="0" smtClean="0">
                          <a:effectLst/>
                          <a:latin typeface="Arial" panose="020B0604020202020204" pitchFamily="34" charset="0"/>
                          <a:ea typeface="Arial" panose="020B0604020202020204" pitchFamily="34" charset="0"/>
                        </a:rPr>
                        <a:t>.</a:t>
                      </a:r>
                      <a:r>
                        <a:rPr lang="en-US" sz="900" dirty="0" smtClean="0">
                          <a:effectLst/>
                          <a:latin typeface="Arial" panose="020B0604020202020204" pitchFamily="34" charset="0"/>
                          <a:ea typeface="Arial" panose="020B0604020202020204" pitchFamily="34" charset="0"/>
                        </a:rPr>
                        <a:t>2</a:t>
                      </a:r>
                      <a:r>
                        <a:rPr lang="en-US" sz="900" spc="-55" dirty="0" smtClean="0">
                          <a:effectLst/>
                          <a:latin typeface="Arial" panose="020B0604020202020204" pitchFamily="34" charset="0"/>
                          <a:ea typeface="Arial" panose="020B0604020202020204" pitchFamily="34" charset="0"/>
                        </a:rPr>
                        <a:t> </a:t>
                      </a:r>
                      <a:r>
                        <a:rPr lang="en-US" sz="900" spc="5" dirty="0">
                          <a:effectLst/>
                          <a:latin typeface="Arial" panose="020B0604020202020204" pitchFamily="34" charset="0"/>
                          <a:ea typeface="Arial" panose="020B0604020202020204" pitchFamily="34" charset="0"/>
                        </a:rPr>
                        <a:t>S</a:t>
                      </a:r>
                      <a:r>
                        <a:rPr lang="en-US" sz="900" spc="-5" dirty="0">
                          <a:effectLst/>
                          <a:latin typeface="Arial" panose="020B0604020202020204" pitchFamily="34" charset="0"/>
                          <a:ea typeface="Arial" panose="020B0604020202020204" pitchFamily="34" charset="0"/>
                        </a:rPr>
                        <a:t>i</a:t>
                      </a:r>
                      <a:r>
                        <a:rPr lang="en-US" sz="900" dirty="0">
                          <a:effectLst/>
                          <a:latin typeface="Arial" panose="020B0604020202020204" pitchFamily="34" charset="0"/>
                          <a:ea typeface="Arial" panose="020B0604020202020204" pitchFamily="34" charset="0"/>
                        </a:rPr>
                        <a:t>s</a:t>
                      </a:r>
                      <a:r>
                        <a:rPr lang="en-US" sz="900" spc="5" dirty="0">
                          <a:effectLst/>
                          <a:latin typeface="Arial" panose="020B0604020202020204" pitchFamily="34" charset="0"/>
                          <a:ea typeface="Arial" panose="020B0604020202020204" pitchFamily="34" charset="0"/>
                        </a:rPr>
                        <a:t>t</a:t>
                      </a:r>
                      <a:r>
                        <a:rPr lang="en-US" sz="900" spc="10" dirty="0">
                          <a:effectLst/>
                          <a:latin typeface="Arial" panose="020B0604020202020204" pitchFamily="34" charset="0"/>
                          <a:ea typeface="Arial" panose="020B0604020202020204" pitchFamily="34" charset="0"/>
                        </a:rPr>
                        <a:t>e</a:t>
                      </a:r>
                      <a:r>
                        <a:rPr lang="en-US" sz="900" spc="-10" dirty="0">
                          <a:effectLst/>
                          <a:latin typeface="Arial" panose="020B0604020202020204" pitchFamily="34" charset="0"/>
                          <a:ea typeface="Arial" panose="020B0604020202020204" pitchFamily="34" charset="0"/>
                        </a:rPr>
                        <a:t>m</a:t>
                      </a:r>
                      <a:r>
                        <a:rPr lang="en-US" sz="900" dirty="0">
                          <a:effectLst/>
                          <a:latin typeface="Arial" panose="020B0604020202020204" pitchFamily="34" charset="0"/>
                          <a:ea typeface="Arial" panose="020B0604020202020204" pitchFamily="34" charset="0"/>
                        </a:rPr>
                        <a:t>a      </a:t>
                      </a:r>
                      <a:r>
                        <a:rPr lang="en-US" sz="900" spc="35" dirty="0">
                          <a:effectLst/>
                          <a:latin typeface="Arial" panose="020B0604020202020204" pitchFamily="34" charset="0"/>
                          <a:ea typeface="Arial" panose="020B0604020202020204" pitchFamily="34" charset="0"/>
                        </a:rPr>
                        <a:t> </a:t>
                      </a:r>
                      <a:r>
                        <a:rPr lang="en-US" sz="900" spc="-15" dirty="0">
                          <a:effectLst/>
                          <a:latin typeface="Arial" panose="020B0604020202020204" pitchFamily="34" charset="0"/>
                          <a:ea typeface="Arial" panose="020B0604020202020204" pitchFamily="34" charset="0"/>
                        </a:rPr>
                        <a:t>d</a:t>
                      </a:r>
                      <a:r>
                        <a:rPr lang="en-US" sz="900" dirty="0">
                          <a:effectLst/>
                          <a:latin typeface="Arial" panose="020B0604020202020204" pitchFamily="34" charset="0"/>
                          <a:ea typeface="Arial" panose="020B0604020202020204" pitchFamily="34" charset="0"/>
                        </a:rPr>
                        <a:t>e </a:t>
                      </a:r>
                      <a:r>
                        <a:rPr lang="en-US" sz="900" spc="-5" dirty="0" err="1">
                          <a:effectLst/>
                          <a:latin typeface="Arial" panose="020B0604020202020204" pitchFamily="34" charset="0"/>
                          <a:ea typeface="Arial" panose="020B0604020202020204" pitchFamily="34" charset="0"/>
                        </a:rPr>
                        <a:t>i</a:t>
                      </a:r>
                      <a:r>
                        <a:rPr lang="en-US" sz="900" spc="10" dirty="0" err="1">
                          <a:effectLst/>
                          <a:latin typeface="Arial" panose="020B0604020202020204" pitchFamily="34" charset="0"/>
                          <a:ea typeface="Arial" panose="020B0604020202020204" pitchFamily="34" charset="0"/>
                        </a:rPr>
                        <a:t>n</a:t>
                      </a:r>
                      <a:r>
                        <a:rPr lang="en-US" sz="900" dirty="0" err="1">
                          <a:effectLst/>
                          <a:latin typeface="Arial" panose="020B0604020202020204" pitchFamily="34" charset="0"/>
                          <a:ea typeface="Arial" panose="020B0604020202020204" pitchFamily="34" charset="0"/>
                        </a:rPr>
                        <a:t>sc</a:t>
                      </a:r>
                      <a:r>
                        <a:rPr lang="en-US" sz="900" spc="-10" dirty="0" err="1">
                          <a:effectLst/>
                          <a:latin typeface="Arial" panose="020B0604020202020204" pitchFamily="34" charset="0"/>
                          <a:ea typeface="Arial" panose="020B0604020202020204" pitchFamily="34" charset="0"/>
                        </a:rPr>
                        <a:t>r</a:t>
                      </a:r>
                      <a:r>
                        <a:rPr lang="en-US" sz="900" spc="-5" dirty="0" err="1">
                          <a:effectLst/>
                          <a:latin typeface="Arial" panose="020B0604020202020204" pitchFamily="34" charset="0"/>
                          <a:ea typeface="Arial" panose="020B0604020202020204" pitchFamily="34" charset="0"/>
                        </a:rPr>
                        <a:t>i</a:t>
                      </a:r>
                      <a:r>
                        <a:rPr lang="en-US" sz="900" spc="10" dirty="0" err="1">
                          <a:effectLst/>
                          <a:latin typeface="Arial" panose="020B0604020202020204" pitchFamily="34" charset="0"/>
                          <a:ea typeface="Arial" panose="020B0604020202020204" pitchFamily="34" charset="0"/>
                        </a:rPr>
                        <a:t>p</a:t>
                      </a:r>
                      <a:r>
                        <a:rPr lang="en-US" sz="900" dirty="0" err="1">
                          <a:effectLst/>
                          <a:latin typeface="Arial" panose="020B0604020202020204" pitchFamily="34" charset="0"/>
                          <a:ea typeface="Arial" panose="020B0604020202020204" pitchFamily="34" charset="0"/>
                        </a:rPr>
                        <a:t>c</a:t>
                      </a:r>
                      <a:r>
                        <a:rPr lang="en-US" sz="900" spc="-5" dirty="0" err="1">
                          <a:effectLst/>
                          <a:latin typeface="Arial" panose="020B0604020202020204" pitchFamily="34" charset="0"/>
                          <a:ea typeface="Arial" panose="020B0604020202020204" pitchFamily="34" charset="0"/>
                        </a:rPr>
                        <a:t>i</a:t>
                      </a:r>
                      <a:r>
                        <a:rPr lang="en-US" sz="900" spc="-15" dirty="0" err="1">
                          <a:effectLst/>
                          <a:latin typeface="Arial" panose="020B0604020202020204" pitchFamily="34" charset="0"/>
                          <a:ea typeface="Arial" panose="020B0604020202020204" pitchFamily="34" charset="0"/>
                        </a:rPr>
                        <a:t>ó</a:t>
                      </a:r>
                      <a:r>
                        <a:rPr lang="en-US" sz="900" dirty="0" err="1">
                          <a:effectLst/>
                          <a:latin typeface="Arial" panose="020B0604020202020204" pitchFamily="34" charset="0"/>
                          <a:ea typeface="Arial" panose="020B0604020202020204" pitchFamily="34" charset="0"/>
                        </a:rPr>
                        <a:t>n</a:t>
                      </a:r>
                      <a:r>
                        <a:rPr lang="en-US" sz="900" dirty="0">
                          <a:effectLst/>
                          <a:latin typeface="Arial" panose="020B0604020202020204" pitchFamily="34" charset="0"/>
                          <a:ea typeface="Arial" panose="020B0604020202020204" pitchFamily="34" charset="0"/>
                        </a:rPr>
                        <a:t> </a:t>
                      </a:r>
                      <a:r>
                        <a:rPr lang="en-US" sz="900" spc="-10" dirty="0">
                          <a:effectLst/>
                          <a:latin typeface="Arial" panose="020B0604020202020204" pitchFamily="34" charset="0"/>
                          <a:ea typeface="Arial" panose="020B0604020202020204" pitchFamily="34" charset="0"/>
                        </a:rPr>
                        <a:t>(</a:t>
                      </a:r>
                      <a:r>
                        <a:rPr lang="en-US" sz="900" spc="10" dirty="0" err="1">
                          <a:effectLst/>
                          <a:latin typeface="Arial" panose="020B0604020202020204" pitchFamily="34" charset="0"/>
                          <a:ea typeface="Arial" panose="020B0604020202020204" pitchFamily="34" charset="0"/>
                        </a:rPr>
                        <a:t>en</a:t>
                      </a:r>
                      <a:r>
                        <a:rPr lang="en-US" sz="900" dirty="0" err="1">
                          <a:effectLst/>
                          <a:latin typeface="Arial" panose="020B0604020202020204" pitchFamily="34" charset="0"/>
                          <a:ea typeface="Arial" panose="020B0604020202020204" pitchFamily="34" charset="0"/>
                        </a:rPr>
                        <a:t>c</a:t>
                      </a:r>
                      <a:r>
                        <a:rPr lang="en-US" sz="900" spc="10" dirty="0" err="1">
                          <a:effectLst/>
                          <a:latin typeface="Arial" panose="020B0604020202020204" pitchFamily="34" charset="0"/>
                          <a:ea typeface="Arial" panose="020B0604020202020204" pitchFamily="34" charset="0"/>
                        </a:rPr>
                        <a:t>a</a:t>
                      </a:r>
                      <a:r>
                        <a:rPr lang="en-US" sz="900" spc="-30" dirty="0" err="1">
                          <a:effectLst/>
                          <a:latin typeface="Arial" panose="020B0604020202020204" pitchFamily="34" charset="0"/>
                          <a:ea typeface="Arial" panose="020B0604020202020204" pitchFamily="34" charset="0"/>
                        </a:rPr>
                        <a:t>j</a:t>
                      </a:r>
                      <a:r>
                        <a:rPr lang="en-US" sz="900" spc="10" dirty="0" err="1">
                          <a:effectLst/>
                          <a:latin typeface="Arial" panose="020B0604020202020204" pitchFamily="34" charset="0"/>
                          <a:ea typeface="Arial" panose="020B0604020202020204" pitchFamily="34" charset="0"/>
                        </a:rPr>
                        <a:t>e</a:t>
                      </a:r>
                      <a:r>
                        <a:rPr lang="en-US" sz="900" dirty="0">
                          <a:effectLst/>
                          <a:latin typeface="Arial" panose="020B0604020202020204" pitchFamily="34" charset="0"/>
                          <a:ea typeface="Arial" panose="020B0604020202020204" pitchFamily="34" charset="0"/>
                        </a:rPr>
                        <a:t>)</a:t>
                      </a:r>
                      <a:endParaRPr lang="es-MX" sz="900" dirty="0">
                        <a:effectLst/>
                        <a:latin typeface="Times New Roman" panose="02020603050405020304" pitchFamily="18" charset="0"/>
                        <a:ea typeface="Times New Roman" panose="02020603050405020304" pitchFamily="18" charset="0"/>
                      </a:endParaRPr>
                    </a:p>
                    <a:p>
                      <a:pPr marL="295275">
                        <a:spcBef>
                          <a:spcPts val="5"/>
                        </a:spcBef>
                        <a:spcAft>
                          <a:spcPts val="0"/>
                        </a:spcAft>
                      </a:pPr>
                      <a:r>
                        <a:rPr lang="en-US" sz="900" spc="10" dirty="0" smtClean="0">
                          <a:effectLst/>
                          <a:latin typeface="Arial" panose="020B0604020202020204" pitchFamily="34" charset="0"/>
                          <a:ea typeface="Arial" panose="020B0604020202020204" pitchFamily="34" charset="0"/>
                        </a:rPr>
                        <a:t>3</a:t>
                      </a:r>
                      <a:r>
                        <a:rPr lang="en-US" sz="900" spc="5" dirty="0" smtClean="0">
                          <a:effectLst/>
                          <a:latin typeface="Arial" panose="020B0604020202020204" pitchFamily="34" charset="0"/>
                          <a:ea typeface="Arial" panose="020B0604020202020204" pitchFamily="34" charset="0"/>
                        </a:rPr>
                        <a:t>.</a:t>
                      </a:r>
                      <a:r>
                        <a:rPr lang="en-US" sz="900" dirty="0" smtClean="0">
                          <a:effectLst/>
                          <a:latin typeface="Arial" panose="020B0604020202020204" pitchFamily="34" charset="0"/>
                          <a:ea typeface="Arial" panose="020B0604020202020204" pitchFamily="34" charset="0"/>
                        </a:rPr>
                        <a:t>3.3</a:t>
                      </a:r>
                      <a:r>
                        <a:rPr lang="en-US" sz="900" spc="-55" dirty="0" smtClean="0">
                          <a:effectLst/>
                          <a:latin typeface="Arial" panose="020B0604020202020204" pitchFamily="34" charset="0"/>
                          <a:ea typeface="Arial" panose="020B0604020202020204" pitchFamily="34" charset="0"/>
                        </a:rPr>
                        <a:t> </a:t>
                      </a:r>
                      <a:r>
                        <a:rPr lang="en-US" sz="900" spc="-5" dirty="0" err="1">
                          <a:effectLst/>
                          <a:latin typeface="Arial" panose="020B0604020202020204" pitchFamily="34" charset="0"/>
                          <a:ea typeface="Arial" panose="020B0604020202020204" pitchFamily="34" charset="0"/>
                        </a:rPr>
                        <a:t>R</a:t>
                      </a:r>
                      <a:r>
                        <a:rPr lang="en-US" sz="900" spc="10" dirty="0" err="1">
                          <a:effectLst/>
                          <a:latin typeface="Arial" panose="020B0604020202020204" pitchFamily="34" charset="0"/>
                          <a:ea typeface="Arial" panose="020B0604020202020204" pitchFamily="34" charset="0"/>
                        </a:rPr>
                        <a:t>e</a:t>
                      </a:r>
                      <a:r>
                        <a:rPr lang="en-US" sz="900" spc="5" dirty="0" err="1">
                          <a:effectLst/>
                          <a:latin typeface="Arial" panose="020B0604020202020204" pitchFamily="34" charset="0"/>
                          <a:ea typeface="Arial" panose="020B0604020202020204" pitchFamily="34" charset="0"/>
                        </a:rPr>
                        <a:t>t</a:t>
                      </a:r>
                      <a:r>
                        <a:rPr lang="en-US" sz="900" spc="-20" dirty="0" err="1">
                          <a:effectLst/>
                          <a:latin typeface="Arial" panose="020B0604020202020204" pitchFamily="34" charset="0"/>
                          <a:ea typeface="Arial" panose="020B0604020202020204" pitchFamily="34" charset="0"/>
                        </a:rPr>
                        <a:t>í</a:t>
                      </a:r>
                      <a:r>
                        <a:rPr lang="en-US" sz="900" dirty="0" err="1">
                          <a:effectLst/>
                          <a:latin typeface="Arial" panose="020B0604020202020204" pitchFamily="34" charset="0"/>
                          <a:ea typeface="Arial" panose="020B0604020202020204" pitchFamily="34" charset="0"/>
                        </a:rPr>
                        <a:t>c</a:t>
                      </a:r>
                      <a:r>
                        <a:rPr lang="en-US" sz="900" spc="10" dirty="0" err="1">
                          <a:effectLst/>
                          <a:latin typeface="Arial" panose="020B0604020202020204" pitchFamily="34" charset="0"/>
                          <a:ea typeface="Arial" panose="020B0604020202020204" pitchFamily="34" charset="0"/>
                        </a:rPr>
                        <a:t>u</a:t>
                      </a:r>
                      <a:r>
                        <a:rPr lang="en-US" sz="900" spc="-5" dirty="0" err="1">
                          <a:effectLst/>
                          <a:latin typeface="Arial" panose="020B0604020202020204" pitchFamily="34" charset="0"/>
                          <a:ea typeface="Arial" panose="020B0604020202020204" pitchFamily="34" charset="0"/>
                        </a:rPr>
                        <a:t>l</a:t>
                      </a:r>
                      <a:r>
                        <a:rPr lang="en-US" sz="900" spc="10" dirty="0" err="1">
                          <a:effectLst/>
                          <a:latin typeface="Arial" panose="020B0604020202020204" pitchFamily="34" charset="0"/>
                          <a:ea typeface="Arial" panose="020B0604020202020204" pitchFamily="34" charset="0"/>
                        </a:rPr>
                        <a:t>a</a:t>
                      </a:r>
                      <a:r>
                        <a:rPr lang="en-US" sz="900" dirty="0" err="1">
                          <a:effectLst/>
                          <a:latin typeface="Arial" panose="020B0604020202020204" pitchFamily="34" charset="0"/>
                          <a:ea typeface="Arial" panose="020B0604020202020204" pitchFamily="34" charset="0"/>
                        </a:rPr>
                        <a:t>s</a:t>
                      </a:r>
                      <a:endParaRPr lang="es-MX" sz="900" dirty="0">
                        <a:effectLst/>
                        <a:latin typeface="Times New Roman" panose="02020603050405020304" pitchFamily="18" charset="0"/>
                        <a:ea typeface="Times New Roman" panose="02020603050405020304" pitchFamily="18" charset="0"/>
                      </a:endParaRPr>
                    </a:p>
                    <a:p>
                      <a:pPr marL="295275">
                        <a:spcBef>
                          <a:spcPts val="10"/>
                        </a:spcBef>
                        <a:spcAft>
                          <a:spcPts val="0"/>
                        </a:spcAft>
                      </a:pPr>
                      <a:r>
                        <a:rPr lang="en-US" sz="900" spc="10" dirty="0" smtClean="0">
                          <a:effectLst/>
                          <a:latin typeface="Arial" panose="020B0604020202020204" pitchFamily="34" charset="0"/>
                          <a:ea typeface="Arial" panose="020B0604020202020204" pitchFamily="34" charset="0"/>
                        </a:rPr>
                        <a:t>3.3</a:t>
                      </a:r>
                      <a:r>
                        <a:rPr lang="en-US" sz="900" spc="5" dirty="0" smtClean="0">
                          <a:effectLst/>
                          <a:latin typeface="Arial" panose="020B0604020202020204" pitchFamily="34" charset="0"/>
                          <a:ea typeface="Arial" panose="020B0604020202020204" pitchFamily="34" charset="0"/>
                        </a:rPr>
                        <a:t>.</a:t>
                      </a:r>
                      <a:r>
                        <a:rPr lang="en-US" sz="900" dirty="0" smtClean="0">
                          <a:effectLst/>
                          <a:latin typeface="Arial" panose="020B0604020202020204" pitchFamily="34" charset="0"/>
                          <a:ea typeface="Arial" panose="020B0604020202020204" pitchFamily="34" charset="0"/>
                        </a:rPr>
                        <a:t>4</a:t>
                      </a:r>
                      <a:r>
                        <a:rPr lang="en-US" sz="900" spc="-55" dirty="0" smtClean="0">
                          <a:effectLst/>
                          <a:latin typeface="Arial" panose="020B0604020202020204" pitchFamily="34" charset="0"/>
                          <a:ea typeface="Arial" panose="020B0604020202020204" pitchFamily="34" charset="0"/>
                        </a:rPr>
                        <a:t> </a:t>
                      </a:r>
                      <a:r>
                        <a:rPr lang="en-US" sz="900" spc="5" dirty="0" err="1">
                          <a:effectLst/>
                          <a:latin typeface="Arial" panose="020B0604020202020204" pitchFamily="34" charset="0"/>
                          <a:ea typeface="Arial" panose="020B0604020202020204" pitchFamily="34" charset="0"/>
                        </a:rPr>
                        <a:t>S</a:t>
                      </a:r>
                      <a:r>
                        <a:rPr lang="en-US" sz="900" spc="10" dirty="0" err="1">
                          <a:effectLst/>
                          <a:latin typeface="Arial" panose="020B0604020202020204" pitchFamily="34" charset="0"/>
                          <a:ea typeface="Arial" panose="020B0604020202020204" pitchFamily="34" charset="0"/>
                        </a:rPr>
                        <a:t>e</a:t>
                      </a:r>
                      <a:r>
                        <a:rPr lang="en-US" sz="900" dirty="0" err="1">
                          <a:effectLst/>
                          <a:latin typeface="Arial" panose="020B0604020202020204" pitchFamily="34" charset="0"/>
                          <a:ea typeface="Arial" panose="020B0604020202020204" pitchFamily="34" charset="0"/>
                        </a:rPr>
                        <a:t>cc</a:t>
                      </a:r>
                      <a:r>
                        <a:rPr lang="en-US" sz="900" spc="-5" dirty="0" err="1">
                          <a:effectLst/>
                          <a:latin typeface="Arial" panose="020B0604020202020204" pitchFamily="34" charset="0"/>
                          <a:ea typeface="Arial" panose="020B0604020202020204" pitchFamily="34" charset="0"/>
                        </a:rPr>
                        <a:t>i</a:t>
                      </a:r>
                      <a:r>
                        <a:rPr lang="en-US" sz="900" spc="-15" dirty="0" err="1">
                          <a:effectLst/>
                          <a:latin typeface="Arial" panose="020B0604020202020204" pitchFamily="34" charset="0"/>
                          <a:ea typeface="Arial" panose="020B0604020202020204" pitchFamily="34" charset="0"/>
                        </a:rPr>
                        <a:t>ó</a:t>
                      </a:r>
                      <a:r>
                        <a:rPr lang="en-US" sz="900" dirty="0" err="1">
                          <a:effectLst/>
                          <a:latin typeface="Arial" panose="020B0604020202020204" pitchFamily="34" charset="0"/>
                          <a:ea typeface="Arial" panose="020B0604020202020204" pitchFamily="34" charset="0"/>
                        </a:rPr>
                        <a:t>n</a:t>
                      </a:r>
                      <a:r>
                        <a:rPr lang="en-US" sz="900" spc="-10" dirty="0">
                          <a:effectLst/>
                          <a:latin typeface="Arial" panose="020B0604020202020204" pitchFamily="34" charset="0"/>
                          <a:ea typeface="Arial" panose="020B0604020202020204" pitchFamily="34" charset="0"/>
                        </a:rPr>
                        <a:t> </a:t>
                      </a:r>
                      <a:r>
                        <a:rPr lang="en-US" sz="900" spc="10" dirty="0" err="1">
                          <a:effectLst/>
                          <a:latin typeface="Arial" panose="020B0604020202020204" pitchFamily="34" charset="0"/>
                          <a:ea typeface="Arial" panose="020B0604020202020204" pitchFamily="34" charset="0"/>
                        </a:rPr>
                        <a:t>áu</a:t>
                      </a:r>
                      <a:r>
                        <a:rPr lang="en-US" sz="900" spc="-30" dirty="0" err="1">
                          <a:effectLst/>
                          <a:latin typeface="Arial" panose="020B0604020202020204" pitchFamily="34" charset="0"/>
                          <a:ea typeface="Arial" panose="020B0604020202020204" pitchFamily="34" charset="0"/>
                        </a:rPr>
                        <a:t>r</a:t>
                      </a:r>
                      <a:r>
                        <a:rPr lang="en-US" sz="900" spc="10" dirty="0" err="1">
                          <a:effectLst/>
                          <a:latin typeface="Arial" panose="020B0604020202020204" pitchFamily="34" charset="0"/>
                          <a:ea typeface="Arial" panose="020B0604020202020204" pitchFamily="34" charset="0"/>
                        </a:rPr>
                        <a:t>e</a:t>
                      </a:r>
                      <a:r>
                        <a:rPr lang="en-US" sz="900" dirty="0" err="1">
                          <a:effectLst/>
                          <a:latin typeface="Arial" panose="020B0604020202020204" pitchFamily="34" charset="0"/>
                          <a:ea typeface="Arial" panose="020B0604020202020204" pitchFamily="34" charset="0"/>
                        </a:rPr>
                        <a:t>a</a:t>
                      </a:r>
                      <a:endParaRPr lang="es-MX" sz="900" dirty="0">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D9C3"/>
                    </a:solidFill>
                  </a:tcPr>
                </a:tc>
                <a:tc>
                  <a:txBody>
                    <a:bodyPr/>
                    <a:lstStyle/>
                    <a:p>
                      <a:pPr marL="63500" marR="39370" algn="just">
                        <a:spcAft>
                          <a:spcPts val="0"/>
                        </a:spcAft>
                      </a:pPr>
                      <a:r>
                        <a:rPr lang="en-US" sz="900" spc="-5" dirty="0" err="1">
                          <a:effectLst/>
                          <a:latin typeface="Arial" panose="020B0604020202020204" pitchFamily="34" charset="0"/>
                          <a:ea typeface="Arial" panose="020B0604020202020204" pitchFamily="34" charset="0"/>
                        </a:rPr>
                        <a:t>D</a:t>
                      </a:r>
                      <a:r>
                        <a:rPr lang="en-US" sz="900" spc="10" dirty="0" err="1">
                          <a:effectLst/>
                          <a:latin typeface="Arial" panose="020B0604020202020204" pitchFamily="34" charset="0"/>
                          <a:ea typeface="Arial" panose="020B0604020202020204" pitchFamily="34" charset="0"/>
                        </a:rPr>
                        <a:t>e</a:t>
                      </a:r>
                      <a:r>
                        <a:rPr lang="en-US" sz="900" spc="5" dirty="0" err="1">
                          <a:effectLst/>
                          <a:latin typeface="Arial" panose="020B0604020202020204" pitchFamily="34" charset="0"/>
                          <a:ea typeface="Arial" panose="020B0604020202020204" pitchFamily="34" charset="0"/>
                        </a:rPr>
                        <a:t>t</a:t>
                      </a:r>
                      <a:r>
                        <a:rPr lang="en-US" sz="900" spc="10" dirty="0" err="1">
                          <a:effectLst/>
                          <a:latin typeface="Arial" panose="020B0604020202020204" pitchFamily="34" charset="0"/>
                          <a:ea typeface="Arial" panose="020B0604020202020204" pitchFamily="34" charset="0"/>
                        </a:rPr>
                        <a:t>a</a:t>
                      </a:r>
                      <a:r>
                        <a:rPr lang="en-US" sz="900" spc="-5" dirty="0" err="1">
                          <a:effectLst/>
                          <a:latin typeface="Arial" panose="020B0604020202020204" pitchFamily="34" charset="0"/>
                          <a:ea typeface="Arial" panose="020B0604020202020204" pitchFamily="34" charset="0"/>
                        </a:rPr>
                        <a:t>ll</a:t>
                      </a:r>
                      <a:r>
                        <a:rPr lang="en-US" sz="900" dirty="0" err="1">
                          <a:effectLst/>
                          <a:latin typeface="Arial" panose="020B0604020202020204" pitchFamily="34" charset="0"/>
                          <a:ea typeface="Arial" panose="020B0604020202020204" pitchFamily="34" charset="0"/>
                        </a:rPr>
                        <a:t>a</a:t>
                      </a:r>
                      <a:r>
                        <a:rPr lang="en-US" sz="900" dirty="0">
                          <a:effectLst/>
                          <a:latin typeface="Arial" panose="020B0604020202020204" pitchFamily="34" charset="0"/>
                          <a:ea typeface="Arial" panose="020B0604020202020204" pitchFamily="34" charset="0"/>
                        </a:rPr>
                        <a:t> </a:t>
                      </a:r>
                      <a:r>
                        <a:rPr lang="en-US" sz="900" spc="10" dirty="0">
                          <a:effectLst/>
                          <a:latin typeface="Arial" panose="020B0604020202020204" pitchFamily="34" charset="0"/>
                          <a:ea typeface="Arial" panose="020B0604020202020204" pitchFamily="34" charset="0"/>
                        </a:rPr>
                        <a:t>e</a:t>
                      </a:r>
                      <a:r>
                        <a:rPr lang="en-US" sz="900" dirty="0">
                          <a:effectLst/>
                          <a:latin typeface="Arial" panose="020B0604020202020204" pitchFamily="34" charset="0"/>
                          <a:ea typeface="Arial" panose="020B0604020202020204" pitchFamily="34" charset="0"/>
                        </a:rPr>
                        <a:t>l </a:t>
                      </a:r>
                      <a:r>
                        <a:rPr lang="en-US" sz="900" dirty="0" err="1">
                          <a:effectLst/>
                          <a:latin typeface="Arial" panose="020B0604020202020204" pitchFamily="34" charset="0"/>
                          <a:ea typeface="Arial" panose="020B0604020202020204" pitchFamily="34" charset="0"/>
                        </a:rPr>
                        <a:t>c</a:t>
                      </a:r>
                      <a:r>
                        <a:rPr lang="en-US" sz="900" spc="10" dirty="0" err="1">
                          <a:effectLst/>
                          <a:latin typeface="Arial" panose="020B0604020202020204" pitchFamily="34" charset="0"/>
                          <a:ea typeface="Arial" panose="020B0604020202020204" pitchFamily="34" charset="0"/>
                        </a:rPr>
                        <a:t>on</a:t>
                      </a:r>
                      <a:r>
                        <a:rPr lang="en-US" sz="900" spc="-25" dirty="0" err="1">
                          <a:effectLst/>
                          <a:latin typeface="Arial" panose="020B0604020202020204" pitchFamily="34" charset="0"/>
                          <a:ea typeface="Arial" panose="020B0604020202020204" pitchFamily="34" charset="0"/>
                        </a:rPr>
                        <a:t>c</a:t>
                      </a:r>
                      <a:r>
                        <a:rPr lang="en-US" sz="900" spc="10" dirty="0" err="1">
                          <a:effectLst/>
                          <a:latin typeface="Arial" panose="020B0604020202020204" pitchFamily="34" charset="0"/>
                          <a:ea typeface="Arial" panose="020B0604020202020204" pitchFamily="34" charset="0"/>
                        </a:rPr>
                        <a:t>ep</a:t>
                      </a:r>
                      <a:r>
                        <a:rPr lang="en-US" sz="900" spc="-20" dirty="0" err="1">
                          <a:effectLst/>
                          <a:latin typeface="Arial" panose="020B0604020202020204" pitchFamily="34" charset="0"/>
                          <a:ea typeface="Arial" panose="020B0604020202020204" pitchFamily="34" charset="0"/>
                        </a:rPr>
                        <a:t>t</a:t>
                      </a:r>
                      <a:r>
                        <a:rPr lang="en-US" sz="900" dirty="0" err="1">
                          <a:effectLst/>
                          <a:latin typeface="Arial" panose="020B0604020202020204" pitchFamily="34" charset="0"/>
                          <a:ea typeface="Arial" panose="020B0604020202020204" pitchFamily="34" charset="0"/>
                        </a:rPr>
                        <a:t>o</a:t>
                      </a:r>
                      <a:r>
                        <a:rPr lang="en-US" sz="900" dirty="0">
                          <a:effectLst/>
                          <a:latin typeface="Arial" panose="020B0604020202020204" pitchFamily="34" charset="0"/>
                          <a:ea typeface="Arial" panose="020B0604020202020204" pitchFamily="34" charset="0"/>
                        </a:rPr>
                        <a:t> </a:t>
                      </a:r>
                      <a:r>
                        <a:rPr lang="en-US" sz="900" spc="-15" dirty="0">
                          <a:effectLst/>
                          <a:latin typeface="Arial" panose="020B0604020202020204" pitchFamily="34" charset="0"/>
                          <a:ea typeface="Arial" panose="020B0604020202020204" pitchFamily="34" charset="0"/>
                        </a:rPr>
                        <a:t>d</a:t>
                      </a:r>
                      <a:r>
                        <a:rPr lang="en-US" sz="900" dirty="0">
                          <a:effectLst/>
                          <a:latin typeface="Arial" panose="020B0604020202020204" pitchFamily="34" charset="0"/>
                          <a:ea typeface="Arial" panose="020B0604020202020204" pitchFamily="34" charset="0"/>
                        </a:rPr>
                        <a:t>e </a:t>
                      </a:r>
                      <a:r>
                        <a:rPr lang="en-US" sz="900" dirty="0" err="1">
                          <a:effectLst/>
                          <a:latin typeface="Arial" panose="020B0604020202020204" pitchFamily="34" charset="0"/>
                          <a:ea typeface="Arial" panose="020B0604020202020204" pitchFamily="34" charset="0"/>
                        </a:rPr>
                        <a:t>c</a:t>
                      </a:r>
                      <a:r>
                        <a:rPr lang="en-US" sz="900" spc="10" dirty="0" err="1">
                          <a:effectLst/>
                          <a:latin typeface="Arial" panose="020B0604020202020204" pitchFamily="34" charset="0"/>
                          <a:ea typeface="Arial" panose="020B0604020202020204" pitchFamily="34" charset="0"/>
                        </a:rPr>
                        <a:t>o</a:t>
                      </a:r>
                      <a:r>
                        <a:rPr lang="en-US" sz="900" spc="-10" dirty="0" err="1">
                          <a:effectLst/>
                          <a:latin typeface="Arial" panose="020B0604020202020204" pitchFamily="34" charset="0"/>
                          <a:ea typeface="Arial" panose="020B0604020202020204" pitchFamily="34" charset="0"/>
                        </a:rPr>
                        <a:t>m</a:t>
                      </a:r>
                      <a:r>
                        <a:rPr lang="en-US" sz="900" spc="10" dirty="0" err="1">
                          <a:effectLst/>
                          <a:latin typeface="Arial" panose="020B0604020202020204" pitchFamily="34" charset="0"/>
                          <a:ea typeface="Arial" panose="020B0604020202020204" pitchFamily="34" charset="0"/>
                        </a:rPr>
                        <a:t>p</a:t>
                      </a:r>
                      <a:r>
                        <a:rPr lang="en-US" sz="900" spc="-15" dirty="0" err="1">
                          <a:effectLst/>
                          <a:latin typeface="Arial" panose="020B0604020202020204" pitchFamily="34" charset="0"/>
                          <a:ea typeface="Arial" panose="020B0604020202020204" pitchFamily="34" charset="0"/>
                        </a:rPr>
                        <a:t>o</a:t>
                      </a:r>
                      <a:r>
                        <a:rPr lang="en-US" sz="900" dirty="0" err="1">
                          <a:effectLst/>
                          <a:latin typeface="Arial" panose="020B0604020202020204" pitchFamily="34" charset="0"/>
                          <a:ea typeface="Arial" panose="020B0604020202020204" pitchFamily="34" charset="0"/>
                        </a:rPr>
                        <a:t>s</a:t>
                      </a:r>
                      <a:r>
                        <a:rPr lang="en-US" sz="900" spc="-5" dirty="0" err="1">
                          <a:effectLst/>
                          <a:latin typeface="Arial" panose="020B0604020202020204" pitchFamily="34" charset="0"/>
                          <a:ea typeface="Arial" panose="020B0604020202020204" pitchFamily="34" charset="0"/>
                        </a:rPr>
                        <a:t>i</a:t>
                      </a:r>
                      <a:r>
                        <a:rPr lang="en-US" sz="900" dirty="0" err="1">
                          <a:effectLst/>
                          <a:latin typeface="Arial" panose="020B0604020202020204" pitchFamily="34" charset="0"/>
                          <a:ea typeface="Arial" panose="020B0604020202020204" pitchFamily="34" charset="0"/>
                        </a:rPr>
                        <a:t>c</a:t>
                      </a:r>
                      <a:r>
                        <a:rPr lang="en-US" sz="900" spc="-5" dirty="0" err="1">
                          <a:effectLst/>
                          <a:latin typeface="Arial" panose="020B0604020202020204" pitchFamily="34" charset="0"/>
                          <a:ea typeface="Arial" panose="020B0604020202020204" pitchFamily="34" charset="0"/>
                        </a:rPr>
                        <a:t>i</a:t>
                      </a:r>
                      <a:r>
                        <a:rPr lang="en-US" sz="900" spc="10" dirty="0" err="1">
                          <a:effectLst/>
                          <a:latin typeface="Arial" panose="020B0604020202020204" pitchFamily="34" charset="0"/>
                          <a:ea typeface="Arial" panose="020B0604020202020204" pitchFamily="34" charset="0"/>
                        </a:rPr>
                        <a:t>ó</a:t>
                      </a:r>
                      <a:r>
                        <a:rPr lang="en-US" sz="900" dirty="0" err="1">
                          <a:effectLst/>
                          <a:latin typeface="Arial" panose="020B0604020202020204" pitchFamily="34" charset="0"/>
                          <a:ea typeface="Arial" panose="020B0604020202020204" pitchFamily="34" charset="0"/>
                        </a:rPr>
                        <a:t>n</a:t>
                      </a:r>
                      <a:r>
                        <a:rPr lang="en-US" sz="900" dirty="0">
                          <a:effectLst/>
                          <a:latin typeface="Arial" panose="020B0604020202020204" pitchFamily="34" charset="0"/>
                          <a:ea typeface="Arial" panose="020B0604020202020204" pitchFamily="34" charset="0"/>
                        </a:rPr>
                        <a:t>   </a:t>
                      </a:r>
                      <a:r>
                        <a:rPr lang="en-US" sz="900" spc="60" dirty="0">
                          <a:effectLst/>
                          <a:latin typeface="Arial" panose="020B0604020202020204" pitchFamily="34" charset="0"/>
                          <a:ea typeface="Arial" panose="020B0604020202020204" pitchFamily="34" charset="0"/>
                        </a:rPr>
                        <a:t> </a:t>
                      </a:r>
                      <a:r>
                        <a:rPr lang="en-US" sz="900" dirty="0">
                          <a:effectLst/>
                          <a:latin typeface="Arial" panose="020B0604020202020204" pitchFamily="34" charset="0"/>
                          <a:ea typeface="Arial" panose="020B0604020202020204" pitchFamily="34" charset="0"/>
                        </a:rPr>
                        <a:t>y</a:t>
                      </a:r>
                      <a:endParaRPr lang="es-MX" sz="900" dirty="0">
                        <a:effectLst/>
                        <a:latin typeface="Times New Roman" panose="02020603050405020304" pitchFamily="18" charset="0"/>
                        <a:ea typeface="Times New Roman" panose="02020603050405020304" pitchFamily="18" charset="0"/>
                      </a:endParaRPr>
                    </a:p>
                    <a:p>
                      <a:pPr marL="63500" marR="40005">
                        <a:spcBef>
                          <a:spcPts val="10"/>
                        </a:spcBef>
                        <a:spcAft>
                          <a:spcPts val="0"/>
                        </a:spcAft>
                      </a:pPr>
                      <a:r>
                        <a:rPr lang="en-US" sz="900" spc="10" dirty="0">
                          <a:effectLst/>
                          <a:latin typeface="Arial" panose="020B0604020202020204" pitchFamily="34" charset="0"/>
                          <a:ea typeface="Arial" panose="020B0604020202020204" pitchFamily="34" charset="0"/>
                        </a:rPr>
                        <a:t>d</a:t>
                      </a:r>
                      <a:r>
                        <a:rPr lang="en-US" sz="900" dirty="0">
                          <a:effectLst/>
                          <a:latin typeface="Arial" panose="020B0604020202020204" pitchFamily="34" charset="0"/>
                          <a:ea typeface="Arial" panose="020B0604020202020204" pitchFamily="34" charset="0"/>
                        </a:rPr>
                        <a:t>e                </a:t>
                      </a:r>
                      <a:r>
                        <a:rPr lang="en-US" sz="900" spc="160" dirty="0">
                          <a:effectLst/>
                          <a:latin typeface="Arial" panose="020B0604020202020204" pitchFamily="34" charset="0"/>
                          <a:ea typeface="Arial" panose="020B0604020202020204" pitchFamily="34" charset="0"/>
                        </a:rPr>
                        <a:t> </a:t>
                      </a:r>
                      <a:r>
                        <a:rPr lang="en-US" sz="900" spc="-30" dirty="0" err="1">
                          <a:effectLst/>
                          <a:latin typeface="Arial" panose="020B0604020202020204" pitchFamily="34" charset="0"/>
                          <a:ea typeface="Arial" panose="020B0604020202020204" pitchFamily="34" charset="0"/>
                        </a:rPr>
                        <a:t>l</a:t>
                      </a:r>
                      <a:r>
                        <a:rPr lang="en-US" sz="900" spc="10" dirty="0" err="1">
                          <a:effectLst/>
                          <a:latin typeface="Arial" panose="020B0604020202020204" pitchFamily="34" charset="0"/>
                          <a:ea typeface="Arial" panose="020B0604020202020204" pitchFamily="34" charset="0"/>
                        </a:rPr>
                        <a:t>o</a:t>
                      </a:r>
                      <a:r>
                        <a:rPr lang="en-US" sz="900" dirty="0" err="1">
                          <a:effectLst/>
                          <a:latin typeface="Arial" panose="020B0604020202020204" pitchFamily="34" charset="0"/>
                          <a:ea typeface="Arial" panose="020B0604020202020204" pitchFamily="34" charset="0"/>
                        </a:rPr>
                        <a:t>s</a:t>
                      </a:r>
                      <a:r>
                        <a:rPr lang="en-US" sz="900" dirty="0">
                          <a:effectLst/>
                          <a:latin typeface="Arial" panose="020B0604020202020204" pitchFamily="34" charset="0"/>
                          <a:ea typeface="Arial" panose="020B0604020202020204" pitchFamily="34" charset="0"/>
                        </a:rPr>
                        <a:t> </a:t>
                      </a:r>
                      <a:r>
                        <a:rPr lang="en-US" sz="900" spc="10" dirty="0" err="1">
                          <a:effectLst/>
                          <a:latin typeface="Arial" panose="020B0604020202020204" pitchFamily="34" charset="0"/>
                          <a:ea typeface="Arial" panose="020B0604020202020204" pitchFamily="34" charset="0"/>
                        </a:rPr>
                        <a:t>d</a:t>
                      </a:r>
                      <a:r>
                        <a:rPr lang="en-US" sz="900" spc="-30" dirty="0" err="1">
                          <a:effectLst/>
                          <a:latin typeface="Arial" panose="020B0604020202020204" pitchFamily="34" charset="0"/>
                          <a:ea typeface="Arial" panose="020B0604020202020204" pitchFamily="34" charset="0"/>
                        </a:rPr>
                        <a:t>i</a:t>
                      </a:r>
                      <a:r>
                        <a:rPr lang="en-US" sz="900" spc="30" dirty="0" err="1">
                          <a:effectLst/>
                          <a:latin typeface="Arial" panose="020B0604020202020204" pitchFamily="34" charset="0"/>
                          <a:ea typeface="Arial" panose="020B0604020202020204" pitchFamily="34" charset="0"/>
                        </a:rPr>
                        <a:t>f</a:t>
                      </a:r>
                      <a:r>
                        <a:rPr lang="en-US" sz="900" spc="10" dirty="0" err="1">
                          <a:effectLst/>
                          <a:latin typeface="Arial" panose="020B0604020202020204" pitchFamily="34" charset="0"/>
                          <a:ea typeface="Arial" panose="020B0604020202020204" pitchFamily="34" charset="0"/>
                        </a:rPr>
                        <a:t>e</a:t>
                      </a:r>
                      <a:r>
                        <a:rPr lang="en-US" sz="900" spc="-10" dirty="0" err="1">
                          <a:effectLst/>
                          <a:latin typeface="Arial" panose="020B0604020202020204" pitchFamily="34" charset="0"/>
                          <a:ea typeface="Arial" panose="020B0604020202020204" pitchFamily="34" charset="0"/>
                        </a:rPr>
                        <a:t>r</a:t>
                      </a:r>
                      <a:r>
                        <a:rPr lang="en-US" sz="900" spc="-15" dirty="0" err="1">
                          <a:effectLst/>
                          <a:latin typeface="Arial" panose="020B0604020202020204" pitchFamily="34" charset="0"/>
                          <a:ea typeface="Arial" panose="020B0604020202020204" pitchFamily="34" charset="0"/>
                        </a:rPr>
                        <a:t>e</a:t>
                      </a:r>
                      <a:r>
                        <a:rPr lang="en-US" sz="900" spc="10" dirty="0" err="1">
                          <a:effectLst/>
                          <a:latin typeface="Arial" panose="020B0604020202020204" pitchFamily="34" charset="0"/>
                          <a:ea typeface="Arial" panose="020B0604020202020204" pitchFamily="34" charset="0"/>
                        </a:rPr>
                        <a:t>n</a:t>
                      </a:r>
                      <a:r>
                        <a:rPr lang="en-US" sz="900" spc="-20" dirty="0" err="1">
                          <a:effectLst/>
                          <a:latin typeface="Arial" panose="020B0604020202020204" pitchFamily="34" charset="0"/>
                          <a:ea typeface="Arial" panose="020B0604020202020204" pitchFamily="34" charset="0"/>
                        </a:rPr>
                        <a:t>t</a:t>
                      </a:r>
                      <a:r>
                        <a:rPr lang="en-US" sz="900" spc="10" dirty="0" err="1">
                          <a:effectLst/>
                          <a:latin typeface="Arial" panose="020B0604020202020204" pitchFamily="34" charset="0"/>
                          <a:ea typeface="Arial" panose="020B0604020202020204" pitchFamily="34" charset="0"/>
                        </a:rPr>
                        <a:t>e</a:t>
                      </a:r>
                      <a:r>
                        <a:rPr lang="en-US" sz="900" dirty="0" err="1">
                          <a:effectLst/>
                          <a:latin typeface="Arial" panose="020B0604020202020204" pitchFamily="34" charset="0"/>
                          <a:ea typeface="Arial" panose="020B0604020202020204" pitchFamily="34" charset="0"/>
                        </a:rPr>
                        <a:t>s</a:t>
                      </a:r>
                      <a:r>
                        <a:rPr lang="en-US" sz="900" dirty="0">
                          <a:effectLst/>
                          <a:latin typeface="Arial" panose="020B0604020202020204" pitchFamily="34" charset="0"/>
                          <a:ea typeface="Arial" panose="020B0604020202020204" pitchFamily="34" charset="0"/>
                        </a:rPr>
                        <a:t> </a:t>
                      </a:r>
                      <a:r>
                        <a:rPr lang="en-US" sz="900" spc="-10" dirty="0">
                          <a:effectLst/>
                          <a:latin typeface="Arial" panose="020B0604020202020204" pitchFamily="34" charset="0"/>
                          <a:ea typeface="Arial" panose="020B0604020202020204" pitchFamily="34" charset="0"/>
                        </a:rPr>
                        <a:t>m</a:t>
                      </a:r>
                      <a:r>
                        <a:rPr lang="en-US" sz="900" spc="10" dirty="0">
                          <a:effectLst/>
                          <a:latin typeface="Arial" panose="020B0604020202020204" pitchFamily="34" charset="0"/>
                          <a:ea typeface="Arial" panose="020B0604020202020204" pitchFamily="34" charset="0"/>
                        </a:rPr>
                        <a:t>é</a:t>
                      </a:r>
                      <a:r>
                        <a:rPr lang="en-US" sz="900" spc="5" dirty="0">
                          <a:effectLst/>
                          <a:latin typeface="Arial" panose="020B0604020202020204" pitchFamily="34" charset="0"/>
                          <a:ea typeface="Arial" panose="020B0604020202020204" pitchFamily="34" charset="0"/>
                        </a:rPr>
                        <a:t>t</a:t>
                      </a:r>
                      <a:r>
                        <a:rPr lang="en-US" sz="900" spc="-15" dirty="0">
                          <a:effectLst/>
                          <a:latin typeface="Arial" panose="020B0604020202020204" pitchFamily="34" charset="0"/>
                          <a:ea typeface="Arial" panose="020B0604020202020204" pitchFamily="34" charset="0"/>
                        </a:rPr>
                        <a:t>o</a:t>
                      </a:r>
                      <a:r>
                        <a:rPr lang="en-US" sz="900" spc="10" dirty="0">
                          <a:effectLst/>
                          <a:latin typeface="Arial" panose="020B0604020202020204" pitchFamily="34" charset="0"/>
                          <a:ea typeface="Arial" panose="020B0604020202020204" pitchFamily="34" charset="0"/>
                        </a:rPr>
                        <a:t>do</a:t>
                      </a:r>
                      <a:r>
                        <a:rPr lang="en-US" sz="900" dirty="0">
                          <a:effectLst/>
                          <a:latin typeface="Arial" panose="020B0604020202020204" pitchFamily="34" charset="0"/>
                          <a:ea typeface="Arial" panose="020B0604020202020204" pitchFamily="34" charset="0"/>
                        </a:rPr>
                        <a:t>s   </a:t>
                      </a:r>
                      <a:r>
                        <a:rPr lang="en-US" sz="900" spc="290" dirty="0">
                          <a:effectLst/>
                          <a:latin typeface="Arial" panose="020B0604020202020204" pitchFamily="34" charset="0"/>
                          <a:ea typeface="Arial" panose="020B0604020202020204" pitchFamily="34" charset="0"/>
                        </a:rPr>
                        <a:t> </a:t>
                      </a:r>
                      <a:r>
                        <a:rPr lang="en-US" sz="900" spc="-15" dirty="0">
                          <a:effectLst/>
                          <a:latin typeface="Arial" panose="020B0604020202020204" pitchFamily="34" charset="0"/>
                          <a:ea typeface="Arial" panose="020B0604020202020204" pitchFamily="34" charset="0"/>
                        </a:rPr>
                        <a:t>p</a:t>
                      </a:r>
                      <a:r>
                        <a:rPr lang="en-US" sz="900" spc="10" dirty="0">
                          <a:effectLst/>
                          <a:latin typeface="Arial" panose="020B0604020202020204" pitchFamily="34" charset="0"/>
                          <a:ea typeface="Arial" panose="020B0604020202020204" pitchFamily="34" charset="0"/>
                        </a:rPr>
                        <a:t>a</a:t>
                      </a:r>
                      <a:r>
                        <a:rPr lang="en-US" sz="900" spc="-10" dirty="0">
                          <a:effectLst/>
                          <a:latin typeface="Arial" panose="020B0604020202020204" pitchFamily="34" charset="0"/>
                          <a:ea typeface="Arial" panose="020B0604020202020204" pitchFamily="34" charset="0"/>
                        </a:rPr>
                        <a:t>r</a:t>
                      </a:r>
                      <a:r>
                        <a:rPr lang="en-US" sz="900" dirty="0">
                          <a:effectLst/>
                          <a:latin typeface="Arial" panose="020B0604020202020204" pitchFamily="34" charset="0"/>
                          <a:ea typeface="Arial" panose="020B0604020202020204" pitchFamily="34" charset="0"/>
                        </a:rPr>
                        <a:t>a </a:t>
                      </a:r>
                      <a:r>
                        <a:rPr lang="en-US" sz="900" spc="-5" dirty="0" err="1">
                          <a:effectLst/>
                          <a:latin typeface="Arial" panose="020B0604020202020204" pitchFamily="34" charset="0"/>
                          <a:ea typeface="Arial" panose="020B0604020202020204" pitchFamily="34" charset="0"/>
                        </a:rPr>
                        <a:t>l</a:t>
                      </a:r>
                      <a:r>
                        <a:rPr lang="en-US" sz="900" spc="10" dirty="0" err="1">
                          <a:effectLst/>
                          <a:latin typeface="Arial" panose="020B0604020202020204" pitchFamily="34" charset="0"/>
                          <a:ea typeface="Arial" panose="020B0604020202020204" pitchFamily="34" charset="0"/>
                        </a:rPr>
                        <a:t>og</a:t>
                      </a:r>
                      <a:r>
                        <a:rPr lang="en-US" sz="900" spc="-10" dirty="0" err="1">
                          <a:effectLst/>
                          <a:latin typeface="Arial" panose="020B0604020202020204" pitchFamily="34" charset="0"/>
                          <a:ea typeface="Arial" panose="020B0604020202020204" pitchFamily="34" charset="0"/>
                        </a:rPr>
                        <a:t>r</a:t>
                      </a:r>
                      <a:r>
                        <a:rPr lang="en-US" sz="900" spc="10" dirty="0" err="1">
                          <a:effectLst/>
                          <a:latin typeface="Arial" panose="020B0604020202020204" pitchFamily="34" charset="0"/>
                          <a:ea typeface="Arial" panose="020B0604020202020204" pitchFamily="34" charset="0"/>
                        </a:rPr>
                        <a:t>a</a:t>
                      </a:r>
                      <a:r>
                        <a:rPr lang="en-US" sz="900" spc="-10" dirty="0" err="1">
                          <a:effectLst/>
                          <a:latin typeface="Arial" panose="020B0604020202020204" pitchFamily="34" charset="0"/>
                          <a:ea typeface="Arial" panose="020B0604020202020204" pitchFamily="34" charset="0"/>
                        </a:rPr>
                        <a:t>r</a:t>
                      </a:r>
                      <a:r>
                        <a:rPr lang="en-US" sz="900" spc="-5" dirty="0" err="1">
                          <a:effectLst/>
                          <a:latin typeface="Arial" panose="020B0604020202020204" pitchFamily="34" charset="0"/>
                          <a:ea typeface="Arial" panose="020B0604020202020204" pitchFamily="34" charset="0"/>
                        </a:rPr>
                        <a:t>l</a:t>
                      </a:r>
                      <a:r>
                        <a:rPr lang="en-US" sz="900" dirty="0" err="1">
                          <a:effectLst/>
                          <a:latin typeface="Arial" panose="020B0604020202020204" pitchFamily="34" charset="0"/>
                          <a:ea typeface="Arial" panose="020B0604020202020204" pitchFamily="34" charset="0"/>
                        </a:rPr>
                        <a:t>a</a:t>
                      </a:r>
                      <a:endParaRPr lang="es-MX" sz="900" dirty="0">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3500" marR="40640" algn="just">
                        <a:spcAft>
                          <a:spcPts val="0"/>
                        </a:spcAft>
                      </a:pPr>
                      <a:r>
                        <a:rPr lang="en-US" sz="900" spc="5" dirty="0" err="1">
                          <a:effectLst/>
                          <a:latin typeface="Arial" panose="020B0604020202020204" pitchFamily="34" charset="0"/>
                          <a:ea typeface="Arial" panose="020B0604020202020204" pitchFamily="34" charset="0"/>
                        </a:rPr>
                        <a:t>E</a:t>
                      </a:r>
                      <a:r>
                        <a:rPr lang="en-US" sz="900" dirty="0" err="1">
                          <a:effectLst/>
                          <a:latin typeface="Arial" panose="020B0604020202020204" pitchFamily="34" charset="0"/>
                          <a:ea typeface="Arial" panose="020B0604020202020204" pitchFamily="34" charset="0"/>
                        </a:rPr>
                        <a:t>x</a:t>
                      </a:r>
                      <a:r>
                        <a:rPr lang="en-US" sz="900" spc="-15" dirty="0" err="1">
                          <a:effectLst/>
                          <a:latin typeface="Arial" panose="020B0604020202020204" pitchFamily="34" charset="0"/>
                          <a:ea typeface="Arial" panose="020B0604020202020204" pitchFamily="34" charset="0"/>
                        </a:rPr>
                        <a:t>p</a:t>
                      </a:r>
                      <a:r>
                        <a:rPr lang="en-US" sz="900" spc="10" dirty="0" err="1">
                          <a:effectLst/>
                          <a:latin typeface="Arial" panose="020B0604020202020204" pitchFamily="34" charset="0"/>
                          <a:ea typeface="Arial" panose="020B0604020202020204" pitchFamily="34" charset="0"/>
                        </a:rPr>
                        <a:t>e</a:t>
                      </a:r>
                      <a:r>
                        <a:rPr lang="en-US" sz="900" spc="-10" dirty="0" err="1">
                          <a:effectLst/>
                          <a:latin typeface="Arial" panose="020B0604020202020204" pitchFamily="34" charset="0"/>
                          <a:ea typeface="Arial" panose="020B0604020202020204" pitchFamily="34" charset="0"/>
                        </a:rPr>
                        <a:t>r</a:t>
                      </a:r>
                      <a:r>
                        <a:rPr lang="en-US" sz="900" spc="-5" dirty="0" err="1">
                          <a:effectLst/>
                          <a:latin typeface="Arial" panose="020B0604020202020204" pitchFamily="34" charset="0"/>
                          <a:ea typeface="Arial" panose="020B0604020202020204" pitchFamily="34" charset="0"/>
                        </a:rPr>
                        <a:t>i</a:t>
                      </a:r>
                      <a:r>
                        <a:rPr lang="en-US" sz="900" spc="-10" dirty="0" err="1">
                          <a:effectLst/>
                          <a:latin typeface="Arial" panose="020B0604020202020204" pitchFamily="34" charset="0"/>
                          <a:ea typeface="Arial" panose="020B0604020202020204" pitchFamily="34" charset="0"/>
                        </a:rPr>
                        <a:t>m</a:t>
                      </a:r>
                      <a:r>
                        <a:rPr lang="en-US" sz="900" spc="10" dirty="0" err="1">
                          <a:effectLst/>
                          <a:latin typeface="Arial" panose="020B0604020202020204" pitchFamily="34" charset="0"/>
                          <a:ea typeface="Arial" panose="020B0604020202020204" pitchFamily="34" charset="0"/>
                        </a:rPr>
                        <a:t>en</a:t>
                      </a:r>
                      <a:r>
                        <a:rPr lang="en-US" sz="900" spc="-20" dirty="0" err="1">
                          <a:effectLst/>
                          <a:latin typeface="Arial" panose="020B0604020202020204" pitchFamily="34" charset="0"/>
                          <a:ea typeface="Arial" panose="020B0604020202020204" pitchFamily="34" charset="0"/>
                        </a:rPr>
                        <a:t>t</a:t>
                      </a:r>
                      <a:r>
                        <a:rPr lang="en-US" sz="900" dirty="0" err="1">
                          <a:effectLst/>
                          <a:latin typeface="Arial" panose="020B0604020202020204" pitchFamily="34" charset="0"/>
                          <a:ea typeface="Arial" panose="020B0604020202020204" pitchFamily="34" charset="0"/>
                        </a:rPr>
                        <a:t>a</a:t>
                      </a:r>
                      <a:r>
                        <a:rPr lang="en-US" sz="900" dirty="0">
                          <a:effectLst/>
                          <a:latin typeface="Arial" panose="020B0604020202020204" pitchFamily="34" charset="0"/>
                          <a:ea typeface="Arial" panose="020B0604020202020204" pitchFamily="34" charset="0"/>
                        </a:rPr>
                        <a:t> </a:t>
                      </a:r>
                      <a:r>
                        <a:rPr lang="en-US" sz="900" spc="-5" dirty="0" err="1">
                          <a:effectLst/>
                          <a:latin typeface="Arial" panose="020B0604020202020204" pitchFamily="34" charset="0"/>
                          <a:ea typeface="Arial" panose="020B0604020202020204" pitchFamily="34" charset="0"/>
                        </a:rPr>
                        <a:t>l</a:t>
                      </a:r>
                      <a:r>
                        <a:rPr lang="en-US" sz="900" spc="10" dirty="0" err="1">
                          <a:effectLst/>
                          <a:latin typeface="Arial" panose="020B0604020202020204" pitchFamily="34" charset="0"/>
                          <a:ea typeface="Arial" panose="020B0604020202020204" pitchFamily="34" charset="0"/>
                        </a:rPr>
                        <a:t>o</a:t>
                      </a:r>
                      <a:r>
                        <a:rPr lang="en-US" sz="900" dirty="0" err="1">
                          <a:effectLst/>
                          <a:latin typeface="Arial" panose="020B0604020202020204" pitchFamily="34" charset="0"/>
                          <a:ea typeface="Arial" panose="020B0604020202020204" pitchFamily="34" charset="0"/>
                        </a:rPr>
                        <a:t>s</a:t>
                      </a:r>
                      <a:r>
                        <a:rPr lang="en-US" sz="900" dirty="0">
                          <a:effectLst/>
                          <a:latin typeface="Arial" panose="020B0604020202020204" pitchFamily="34" charset="0"/>
                          <a:ea typeface="Arial" panose="020B0604020202020204" pitchFamily="34" charset="0"/>
                        </a:rPr>
                        <a:t> </a:t>
                      </a:r>
                      <a:r>
                        <a:rPr lang="en-US" sz="900" spc="10" dirty="0" err="1">
                          <a:effectLst/>
                          <a:latin typeface="Arial" panose="020B0604020202020204" pitchFamily="34" charset="0"/>
                          <a:ea typeface="Arial" panose="020B0604020202020204" pitchFamily="34" charset="0"/>
                        </a:rPr>
                        <a:t>d</a:t>
                      </a:r>
                      <a:r>
                        <a:rPr lang="en-US" sz="900" spc="-30" dirty="0" err="1">
                          <a:effectLst/>
                          <a:latin typeface="Arial" panose="020B0604020202020204" pitchFamily="34" charset="0"/>
                          <a:ea typeface="Arial" panose="020B0604020202020204" pitchFamily="34" charset="0"/>
                        </a:rPr>
                        <a:t>i</a:t>
                      </a:r>
                      <a:r>
                        <a:rPr lang="en-US" sz="900" spc="30" dirty="0" err="1">
                          <a:effectLst/>
                          <a:latin typeface="Arial" panose="020B0604020202020204" pitchFamily="34" charset="0"/>
                          <a:ea typeface="Arial" panose="020B0604020202020204" pitchFamily="34" charset="0"/>
                        </a:rPr>
                        <a:t>f</a:t>
                      </a:r>
                      <a:r>
                        <a:rPr lang="en-US" sz="900" spc="10" dirty="0" err="1">
                          <a:effectLst/>
                          <a:latin typeface="Arial" panose="020B0604020202020204" pitchFamily="34" charset="0"/>
                          <a:ea typeface="Arial" panose="020B0604020202020204" pitchFamily="34" charset="0"/>
                        </a:rPr>
                        <a:t>e</a:t>
                      </a:r>
                      <a:r>
                        <a:rPr lang="en-US" sz="900" spc="-10" dirty="0" err="1">
                          <a:effectLst/>
                          <a:latin typeface="Arial" panose="020B0604020202020204" pitchFamily="34" charset="0"/>
                          <a:ea typeface="Arial" panose="020B0604020202020204" pitchFamily="34" charset="0"/>
                        </a:rPr>
                        <a:t>r</a:t>
                      </a:r>
                      <a:r>
                        <a:rPr lang="en-US" sz="900" spc="-15" dirty="0" err="1">
                          <a:effectLst/>
                          <a:latin typeface="Arial" panose="020B0604020202020204" pitchFamily="34" charset="0"/>
                          <a:ea typeface="Arial" panose="020B0604020202020204" pitchFamily="34" charset="0"/>
                        </a:rPr>
                        <a:t>e</a:t>
                      </a:r>
                      <a:r>
                        <a:rPr lang="en-US" sz="900" spc="10" dirty="0" err="1">
                          <a:effectLst/>
                          <a:latin typeface="Arial" panose="020B0604020202020204" pitchFamily="34" charset="0"/>
                          <a:ea typeface="Arial" panose="020B0604020202020204" pitchFamily="34" charset="0"/>
                        </a:rPr>
                        <a:t>n</a:t>
                      </a:r>
                      <a:r>
                        <a:rPr lang="en-US" sz="900" spc="-20" dirty="0" err="1">
                          <a:effectLst/>
                          <a:latin typeface="Arial" panose="020B0604020202020204" pitchFamily="34" charset="0"/>
                          <a:ea typeface="Arial" panose="020B0604020202020204" pitchFamily="34" charset="0"/>
                        </a:rPr>
                        <a:t>t</a:t>
                      </a:r>
                      <a:r>
                        <a:rPr lang="en-US" sz="900" spc="10" dirty="0" err="1">
                          <a:effectLst/>
                          <a:latin typeface="Arial" panose="020B0604020202020204" pitchFamily="34" charset="0"/>
                          <a:ea typeface="Arial" panose="020B0604020202020204" pitchFamily="34" charset="0"/>
                        </a:rPr>
                        <a:t>e</a:t>
                      </a:r>
                      <a:r>
                        <a:rPr lang="en-US" sz="900" dirty="0" err="1">
                          <a:effectLst/>
                          <a:latin typeface="Arial" panose="020B0604020202020204" pitchFamily="34" charset="0"/>
                          <a:ea typeface="Arial" panose="020B0604020202020204" pitchFamily="34" charset="0"/>
                        </a:rPr>
                        <a:t>s</a:t>
                      </a:r>
                      <a:r>
                        <a:rPr lang="en-US" sz="900" dirty="0">
                          <a:effectLst/>
                          <a:latin typeface="Arial" panose="020B0604020202020204" pitchFamily="34" charset="0"/>
                          <a:ea typeface="Arial" panose="020B0604020202020204" pitchFamily="34" charset="0"/>
                        </a:rPr>
                        <a:t> </a:t>
                      </a:r>
                      <a:r>
                        <a:rPr lang="en-US" sz="900" spc="-30" dirty="0">
                          <a:effectLst/>
                          <a:latin typeface="Arial" panose="020B0604020202020204" pitchFamily="34" charset="0"/>
                          <a:ea typeface="Arial" panose="020B0604020202020204" pitchFamily="34" charset="0"/>
                        </a:rPr>
                        <a:t>m</a:t>
                      </a:r>
                      <a:r>
                        <a:rPr lang="en-US" sz="900" spc="10" dirty="0">
                          <a:effectLst/>
                          <a:latin typeface="Arial" panose="020B0604020202020204" pitchFamily="34" charset="0"/>
                          <a:ea typeface="Arial" panose="020B0604020202020204" pitchFamily="34" charset="0"/>
                        </a:rPr>
                        <a:t>é</a:t>
                      </a:r>
                      <a:r>
                        <a:rPr lang="en-US" sz="900" spc="5" dirty="0">
                          <a:effectLst/>
                          <a:latin typeface="Arial" panose="020B0604020202020204" pitchFamily="34" charset="0"/>
                          <a:ea typeface="Arial" panose="020B0604020202020204" pitchFamily="34" charset="0"/>
                        </a:rPr>
                        <a:t>t</a:t>
                      </a:r>
                      <a:r>
                        <a:rPr lang="en-US" sz="900" spc="-15" dirty="0">
                          <a:effectLst/>
                          <a:latin typeface="Arial" panose="020B0604020202020204" pitchFamily="34" charset="0"/>
                          <a:ea typeface="Arial" panose="020B0604020202020204" pitchFamily="34" charset="0"/>
                        </a:rPr>
                        <a:t>o</a:t>
                      </a:r>
                      <a:r>
                        <a:rPr lang="en-US" sz="900" spc="10" dirty="0">
                          <a:effectLst/>
                          <a:latin typeface="Arial" panose="020B0604020202020204" pitchFamily="34" charset="0"/>
                          <a:ea typeface="Arial" panose="020B0604020202020204" pitchFamily="34" charset="0"/>
                        </a:rPr>
                        <a:t>do</a:t>
                      </a:r>
                      <a:r>
                        <a:rPr lang="en-US" sz="900" dirty="0">
                          <a:effectLst/>
                          <a:latin typeface="Arial" panose="020B0604020202020204" pitchFamily="34" charset="0"/>
                          <a:ea typeface="Arial" panose="020B0604020202020204" pitchFamily="34" charset="0"/>
                        </a:rPr>
                        <a:t>s </a:t>
                      </a:r>
                      <a:r>
                        <a:rPr lang="en-US" sz="900" spc="10" dirty="0">
                          <a:effectLst/>
                          <a:latin typeface="Arial" panose="020B0604020202020204" pitchFamily="34" charset="0"/>
                          <a:ea typeface="Arial" panose="020B0604020202020204" pitchFamily="34" charset="0"/>
                        </a:rPr>
                        <a:t>d</a:t>
                      </a:r>
                      <a:r>
                        <a:rPr lang="en-US" sz="900" dirty="0">
                          <a:effectLst/>
                          <a:latin typeface="Arial" panose="020B0604020202020204" pitchFamily="34" charset="0"/>
                          <a:ea typeface="Arial" panose="020B0604020202020204" pitchFamily="34" charset="0"/>
                        </a:rPr>
                        <a:t>e      </a:t>
                      </a:r>
                      <a:r>
                        <a:rPr lang="en-US" sz="900" spc="300" dirty="0">
                          <a:effectLst/>
                          <a:latin typeface="Arial" panose="020B0604020202020204" pitchFamily="34" charset="0"/>
                          <a:ea typeface="Arial" panose="020B0604020202020204" pitchFamily="34" charset="0"/>
                        </a:rPr>
                        <a:t> </a:t>
                      </a:r>
                      <a:r>
                        <a:rPr lang="en-US" sz="900" spc="-25" dirty="0" err="1">
                          <a:effectLst/>
                          <a:latin typeface="Arial" panose="020B0604020202020204" pitchFamily="34" charset="0"/>
                          <a:ea typeface="Arial" panose="020B0604020202020204" pitchFamily="34" charset="0"/>
                        </a:rPr>
                        <a:t>c</a:t>
                      </a:r>
                      <a:r>
                        <a:rPr lang="en-US" sz="900" spc="10" dirty="0" err="1">
                          <a:effectLst/>
                          <a:latin typeface="Arial" panose="020B0604020202020204" pitchFamily="34" charset="0"/>
                          <a:ea typeface="Arial" panose="020B0604020202020204" pitchFamily="34" charset="0"/>
                        </a:rPr>
                        <a:t>o</a:t>
                      </a:r>
                      <a:r>
                        <a:rPr lang="en-US" sz="900" spc="-10" dirty="0" err="1">
                          <a:effectLst/>
                          <a:latin typeface="Arial" panose="020B0604020202020204" pitchFamily="34" charset="0"/>
                          <a:ea typeface="Arial" panose="020B0604020202020204" pitchFamily="34" charset="0"/>
                        </a:rPr>
                        <a:t>m</a:t>
                      </a:r>
                      <a:r>
                        <a:rPr lang="en-US" sz="900" spc="-15" dirty="0" err="1">
                          <a:effectLst/>
                          <a:latin typeface="Arial" panose="020B0604020202020204" pitchFamily="34" charset="0"/>
                          <a:ea typeface="Arial" panose="020B0604020202020204" pitchFamily="34" charset="0"/>
                        </a:rPr>
                        <a:t>p</a:t>
                      </a:r>
                      <a:r>
                        <a:rPr lang="en-US" sz="900" spc="10" dirty="0" err="1">
                          <a:effectLst/>
                          <a:latin typeface="Arial" panose="020B0604020202020204" pitchFamily="34" charset="0"/>
                          <a:ea typeface="Arial" panose="020B0604020202020204" pitchFamily="34" charset="0"/>
                        </a:rPr>
                        <a:t>o</a:t>
                      </a:r>
                      <a:r>
                        <a:rPr lang="en-US" sz="900" dirty="0" err="1">
                          <a:effectLst/>
                          <a:latin typeface="Arial" panose="020B0604020202020204" pitchFamily="34" charset="0"/>
                          <a:ea typeface="Arial" panose="020B0604020202020204" pitchFamily="34" charset="0"/>
                        </a:rPr>
                        <a:t>s</a:t>
                      </a:r>
                      <a:r>
                        <a:rPr lang="en-US" sz="900" spc="-5" dirty="0" err="1">
                          <a:effectLst/>
                          <a:latin typeface="Arial" panose="020B0604020202020204" pitchFamily="34" charset="0"/>
                          <a:ea typeface="Arial" panose="020B0604020202020204" pitchFamily="34" charset="0"/>
                        </a:rPr>
                        <a:t>i</a:t>
                      </a:r>
                      <a:r>
                        <a:rPr lang="en-US" sz="900" dirty="0" err="1">
                          <a:effectLst/>
                          <a:latin typeface="Arial" panose="020B0604020202020204" pitchFamily="34" charset="0"/>
                          <a:ea typeface="Arial" panose="020B0604020202020204" pitchFamily="34" charset="0"/>
                        </a:rPr>
                        <a:t>c</a:t>
                      </a:r>
                      <a:r>
                        <a:rPr lang="en-US" sz="900" spc="-5" dirty="0" err="1">
                          <a:effectLst/>
                          <a:latin typeface="Arial" panose="020B0604020202020204" pitchFamily="34" charset="0"/>
                          <a:ea typeface="Arial" panose="020B0604020202020204" pitchFamily="34" charset="0"/>
                        </a:rPr>
                        <a:t>i</a:t>
                      </a:r>
                      <a:r>
                        <a:rPr lang="en-US" sz="900" spc="10" dirty="0" err="1">
                          <a:effectLst/>
                          <a:latin typeface="Arial" panose="020B0604020202020204" pitchFamily="34" charset="0"/>
                          <a:ea typeface="Arial" panose="020B0604020202020204" pitchFamily="34" charset="0"/>
                        </a:rPr>
                        <a:t>ó</a:t>
                      </a:r>
                      <a:r>
                        <a:rPr lang="en-US" sz="900" dirty="0" err="1">
                          <a:effectLst/>
                          <a:latin typeface="Arial" panose="020B0604020202020204" pitchFamily="34" charset="0"/>
                          <a:ea typeface="Arial" panose="020B0604020202020204" pitchFamily="34" charset="0"/>
                        </a:rPr>
                        <a:t>n</a:t>
                      </a:r>
                      <a:endParaRPr lang="es-MX" sz="900" dirty="0">
                        <a:effectLst/>
                        <a:latin typeface="Times New Roman" panose="02020603050405020304" pitchFamily="18" charset="0"/>
                        <a:ea typeface="Times New Roman" panose="02020603050405020304" pitchFamily="18" charset="0"/>
                      </a:endParaRPr>
                    </a:p>
                    <a:p>
                      <a:pPr marL="63500" marR="772160" algn="just">
                        <a:spcBef>
                          <a:spcPts val="10"/>
                        </a:spcBef>
                        <a:spcAft>
                          <a:spcPts val="0"/>
                        </a:spcAft>
                      </a:pPr>
                      <a:r>
                        <a:rPr lang="en-US" sz="900" spc="10" dirty="0" err="1">
                          <a:effectLst/>
                          <a:latin typeface="Arial" panose="020B0604020202020204" pitchFamily="34" charset="0"/>
                          <a:ea typeface="Arial" panose="020B0604020202020204" pitchFamily="34" charset="0"/>
                        </a:rPr>
                        <a:t>p</a:t>
                      </a:r>
                      <a:r>
                        <a:rPr lang="en-US" sz="900" spc="-5" dirty="0" err="1">
                          <a:effectLst/>
                          <a:latin typeface="Arial" panose="020B0604020202020204" pitchFamily="34" charset="0"/>
                          <a:ea typeface="Arial" panose="020B0604020202020204" pitchFamily="34" charset="0"/>
                        </a:rPr>
                        <a:t>l</a:t>
                      </a:r>
                      <a:r>
                        <a:rPr lang="en-US" sz="900" spc="10" dirty="0" err="1">
                          <a:effectLst/>
                          <a:latin typeface="Arial" panose="020B0604020202020204" pitchFamily="34" charset="0"/>
                          <a:ea typeface="Arial" panose="020B0604020202020204" pitchFamily="34" charset="0"/>
                        </a:rPr>
                        <a:t>á</a:t>
                      </a:r>
                      <a:r>
                        <a:rPr lang="en-US" sz="900" dirty="0" err="1">
                          <a:effectLst/>
                          <a:latin typeface="Arial" panose="020B0604020202020204" pitchFamily="34" charset="0"/>
                          <a:ea typeface="Arial" panose="020B0604020202020204" pitchFamily="34" charset="0"/>
                        </a:rPr>
                        <a:t>s</a:t>
                      </a:r>
                      <a:r>
                        <a:rPr lang="en-US" sz="900" spc="5" dirty="0" err="1">
                          <a:effectLst/>
                          <a:latin typeface="Arial" panose="020B0604020202020204" pitchFamily="34" charset="0"/>
                          <a:ea typeface="Arial" panose="020B0604020202020204" pitchFamily="34" charset="0"/>
                        </a:rPr>
                        <a:t>t</a:t>
                      </a:r>
                      <a:r>
                        <a:rPr lang="en-US" sz="900" spc="-5" dirty="0" err="1">
                          <a:effectLst/>
                          <a:latin typeface="Arial" panose="020B0604020202020204" pitchFamily="34" charset="0"/>
                          <a:ea typeface="Arial" panose="020B0604020202020204" pitchFamily="34" charset="0"/>
                        </a:rPr>
                        <a:t>i</a:t>
                      </a:r>
                      <a:r>
                        <a:rPr lang="en-US" sz="900" spc="-25" dirty="0" err="1">
                          <a:effectLst/>
                          <a:latin typeface="Arial" panose="020B0604020202020204" pitchFamily="34" charset="0"/>
                          <a:ea typeface="Arial" panose="020B0604020202020204" pitchFamily="34" charset="0"/>
                        </a:rPr>
                        <a:t>c</a:t>
                      </a:r>
                      <a:r>
                        <a:rPr lang="en-US" sz="900" spc="10" dirty="0" err="1">
                          <a:effectLst/>
                          <a:latin typeface="Arial" panose="020B0604020202020204" pitchFamily="34" charset="0"/>
                          <a:ea typeface="Arial" panose="020B0604020202020204" pitchFamily="34" charset="0"/>
                        </a:rPr>
                        <a:t>a</a:t>
                      </a:r>
                      <a:r>
                        <a:rPr lang="en-US" sz="900" dirty="0">
                          <a:effectLst/>
                          <a:latin typeface="Arial" panose="020B0604020202020204" pitchFamily="34" charset="0"/>
                          <a:ea typeface="Arial" panose="020B0604020202020204" pitchFamily="34" charset="0"/>
                        </a:rPr>
                        <a:t>.</a:t>
                      </a:r>
                      <a:endParaRPr lang="es-MX" sz="900" dirty="0">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3500" marR="38735" algn="just">
                        <a:spcAft>
                          <a:spcPts val="0"/>
                        </a:spcAft>
                      </a:pPr>
                      <a:r>
                        <a:rPr lang="en-US" sz="900" spc="5" dirty="0" err="1">
                          <a:effectLst/>
                          <a:latin typeface="Arial" panose="020B0604020202020204" pitchFamily="34" charset="0"/>
                          <a:ea typeface="Arial" panose="020B0604020202020204" pitchFamily="34" charset="0"/>
                        </a:rPr>
                        <a:t>S</a:t>
                      </a:r>
                      <a:r>
                        <a:rPr lang="en-US" sz="900" spc="10" dirty="0" err="1">
                          <a:effectLst/>
                          <a:latin typeface="Arial" panose="020B0604020202020204" pitchFamily="34" charset="0"/>
                          <a:ea typeface="Arial" panose="020B0604020202020204" pitchFamily="34" charset="0"/>
                        </a:rPr>
                        <a:t>e</a:t>
                      </a:r>
                      <a:r>
                        <a:rPr lang="en-US" sz="900" spc="-5" dirty="0" err="1">
                          <a:effectLst/>
                          <a:latin typeface="Arial" panose="020B0604020202020204" pitchFamily="34" charset="0"/>
                          <a:ea typeface="Arial" panose="020B0604020202020204" pitchFamily="34" charset="0"/>
                        </a:rPr>
                        <a:t>l</a:t>
                      </a:r>
                      <a:r>
                        <a:rPr lang="en-US" sz="900" spc="10" dirty="0" err="1">
                          <a:effectLst/>
                          <a:latin typeface="Arial" panose="020B0604020202020204" pitchFamily="34" charset="0"/>
                          <a:ea typeface="Arial" panose="020B0604020202020204" pitchFamily="34" charset="0"/>
                        </a:rPr>
                        <a:t>e</a:t>
                      </a:r>
                      <a:r>
                        <a:rPr lang="en-US" sz="900" dirty="0" err="1">
                          <a:effectLst/>
                          <a:latin typeface="Arial" panose="020B0604020202020204" pitchFamily="34" charset="0"/>
                          <a:ea typeface="Arial" panose="020B0604020202020204" pitchFamily="34" charset="0"/>
                        </a:rPr>
                        <a:t>cc</a:t>
                      </a:r>
                      <a:r>
                        <a:rPr lang="en-US" sz="900" spc="-30" dirty="0" err="1">
                          <a:effectLst/>
                          <a:latin typeface="Arial" panose="020B0604020202020204" pitchFamily="34" charset="0"/>
                          <a:ea typeface="Arial" panose="020B0604020202020204" pitchFamily="34" charset="0"/>
                        </a:rPr>
                        <a:t>i</a:t>
                      </a:r>
                      <a:r>
                        <a:rPr lang="en-US" sz="900" spc="10" dirty="0" err="1">
                          <a:effectLst/>
                          <a:latin typeface="Arial" panose="020B0604020202020204" pitchFamily="34" charset="0"/>
                          <a:ea typeface="Arial" panose="020B0604020202020204" pitchFamily="34" charset="0"/>
                        </a:rPr>
                        <a:t>o</a:t>
                      </a:r>
                      <a:r>
                        <a:rPr lang="en-US" sz="900" spc="-15" dirty="0" err="1">
                          <a:effectLst/>
                          <a:latin typeface="Arial" panose="020B0604020202020204" pitchFamily="34" charset="0"/>
                          <a:ea typeface="Arial" panose="020B0604020202020204" pitchFamily="34" charset="0"/>
                        </a:rPr>
                        <a:t>n</a:t>
                      </a:r>
                      <a:r>
                        <a:rPr lang="en-US" sz="900" dirty="0" err="1">
                          <a:effectLst/>
                          <a:latin typeface="Arial" panose="020B0604020202020204" pitchFamily="34" charset="0"/>
                          <a:ea typeface="Arial" panose="020B0604020202020204" pitchFamily="34" charset="0"/>
                        </a:rPr>
                        <a:t>a</a:t>
                      </a:r>
                      <a:r>
                        <a:rPr lang="en-US" sz="900" dirty="0">
                          <a:effectLst/>
                          <a:latin typeface="Arial" panose="020B0604020202020204" pitchFamily="34" charset="0"/>
                          <a:ea typeface="Arial" panose="020B0604020202020204" pitchFamily="34" charset="0"/>
                        </a:rPr>
                        <a:t> </a:t>
                      </a:r>
                      <a:r>
                        <a:rPr lang="en-US" sz="900" spc="10" dirty="0">
                          <a:effectLst/>
                          <a:latin typeface="Arial" panose="020B0604020202020204" pitchFamily="34" charset="0"/>
                          <a:ea typeface="Arial" panose="020B0604020202020204" pitchFamily="34" charset="0"/>
                        </a:rPr>
                        <a:t>u</a:t>
                      </a:r>
                      <a:r>
                        <a:rPr lang="en-US" sz="900" dirty="0">
                          <a:effectLst/>
                          <a:latin typeface="Arial" panose="020B0604020202020204" pitchFamily="34" charset="0"/>
                          <a:ea typeface="Arial" panose="020B0604020202020204" pitchFamily="34" charset="0"/>
                        </a:rPr>
                        <a:t>n </a:t>
                      </a:r>
                      <a:r>
                        <a:rPr lang="en-US" sz="900" spc="-10" dirty="0" err="1">
                          <a:effectLst/>
                          <a:latin typeface="Arial" panose="020B0604020202020204" pitchFamily="34" charset="0"/>
                          <a:ea typeface="Arial" panose="020B0604020202020204" pitchFamily="34" charset="0"/>
                        </a:rPr>
                        <a:t>m</a:t>
                      </a:r>
                      <a:r>
                        <a:rPr lang="en-US" sz="900" spc="10" dirty="0" err="1">
                          <a:effectLst/>
                          <a:latin typeface="Arial" panose="020B0604020202020204" pitchFamily="34" charset="0"/>
                          <a:ea typeface="Arial" panose="020B0604020202020204" pitchFamily="34" charset="0"/>
                        </a:rPr>
                        <a:t>é</a:t>
                      </a:r>
                      <a:r>
                        <a:rPr lang="en-US" sz="900" spc="5" dirty="0" err="1">
                          <a:effectLst/>
                          <a:latin typeface="Arial" panose="020B0604020202020204" pitchFamily="34" charset="0"/>
                          <a:ea typeface="Arial" panose="020B0604020202020204" pitchFamily="34" charset="0"/>
                        </a:rPr>
                        <a:t>t</a:t>
                      </a:r>
                      <a:r>
                        <a:rPr lang="en-US" sz="900" spc="-15" dirty="0" err="1">
                          <a:effectLst/>
                          <a:latin typeface="Arial" panose="020B0604020202020204" pitchFamily="34" charset="0"/>
                          <a:ea typeface="Arial" panose="020B0604020202020204" pitchFamily="34" charset="0"/>
                        </a:rPr>
                        <a:t>o</a:t>
                      </a:r>
                      <a:r>
                        <a:rPr lang="en-US" sz="900" spc="10" dirty="0" err="1">
                          <a:effectLst/>
                          <a:latin typeface="Arial" panose="020B0604020202020204" pitchFamily="34" charset="0"/>
                          <a:ea typeface="Arial" panose="020B0604020202020204" pitchFamily="34" charset="0"/>
                        </a:rPr>
                        <a:t>d</a:t>
                      </a:r>
                      <a:r>
                        <a:rPr lang="en-US" sz="900" dirty="0" err="1">
                          <a:effectLst/>
                          <a:latin typeface="Arial" panose="020B0604020202020204" pitchFamily="34" charset="0"/>
                          <a:ea typeface="Arial" panose="020B0604020202020204" pitchFamily="34" charset="0"/>
                        </a:rPr>
                        <a:t>o</a:t>
                      </a:r>
                      <a:r>
                        <a:rPr lang="en-US" sz="900" dirty="0">
                          <a:effectLst/>
                          <a:latin typeface="Arial" panose="020B0604020202020204" pitchFamily="34" charset="0"/>
                          <a:ea typeface="Arial" panose="020B0604020202020204" pitchFamily="34" charset="0"/>
                        </a:rPr>
                        <a:t> </a:t>
                      </a:r>
                      <a:r>
                        <a:rPr lang="en-US" sz="900" spc="10" dirty="0">
                          <a:effectLst/>
                          <a:latin typeface="Arial" panose="020B0604020202020204" pitchFamily="34" charset="0"/>
                          <a:ea typeface="Arial" panose="020B0604020202020204" pitchFamily="34" charset="0"/>
                        </a:rPr>
                        <a:t>d</a:t>
                      </a:r>
                      <a:r>
                        <a:rPr lang="en-US" sz="900" dirty="0">
                          <a:effectLst/>
                          <a:latin typeface="Arial" panose="020B0604020202020204" pitchFamily="34" charset="0"/>
                          <a:ea typeface="Arial" panose="020B0604020202020204" pitchFamily="34" charset="0"/>
                        </a:rPr>
                        <a:t>e </a:t>
                      </a:r>
                      <a:r>
                        <a:rPr lang="en-US" sz="900" dirty="0" err="1">
                          <a:effectLst/>
                          <a:latin typeface="Arial" panose="020B0604020202020204" pitchFamily="34" charset="0"/>
                          <a:ea typeface="Arial" panose="020B0604020202020204" pitchFamily="34" charset="0"/>
                        </a:rPr>
                        <a:t>c</a:t>
                      </a:r>
                      <a:r>
                        <a:rPr lang="en-US" sz="900" spc="10" dirty="0" err="1">
                          <a:effectLst/>
                          <a:latin typeface="Arial" panose="020B0604020202020204" pitchFamily="34" charset="0"/>
                          <a:ea typeface="Arial" panose="020B0604020202020204" pitchFamily="34" charset="0"/>
                        </a:rPr>
                        <a:t>o</a:t>
                      </a:r>
                      <a:r>
                        <a:rPr lang="en-US" sz="900" spc="-10" dirty="0" err="1">
                          <a:effectLst/>
                          <a:latin typeface="Arial" panose="020B0604020202020204" pitchFamily="34" charset="0"/>
                          <a:ea typeface="Arial" panose="020B0604020202020204" pitchFamily="34" charset="0"/>
                        </a:rPr>
                        <a:t>m</a:t>
                      </a:r>
                      <a:r>
                        <a:rPr lang="en-US" sz="900" spc="10" dirty="0" err="1">
                          <a:effectLst/>
                          <a:latin typeface="Arial" panose="020B0604020202020204" pitchFamily="34" charset="0"/>
                          <a:ea typeface="Arial" panose="020B0604020202020204" pitchFamily="34" charset="0"/>
                        </a:rPr>
                        <a:t>p</a:t>
                      </a:r>
                      <a:r>
                        <a:rPr lang="en-US" sz="900" spc="-15" dirty="0" err="1">
                          <a:effectLst/>
                          <a:latin typeface="Arial" panose="020B0604020202020204" pitchFamily="34" charset="0"/>
                          <a:ea typeface="Arial" panose="020B0604020202020204" pitchFamily="34" charset="0"/>
                        </a:rPr>
                        <a:t>o</a:t>
                      </a:r>
                      <a:r>
                        <a:rPr lang="en-US" sz="900" dirty="0" err="1">
                          <a:effectLst/>
                          <a:latin typeface="Arial" panose="020B0604020202020204" pitchFamily="34" charset="0"/>
                          <a:ea typeface="Arial" panose="020B0604020202020204" pitchFamily="34" charset="0"/>
                        </a:rPr>
                        <a:t>s</a:t>
                      </a:r>
                      <a:r>
                        <a:rPr lang="en-US" sz="900" spc="-5" dirty="0" err="1">
                          <a:effectLst/>
                          <a:latin typeface="Arial" panose="020B0604020202020204" pitchFamily="34" charset="0"/>
                          <a:ea typeface="Arial" panose="020B0604020202020204" pitchFamily="34" charset="0"/>
                        </a:rPr>
                        <a:t>i</a:t>
                      </a:r>
                      <a:r>
                        <a:rPr lang="en-US" sz="900" dirty="0" err="1">
                          <a:effectLst/>
                          <a:latin typeface="Arial" panose="020B0604020202020204" pitchFamily="34" charset="0"/>
                          <a:ea typeface="Arial" panose="020B0604020202020204" pitchFamily="34" charset="0"/>
                        </a:rPr>
                        <a:t>c</a:t>
                      </a:r>
                      <a:r>
                        <a:rPr lang="en-US" sz="900" spc="-5" dirty="0" err="1">
                          <a:effectLst/>
                          <a:latin typeface="Arial" panose="020B0604020202020204" pitchFamily="34" charset="0"/>
                          <a:ea typeface="Arial" panose="020B0604020202020204" pitchFamily="34" charset="0"/>
                        </a:rPr>
                        <a:t>i</a:t>
                      </a:r>
                      <a:r>
                        <a:rPr lang="en-US" sz="900" spc="10" dirty="0" err="1">
                          <a:effectLst/>
                          <a:latin typeface="Arial" panose="020B0604020202020204" pitchFamily="34" charset="0"/>
                          <a:ea typeface="Arial" panose="020B0604020202020204" pitchFamily="34" charset="0"/>
                        </a:rPr>
                        <a:t>ó</a:t>
                      </a:r>
                      <a:r>
                        <a:rPr lang="en-US" sz="900" dirty="0" err="1">
                          <a:effectLst/>
                          <a:latin typeface="Arial" panose="020B0604020202020204" pitchFamily="34" charset="0"/>
                          <a:ea typeface="Arial" panose="020B0604020202020204" pitchFamily="34" charset="0"/>
                        </a:rPr>
                        <a:t>n</a:t>
                      </a:r>
                      <a:endParaRPr lang="es-MX" sz="900" dirty="0">
                        <a:effectLst/>
                        <a:latin typeface="Times New Roman" panose="02020603050405020304" pitchFamily="18" charset="0"/>
                        <a:ea typeface="Times New Roman" panose="02020603050405020304" pitchFamily="18" charset="0"/>
                      </a:endParaRPr>
                    </a:p>
                    <a:p>
                      <a:pPr marL="63500" marR="37465" algn="just">
                        <a:spcBef>
                          <a:spcPts val="15"/>
                        </a:spcBef>
                        <a:spcAft>
                          <a:spcPts val="0"/>
                        </a:spcAft>
                      </a:pPr>
                      <a:r>
                        <a:rPr lang="en-US" sz="900" spc="10" dirty="0" err="1">
                          <a:effectLst/>
                          <a:latin typeface="Arial" panose="020B0604020202020204" pitchFamily="34" charset="0"/>
                          <a:ea typeface="Arial" panose="020B0604020202020204" pitchFamily="34" charset="0"/>
                        </a:rPr>
                        <a:t>p</a:t>
                      </a:r>
                      <a:r>
                        <a:rPr lang="en-US" sz="900" spc="-5" dirty="0" err="1">
                          <a:effectLst/>
                          <a:latin typeface="Arial" panose="020B0604020202020204" pitchFamily="34" charset="0"/>
                          <a:ea typeface="Arial" panose="020B0604020202020204" pitchFamily="34" charset="0"/>
                        </a:rPr>
                        <a:t>l</a:t>
                      </a:r>
                      <a:r>
                        <a:rPr lang="en-US" sz="900" spc="10" dirty="0" err="1">
                          <a:effectLst/>
                          <a:latin typeface="Arial" panose="020B0604020202020204" pitchFamily="34" charset="0"/>
                          <a:ea typeface="Arial" panose="020B0604020202020204" pitchFamily="34" charset="0"/>
                        </a:rPr>
                        <a:t>á</a:t>
                      </a:r>
                      <a:r>
                        <a:rPr lang="en-US" sz="900" dirty="0" err="1">
                          <a:effectLst/>
                          <a:latin typeface="Arial" panose="020B0604020202020204" pitchFamily="34" charset="0"/>
                          <a:ea typeface="Arial" panose="020B0604020202020204" pitchFamily="34" charset="0"/>
                        </a:rPr>
                        <a:t>s</a:t>
                      </a:r>
                      <a:r>
                        <a:rPr lang="en-US" sz="900" spc="5" dirty="0" err="1">
                          <a:effectLst/>
                          <a:latin typeface="Arial" panose="020B0604020202020204" pitchFamily="34" charset="0"/>
                          <a:ea typeface="Arial" panose="020B0604020202020204" pitchFamily="34" charset="0"/>
                        </a:rPr>
                        <a:t>t</a:t>
                      </a:r>
                      <a:r>
                        <a:rPr lang="en-US" sz="900" spc="-5" dirty="0" err="1">
                          <a:effectLst/>
                          <a:latin typeface="Arial" panose="020B0604020202020204" pitchFamily="34" charset="0"/>
                          <a:ea typeface="Arial" panose="020B0604020202020204" pitchFamily="34" charset="0"/>
                        </a:rPr>
                        <a:t>i</a:t>
                      </a:r>
                      <a:r>
                        <a:rPr lang="en-US" sz="900" spc="-25" dirty="0" err="1">
                          <a:effectLst/>
                          <a:latin typeface="Arial" panose="020B0604020202020204" pitchFamily="34" charset="0"/>
                          <a:ea typeface="Arial" panose="020B0604020202020204" pitchFamily="34" charset="0"/>
                        </a:rPr>
                        <a:t>c</a:t>
                      </a:r>
                      <a:r>
                        <a:rPr lang="en-US" sz="900" dirty="0" err="1">
                          <a:effectLst/>
                          <a:latin typeface="Arial" panose="020B0604020202020204" pitchFamily="34" charset="0"/>
                          <a:ea typeface="Arial" panose="020B0604020202020204" pitchFamily="34" charset="0"/>
                        </a:rPr>
                        <a:t>a</a:t>
                      </a:r>
                      <a:r>
                        <a:rPr lang="en-US" sz="900" dirty="0">
                          <a:effectLst/>
                          <a:latin typeface="Arial" panose="020B0604020202020204" pitchFamily="34" charset="0"/>
                          <a:ea typeface="Arial" panose="020B0604020202020204" pitchFamily="34" charset="0"/>
                        </a:rPr>
                        <a:t> </a:t>
                      </a:r>
                      <a:r>
                        <a:rPr lang="en-US" sz="900" spc="10" dirty="0">
                          <a:effectLst/>
                          <a:latin typeface="Arial" panose="020B0604020202020204" pitchFamily="34" charset="0"/>
                          <a:ea typeface="Arial" panose="020B0604020202020204" pitchFamily="34" charset="0"/>
                        </a:rPr>
                        <a:t>d</a:t>
                      </a:r>
                      <a:r>
                        <a:rPr lang="en-US" sz="900" dirty="0">
                          <a:effectLst/>
                          <a:latin typeface="Arial" panose="020B0604020202020204" pitchFamily="34" charset="0"/>
                          <a:ea typeface="Arial" panose="020B0604020202020204" pitchFamily="34" charset="0"/>
                        </a:rPr>
                        <a:t>e </a:t>
                      </a:r>
                      <a:r>
                        <a:rPr lang="en-US" sz="900" spc="10" dirty="0" err="1">
                          <a:effectLst/>
                          <a:latin typeface="Arial" panose="020B0604020202020204" pitchFamily="34" charset="0"/>
                          <a:ea typeface="Arial" panose="020B0604020202020204" pitchFamily="34" charset="0"/>
                        </a:rPr>
                        <a:t>a</a:t>
                      </a:r>
                      <a:r>
                        <a:rPr lang="en-US" sz="900" dirty="0" err="1">
                          <a:effectLst/>
                          <a:latin typeface="Arial" panose="020B0604020202020204" pitchFamily="34" charset="0"/>
                          <a:ea typeface="Arial" panose="020B0604020202020204" pitchFamily="34" charset="0"/>
                        </a:rPr>
                        <a:t>c</a:t>
                      </a:r>
                      <a:r>
                        <a:rPr lang="en-US" sz="900" spc="-15" dirty="0" err="1">
                          <a:effectLst/>
                          <a:latin typeface="Arial" panose="020B0604020202020204" pitchFamily="34" charset="0"/>
                          <a:ea typeface="Arial" panose="020B0604020202020204" pitchFamily="34" charset="0"/>
                        </a:rPr>
                        <a:t>u</a:t>
                      </a:r>
                      <a:r>
                        <a:rPr lang="en-US" sz="900" spc="10" dirty="0" err="1">
                          <a:effectLst/>
                          <a:latin typeface="Arial" panose="020B0604020202020204" pitchFamily="34" charset="0"/>
                          <a:ea typeface="Arial" panose="020B0604020202020204" pitchFamily="34" charset="0"/>
                        </a:rPr>
                        <a:t>e</a:t>
                      </a:r>
                      <a:r>
                        <a:rPr lang="en-US" sz="900" spc="-10" dirty="0" err="1">
                          <a:effectLst/>
                          <a:latin typeface="Arial" panose="020B0604020202020204" pitchFamily="34" charset="0"/>
                          <a:ea typeface="Arial" panose="020B0604020202020204" pitchFamily="34" charset="0"/>
                        </a:rPr>
                        <a:t>r</a:t>
                      </a:r>
                      <a:r>
                        <a:rPr lang="en-US" sz="900" spc="10" dirty="0" err="1">
                          <a:effectLst/>
                          <a:latin typeface="Arial" panose="020B0604020202020204" pitchFamily="34" charset="0"/>
                          <a:ea typeface="Arial" panose="020B0604020202020204" pitchFamily="34" charset="0"/>
                        </a:rPr>
                        <a:t>d</a:t>
                      </a:r>
                      <a:r>
                        <a:rPr lang="en-US" sz="900" dirty="0" err="1">
                          <a:effectLst/>
                          <a:latin typeface="Arial" panose="020B0604020202020204" pitchFamily="34" charset="0"/>
                          <a:ea typeface="Arial" panose="020B0604020202020204" pitchFamily="34" charset="0"/>
                        </a:rPr>
                        <a:t>o</a:t>
                      </a:r>
                      <a:r>
                        <a:rPr lang="en-US" sz="900" dirty="0">
                          <a:effectLst/>
                          <a:latin typeface="Arial" panose="020B0604020202020204" pitchFamily="34" charset="0"/>
                          <a:ea typeface="Arial" panose="020B0604020202020204" pitchFamily="34" charset="0"/>
                        </a:rPr>
                        <a:t>  </a:t>
                      </a:r>
                      <a:r>
                        <a:rPr lang="en-US" sz="900" spc="-25" dirty="0">
                          <a:effectLst/>
                          <a:latin typeface="Arial" panose="020B0604020202020204" pitchFamily="34" charset="0"/>
                          <a:ea typeface="Arial" panose="020B0604020202020204" pitchFamily="34" charset="0"/>
                        </a:rPr>
                        <a:t>c</a:t>
                      </a:r>
                      <a:r>
                        <a:rPr lang="en-US" sz="900" spc="10" dirty="0">
                          <a:effectLst/>
                          <a:latin typeface="Arial" panose="020B0604020202020204" pitchFamily="34" charset="0"/>
                          <a:ea typeface="Arial" panose="020B0604020202020204" pitchFamily="34" charset="0"/>
                        </a:rPr>
                        <a:t>o</a:t>
                      </a:r>
                      <a:r>
                        <a:rPr lang="en-US" sz="900" dirty="0">
                          <a:effectLst/>
                          <a:latin typeface="Arial" panose="020B0604020202020204" pitchFamily="34" charset="0"/>
                          <a:ea typeface="Arial" panose="020B0604020202020204" pitchFamily="34" charset="0"/>
                        </a:rPr>
                        <a:t>n </a:t>
                      </a:r>
                      <a:r>
                        <a:rPr lang="en-US" sz="900" spc="-5" dirty="0">
                          <a:effectLst/>
                          <a:latin typeface="Arial" panose="020B0604020202020204" pitchFamily="34" charset="0"/>
                          <a:ea typeface="Arial" panose="020B0604020202020204" pitchFamily="34" charset="0"/>
                        </a:rPr>
                        <a:t>l</a:t>
                      </a:r>
                      <a:r>
                        <a:rPr lang="en-US" sz="900" spc="10" dirty="0">
                          <a:effectLst/>
                          <a:latin typeface="Arial" panose="020B0604020202020204" pitchFamily="34" charset="0"/>
                          <a:ea typeface="Arial" panose="020B0604020202020204" pitchFamily="34" charset="0"/>
                        </a:rPr>
                        <a:t>a</a:t>
                      </a:r>
                      <a:r>
                        <a:rPr lang="en-US" sz="900" dirty="0">
                          <a:effectLst/>
                          <a:latin typeface="Arial" panose="020B0604020202020204" pitchFamily="34" charset="0"/>
                          <a:ea typeface="Arial" panose="020B0604020202020204" pitchFamily="34" charset="0"/>
                        </a:rPr>
                        <a:t>s</a:t>
                      </a:r>
                      <a:endParaRPr lang="es-MX" sz="900" dirty="0">
                        <a:effectLst/>
                        <a:latin typeface="Times New Roman" panose="02020603050405020304" pitchFamily="18" charset="0"/>
                        <a:ea typeface="Times New Roman" panose="02020603050405020304" pitchFamily="18" charset="0"/>
                      </a:endParaRPr>
                    </a:p>
                    <a:p>
                      <a:pPr marL="63500" marR="205105">
                        <a:spcBef>
                          <a:spcPts val="5"/>
                        </a:spcBef>
                        <a:spcAft>
                          <a:spcPts val="0"/>
                        </a:spcAft>
                      </a:pPr>
                      <a:r>
                        <a:rPr lang="en-US" sz="900" spc="10" dirty="0" err="1">
                          <a:effectLst/>
                          <a:latin typeface="Arial" panose="020B0604020202020204" pitchFamily="34" charset="0"/>
                          <a:ea typeface="Arial" panose="020B0604020202020204" pitchFamily="34" charset="0"/>
                        </a:rPr>
                        <a:t>ne</a:t>
                      </a:r>
                      <a:r>
                        <a:rPr lang="en-US" sz="900" spc="-25" dirty="0" err="1">
                          <a:effectLst/>
                          <a:latin typeface="Arial" panose="020B0604020202020204" pitchFamily="34" charset="0"/>
                          <a:ea typeface="Arial" panose="020B0604020202020204" pitchFamily="34" charset="0"/>
                        </a:rPr>
                        <a:t>c</a:t>
                      </a:r>
                      <a:r>
                        <a:rPr lang="en-US" sz="900" spc="10" dirty="0" err="1">
                          <a:effectLst/>
                          <a:latin typeface="Arial" panose="020B0604020202020204" pitchFamily="34" charset="0"/>
                          <a:ea typeface="Arial" panose="020B0604020202020204" pitchFamily="34" charset="0"/>
                        </a:rPr>
                        <a:t>e</a:t>
                      </a:r>
                      <a:r>
                        <a:rPr lang="en-US" sz="900" dirty="0" err="1">
                          <a:effectLst/>
                          <a:latin typeface="Arial" panose="020B0604020202020204" pitchFamily="34" charset="0"/>
                          <a:ea typeface="Arial" panose="020B0604020202020204" pitchFamily="34" charset="0"/>
                        </a:rPr>
                        <a:t>s</a:t>
                      </a:r>
                      <a:r>
                        <a:rPr lang="en-US" sz="900" spc="-5" dirty="0" err="1">
                          <a:effectLst/>
                          <a:latin typeface="Arial" panose="020B0604020202020204" pitchFamily="34" charset="0"/>
                          <a:ea typeface="Arial" panose="020B0604020202020204" pitchFamily="34" charset="0"/>
                        </a:rPr>
                        <a:t>i</a:t>
                      </a:r>
                      <a:r>
                        <a:rPr lang="en-US" sz="900" spc="-15" dirty="0" err="1">
                          <a:effectLst/>
                          <a:latin typeface="Arial" panose="020B0604020202020204" pitchFamily="34" charset="0"/>
                          <a:ea typeface="Arial" panose="020B0604020202020204" pitchFamily="34" charset="0"/>
                        </a:rPr>
                        <a:t>d</a:t>
                      </a:r>
                      <a:r>
                        <a:rPr lang="en-US" sz="900" spc="10" dirty="0" err="1">
                          <a:effectLst/>
                          <a:latin typeface="Arial" panose="020B0604020202020204" pitchFamily="34" charset="0"/>
                          <a:ea typeface="Arial" panose="020B0604020202020204" pitchFamily="34" charset="0"/>
                        </a:rPr>
                        <a:t>a</a:t>
                      </a:r>
                      <a:r>
                        <a:rPr lang="en-US" sz="900" spc="-15" dirty="0" err="1">
                          <a:effectLst/>
                          <a:latin typeface="Arial" panose="020B0604020202020204" pitchFamily="34" charset="0"/>
                          <a:ea typeface="Arial" panose="020B0604020202020204" pitchFamily="34" charset="0"/>
                        </a:rPr>
                        <a:t>d</a:t>
                      </a:r>
                      <a:r>
                        <a:rPr lang="en-US" sz="900" spc="10" dirty="0" err="1">
                          <a:effectLst/>
                          <a:latin typeface="Arial" panose="020B0604020202020204" pitchFamily="34" charset="0"/>
                          <a:ea typeface="Arial" panose="020B0604020202020204" pitchFamily="34" charset="0"/>
                        </a:rPr>
                        <a:t>e</a:t>
                      </a:r>
                      <a:r>
                        <a:rPr lang="en-US" sz="900" dirty="0" err="1">
                          <a:effectLst/>
                          <a:latin typeface="Arial" panose="020B0604020202020204" pitchFamily="34" charset="0"/>
                          <a:ea typeface="Arial" panose="020B0604020202020204" pitchFamily="34" charset="0"/>
                        </a:rPr>
                        <a:t>s</a:t>
                      </a:r>
                      <a:r>
                        <a:rPr lang="en-US" sz="900" dirty="0">
                          <a:effectLst/>
                          <a:latin typeface="Arial" panose="020B0604020202020204" pitchFamily="34" charset="0"/>
                          <a:ea typeface="Arial" panose="020B0604020202020204" pitchFamily="34" charset="0"/>
                        </a:rPr>
                        <a:t> </a:t>
                      </a:r>
                      <a:r>
                        <a:rPr lang="en-US" sz="900" spc="10" dirty="0">
                          <a:effectLst/>
                          <a:latin typeface="Arial" panose="020B0604020202020204" pitchFamily="34" charset="0"/>
                          <a:ea typeface="Arial" panose="020B0604020202020204" pitchFamily="34" charset="0"/>
                        </a:rPr>
                        <a:t>de</a:t>
                      </a:r>
                      <a:r>
                        <a:rPr lang="en-US" sz="900" dirty="0">
                          <a:effectLst/>
                          <a:latin typeface="Arial" panose="020B0604020202020204" pitchFamily="34" charset="0"/>
                          <a:ea typeface="Arial" panose="020B0604020202020204" pitchFamily="34" charset="0"/>
                        </a:rPr>
                        <a:t>l</a:t>
                      </a:r>
                      <a:r>
                        <a:rPr lang="en-US" sz="900" spc="-20" dirty="0">
                          <a:effectLst/>
                          <a:latin typeface="Arial" panose="020B0604020202020204" pitchFamily="34" charset="0"/>
                          <a:ea typeface="Arial" panose="020B0604020202020204" pitchFamily="34" charset="0"/>
                        </a:rPr>
                        <a:t> </a:t>
                      </a:r>
                      <a:r>
                        <a:rPr lang="en-US" sz="900" spc="10" dirty="0">
                          <a:effectLst/>
                          <a:latin typeface="Arial" panose="020B0604020202020204" pitchFamily="34" charset="0"/>
                          <a:ea typeface="Arial" panose="020B0604020202020204" pitchFamily="34" charset="0"/>
                        </a:rPr>
                        <a:t>p</a:t>
                      </a:r>
                      <a:r>
                        <a:rPr lang="en-US" sz="900" spc="-10" dirty="0">
                          <a:effectLst/>
                          <a:latin typeface="Arial" panose="020B0604020202020204" pitchFamily="34" charset="0"/>
                          <a:ea typeface="Arial" panose="020B0604020202020204" pitchFamily="34" charset="0"/>
                        </a:rPr>
                        <a:t>r</a:t>
                      </a:r>
                      <a:r>
                        <a:rPr lang="en-US" sz="900" spc="10" dirty="0">
                          <a:effectLst/>
                          <a:latin typeface="Arial" panose="020B0604020202020204" pitchFamily="34" charset="0"/>
                          <a:ea typeface="Arial" panose="020B0604020202020204" pitchFamily="34" charset="0"/>
                        </a:rPr>
                        <a:t>o</a:t>
                      </a:r>
                      <a:r>
                        <a:rPr lang="en-US" sz="900" dirty="0">
                          <a:effectLst/>
                          <a:latin typeface="Arial" panose="020B0604020202020204" pitchFamily="34" charset="0"/>
                          <a:ea typeface="Arial" panose="020B0604020202020204" pitchFamily="34" charset="0"/>
                        </a:rPr>
                        <a:t>y</a:t>
                      </a:r>
                      <a:r>
                        <a:rPr lang="en-US" sz="900" spc="-15" dirty="0">
                          <a:effectLst/>
                          <a:latin typeface="Arial" panose="020B0604020202020204" pitchFamily="34" charset="0"/>
                          <a:ea typeface="Arial" panose="020B0604020202020204" pitchFamily="34" charset="0"/>
                        </a:rPr>
                        <a:t>e</a:t>
                      </a:r>
                      <a:r>
                        <a:rPr lang="en-US" sz="900" dirty="0">
                          <a:effectLst/>
                          <a:latin typeface="Arial" panose="020B0604020202020204" pitchFamily="34" charset="0"/>
                          <a:ea typeface="Arial" panose="020B0604020202020204" pitchFamily="34" charset="0"/>
                        </a:rPr>
                        <a:t>c</a:t>
                      </a:r>
                      <a:r>
                        <a:rPr lang="en-US" sz="900" spc="5" dirty="0">
                          <a:effectLst/>
                          <a:latin typeface="Arial" panose="020B0604020202020204" pitchFamily="34" charset="0"/>
                          <a:ea typeface="Arial" panose="020B0604020202020204" pitchFamily="34" charset="0"/>
                        </a:rPr>
                        <a:t>t</a:t>
                      </a:r>
                      <a:r>
                        <a:rPr lang="en-US" sz="900" dirty="0">
                          <a:effectLst/>
                          <a:latin typeface="Arial" panose="020B0604020202020204" pitchFamily="34" charset="0"/>
                          <a:ea typeface="Arial" panose="020B0604020202020204" pitchFamily="34" charset="0"/>
                        </a:rPr>
                        <a:t>o</a:t>
                      </a:r>
                      <a:endParaRPr lang="es-MX" sz="900" dirty="0">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6675">
                        <a:lnSpc>
                          <a:spcPts val="1200"/>
                        </a:lnSpc>
                        <a:spcAft>
                          <a:spcPts val="0"/>
                        </a:spcAft>
                      </a:pPr>
                      <a:r>
                        <a:rPr lang="en-US" sz="900" b="1" spc="10" dirty="0">
                          <a:effectLst/>
                          <a:latin typeface="Arial" panose="020B0604020202020204" pitchFamily="34" charset="0"/>
                          <a:ea typeface="Arial" panose="020B0604020202020204" pitchFamily="34" charset="0"/>
                        </a:rPr>
                        <a:t>10</a:t>
                      </a:r>
                      <a:r>
                        <a:rPr lang="en-US" sz="900" b="1" dirty="0">
                          <a:effectLst/>
                          <a:latin typeface="Arial" panose="020B0604020202020204" pitchFamily="34" charset="0"/>
                          <a:ea typeface="Arial" panose="020B0604020202020204" pitchFamily="34" charset="0"/>
                        </a:rPr>
                        <a:t>. </a:t>
                      </a:r>
                      <a:r>
                        <a:rPr lang="en-US" sz="900" b="1" spc="115" dirty="0">
                          <a:effectLst/>
                          <a:latin typeface="Arial" panose="020B0604020202020204" pitchFamily="34" charset="0"/>
                          <a:ea typeface="Arial" panose="020B0604020202020204" pitchFamily="34" charset="0"/>
                        </a:rPr>
                        <a:t> </a:t>
                      </a:r>
                      <a:r>
                        <a:rPr lang="en-US" sz="900" spc="5" dirty="0" err="1">
                          <a:effectLst/>
                          <a:latin typeface="Arial" panose="020B0604020202020204" pitchFamily="34" charset="0"/>
                          <a:ea typeface="Arial" panose="020B0604020202020204" pitchFamily="34" charset="0"/>
                        </a:rPr>
                        <a:t>A</a:t>
                      </a:r>
                      <a:r>
                        <a:rPr lang="en-US" sz="900" spc="-25" dirty="0" err="1">
                          <a:effectLst/>
                          <a:latin typeface="Arial" panose="020B0604020202020204" pitchFamily="34" charset="0"/>
                          <a:ea typeface="Arial" panose="020B0604020202020204" pitchFamily="34" charset="0"/>
                        </a:rPr>
                        <a:t>s</a:t>
                      </a:r>
                      <a:r>
                        <a:rPr lang="en-US" sz="900" spc="10" dirty="0" err="1">
                          <a:effectLst/>
                          <a:latin typeface="Arial" panose="020B0604020202020204" pitchFamily="34" charset="0"/>
                          <a:ea typeface="Arial" panose="020B0604020202020204" pitchFamily="34" charset="0"/>
                        </a:rPr>
                        <a:t>u</a:t>
                      </a:r>
                      <a:r>
                        <a:rPr lang="en-US" sz="900" spc="-10" dirty="0" err="1">
                          <a:effectLst/>
                          <a:latin typeface="Arial" panose="020B0604020202020204" pitchFamily="34" charset="0"/>
                          <a:ea typeface="Arial" panose="020B0604020202020204" pitchFamily="34" charset="0"/>
                        </a:rPr>
                        <a:t>m</a:t>
                      </a:r>
                      <a:r>
                        <a:rPr lang="en-US" sz="900" dirty="0" err="1">
                          <a:effectLst/>
                          <a:latin typeface="Arial" panose="020B0604020202020204" pitchFamily="34" charset="0"/>
                          <a:ea typeface="Arial" panose="020B0604020202020204" pitchFamily="34" charset="0"/>
                        </a:rPr>
                        <a:t>e</a:t>
                      </a:r>
                      <a:r>
                        <a:rPr lang="en-US" sz="900" dirty="0">
                          <a:effectLst/>
                          <a:latin typeface="Arial" panose="020B0604020202020204" pitchFamily="34" charset="0"/>
                          <a:ea typeface="Arial" panose="020B0604020202020204" pitchFamily="34" charset="0"/>
                        </a:rPr>
                        <a:t> </a:t>
                      </a:r>
                      <a:r>
                        <a:rPr lang="en-US" sz="900" spc="120" dirty="0">
                          <a:effectLst/>
                          <a:latin typeface="Arial" panose="020B0604020202020204" pitchFamily="34" charset="0"/>
                          <a:ea typeface="Arial" panose="020B0604020202020204" pitchFamily="34" charset="0"/>
                        </a:rPr>
                        <a:t> </a:t>
                      </a:r>
                      <a:r>
                        <a:rPr lang="en-US" sz="900" spc="-15" dirty="0" err="1">
                          <a:effectLst/>
                          <a:latin typeface="Arial" panose="020B0604020202020204" pitchFamily="34" charset="0"/>
                          <a:ea typeface="Arial" panose="020B0604020202020204" pitchFamily="34" charset="0"/>
                        </a:rPr>
                        <a:t>un</a:t>
                      </a:r>
                      <a:r>
                        <a:rPr lang="en-US" sz="900" dirty="0" err="1">
                          <a:effectLst/>
                          <a:latin typeface="Arial" panose="020B0604020202020204" pitchFamily="34" charset="0"/>
                          <a:ea typeface="Arial" panose="020B0604020202020204" pitchFamily="34" charset="0"/>
                        </a:rPr>
                        <a:t>a</a:t>
                      </a:r>
                      <a:endParaRPr lang="es-MX" sz="900" dirty="0">
                        <a:effectLst/>
                        <a:latin typeface="Times New Roman" panose="02020603050405020304" pitchFamily="18" charset="0"/>
                        <a:ea typeface="Times New Roman" panose="02020603050405020304" pitchFamily="18" charset="0"/>
                      </a:endParaRPr>
                    </a:p>
                    <a:p>
                      <a:pPr marL="66675">
                        <a:spcBef>
                          <a:spcPts val="30"/>
                        </a:spcBef>
                        <a:spcAft>
                          <a:spcPts val="0"/>
                        </a:spcAft>
                      </a:pPr>
                      <a:r>
                        <a:rPr lang="en-US" sz="900" spc="10" dirty="0" err="1">
                          <a:effectLst/>
                          <a:latin typeface="Arial" panose="020B0604020202020204" pitchFamily="34" charset="0"/>
                          <a:ea typeface="Arial" panose="020B0604020202020204" pitchFamily="34" charset="0"/>
                        </a:rPr>
                        <a:t>po</a:t>
                      </a:r>
                      <a:r>
                        <a:rPr lang="en-US" sz="900" dirty="0" err="1">
                          <a:effectLst/>
                          <a:latin typeface="Arial" panose="020B0604020202020204" pitchFamily="34" charset="0"/>
                          <a:ea typeface="Arial" panose="020B0604020202020204" pitchFamily="34" charset="0"/>
                        </a:rPr>
                        <a:t>s</a:t>
                      </a:r>
                      <a:r>
                        <a:rPr lang="en-US" sz="900" spc="-5" dirty="0" err="1">
                          <a:effectLst/>
                          <a:latin typeface="Arial" panose="020B0604020202020204" pitchFamily="34" charset="0"/>
                          <a:ea typeface="Arial" panose="020B0604020202020204" pitchFamily="34" charset="0"/>
                        </a:rPr>
                        <a:t>i</a:t>
                      </a:r>
                      <a:r>
                        <a:rPr lang="en-US" sz="900" dirty="0" err="1">
                          <a:effectLst/>
                          <a:latin typeface="Arial" panose="020B0604020202020204" pitchFamily="34" charset="0"/>
                          <a:ea typeface="Arial" panose="020B0604020202020204" pitchFamily="34" charset="0"/>
                        </a:rPr>
                        <a:t>c</a:t>
                      </a:r>
                      <a:r>
                        <a:rPr lang="en-US" sz="900" spc="-5" dirty="0" err="1">
                          <a:effectLst/>
                          <a:latin typeface="Arial" panose="020B0604020202020204" pitchFamily="34" charset="0"/>
                          <a:ea typeface="Arial" panose="020B0604020202020204" pitchFamily="34" charset="0"/>
                        </a:rPr>
                        <a:t>i</a:t>
                      </a:r>
                      <a:r>
                        <a:rPr lang="en-US" sz="900" spc="-15" dirty="0" err="1">
                          <a:effectLst/>
                          <a:latin typeface="Arial" panose="020B0604020202020204" pitchFamily="34" charset="0"/>
                          <a:ea typeface="Arial" panose="020B0604020202020204" pitchFamily="34" charset="0"/>
                        </a:rPr>
                        <a:t>ó</a:t>
                      </a:r>
                      <a:r>
                        <a:rPr lang="en-US" sz="900" dirty="0" err="1">
                          <a:effectLst/>
                          <a:latin typeface="Arial" panose="020B0604020202020204" pitchFamily="34" charset="0"/>
                          <a:ea typeface="Arial" panose="020B0604020202020204" pitchFamily="34" charset="0"/>
                        </a:rPr>
                        <a:t>n</a:t>
                      </a:r>
                      <a:endParaRPr lang="es-MX" sz="900" dirty="0">
                        <a:effectLst/>
                        <a:latin typeface="Times New Roman" panose="02020603050405020304" pitchFamily="18" charset="0"/>
                        <a:ea typeface="Times New Roman" panose="02020603050405020304" pitchFamily="18" charset="0"/>
                      </a:endParaRPr>
                    </a:p>
                    <a:p>
                      <a:pPr marL="66675">
                        <a:lnSpc>
                          <a:spcPts val="1200"/>
                        </a:lnSpc>
                        <a:spcAft>
                          <a:spcPts val="0"/>
                        </a:spcAft>
                      </a:pPr>
                      <a:r>
                        <a:rPr lang="en-US" sz="900" spc="10" dirty="0">
                          <a:effectLst/>
                          <a:latin typeface="Arial" panose="020B0604020202020204" pitchFamily="34" charset="0"/>
                          <a:ea typeface="Arial" panose="020B0604020202020204" pitchFamily="34" charset="0"/>
                        </a:rPr>
                        <a:t>pe</a:t>
                      </a:r>
                      <a:r>
                        <a:rPr lang="en-US" sz="900" spc="-10" dirty="0">
                          <a:effectLst/>
                          <a:latin typeface="Arial" panose="020B0604020202020204" pitchFamily="34" charset="0"/>
                          <a:ea typeface="Arial" panose="020B0604020202020204" pitchFamily="34" charset="0"/>
                        </a:rPr>
                        <a:t>r</a:t>
                      </a:r>
                      <a:r>
                        <a:rPr lang="en-US" sz="900" dirty="0">
                          <a:effectLst/>
                          <a:latin typeface="Arial" panose="020B0604020202020204" pitchFamily="34" charset="0"/>
                          <a:ea typeface="Arial" panose="020B0604020202020204" pitchFamily="34" charset="0"/>
                        </a:rPr>
                        <a:t>s</a:t>
                      </a:r>
                      <a:r>
                        <a:rPr lang="en-US" sz="900" spc="-15" dirty="0">
                          <a:effectLst/>
                          <a:latin typeface="Arial" panose="020B0604020202020204" pitchFamily="34" charset="0"/>
                          <a:ea typeface="Arial" panose="020B0604020202020204" pitchFamily="34" charset="0"/>
                        </a:rPr>
                        <a:t>o</a:t>
                      </a:r>
                      <a:r>
                        <a:rPr lang="en-US" sz="900" spc="10" dirty="0">
                          <a:effectLst/>
                          <a:latin typeface="Arial" panose="020B0604020202020204" pitchFamily="34" charset="0"/>
                          <a:ea typeface="Arial" panose="020B0604020202020204" pitchFamily="34" charset="0"/>
                        </a:rPr>
                        <a:t>na</a:t>
                      </a:r>
                      <a:r>
                        <a:rPr lang="en-US" sz="900" dirty="0">
                          <a:effectLst/>
                          <a:latin typeface="Arial" panose="020B0604020202020204" pitchFamily="34" charset="0"/>
                          <a:ea typeface="Arial" panose="020B0604020202020204" pitchFamily="34" charset="0"/>
                        </a:rPr>
                        <a:t>l</a:t>
                      </a:r>
                      <a:r>
                        <a:rPr lang="en-US" sz="900" spc="95" dirty="0">
                          <a:effectLst/>
                          <a:latin typeface="Arial" panose="020B0604020202020204" pitchFamily="34" charset="0"/>
                          <a:ea typeface="Arial" panose="020B0604020202020204" pitchFamily="34" charset="0"/>
                        </a:rPr>
                        <a:t> </a:t>
                      </a:r>
                      <a:r>
                        <a:rPr lang="en-US" sz="900" spc="-10" dirty="0">
                          <a:effectLst/>
                          <a:latin typeface="Arial" panose="020B0604020202020204" pitchFamily="34" charset="0"/>
                          <a:ea typeface="Arial" panose="020B0604020202020204" pitchFamily="34" charset="0"/>
                        </a:rPr>
                        <a:t>(</a:t>
                      </a:r>
                      <a:r>
                        <a:rPr lang="en-US" sz="900" dirty="0" err="1">
                          <a:effectLst/>
                          <a:latin typeface="Arial" panose="020B0604020202020204" pitchFamily="34" charset="0"/>
                          <a:ea typeface="Arial" panose="020B0604020202020204" pitchFamily="34" charset="0"/>
                        </a:rPr>
                        <a:t>c</a:t>
                      </a:r>
                      <a:r>
                        <a:rPr lang="en-US" sz="900" spc="-10" dirty="0" err="1">
                          <a:effectLst/>
                          <a:latin typeface="Arial" panose="020B0604020202020204" pitchFamily="34" charset="0"/>
                          <a:ea typeface="Arial" panose="020B0604020202020204" pitchFamily="34" charset="0"/>
                        </a:rPr>
                        <a:t>r</a:t>
                      </a:r>
                      <a:r>
                        <a:rPr lang="en-US" sz="900" spc="-20" dirty="0" err="1">
                          <a:effectLst/>
                          <a:latin typeface="Arial" panose="020B0604020202020204" pitchFamily="34" charset="0"/>
                          <a:ea typeface="Arial" panose="020B0604020202020204" pitchFamily="34" charset="0"/>
                        </a:rPr>
                        <a:t>í</a:t>
                      </a:r>
                      <a:r>
                        <a:rPr lang="en-US" sz="900" spc="5" dirty="0" err="1">
                          <a:effectLst/>
                          <a:latin typeface="Arial" panose="020B0604020202020204" pitchFamily="34" charset="0"/>
                          <a:ea typeface="Arial" panose="020B0604020202020204" pitchFamily="34" charset="0"/>
                        </a:rPr>
                        <a:t>t</a:t>
                      </a:r>
                      <a:r>
                        <a:rPr lang="en-US" sz="900" spc="-5" dirty="0" err="1">
                          <a:effectLst/>
                          <a:latin typeface="Arial" panose="020B0604020202020204" pitchFamily="34" charset="0"/>
                          <a:ea typeface="Arial" panose="020B0604020202020204" pitchFamily="34" charset="0"/>
                        </a:rPr>
                        <a:t>i</a:t>
                      </a:r>
                      <a:r>
                        <a:rPr lang="en-US" sz="900" dirty="0" err="1">
                          <a:effectLst/>
                          <a:latin typeface="Arial" panose="020B0604020202020204" pitchFamily="34" charset="0"/>
                          <a:ea typeface="Arial" panose="020B0604020202020204" pitchFamily="34" charset="0"/>
                        </a:rPr>
                        <a:t>c</a:t>
                      </a:r>
                      <a:r>
                        <a:rPr lang="en-US" sz="900" spc="10" dirty="0" err="1">
                          <a:effectLst/>
                          <a:latin typeface="Arial" panose="020B0604020202020204" pitchFamily="34" charset="0"/>
                          <a:ea typeface="Arial" panose="020B0604020202020204" pitchFamily="34" charset="0"/>
                        </a:rPr>
                        <a:t>a</a:t>
                      </a:r>
                      <a:r>
                        <a:rPr lang="en-US" sz="900" dirty="0">
                          <a:effectLst/>
                          <a:latin typeface="Arial" panose="020B0604020202020204" pitchFamily="34" charset="0"/>
                          <a:ea typeface="Arial" panose="020B0604020202020204" pitchFamily="34" charset="0"/>
                        </a:rPr>
                        <a:t>,</a:t>
                      </a:r>
                      <a:endParaRPr lang="es-MX" sz="900" dirty="0">
                        <a:effectLst/>
                        <a:latin typeface="Times New Roman" panose="02020603050405020304" pitchFamily="18" charset="0"/>
                        <a:ea typeface="Times New Roman" panose="02020603050405020304" pitchFamily="18" charset="0"/>
                      </a:endParaRPr>
                    </a:p>
                    <a:p>
                      <a:pPr marL="66675" marR="40005">
                        <a:spcBef>
                          <a:spcPts val="10"/>
                        </a:spcBef>
                        <a:spcAft>
                          <a:spcPts val="0"/>
                        </a:spcAft>
                      </a:pPr>
                      <a:r>
                        <a:rPr lang="en-US" sz="900" spc="-10" dirty="0" err="1">
                          <a:effectLst/>
                          <a:latin typeface="Arial" panose="020B0604020202020204" pitchFamily="34" charset="0"/>
                          <a:ea typeface="Arial" panose="020B0604020202020204" pitchFamily="34" charset="0"/>
                        </a:rPr>
                        <a:t>r</a:t>
                      </a:r>
                      <a:r>
                        <a:rPr lang="en-US" sz="900" spc="10" dirty="0" err="1">
                          <a:effectLst/>
                          <a:latin typeface="Arial" panose="020B0604020202020204" pitchFamily="34" charset="0"/>
                          <a:ea typeface="Arial" panose="020B0604020202020204" pitchFamily="34" charset="0"/>
                        </a:rPr>
                        <a:t>e</a:t>
                      </a:r>
                      <a:r>
                        <a:rPr lang="en-US" sz="900" dirty="0" err="1">
                          <a:effectLst/>
                          <a:latin typeface="Arial" panose="020B0604020202020204" pitchFamily="34" charset="0"/>
                          <a:ea typeface="Arial" panose="020B0604020202020204" pitchFamily="34" charset="0"/>
                        </a:rPr>
                        <a:t>s</a:t>
                      </a:r>
                      <a:r>
                        <a:rPr lang="en-US" sz="900" spc="10" dirty="0" err="1">
                          <a:effectLst/>
                          <a:latin typeface="Arial" panose="020B0604020202020204" pitchFamily="34" charset="0"/>
                          <a:ea typeface="Arial" panose="020B0604020202020204" pitchFamily="34" charset="0"/>
                        </a:rPr>
                        <a:t>p</a:t>
                      </a:r>
                      <a:r>
                        <a:rPr lang="en-US" sz="900" spc="-15" dirty="0" err="1">
                          <a:effectLst/>
                          <a:latin typeface="Arial" panose="020B0604020202020204" pitchFamily="34" charset="0"/>
                          <a:ea typeface="Arial" panose="020B0604020202020204" pitchFamily="34" charset="0"/>
                        </a:rPr>
                        <a:t>e</a:t>
                      </a:r>
                      <a:r>
                        <a:rPr lang="en-US" sz="900" spc="5" dirty="0" err="1">
                          <a:effectLst/>
                          <a:latin typeface="Arial" panose="020B0604020202020204" pitchFamily="34" charset="0"/>
                          <a:ea typeface="Arial" panose="020B0604020202020204" pitchFamily="34" charset="0"/>
                        </a:rPr>
                        <a:t>t</a:t>
                      </a:r>
                      <a:r>
                        <a:rPr lang="en-US" sz="900" spc="-15" dirty="0" err="1">
                          <a:effectLst/>
                          <a:latin typeface="Arial" panose="020B0604020202020204" pitchFamily="34" charset="0"/>
                          <a:ea typeface="Arial" panose="020B0604020202020204" pitchFamily="34" charset="0"/>
                        </a:rPr>
                        <a:t>u</a:t>
                      </a:r>
                      <a:r>
                        <a:rPr lang="en-US" sz="900" spc="10" dirty="0" err="1">
                          <a:effectLst/>
                          <a:latin typeface="Arial" panose="020B0604020202020204" pitchFamily="34" charset="0"/>
                          <a:ea typeface="Arial" panose="020B0604020202020204" pitchFamily="34" charset="0"/>
                        </a:rPr>
                        <a:t>o</a:t>
                      </a:r>
                      <a:r>
                        <a:rPr lang="en-US" sz="900" dirty="0" err="1">
                          <a:effectLst/>
                          <a:latin typeface="Arial" panose="020B0604020202020204" pitchFamily="34" charset="0"/>
                          <a:ea typeface="Arial" panose="020B0604020202020204" pitchFamily="34" charset="0"/>
                        </a:rPr>
                        <a:t>sa</a:t>
                      </a:r>
                      <a:r>
                        <a:rPr lang="en-US" sz="900" dirty="0">
                          <a:effectLst/>
                          <a:latin typeface="Arial" panose="020B0604020202020204" pitchFamily="34" charset="0"/>
                          <a:ea typeface="Arial" panose="020B0604020202020204" pitchFamily="34" charset="0"/>
                        </a:rPr>
                        <a:t>      </a:t>
                      </a:r>
                      <a:r>
                        <a:rPr lang="en-US" sz="900" spc="105" dirty="0">
                          <a:effectLst/>
                          <a:latin typeface="Arial" panose="020B0604020202020204" pitchFamily="34" charset="0"/>
                          <a:ea typeface="Arial" panose="020B0604020202020204" pitchFamily="34" charset="0"/>
                        </a:rPr>
                        <a:t> </a:t>
                      </a:r>
                      <a:r>
                        <a:rPr lang="en-US" sz="900" dirty="0">
                          <a:effectLst/>
                          <a:latin typeface="Arial" panose="020B0604020202020204" pitchFamily="34" charset="0"/>
                          <a:ea typeface="Arial" panose="020B0604020202020204" pitchFamily="34" charset="0"/>
                        </a:rPr>
                        <a:t>y </a:t>
                      </a:r>
                      <a:r>
                        <a:rPr lang="en-US" sz="900" spc="10" dirty="0" err="1">
                          <a:effectLst/>
                          <a:latin typeface="Arial" panose="020B0604020202020204" pitchFamily="34" charset="0"/>
                          <a:ea typeface="Arial" panose="020B0604020202020204" pitchFamily="34" charset="0"/>
                        </a:rPr>
                        <a:t>d</a:t>
                      </a:r>
                      <a:r>
                        <a:rPr lang="en-US" sz="900" spc="-5" dirty="0" err="1">
                          <a:effectLst/>
                          <a:latin typeface="Arial" panose="020B0604020202020204" pitchFamily="34" charset="0"/>
                          <a:ea typeface="Arial" panose="020B0604020202020204" pitchFamily="34" charset="0"/>
                        </a:rPr>
                        <a:t>i</a:t>
                      </a:r>
                      <a:r>
                        <a:rPr lang="en-US" sz="900" spc="10" dirty="0" err="1">
                          <a:effectLst/>
                          <a:latin typeface="Arial" panose="020B0604020202020204" pitchFamily="34" charset="0"/>
                          <a:ea typeface="Arial" panose="020B0604020202020204" pitchFamily="34" charset="0"/>
                        </a:rPr>
                        <a:t>g</a:t>
                      </a:r>
                      <a:r>
                        <a:rPr lang="en-US" sz="900" spc="-15" dirty="0" err="1">
                          <a:effectLst/>
                          <a:latin typeface="Arial" panose="020B0604020202020204" pitchFamily="34" charset="0"/>
                          <a:ea typeface="Arial" panose="020B0604020202020204" pitchFamily="34" charset="0"/>
                        </a:rPr>
                        <a:t>n</a:t>
                      </a:r>
                      <a:r>
                        <a:rPr lang="en-US" sz="900" spc="10" dirty="0" err="1">
                          <a:effectLst/>
                          <a:latin typeface="Arial" panose="020B0604020202020204" pitchFamily="34" charset="0"/>
                          <a:ea typeface="Arial" panose="020B0604020202020204" pitchFamily="34" charset="0"/>
                        </a:rPr>
                        <a:t>a</a:t>
                      </a:r>
                      <a:r>
                        <a:rPr lang="en-US" sz="900" dirty="0">
                          <a:effectLst/>
                          <a:latin typeface="Arial" panose="020B0604020202020204" pitchFamily="34" charset="0"/>
                          <a:ea typeface="Arial" panose="020B0604020202020204" pitchFamily="34" charset="0"/>
                        </a:rPr>
                        <a:t>)              </a:t>
                      </a:r>
                      <a:r>
                        <a:rPr lang="en-US" sz="900" spc="55" dirty="0">
                          <a:effectLst/>
                          <a:latin typeface="Arial" panose="020B0604020202020204" pitchFamily="34" charset="0"/>
                          <a:ea typeface="Arial" panose="020B0604020202020204" pitchFamily="34" charset="0"/>
                        </a:rPr>
                        <a:t> </a:t>
                      </a:r>
                      <a:r>
                        <a:rPr lang="en-US" sz="900" dirty="0">
                          <a:effectLst/>
                          <a:latin typeface="Arial" panose="020B0604020202020204" pitchFamily="34" charset="0"/>
                          <a:ea typeface="Arial" panose="020B0604020202020204" pitchFamily="34" charset="0"/>
                        </a:rPr>
                        <a:t>y </a:t>
                      </a:r>
                      <a:r>
                        <a:rPr lang="en-US" sz="900" spc="10" dirty="0" err="1">
                          <a:effectLst/>
                          <a:latin typeface="Arial" panose="020B0604020202020204" pitchFamily="34" charset="0"/>
                          <a:ea typeface="Arial" panose="020B0604020202020204" pitchFamily="34" charset="0"/>
                        </a:rPr>
                        <a:t>ob</a:t>
                      </a:r>
                      <a:r>
                        <a:rPr lang="en-US" sz="900" spc="-5" dirty="0" err="1">
                          <a:effectLst/>
                          <a:latin typeface="Arial" panose="020B0604020202020204" pitchFamily="34" charset="0"/>
                          <a:ea typeface="Arial" panose="020B0604020202020204" pitchFamily="34" charset="0"/>
                        </a:rPr>
                        <a:t>j</a:t>
                      </a:r>
                      <a:r>
                        <a:rPr lang="en-US" sz="900" spc="-15" dirty="0" err="1">
                          <a:effectLst/>
                          <a:latin typeface="Arial" panose="020B0604020202020204" pitchFamily="34" charset="0"/>
                          <a:ea typeface="Arial" panose="020B0604020202020204" pitchFamily="34" charset="0"/>
                        </a:rPr>
                        <a:t>e</a:t>
                      </a:r>
                      <a:r>
                        <a:rPr lang="en-US" sz="900" spc="5" dirty="0" err="1">
                          <a:effectLst/>
                          <a:latin typeface="Arial" panose="020B0604020202020204" pitchFamily="34" charset="0"/>
                          <a:ea typeface="Arial" panose="020B0604020202020204" pitchFamily="34" charset="0"/>
                        </a:rPr>
                        <a:t>t</a:t>
                      </a:r>
                      <a:r>
                        <a:rPr lang="en-US" sz="900" spc="-5" dirty="0" err="1">
                          <a:effectLst/>
                          <a:latin typeface="Arial" panose="020B0604020202020204" pitchFamily="34" charset="0"/>
                          <a:ea typeface="Arial" panose="020B0604020202020204" pitchFamily="34" charset="0"/>
                        </a:rPr>
                        <a:t>i</a:t>
                      </a:r>
                      <a:r>
                        <a:rPr lang="en-US" sz="900" dirty="0" err="1">
                          <a:effectLst/>
                          <a:latin typeface="Arial" panose="020B0604020202020204" pitchFamily="34" charset="0"/>
                          <a:ea typeface="Arial" panose="020B0604020202020204" pitchFamily="34" charset="0"/>
                        </a:rPr>
                        <a:t>v</a:t>
                      </a:r>
                      <a:r>
                        <a:rPr lang="en-US" sz="900" spc="10" dirty="0" err="1">
                          <a:effectLst/>
                          <a:latin typeface="Arial" panose="020B0604020202020204" pitchFamily="34" charset="0"/>
                          <a:ea typeface="Arial" panose="020B0604020202020204" pitchFamily="34" charset="0"/>
                        </a:rPr>
                        <a:t>a</a:t>
                      </a:r>
                      <a:r>
                        <a:rPr lang="en-US" sz="900" dirty="0">
                          <a:effectLst/>
                          <a:latin typeface="Arial" panose="020B0604020202020204" pitchFamily="34" charset="0"/>
                          <a:ea typeface="Arial" panose="020B0604020202020204" pitchFamily="34" charset="0"/>
                        </a:rPr>
                        <a:t>,</a:t>
                      </a:r>
                      <a:r>
                        <a:rPr lang="en-US" sz="900" spc="230" dirty="0">
                          <a:effectLst/>
                          <a:latin typeface="Arial" panose="020B0604020202020204" pitchFamily="34" charset="0"/>
                          <a:ea typeface="Arial" panose="020B0604020202020204" pitchFamily="34" charset="0"/>
                        </a:rPr>
                        <a:t> </a:t>
                      </a:r>
                      <a:r>
                        <a:rPr lang="en-US" sz="900" spc="-15" dirty="0" err="1">
                          <a:effectLst/>
                          <a:latin typeface="Arial" panose="020B0604020202020204" pitchFamily="34" charset="0"/>
                          <a:ea typeface="Arial" panose="020B0604020202020204" pitchFamily="34" charset="0"/>
                        </a:rPr>
                        <a:t>b</a:t>
                      </a:r>
                      <a:r>
                        <a:rPr lang="en-US" sz="900" spc="10" dirty="0" err="1">
                          <a:effectLst/>
                          <a:latin typeface="Arial" panose="020B0604020202020204" pitchFamily="34" charset="0"/>
                          <a:ea typeface="Arial" panose="020B0604020202020204" pitchFamily="34" charset="0"/>
                        </a:rPr>
                        <a:t>a</a:t>
                      </a:r>
                      <a:r>
                        <a:rPr lang="en-US" sz="900" dirty="0" err="1">
                          <a:effectLst/>
                          <a:latin typeface="Arial" panose="020B0604020202020204" pitchFamily="34" charset="0"/>
                          <a:ea typeface="Arial" panose="020B0604020202020204" pitchFamily="34" charset="0"/>
                        </a:rPr>
                        <a:t>s</a:t>
                      </a:r>
                      <a:r>
                        <a:rPr lang="en-US" sz="900" spc="-15" dirty="0" err="1">
                          <a:effectLst/>
                          <a:latin typeface="Arial" panose="020B0604020202020204" pitchFamily="34" charset="0"/>
                          <a:ea typeface="Arial" panose="020B0604020202020204" pitchFamily="34" charset="0"/>
                        </a:rPr>
                        <a:t>ad</a:t>
                      </a:r>
                      <a:r>
                        <a:rPr lang="en-US" sz="900" dirty="0" err="1">
                          <a:effectLst/>
                          <a:latin typeface="Arial" panose="020B0604020202020204" pitchFamily="34" charset="0"/>
                          <a:ea typeface="Arial" panose="020B0604020202020204" pitchFamily="34" charset="0"/>
                        </a:rPr>
                        <a:t>a</a:t>
                      </a:r>
                      <a:r>
                        <a:rPr lang="en-US" sz="900" dirty="0">
                          <a:effectLst/>
                          <a:latin typeface="Arial" panose="020B0604020202020204" pitchFamily="34" charset="0"/>
                          <a:ea typeface="Arial" panose="020B0604020202020204" pitchFamily="34" charset="0"/>
                        </a:rPr>
                        <a:t> </a:t>
                      </a:r>
                      <a:r>
                        <a:rPr lang="en-US" sz="900" spc="10" dirty="0">
                          <a:effectLst/>
                          <a:latin typeface="Arial" panose="020B0604020202020204" pitchFamily="34" charset="0"/>
                          <a:ea typeface="Arial" panose="020B0604020202020204" pitchFamily="34" charset="0"/>
                        </a:rPr>
                        <a:t>e</a:t>
                      </a:r>
                      <a:r>
                        <a:rPr lang="en-US" sz="900" dirty="0">
                          <a:effectLst/>
                          <a:latin typeface="Arial" panose="020B0604020202020204" pitchFamily="34" charset="0"/>
                          <a:ea typeface="Arial" panose="020B0604020202020204" pitchFamily="34" charset="0"/>
                        </a:rPr>
                        <a:t>n    </a:t>
                      </a:r>
                      <a:r>
                        <a:rPr lang="en-US" sz="900" spc="190" dirty="0">
                          <a:effectLst/>
                          <a:latin typeface="Arial" panose="020B0604020202020204" pitchFamily="34" charset="0"/>
                          <a:ea typeface="Arial" panose="020B0604020202020204" pitchFamily="34" charset="0"/>
                        </a:rPr>
                        <a:t> </a:t>
                      </a:r>
                      <a:r>
                        <a:rPr lang="en-US" sz="900" spc="-5" dirty="0">
                          <a:effectLst/>
                          <a:latin typeface="Arial" panose="020B0604020202020204" pitchFamily="34" charset="0"/>
                          <a:ea typeface="Arial" panose="020B0604020202020204" pitchFamily="34" charset="0"/>
                        </a:rPr>
                        <a:t>l</a:t>
                      </a:r>
                      <a:r>
                        <a:rPr lang="en-US" sz="900" dirty="0">
                          <a:effectLst/>
                          <a:latin typeface="Arial" panose="020B0604020202020204" pitchFamily="34" charset="0"/>
                          <a:ea typeface="Arial" panose="020B0604020202020204" pitchFamily="34" charset="0"/>
                        </a:rPr>
                        <a:t>a    </a:t>
                      </a:r>
                      <a:r>
                        <a:rPr lang="en-US" sz="900" spc="190" dirty="0">
                          <a:effectLst/>
                          <a:latin typeface="Arial" panose="020B0604020202020204" pitchFamily="34" charset="0"/>
                          <a:ea typeface="Arial" panose="020B0604020202020204" pitchFamily="34" charset="0"/>
                        </a:rPr>
                        <a:t> </a:t>
                      </a:r>
                      <a:r>
                        <a:rPr lang="en-US" sz="900" spc="-10" dirty="0" err="1">
                          <a:effectLst/>
                          <a:latin typeface="Arial" panose="020B0604020202020204" pitchFamily="34" charset="0"/>
                          <a:ea typeface="Arial" panose="020B0604020202020204" pitchFamily="34" charset="0"/>
                        </a:rPr>
                        <a:t>r</a:t>
                      </a:r>
                      <a:r>
                        <a:rPr lang="en-US" sz="900" spc="10" dirty="0" err="1">
                          <a:effectLst/>
                          <a:latin typeface="Arial" panose="020B0604020202020204" pitchFamily="34" charset="0"/>
                          <a:ea typeface="Arial" panose="020B0604020202020204" pitchFamily="34" charset="0"/>
                        </a:rPr>
                        <a:t>a</a:t>
                      </a:r>
                      <a:r>
                        <a:rPr lang="en-US" sz="900" spc="-25" dirty="0" err="1">
                          <a:effectLst/>
                          <a:latin typeface="Arial" panose="020B0604020202020204" pitchFamily="34" charset="0"/>
                          <a:ea typeface="Arial" panose="020B0604020202020204" pitchFamily="34" charset="0"/>
                        </a:rPr>
                        <a:t>z</a:t>
                      </a:r>
                      <a:r>
                        <a:rPr lang="en-US" sz="900" spc="-15" dirty="0" err="1">
                          <a:effectLst/>
                          <a:latin typeface="Arial" panose="020B0604020202020204" pitchFamily="34" charset="0"/>
                          <a:ea typeface="Arial" panose="020B0604020202020204" pitchFamily="34" charset="0"/>
                        </a:rPr>
                        <a:t>ó</a:t>
                      </a:r>
                      <a:r>
                        <a:rPr lang="en-US" sz="900" dirty="0" err="1">
                          <a:effectLst/>
                          <a:latin typeface="Arial" panose="020B0604020202020204" pitchFamily="34" charset="0"/>
                          <a:ea typeface="Arial" panose="020B0604020202020204" pitchFamily="34" charset="0"/>
                        </a:rPr>
                        <a:t>n</a:t>
                      </a:r>
                      <a:r>
                        <a:rPr lang="en-US" sz="900" dirty="0">
                          <a:effectLst/>
                          <a:latin typeface="Arial" panose="020B0604020202020204" pitchFamily="34" charset="0"/>
                          <a:ea typeface="Arial" panose="020B0604020202020204" pitchFamily="34" charset="0"/>
                        </a:rPr>
                        <a:t> </a:t>
                      </a:r>
                      <a:r>
                        <a:rPr lang="en-US" sz="900" spc="-10" dirty="0">
                          <a:effectLst/>
                          <a:latin typeface="Arial" panose="020B0604020202020204" pitchFamily="34" charset="0"/>
                          <a:ea typeface="Arial" panose="020B0604020202020204" pitchFamily="34" charset="0"/>
                        </a:rPr>
                        <a:t>(</a:t>
                      </a:r>
                      <a:r>
                        <a:rPr lang="en-US" sz="900" spc="-5" dirty="0" err="1">
                          <a:effectLst/>
                          <a:latin typeface="Arial" panose="020B0604020202020204" pitchFamily="34" charset="0"/>
                          <a:ea typeface="Arial" panose="020B0604020202020204" pitchFamily="34" charset="0"/>
                        </a:rPr>
                        <a:t>l</a:t>
                      </a:r>
                      <a:r>
                        <a:rPr lang="en-US" sz="900" spc="10" dirty="0" err="1">
                          <a:effectLst/>
                          <a:latin typeface="Arial" panose="020B0604020202020204" pitchFamily="34" charset="0"/>
                          <a:ea typeface="Arial" panose="020B0604020202020204" pitchFamily="34" charset="0"/>
                        </a:rPr>
                        <a:t>óg</a:t>
                      </a:r>
                      <a:r>
                        <a:rPr lang="en-US" sz="900" spc="-5" dirty="0" err="1">
                          <a:effectLst/>
                          <a:latin typeface="Arial" panose="020B0604020202020204" pitchFamily="34" charset="0"/>
                          <a:ea typeface="Arial" panose="020B0604020202020204" pitchFamily="34" charset="0"/>
                        </a:rPr>
                        <a:t>i</a:t>
                      </a:r>
                      <a:r>
                        <a:rPr lang="en-US" sz="900" dirty="0" err="1">
                          <a:effectLst/>
                          <a:latin typeface="Arial" panose="020B0604020202020204" pitchFamily="34" charset="0"/>
                          <a:ea typeface="Arial" panose="020B0604020202020204" pitchFamily="34" charset="0"/>
                        </a:rPr>
                        <a:t>ca</a:t>
                      </a:r>
                      <a:r>
                        <a:rPr lang="en-US" sz="900" dirty="0">
                          <a:effectLst/>
                          <a:latin typeface="Arial" panose="020B0604020202020204" pitchFamily="34" charset="0"/>
                          <a:ea typeface="Arial" panose="020B0604020202020204" pitchFamily="34" charset="0"/>
                        </a:rPr>
                        <a:t>             </a:t>
                      </a:r>
                      <a:r>
                        <a:rPr lang="en-US" sz="900" spc="185" dirty="0">
                          <a:effectLst/>
                          <a:latin typeface="Arial" panose="020B0604020202020204" pitchFamily="34" charset="0"/>
                          <a:ea typeface="Arial" panose="020B0604020202020204" pitchFamily="34" charset="0"/>
                        </a:rPr>
                        <a:t> </a:t>
                      </a:r>
                      <a:r>
                        <a:rPr lang="en-US" sz="900" dirty="0">
                          <a:effectLst/>
                          <a:latin typeface="Arial" panose="020B0604020202020204" pitchFamily="34" charset="0"/>
                          <a:ea typeface="Arial" panose="020B0604020202020204" pitchFamily="34" charset="0"/>
                        </a:rPr>
                        <a:t>y </a:t>
                      </a:r>
                      <a:r>
                        <a:rPr lang="en-US" sz="900" spc="10" dirty="0" err="1">
                          <a:effectLst/>
                          <a:latin typeface="Arial" panose="020B0604020202020204" pitchFamily="34" charset="0"/>
                          <a:ea typeface="Arial" panose="020B0604020202020204" pitchFamily="34" charset="0"/>
                        </a:rPr>
                        <a:t>ep</a:t>
                      </a:r>
                      <a:r>
                        <a:rPr lang="en-US" sz="900" spc="-5" dirty="0" err="1">
                          <a:effectLst/>
                          <a:latin typeface="Arial" panose="020B0604020202020204" pitchFamily="34" charset="0"/>
                          <a:ea typeface="Arial" panose="020B0604020202020204" pitchFamily="34" charset="0"/>
                        </a:rPr>
                        <a:t>i</a:t>
                      </a:r>
                      <a:r>
                        <a:rPr lang="en-US" sz="900" dirty="0" err="1">
                          <a:effectLst/>
                          <a:latin typeface="Arial" panose="020B0604020202020204" pitchFamily="34" charset="0"/>
                          <a:ea typeface="Arial" panose="020B0604020202020204" pitchFamily="34" charset="0"/>
                        </a:rPr>
                        <a:t>s</a:t>
                      </a:r>
                      <a:r>
                        <a:rPr lang="en-US" sz="900" spc="-20" dirty="0" err="1">
                          <a:effectLst/>
                          <a:latin typeface="Arial" panose="020B0604020202020204" pitchFamily="34" charset="0"/>
                          <a:ea typeface="Arial" panose="020B0604020202020204" pitchFamily="34" charset="0"/>
                        </a:rPr>
                        <a:t>t</a:t>
                      </a:r>
                      <a:r>
                        <a:rPr lang="en-US" sz="900" spc="10" dirty="0" err="1">
                          <a:effectLst/>
                          <a:latin typeface="Arial" panose="020B0604020202020204" pitchFamily="34" charset="0"/>
                          <a:ea typeface="Arial" panose="020B0604020202020204" pitchFamily="34" charset="0"/>
                        </a:rPr>
                        <a:t>e</a:t>
                      </a:r>
                      <a:r>
                        <a:rPr lang="en-US" sz="900" spc="-10" dirty="0" err="1">
                          <a:effectLst/>
                          <a:latin typeface="Arial" panose="020B0604020202020204" pitchFamily="34" charset="0"/>
                          <a:ea typeface="Arial" panose="020B0604020202020204" pitchFamily="34" charset="0"/>
                        </a:rPr>
                        <a:t>m</a:t>
                      </a:r>
                      <a:r>
                        <a:rPr lang="en-US" sz="900" spc="10" dirty="0" err="1">
                          <a:effectLst/>
                          <a:latin typeface="Arial" panose="020B0604020202020204" pitchFamily="34" charset="0"/>
                          <a:ea typeface="Arial" panose="020B0604020202020204" pitchFamily="34" charset="0"/>
                        </a:rPr>
                        <a:t>o</a:t>
                      </a:r>
                      <a:r>
                        <a:rPr lang="en-US" sz="900" spc="-5" dirty="0" err="1">
                          <a:effectLst/>
                          <a:latin typeface="Arial" panose="020B0604020202020204" pitchFamily="34" charset="0"/>
                          <a:ea typeface="Arial" panose="020B0604020202020204" pitchFamily="34" charset="0"/>
                        </a:rPr>
                        <a:t>l</a:t>
                      </a:r>
                      <a:r>
                        <a:rPr lang="en-US" sz="900" spc="-15" dirty="0" err="1">
                          <a:effectLst/>
                          <a:latin typeface="Arial" panose="020B0604020202020204" pitchFamily="34" charset="0"/>
                          <a:ea typeface="Arial" panose="020B0604020202020204" pitchFamily="34" charset="0"/>
                        </a:rPr>
                        <a:t>ó</a:t>
                      </a:r>
                      <a:r>
                        <a:rPr lang="en-US" sz="900" spc="10" dirty="0" err="1">
                          <a:effectLst/>
                          <a:latin typeface="Arial" panose="020B0604020202020204" pitchFamily="34" charset="0"/>
                          <a:ea typeface="Arial" panose="020B0604020202020204" pitchFamily="34" charset="0"/>
                        </a:rPr>
                        <a:t>g</a:t>
                      </a:r>
                      <a:r>
                        <a:rPr lang="en-US" sz="900" spc="-5" dirty="0" err="1">
                          <a:effectLst/>
                          <a:latin typeface="Arial" panose="020B0604020202020204" pitchFamily="34" charset="0"/>
                          <a:ea typeface="Arial" panose="020B0604020202020204" pitchFamily="34" charset="0"/>
                        </a:rPr>
                        <a:t>i</a:t>
                      </a:r>
                      <a:r>
                        <a:rPr lang="en-US" sz="900" dirty="0" err="1">
                          <a:effectLst/>
                          <a:latin typeface="Arial" panose="020B0604020202020204" pitchFamily="34" charset="0"/>
                          <a:ea typeface="Arial" panose="020B0604020202020204" pitchFamily="34" charset="0"/>
                        </a:rPr>
                        <a:t>c</a:t>
                      </a:r>
                      <a:r>
                        <a:rPr lang="en-US" sz="900" spc="10" dirty="0" err="1">
                          <a:effectLst/>
                          <a:latin typeface="Arial" panose="020B0604020202020204" pitchFamily="34" charset="0"/>
                          <a:ea typeface="Arial" panose="020B0604020202020204" pitchFamily="34" charset="0"/>
                        </a:rPr>
                        <a:t>a</a:t>
                      </a:r>
                      <a:r>
                        <a:rPr lang="en-US" sz="900" spc="-10" dirty="0">
                          <a:effectLst/>
                          <a:latin typeface="Arial" panose="020B0604020202020204" pitchFamily="34" charset="0"/>
                          <a:ea typeface="Arial" panose="020B0604020202020204" pitchFamily="34" charset="0"/>
                        </a:rPr>
                        <a:t>)</a:t>
                      </a:r>
                      <a:r>
                        <a:rPr lang="en-US" sz="900" dirty="0">
                          <a:effectLst/>
                          <a:latin typeface="Arial" panose="020B0604020202020204" pitchFamily="34" charset="0"/>
                          <a:ea typeface="Arial" panose="020B0604020202020204" pitchFamily="34" charset="0"/>
                        </a:rPr>
                        <a:t>, </a:t>
                      </a:r>
                      <a:r>
                        <a:rPr lang="en-US" sz="900" spc="10" dirty="0">
                          <a:effectLst/>
                          <a:latin typeface="Arial" panose="020B0604020202020204" pitchFamily="34" charset="0"/>
                          <a:ea typeface="Arial" panose="020B0604020202020204" pitchFamily="34" charset="0"/>
                        </a:rPr>
                        <a:t>e</a:t>
                      </a:r>
                      <a:r>
                        <a:rPr lang="en-US" sz="900" dirty="0">
                          <a:effectLst/>
                          <a:latin typeface="Arial" panose="020B0604020202020204" pitchFamily="34" charset="0"/>
                          <a:ea typeface="Arial" panose="020B0604020202020204" pitchFamily="34" charset="0"/>
                        </a:rPr>
                        <a:t>n</a:t>
                      </a:r>
                      <a:r>
                        <a:rPr lang="en-US" sz="900" spc="230" dirty="0">
                          <a:effectLst/>
                          <a:latin typeface="Arial" panose="020B0604020202020204" pitchFamily="34" charset="0"/>
                          <a:ea typeface="Arial" panose="020B0604020202020204" pitchFamily="34" charset="0"/>
                        </a:rPr>
                        <a:t> </a:t>
                      </a:r>
                      <a:r>
                        <a:rPr lang="en-US" sz="900" spc="-30" dirty="0">
                          <a:effectLst/>
                          <a:latin typeface="Arial" panose="020B0604020202020204" pitchFamily="34" charset="0"/>
                          <a:ea typeface="Arial" panose="020B0604020202020204" pitchFamily="34" charset="0"/>
                        </a:rPr>
                        <a:t>l</a:t>
                      </a:r>
                      <a:r>
                        <a:rPr lang="en-US" sz="900" dirty="0">
                          <a:effectLst/>
                          <a:latin typeface="Arial" panose="020B0604020202020204" pitchFamily="34" charset="0"/>
                          <a:ea typeface="Arial" panose="020B0604020202020204" pitchFamily="34" charset="0"/>
                        </a:rPr>
                        <a:t>a</a:t>
                      </a:r>
                      <a:r>
                        <a:rPr lang="en-US" sz="900" spc="210" dirty="0">
                          <a:effectLst/>
                          <a:latin typeface="Arial" panose="020B0604020202020204" pitchFamily="34" charset="0"/>
                          <a:ea typeface="Arial" panose="020B0604020202020204" pitchFamily="34" charset="0"/>
                        </a:rPr>
                        <a:t> </a:t>
                      </a:r>
                      <a:r>
                        <a:rPr lang="en-US" sz="900" spc="10" dirty="0" err="1">
                          <a:effectLst/>
                          <a:latin typeface="Arial" panose="020B0604020202020204" pitchFamily="34" charset="0"/>
                          <a:ea typeface="Arial" panose="020B0604020202020204" pitchFamily="34" charset="0"/>
                        </a:rPr>
                        <a:t>é</a:t>
                      </a:r>
                      <a:r>
                        <a:rPr lang="en-US" sz="900" spc="5" dirty="0" err="1">
                          <a:effectLst/>
                          <a:latin typeface="Arial" panose="020B0604020202020204" pitchFamily="34" charset="0"/>
                          <a:ea typeface="Arial" panose="020B0604020202020204" pitchFamily="34" charset="0"/>
                        </a:rPr>
                        <a:t>t</a:t>
                      </a:r>
                      <a:r>
                        <a:rPr lang="en-US" sz="900" spc="-5" dirty="0" err="1">
                          <a:effectLst/>
                          <a:latin typeface="Arial" panose="020B0604020202020204" pitchFamily="34" charset="0"/>
                          <a:ea typeface="Arial" panose="020B0604020202020204" pitchFamily="34" charset="0"/>
                        </a:rPr>
                        <a:t>i</a:t>
                      </a:r>
                      <a:r>
                        <a:rPr lang="en-US" sz="900" dirty="0" err="1">
                          <a:effectLst/>
                          <a:latin typeface="Arial" panose="020B0604020202020204" pitchFamily="34" charset="0"/>
                          <a:ea typeface="Arial" panose="020B0604020202020204" pitchFamily="34" charset="0"/>
                        </a:rPr>
                        <a:t>ca</a:t>
                      </a:r>
                      <a:r>
                        <a:rPr lang="en-US" sz="900" spc="210" dirty="0">
                          <a:effectLst/>
                          <a:latin typeface="Arial" panose="020B0604020202020204" pitchFamily="34" charset="0"/>
                          <a:ea typeface="Arial" panose="020B0604020202020204" pitchFamily="34" charset="0"/>
                        </a:rPr>
                        <a:t> </a:t>
                      </a:r>
                      <a:r>
                        <a:rPr lang="en-US" sz="900" dirty="0">
                          <a:effectLst/>
                          <a:latin typeface="Arial" panose="020B0604020202020204" pitchFamily="34" charset="0"/>
                          <a:ea typeface="Arial" panose="020B0604020202020204" pitchFamily="34" charset="0"/>
                        </a:rPr>
                        <a:t>y</a:t>
                      </a:r>
                      <a:r>
                        <a:rPr lang="en-US" sz="900" spc="200" dirty="0">
                          <a:effectLst/>
                          <a:latin typeface="Arial" panose="020B0604020202020204" pitchFamily="34" charset="0"/>
                          <a:ea typeface="Arial" panose="020B0604020202020204" pitchFamily="34" charset="0"/>
                        </a:rPr>
                        <a:t> </a:t>
                      </a:r>
                      <a:r>
                        <a:rPr lang="en-US" sz="900" spc="-15" dirty="0">
                          <a:effectLst/>
                          <a:latin typeface="Arial" panose="020B0604020202020204" pitchFamily="34" charset="0"/>
                          <a:ea typeface="Arial" panose="020B0604020202020204" pitchFamily="34" charset="0"/>
                        </a:rPr>
                        <a:t>e</a:t>
                      </a:r>
                      <a:r>
                        <a:rPr lang="en-US" sz="900" dirty="0">
                          <a:effectLst/>
                          <a:latin typeface="Arial" panose="020B0604020202020204" pitchFamily="34" charset="0"/>
                          <a:ea typeface="Arial" panose="020B0604020202020204" pitchFamily="34" charset="0"/>
                        </a:rPr>
                        <a:t>n </a:t>
                      </a:r>
                      <a:r>
                        <a:rPr lang="en-US" sz="900" spc="-5" dirty="0" err="1">
                          <a:effectLst/>
                          <a:latin typeface="Arial" panose="020B0604020202020204" pitchFamily="34" charset="0"/>
                          <a:ea typeface="Arial" panose="020B0604020202020204" pitchFamily="34" charset="0"/>
                        </a:rPr>
                        <a:t>l</a:t>
                      </a:r>
                      <a:r>
                        <a:rPr lang="en-US" sz="900" spc="10" dirty="0" err="1">
                          <a:effectLst/>
                          <a:latin typeface="Arial" panose="020B0604020202020204" pitchFamily="34" charset="0"/>
                          <a:ea typeface="Arial" panose="020B0604020202020204" pitchFamily="34" charset="0"/>
                        </a:rPr>
                        <a:t>o</a:t>
                      </a:r>
                      <a:r>
                        <a:rPr lang="en-US" sz="900" dirty="0" err="1">
                          <a:effectLst/>
                          <a:latin typeface="Arial" panose="020B0604020202020204" pitchFamily="34" charset="0"/>
                          <a:ea typeface="Arial" panose="020B0604020202020204" pitchFamily="34" charset="0"/>
                        </a:rPr>
                        <a:t>s</a:t>
                      </a:r>
                      <a:r>
                        <a:rPr lang="en-US" sz="900" dirty="0">
                          <a:effectLst/>
                          <a:latin typeface="Arial" panose="020B0604020202020204" pitchFamily="34" charset="0"/>
                          <a:ea typeface="Arial" panose="020B0604020202020204" pitchFamily="34" charset="0"/>
                        </a:rPr>
                        <a:t>        </a:t>
                      </a:r>
                      <a:r>
                        <a:rPr lang="en-US" sz="900" spc="255" dirty="0">
                          <a:effectLst/>
                          <a:latin typeface="Arial" panose="020B0604020202020204" pitchFamily="34" charset="0"/>
                          <a:ea typeface="Arial" panose="020B0604020202020204" pitchFamily="34" charset="0"/>
                        </a:rPr>
                        <a:t> </a:t>
                      </a:r>
                      <a:r>
                        <a:rPr lang="en-US" sz="900" spc="-25" dirty="0" err="1">
                          <a:effectLst/>
                          <a:latin typeface="Arial" panose="020B0604020202020204" pitchFamily="34" charset="0"/>
                          <a:ea typeface="Arial" panose="020B0604020202020204" pitchFamily="34" charset="0"/>
                        </a:rPr>
                        <a:t>v</a:t>
                      </a:r>
                      <a:r>
                        <a:rPr lang="en-US" sz="900" spc="10" dirty="0" err="1">
                          <a:effectLst/>
                          <a:latin typeface="Arial" panose="020B0604020202020204" pitchFamily="34" charset="0"/>
                          <a:ea typeface="Arial" panose="020B0604020202020204" pitchFamily="34" charset="0"/>
                        </a:rPr>
                        <a:t>a</a:t>
                      </a:r>
                      <a:r>
                        <a:rPr lang="en-US" sz="900" spc="-5" dirty="0" err="1">
                          <a:effectLst/>
                          <a:latin typeface="Arial" panose="020B0604020202020204" pitchFamily="34" charset="0"/>
                          <a:ea typeface="Arial" panose="020B0604020202020204" pitchFamily="34" charset="0"/>
                        </a:rPr>
                        <a:t>l</a:t>
                      </a:r>
                      <a:r>
                        <a:rPr lang="en-US" sz="900" spc="10" dirty="0" err="1">
                          <a:effectLst/>
                          <a:latin typeface="Arial" panose="020B0604020202020204" pitchFamily="34" charset="0"/>
                          <a:ea typeface="Arial" panose="020B0604020202020204" pitchFamily="34" charset="0"/>
                        </a:rPr>
                        <a:t>o</a:t>
                      </a:r>
                      <a:r>
                        <a:rPr lang="en-US" sz="900" spc="-10" dirty="0" err="1">
                          <a:effectLst/>
                          <a:latin typeface="Arial" panose="020B0604020202020204" pitchFamily="34" charset="0"/>
                          <a:ea typeface="Arial" panose="020B0604020202020204" pitchFamily="34" charset="0"/>
                        </a:rPr>
                        <a:t>r</a:t>
                      </a:r>
                      <a:r>
                        <a:rPr lang="en-US" sz="900" spc="10" dirty="0" err="1">
                          <a:effectLst/>
                          <a:latin typeface="Arial" panose="020B0604020202020204" pitchFamily="34" charset="0"/>
                          <a:ea typeface="Arial" panose="020B0604020202020204" pitchFamily="34" charset="0"/>
                        </a:rPr>
                        <a:t>e</a:t>
                      </a:r>
                      <a:r>
                        <a:rPr lang="en-US" sz="900" spc="-25" dirty="0" err="1">
                          <a:effectLst/>
                          <a:latin typeface="Arial" panose="020B0604020202020204" pitchFamily="34" charset="0"/>
                          <a:ea typeface="Arial" panose="020B0604020202020204" pitchFamily="34" charset="0"/>
                        </a:rPr>
                        <a:t>s</a:t>
                      </a:r>
                      <a:r>
                        <a:rPr lang="en-US" sz="900" dirty="0">
                          <a:effectLst/>
                          <a:latin typeface="Arial" panose="020B0604020202020204" pitchFamily="34" charset="0"/>
                          <a:ea typeface="Arial" panose="020B0604020202020204" pitchFamily="34" charset="0"/>
                        </a:rPr>
                        <a:t>, </a:t>
                      </a:r>
                      <a:r>
                        <a:rPr lang="en-US" sz="900" spc="30" dirty="0">
                          <a:effectLst/>
                          <a:latin typeface="Arial" panose="020B0604020202020204" pitchFamily="34" charset="0"/>
                          <a:ea typeface="Arial" panose="020B0604020202020204" pitchFamily="34" charset="0"/>
                        </a:rPr>
                        <a:t>f</a:t>
                      </a:r>
                      <a:r>
                        <a:rPr lang="en-US" sz="900" spc="-30" dirty="0">
                          <a:effectLst/>
                          <a:latin typeface="Arial" panose="020B0604020202020204" pitchFamily="34" charset="0"/>
                          <a:ea typeface="Arial" panose="020B0604020202020204" pitchFamily="34" charset="0"/>
                        </a:rPr>
                        <a:t>r</a:t>
                      </a:r>
                      <a:r>
                        <a:rPr lang="en-US" sz="900" spc="10" dirty="0">
                          <a:effectLst/>
                          <a:latin typeface="Arial" panose="020B0604020202020204" pitchFamily="34" charset="0"/>
                          <a:ea typeface="Arial" panose="020B0604020202020204" pitchFamily="34" charset="0"/>
                        </a:rPr>
                        <a:t>en</a:t>
                      </a:r>
                      <a:r>
                        <a:rPr lang="en-US" sz="900" spc="-20" dirty="0">
                          <a:effectLst/>
                          <a:latin typeface="Arial" panose="020B0604020202020204" pitchFamily="34" charset="0"/>
                          <a:ea typeface="Arial" panose="020B0604020202020204" pitchFamily="34" charset="0"/>
                        </a:rPr>
                        <a:t>t</a:t>
                      </a:r>
                      <a:r>
                        <a:rPr lang="en-US" sz="900" dirty="0">
                          <a:effectLst/>
                          <a:latin typeface="Arial" panose="020B0604020202020204" pitchFamily="34" charset="0"/>
                          <a:ea typeface="Arial" panose="020B0604020202020204" pitchFamily="34" charset="0"/>
                        </a:rPr>
                        <a:t>e    </a:t>
                      </a:r>
                      <a:r>
                        <a:rPr lang="en-US" sz="900" spc="190" dirty="0">
                          <a:effectLst/>
                          <a:latin typeface="Arial" panose="020B0604020202020204" pitchFamily="34" charset="0"/>
                          <a:ea typeface="Arial" panose="020B0604020202020204" pitchFamily="34" charset="0"/>
                        </a:rPr>
                        <a:t> </a:t>
                      </a:r>
                      <a:r>
                        <a:rPr lang="en-US" sz="900" dirty="0">
                          <a:effectLst/>
                          <a:latin typeface="Arial" panose="020B0604020202020204" pitchFamily="34" charset="0"/>
                          <a:ea typeface="Arial" panose="020B0604020202020204" pitchFamily="34" charset="0"/>
                        </a:rPr>
                        <a:t>a    </a:t>
                      </a:r>
                      <a:r>
                        <a:rPr lang="en-US" sz="900" spc="190" dirty="0">
                          <a:effectLst/>
                          <a:latin typeface="Arial" panose="020B0604020202020204" pitchFamily="34" charset="0"/>
                          <a:ea typeface="Arial" panose="020B0604020202020204" pitchFamily="34" charset="0"/>
                        </a:rPr>
                        <a:t> </a:t>
                      </a:r>
                      <a:r>
                        <a:rPr lang="en-US" sz="900" spc="-5" dirty="0">
                          <a:effectLst/>
                          <a:latin typeface="Arial" panose="020B0604020202020204" pitchFamily="34" charset="0"/>
                          <a:ea typeface="Arial" panose="020B0604020202020204" pitchFamily="34" charset="0"/>
                        </a:rPr>
                        <a:t>l</a:t>
                      </a:r>
                      <a:r>
                        <a:rPr lang="en-US" sz="900" spc="-15" dirty="0">
                          <a:effectLst/>
                          <a:latin typeface="Arial" panose="020B0604020202020204" pitchFamily="34" charset="0"/>
                          <a:ea typeface="Arial" panose="020B0604020202020204" pitchFamily="34" charset="0"/>
                        </a:rPr>
                        <a:t>a</a:t>
                      </a:r>
                      <a:r>
                        <a:rPr lang="en-US" sz="900" dirty="0">
                          <a:effectLst/>
                          <a:latin typeface="Arial" panose="020B0604020202020204" pitchFamily="34" charset="0"/>
                          <a:ea typeface="Arial" panose="020B0604020202020204" pitchFamily="34" charset="0"/>
                        </a:rPr>
                        <a:t>s </a:t>
                      </a:r>
                      <a:r>
                        <a:rPr lang="en-US" sz="900" spc="10" dirty="0" err="1">
                          <a:effectLst/>
                          <a:latin typeface="Arial" panose="020B0604020202020204" pitchFamily="34" charset="0"/>
                          <a:ea typeface="Arial" panose="020B0604020202020204" pitchFamily="34" charset="0"/>
                        </a:rPr>
                        <a:t>d</a:t>
                      </a:r>
                      <a:r>
                        <a:rPr lang="en-US" sz="900" spc="-5" dirty="0" err="1">
                          <a:effectLst/>
                          <a:latin typeface="Arial" panose="020B0604020202020204" pitchFamily="34" charset="0"/>
                          <a:ea typeface="Arial" panose="020B0604020202020204" pitchFamily="34" charset="0"/>
                        </a:rPr>
                        <a:t>i</a:t>
                      </a:r>
                      <a:r>
                        <a:rPr lang="en-US" sz="900" dirty="0" err="1">
                          <a:effectLst/>
                          <a:latin typeface="Arial" panose="020B0604020202020204" pitchFamily="34" charset="0"/>
                          <a:ea typeface="Arial" panose="020B0604020202020204" pitchFamily="34" charset="0"/>
                        </a:rPr>
                        <a:t>v</a:t>
                      </a:r>
                      <a:r>
                        <a:rPr lang="en-US" sz="900" spc="10" dirty="0" err="1">
                          <a:effectLst/>
                          <a:latin typeface="Arial" panose="020B0604020202020204" pitchFamily="34" charset="0"/>
                          <a:ea typeface="Arial" panose="020B0604020202020204" pitchFamily="34" charset="0"/>
                        </a:rPr>
                        <a:t>e</a:t>
                      </a:r>
                      <a:r>
                        <a:rPr lang="en-US" sz="900" spc="-10" dirty="0" err="1">
                          <a:effectLst/>
                          <a:latin typeface="Arial" panose="020B0604020202020204" pitchFamily="34" charset="0"/>
                          <a:ea typeface="Arial" panose="020B0604020202020204" pitchFamily="34" charset="0"/>
                        </a:rPr>
                        <a:t>r</a:t>
                      </a:r>
                      <a:r>
                        <a:rPr lang="en-US" sz="900" dirty="0" err="1">
                          <a:effectLst/>
                          <a:latin typeface="Arial" panose="020B0604020202020204" pitchFamily="34" charset="0"/>
                          <a:ea typeface="Arial" panose="020B0604020202020204" pitchFamily="34" charset="0"/>
                        </a:rPr>
                        <a:t>s</a:t>
                      </a:r>
                      <a:r>
                        <a:rPr lang="en-US" sz="900" spc="10" dirty="0" err="1">
                          <a:effectLst/>
                          <a:latin typeface="Arial" panose="020B0604020202020204" pitchFamily="34" charset="0"/>
                          <a:ea typeface="Arial" panose="020B0604020202020204" pitchFamily="34" charset="0"/>
                        </a:rPr>
                        <a:t>a</a:t>
                      </a:r>
                      <a:r>
                        <a:rPr lang="en-US" sz="900" dirty="0" err="1">
                          <a:effectLst/>
                          <a:latin typeface="Arial" panose="020B0604020202020204" pitchFamily="34" charset="0"/>
                          <a:ea typeface="Arial" panose="020B0604020202020204" pitchFamily="34" charset="0"/>
                        </a:rPr>
                        <a:t>s</a:t>
                      </a:r>
                      <a:r>
                        <a:rPr lang="en-US" sz="900" dirty="0">
                          <a:effectLst/>
                          <a:latin typeface="Arial" panose="020B0604020202020204" pitchFamily="34" charset="0"/>
                          <a:ea typeface="Arial" panose="020B0604020202020204" pitchFamily="34" charset="0"/>
                        </a:rPr>
                        <a:t> </a:t>
                      </a:r>
                      <a:r>
                        <a:rPr lang="en-US" sz="900" spc="-10" dirty="0" err="1">
                          <a:effectLst/>
                          <a:latin typeface="Arial" panose="020B0604020202020204" pitchFamily="34" charset="0"/>
                          <a:ea typeface="Arial" panose="020B0604020202020204" pitchFamily="34" charset="0"/>
                        </a:rPr>
                        <a:t>m</a:t>
                      </a:r>
                      <a:r>
                        <a:rPr lang="en-US" sz="900" spc="10" dirty="0" err="1">
                          <a:effectLst/>
                          <a:latin typeface="Arial" panose="020B0604020202020204" pitchFamily="34" charset="0"/>
                          <a:ea typeface="Arial" panose="020B0604020202020204" pitchFamily="34" charset="0"/>
                        </a:rPr>
                        <a:t>an</a:t>
                      </a:r>
                      <a:r>
                        <a:rPr lang="en-US" sz="900" spc="-30" dirty="0" err="1">
                          <a:effectLst/>
                          <a:latin typeface="Arial" panose="020B0604020202020204" pitchFamily="34" charset="0"/>
                          <a:ea typeface="Arial" panose="020B0604020202020204" pitchFamily="34" charset="0"/>
                        </a:rPr>
                        <a:t>i</a:t>
                      </a:r>
                      <a:r>
                        <a:rPr lang="en-US" sz="900" spc="30" dirty="0" err="1">
                          <a:effectLst/>
                          <a:latin typeface="Arial" panose="020B0604020202020204" pitchFamily="34" charset="0"/>
                          <a:ea typeface="Arial" panose="020B0604020202020204" pitchFamily="34" charset="0"/>
                        </a:rPr>
                        <a:t>f</a:t>
                      </a:r>
                      <a:r>
                        <a:rPr lang="en-US" sz="900" spc="-15" dirty="0" err="1">
                          <a:effectLst/>
                          <a:latin typeface="Arial" panose="020B0604020202020204" pitchFamily="34" charset="0"/>
                          <a:ea typeface="Arial" panose="020B0604020202020204" pitchFamily="34" charset="0"/>
                        </a:rPr>
                        <a:t>e</a:t>
                      </a:r>
                      <a:r>
                        <a:rPr lang="en-US" sz="900" dirty="0" err="1">
                          <a:effectLst/>
                          <a:latin typeface="Arial" panose="020B0604020202020204" pitchFamily="34" charset="0"/>
                          <a:ea typeface="Arial" panose="020B0604020202020204" pitchFamily="34" charset="0"/>
                        </a:rPr>
                        <a:t>s</a:t>
                      </a:r>
                      <a:r>
                        <a:rPr lang="en-US" sz="900" spc="5" dirty="0" err="1">
                          <a:effectLst/>
                          <a:latin typeface="Arial" panose="020B0604020202020204" pitchFamily="34" charset="0"/>
                          <a:ea typeface="Arial" panose="020B0604020202020204" pitchFamily="34" charset="0"/>
                        </a:rPr>
                        <a:t>t</a:t>
                      </a:r>
                      <a:r>
                        <a:rPr lang="en-US" sz="900" spc="10" dirty="0" err="1">
                          <a:effectLst/>
                          <a:latin typeface="Arial" panose="020B0604020202020204" pitchFamily="34" charset="0"/>
                          <a:ea typeface="Arial" panose="020B0604020202020204" pitchFamily="34" charset="0"/>
                        </a:rPr>
                        <a:t>a</a:t>
                      </a:r>
                      <a:r>
                        <a:rPr lang="en-US" sz="900" dirty="0" err="1">
                          <a:effectLst/>
                          <a:latin typeface="Arial" panose="020B0604020202020204" pitchFamily="34" charset="0"/>
                          <a:ea typeface="Arial" panose="020B0604020202020204" pitchFamily="34" charset="0"/>
                        </a:rPr>
                        <a:t>c</a:t>
                      </a:r>
                      <a:r>
                        <a:rPr lang="en-US" sz="900" spc="-30" dirty="0" err="1">
                          <a:effectLst/>
                          <a:latin typeface="Arial" panose="020B0604020202020204" pitchFamily="34" charset="0"/>
                          <a:ea typeface="Arial" panose="020B0604020202020204" pitchFamily="34" charset="0"/>
                        </a:rPr>
                        <a:t>i</a:t>
                      </a:r>
                      <a:r>
                        <a:rPr lang="en-US" sz="900" spc="10" dirty="0" err="1">
                          <a:effectLst/>
                          <a:latin typeface="Arial" panose="020B0604020202020204" pitchFamily="34" charset="0"/>
                          <a:ea typeface="Arial" panose="020B0604020202020204" pitchFamily="34" charset="0"/>
                        </a:rPr>
                        <a:t>o</a:t>
                      </a:r>
                      <a:r>
                        <a:rPr lang="en-US" sz="900" spc="-15" dirty="0" err="1">
                          <a:effectLst/>
                          <a:latin typeface="Arial" panose="020B0604020202020204" pitchFamily="34" charset="0"/>
                          <a:ea typeface="Arial" panose="020B0604020202020204" pitchFamily="34" charset="0"/>
                        </a:rPr>
                        <a:t>n</a:t>
                      </a:r>
                      <a:r>
                        <a:rPr lang="en-US" sz="900" spc="10" dirty="0" err="1">
                          <a:effectLst/>
                          <a:latin typeface="Arial" panose="020B0604020202020204" pitchFamily="34" charset="0"/>
                          <a:ea typeface="Arial" panose="020B0604020202020204" pitchFamily="34" charset="0"/>
                        </a:rPr>
                        <a:t>e</a:t>
                      </a:r>
                      <a:r>
                        <a:rPr lang="en-US" sz="900" dirty="0" err="1">
                          <a:effectLst/>
                          <a:latin typeface="Arial" panose="020B0604020202020204" pitchFamily="34" charset="0"/>
                          <a:ea typeface="Arial" panose="020B0604020202020204" pitchFamily="34" charset="0"/>
                        </a:rPr>
                        <a:t>s</a:t>
                      </a:r>
                      <a:r>
                        <a:rPr lang="en-US" sz="900" dirty="0">
                          <a:effectLst/>
                          <a:latin typeface="Arial" panose="020B0604020202020204" pitchFamily="34" charset="0"/>
                          <a:ea typeface="Arial" panose="020B0604020202020204" pitchFamily="34" charset="0"/>
                        </a:rPr>
                        <a:t> </a:t>
                      </a:r>
                      <a:r>
                        <a:rPr lang="en-US" sz="900" spc="10" dirty="0">
                          <a:effectLst/>
                          <a:latin typeface="Arial" panose="020B0604020202020204" pitchFamily="34" charset="0"/>
                          <a:ea typeface="Arial" panose="020B0604020202020204" pitchFamily="34" charset="0"/>
                        </a:rPr>
                        <a:t>de</a:t>
                      </a:r>
                      <a:r>
                        <a:rPr lang="en-US" sz="900" dirty="0">
                          <a:effectLst/>
                          <a:latin typeface="Arial" panose="020B0604020202020204" pitchFamily="34" charset="0"/>
                          <a:ea typeface="Arial" panose="020B0604020202020204" pitchFamily="34" charset="0"/>
                        </a:rPr>
                        <a:t>l</a:t>
                      </a:r>
                      <a:r>
                        <a:rPr lang="en-US" sz="900" spc="-20" dirty="0">
                          <a:effectLst/>
                          <a:latin typeface="Arial" panose="020B0604020202020204" pitchFamily="34" charset="0"/>
                          <a:ea typeface="Arial" panose="020B0604020202020204" pitchFamily="34" charset="0"/>
                        </a:rPr>
                        <a:t> </a:t>
                      </a:r>
                      <a:r>
                        <a:rPr lang="en-US" sz="900" spc="10" dirty="0">
                          <a:effectLst/>
                          <a:latin typeface="Arial" panose="020B0604020202020204" pitchFamily="34" charset="0"/>
                          <a:ea typeface="Arial" panose="020B0604020202020204" pitchFamily="34" charset="0"/>
                        </a:rPr>
                        <a:t>a</a:t>
                      </a:r>
                      <a:r>
                        <a:rPr lang="en-US" sz="900" spc="-10" dirty="0">
                          <a:effectLst/>
                          <a:latin typeface="Arial" panose="020B0604020202020204" pitchFamily="34" charset="0"/>
                          <a:ea typeface="Arial" panose="020B0604020202020204" pitchFamily="34" charset="0"/>
                        </a:rPr>
                        <a:t>r</a:t>
                      </a:r>
                      <a:r>
                        <a:rPr lang="en-US" sz="900" spc="5" dirty="0">
                          <a:effectLst/>
                          <a:latin typeface="Arial" panose="020B0604020202020204" pitchFamily="34" charset="0"/>
                          <a:ea typeface="Arial" panose="020B0604020202020204" pitchFamily="34" charset="0"/>
                        </a:rPr>
                        <a:t>t</a:t>
                      </a:r>
                      <a:r>
                        <a:rPr lang="en-US" sz="900" spc="10" dirty="0">
                          <a:effectLst/>
                          <a:latin typeface="Arial" panose="020B0604020202020204" pitchFamily="34" charset="0"/>
                          <a:ea typeface="Arial" panose="020B0604020202020204" pitchFamily="34" charset="0"/>
                        </a:rPr>
                        <a:t>e</a:t>
                      </a:r>
                      <a:r>
                        <a:rPr lang="en-US" sz="900" dirty="0">
                          <a:effectLst/>
                          <a:latin typeface="Arial" panose="020B0604020202020204" pitchFamily="34" charset="0"/>
                          <a:ea typeface="Arial" panose="020B0604020202020204" pitchFamily="34" charset="0"/>
                        </a:rPr>
                        <a:t>.</a:t>
                      </a:r>
                      <a:endParaRPr lang="es-MX" sz="900" dirty="0">
                        <a:effectLst/>
                        <a:latin typeface="Times New Roman" panose="02020603050405020304" pitchFamily="18" charset="0"/>
                        <a:ea typeface="Times New Roman" panose="02020603050405020304" pitchFamily="18" charset="0"/>
                      </a:endParaRPr>
                    </a:p>
                    <a:p>
                      <a:pPr>
                        <a:lnSpc>
                          <a:spcPts val="500"/>
                        </a:lnSpc>
                        <a:spcBef>
                          <a:spcPts val="10"/>
                        </a:spcBef>
                        <a:spcAft>
                          <a:spcPts val="0"/>
                        </a:spcAft>
                      </a:pPr>
                      <a:r>
                        <a:rPr lang="en-US" sz="900" dirty="0">
                          <a:effectLst/>
                          <a:latin typeface="Times New Roman" panose="02020603050405020304" pitchFamily="18" charset="0"/>
                          <a:ea typeface="Times New Roman" panose="02020603050405020304" pitchFamily="18" charset="0"/>
                        </a:rPr>
                        <a:t> </a:t>
                      </a:r>
                      <a:endParaRPr lang="es-MX" sz="900" dirty="0">
                        <a:effectLst/>
                        <a:latin typeface="Times New Roman" panose="02020603050405020304" pitchFamily="18" charset="0"/>
                        <a:ea typeface="Times New Roman" panose="02020603050405020304" pitchFamily="18" charset="0"/>
                      </a:endParaRPr>
                    </a:p>
                    <a:p>
                      <a:pPr marL="66675" marR="40005" algn="just">
                        <a:lnSpc>
                          <a:spcPct val="101000"/>
                        </a:lnSpc>
                        <a:spcAft>
                          <a:spcPts val="0"/>
                        </a:spcAft>
                      </a:pPr>
                      <a:r>
                        <a:rPr lang="en-US" sz="900" b="1" spc="10" dirty="0">
                          <a:effectLst/>
                          <a:latin typeface="Arial" panose="020B0604020202020204" pitchFamily="34" charset="0"/>
                          <a:ea typeface="Arial" panose="020B0604020202020204" pitchFamily="34" charset="0"/>
                        </a:rPr>
                        <a:t>12</a:t>
                      </a:r>
                      <a:r>
                        <a:rPr lang="en-US" sz="900" b="1" dirty="0">
                          <a:effectLst/>
                          <a:latin typeface="Arial" panose="020B0604020202020204" pitchFamily="34" charset="0"/>
                          <a:ea typeface="Arial" panose="020B0604020202020204" pitchFamily="34" charset="0"/>
                        </a:rPr>
                        <a:t>.     </a:t>
                      </a:r>
                      <a:r>
                        <a:rPr lang="en-US" sz="900" spc="-30" dirty="0">
                          <a:effectLst/>
                          <a:latin typeface="Arial" panose="020B0604020202020204" pitchFamily="34" charset="0"/>
                          <a:ea typeface="Arial" panose="020B0604020202020204" pitchFamily="34" charset="0"/>
                        </a:rPr>
                        <a:t>D</a:t>
                      </a:r>
                      <a:r>
                        <a:rPr lang="en-US" sz="900" spc="10" dirty="0">
                          <a:effectLst/>
                          <a:latin typeface="Arial" panose="020B0604020202020204" pitchFamily="34" charset="0"/>
                          <a:ea typeface="Arial" panose="020B0604020202020204" pitchFamily="34" charset="0"/>
                        </a:rPr>
                        <a:t>e</a:t>
                      </a:r>
                      <a:r>
                        <a:rPr lang="en-US" sz="900" dirty="0">
                          <a:effectLst/>
                          <a:latin typeface="Arial" panose="020B0604020202020204" pitchFamily="34" charset="0"/>
                          <a:ea typeface="Arial" panose="020B0604020202020204" pitchFamily="34" charset="0"/>
                        </a:rPr>
                        <a:t>s</a:t>
                      </a:r>
                      <a:r>
                        <a:rPr lang="en-US" sz="900" spc="10" dirty="0">
                          <a:effectLst/>
                          <a:latin typeface="Arial" panose="020B0604020202020204" pitchFamily="34" charset="0"/>
                          <a:ea typeface="Arial" panose="020B0604020202020204" pitchFamily="34" charset="0"/>
                        </a:rPr>
                        <a:t>a</a:t>
                      </a:r>
                      <a:r>
                        <a:rPr lang="en-US" sz="900" spc="-10" dirty="0">
                          <a:effectLst/>
                          <a:latin typeface="Arial" panose="020B0604020202020204" pitchFamily="34" charset="0"/>
                          <a:ea typeface="Arial" panose="020B0604020202020204" pitchFamily="34" charset="0"/>
                        </a:rPr>
                        <a:t>rr</a:t>
                      </a:r>
                      <a:r>
                        <a:rPr lang="en-US" sz="900" spc="10" dirty="0">
                          <a:effectLst/>
                          <a:latin typeface="Arial" panose="020B0604020202020204" pitchFamily="34" charset="0"/>
                          <a:ea typeface="Arial" panose="020B0604020202020204" pitchFamily="34" charset="0"/>
                        </a:rPr>
                        <a:t>o</a:t>
                      </a:r>
                      <a:r>
                        <a:rPr lang="en-US" sz="900" spc="-5" dirty="0">
                          <a:effectLst/>
                          <a:latin typeface="Arial" panose="020B0604020202020204" pitchFamily="34" charset="0"/>
                          <a:ea typeface="Arial" panose="020B0604020202020204" pitchFamily="34" charset="0"/>
                        </a:rPr>
                        <a:t>l</a:t>
                      </a:r>
                      <a:r>
                        <a:rPr lang="en-US" sz="900" spc="-30" dirty="0">
                          <a:effectLst/>
                          <a:latin typeface="Arial" panose="020B0604020202020204" pitchFamily="34" charset="0"/>
                          <a:ea typeface="Arial" panose="020B0604020202020204" pitchFamily="34" charset="0"/>
                        </a:rPr>
                        <a:t>l</a:t>
                      </a:r>
                      <a:r>
                        <a:rPr lang="en-US" sz="900" dirty="0">
                          <a:effectLst/>
                          <a:latin typeface="Arial" panose="020B0604020202020204" pitchFamily="34" charset="0"/>
                          <a:ea typeface="Arial" panose="020B0604020202020204" pitchFamily="34" charset="0"/>
                        </a:rPr>
                        <a:t>a su </a:t>
                      </a:r>
                      <a:r>
                        <a:rPr lang="en-US" sz="900" spc="-15" dirty="0" err="1">
                          <a:effectLst/>
                          <a:latin typeface="Arial" panose="020B0604020202020204" pitchFamily="34" charset="0"/>
                          <a:ea typeface="Arial" panose="020B0604020202020204" pitchFamily="34" charset="0"/>
                        </a:rPr>
                        <a:t>p</a:t>
                      </a:r>
                      <a:r>
                        <a:rPr lang="en-US" sz="900" spc="10" dirty="0" err="1">
                          <a:effectLst/>
                          <a:latin typeface="Arial" panose="020B0604020202020204" pitchFamily="34" charset="0"/>
                          <a:ea typeface="Arial" panose="020B0604020202020204" pitchFamily="34" charset="0"/>
                        </a:rPr>
                        <a:t>o</a:t>
                      </a:r>
                      <a:r>
                        <a:rPr lang="en-US" sz="900" spc="-20" dirty="0" err="1">
                          <a:effectLst/>
                          <a:latin typeface="Arial" panose="020B0604020202020204" pitchFamily="34" charset="0"/>
                          <a:ea typeface="Arial" panose="020B0604020202020204" pitchFamily="34" charset="0"/>
                        </a:rPr>
                        <a:t>t</a:t>
                      </a:r>
                      <a:r>
                        <a:rPr lang="en-US" sz="900" spc="10" dirty="0" err="1">
                          <a:effectLst/>
                          <a:latin typeface="Arial" panose="020B0604020202020204" pitchFamily="34" charset="0"/>
                          <a:ea typeface="Arial" panose="020B0604020202020204" pitchFamily="34" charset="0"/>
                        </a:rPr>
                        <a:t>en</a:t>
                      </a:r>
                      <a:r>
                        <a:rPr lang="en-US" sz="900" dirty="0" err="1">
                          <a:effectLst/>
                          <a:latin typeface="Arial" panose="020B0604020202020204" pitchFamily="34" charset="0"/>
                          <a:ea typeface="Arial" panose="020B0604020202020204" pitchFamily="34" charset="0"/>
                        </a:rPr>
                        <a:t>c</a:t>
                      </a:r>
                      <a:r>
                        <a:rPr lang="en-US" sz="900" spc="-30" dirty="0" err="1">
                          <a:effectLst/>
                          <a:latin typeface="Arial" panose="020B0604020202020204" pitchFamily="34" charset="0"/>
                          <a:ea typeface="Arial" panose="020B0604020202020204" pitchFamily="34" charset="0"/>
                        </a:rPr>
                        <a:t>i</a:t>
                      </a:r>
                      <a:r>
                        <a:rPr lang="en-US" sz="900" spc="10" dirty="0" err="1">
                          <a:effectLst/>
                          <a:latin typeface="Arial" panose="020B0604020202020204" pitchFamily="34" charset="0"/>
                          <a:ea typeface="Arial" panose="020B0604020202020204" pitchFamily="34" charset="0"/>
                        </a:rPr>
                        <a:t>a</a:t>
                      </a:r>
                      <a:r>
                        <a:rPr lang="en-US" sz="900" dirty="0" err="1">
                          <a:effectLst/>
                          <a:latin typeface="Arial" panose="020B0604020202020204" pitchFamily="34" charset="0"/>
                          <a:ea typeface="Arial" panose="020B0604020202020204" pitchFamily="34" charset="0"/>
                        </a:rPr>
                        <a:t>l</a:t>
                      </a:r>
                      <a:r>
                        <a:rPr lang="en-US" sz="900" dirty="0">
                          <a:effectLst/>
                          <a:latin typeface="Arial" panose="020B0604020202020204" pitchFamily="34" charset="0"/>
                          <a:ea typeface="Arial" panose="020B0604020202020204" pitchFamily="34" charset="0"/>
                        </a:rPr>
                        <a:t> </a:t>
                      </a:r>
                      <a:r>
                        <a:rPr lang="en-US" sz="900" spc="10" dirty="0" err="1">
                          <a:effectLst/>
                          <a:latin typeface="Arial" panose="020B0604020202020204" pitchFamily="34" charset="0"/>
                          <a:ea typeface="Arial" panose="020B0604020202020204" pitchFamily="34" charset="0"/>
                        </a:rPr>
                        <a:t>a</a:t>
                      </a:r>
                      <a:r>
                        <a:rPr lang="en-US" sz="900" spc="-10" dirty="0" err="1">
                          <a:effectLst/>
                          <a:latin typeface="Arial" panose="020B0604020202020204" pitchFamily="34" charset="0"/>
                          <a:ea typeface="Arial" panose="020B0604020202020204" pitchFamily="34" charset="0"/>
                        </a:rPr>
                        <a:t>r</a:t>
                      </a:r>
                      <a:r>
                        <a:rPr lang="en-US" sz="900" spc="5" dirty="0" err="1">
                          <a:effectLst/>
                          <a:latin typeface="Arial" panose="020B0604020202020204" pitchFamily="34" charset="0"/>
                          <a:ea typeface="Arial" panose="020B0604020202020204" pitchFamily="34" charset="0"/>
                        </a:rPr>
                        <a:t>t</a:t>
                      </a:r>
                      <a:r>
                        <a:rPr lang="en-US" sz="900" spc="-20" dirty="0" err="1">
                          <a:effectLst/>
                          <a:latin typeface="Arial" panose="020B0604020202020204" pitchFamily="34" charset="0"/>
                          <a:ea typeface="Arial" panose="020B0604020202020204" pitchFamily="34" charset="0"/>
                        </a:rPr>
                        <a:t>í</a:t>
                      </a:r>
                      <a:r>
                        <a:rPr lang="en-US" sz="900" dirty="0" err="1">
                          <a:effectLst/>
                          <a:latin typeface="Arial" panose="020B0604020202020204" pitchFamily="34" charset="0"/>
                          <a:ea typeface="Arial" panose="020B0604020202020204" pitchFamily="34" charset="0"/>
                        </a:rPr>
                        <a:t>s</a:t>
                      </a:r>
                      <a:r>
                        <a:rPr lang="en-US" sz="900" spc="5" dirty="0" err="1">
                          <a:effectLst/>
                          <a:latin typeface="Arial" panose="020B0604020202020204" pitchFamily="34" charset="0"/>
                          <a:ea typeface="Arial" panose="020B0604020202020204" pitchFamily="34" charset="0"/>
                        </a:rPr>
                        <a:t>t</a:t>
                      </a:r>
                      <a:r>
                        <a:rPr lang="en-US" sz="900" spc="-5" dirty="0" err="1">
                          <a:effectLst/>
                          <a:latin typeface="Arial" panose="020B0604020202020204" pitchFamily="34" charset="0"/>
                          <a:ea typeface="Arial" panose="020B0604020202020204" pitchFamily="34" charset="0"/>
                        </a:rPr>
                        <a:t>i</a:t>
                      </a:r>
                      <a:r>
                        <a:rPr lang="en-US" sz="900" dirty="0" err="1">
                          <a:effectLst/>
                          <a:latin typeface="Arial" panose="020B0604020202020204" pitchFamily="34" charset="0"/>
                          <a:ea typeface="Arial" panose="020B0604020202020204" pitchFamily="34" charset="0"/>
                        </a:rPr>
                        <a:t>co</a:t>
                      </a:r>
                      <a:r>
                        <a:rPr lang="en-US" sz="900" dirty="0">
                          <a:effectLst/>
                          <a:latin typeface="Arial" panose="020B0604020202020204" pitchFamily="34" charset="0"/>
                          <a:ea typeface="Arial" panose="020B0604020202020204" pitchFamily="34" charset="0"/>
                        </a:rPr>
                        <a:t> </a:t>
                      </a:r>
                      <a:r>
                        <a:rPr lang="en-US" sz="900" dirty="0" err="1">
                          <a:effectLst/>
                          <a:latin typeface="Arial" panose="020B0604020202020204" pitchFamily="34" charset="0"/>
                          <a:ea typeface="Arial" panose="020B0604020202020204" pitchFamily="34" charset="0"/>
                        </a:rPr>
                        <a:t>c</a:t>
                      </a:r>
                      <a:r>
                        <a:rPr lang="en-US" sz="900" spc="10" dirty="0" err="1">
                          <a:effectLst/>
                          <a:latin typeface="Arial" panose="020B0604020202020204" pitchFamily="34" charset="0"/>
                          <a:ea typeface="Arial" panose="020B0604020202020204" pitchFamily="34" charset="0"/>
                        </a:rPr>
                        <a:t>o</a:t>
                      </a:r>
                      <a:r>
                        <a:rPr lang="en-US" sz="900" spc="-30" dirty="0" err="1">
                          <a:effectLst/>
                          <a:latin typeface="Arial" panose="020B0604020202020204" pitchFamily="34" charset="0"/>
                          <a:ea typeface="Arial" panose="020B0604020202020204" pitchFamily="34" charset="0"/>
                        </a:rPr>
                        <a:t>m</a:t>
                      </a:r>
                      <a:r>
                        <a:rPr lang="en-US" sz="900" dirty="0" err="1">
                          <a:effectLst/>
                          <a:latin typeface="Arial" panose="020B0604020202020204" pitchFamily="34" charset="0"/>
                          <a:ea typeface="Arial" panose="020B0604020202020204" pitchFamily="34" charset="0"/>
                        </a:rPr>
                        <a:t>o</a:t>
                      </a:r>
                      <a:r>
                        <a:rPr lang="en-US" sz="900" dirty="0">
                          <a:effectLst/>
                          <a:latin typeface="Arial" panose="020B0604020202020204" pitchFamily="34" charset="0"/>
                          <a:ea typeface="Arial" panose="020B0604020202020204" pitchFamily="34" charset="0"/>
                        </a:rPr>
                        <a:t> </a:t>
                      </a:r>
                      <a:r>
                        <a:rPr lang="en-US" sz="900" spc="10" dirty="0" err="1">
                          <a:effectLst/>
                          <a:latin typeface="Arial" panose="020B0604020202020204" pitchFamily="34" charset="0"/>
                          <a:ea typeface="Arial" panose="020B0604020202020204" pitchFamily="34" charset="0"/>
                        </a:rPr>
                        <a:t>u</a:t>
                      </a:r>
                      <a:r>
                        <a:rPr lang="en-US" sz="900" spc="-15" dirty="0" err="1">
                          <a:effectLst/>
                          <a:latin typeface="Arial" panose="020B0604020202020204" pitchFamily="34" charset="0"/>
                          <a:ea typeface="Arial" panose="020B0604020202020204" pitchFamily="34" charset="0"/>
                        </a:rPr>
                        <a:t>n</a:t>
                      </a:r>
                      <a:r>
                        <a:rPr lang="en-US" sz="900" dirty="0" err="1">
                          <a:effectLst/>
                          <a:latin typeface="Arial" panose="020B0604020202020204" pitchFamily="34" charset="0"/>
                          <a:ea typeface="Arial" panose="020B0604020202020204" pitchFamily="34" charset="0"/>
                        </a:rPr>
                        <a:t>a</a:t>
                      </a:r>
                      <a:endParaRPr lang="es-MX" sz="900" dirty="0">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D9C3"/>
                    </a:solidFill>
                  </a:tcPr>
                </a:tc>
                <a:tc>
                  <a:txBody>
                    <a:bodyPr/>
                    <a:lstStyle/>
                    <a:p>
                      <a:pPr marL="63500">
                        <a:lnSpc>
                          <a:spcPts val="1200"/>
                        </a:lnSpc>
                        <a:spcAft>
                          <a:spcPts val="0"/>
                        </a:spcAft>
                      </a:pPr>
                      <a:r>
                        <a:rPr lang="en-US" sz="900" b="1" spc="10" dirty="0">
                          <a:effectLst/>
                          <a:latin typeface="Arial" panose="020B0604020202020204" pitchFamily="34" charset="0"/>
                          <a:ea typeface="Arial" panose="020B0604020202020204" pitchFamily="34" charset="0"/>
                        </a:rPr>
                        <a:t>2</a:t>
                      </a:r>
                      <a:r>
                        <a:rPr lang="en-US" sz="900" b="1" dirty="0">
                          <a:effectLst/>
                          <a:latin typeface="Arial" panose="020B0604020202020204" pitchFamily="34" charset="0"/>
                          <a:ea typeface="Arial" panose="020B0604020202020204" pitchFamily="34" charset="0"/>
                        </a:rPr>
                        <a:t>.</a:t>
                      </a:r>
                      <a:r>
                        <a:rPr lang="en-US" sz="900" b="1" spc="255" dirty="0">
                          <a:effectLst/>
                          <a:latin typeface="Arial" panose="020B0604020202020204" pitchFamily="34" charset="0"/>
                          <a:ea typeface="Arial" panose="020B0604020202020204" pitchFamily="34" charset="0"/>
                        </a:rPr>
                        <a:t> </a:t>
                      </a:r>
                      <a:r>
                        <a:rPr lang="en-US" sz="900" spc="5" dirty="0" err="1">
                          <a:effectLst/>
                          <a:latin typeface="Arial" panose="020B0604020202020204" pitchFamily="34" charset="0"/>
                          <a:ea typeface="Arial" panose="020B0604020202020204" pitchFamily="34" charset="0"/>
                        </a:rPr>
                        <a:t>E</a:t>
                      </a:r>
                      <a:r>
                        <a:rPr lang="en-US" sz="900" dirty="0" err="1">
                          <a:effectLst/>
                          <a:latin typeface="Arial" panose="020B0604020202020204" pitchFamily="34" charset="0"/>
                          <a:ea typeface="Arial" panose="020B0604020202020204" pitchFamily="34" charset="0"/>
                        </a:rPr>
                        <a:t>s</a:t>
                      </a:r>
                      <a:r>
                        <a:rPr lang="en-US" sz="900" spc="245" dirty="0">
                          <a:effectLst/>
                          <a:latin typeface="Arial" panose="020B0604020202020204" pitchFamily="34" charset="0"/>
                          <a:ea typeface="Arial" panose="020B0604020202020204" pitchFamily="34" charset="0"/>
                        </a:rPr>
                        <a:t> </a:t>
                      </a:r>
                      <a:r>
                        <a:rPr lang="en-US" sz="900" dirty="0">
                          <a:effectLst/>
                          <a:latin typeface="Arial" panose="020B0604020202020204" pitchFamily="34" charset="0"/>
                          <a:ea typeface="Arial" panose="020B0604020202020204" pitchFamily="34" charset="0"/>
                        </a:rPr>
                        <a:t>s</a:t>
                      </a:r>
                      <a:r>
                        <a:rPr lang="en-US" sz="900" spc="-15" dirty="0">
                          <a:effectLst/>
                          <a:latin typeface="Arial" panose="020B0604020202020204" pitchFamily="34" charset="0"/>
                          <a:ea typeface="Arial" panose="020B0604020202020204" pitchFamily="34" charset="0"/>
                        </a:rPr>
                        <a:t>e</a:t>
                      </a:r>
                      <a:r>
                        <a:rPr lang="en-US" sz="900" spc="10" dirty="0">
                          <a:effectLst/>
                          <a:latin typeface="Arial" panose="020B0604020202020204" pitchFamily="34" charset="0"/>
                          <a:ea typeface="Arial" panose="020B0604020202020204" pitchFamily="34" charset="0"/>
                        </a:rPr>
                        <a:t>n</a:t>
                      </a:r>
                      <a:r>
                        <a:rPr lang="en-US" sz="900" dirty="0">
                          <a:effectLst/>
                          <a:latin typeface="Arial" panose="020B0604020202020204" pitchFamily="34" charset="0"/>
                          <a:ea typeface="Arial" panose="020B0604020202020204" pitchFamily="34" charset="0"/>
                        </a:rPr>
                        <a:t>s</a:t>
                      </a:r>
                      <a:r>
                        <a:rPr lang="en-US" sz="900" spc="-5" dirty="0">
                          <a:effectLst/>
                          <a:latin typeface="Arial" panose="020B0604020202020204" pitchFamily="34" charset="0"/>
                          <a:ea typeface="Arial" panose="020B0604020202020204" pitchFamily="34" charset="0"/>
                        </a:rPr>
                        <a:t>i</a:t>
                      </a:r>
                      <a:r>
                        <a:rPr lang="en-US" sz="900" spc="10" dirty="0">
                          <a:effectLst/>
                          <a:latin typeface="Arial" panose="020B0604020202020204" pitchFamily="34" charset="0"/>
                          <a:ea typeface="Arial" panose="020B0604020202020204" pitchFamily="34" charset="0"/>
                        </a:rPr>
                        <a:t>b</a:t>
                      </a:r>
                      <a:r>
                        <a:rPr lang="en-US" sz="900" spc="-30" dirty="0">
                          <a:effectLst/>
                          <a:latin typeface="Arial" panose="020B0604020202020204" pitchFamily="34" charset="0"/>
                          <a:ea typeface="Arial" panose="020B0604020202020204" pitchFamily="34" charset="0"/>
                        </a:rPr>
                        <a:t>l</a:t>
                      </a:r>
                      <a:r>
                        <a:rPr lang="en-US" sz="900" dirty="0">
                          <a:effectLst/>
                          <a:latin typeface="Arial" panose="020B0604020202020204" pitchFamily="34" charset="0"/>
                          <a:ea typeface="Arial" panose="020B0604020202020204" pitchFamily="34" charset="0"/>
                        </a:rPr>
                        <a:t>e</a:t>
                      </a:r>
                      <a:r>
                        <a:rPr lang="en-US" sz="900" spc="255" dirty="0">
                          <a:effectLst/>
                          <a:latin typeface="Arial" panose="020B0604020202020204" pitchFamily="34" charset="0"/>
                          <a:ea typeface="Arial" panose="020B0604020202020204" pitchFamily="34" charset="0"/>
                        </a:rPr>
                        <a:t> </a:t>
                      </a:r>
                      <a:r>
                        <a:rPr lang="en-US" sz="900" spc="10" dirty="0">
                          <a:effectLst/>
                          <a:latin typeface="Arial" panose="020B0604020202020204" pitchFamily="34" charset="0"/>
                          <a:ea typeface="Arial" panose="020B0604020202020204" pitchFamily="34" charset="0"/>
                        </a:rPr>
                        <a:t>a</a:t>
                      </a:r>
                      <a:r>
                        <a:rPr lang="en-US" sz="900" dirty="0">
                          <a:effectLst/>
                          <a:latin typeface="Arial" panose="020B0604020202020204" pitchFamily="34" charset="0"/>
                          <a:ea typeface="Arial" panose="020B0604020202020204" pitchFamily="34" charset="0"/>
                        </a:rPr>
                        <a:t>l</a:t>
                      </a:r>
                      <a:endParaRPr lang="es-MX" sz="900" dirty="0">
                        <a:effectLst/>
                        <a:latin typeface="Times New Roman" panose="02020603050405020304" pitchFamily="18" charset="0"/>
                        <a:ea typeface="Times New Roman" panose="02020603050405020304" pitchFamily="18" charset="0"/>
                      </a:endParaRPr>
                    </a:p>
                    <a:p>
                      <a:pPr marL="63500" marR="40640" algn="just">
                        <a:spcBef>
                          <a:spcPts val="30"/>
                        </a:spcBef>
                        <a:spcAft>
                          <a:spcPts val="0"/>
                        </a:spcAft>
                      </a:pPr>
                      <a:r>
                        <a:rPr lang="en-US" sz="900" spc="10" dirty="0">
                          <a:effectLst/>
                          <a:latin typeface="Arial" panose="020B0604020202020204" pitchFamily="34" charset="0"/>
                          <a:ea typeface="Arial" panose="020B0604020202020204" pitchFamily="34" charset="0"/>
                        </a:rPr>
                        <a:t>a</a:t>
                      </a:r>
                      <a:r>
                        <a:rPr lang="en-US" sz="900" spc="-10" dirty="0">
                          <a:effectLst/>
                          <a:latin typeface="Arial" panose="020B0604020202020204" pitchFamily="34" charset="0"/>
                          <a:ea typeface="Arial" panose="020B0604020202020204" pitchFamily="34" charset="0"/>
                        </a:rPr>
                        <a:t>r</a:t>
                      </a:r>
                      <a:r>
                        <a:rPr lang="en-US" sz="900" spc="5" dirty="0">
                          <a:effectLst/>
                          <a:latin typeface="Arial" panose="020B0604020202020204" pitchFamily="34" charset="0"/>
                          <a:ea typeface="Arial" panose="020B0604020202020204" pitchFamily="34" charset="0"/>
                        </a:rPr>
                        <a:t>t</a:t>
                      </a:r>
                      <a:r>
                        <a:rPr lang="en-US" sz="900" dirty="0">
                          <a:effectLst/>
                          <a:latin typeface="Arial" panose="020B0604020202020204" pitchFamily="34" charset="0"/>
                          <a:ea typeface="Arial" panose="020B0604020202020204" pitchFamily="34" charset="0"/>
                        </a:rPr>
                        <a:t>e</a:t>
                      </a:r>
                      <a:r>
                        <a:rPr lang="en-US" sz="900" spc="10" dirty="0">
                          <a:effectLst/>
                          <a:latin typeface="Arial" panose="020B0604020202020204" pitchFamily="34" charset="0"/>
                          <a:ea typeface="Arial" panose="020B0604020202020204" pitchFamily="34" charset="0"/>
                        </a:rPr>
                        <a:t> </a:t>
                      </a:r>
                      <a:r>
                        <a:rPr lang="en-US" sz="900" dirty="0">
                          <a:effectLst/>
                          <a:latin typeface="Arial" panose="020B0604020202020204" pitchFamily="34" charset="0"/>
                          <a:ea typeface="Arial" panose="020B0604020202020204" pitchFamily="34" charset="0"/>
                        </a:rPr>
                        <a:t>y </a:t>
                      </a:r>
                      <a:r>
                        <a:rPr lang="en-US" sz="900" spc="-15" dirty="0" err="1">
                          <a:effectLst/>
                          <a:latin typeface="Arial" panose="020B0604020202020204" pitchFamily="34" charset="0"/>
                          <a:ea typeface="Arial" panose="020B0604020202020204" pitchFamily="34" charset="0"/>
                        </a:rPr>
                        <a:t>p</a:t>
                      </a:r>
                      <a:r>
                        <a:rPr lang="en-US" sz="900" spc="10" dirty="0" err="1">
                          <a:effectLst/>
                          <a:latin typeface="Arial" panose="020B0604020202020204" pitchFamily="34" charset="0"/>
                          <a:ea typeface="Arial" panose="020B0604020202020204" pitchFamily="34" charset="0"/>
                        </a:rPr>
                        <a:t>a</a:t>
                      </a:r>
                      <a:r>
                        <a:rPr lang="en-US" sz="900" spc="-10" dirty="0" err="1">
                          <a:effectLst/>
                          <a:latin typeface="Arial" panose="020B0604020202020204" pitchFamily="34" charset="0"/>
                          <a:ea typeface="Arial" panose="020B0604020202020204" pitchFamily="34" charset="0"/>
                        </a:rPr>
                        <a:t>r</a:t>
                      </a:r>
                      <a:r>
                        <a:rPr lang="en-US" sz="900" spc="5" dirty="0" err="1">
                          <a:effectLst/>
                          <a:latin typeface="Arial" panose="020B0604020202020204" pitchFamily="34" charset="0"/>
                          <a:ea typeface="Arial" panose="020B0604020202020204" pitchFamily="34" charset="0"/>
                        </a:rPr>
                        <a:t>t</a:t>
                      </a:r>
                      <a:r>
                        <a:rPr lang="en-US" sz="900" spc="-5" dirty="0" err="1">
                          <a:effectLst/>
                          <a:latin typeface="Arial" panose="020B0604020202020204" pitchFamily="34" charset="0"/>
                          <a:ea typeface="Arial" panose="020B0604020202020204" pitchFamily="34" charset="0"/>
                        </a:rPr>
                        <a:t>i</a:t>
                      </a:r>
                      <a:r>
                        <a:rPr lang="en-US" sz="900" dirty="0" err="1">
                          <a:effectLst/>
                          <a:latin typeface="Arial" panose="020B0604020202020204" pitchFamily="34" charset="0"/>
                          <a:ea typeface="Arial" panose="020B0604020202020204" pitchFamily="34" charset="0"/>
                        </a:rPr>
                        <a:t>c</a:t>
                      </a:r>
                      <a:r>
                        <a:rPr lang="en-US" sz="900" spc="-5" dirty="0" err="1">
                          <a:effectLst/>
                          <a:latin typeface="Arial" panose="020B0604020202020204" pitchFamily="34" charset="0"/>
                          <a:ea typeface="Arial" panose="020B0604020202020204" pitchFamily="34" charset="0"/>
                        </a:rPr>
                        <a:t>i</a:t>
                      </a:r>
                      <a:r>
                        <a:rPr lang="en-US" sz="900" spc="-15" dirty="0" err="1">
                          <a:effectLst/>
                          <a:latin typeface="Arial" panose="020B0604020202020204" pitchFamily="34" charset="0"/>
                          <a:ea typeface="Arial" panose="020B0604020202020204" pitchFamily="34" charset="0"/>
                        </a:rPr>
                        <a:t>p</a:t>
                      </a:r>
                      <a:r>
                        <a:rPr lang="en-US" sz="900" dirty="0" err="1">
                          <a:effectLst/>
                          <a:latin typeface="Arial" panose="020B0604020202020204" pitchFamily="34" charset="0"/>
                          <a:ea typeface="Arial" panose="020B0604020202020204" pitchFamily="34" charset="0"/>
                        </a:rPr>
                        <a:t>a</a:t>
                      </a:r>
                      <a:r>
                        <a:rPr lang="en-US" sz="900" spc="10" dirty="0">
                          <a:effectLst/>
                          <a:latin typeface="Arial" panose="020B0604020202020204" pitchFamily="34" charset="0"/>
                          <a:ea typeface="Arial" panose="020B0604020202020204" pitchFamily="34" charset="0"/>
                        </a:rPr>
                        <a:t> </a:t>
                      </a:r>
                      <a:r>
                        <a:rPr lang="en-US" sz="900" spc="-15" dirty="0">
                          <a:effectLst/>
                          <a:latin typeface="Arial" panose="020B0604020202020204" pitchFamily="34" charset="0"/>
                          <a:ea typeface="Arial" panose="020B0604020202020204" pitchFamily="34" charset="0"/>
                        </a:rPr>
                        <a:t>e</a:t>
                      </a:r>
                      <a:r>
                        <a:rPr lang="en-US" sz="900" dirty="0">
                          <a:effectLst/>
                          <a:latin typeface="Arial" panose="020B0604020202020204" pitchFamily="34" charset="0"/>
                          <a:ea typeface="Arial" panose="020B0604020202020204" pitchFamily="34" charset="0"/>
                        </a:rPr>
                        <a:t>n </a:t>
                      </a:r>
                      <a:r>
                        <a:rPr lang="en-US" sz="900" spc="-5" dirty="0">
                          <a:effectLst/>
                          <a:latin typeface="Arial" panose="020B0604020202020204" pitchFamily="34" charset="0"/>
                          <a:ea typeface="Arial" panose="020B0604020202020204" pitchFamily="34" charset="0"/>
                        </a:rPr>
                        <a:t>l</a:t>
                      </a:r>
                      <a:r>
                        <a:rPr lang="en-US" sz="900" dirty="0">
                          <a:effectLst/>
                          <a:latin typeface="Arial" panose="020B0604020202020204" pitchFamily="34" charset="0"/>
                          <a:ea typeface="Arial" panose="020B0604020202020204" pitchFamily="34" charset="0"/>
                        </a:rPr>
                        <a:t>a</a:t>
                      </a:r>
                      <a:r>
                        <a:rPr lang="en-US" sz="900" spc="25" dirty="0">
                          <a:effectLst/>
                          <a:latin typeface="Arial" panose="020B0604020202020204" pitchFamily="34" charset="0"/>
                          <a:ea typeface="Arial" panose="020B0604020202020204" pitchFamily="34" charset="0"/>
                        </a:rPr>
                        <a:t> </a:t>
                      </a:r>
                      <a:r>
                        <a:rPr lang="en-US" sz="900" spc="10" dirty="0" err="1">
                          <a:effectLst/>
                          <a:latin typeface="Arial" panose="020B0604020202020204" pitchFamily="34" charset="0"/>
                          <a:ea typeface="Arial" panose="020B0604020202020204" pitchFamily="34" charset="0"/>
                        </a:rPr>
                        <a:t>ap</a:t>
                      </a:r>
                      <a:r>
                        <a:rPr lang="en-US" sz="900" spc="-30" dirty="0" err="1">
                          <a:effectLst/>
                          <a:latin typeface="Arial" panose="020B0604020202020204" pitchFamily="34" charset="0"/>
                          <a:ea typeface="Arial" panose="020B0604020202020204" pitchFamily="34" charset="0"/>
                        </a:rPr>
                        <a:t>r</a:t>
                      </a:r>
                      <a:r>
                        <a:rPr lang="en-US" sz="900" spc="10" dirty="0" err="1">
                          <a:effectLst/>
                          <a:latin typeface="Arial" panose="020B0604020202020204" pitchFamily="34" charset="0"/>
                          <a:ea typeface="Arial" panose="020B0604020202020204" pitchFamily="34" charset="0"/>
                        </a:rPr>
                        <a:t>e</a:t>
                      </a:r>
                      <a:r>
                        <a:rPr lang="en-US" sz="900" dirty="0" err="1">
                          <a:effectLst/>
                          <a:latin typeface="Arial" panose="020B0604020202020204" pitchFamily="34" charset="0"/>
                          <a:ea typeface="Arial" panose="020B0604020202020204" pitchFamily="34" charset="0"/>
                        </a:rPr>
                        <a:t>c</a:t>
                      </a:r>
                      <a:r>
                        <a:rPr lang="en-US" sz="900" spc="-5" dirty="0" err="1">
                          <a:effectLst/>
                          <a:latin typeface="Arial" panose="020B0604020202020204" pitchFamily="34" charset="0"/>
                          <a:ea typeface="Arial" panose="020B0604020202020204" pitchFamily="34" charset="0"/>
                        </a:rPr>
                        <a:t>i</a:t>
                      </a:r>
                      <a:r>
                        <a:rPr lang="en-US" sz="900" spc="10" dirty="0" err="1">
                          <a:effectLst/>
                          <a:latin typeface="Arial" panose="020B0604020202020204" pitchFamily="34" charset="0"/>
                          <a:ea typeface="Arial" panose="020B0604020202020204" pitchFamily="34" charset="0"/>
                        </a:rPr>
                        <a:t>a</a:t>
                      </a:r>
                      <a:r>
                        <a:rPr lang="en-US" sz="900" dirty="0" err="1">
                          <a:effectLst/>
                          <a:latin typeface="Arial" panose="020B0604020202020204" pitchFamily="34" charset="0"/>
                          <a:ea typeface="Arial" panose="020B0604020202020204" pitchFamily="34" charset="0"/>
                        </a:rPr>
                        <a:t>c</a:t>
                      </a:r>
                      <a:r>
                        <a:rPr lang="en-US" sz="900" spc="-30" dirty="0" err="1">
                          <a:effectLst/>
                          <a:latin typeface="Arial" panose="020B0604020202020204" pitchFamily="34" charset="0"/>
                          <a:ea typeface="Arial" panose="020B0604020202020204" pitchFamily="34" charset="0"/>
                        </a:rPr>
                        <a:t>i</a:t>
                      </a:r>
                      <a:r>
                        <a:rPr lang="en-US" sz="900" spc="10" dirty="0" err="1">
                          <a:effectLst/>
                          <a:latin typeface="Arial" panose="020B0604020202020204" pitchFamily="34" charset="0"/>
                          <a:ea typeface="Arial" panose="020B0604020202020204" pitchFamily="34" charset="0"/>
                        </a:rPr>
                        <a:t>ó</a:t>
                      </a:r>
                      <a:r>
                        <a:rPr lang="en-US" sz="900" dirty="0" err="1">
                          <a:effectLst/>
                          <a:latin typeface="Arial" panose="020B0604020202020204" pitchFamily="34" charset="0"/>
                          <a:ea typeface="Arial" panose="020B0604020202020204" pitchFamily="34" charset="0"/>
                        </a:rPr>
                        <a:t>n</a:t>
                      </a:r>
                      <a:r>
                        <a:rPr lang="en-US" sz="900" dirty="0">
                          <a:effectLst/>
                          <a:latin typeface="Arial" panose="020B0604020202020204" pitchFamily="34" charset="0"/>
                          <a:ea typeface="Arial" panose="020B0604020202020204" pitchFamily="34" charset="0"/>
                        </a:rPr>
                        <a:t> e </a:t>
                      </a:r>
                      <a:r>
                        <a:rPr lang="en-US" sz="900" spc="-5" dirty="0" err="1">
                          <a:effectLst/>
                          <a:latin typeface="Arial" panose="020B0604020202020204" pitchFamily="34" charset="0"/>
                          <a:ea typeface="Arial" panose="020B0604020202020204" pitchFamily="34" charset="0"/>
                        </a:rPr>
                        <a:t>i</a:t>
                      </a:r>
                      <a:r>
                        <a:rPr lang="en-US" sz="900" spc="10" dirty="0" err="1">
                          <a:effectLst/>
                          <a:latin typeface="Arial" panose="020B0604020202020204" pitchFamily="34" charset="0"/>
                          <a:ea typeface="Arial" panose="020B0604020202020204" pitchFamily="34" charset="0"/>
                        </a:rPr>
                        <a:t>n</a:t>
                      </a:r>
                      <a:r>
                        <a:rPr lang="en-US" sz="900" spc="5" dirty="0" err="1">
                          <a:effectLst/>
                          <a:latin typeface="Arial" panose="020B0604020202020204" pitchFamily="34" charset="0"/>
                          <a:ea typeface="Arial" panose="020B0604020202020204" pitchFamily="34" charset="0"/>
                        </a:rPr>
                        <a:t>t</a:t>
                      </a:r>
                      <a:r>
                        <a:rPr lang="en-US" sz="900" spc="10" dirty="0" err="1">
                          <a:effectLst/>
                          <a:latin typeface="Arial" panose="020B0604020202020204" pitchFamily="34" charset="0"/>
                          <a:ea typeface="Arial" panose="020B0604020202020204" pitchFamily="34" charset="0"/>
                        </a:rPr>
                        <a:t>e</a:t>
                      </a:r>
                      <a:r>
                        <a:rPr lang="en-US" sz="900" spc="-10" dirty="0" err="1">
                          <a:effectLst/>
                          <a:latin typeface="Arial" panose="020B0604020202020204" pitchFamily="34" charset="0"/>
                          <a:ea typeface="Arial" panose="020B0604020202020204" pitchFamily="34" charset="0"/>
                        </a:rPr>
                        <a:t>r</a:t>
                      </a:r>
                      <a:r>
                        <a:rPr lang="en-US" sz="900" spc="10" dirty="0" err="1">
                          <a:effectLst/>
                          <a:latin typeface="Arial" panose="020B0604020202020204" pitchFamily="34" charset="0"/>
                          <a:ea typeface="Arial" panose="020B0604020202020204" pitchFamily="34" charset="0"/>
                        </a:rPr>
                        <a:t>p</a:t>
                      </a:r>
                      <a:r>
                        <a:rPr lang="en-US" sz="900" spc="-30" dirty="0" err="1">
                          <a:effectLst/>
                          <a:latin typeface="Arial" panose="020B0604020202020204" pitchFamily="34" charset="0"/>
                          <a:ea typeface="Arial" panose="020B0604020202020204" pitchFamily="34" charset="0"/>
                        </a:rPr>
                        <a:t>r</a:t>
                      </a:r>
                      <a:r>
                        <a:rPr lang="en-US" sz="900" spc="10" dirty="0" err="1">
                          <a:effectLst/>
                          <a:latin typeface="Arial" panose="020B0604020202020204" pitchFamily="34" charset="0"/>
                          <a:ea typeface="Arial" panose="020B0604020202020204" pitchFamily="34" charset="0"/>
                        </a:rPr>
                        <a:t>e</a:t>
                      </a:r>
                      <a:r>
                        <a:rPr lang="en-US" sz="900" spc="5" dirty="0" err="1">
                          <a:effectLst/>
                          <a:latin typeface="Arial" panose="020B0604020202020204" pitchFamily="34" charset="0"/>
                          <a:ea typeface="Arial" panose="020B0604020202020204" pitchFamily="34" charset="0"/>
                        </a:rPr>
                        <a:t>t</a:t>
                      </a:r>
                      <a:r>
                        <a:rPr lang="en-US" sz="900" spc="10" dirty="0" err="1">
                          <a:effectLst/>
                          <a:latin typeface="Arial" panose="020B0604020202020204" pitchFamily="34" charset="0"/>
                          <a:ea typeface="Arial" panose="020B0604020202020204" pitchFamily="34" charset="0"/>
                        </a:rPr>
                        <a:t>a</a:t>
                      </a:r>
                      <a:r>
                        <a:rPr lang="en-US" sz="900" dirty="0" err="1">
                          <a:effectLst/>
                          <a:latin typeface="Arial" panose="020B0604020202020204" pitchFamily="34" charset="0"/>
                          <a:ea typeface="Arial" panose="020B0604020202020204" pitchFamily="34" charset="0"/>
                        </a:rPr>
                        <a:t>c</a:t>
                      </a:r>
                      <a:r>
                        <a:rPr lang="en-US" sz="900" spc="-30" dirty="0" err="1">
                          <a:effectLst/>
                          <a:latin typeface="Arial" panose="020B0604020202020204" pitchFamily="34" charset="0"/>
                          <a:ea typeface="Arial" panose="020B0604020202020204" pitchFamily="34" charset="0"/>
                        </a:rPr>
                        <a:t>i</a:t>
                      </a:r>
                      <a:r>
                        <a:rPr lang="en-US" sz="900" spc="10" dirty="0" err="1">
                          <a:effectLst/>
                          <a:latin typeface="Arial" panose="020B0604020202020204" pitchFamily="34" charset="0"/>
                          <a:ea typeface="Arial" panose="020B0604020202020204" pitchFamily="34" charset="0"/>
                        </a:rPr>
                        <a:t>ó</a:t>
                      </a:r>
                      <a:r>
                        <a:rPr lang="en-US" sz="900" dirty="0" err="1">
                          <a:effectLst/>
                          <a:latin typeface="Arial" panose="020B0604020202020204" pitchFamily="34" charset="0"/>
                          <a:ea typeface="Arial" panose="020B0604020202020204" pitchFamily="34" charset="0"/>
                        </a:rPr>
                        <a:t>n</a:t>
                      </a:r>
                      <a:r>
                        <a:rPr lang="en-US" sz="900" dirty="0">
                          <a:effectLst/>
                          <a:latin typeface="Arial" panose="020B0604020202020204" pitchFamily="34" charset="0"/>
                          <a:ea typeface="Arial" panose="020B0604020202020204" pitchFamily="34" charset="0"/>
                        </a:rPr>
                        <a:t> </a:t>
                      </a:r>
                      <a:r>
                        <a:rPr lang="en-US" sz="900" spc="-15" dirty="0">
                          <a:effectLst/>
                          <a:latin typeface="Arial" panose="020B0604020202020204" pitchFamily="34" charset="0"/>
                          <a:ea typeface="Arial" panose="020B0604020202020204" pitchFamily="34" charset="0"/>
                        </a:rPr>
                        <a:t>d</a:t>
                      </a:r>
                      <a:r>
                        <a:rPr lang="en-US" sz="900" dirty="0">
                          <a:effectLst/>
                          <a:latin typeface="Arial" panose="020B0604020202020204" pitchFamily="34" charset="0"/>
                          <a:ea typeface="Arial" panose="020B0604020202020204" pitchFamily="34" charset="0"/>
                        </a:rPr>
                        <a:t>e s</a:t>
                      </a:r>
                      <a:r>
                        <a:rPr lang="en-US" sz="900" spc="10" dirty="0">
                          <a:effectLst/>
                          <a:latin typeface="Arial" panose="020B0604020202020204" pitchFamily="34" charset="0"/>
                          <a:ea typeface="Arial" panose="020B0604020202020204" pitchFamily="34" charset="0"/>
                        </a:rPr>
                        <a:t>u</a:t>
                      </a:r>
                      <a:r>
                        <a:rPr lang="en-US" sz="900" dirty="0">
                          <a:effectLst/>
                          <a:latin typeface="Arial" panose="020B0604020202020204" pitchFamily="34" charset="0"/>
                          <a:ea typeface="Arial" panose="020B0604020202020204" pitchFamily="34" charset="0"/>
                        </a:rPr>
                        <a:t>s </a:t>
                      </a:r>
                      <a:r>
                        <a:rPr lang="en-US" sz="900" spc="10" dirty="0" err="1">
                          <a:effectLst/>
                          <a:latin typeface="Arial" panose="020B0604020202020204" pitchFamily="34" charset="0"/>
                          <a:ea typeface="Arial" panose="020B0604020202020204" pitchFamily="34" charset="0"/>
                        </a:rPr>
                        <a:t>e</a:t>
                      </a:r>
                      <a:r>
                        <a:rPr lang="en-US" sz="900" spc="-25" dirty="0" err="1">
                          <a:effectLst/>
                          <a:latin typeface="Arial" panose="020B0604020202020204" pitchFamily="34" charset="0"/>
                          <a:ea typeface="Arial" panose="020B0604020202020204" pitchFamily="34" charset="0"/>
                        </a:rPr>
                        <a:t>x</a:t>
                      </a:r>
                      <a:r>
                        <a:rPr lang="en-US" sz="900" spc="10" dirty="0" err="1">
                          <a:effectLst/>
                          <a:latin typeface="Arial" panose="020B0604020202020204" pitchFamily="34" charset="0"/>
                          <a:ea typeface="Arial" panose="020B0604020202020204" pitchFamily="34" charset="0"/>
                        </a:rPr>
                        <a:t>p</a:t>
                      </a:r>
                      <a:r>
                        <a:rPr lang="en-US" sz="900" spc="-10" dirty="0" err="1">
                          <a:effectLst/>
                          <a:latin typeface="Arial" panose="020B0604020202020204" pitchFamily="34" charset="0"/>
                          <a:ea typeface="Arial" panose="020B0604020202020204" pitchFamily="34" charset="0"/>
                        </a:rPr>
                        <a:t>r</a:t>
                      </a:r>
                      <a:r>
                        <a:rPr lang="en-US" sz="900" spc="10" dirty="0" err="1">
                          <a:effectLst/>
                          <a:latin typeface="Arial" panose="020B0604020202020204" pitchFamily="34" charset="0"/>
                          <a:ea typeface="Arial" panose="020B0604020202020204" pitchFamily="34" charset="0"/>
                        </a:rPr>
                        <a:t>e</a:t>
                      </a:r>
                      <a:r>
                        <a:rPr lang="en-US" sz="900" dirty="0" err="1">
                          <a:effectLst/>
                          <a:latin typeface="Arial" panose="020B0604020202020204" pitchFamily="34" charset="0"/>
                          <a:ea typeface="Arial" panose="020B0604020202020204" pitchFamily="34" charset="0"/>
                        </a:rPr>
                        <a:t>s</a:t>
                      </a:r>
                      <a:r>
                        <a:rPr lang="en-US" sz="900" spc="-30" dirty="0" err="1">
                          <a:effectLst/>
                          <a:latin typeface="Arial" panose="020B0604020202020204" pitchFamily="34" charset="0"/>
                          <a:ea typeface="Arial" panose="020B0604020202020204" pitchFamily="34" charset="0"/>
                        </a:rPr>
                        <a:t>i</a:t>
                      </a:r>
                      <a:r>
                        <a:rPr lang="en-US" sz="900" spc="10" dirty="0" err="1">
                          <a:effectLst/>
                          <a:latin typeface="Arial" panose="020B0604020202020204" pitchFamily="34" charset="0"/>
                          <a:ea typeface="Arial" panose="020B0604020202020204" pitchFamily="34" charset="0"/>
                        </a:rPr>
                        <a:t>o</a:t>
                      </a:r>
                      <a:r>
                        <a:rPr lang="en-US" sz="900" spc="-15" dirty="0" err="1">
                          <a:effectLst/>
                          <a:latin typeface="Arial" panose="020B0604020202020204" pitchFamily="34" charset="0"/>
                          <a:ea typeface="Arial" panose="020B0604020202020204" pitchFamily="34" charset="0"/>
                        </a:rPr>
                        <a:t>n</a:t>
                      </a:r>
                      <a:r>
                        <a:rPr lang="en-US" sz="900" spc="10" dirty="0" err="1">
                          <a:effectLst/>
                          <a:latin typeface="Arial" panose="020B0604020202020204" pitchFamily="34" charset="0"/>
                          <a:ea typeface="Arial" panose="020B0604020202020204" pitchFamily="34" charset="0"/>
                        </a:rPr>
                        <a:t>e</a:t>
                      </a:r>
                      <a:r>
                        <a:rPr lang="en-US" sz="900" dirty="0" err="1">
                          <a:effectLst/>
                          <a:latin typeface="Arial" panose="020B0604020202020204" pitchFamily="34" charset="0"/>
                          <a:ea typeface="Arial" panose="020B0604020202020204" pitchFamily="34" charset="0"/>
                        </a:rPr>
                        <a:t>s</a:t>
                      </a:r>
                      <a:r>
                        <a:rPr lang="en-US" sz="900" dirty="0">
                          <a:effectLst/>
                          <a:latin typeface="Arial" panose="020B0604020202020204" pitchFamily="34" charset="0"/>
                          <a:ea typeface="Arial" panose="020B0604020202020204" pitchFamily="34" charset="0"/>
                        </a:rPr>
                        <a:t> </a:t>
                      </a:r>
                      <a:r>
                        <a:rPr lang="en-US" sz="900" spc="10" dirty="0">
                          <a:effectLst/>
                          <a:latin typeface="Arial" panose="020B0604020202020204" pitchFamily="34" charset="0"/>
                          <a:ea typeface="Arial" panose="020B0604020202020204" pitchFamily="34" charset="0"/>
                        </a:rPr>
                        <a:t>e</a:t>
                      </a:r>
                      <a:r>
                        <a:rPr lang="en-US" sz="900" dirty="0">
                          <a:effectLst/>
                          <a:latin typeface="Arial" panose="020B0604020202020204" pitchFamily="34" charset="0"/>
                          <a:ea typeface="Arial" panose="020B0604020202020204" pitchFamily="34" charset="0"/>
                        </a:rPr>
                        <a:t>n </a:t>
                      </a:r>
                      <a:r>
                        <a:rPr lang="en-US" sz="900" spc="10" dirty="0" err="1">
                          <a:effectLst/>
                          <a:latin typeface="Arial" panose="020B0604020202020204" pitchFamily="34" charset="0"/>
                          <a:ea typeface="Arial" panose="020B0604020202020204" pitchFamily="34" charset="0"/>
                        </a:rPr>
                        <a:t>d</a:t>
                      </a:r>
                      <a:r>
                        <a:rPr lang="en-US" sz="900" spc="-5" dirty="0" err="1">
                          <a:effectLst/>
                          <a:latin typeface="Arial" panose="020B0604020202020204" pitchFamily="34" charset="0"/>
                          <a:ea typeface="Arial" panose="020B0604020202020204" pitchFamily="34" charset="0"/>
                        </a:rPr>
                        <a:t>i</a:t>
                      </a:r>
                      <a:r>
                        <a:rPr lang="en-US" sz="900" dirty="0" err="1">
                          <a:effectLst/>
                          <a:latin typeface="Arial" panose="020B0604020202020204" pitchFamily="34" charset="0"/>
                          <a:ea typeface="Arial" panose="020B0604020202020204" pitchFamily="34" charset="0"/>
                        </a:rPr>
                        <a:t>s</a:t>
                      </a:r>
                      <a:r>
                        <a:rPr lang="en-US" sz="900" spc="5" dirty="0" err="1">
                          <a:effectLst/>
                          <a:latin typeface="Arial" panose="020B0604020202020204" pitchFamily="34" charset="0"/>
                          <a:ea typeface="Arial" panose="020B0604020202020204" pitchFamily="34" charset="0"/>
                        </a:rPr>
                        <a:t>t</a:t>
                      </a:r>
                      <a:r>
                        <a:rPr lang="en-US" sz="900" spc="-30" dirty="0" err="1">
                          <a:effectLst/>
                          <a:latin typeface="Arial" panose="020B0604020202020204" pitchFamily="34" charset="0"/>
                          <a:ea typeface="Arial" panose="020B0604020202020204" pitchFamily="34" charset="0"/>
                        </a:rPr>
                        <a:t>i</a:t>
                      </a:r>
                      <a:r>
                        <a:rPr lang="en-US" sz="900" spc="10" dirty="0" err="1">
                          <a:effectLst/>
                          <a:latin typeface="Arial" panose="020B0604020202020204" pitchFamily="34" charset="0"/>
                          <a:ea typeface="Arial" panose="020B0604020202020204" pitchFamily="34" charset="0"/>
                        </a:rPr>
                        <a:t>n</a:t>
                      </a:r>
                      <a:r>
                        <a:rPr lang="en-US" sz="900" spc="-20" dirty="0" err="1">
                          <a:effectLst/>
                          <a:latin typeface="Arial" panose="020B0604020202020204" pitchFamily="34" charset="0"/>
                          <a:ea typeface="Arial" panose="020B0604020202020204" pitchFamily="34" charset="0"/>
                        </a:rPr>
                        <a:t>t</a:t>
                      </a:r>
                      <a:r>
                        <a:rPr lang="en-US" sz="900" spc="10" dirty="0" err="1">
                          <a:effectLst/>
                          <a:latin typeface="Arial" panose="020B0604020202020204" pitchFamily="34" charset="0"/>
                          <a:ea typeface="Arial" panose="020B0604020202020204" pitchFamily="34" charset="0"/>
                        </a:rPr>
                        <a:t>o</a:t>
                      </a:r>
                      <a:r>
                        <a:rPr lang="en-US" sz="900" dirty="0" err="1">
                          <a:effectLst/>
                          <a:latin typeface="Arial" panose="020B0604020202020204" pitchFamily="34" charset="0"/>
                          <a:ea typeface="Arial" panose="020B0604020202020204" pitchFamily="34" charset="0"/>
                        </a:rPr>
                        <a:t>s</a:t>
                      </a:r>
                      <a:r>
                        <a:rPr lang="en-US" sz="900" dirty="0">
                          <a:effectLst/>
                          <a:latin typeface="Arial" panose="020B0604020202020204" pitchFamily="34" charset="0"/>
                          <a:ea typeface="Arial" panose="020B0604020202020204" pitchFamily="34" charset="0"/>
                        </a:rPr>
                        <a:t> </a:t>
                      </a:r>
                      <a:r>
                        <a:rPr lang="en-US" sz="900" spc="10" dirty="0" err="1">
                          <a:effectLst/>
                          <a:latin typeface="Arial" panose="020B0604020202020204" pitchFamily="34" charset="0"/>
                          <a:ea typeface="Arial" panose="020B0604020202020204" pitchFamily="34" charset="0"/>
                        </a:rPr>
                        <a:t>g</a:t>
                      </a:r>
                      <a:r>
                        <a:rPr lang="en-US" sz="900" spc="-15" dirty="0" err="1">
                          <a:effectLst/>
                          <a:latin typeface="Arial" panose="020B0604020202020204" pitchFamily="34" charset="0"/>
                          <a:ea typeface="Arial" panose="020B0604020202020204" pitchFamily="34" charset="0"/>
                        </a:rPr>
                        <a:t>é</a:t>
                      </a:r>
                      <a:r>
                        <a:rPr lang="en-US" sz="900" spc="10" dirty="0" err="1">
                          <a:effectLst/>
                          <a:latin typeface="Arial" panose="020B0604020202020204" pitchFamily="34" charset="0"/>
                          <a:ea typeface="Arial" panose="020B0604020202020204" pitchFamily="34" charset="0"/>
                        </a:rPr>
                        <a:t>ne</a:t>
                      </a:r>
                      <a:r>
                        <a:rPr lang="en-US" sz="900" spc="-10" dirty="0" err="1">
                          <a:effectLst/>
                          <a:latin typeface="Arial" panose="020B0604020202020204" pitchFamily="34" charset="0"/>
                          <a:ea typeface="Arial" panose="020B0604020202020204" pitchFamily="34" charset="0"/>
                        </a:rPr>
                        <a:t>r</a:t>
                      </a:r>
                      <a:r>
                        <a:rPr lang="en-US" sz="900" spc="10" dirty="0" err="1">
                          <a:effectLst/>
                          <a:latin typeface="Arial" panose="020B0604020202020204" pitchFamily="34" charset="0"/>
                          <a:ea typeface="Arial" panose="020B0604020202020204" pitchFamily="34" charset="0"/>
                        </a:rPr>
                        <a:t>o</a:t>
                      </a:r>
                      <a:r>
                        <a:rPr lang="en-US" sz="900" spc="-25" dirty="0" err="1">
                          <a:effectLst/>
                          <a:latin typeface="Arial" panose="020B0604020202020204" pitchFamily="34" charset="0"/>
                          <a:ea typeface="Arial" panose="020B0604020202020204" pitchFamily="34" charset="0"/>
                        </a:rPr>
                        <a:t>s</a:t>
                      </a:r>
                      <a:r>
                        <a:rPr lang="en-US" sz="900" dirty="0">
                          <a:effectLst/>
                          <a:latin typeface="Arial" panose="020B0604020202020204" pitchFamily="34" charset="0"/>
                          <a:ea typeface="Arial" panose="020B0604020202020204" pitchFamily="34" charset="0"/>
                        </a:rPr>
                        <a:t>.</a:t>
                      </a:r>
                      <a:endParaRPr lang="es-MX" sz="900" dirty="0">
                        <a:effectLst/>
                        <a:latin typeface="Times New Roman" panose="02020603050405020304" pitchFamily="18" charset="0"/>
                        <a:ea typeface="Times New Roman" panose="02020603050405020304" pitchFamily="18" charset="0"/>
                      </a:endParaRPr>
                    </a:p>
                    <a:p>
                      <a:pPr>
                        <a:lnSpc>
                          <a:spcPts val="500"/>
                        </a:lnSpc>
                        <a:spcBef>
                          <a:spcPts val="35"/>
                        </a:spcBef>
                        <a:spcAft>
                          <a:spcPts val="0"/>
                        </a:spcAft>
                      </a:pPr>
                      <a:r>
                        <a:rPr lang="en-US" sz="900" dirty="0">
                          <a:effectLst/>
                          <a:latin typeface="Times New Roman" panose="02020603050405020304" pitchFamily="18" charset="0"/>
                          <a:ea typeface="Times New Roman" panose="02020603050405020304" pitchFamily="18" charset="0"/>
                        </a:rPr>
                        <a:t> </a:t>
                      </a:r>
                      <a:endParaRPr lang="es-MX" sz="900" dirty="0">
                        <a:effectLst/>
                        <a:latin typeface="Times New Roman" panose="02020603050405020304" pitchFamily="18" charset="0"/>
                        <a:ea typeface="Times New Roman" panose="02020603050405020304" pitchFamily="18" charset="0"/>
                      </a:endParaRPr>
                    </a:p>
                    <a:p>
                      <a:pPr marL="63500" marR="34290">
                        <a:spcAft>
                          <a:spcPts val="0"/>
                        </a:spcAft>
                      </a:pPr>
                      <a:r>
                        <a:rPr lang="en-US" sz="900" b="1" spc="10" dirty="0">
                          <a:effectLst/>
                          <a:latin typeface="Arial" panose="020B0604020202020204" pitchFamily="34" charset="0"/>
                          <a:ea typeface="Arial" panose="020B0604020202020204" pitchFamily="34" charset="0"/>
                        </a:rPr>
                        <a:t>2</a:t>
                      </a:r>
                      <a:r>
                        <a:rPr lang="en-US" sz="900" b="1" spc="5" dirty="0">
                          <a:effectLst/>
                          <a:latin typeface="Arial" panose="020B0604020202020204" pitchFamily="34" charset="0"/>
                          <a:ea typeface="Arial" panose="020B0604020202020204" pitchFamily="34" charset="0"/>
                        </a:rPr>
                        <a:t>.</a:t>
                      </a:r>
                      <a:r>
                        <a:rPr lang="en-US" sz="900" b="1" dirty="0">
                          <a:effectLst/>
                          <a:latin typeface="Arial" panose="020B0604020202020204" pitchFamily="34" charset="0"/>
                          <a:ea typeface="Arial" panose="020B0604020202020204" pitchFamily="34" charset="0"/>
                        </a:rPr>
                        <a:t>3 </a:t>
                      </a:r>
                      <a:r>
                        <a:rPr lang="en-US" sz="900" b="1" spc="245" dirty="0">
                          <a:effectLst/>
                          <a:latin typeface="Arial" panose="020B0604020202020204" pitchFamily="34" charset="0"/>
                          <a:ea typeface="Arial" panose="020B0604020202020204" pitchFamily="34" charset="0"/>
                        </a:rPr>
                        <a:t> </a:t>
                      </a:r>
                      <a:r>
                        <a:rPr lang="en-US" sz="900" spc="5" dirty="0">
                          <a:effectLst/>
                          <a:latin typeface="Arial" panose="020B0604020202020204" pitchFamily="34" charset="0"/>
                          <a:ea typeface="Arial" panose="020B0604020202020204" pitchFamily="34" charset="0"/>
                        </a:rPr>
                        <a:t>P</a:t>
                      </a:r>
                      <a:r>
                        <a:rPr lang="en-US" sz="900" spc="10" dirty="0">
                          <a:effectLst/>
                          <a:latin typeface="Arial" panose="020B0604020202020204" pitchFamily="34" charset="0"/>
                          <a:ea typeface="Arial" panose="020B0604020202020204" pitchFamily="34" charset="0"/>
                        </a:rPr>
                        <a:t>a</a:t>
                      </a:r>
                      <a:r>
                        <a:rPr lang="en-US" sz="900" spc="-10" dirty="0">
                          <a:effectLst/>
                          <a:latin typeface="Arial" panose="020B0604020202020204" pitchFamily="34" charset="0"/>
                          <a:ea typeface="Arial" panose="020B0604020202020204" pitchFamily="34" charset="0"/>
                        </a:rPr>
                        <a:t>r</a:t>
                      </a:r>
                      <a:r>
                        <a:rPr lang="en-US" sz="900" spc="5" dirty="0">
                          <a:effectLst/>
                          <a:latin typeface="Arial" panose="020B0604020202020204" pitchFamily="34" charset="0"/>
                          <a:ea typeface="Arial" panose="020B0604020202020204" pitchFamily="34" charset="0"/>
                        </a:rPr>
                        <a:t>t</a:t>
                      </a:r>
                      <a:r>
                        <a:rPr lang="en-US" sz="900" spc="-5" dirty="0">
                          <a:effectLst/>
                          <a:latin typeface="Arial" panose="020B0604020202020204" pitchFamily="34" charset="0"/>
                          <a:ea typeface="Arial" panose="020B0604020202020204" pitchFamily="34" charset="0"/>
                        </a:rPr>
                        <a:t>i</a:t>
                      </a:r>
                      <a:r>
                        <a:rPr lang="en-US" sz="900" dirty="0">
                          <a:effectLst/>
                          <a:latin typeface="Arial" panose="020B0604020202020204" pitchFamily="34" charset="0"/>
                          <a:ea typeface="Arial" panose="020B0604020202020204" pitchFamily="34" charset="0"/>
                        </a:rPr>
                        <a:t>c</a:t>
                      </a:r>
                      <a:r>
                        <a:rPr lang="en-US" sz="900" spc="-5" dirty="0">
                          <a:effectLst/>
                          <a:latin typeface="Arial" panose="020B0604020202020204" pitchFamily="34" charset="0"/>
                          <a:ea typeface="Arial" panose="020B0604020202020204" pitchFamily="34" charset="0"/>
                        </a:rPr>
                        <a:t>i</a:t>
                      </a:r>
                      <a:r>
                        <a:rPr lang="en-US" sz="900" spc="-15" dirty="0">
                          <a:effectLst/>
                          <a:latin typeface="Arial" panose="020B0604020202020204" pitchFamily="34" charset="0"/>
                          <a:ea typeface="Arial" panose="020B0604020202020204" pitchFamily="34" charset="0"/>
                        </a:rPr>
                        <a:t>p</a:t>
                      </a:r>
                      <a:r>
                        <a:rPr lang="en-US" sz="900" dirty="0">
                          <a:effectLst/>
                          <a:latin typeface="Arial" panose="020B0604020202020204" pitchFamily="34" charset="0"/>
                          <a:ea typeface="Arial" panose="020B0604020202020204" pitchFamily="34" charset="0"/>
                        </a:rPr>
                        <a:t>a </a:t>
                      </a:r>
                      <a:r>
                        <a:rPr lang="en-US" sz="900" spc="270" dirty="0">
                          <a:effectLst/>
                          <a:latin typeface="Arial" panose="020B0604020202020204" pitchFamily="34" charset="0"/>
                          <a:ea typeface="Arial" panose="020B0604020202020204" pitchFamily="34" charset="0"/>
                        </a:rPr>
                        <a:t> </a:t>
                      </a:r>
                      <a:r>
                        <a:rPr lang="en-US" sz="900" spc="-15" dirty="0">
                          <a:effectLst/>
                          <a:latin typeface="Arial" panose="020B0604020202020204" pitchFamily="34" charset="0"/>
                          <a:ea typeface="Arial" panose="020B0604020202020204" pitchFamily="34" charset="0"/>
                        </a:rPr>
                        <a:t>en </a:t>
                      </a:r>
                      <a:r>
                        <a:rPr lang="en-US" sz="900" spc="10" dirty="0" err="1">
                          <a:effectLst/>
                          <a:latin typeface="Arial" panose="020B0604020202020204" pitchFamily="34" charset="0"/>
                          <a:ea typeface="Arial" panose="020B0604020202020204" pitchFamily="34" charset="0"/>
                        </a:rPr>
                        <a:t>p</a:t>
                      </a:r>
                      <a:r>
                        <a:rPr lang="en-US" sz="900" spc="-10" dirty="0" err="1">
                          <a:effectLst/>
                          <a:latin typeface="Arial" panose="020B0604020202020204" pitchFamily="34" charset="0"/>
                          <a:ea typeface="Arial" panose="020B0604020202020204" pitchFamily="34" charset="0"/>
                        </a:rPr>
                        <a:t>r</a:t>
                      </a:r>
                      <a:r>
                        <a:rPr lang="en-US" sz="900" spc="10" dirty="0" err="1">
                          <a:effectLst/>
                          <a:latin typeface="Arial" panose="020B0604020202020204" pitchFamily="34" charset="0"/>
                          <a:ea typeface="Arial" panose="020B0604020202020204" pitchFamily="34" charset="0"/>
                        </a:rPr>
                        <a:t>á</a:t>
                      </a:r>
                      <a:r>
                        <a:rPr lang="en-US" sz="900" dirty="0" err="1">
                          <a:effectLst/>
                          <a:latin typeface="Arial" panose="020B0604020202020204" pitchFamily="34" charset="0"/>
                          <a:ea typeface="Arial" panose="020B0604020202020204" pitchFamily="34" charset="0"/>
                        </a:rPr>
                        <a:t>c</a:t>
                      </a:r>
                      <a:r>
                        <a:rPr lang="en-US" sz="900" spc="5" dirty="0" err="1">
                          <a:effectLst/>
                          <a:latin typeface="Arial" panose="020B0604020202020204" pitchFamily="34" charset="0"/>
                          <a:ea typeface="Arial" panose="020B0604020202020204" pitchFamily="34" charset="0"/>
                        </a:rPr>
                        <a:t>t</a:t>
                      </a:r>
                      <a:r>
                        <a:rPr lang="en-US" sz="900" spc="-5" dirty="0" err="1">
                          <a:effectLst/>
                          <a:latin typeface="Arial" panose="020B0604020202020204" pitchFamily="34" charset="0"/>
                          <a:ea typeface="Arial" panose="020B0604020202020204" pitchFamily="34" charset="0"/>
                        </a:rPr>
                        <a:t>i</a:t>
                      </a:r>
                      <a:r>
                        <a:rPr lang="en-US" sz="900" spc="-25" dirty="0" err="1">
                          <a:effectLst/>
                          <a:latin typeface="Arial" panose="020B0604020202020204" pitchFamily="34" charset="0"/>
                          <a:ea typeface="Arial" panose="020B0604020202020204" pitchFamily="34" charset="0"/>
                        </a:rPr>
                        <a:t>c</a:t>
                      </a:r>
                      <a:r>
                        <a:rPr lang="en-US" sz="900" spc="10" dirty="0" err="1">
                          <a:effectLst/>
                          <a:latin typeface="Arial" panose="020B0604020202020204" pitchFamily="34" charset="0"/>
                          <a:ea typeface="Arial" panose="020B0604020202020204" pitchFamily="34" charset="0"/>
                        </a:rPr>
                        <a:t>a</a:t>
                      </a:r>
                      <a:r>
                        <a:rPr lang="en-US" sz="900" dirty="0" err="1">
                          <a:effectLst/>
                          <a:latin typeface="Arial" panose="020B0604020202020204" pitchFamily="34" charset="0"/>
                          <a:ea typeface="Arial" panose="020B0604020202020204" pitchFamily="34" charset="0"/>
                        </a:rPr>
                        <a:t>s</a:t>
                      </a:r>
                      <a:r>
                        <a:rPr lang="en-US" sz="900" dirty="0">
                          <a:effectLst/>
                          <a:latin typeface="Arial" panose="020B0604020202020204" pitchFamily="34" charset="0"/>
                          <a:ea typeface="Arial" panose="020B0604020202020204" pitchFamily="34" charset="0"/>
                        </a:rPr>
                        <a:t> </a:t>
                      </a:r>
                      <a:r>
                        <a:rPr lang="en-US" sz="900" spc="-10" dirty="0" err="1">
                          <a:effectLst/>
                          <a:latin typeface="Arial" panose="020B0604020202020204" pitchFamily="34" charset="0"/>
                          <a:ea typeface="Arial" panose="020B0604020202020204" pitchFamily="34" charset="0"/>
                        </a:rPr>
                        <a:t>r</a:t>
                      </a:r>
                      <a:r>
                        <a:rPr lang="en-US" sz="900" spc="10" dirty="0" err="1">
                          <a:effectLst/>
                          <a:latin typeface="Arial" panose="020B0604020202020204" pitchFamily="34" charset="0"/>
                          <a:ea typeface="Arial" panose="020B0604020202020204" pitchFamily="34" charset="0"/>
                        </a:rPr>
                        <a:t>e</a:t>
                      </a:r>
                      <a:r>
                        <a:rPr lang="en-US" sz="900" spc="-5" dirty="0" err="1">
                          <a:effectLst/>
                          <a:latin typeface="Arial" panose="020B0604020202020204" pitchFamily="34" charset="0"/>
                          <a:ea typeface="Arial" panose="020B0604020202020204" pitchFamily="34" charset="0"/>
                        </a:rPr>
                        <a:t>l</a:t>
                      </a:r>
                      <a:r>
                        <a:rPr lang="en-US" sz="900" spc="10" dirty="0" err="1">
                          <a:effectLst/>
                          <a:latin typeface="Arial" panose="020B0604020202020204" pitchFamily="34" charset="0"/>
                          <a:ea typeface="Arial" panose="020B0604020202020204" pitchFamily="34" charset="0"/>
                        </a:rPr>
                        <a:t>a</a:t>
                      </a:r>
                      <a:r>
                        <a:rPr lang="en-US" sz="900" dirty="0" err="1">
                          <a:effectLst/>
                          <a:latin typeface="Arial" panose="020B0604020202020204" pitchFamily="34" charset="0"/>
                          <a:ea typeface="Arial" panose="020B0604020202020204" pitchFamily="34" charset="0"/>
                        </a:rPr>
                        <a:t>c</a:t>
                      </a:r>
                      <a:r>
                        <a:rPr lang="en-US" sz="900" spc="-5" dirty="0" err="1">
                          <a:effectLst/>
                          <a:latin typeface="Arial" panose="020B0604020202020204" pitchFamily="34" charset="0"/>
                          <a:ea typeface="Arial" panose="020B0604020202020204" pitchFamily="34" charset="0"/>
                        </a:rPr>
                        <a:t>i</a:t>
                      </a:r>
                      <a:r>
                        <a:rPr lang="en-US" sz="900" spc="-15" dirty="0" err="1">
                          <a:effectLst/>
                          <a:latin typeface="Arial" panose="020B0604020202020204" pitchFamily="34" charset="0"/>
                          <a:ea typeface="Arial" panose="020B0604020202020204" pitchFamily="34" charset="0"/>
                        </a:rPr>
                        <a:t>o</a:t>
                      </a:r>
                      <a:r>
                        <a:rPr lang="en-US" sz="900" spc="10" dirty="0" err="1">
                          <a:effectLst/>
                          <a:latin typeface="Arial" panose="020B0604020202020204" pitchFamily="34" charset="0"/>
                          <a:ea typeface="Arial" panose="020B0604020202020204" pitchFamily="34" charset="0"/>
                        </a:rPr>
                        <a:t>n</a:t>
                      </a:r>
                      <a:r>
                        <a:rPr lang="en-US" sz="900" spc="-15" dirty="0" err="1">
                          <a:effectLst/>
                          <a:latin typeface="Arial" panose="020B0604020202020204" pitchFamily="34" charset="0"/>
                          <a:ea typeface="Arial" panose="020B0604020202020204" pitchFamily="34" charset="0"/>
                        </a:rPr>
                        <a:t>a</a:t>
                      </a:r>
                      <a:r>
                        <a:rPr lang="en-US" sz="900" spc="10" dirty="0" err="1">
                          <a:effectLst/>
                          <a:latin typeface="Arial" panose="020B0604020202020204" pitchFamily="34" charset="0"/>
                          <a:ea typeface="Arial" panose="020B0604020202020204" pitchFamily="34" charset="0"/>
                        </a:rPr>
                        <a:t>da</a:t>
                      </a:r>
                      <a:r>
                        <a:rPr lang="en-US" sz="900" dirty="0" err="1">
                          <a:effectLst/>
                          <a:latin typeface="Arial" panose="020B0604020202020204" pitchFamily="34" charset="0"/>
                          <a:ea typeface="Arial" panose="020B0604020202020204" pitchFamily="34" charset="0"/>
                        </a:rPr>
                        <a:t>s</a:t>
                      </a:r>
                      <a:r>
                        <a:rPr lang="en-US" sz="900" dirty="0">
                          <a:effectLst/>
                          <a:latin typeface="Arial" panose="020B0604020202020204" pitchFamily="34" charset="0"/>
                          <a:ea typeface="Arial" panose="020B0604020202020204" pitchFamily="34" charset="0"/>
                        </a:rPr>
                        <a:t> </a:t>
                      </a:r>
                      <a:r>
                        <a:rPr lang="en-US" sz="900" spc="135" dirty="0">
                          <a:effectLst/>
                          <a:latin typeface="Arial" panose="020B0604020202020204" pitchFamily="34" charset="0"/>
                          <a:ea typeface="Arial" panose="020B0604020202020204" pitchFamily="34" charset="0"/>
                        </a:rPr>
                        <a:t> </a:t>
                      </a:r>
                      <a:r>
                        <a:rPr lang="en-US" sz="900" dirty="0">
                          <a:effectLst/>
                          <a:latin typeface="Arial" panose="020B0604020202020204" pitchFamily="34" charset="0"/>
                          <a:ea typeface="Arial" panose="020B0604020202020204" pitchFamily="34" charset="0"/>
                        </a:rPr>
                        <a:t>c</a:t>
                      </a:r>
                      <a:r>
                        <a:rPr lang="en-US" sz="900" spc="-15" dirty="0">
                          <a:effectLst/>
                          <a:latin typeface="Arial" panose="020B0604020202020204" pitchFamily="34" charset="0"/>
                          <a:ea typeface="Arial" panose="020B0604020202020204" pitchFamily="34" charset="0"/>
                        </a:rPr>
                        <a:t>o</a:t>
                      </a:r>
                      <a:r>
                        <a:rPr lang="en-US" sz="900" dirty="0">
                          <a:effectLst/>
                          <a:latin typeface="Arial" panose="020B0604020202020204" pitchFamily="34" charset="0"/>
                          <a:ea typeface="Arial" panose="020B0604020202020204" pitchFamily="34" charset="0"/>
                        </a:rPr>
                        <a:t>n </a:t>
                      </a:r>
                      <a:r>
                        <a:rPr lang="en-US" sz="900" spc="10" dirty="0">
                          <a:effectLst/>
                          <a:latin typeface="Arial" panose="020B0604020202020204" pitchFamily="34" charset="0"/>
                          <a:ea typeface="Arial" panose="020B0604020202020204" pitchFamily="34" charset="0"/>
                        </a:rPr>
                        <a:t>e</a:t>
                      </a:r>
                      <a:r>
                        <a:rPr lang="en-US" sz="900" dirty="0">
                          <a:effectLst/>
                          <a:latin typeface="Arial" panose="020B0604020202020204" pitchFamily="34" charset="0"/>
                          <a:ea typeface="Arial" panose="020B0604020202020204" pitchFamily="34" charset="0"/>
                        </a:rPr>
                        <a:t>l </a:t>
                      </a:r>
                      <a:r>
                        <a:rPr lang="en-US" sz="900" spc="10" dirty="0">
                          <a:effectLst/>
                          <a:latin typeface="Arial" panose="020B0604020202020204" pitchFamily="34" charset="0"/>
                          <a:ea typeface="Arial" panose="020B0604020202020204" pitchFamily="34" charset="0"/>
                        </a:rPr>
                        <a:t>a</a:t>
                      </a:r>
                      <a:r>
                        <a:rPr lang="en-US" sz="900" spc="-10" dirty="0">
                          <a:effectLst/>
                          <a:latin typeface="Arial" panose="020B0604020202020204" pitchFamily="34" charset="0"/>
                          <a:ea typeface="Arial" panose="020B0604020202020204" pitchFamily="34" charset="0"/>
                        </a:rPr>
                        <a:t>r</a:t>
                      </a:r>
                      <a:r>
                        <a:rPr lang="en-US" sz="900" spc="-20" dirty="0">
                          <a:effectLst/>
                          <a:latin typeface="Arial" panose="020B0604020202020204" pitchFamily="34" charset="0"/>
                          <a:ea typeface="Arial" panose="020B0604020202020204" pitchFamily="34" charset="0"/>
                        </a:rPr>
                        <a:t>t</a:t>
                      </a:r>
                      <a:r>
                        <a:rPr lang="en-US" sz="900" spc="10" dirty="0">
                          <a:effectLst/>
                          <a:latin typeface="Arial" panose="020B0604020202020204" pitchFamily="34" charset="0"/>
                          <a:ea typeface="Arial" panose="020B0604020202020204" pitchFamily="34" charset="0"/>
                        </a:rPr>
                        <a:t>e</a:t>
                      </a:r>
                      <a:r>
                        <a:rPr lang="en-US" sz="900" dirty="0">
                          <a:effectLst/>
                          <a:latin typeface="Arial" panose="020B0604020202020204" pitchFamily="34" charset="0"/>
                          <a:ea typeface="Arial" panose="020B0604020202020204" pitchFamily="34" charset="0"/>
                        </a:rPr>
                        <a:t>.</a:t>
                      </a:r>
                      <a:endParaRPr lang="es-MX" sz="900" dirty="0">
                        <a:effectLst/>
                        <a:latin typeface="Times New Roman" panose="02020603050405020304" pitchFamily="18" charset="0"/>
                        <a:ea typeface="Times New Roman" panose="02020603050405020304" pitchFamily="18" charset="0"/>
                      </a:endParaRPr>
                    </a:p>
                    <a:p>
                      <a:pPr>
                        <a:lnSpc>
                          <a:spcPts val="500"/>
                        </a:lnSpc>
                        <a:spcBef>
                          <a:spcPts val="25"/>
                        </a:spcBef>
                        <a:spcAft>
                          <a:spcPts val="0"/>
                        </a:spcAft>
                      </a:pPr>
                      <a:r>
                        <a:rPr lang="en-US" sz="900" dirty="0">
                          <a:effectLst/>
                          <a:latin typeface="Times New Roman" panose="02020603050405020304" pitchFamily="18" charset="0"/>
                          <a:ea typeface="Times New Roman" panose="02020603050405020304" pitchFamily="18" charset="0"/>
                        </a:rPr>
                        <a:t> </a:t>
                      </a:r>
                      <a:endParaRPr lang="es-MX" sz="900" dirty="0">
                        <a:effectLst/>
                        <a:latin typeface="Times New Roman" panose="02020603050405020304" pitchFamily="18" charset="0"/>
                        <a:ea typeface="Times New Roman" panose="02020603050405020304" pitchFamily="18" charset="0"/>
                      </a:endParaRPr>
                    </a:p>
                    <a:p>
                      <a:pPr marL="63500" marR="40640">
                        <a:spcAft>
                          <a:spcPts val="0"/>
                        </a:spcAft>
                      </a:pPr>
                      <a:r>
                        <a:rPr lang="en-US" sz="900" b="1" spc="10" dirty="0">
                          <a:effectLst/>
                          <a:latin typeface="Arial" panose="020B0604020202020204" pitchFamily="34" charset="0"/>
                          <a:ea typeface="Arial" panose="020B0604020202020204" pitchFamily="34" charset="0"/>
                        </a:rPr>
                        <a:t>4</a:t>
                      </a:r>
                      <a:r>
                        <a:rPr lang="en-US" sz="900" b="1" dirty="0">
                          <a:effectLst/>
                          <a:latin typeface="Arial" panose="020B0604020202020204" pitchFamily="34" charset="0"/>
                          <a:ea typeface="Arial" panose="020B0604020202020204" pitchFamily="34" charset="0"/>
                        </a:rPr>
                        <a:t>.         </a:t>
                      </a:r>
                      <a:r>
                        <a:rPr lang="en-US" sz="900" b="1" spc="270" dirty="0">
                          <a:effectLst/>
                          <a:latin typeface="Arial" panose="020B0604020202020204" pitchFamily="34" charset="0"/>
                          <a:ea typeface="Arial" panose="020B0604020202020204" pitchFamily="34" charset="0"/>
                        </a:rPr>
                        <a:t> </a:t>
                      </a:r>
                      <a:r>
                        <a:rPr lang="en-US" sz="900" spc="5" dirty="0" err="1">
                          <a:effectLst/>
                          <a:latin typeface="Arial" panose="020B0604020202020204" pitchFamily="34" charset="0"/>
                          <a:ea typeface="Arial" panose="020B0604020202020204" pitchFamily="34" charset="0"/>
                        </a:rPr>
                        <a:t>E</a:t>
                      </a:r>
                      <a:r>
                        <a:rPr lang="en-US" sz="900" dirty="0" err="1">
                          <a:effectLst/>
                          <a:latin typeface="Arial" panose="020B0604020202020204" pitchFamily="34" charset="0"/>
                          <a:ea typeface="Arial" panose="020B0604020202020204" pitchFamily="34" charset="0"/>
                        </a:rPr>
                        <a:t>sc</a:t>
                      </a:r>
                      <a:r>
                        <a:rPr lang="en-US" sz="900" spc="10" dirty="0" err="1">
                          <a:effectLst/>
                          <a:latin typeface="Arial" panose="020B0604020202020204" pitchFamily="34" charset="0"/>
                          <a:ea typeface="Arial" panose="020B0604020202020204" pitchFamily="34" charset="0"/>
                        </a:rPr>
                        <a:t>u</a:t>
                      </a:r>
                      <a:r>
                        <a:rPr lang="en-US" sz="900" spc="-25" dirty="0" err="1">
                          <a:effectLst/>
                          <a:latin typeface="Arial" panose="020B0604020202020204" pitchFamily="34" charset="0"/>
                          <a:ea typeface="Arial" panose="020B0604020202020204" pitchFamily="34" charset="0"/>
                        </a:rPr>
                        <a:t>c</a:t>
                      </a:r>
                      <a:r>
                        <a:rPr lang="en-US" sz="900" spc="10" dirty="0" err="1">
                          <a:effectLst/>
                          <a:latin typeface="Arial" panose="020B0604020202020204" pitchFamily="34" charset="0"/>
                          <a:ea typeface="Arial" panose="020B0604020202020204" pitchFamily="34" charset="0"/>
                        </a:rPr>
                        <a:t>h</a:t>
                      </a:r>
                      <a:r>
                        <a:rPr lang="en-US" sz="900" spc="-15" dirty="0" err="1">
                          <a:effectLst/>
                          <a:latin typeface="Arial" panose="020B0604020202020204" pitchFamily="34" charset="0"/>
                          <a:ea typeface="Arial" panose="020B0604020202020204" pitchFamily="34" charset="0"/>
                        </a:rPr>
                        <a:t>a</a:t>
                      </a:r>
                      <a:r>
                        <a:rPr lang="en-US" sz="900" dirty="0">
                          <a:effectLst/>
                          <a:latin typeface="Arial" panose="020B0604020202020204" pitchFamily="34" charset="0"/>
                          <a:ea typeface="Arial" panose="020B0604020202020204" pitchFamily="34" charset="0"/>
                        </a:rPr>
                        <a:t>, </a:t>
                      </a:r>
                      <a:r>
                        <a:rPr lang="en-US" sz="900" spc="-5" dirty="0" err="1">
                          <a:effectLst/>
                          <a:latin typeface="Arial" panose="020B0604020202020204" pitchFamily="34" charset="0"/>
                          <a:ea typeface="Arial" panose="020B0604020202020204" pitchFamily="34" charset="0"/>
                        </a:rPr>
                        <a:t>i</a:t>
                      </a:r>
                      <a:r>
                        <a:rPr lang="en-US" sz="900" spc="10" dirty="0" err="1">
                          <a:effectLst/>
                          <a:latin typeface="Arial" panose="020B0604020202020204" pitchFamily="34" charset="0"/>
                          <a:ea typeface="Arial" panose="020B0604020202020204" pitchFamily="34" charset="0"/>
                        </a:rPr>
                        <a:t>n</a:t>
                      </a:r>
                      <a:r>
                        <a:rPr lang="en-US" sz="900" spc="5" dirty="0" err="1">
                          <a:effectLst/>
                          <a:latin typeface="Arial" panose="020B0604020202020204" pitchFamily="34" charset="0"/>
                          <a:ea typeface="Arial" panose="020B0604020202020204" pitchFamily="34" charset="0"/>
                        </a:rPr>
                        <a:t>t</a:t>
                      </a:r>
                      <a:r>
                        <a:rPr lang="en-US" sz="900" spc="10" dirty="0" err="1">
                          <a:effectLst/>
                          <a:latin typeface="Arial" panose="020B0604020202020204" pitchFamily="34" charset="0"/>
                          <a:ea typeface="Arial" panose="020B0604020202020204" pitchFamily="34" charset="0"/>
                        </a:rPr>
                        <a:t>e</a:t>
                      </a:r>
                      <a:r>
                        <a:rPr lang="en-US" sz="900" spc="-10" dirty="0" err="1">
                          <a:effectLst/>
                          <a:latin typeface="Arial" panose="020B0604020202020204" pitchFamily="34" charset="0"/>
                          <a:ea typeface="Arial" panose="020B0604020202020204" pitchFamily="34" charset="0"/>
                        </a:rPr>
                        <a:t>r</a:t>
                      </a:r>
                      <a:r>
                        <a:rPr lang="en-US" sz="900" spc="10" dirty="0" err="1">
                          <a:effectLst/>
                          <a:latin typeface="Arial" panose="020B0604020202020204" pitchFamily="34" charset="0"/>
                          <a:ea typeface="Arial" panose="020B0604020202020204" pitchFamily="34" charset="0"/>
                        </a:rPr>
                        <a:t>p</a:t>
                      </a:r>
                      <a:r>
                        <a:rPr lang="en-US" sz="900" spc="-30" dirty="0" err="1">
                          <a:effectLst/>
                          <a:latin typeface="Arial" panose="020B0604020202020204" pitchFamily="34" charset="0"/>
                          <a:ea typeface="Arial" panose="020B0604020202020204" pitchFamily="34" charset="0"/>
                        </a:rPr>
                        <a:t>r</a:t>
                      </a:r>
                      <a:r>
                        <a:rPr lang="en-US" sz="900" spc="10" dirty="0" err="1">
                          <a:effectLst/>
                          <a:latin typeface="Arial" panose="020B0604020202020204" pitchFamily="34" charset="0"/>
                          <a:ea typeface="Arial" panose="020B0604020202020204" pitchFamily="34" charset="0"/>
                        </a:rPr>
                        <a:t>e</a:t>
                      </a:r>
                      <a:r>
                        <a:rPr lang="en-US" sz="900" spc="5" dirty="0" err="1">
                          <a:effectLst/>
                          <a:latin typeface="Arial" panose="020B0604020202020204" pitchFamily="34" charset="0"/>
                          <a:ea typeface="Arial" panose="020B0604020202020204" pitchFamily="34" charset="0"/>
                        </a:rPr>
                        <a:t>t</a:t>
                      </a:r>
                      <a:r>
                        <a:rPr lang="en-US" sz="900" dirty="0" err="1">
                          <a:effectLst/>
                          <a:latin typeface="Arial" panose="020B0604020202020204" pitchFamily="34" charset="0"/>
                          <a:ea typeface="Arial" panose="020B0604020202020204" pitchFamily="34" charset="0"/>
                        </a:rPr>
                        <a:t>a</a:t>
                      </a:r>
                      <a:r>
                        <a:rPr lang="en-US" sz="900" spc="135" dirty="0">
                          <a:effectLst/>
                          <a:latin typeface="Arial" panose="020B0604020202020204" pitchFamily="34" charset="0"/>
                          <a:ea typeface="Arial" panose="020B0604020202020204" pitchFamily="34" charset="0"/>
                        </a:rPr>
                        <a:t> </a:t>
                      </a:r>
                      <a:r>
                        <a:rPr lang="en-US" sz="900" dirty="0">
                          <a:effectLst/>
                          <a:latin typeface="Arial" panose="020B0604020202020204" pitchFamily="34" charset="0"/>
                          <a:ea typeface="Arial" panose="020B0604020202020204" pitchFamily="34" charset="0"/>
                        </a:rPr>
                        <a:t>y</a:t>
                      </a:r>
                      <a:r>
                        <a:rPr lang="en-US" sz="900" spc="125" dirty="0">
                          <a:effectLst/>
                          <a:latin typeface="Arial" panose="020B0604020202020204" pitchFamily="34" charset="0"/>
                          <a:ea typeface="Arial" panose="020B0604020202020204" pitchFamily="34" charset="0"/>
                        </a:rPr>
                        <a:t> </a:t>
                      </a:r>
                      <a:r>
                        <a:rPr lang="en-US" sz="900" spc="10" dirty="0" err="1">
                          <a:effectLst/>
                          <a:latin typeface="Arial" panose="020B0604020202020204" pitchFamily="34" charset="0"/>
                          <a:ea typeface="Arial" panose="020B0604020202020204" pitchFamily="34" charset="0"/>
                        </a:rPr>
                        <a:t>e</a:t>
                      </a:r>
                      <a:r>
                        <a:rPr lang="en-US" sz="900" spc="-10" dirty="0" err="1">
                          <a:effectLst/>
                          <a:latin typeface="Arial" panose="020B0604020202020204" pitchFamily="34" charset="0"/>
                          <a:ea typeface="Arial" panose="020B0604020202020204" pitchFamily="34" charset="0"/>
                        </a:rPr>
                        <a:t>m</a:t>
                      </a:r>
                      <a:r>
                        <a:rPr lang="en-US" sz="900" spc="-5" dirty="0" err="1">
                          <a:effectLst/>
                          <a:latin typeface="Arial" panose="020B0604020202020204" pitchFamily="34" charset="0"/>
                          <a:ea typeface="Arial" panose="020B0604020202020204" pitchFamily="34" charset="0"/>
                        </a:rPr>
                        <a:t>i</a:t>
                      </a:r>
                      <a:r>
                        <a:rPr lang="en-US" sz="900" spc="-20" dirty="0" err="1">
                          <a:effectLst/>
                          <a:latin typeface="Arial" panose="020B0604020202020204" pitchFamily="34" charset="0"/>
                          <a:ea typeface="Arial" panose="020B0604020202020204" pitchFamily="34" charset="0"/>
                        </a:rPr>
                        <a:t>t</a:t>
                      </a:r>
                      <a:r>
                        <a:rPr lang="en-US" sz="900" dirty="0" err="1">
                          <a:effectLst/>
                          <a:latin typeface="Arial" panose="020B0604020202020204" pitchFamily="34" charset="0"/>
                          <a:ea typeface="Arial" panose="020B0604020202020204" pitchFamily="34" charset="0"/>
                        </a:rPr>
                        <a:t>e</a:t>
                      </a:r>
                      <a:r>
                        <a:rPr lang="en-US" sz="900" dirty="0">
                          <a:effectLst/>
                          <a:latin typeface="Arial" panose="020B0604020202020204" pitchFamily="34" charset="0"/>
                          <a:ea typeface="Arial" panose="020B0604020202020204" pitchFamily="34" charset="0"/>
                        </a:rPr>
                        <a:t> </a:t>
                      </a:r>
                      <a:r>
                        <a:rPr lang="en-US" sz="900" spc="-10" dirty="0" err="1">
                          <a:effectLst/>
                          <a:latin typeface="Arial" panose="020B0604020202020204" pitchFamily="34" charset="0"/>
                          <a:ea typeface="Arial" panose="020B0604020202020204" pitchFamily="34" charset="0"/>
                        </a:rPr>
                        <a:t>m</a:t>
                      </a:r>
                      <a:r>
                        <a:rPr lang="en-US" sz="900" spc="10" dirty="0" err="1">
                          <a:effectLst/>
                          <a:latin typeface="Arial" panose="020B0604020202020204" pitchFamily="34" charset="0"/>
                          <a:ea typeface="Arial" panose="020B0604020202020204" pitchFamily="34" charset="0"/>
                        </a:rPr>
                        <a:t>en</a:t>
                      </a:r>
                      <a:r>
                        <a:rPr lang="en-US" sz="900" dirty="0" err="1">
                          <a:effectLst/>
                          <a:latin typeface="Arial" panose="020B0604020202020204" pitchFamily="34" charset="0"/>
                          <a:ea typeface="Arial" panose="020B0604020202020204" pitchFamily="34" charset="0"/>
                        </a:rPr>
                        <a:t>s</a:t>
                      </a:r>
                      <a:r>
                        <a:rPr lang="en-US" sz="900" spc="10" dirty="0" err="1">
                          <a:effectLst/>
                          <a:latin typeface="Arial" panose="020B0604020202020204" pitchFamily="34" charset="0"/>
                          <a:ea typeface="Arial" panose="020B0604020202020204" pitchFamily="34" charset="0"/>
                        </a:rPr>
                        <a:t>a</a:t>
                      </a:r>
                      <a:r>
                        <a:rPr lang="en-US" sz="900" spc="-30" dirty="0" err="1">
                          <a:effectLst/>
                          <a:latin typeface="Arial" panose="020B0604020202020204" pitchFamily="34" charset="0"/>
                          <a:ea typeface="Arial" panose="020B0604020202020204" pitchFamily="34" charset="0"/>
                        </a:rPr>
                        <a:t>j</a:t>
                      </a:r>
                      <a:r>
                        <a:rPr lang="en-US" sz="900" spc="10" dirty="0" err="1">
                          <a:effectLst/>
                          <a:latin typeface="Arial" panose="020B0604020202020204" pitchFamily="34" charset="0"/>
                          <a:ea typeface="Arial" panose="020B0604020202020204" pitchFamily="34" charset="0"/>
                        </a:rPr>
                        <a:t>e</a:t>
                      </a:r>
                      <a:r>
                        <a:rPr lang="en-US" sz="900" dirty="0" err="1">
                          <a:effectLst/>
                          <a:latin typeface="Arial" panose="020B0604020202020204" pitchFamily="34" charset="0"/>
                          <a:ea typeface="Arial" panose="020B0604020202020204" pitchFamily="34" charset="0"/>
                        </a:rPr>
                        <a:t>s</a:t>
                      </a:r>
                      <a:r>
                        <a:rPr lang="en-US" sz="900" dirty="0">
                          <a:effectLst/>
                          <a:latin typeface="Arial" panose="020B0604020202020204" pitchFamily="34" charset="0"/>
                          <a:ea typeface="Arial" panose="020B0604020202020204" pitchFamily="34" charset="0"/>
                        </a:rPr>
                        <a:t> </a:t>
                      </a:r>
                      <a:r>
                        <a:rPr lang="en-US" sz="900" spc="10" dirty="0" err="1">
                          <a:effectLst/>
                          <a:latin typeface="Arial" panose="020B0604020202020204" pitchFamily="34" charset="0"/>
                          <a:ea typeface="Arial" panose="020B0604020202020204" pitchFamily="34" charset="0"/>
                        </a:rPr>
                        <a:t>pe</a:t>
                      </a:r>
                      <a:r>
                        <a:rPr lang="en-US" sz="900" spc="-10" dirty="0" err="1">
                          <a:effectLst/>
                          <a:latin typeface="Arial" panose="020B0604020202020204" pitchFamily="34" charset="0"/>
                          <a:ea typeface="Arial" panose="020B0604020202020204" pitchFamily="34" charset="0"/>
                        </a:rPr>
                        <a:t>r</a:t>
                      </a:r>
                      <a:r>
                        <a:rPr lang="en-US" sz="900" spc="5" dirty="0" err="1">
                          <a:effectLst/>
                          <a:latin typeface="Arial" panose="020B0604020202020204" pitchFamily="34" charset="0"/>
                          <a:ea typeface="Arial" panose="020B0604020202020204" pitchFamily="34" charset="0"/>
                        </a:rPr>
                        <a:t>t</a:t>
                      </a:r>
                      <a:r>
                        <a:rPr lang="en-US" sz="900" spc="-5" dirty="0" err="1">
                          <a:effectLst/>
                          <a:latin typeface="Arial" panose="020B0604020202020204" pitchFamily="34" charset="0"/>
                          <a:ea typeface="Arial" panose="020B0604020202020204" pitchFamily="34" charset="0"/>
                        </a:rPr>
                        <a:t>i</a:t>
                      </a:r>
                      <a:r>
                        <a:rPr lang="en-US" sz="900" spc="-15" dirty="0" err="1">
                          <a:effectLst/>
                          <a:latin typeface="Arial" panose="020B0604020202020204" pitchFamily="34" charset="0"/>
                          <a:ea typeface="Arial" panose="020B0604020202020204" pitchFamily="34" charset="0"/>
                        </a:rPr>
                        <a:t>n</a:t>
                      </a:r>
                      <a:r>
                        <a:rPr lang="en-US" sz="900" spc="10" dirty="0" err="1">
                          <a:effectLst/>
                          <a:latin typeface="Arial" panose="020B0604020202020204" pitchFamily="34" charset="0"/>
                          <a:ea typeface="Arial" panose="020B0604020202020204" pitchFamily="34" charset="0"/>
                        </a:rPr>
                        <a:t>e</a:t>
                      </a:r>
                      <a:r>
                        <a:rPr lang="en-US" sz="900" spc="-15" dirty="0" err="1">
                          <a:effectLst/>
                          <a:latin typeface="Arial" panose="020B0604020202020204" pitchFamily="34" charset="0"/>
                          <a:ea typeface="Arial" panose="020B0604020202020204" pitchFamily="34" charset="0"/>
                        </a:rPr>
                        <a:t>n</a:t>
                      </a:r>
                      <a:r>
                        <a:rPr lang="en-US" sz="900" spc="5" dirty="0" err="1">
                          <a:effectLst/>
                          <a:latin typeface="Arial" panose="020B0604020202020204" pitchFamily="34" charset="0"/>
                          <a:ea typeface="Arial" panose="020B0604020202020204" pitchFamily="34" charset="0"/>
                        </a:rPr>
                        <a:t>t</a:t>
                      </a:r>
                      <a:r>
                        <a:rPr lang="en-US" sz="900" spc="10" dirty="0" err="1">
                          <a:effectLst/>
                          <a:latin typeface="Arial" panose="020B0604020202020204" pitchFamily="34" charset="0"/>
                          <a:ea typeface="Arial" panose="020B0604020202020204" pitchFamily="34" charset="0"/>
                        </a:rPr>
                        <a:t>e</a:t>
                      </a:r>
                      <a:r>
                        <a:rPr lang="en-US" sz="900" dirty="0" err="1">
                          <a:effectLst/>
                          <a:latin typeface="Arial" panose="020B0604020202020204" pitchFamily="34" charset="0"/>
                          <a:ea typeface="Arial" panose="020B0604020202020204" pitchFamily="34" charset="0"/>
                        </a:rPr>
                        <a:t>s</a:t>
                      </a:r>
                      <a:r>
                        <a:rPr lang="en-US" sz="900" dirty="0">
                          <a:effectLst/>
                          <a:latin typeface="Arial" panose="020B0604020202020204" pitchFamily="34" charset="0"/>
                          <a:ea typeface="Arial" panose="020B0604020202020204" pitchFamily="34" charset="0"/>
                        </a:rPr>
                        <a:t>     </a:t>
                      </a:r>
                      <a:r>
                        <a:rPr lang="en-US" sz="900" spc="260" dirty="0">
                          <a:effectLst/>
                          <a:latin typeface="Arial" panose="020B0604020202020204" pitchFamily="34" charset="0"/>
                          <a:ea typeface="Arial" panose="020B0604020202020204" pitchFamily="34" charset="0"/>
                        </a:rPr>
                        <a:t> </a:t>
                      </a:r>
                      <a:r>
                        <a:rPr lang="en-US" sz="900" spc="-15" dirty="0">
                          <a:effectLst/>
                          <a:latin typeface="Arial" panose="020B0604020202020204" pitchFamily="34" charset="0"/>
                          <a:ea typeface="Arial" panose="020B0604020202020204" pitchFamily="34" charset="0"/>
                        </a:rPr>
                        <a:t>e</a:t>
                      </a:r>
                      <a:r>
                        <a:rPr lang="en-US" sz="900" dirty="0">
                          <a:effectLst/>
                          <a:latin typeface="Arial" panose="020B0604020202020204" pitchFamily="34" charset="0"/>
                          <a:ea typeface="Arial" panose="020B0604020202020204" pitchFamily="34" charset="0"/>
                        </a:rPr>
                        <a:t>n </a:t>
                      </a:r>
                      <a:r>
                        <a:rPr lang="en-US" sz="900" spc="10" dirty="0" err="1">
                          <a:effectLst/>
                          <a:latin typeface="Arial" panose="020B0604020202020204" pitchFamily="34" charset="0"/>
                          <a:ea typeface="Arial" panose="020B0604020202020204" pitchFamily="34" charset="0"/>
                        </a:rPr>
                        <a:t>d</a:t>
                      </a:r>
                      <a:r>
                        <a:rPr lang="en-US" sz="900" spc="-5" dirty="0" err="1">
                          <a:effectLst/>
                          <a:latin typeface="Arial" panose="020B0604020202020204" pitchFamily="34" charset="0"/>
                          <a:ea typeface="Arial" panose="020B0604020202020204" pitchFamily="34" charset="0"/>
                        </a:rPr>
                        <a:t>i</a:t>
                      </a:r>
                      <a:r>
                        <a:rPr lang="en-US" sz="900" dirty="0" err="1">
                          <a:effectLst/>
                          <a:latin typeface="Arial" panose="020B0604020202020204" pitchFamily="34" charset="0"/>
                          <a:ea typeface="Arial" panose="020B0604020202020204" pitchFamily="34" charset="0"/>
                        </a:rPr>
                        <a:t>s</a:t>
                      </a:r>
                      <a:r>
                        <a:rPr lang="en-US" sz="900" spc="5" dirty="0" err="1">
                          <a:effectLst/>
                          <a:latin typeface="Arial" panose="020B0604020202020204" pitchFamily="34" charset="0"/>
                          <a:ea typeface="Arial" panose="020B0604020202020204" pitchFamily="34" charset="0"/>
                        </a:rPr>
                        <a:t>t</a:t>
                      </a:r>
                      <a:r>
                        <a:rPr lang="en-US" sz="900" spc="-5" dirty="0" err="1">
                          <a:effectLst/>
                          <a:latin typeface="Arial" panose="020B0604020202020204" pitchFamily="34" charset="0"/>
                          <a:ea typeface="Arial" panose="020B0604020202020204" pitchFamily="34" charset="0"/>
                        </a:rPr>
                        <a:t>i</a:t>
                      </a:r>
                      <a:r>
                        <a:rPr lang="en-US" sz="900" spc="10" dirty="0" err="1">
                          <a:effectLst/>
                          <a:latin typeface="Arial" panose="020B0604020202020204" pitchFamily="34" charset="0"/>
                          <a:ea typeface="Arial" panose="020B0604020202020204" pitchFamily="34" charset="0"/>
                        </a:rPr>
                        <a:t>n</a:t>
                      </a:r>
                      <a:r>
                        <a:rPr lang="en-US" sz="900" spc="-20" dirty="0" err="1">
                          <a:effectLst/>
                          <a:latin typeface="Arial" panose="020B0604020202020204" pitchFamily="34" charset="0"/>
                          <a:ea typeface="Arial" panose="020B0604020202020204" pitchFamily="34" charset="0"/>
                        </a:rPr>
                        <a:t>t</a:t>
                      </a:r>
                      <a:r>
                        <a:rPr lang="en-US" sz="900" spc="10" dirty="0" err="1">
                          <a:effectLst/>
                          <a:latin typeface="Arial" panose="020B0604020202020204" pitchFamily="34" charset="0"/>
                          <a:ea typeface="Arial" panose="020B0604020202020204" pitchFamily="34" charset="0"/>
                        </a:rPr>
                        <a:t>o</a:t>
                      </a:r>
                      <a:r>
                        <a:rPr lang="en-US" sz="900" dirty="0" err="1">
                          <a:effectLst/>
                          <a:latin typeface="Arial" panose="020B0604020202020204" pitchFamily="34" charset="0"/>
                          <a:ea typeface="Arial" panose="020B0604020202020204" pitchFamily="34" charset="0"/>
                        </a:rPr>
                        <a:t>s</a:t>
                      </a:r>
                      <a:endParaRPr lang="es-MX" sz="900" dirty="0">
                        <a:effectLst/>
                        <a:latin typeface="Times New Roman" panose="02020603050405020304" pitchFamily="18" charset="0"/>
                        <a:ea typeface="Times New Roman" panose="02020603050405020304" pitchFamily="18" charset="0"/>
                      </a:endParaRPr>
                    </a:p>
                    <a:p>
                      <a:pPr marL="63500" marR="32385">
                        <a:spcBef>
                          <a:spcPts val="5"/>
                        </a:spcBef>
                        <a:spcAft>
                          <a:spcPts val="0"/>
                        </a:spcAft>
                      </a:pPr>
                      <a:r>
                        <a:rPr lang="en-US" sz="900" dirty="0" err="1">
                          <a:effectLst/>
                          <a:latin typeface="Arial" panose="020B0604020202020204" pitchFamily="34" charset="0"/>
                          <a:ea typeface="Arial" panose="020B0604020202020204" pitchFamily="34" charset="0"/>
                        </a:rPr>
                        <a:t>c</a:t>
                      </a:r>
                      <a:r>
                        <a:rPr lang="en-US" sz="900" spc="10" dirty="0" err="1">
                          <a:effectLst/>
                          <a:latin typeface="Arial" panose="020B0604020202020204" pitchFamily="34" charset="0"/>
                          <a:ea typeface="Arial" panose="020B0604020202020204" pitchFamily="34" charset="0"/>
                        </a:rPr>
                        <a:t>on</a:t>
                      </a:r>
                      <a:r>
                        <a:rPr lang="en-US" sz="900" spc="-20" dirty="0" err="1">
                          <a:effectLst/>
                          <a:latin typeface="Arial" panose="020B0604020202020204" pitchFamily="34" charset="0"/>
                          <a:ea typeface="Arial" panose="020B0604020202020204" pitchFamily="34" charset="0"/>
                        </a:rPr>
                        <a:t>t</a:t>
                      </a:r>
                      <a:r>
                        <a:rPr lang="en-US" sz="900" spc="10" dirty="0" err="1">
                          <a:effectLst/>
                          <a:latin typeface="Arial" panose="020B0604020202020204" pitchFamily="34" charset="0"/>
                          <a:ea typeface="Arial" panose="020B0604020202020204" pitchFamily="34" charset="0"/>
                        </a:rPr>
                        <a:t>e</a:t>
                      </a:r>
                      <a:r>
                        <a:rPr lang="en-US" sz="900" dirty="0" err="1">
                          <a:effectLst/>
                          <a:latin typeface="Arial" panose="020B0604020202020204" pitchFamily="34" charset="0"/>
                          <a:ea typeface="Arial" panose="020B0604020202020204" pitchFamily="34" charset="0"/>
                        </a:rPr>
                        <a:t>x</a:t>
                      </a:r>
                      <a:r>
                        <a:rPr lang="en-US" sz="900" spc="-20" dirty="0" err="1">
                          <a:effectLst/>
                          <a:latin typeface="Arial" panose="020B0604020202020204" pitchFamily="34" charset="0"/>
                          <a:ea typeface="Arial" panose="020B0604020202020204" pitchFamily="34" charset="0"/>
                        </a:rPr>
                        <a:t>t</a:t>
                      </a:r>
                      <a:r>
                        <a:rPr lang="en-US" sz="900" spc="10" dirty="0" err="1">
                          <a:effectLst/>
                          <a:latin typeface="Arial" panose="020B0604020202020204" pitchFamily="34" charset="0"/>
                          <a:ea typeface="Arial" panose="020B0604020202020204" pitchFamily="34" charset="0"/>
                        </a:rPr>
                        <a:t>o</a:t>
                      </a:r>
                      <a:r>
                        <a:rPr lang="en-US" sz="900" dirty="0" err="1">
                          <a:effectLst/>
                          <a:latin typeface="Arial" panose="020B0604020202020204" pitchFamily="34" charset="0"/>
                          <a:ea typeface="Arial" panose="020B0604020202020204" pitchFamily="34" charset="0"/>
                        </a:rPr>
                        <a:t>s</a:t>
                      </a:r>
                      <a:r>
                        <a:rPr lang="en-US" sz="900" dirty="0">
                          <a:effectLst/>
                          <a:latin typeface="Arial" panose="020B0604020202020204" pitchFamily="34" charset="0"/>
                          <a:ea typeface="Arial" panose="020B0604020202020204" pitchFamily="34" charset="0"/>
                        </a:rPr>
                        <a:t> </a:t>
                      </a:r>
                      <a:r>
                        <a:rPr lang="en-US" sz="900" spc="-10" dirty="0" err="1">
                          <a:effectLst/>
                          <a:latin typeface="Arial" panose="020B0604020202020204" pitchFamily="34" charset="0"/>
                          <a:ea typeface="Arial" panose="020B0604020202020204" pitchFamily="34" charset="0"/>
                        </a:rPr>
                        <a:t>m</a:t>
                      </a:r>
                      <a:r>
                        <a:rPr lang="en-US" sz="900" spc="10" dirty="0" err="1">
                          <a:effectLst/>
                          <a:latin typeface="Arial" panose="020B0604020202020204" pitchFamily="34" charset="0"/>
                          <a:ea typeface="Arial" panose="020B0604020202020204" pitchFamily="34" charset="0"/>
                        </a:rPr>
                        <a:t>ed</a:t>
                      </a:r>
                      <a:r>
                        <a:rPr lang="en-US" sz="900" spc="-5" dirty="0" err="1">
                          <a:effectLst/>
                          <a:latin typeface="Arial" panose="020B0604020202020204" pitchFamily="34" charset="0"/>
                          <a:ea typeface="Arial" panose="020B0604020202020204" pitchFamily="34" charset="0"/>
                        </a:rPr>
                        <a:t>i</a:t>
                      </a:r>
                      <a:r>
                        <a:rPr lang="en-US" sz="900" spc="-15" dirty="0" err="1">
                          <a:effectLst/>
                          <a:latin typeface="Arial" panose="020B0604020202020204" pitchFamily="34" charset="0"/>
                          <a:ea typeface="Arial" panose="020B0604020202020204" pitchFamily="34" charset="0"/>
                        </a:rPr>
                        <a:t>a</a:t>
                      </a:r>
                      <a:r>
                        <a:rPr lang="en-US" sz="900" spc="10" dirty="0" err="1">
                          <a:effectLst/>
                          <a:latin typeface="Arial" panose="020B0604020202020204" pitchFamily="34" charset="0"/>
                          <a:ea typeface="Arial" panose="020B0604020202020204" pitchFamily="34" charset="0"/>
                        </a:rPr>
                        <a:t>n</a:t>
                      </a:r>
                      <a:r>
                        <a:rPr lang="en-US" sz="900" spc="5" dirty="0" err="1">
                          <a:effectLst/>
                          <a:latin typeface="Arial" panose="020B0604020202020204" pitchFamily="34" charset="0"/>
                          <a:ea typeface="Arial" panose="020B0604020202020204" pitchFamily="34" charset="0"/>
                        </a:rPr>
                        <a:t>t</a:t>
                      </a:r>
                      <a:r>
                        <a:rPr lang="en-US" sz="900" dirty="0" err="1">
                          <a:effectLst/>
                          <a:latin typeface="Arial" panose="020B0604020202020204" pitchFamily="34" charset="0"/>
                          <a:ea typeface="Arial" panose="020B0604020202020204" pitchFamily="34" charset="0"/>
                        </a:rPr>
                        <a:t>e</a:t>
                      </a:r>
                      <a:r>
                        <a:rPr lang="en-US" sz="900" dirty="0">
                          <a:effectLst/>
                          <a:latin typeface="Arial" panose="020B0604020202020204" pitchFamily="34" charset="0"/>
                          <a:ea typeface="Arial" panose="020B0604020202020204" pitchFamily="34" charset="0"/>
                        </a:rPr>
                        <a:t>          </a:t>
                      </a:r>
                      <a:r>
                        <a:rPr lang="en-US" sz="900" spc="40" dirty="0">
                          <a:effectLst/>
                          <a:latin typeface="Arial" panose="020B0604020202020204" pitchFamily="34" charset="0"/>
                          <a:ea typeface="Arial" panose="020B0604020202020204" pitchFamily="34" charset="0"/>
                        </a:rPr>
                        <a:t> </a:t>
                      </a:r>
                      <a:r>
                        <a:rPr lang="en-US" sz="900" spc="-30" dirty="0">
                          <a:effectLst/>
                          <a:latin typeface="Arial" panose="020B0604020202020204" pitchFamily="34" charset="0"/>
                          <a:ea typeface="Arial" panose="020B0604020202020204" pitchFamily="34" charset="0"/>
                        </a:rPr>
                        <a:t>l</a:t>
                      </a:r>
                      <a:r>
                        <a:rPr lang="en-US" sz="900" dirty="0">
                          <a:effectLst/>
                          <a:latin typeface="Arial" panose="020B0604020202020204" pitchFamily="34" charset="0"/>
                          <a:ea typeface="Arial" panose="020B0604020202020204" pitchFamily="34" charset="0"/>
                        </a:rPr>
                        <a:t>a</a:t>
                      </a:r>
                      <a:endParaRPr lang="es-MX" sz="900" dirty="0">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D9C3"/>
                    </a:solidFill>
                  </a:tcPr>
                </a:tc>
                <a:tc>
                  <a:txBody>
                    <a:bodyPr/>
                    <a:lstStyle/>
                    <a:p>
                      <a:pPr>
                        <a:spcAft>
                          <a:spcPts val="0"/>
                        </a:spcAft>
                      </a:pPr>
                      <a:r>
                        <a:rPr lang="en-US" sz="900" dirty="0">
                          <a:effectLst/>
                          <a:latin typeface="Times New Roman" panose="02020603050405020304" pitchFamily="18" charset="0"/>
                          <a:ea typeface="Times New Roman" panose="02020603050405020304" pitchFamily="18" charset="0"/>
                        </a:rPr>
                        <a:t> </a:t>
                      </a:r>
                      <a:endParaRPr lang="es-MX" sz="900" dirty="0">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D9C3"/>
                    </a:solidFill>
                  </a:tcPr>
                </a:tc>
                <a:extLst>
                  <a:ext uri="{0D108BD9-81ED-4DB2-BD59-A6C34878D82A}">
                    <a16:rowId xmlns:a16="http://schemas.microsoft.com/office/drawing/2014/main" val="454622034"/>
                  </a:ext>
                </a:extLst>
              </a:tr>
            </a:tbl>
          </a:graphicData>
        </a:graphic>
      </p:graphicFrame>
    </p:spTree>
    <p:extLst>
      <p:ext uri="{BB962C8B-B14F-4D97-AF65-F5344CB8AC3E}">
        <p14:creationId xmlns:p14="http://schemas.microsoft.com/office/powerpoint/2010/main" val="9293219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a:stretch>
        </a:blipFill>
        <a:effectLst/>
      </p:bgPr>
    </p:bg>
    <p:spTree>
      <p:nvGrpSpPr>
        <p:cNvPr id="1" name=""/>
        <p:cNvGrpSpPr/>
        <p:nvPr/>
      </p:nvGrpSpPr>
      <p:grpSpPr>
        <a:xfrm>
          <a:off x="0" y="0"/>
          <a:ext cx="0" cy="0"/>
          <a:chOff x="0" y="0"/>
          <a:chExt cx="0" cy="0"/>
        </a:xfrm>
      </p:grpSpPr>
      <p:graphicFrame>
        <p:nvGraphicFramePr>
          <p:cNvPr id="2" name="Tabla 1"/>
          <p:cNvGraphicFramePr>
            <a:graphicFrameLocks noGrp="1"/>
          </p:cNvGraphicFramePr>
          <p:nvPr>
            <p:extLst>
              <p:ext uri="{D42A27DB-BD31-4B8C-83A1-F6EECF244321}">
                <p14:modId xmlns:p14="http://schemas.microsoft.com/office/powerpoint/2010/main" val="102991004"/>
              </p:ext>
            </p:extLst>
          </p:nvPr>
        </p:nvGraphicFramePr>
        <p:xfrm>
          <a:off x="1485900" y="970915"/>
          <a:ext cx="9289032" cy="4536440"/>
        </p:xfrm>
        <a:graphic>
          <a:graphicData uri="http://schemas.openxmlformats.org/drawingml/2006/table">
            <a:tbl>
              <a:tblPr firstRow="1" firstCol="1" lastRow="1" lastCol="1" bandRow="1" bandCol="1"/>
              <a:tblGrid>
                <a:gridCol w="1612434">
                  <a:extLst>
                    <a:ext uri="{9D8B030D-6E8A-4147-A177-3AD203B41FA5}">
                      <a16:colId xmlns:a16="http://schemas.microsoft.com/office/drawing/2014/main" val="985072208"/>
                    </a:ext>
                  </a:extLst>
                </a:gridCol>
                <a:gridCol w="1206151">
                  <a:extLst>
                    <a:ext uri="{9D8B030D-6E8A-4147-A177-3AD203B41FA5}">
                      <a16:colId xmlns:a16="http://schemas.microsoft.com/office/drawing/2014/main" val="2108743038"/>
                    </a:ext>
                  </a:extLst>
                </a:gridCol>
                <a:gridCol w="1450722">
                  <a:extLst>
                    <a:ext uri="{9D8B030D-6E8A-4147-A177-3AD203B41FA5}">
                      <a16:colId xmlns:a16="http://schemas.microsoft.com/office/drawing/2014/main" val="433319273"/>
                    </a:ext>
                  </a:extLst>
                </a:gridCol>
                <a:gridCol w="1142001">
                  <a:extLst>
                    <a:ext uri="{9D8B030D-6E8A-4147-A177-3AD203B41FA5}">
                      <a16:colId xmlns:a16="http://schemas.microsoft.com/office/drawing/2014/main" val="849729862"/>
                    </a:ext>
                  </a:extLst>
                </a:gridCol>
                <a:gridCol w="1248249">
                  <a:extLst>
                    <a:ext uri="{9D8B030D-6E8A-4147-A177-3AD203B41FA5}">
                      <a16:colId xmlns:a16="http://schemas.microsoft.com/office/drawing/2014/main" val="709171631"/>
                    </a:ext>
                  </a:extLst>
                </a:gridCol>
                <a:gridCol w="1315072">
                  <a:extLst>
                    <a:ext uri="{9D8B030D-6E8A-4147-A177-3AD203B41FA5}">
                      <a16:colId xmlns:a16="http://schemas.microsoft.com/office/drawing/2014/main" val="3396560958"/>
                    </a:ext>
                  </a:extLst>
                </a:gridCol>
                <a:gridCol w="1314403">
                  <a:extLst>
                    <a:ext uri="{9D8B030D-6E8A-4147-A177-3AD203B41FA5}">
                      <a16:colId xmlns:a16="http://schemas.microsoft.com/office/drawing/2014/main" val="3026892713"/>
                    </a:ext>
                  </a:extLst>
                </a:gridCol>
              </a:tblGrid>
              <a:tr h="4495800">
                <a:tc>
                  <a:txBody>
                    <a:bodyPr/>
                    <a:lstStyle/>
                    <a:p>
                      <a:pPr>
                        <a:spcAft>
                          <a:spcPts val="0"/>
                        </a:spcAft>
                      </a:pPr>
                      <a:r>
                        <a:rPr lang="en-US" sz="900">
                          <a:effectLst/>
                          <a:latin typeface="Times New Roman" panose="02020603050405020304" pitchFamily="18" charset="0"/>
                          <a:ea typeface="Times New Roman" panose="02020603050405020304" pitchFamily="18" charset="0"/>
                        </a:rPr>
                        <a:t> </a:t>
                      </a:r>
                      <a:endParaRPr lang="es-MX" sz="900">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D9C3"/>
                    </a:solidFill>
                  </a:tcPr>
                </a:tc>
                <a:tc>
                  <a:txBody>
                    <a:bodyPr/>
                    <a:lstStyle/>
                    <a:p>
                      <a:pPr>
                        <a:spcAft>
                          <a:spcPts val="0"/>
                        </a:spcAft>
                      </a:pPr>
                      <a:r>
                        <a:rPr lang="en-US" sz="900">
                          <a:effectLst/>
                          <a:latin typeface="Times New Roman" panose="02020603050405020304" pitchFamily="18" charset="0"/>
                          <a:ea typeface="Times New Roman" panose="02020603050405020304" pitchFamily="18" charset="0"/>
                        </a:rPr>
                        <a:t> </a:t>
                      </a:r>
                      <a:endParaRPr lang="es-MX" sz="900">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900">
                          <a:effectLst/>
                          <a:latin typeface="Times New Roman" panose="02020603050405020304" pitchFamily="18" charset="0"/>
                          <a:ea typeface="Times New Roman" panose="02020603050405020304" pitchFamily="18" charset="0"/>
                        </a:rPr>
                        <a:t> </a:t>
                      </a:r>
                      <a:endParaRPr lang="es-MX" sz="900">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900">
                          <a:effectLst/>
                          <a:latin typeface="Times New Roman" panose="02020603050405020304" pitchFamily="18" charset="0"/>
                          <a:ea typeface="Times New Roman" panose="02020603050405020304" pitchFamily="18" charset="0"/>
                        </a:rPr>
                        <a:t> </a:t>
                      </a:r>
                      <a:endParaRPr lang="es-MX" sz="900">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6675">
                        <a:lnSpc>
                          <a:spcPts val="1200"/>
                        </a:lnSpc>
                        <a:spcAft>
                          <a:spcPts val="0"/>
                        </a:spcAft>
                      </a:pPr>
                      <a:r>
                        <a:rPr lang="en-US" sz="900" spc="-10" dirty="0" err="1">
                          <a:effectLst/>
                          <a:latin typeface="Arial" panose="020B0604020202020204" pitchFamily="34" charset="0"/>
                          <a:ea typeface="Arial" panose="020B0604020202020204" pitchFamily="34" charset="0"/>
                        </a:rPr>
                        <a:t>m</a:t>
                      </a:r>
                      <a:r>
                        <a:rPr lang="en-US" sz="900" spc="10" dirty="0" err="1">
                          <a:effectLst/>
                          <a:latin typeface="Arial" panose="020B0604020202020204" pitchFamily="34" charset="0"/>
                          <a:ea typeface="Arial" panose="020B0604020202020204" pitchFamily="34" charset="0"/>
                        </a:rPr>
                        <a:t>an</a:t>
                      </a:r>
                      <a:r>
                        <a:rPr lang="en-US" sz="900" spc="-30" dirty="0" err="1">
                          <a:effectLst/>
                          <a:latin typeface="Arial" panose="020B0604020202020204" pitchFamily="34" charset="0"/>
                          <a:ea typeface="Arial" panose="020B0604020202020204" pitchFamily="34" charset="0"/>
                        </a:rPr>
                        <a:t>i</a:t>
                      </a:r>
                      <a:r>
                        <a:rPr lang="en-US" sz="900" spc="30" dirty="0" err="1">
                          <a:effectLst/>
                          <a:latin typeface="Arial" panose="020B0604020202020204" pitchFamily="34" charset="0"/>
                          <a:ea typeface="Arial" panose="020B0604020202020204" pitchFamily="34" charset="0"/>
                        </a:rPr>
                        <a:t>f</a:t>
                      </a:r>
                      <a:r>
                        <a:rPr lang="en-US" sz="900" spc="-15" dirty="0" err="1">
                          <a:effectLst/>
                          <a:latin typeface="Arial" panose="020B0604020202020204" pitchFamily="34" charset="0"/>
                          <a:ea typeface="Arial" panose="020B0604020202020204" pitchFamily="34" charset="0"/>
                        </a:rPr>
                        <a:t>e</a:t>
                      </a:r>
                      <a:r>
                        <a:rPr lang="en-US" sz="900" dirty="0" err="1">
                          <a:effectLst/>
                          <a:latin typeface="Arial" panose="020B0604020202020204" pitchFamily="34" charset="0"/>
                          <a:ea typeface="Arial" panose="020B0604020202020204" pitchFamily="34" charset="0"/>
                        </a:rPr>
                        <a:t>s</a:t>
                      </a:r>
                      <a:r>
                        <a:rPr lang="en-US" sz="900" spc="5" dirty="0" err="1">
                          <a:effectLst/>
                          <a:latin typeface="Arial" panose="020B0604020202020204" pitchFamily="34" charset="0"/>
                          <a:ea typeface="Arial" panose="020B0604020202020204" pitchFamily="34" charset="0"/>
                        </a:rPr>
                        <a:t>t</a:t>
                      </a:r>
                      <a:r>
                        <a:rPr lang="en-US" sz="900" spc="10" dirty="0" err="1">
                          <a:effectLst/>
                          <a:latin typeface="Arial" panose="020B0604020202020204" pitchFamily="34" charset="0"/>
                          <a:ea typeface="Arial" panose="020B0604020202020204" pitchFamily="34" charset="0"/>
                        </a:rPr>
                        <a:t>a</a:t>
                      </a:r>
                      <a:r>
                        <a:rPr lang="en-US" sz="900" dirty="0" err="1">
                          <a:effectLst/>
                          <a:latin typeface="Arial" panose="020B0604020202020204" pitchFamily="34" charset="0"/>
                          <a:ea typeface="Arial" panose="020B0604020202020204" pitchFamily="34" charset="0"/>
                        </a:rPr>
                        <a:t>c</a:t>
                      </a:r>
                      <a:r>
                        <a:rPr lang="en-US" sz="900" spc="-30" dirty="0" err="1">
                          <a:effectLst/>
                          <a:latin typeface="Arial" panose="020B0604020202020204" pitchFamily="34" charset="0"/>
                          <a:ea typeface="Arial" panose="020B0604020202020204" pitchFamily="34" charset="0"/>
                        </a:rPr>
                        <a:t>i</a:t>
                      </a:r>
                      <a:r>
                        <a:rPr lang="en-US" sz="900" spc="10" dirty="0" err="1">
                          <a:effectLst/>
                          <a:latin typeface="Arial" panose="020B0604020202020204" pitchFamily="34" charset="0"/>
                          <a:ea typeface="Arial" panose="020B0604020202020204" pitchFamily="34" charset="0"/>
                        </a:rPr>
                        <a:t>ó</a:t>
                      </a:r>
                      <a:r>
                        <a:rPr lang="en-US" sz="900" dirty="0" err="1">
                          <a:effectLst/>
                          <a:latin typeface="Arial" panose="020B0604020202020204" pitchFamily="34" charset="0"/>
                          <a:ea typeface="Arial" panose="020B0604020202020204" pitchFamily="34" charset="0"/>
                        </a:rPr>
                        <a:t>n</a:t>
                      </a:r>
                      <a:endParaRPr lang="es-MX" sz="900" dirty="0">
                        <a:effectLst/>
                        <a:latin typeface="Times New Roman" panose="02020603050405020304" pitchFamily="18" charset="0"/>
                        <a:ea typeface="Times New Roman" panose="02020603050405020304" pitchFamily="18" charset="0"/>
                      </a:endParaRPr>
                    </a:p>
                    <a:p>
                      <a:pPr marL="66675" marR="40640">
                        <a:spcBef>
                          <a:spcPts val="5"/>
                        </a:spcBef>
                        <a:spcAft>
                          <a:spcPts val="0"/>
                        </a:spcAft>
                      </a:pPr>
                      <a:r>
                        <a:rPr lang="en-US" sz="900" spc="10" dirty="0">
                          <a:effectLst/>
                          <a:latin typeface="Arial" panose="020B0604020202020204" pitchFamily="34" charset="0"/>
                          <a:ea typeface="Arial" panose="020B0604020202020204" pitchFamily="34" charset="0"/>
                        </a:rPr>
                        <a:t>d</a:t>
                      </a:r>
                      <a:r>
                        <a:rPr lang="en-US" sz="900" dirty="0">
                          <a:effectLst/>
                          <a:latin typeface="Arial" panose="020B0604020202020204" pitchFamily="34" charset="0"/>
                          <a:ea typeface="Arial" panose="020B0604020202020204" pitchFamily="34" charset="0"/>
                        </a:rPr>
                        <a:t>e                  </a:t>
                      </a:r>
                      <a:r>
                        <a:rPr lang="en-US" sz="900" spc="75" dirty="0">
                          <a:effectLst/>
                          <a:latin typeface="Arial" panose="020B0604020202020204" pitchFamily="34" charset="0"/>
                          <a:ea typeface="Arial" panose="020B0604020202020204" pitchFamily="34" charset="0"/>
                        </a:rPr>
                        <a:t> </a:t>
                      </a:r>
                      <a:r>
                        <a:rPr lang="en-US" sz="900" spc="-25" dirty="0">
                          <a:effectLst/>
                          <a:latin typeface="Arial" panose="020B0604020202020204" pitchFamily="34" charset="0"/>
                          <a:ea typeface="Arial" panose="020B0604020202020204" pitchFamily="34" charset="0"/>
                        </a:rPr>
                        <a:t>s</a:t>
                      </a:r>
                      <a:r>
                        <a:rPr lang="en-US" sz="900" dirty="0">
                          <a:effectLst/>
                          <a:latin typeface="Arial" panose="020B0604020202020204" pitchFamily="34" charset="0"/>
                          <a:ea typeface="Arial" panose="020B0604020202020204" pitchFamily="34" charset="0"/>
                        </a:rPr>
                        <a:t>u </a:t>
                      </a:r>
                      <a:r>
                        <a:rPr lang="en-US" sz="900" spc="10" dirty="0" err="1">
                          <a:effectLst/>
                          <a:latin typeface="Arial" panose="020B0604020202020204" pitchFamily="34" charset="0"/>
                          <a:ea typeface="Arial" panose="020B0604020202020204" pitchFamily="34" charset="0"/>
                        </a:rPr>
                        <a:t>pe</a:t>
                      </a:r>
                      <a:r>
                        <a:rPr lang="en-US" sz="900" spc="-10" dirty="0" err="1">
                          <a:effectLst/>
                          <a:latin typeface="Arial" panose="020B0604020202020204" pitchFamily="34" charset="0"/>
                          <a:ea typeface="Arial" panose="020B0604020202020204" pitchFamily="34" charset="0"/>
                        </a:rPr>
                        <a:t>r</a:t>
                      </a:r>
                      <a:r>
                        <a:rPr lang="en-US" sz="900" dirty="0" err="1">
                          <a:effectLst/>
                          <a:latin typeface="Arial" panose="020B0604020202020204" pitchFamily="34" charset="0"/>
                          <a:ea typeface="Arial" panose="020B0604020202020204" pitchFamily="34" charset="0"/>
                        </a:rPr>
                        <a:t>s</a:t>
                      </a:r>
                      <a:r>
                        <a:rPr lang="en-US" sz="900" spc="-15" dirty="0" err="1">
                          <a:effectLst/>
                          <a:latin typeface="Arial" panose="020B0604020202020204" pitchFamily="34" charset="0"/>
                          <a:ea typeface="Arial" panose="020B0604020202020204" pitchFamily="34" charset="0"/>
                        </a:rPr>
                        <a:t>o</a:t>
                      </a:r>
                      <a:r>
                        <a:rPr lang="en-US" sz="900" spc="10" dirty="0" err="1">
                          <a:effectLst/>
                          <a:latin typeface="Arial" panose="020B0604020202020204" pitchFamily="34" charset="0"/>
                          <a:ea typeface="Arial" panose="020B0604020202020204" pitchFamily="34" charset="0"/>
                        </a:rPr>
                        <a:t>na</a:t>
                      </a:r>
                      <a:r>
                        <a:rPr lang="en-US" sz="900" spc="-5" dirty="0" err="1">
                          <a:effectLst/>
                          <a:latin typeface="Arial" panose="020B0604020202020204" pitchFamily="34" charset="0"/>
                          <a:ea typeface="Arial" panose="020B0604020202020204" pitchFamily="34" charset="0"/>
                        </a:rPr>
                        <a:t>l</a:t>
                      </a:r>
                      <a:r>
                        <a:rPr lang="en-US" sz="900" spc="-30" dirty="0" err="1">
                          <a:effectLst/>
                          <a:latin typeface="Arial" panose="020B0604020202020204" pitchFamily="34" charset="0"/>
                          <a:ea typeface="Arial" panose="020B0604020202020204" pitchFamily="34" charset="0"/>
                        </a:rPr>
                        <a:t>i</a:t>
                      </a:r>
                      <a:r>
                        <a:rPr lang="en-US" sz="900" spc="10" dirty="0" err="1">
                          <a:effectLst/>
                          <a:latin typeface="Arial" panose="020B0604020202020204" pitchFamily="34" charset="0"/>
                          <a:ea typeface="Arial" panose="020B0604020202020204" pitchFamily="34" charset="0"/>
                        </a:rPr>
                        <a:t>d</a:t>
                      </a:r>
                      <a:r>
                        <a:rPr lang="en-US" sz="900" spc="-15" dirty="0" err="1">
                          <a:effectLst/>
                          <a:latin typeface="Arial" panose="020B0604020202020204" pitchFamily="34" charset="0"/>
                          <a:ea typeface="Arial" panose="020B0604020202020204" pitchFamily="34" charset="0"/>
                        </a:rPr>
                        <a:t>a</a:t>
                      </a:r>
                      <a:r>
                        <a:rPr lang="en-US" sz="900" dirty="0" err="1">
                          <a:effectLst/>
                          <a:latin typeface="Arial" panose="020B0604020202020204" pitchFamily="34" charset="0"/>
                          <a:ea typeface="Arial" panose="020B0604020202020204" pitchFamily="34" charset="0"/>
                        </a:rPr>
                        <a:t>d</a:t>
                      </a:r>
                      <a:r>
                        <a:rPr lang="en-US" sz="900" dirty="0">
                          <a:effectLst/>
                          <a:latin typeface="Arial" panose="020B0604020202020204" pitchFamily="34" charset="0"/>
                          <a:ea typeface="Arial" panose="020B0604020202020204" pitchFamily="34" charset="0"/>
                        </a:rPr>
                        <a:t>   </a:t>
                      </a:r>
                      <a:r>
                        <a:rPr lang="en-US" sz="900" spc="180" dirty="0">
                          <a:effectLst/>
                          <a:latin typeface="Arial" panose="020B0604020202020204" pitchFamily="34" charset="0"/>
                          <a:ea typeface="Arial" panose="020B0604020202020204" pitchFamily="34" charset="0"/>
                        </a:rPr>
                        <a:t> </a:t>
                      </a:r>
                      <a:r>
                        <a:rPr lang="en-US" sz="900" dirty="0">
                          <a:effectLst/>
                          <a:latin typeface="Arial" panose="020B0604020202020204" pitchFamily="34" charset="0"/>
                          <a:ea typeface="Arial" panose="020B0604020202020204" pitchFamily="34" charset="0"/>
                        </a:rPr>
                        <a:t>y </a:t>
                      </a:r>
                      <a:r>
                        <a:rPr lang="en-US" sz="900" spc="10" dirty="0" err="1">
                          <a:effectLst/>
                          <a:latin typeface="Arial" panose="020B0604020202020204" pitchFamily="34" charset="0"/>
                          <a:ea typeface="Arial" panose="020B0604020202020204" pitchFamily="34" charset="0"/>
                        </a:rPr>
                        <a:t>a</a:t>
                      </a:r>
                      <a:r>
                        <a:rPr lang="en-US" sz="900" spc="-10" dirty="0" err="1">
                          <a:effectLst/>
                          <a:latin typeface="Arial" panose="020B0604020202020204" pitchFamily="34" charset="0"/>
                          <a:ea typeface="Arial" panose="020B0604020202020204" pitchFamily="34" charset="0"/>
                        </a:rPr>
                        <a:t>rr</a:t>
                      </a:r>
                      <a:r>
                        <a:rPr lang="en-US" sz="900" spc="10" dirty="0" err="1">
                          <a:effectLst/>
                          <a:latin typeface="Arial" panose="020B0604020202020204" pitchFamily="34" charset="0"/>
                          <a:ea typeface="Arial" panose="020B0604020202020204" pitchFamily="34" charset="0"/>
                        </a:rPr>
                        <a:t>a</a:t>
                      </a:r>
                      <a:r>
                        <a:rPr lang="en-US" sz="900" spc="-5" dirty="0" err="1">
                          <a:effectLst/>
                          <a:latin typeface="Arial" panose="020B0604020202020204" pitchFamily="34" charset="0"/>
                          <a:ea typeface="Arial" panose="020B0604020202020204" pitchFamily="34" charset="0"/>
                        </a:rPr>
                        <a:t>i</a:t>
                      </a:r>
                      <a:r>
                        <a:rPr lang="en-US" sz="900" spc="10" dirty="0" err="1">
                          <a:effectLst/>
                          <a:latin typeface="Arial" panose="020B0604020202020204" pitchFamily="34" charset="0"/>
                          <a:ea typeface="Arial" panose="020B0604020202020204" pitchFamily="34" charset="0"/>
                        </a:rPr>
                        <a:t>g</a:t>
                      </a:r>
                      <a:r>
                        <a:rPr lang="en-US" sz="900" dirty="0" err="1">
                          <a:effectLst/>
                          <a:latin typeface="Arial" panose="020B0604020202020204" pitchFamily="34" charset="0"/>
                          <a:ea typeface="Arial" panose="020B0604020202020204" pitchFamily="34" charset="0"/>
                        </a:rPr>
                        <a:t>o</a:t>
                      </a:r>
                      <a:r>
                        <a:rPr lang="en-US" sz="900" dirty="0">
                          <a:effectLst/>
                          <a:latin typeface="Arial" panose="020B0604020202020204" pitchFamily="34" charset="0"/>
                          <a:ea typeface="Arial" panose="020B0604020202020204" pitchFamily="34" charset="0"/>
                        </a:rPr>
                        <a:t>   </a:t>
                      </a:r>
                      <a:r>
                        <a:rPr lang="en-US" sz="900" spc="130" dirty="0">
                          <a:effectLst/>
                          <a:latin typeface="Arial" panose="020B0604020202020204" pitchFamily="34" charset="0"/>
                          <a:ea typeface="Arial" panose="020B0604020202020204" pitchFamily="34" charset="0"/>
                        </a:rPr>
                        <a:t> </a:t>
                      </a:r>
                      <a:r>
                        <a:rPr lang="en-US" sz="900" spc="10" dirty="0">
                          <a:effectLst/>
                          <a:latin typeface="Arial" panose="020B0604020202020204" pitchFamily="34" charset="0"/>
                          <a:ea typeface="Arial" panose="020B0604020202020204" pitchFamily="34" charset="0"/>
                        </a:rPr>
                        <a:t>d</a:t>
                      </a:r>
                      <a:r>
                        <a:rPr lang="en-US" sz="900" dirty="0">
                          <a:effectLst/>
                          <a:latin typeface="Arial" panose="020B0604020202020204" pitchFamily="34" charset="0"/>
                          <a:ea typeface="Arial" panose="020B0604020202020204" pitchFamily="34" charset="0"/>
                        </a:rPr>
                        <a:t>e   </a:t>
                      </a:r>
                      <a:r>
                        <a:rPr lang="en-US" sz="900" spc="155" dirty="0">
                          <a:effectLst/>
                          <a:latin typeface="Arial" panose="020B0604020202020204" pitchFamily="34" charset="0"/>
                          <a:ea typeface="Arial" panose="020B0604020202020204" pitchFamily="34" charset="0"/>
                        </a:rPr>
                        <a:t> </a:t>
                      </a:r>
                      <a:r>
                        <a:rPr lang="en-US" sz="900" spc="-30" dirty="0">
                          <a:effectLst/>
                          <a:latin typeface="Arial" panose="020B0604020202020204" pitchFamily="34" charset="0"/>
                          <a:ea typeface="Arial" panose="020B0604020202020204" pitchFamily="34" charset="0"/>
                        </a:rPr>
                        <a:t>l</a:t>
                      </a:r>
                      <a:r>
                        <a:rPr lang="en-US" sz="900" dirty="0">
                          <a:effectLst/>
                          <a:latin typeface="Arial" panose="020B0604020202020204" pitchFamily="34" charset="0"/>
                          <a:ea typeface="Arial" panose="020B0604020202020204" pitchFamily="34" charset="0"/>
                        </a:rPr>
                        <a:t>a </a:t>
                      </a:r>
                      <a:r>
                        <a:rPr lang="en-US" sz="900" spc="-5" dirty="0" err="1">
                          <a:effectLst/>
                          <a:latin typeface="Arial" panose="020B0604020202020204" pitchFamily="34" charset="0"/>
                          <a:ea typeface="Arial" panose="020B0604020202020204" pitchFamily="34" charset="0"/>
                        </a:rPr>
                        <a:t>i</a:t>
                      </a:r>
                      <a:r>
                        <a:rPr lang="en-US" sz="900" spc="10" dirty="0" err="1">
                          <a:effectLst/>
                          <a:latin typeface="Arial" panose="020B0604020202020204" pitchFamily="34" charset="0"/>
                          <a:ea typeface="Arial" panose="020B0604020202020204" pitchFamily="34" charset="0"/>
                        </a:rPr>
                        <a:t>de</a:t>
                      </a:r>
                      <a:r>
                        <a:rPr lang="en-US" sz="900" spc="-15" dirty="0" err="1">
                          <a:effectLst/>
                          <a:latin typeface="Arial" panose="020B0604020202020204" pitchFamily="34" charset="0"/>
                          <a:ea typeface="Arial" panose="020B0604020202020204" pitchFamily="34" charset="0"/>
                        </a:rPr>
                        <a:t>n</a:t>
                      </a:r>
                      <a:r>
                        <a:rPr lang="en-US" sz="900" spc="5" dirty="0" err="1">
                          <a:effectLst/>
                          <a:latin typeface="Arial" panose="020B0604020202020204" pitchFamily="34" charset="0"/>
                          <a:ea typeface="Arial" panose="020B0604020202020204" pitchFamily="34" charset="0"/>
                        </a:rPr>
                        <a:t>t</a:t>
                      </a:r>
                      <a:r>
                        <a:rPr lang="en-US" sz="900" spc="-5" dirty="0" err="1">
                          <a:effectLst/>
                          <a:latin typeface="Arial" panose="020B0604020202020204" pitchFamily="34" charset="0"/>
                          <a:ea typeface="Arial" panose="020B0604020202020204" pitchFamily="34" charset="0"/>
                        </a:rPr>
                        <a:t>i</a:t>
                      </a:r>
                      <a:r>
                        <a:rPr lang="en-US" sz="900" spc="10" dirty="0" err="1">
                          <a:effectLst/>
                          <a:latin typeface="Arial" panose="020B0604020202020204" pitchFamily="34" charset="0"/>
                          <a:ea typeface="Arial" panose="020B0604020202020204" pitchFamily="34" charset="0"/>
                        </a:rPr>
                        <a:t>d</a:t>
                      </a:r>
                      <a:r>
                        <a:rPr lang="en-US" sz="900" spc="-15" dirty="0" err="1">
                          <a:effectLst/>
                          <a:latin typeface="Arial" panose="020B0604020202020204" pitchFamily="34" charset="0"/>
                          <a:ea typeface="Arial" panose="020B0604020202020204" pitchFamily="34" charset="0"/>
                        </a:rPr>
                        <a:t>a</a:t>
                      </a:r>
                      <a:r>
                        <a:rPr lang="en-US" sz="900" spc="10" dirty="0" err="1">
                          <a:effectLst/>
                          <a:latin typeface="Arial" panose="020B0604020202020204" pitchFamily="34" charset="0"/>
                          <a:ea typeface="Arial" panose="020B0604020202020204" pitchFamily="34" charset="0"/>
                        </a:rPr>
                        <a:t>d</a:t>
                      </a:r>
                      <a:r>
                        <a:rPr lang="en-US" sz="900" dirty="0">
                          <a:effectLst/>
                          <a:latin typeface="Arial" panose="020B0604020202020204" pitchFamily="34" charset="0"/>
                          <a:ea typeface="Arial" panose="020B0604020202020204" pitchFamily="34" charset="0"/>
                        </a:rPr>
                        <a:t>, </a:t>
                      </a:r>
                      <a:r>
                        <a:rPr lang="en-US" sz="900" dirty="0" err="1">
                          <a:effectLst/>
                          <a:latin typeface="Arial" panose="020B0604020202020204" pitchFamily="34" charset="0"/>
                          <a:ea typeface="Arial" panose="020B0604020202020204" pitchFamily="34" charset="0"/>
                        </a:rPr>
                        <a:t>c</a:t>
                      </a:r>
                      <a:r>
                        <a:rPr lang="en-US" sz="900" spc="10" dirty="0" err="1">
                          <a:effectLst/>
                          <a:latin typeface="Arial" panose="020B0604020202020204" pitchFamily="34" charset="0"/>
                          <a:ea typeface="Arial" panose="020B0604020202020204" pitchFamily="34" charset="0"/>
                        </a:rPr>
                        <a:t>on</a:t>
                      </a:r>
                      <a:r>
                        <a:rPr lang="en-US" sz="900" dirty="0" err="1">
                          <a:effectLst/>
                          <a:latin typeface="Arial" panose="020B0604020202020204" pitchFamily="34" charset="0"/>
                          <a:ea typeface="Arial" panose="020B0604020202020204" pitchFamily="34" charset="0"/>
                        </a:rPr>
                        <a:t>s</a:t>
                      </a:r>
                      <a:r>
                        <a:rPr lang="en-US" sz="900" spc="-30" dirty="0" err="1">
                          <a:effectLst/>
                          <a:latin typeface="Arial" panose="020B0604020202020204" pitchFamily="34" charset="0"/>
                          <a:ea typeface="Arial" panose="020B0604020202020204" pitchFamily="34" charset="0"/>
                        </a:rPr>
                        <a:t>i</a:t>
                      </a:r>
                      <a:r>
                        <a:rPr lang="en-US" sz="900" spc="10" dirty="0" err="1">
                          <a:effectLst/>
                          <a:latin typeface="Arial" panose="020B0604020202020204" pitchFamily="34" charset="0"/>
                          <a:ea typeface="Arial" panose="020B0604020202020204" pitchFamily="34" charset="0"/>
                        </a:rPr>
                        <a:t>de</a:t>
                      </a:r>
                      <a:r>
                        <a:rPr lang="en-US" sz="900" spc="-10" dirty="0" err="1">
                          <a:effectLst/>
                          <a:latin typeface="Arial" panose="020B0604020202020204" pitchFamily="34" charset="0"/>
                          <a:ea typeface="Arial" panose="020B0604020202020204" pitchFamily="34" charset="0"/>
                        </a:rPr>
                        <a:t>r</a:t>
                      </a:r>
                      <a:r>
                        <a:rPr lang="en-US" sz="900" spc="-15" dirty="0" err="1">
                          <a:effectLst/>
                          <a:latin typeface="Arial" panose="020B0604020202020204" pitchFamily="34" charset="0"/>
                          <a:ea typeface="Arial" panose="020B0604020202020204" pitchFamily="34" charset="0"/>
                        </a:rPr>
                        <a:t>a</a:t>
                      </a:r>
                      <a:r>
                        <a:rPr lang="en-US" sz="900" spc="10" dirty="0" err="1">
                          <a:effectLst/>
                          <a:latin typeface="Arial" panose="020B0604020202020204" pitchFamily="34" charset="0"/>
                          <a:ea typeface="Arial" panose="020B0604020202020204" pitchFamily="34" charset="0"/>
                        </a:rPr>
                        <a:t>n</a:t>
                      </a:r>
                      <a:r>
                        <a:rPr lang="en-US" sz="900" spc="-15" dirty="0" err="1">
                          <a:effectLst/>
                          <a:latin typeface="Arial" panose="020B0604020202020204" pitchFamily="34" charset="0"/>
                          <a:ea typeface="Arial" panose="020B0604020202020204" pitchFamily="34" charset="0"/>
                        </a:rPr>
                        <a:t>d</a:t>
                      </a:r>
                      <a:r>
                        <a:rPr lang="en-US" sz="900" dirty="0" err="1">
                          <a:effectLst/>
                          <a:latin typeface="Arial" panose="020B0604020202020204" pitchFamily="34" charset="0"/>
                          <a:ea typeface="Arial" panose="020B0604020202020204" pitchFamily="34" charset="0"/>
                        </a:rPr>
                        <a:t>o</a:t>
                      </a:r>
                      <a:r>
                        <a:rPr lang="en-US" sz="900" dirty="0">
                          <a:effectLst/>
                          <a:latin typeface="Arial" panose="020B0604020202020204" pitchFamily="34" charset="0"/>
                          <a:ea typeface="Arial" panose="020B0604020202020204" pitchFamily="34" charset="0"/>
                        </a:rPr>
                        <a:t> </a:t>
                      </a:r>
                      <a:r>
                        <a:rPr lang="en-US" sz="900" spc="10" dirty="0" err="1">
                          <a:effectLst/>
                          <a:latin typeface="Arial" panose="020B0604020202020204" pitchFamily="34" charset="0"/>
                          <a:ea typeface="Arial" panose="020B0604020202020204" pitchFamily="34" charset="0"/>
                        </a:rPr>
                        <a:t>e</a:t>
                      </a:r>
                      <a:r>
                        <a:rPr lang="en-US" sz="900" spc="-5" dirty="0" err="1">
                          <a:effectLst/>
                          <a:latin typeface="Arial" panose="020B0604020202020204" pitchFamily="34" charset="0"/>
                          <a:ea typeface="Arial" panose="020B0604020202020204" pitchFamily="34" charset="0"/>
                        </a:rPr>
                        <a:t>l</a:t>
                      </a:r>
                      <a:r>
                        <a:rPr lang="en-US" sz="900" spc="10" dirty="0" err="1">
                          <a:effectLst/>
                          <a:latin typeface="Arial" panose="020B0604020202020204" pitchFamily="34" charset="0"/>
                          <a:ea typeface="Arial" panose="020B0604020202020204" pitchFamily="34" charset="0"/>
                        </a:rPr>
                        <a:t>e</a:t>
                      </a:r>
                      <a:r>
                        <a:rPr lang="en-US" sz="900" spc="-10" dirty="0" err="1">
                          <a:effectLst/>
                          <a:latin typeface="Arial" panose="020B0604020202020204" pitchFamily="34" charset="0"/>
                          <a:ea typeface="Arial" panose="020B0604020202020204" pitchFamily="34" charset="0"/>
                        </a:rPr>
                        <a:t>m</a:t>
                      </a:r>
                      <a:r>
                        <a:rPr lang="en-US" sz="900" spc="-15" dirty="0" err="1">
                          <a:effectLst/>
                          <a:latin typeface="Arial" panose="020B0604020202020204" pitchFamily="34" charset="0"/>
                          <a:ea typeface="Arial" panose="020B0604020202020204" pitchFamily="34" charset="0"/>
                        </a:rPr>
                        <a:t>e</a:t>
                      </a:r>
                      <a:r>
                        <a:rPr lang="en-US" sz="900" spc="10" dirty="0" err="1">
                          <a:effectLst/>
                          <a:latin typeface="Arial" panose="020B0604020202020204" pitchFamily="34" charset="0"/>
                          <a:ea typeface="Arial" panose="020B0604020202020204" pitchFamily="34" charset="0"/>
                        </a:rPr>
                        <a:t>n</a:t>
                      </a:r>
                      <a:r>
                        <a:rPr lang="en-US" sz="900" spc="5" dirty="0" err="1">
                          <a:effectLst/>
                          <a:latin typeface="Arial" panose="020B0604020202020204" pitchFamily="34" charset="0"/>
                          <a:ea typeface="Arial" panose="020B0604020202020204" pitchFamily="34" charset="0"/>
                        </a:rPr>
                        <a:t>t</a:t>
                      </a:r>
                      <a:r>
                        <a:rPr lang="en-US" sz="900" spc="-15" dirty="0" err="1">
                          <a:effectLst/>
                          <a:latin typeface="Arial" panose="020B0604020202020204" pitchFamily="34" charset="0"/>
                          <a:ea typeface="Arial" panose="020B0604020202020204" pitchFamily="34" charset="0"/>
                        </a:rPr>
                        <a:t>o</a:t>
                      </a:r>
                      <a:r>
                        <a:rPr lang="en-US" sz="900" dirty="0" err="1">
                          <a:effectLst/>
                          <a:latin typeface="Arial" panose="020B0604020202020204" pitchFamily="34" charset="0"/>
                          <a:ea typeface="Arial" panose="020B0604020202020204" pitchFamily="34" charset="0"/>
                        </a:rPr>
                        <a:t>s</a:t>
                      </a:r>
                      <a:r>
                        <a:rPr lang="en-US" sz="900" dirty="0">
                          <a:effectLst/>
                          <a:latin typeface="Arial" panose="020B0604020202020204" pitchFamily="34" charset="0"/>
                          <a:ea typeface="Arial" panose="020B0604020202020204" pitchFamily="34" charset="0"/>
                        </a:rPr>
                        <a:t> </a:t>
                      </a:r>
                      <a:r>
                        <a:rPr lang="en-US" sz="900" spc="10" dirty="0" err="1">
                          <a:effectLst/>
                          <a:latin typeface="Arial" panose="020B0604020202020204" pitchFamily="34" charset="0"/>
                          <a:ea typeface="Arial" panose="020B0604020202020204" pitchFamily="34" charset="0"/>
                        </a:rPr>
                        <a:t>ob</a:t>
                      </a:r>
                      <a:r>
                        <a:rPr lang="en-US" sz="900" spc="-5" dirty="0" err="1">
                          <a:effectLst/>
                          <a:latin typeface="Arial" panose="020B0604020202020204" pitchFamily="34" charset="0"/>
                          <a:ea typeface="Arial" panose="020B0604020202020204" pitchFamily="34" charset="0"/>
                        </a:rPr>
                        <a:t>j</a:t>
                      </a:r>
                      <a:r>
                        <a:rPr lang="en-US" sz="900" spc="-15" dirty="0" err="1">
                          <a:effectLst/>
                          <a:latin typeface="Arial" panose="020B0604020202020204" pitchFamily="34" charset="0"/>
                          <a:ea typeface="Arial" panose="020B0604020202020204" pitchFamily="34" charset="0"/>
                        </a:rPr>
                        <a:t>e</a:t>
                      </a:r>
                      <a:r>
                        <a:rPr lang="en-US" sz="900" spc="5" dirty="0" err="1">
                          <a:effectLst/>
                          <a:latin typeface="Arial" panose="020B0604020202020204" pitchFamily="34" charset="0"/>
                          <a:ea typeface="Arial" panose="020B0604020202020204" pitchFamily="34" charset="0"/>
                        </a:rPr>
                        <a:t>t</a:t>
                      </a:r>
                      <a:r>
                        <a:rPr lang="en-US" sz="900" spc="-5" dirty="0" err="1">
                          <a:effectLst/>
                          <a:latin typeface="Arial" panose="020B0604020202020204" pitchFamily="34" charset="0"/>
                          <a:ea typeface="Arial" panose="020B0604020202020204" pitchFamily="34" charset="0"/>
                        </a:rPr>
                        <a:t>i</a:t>
                      </a:r>
                      <a:r>
                        <a:rPr lang="en-US" sz="900" dirty="0" err="1">
                          <a:effectLst/>
                          <a:latin typeface="Arial" panose="020B0604020202020204" pitchFamily="34" charset="0"/>
                          <a:ea typeface="Arial" panose="020B0604020202020204" pitchFamily="34" charset="0"/>
                        </a:rPr>
                        <a:t>v</a:t>
                      </a:r>
                      <a:r>
                        <a:rPr lang="en-US" sz="900" spc="10" dirty="0" err="1">
                          <a:effectLst/>
                          <a:latin typeface="Arial" panose="020B0604020202020204" pitchFamily="34" charset="0"/>
                          <a:ea typeface="Arial" panose="020B0604020202020204" pitchFamily="34" charset="0"/>
                        </a:rPr>
                        <a:t>o</a:t>
                      </a:r>
                      <a:r>
                        <a:rPr lang="en-US" sz="900" dirty="0" err="1">
                          <a:effectLst/>
                          <a:latin typeface="Arial" panose="020B0604020202020204" pitchFamily="34" charset="0"/>
                          <a:ea typeface="Arial" panose="020B0604020202020204" pitchFamily="34" charset="0"/>
                        </a:rPr>
                        <a:t>s</a:t>
                      </a:r>
                      <a:r>
                        <a:rPr lang="en-US" sz="900" dirty="0">
                          <a:effectLst/>
                          <a:latin typeface="Arial" panose="020B0604020202020204" pitchFamily="34" charset="0"/>
                          <a:ea typeface="Arial" panose="020B0604020202020204" pitchFamily="34" charset="0"/>
                        </a:rPr>
                        <a:t>       </a:t>
                      </a:r>
                      <a:r>
                        <a:rPr lang="en-US" sz="900" spc="225" dirty="0">
                          <a:effectLst/>
                          <a:latin typeface="Arial" panose="020B0604020202020204" pitchFamily="34" charset="0"/>
                          <a:ea typeface="Arial" panose="020B0604020202020204" pitchFamily="34" charset="0"/>
                        </a:rPr>
                        <a:t> </a:t>
                      </a:r>
                      <a:r>
                        <a:rPr lang="en-US" sz="900" spc="-15" dirty="0">
                          <a:effectLst/>
                          <a:latin typeface="Arial" panose="020B0604020202020204" pitchFamily="34" charset="0"/>
                          <a:ea typeface="Arial" panose="020B0604020202020204" pitchFamily="34" charset="0"/>
                        </a:rPr>
                        <a:t>d</a:t>
                      </a:r>
                      <a:r>
                        <a:rPr lang="en-US" sz="900" dirty="0">
                          <a:effectLst/>
                          <a:latin typeface="Arial" panose="020B0604020202020204" pitchFamily="34" charset="0"/>
                          <a:ea typeface="Arial" panose="020B0604020202020204" pitchFamily="34" charset="0"/>
                        </a:rPr>
                        <a:t>e </a:t>
                      </a:r>
                      <a:r>
                        <a:rPr lang="en-US" sz="900" spc="10" dirty="0" err="1">
                          <a:effectLst/>
                          <a:latin typeface="Arial" panose="020B0604020202020204" pitchFamily="34" charset="0"/>
                          <a:ea typeface="Arial" panose="020B0604020202020204" pitchFamily="34" charset="0"/>
                        </a:rPr>
                        <a:t>ap</a:t>
                      </a:r>
                      <a:r>
                        <a:rPr lang="en-US" sz="900" spc="-10" dirty="0" err="1">
                          <a:effectLst/>
                          <a:latin typeface="Arial" panose="020B0604020202020204" pitchFamily="34" charset="0"/>
                          <a:ea typeface="Arial" panose="020B0604020202020204" pitchFamily="34" charset="0"/>
                        </a:rPr>
                        <a:t>r</a:t>
                      </a:r>
                      <a:r>
                        <a:rPr lang="en-US" sz="900" spc="10" dirty="0" err="1">
                          <a:effectLst/>
                          <a:latin typeface="Arial" panose="020B0604020202020204" pitchFamily="34" charset="0"/>
                          <a:ea typeface="Arial" panose="020B0604020202020204" pitchFamily="34" charset="0"/>
                        </a:rPr>
                        <a:t>e</a:t>
                      </a:r>
                      <a:r>
                        <a:rPr lang="en-US" sz="900" dirty="0" err="1">
                          <a:effectLst/>
                          <a:latin typeface="Arial" panose="020B0604020202020204" pitchFamily="34" charset="0"/>
                          <a:ea typeface="Arial" panose="020B0604020202020204" pitchFamily="34" charset="0"/>
                        </a:rPr>
                        <a:t>c</a:t>
                      </a:r>
                      <a:r>
                        <a:rPr lang="en-US" sz="900" spc="-30" dirty="0" err="1">
                          <a:effectLst/>
                          <a:latin typeface="Arial" panose="020B0604020202020204" pitchFamily="34" charset="0"/>
                          <a:ea typeface="Arial" panose="020B0604020202020204" pitchFamily="34" charset="0"/>
                        </a:rPr>
                        <a:t>i</a:t>
                      </a:r>
                      <a:r>
                        <a:rPr lang="en-US" sz="900" spc="10" dirty="0" err="1">
                          <a:effectLst/>
                          <a:latin typeface="Arial" panose="020B0604020202020204" pitchFamily="34" charset="0"/>
                          <a:ea typeface="Arial" panose="020B0604020202020204" pitchFamily="34" charset="0"/>
                        </a:rPr>
                        <a:t>a</a:t>
                      </a:r>
                      <a:r>
                        <a:rPr lang="en-US" sz="900" dirty="0" err="1">
                          <a:effectLst/>
                          <a:latin typeface="Arial" panose="020B0604020202020204" pitchFamily="34" charset="0"/>
                          <a:ea typeface="Arial" panose="020B0604020202020204" pitchFamily="34" charset="0"/>
                        </a:rPr>
                        <a:t>c</a:t>
                      </a:r>
                      <a:r>
                        <a:rPr lang="en-US" sz="900" spc="-5" dirty="0" err="1">
                          <a:effectLst/>
                          <a:latin typeface="Arial" panose="020B0604020202020204" pitchFamily="34" charset="0"/>
                          <a:ea typeface="Arial" panose="020B0604020202020204" pitchFamily="34" charset="0"/>
                        </a:rPr>
                        <a:t>i</a:t>
                      </a:r>
                      <a:r>
                        <a:rPr lang="en-US" sz="900" spc="-15" dirty="0" err="1">
                          <a:effectLst/>
                          <a:latin typeface="Arial" panose="020B0604020202020204" pitchFamily="34" charset="0"/>
                          <a:ea typeface="Arial" panose="020B0604020202020204" pitchFamily="34" charset="0"/>
                        </a:rPr>
                        <a:t>ó</a:t>
                      </a:r>
                      <a:r>
                        <a:rPr lang="en-US" sz="900" dirty="0" err="1">
                          <a:effectLst/>
                          <a:latin typeface="Arial" panose="020B0604020202020204" pitchFamily="34" charset="0"/>
                          <a:ea typeface="Arial" panose="020B0604020202020204" pitchFamily="34" charset="0"/>
                        </a:rPr>
                        <a:t>n</a:t>
                      </a:r>
                      <a:r>
                        <a:rPr lang="en-US" sz="900" dirty="0">
                          <a:effectLst/>
                          <a:latin typeface="Arial" panose="020B0604020202020204" pitchFamily="34" charset="0"/>
                          <a:ea typeface="Arial" panose="020B0604020202020204" pitchFamily="34" charset="0"/>
                        </a:rPr>
                        <a:t> </a:t>
                      </a:r>
                      <a:r>
                        <a:rPr lang="en-US" sz="900" spc="10" dirty="0" err="1">
                          <a:effectLst/>
                          <a:latin typeface="Arial" panose="020B0604020202020204" pitchFamily="34" charset="0"/>
                          <a:ea typeface="Arial" panose="020B0604020202020204" pitchFamily="34" charset="0"/>
                        </a:rPr>
                        <a:t>e</a:t>
                      </a:r>
                      <a:r>
                        <a:rPr lang="en-US" sz="900" dirty="0" err="1">
                          <a:effectLst/>
                          <a:latin typeface="Arial" panose="020B0604020202020204" pitchFamily="34" charset="0"/>
                          <a:ea typeface="Arial" panose="020B0604020202020204" pitchFamily="34" charset="0"/>
                        </a:rPr>
                        <a:t>s</a:t>
                      </a:r>
                      <a:r>
                        <a:rPr lang="en-US" sz="900" spc="5" dirty="0" err="1">
                          <a:effectLst/>
                          <a:latin typeface="Arial" panose="020B0604020202020204" pitchFamily="34" charset="0"/>
                          <a:ea typeface="Arial" panose="020B0604020202020204" pitchFamily="34" charset="0"/>
                        </a:rPr>
                        <a:t>t</a:t>
                      </a:r>
                      <a:r>
                        <a:rPr lang="en-US" sz="900" spc="-15" dirty="0" err="1">
                          <a:effectLst/>
                          <a:latin typeface="Arial" panose="020B0604020202020204" pitchFamily="34" charset="0"/>
                          <a:ea typeface="Arial" panose="020B0604020202020204" pitchFamily="34" charset="0"/>
                        </a:rPr>
                        <a:t>é</a:t>
                      </a:r>
                      <a:r>
                        <a:rPr lang="en-US" sz="900" spc="5" dirty="0" err="1">
                          <a:effectLst/>
                          <a:latin typeface="Arial" panose="020B0604020202020204" pitchFamily="34" charset="0"/>
                          <a:ea typeface="Arial" panose="020B0604020202020204" pitchFamily="34" charset="0"/>
                        </a:rPr>
                        <a:t>t</a:t>
                      </a:r>
                      <a:r>
                        <a:rPr lang="en-US" sz="900" spc="-5" dirty="0" err="1">
                          <a:effectLst/>
                          <a:latin typeface="Arial" panose="020B0604020202020204" pitchFamily="34" charset="0"/>
                          <a:ea typeface="Arial" panose="020B0604020202020204" pitchFamily="34" charset="0"/>
                        </a:rPr>
                        <a:t>i</a:t>
                      </a:r>
                      <a:r>
                        <a:rPr lang="en-US" sz="900" dirty="0" err="1">
                          <a:effectLst/>
                          <a:latin typeface="Arial" panose="020B0604020202020204" pitchFamily="34" charset="0"/>
                          <a:ea typeface="Arial" panose="020B0604020202020204" pitchFamily="34" charset="0"/>
                        </a:rPr>
                        <a:t>c</a:t>
                      </a:r>
                      <a:r>
                        <a:rPr lang="en-US" sz="900" spc="10" dirty="0" err="1">
                          <a:effectLst/>
                          <a:latin typeface="Arial" panose="020B0604020202020204" pitchFamily="34" charset="0"/>
                          <a:ea typeface="Arial" panose="020B0604020202020204" pitchFamily="34" charset="0"/>
                        </a:rPr>
                        <a:t>a</a:t>
                      </a:r>
                      <a:r>
                        <a:rPr lang="en-US" sz="900" dirty="0">
                          <a:effectLst/>
                          <a:latin typeface="Arial" panose="020B0604020202020204" pitchFamily="34" charset="0"/>
                          <a:ea typeface="Arial" panose="020B0604020202020204" pitchFamily="34" charset="0"/>
                        </a:rPr>
                        <a:t>.</a:t>
                      </a:r>
                      <a:endParaRPr lang="es-MX" sz="900" dirty="0">
                        <a:effectLst/>
                        <a:latin typeface="Times New Roman" panose="02020603050405020304" pitchFamily="18" charset="0"/>
                        <a:ea typeface="Times New Roman" panose="02020603050405020304" pitchFamily="18" charset="0"/>
                      </a:endParaRPr>
                    </a:p>
                    <a:p>
                      <a:pPr>
                        <a:lnSpc>
                          <a:spcPts val="500"/>
                        </a:lnSpc>
                        <a:spcBef>
                          <a:spcPts val="35"/>
                        </a:spcBef>
                        <a:spcAft>
                          <a:spcPts val="0"/>
                        </a:spcAft>
                      </a:pPr>
                      <a:r>
                        <a:rPr lang="en-US" sz="900" dirty="0">
                          <a:effectLst/>
                          <a:latin typeface="Times New Roman" panose="02020603050405020304" pitchFamily="18" charset="0"/>
                          <a:ea typeface="Times New Roman" panose="02020603050405020304" pitchFamily="18" charset="0"/>
                        </a:rPr>
                        <a:t> </a:t>
                      </a:r>
                      <a:endParaRPr lang="es-MX" sz="900" dirty="0">
                        <a:effectLst/>
                        <a:latin typeface="Times New Roman" panose="02020603050405020304" pitchFamily="18" charset="0"/>
                        <a:ea typeface="Times New Roman" panose="02020603050405020304" pitchFamily="18" charset="0"/>
                      </a:endParaRPr>
                    </a:p>
                    <a:p>
                      <a:pPr marL="66675">
                        <a:spcAft>
                          <a:spcPts val="0"/>
                        </a:spcAft>
                      </a:pPr>
                      <a:r>
                        <a:rPr lang="en-US" sz="900" b="1" spc="5" dirty="0" err="1">
                          <a:effectLst/>
                          <a:latin typeface="Arial" panose="020B0604020202020204" pitchFamily="34" charset="0"/>
                          <a:ea typeface="Arial" panose="020B0604020202020204" pitchFamily="34" charset="0"/>
                        </a:rPr>
                        <a:t>E</a:t>
                      </a:r>
                      <a:r>
                        <a:rPr lang="en-US" sz="900" b="1" spc="10" dirty="0" err="1">
                          <a:effectLst/>
                          <a:latin typeface="Arial" panose="020B0604020202020204" pitchFamily="34" charset="0"/>
                          <a:ea typeface="Arial" panose="020B0604020202020204" pitchFamily="34" charset="0"/>
                        </a:rPr>
                        <a:t>x</a:t>
                      </a:r>
                      <a:r>
                        <a:rPr lang="en-US" sz="900" b="1" spc="-10" dirty="0" err="1">
                          <a:effectLst/>
                          <a:latin typeface="Arial" panose="020B0604020202020204" pitchFamily="34" charset="0"/>
                          <a:ea typeface="Arial" panose="020B0604020202020204" pitchFamily="34" charset="0"/>
                        </a:rPr>
                        <a:t>t</a:t>
                      </a:r>
                      <a:r>
                        <a:rPr lang="en-US" sz="900" b="1" spc="10" dirty="0" err="1">
                          <a:effectLst/>
                          <a:latin typeface="Arial" panose="020B0604020202020204" pitchFamily="34" charset="0"/>
                          <a:ea typeface="Arial" panose="020B0604020202020204" pitchFamily="34" charset="0"/>
                        </a:rPr>
                        <a:t>e</a:t>
                      </a:r>
                      <a:r>
                        <a:rPr lang="en-US" sz="900" b="1" dirty="0" err="1">
                          <a:effectLst/>
                          <a:latin typeface="Arial" panose="020B0604020202020204" pitchFamily="34" charset="0"/>
                          <a:ea typeface="Arial" panose="020B0604020202020204" pitchFamily="34" charset="0"/>
                        </a:rPr>
                        <a:t>n</a:t>
                      </a:r>
                      <a:r>
                        <a:rPr lang="en-US" sz="900" b="1" spc="-5" dirty="0" err="1">
                          <a:effectLst/>
                          <a:latin typeface="Arial" panose="020B0604020202020204" pitchFamily="34" charset="0"/>
                          <a:ea typeface="Arial" panose="020B0604020202020204" pitchFamily="34" charset="0"/>
                        </a:rPr>
                        <a:t>d</a:t>
                      </a:r>
                      <a:r>
                        <a:rPr lang="en-US" sz="900" b="1" spc="-20" dirty="0" err="1">
                          <a:effectLst/>
                          <a:latin typeface="Arial" panose="020B0604020202020204" pitchFamily="34" charset="0"/>
                          <a:ea typeface="Arial" panose="020B0604020202020204" pitchFamily="34" charset="0"/>
                        </a:rPr>
                        <a:t>i</a:t>
                      </a:r>
                      <a:r>
                        <a:rPr lang="en-US" sz="900" b="1" dirty="0" err="1">
                          <a:effectLst/>
                          <a:latin typeface="Arial" panose="020B0604020202020204" pitchFamily="34" charset="0"/>
                          <a:ea typeface="Arial" panose="020B0604020202020204" pitchFamily="34" charset="0"/>
                        </a:rPr>
                        <a:t>d</a:t>
                      </a:r>
                      <a:r>
                        <a:rPr lang="en-US" sz="900" b="1" spc="5" dirty="0" err="1">
                          <a:effectLst/>
                          <a:latin typeface="Arial" panose="020B0604020202020204" pitchFamily="34" charset="0"/>
                          <a:ea typeface="Arial" panose="020B0604020202020204" pitchFamily="34" charset="0"/>
                        </a:rPr>
                        <a:t>a</a:t>
                      </a:r>
                      <a:r>
                        <a:rPr lang="en-US" sz="900" b="1" dirty="0" err="1">
                          <a:effectLst/>
                          <a:latin typeface="Arial" panose="020B0604020202020204" pitchFamily="34" charset="0"/>
                          <a:ea typeface="Arial" panose="020B0604020202020204" pitchFamily="34" charset="0"/>
                        </a:rPr>
                        <a:t>s</a:t>
                      </a:r>
                      <a:endParaRPr lang="es-MX" sz="900" dirty="0">
                        <a:effectLst/>
                        <a:latin typeface="Times New Roman" panose="02020603050405020304" pitchFamily="18" charset="0"/>
                        <a:ea typeface="Times New Roman" panose="02020603050405020304" pitchFamily="18" charset="0"/>
                      </a:endParaRPr>
                    </a:p>
                    <a:p>
                      <a:pPr>
                        <a:lnSpc>
                          <a:spcPts val="500"/>
                        </a:lnSpc>
                        <a:spcBef>
                          <a:spcPts val="35"/>
                        </a:spcBef>
                        <a:spcAft>
                          <a:spcPts val="0"/>
                        </a:spcAft>
                      </a:pPr>
                      <a:r>
                        <a:rPr lang="en-US" sz="900" dirty="0">
                          <a:effectLst/>
                          <a:latin typeface="Times New Roman" panose="02020603050405020304" pitchFamily="18" charset="0"/>
                          <a:ea typeface="Times New Roman" panose="02020603050405020304" pitchFamily="18" charset="0"/>
                        </a:rPr>
                        <a:t> </a:t>
                      </a:r>
                      <a:endParaRPr lang="es-MX" sz="900" dirty="0">
                        <a:effectLst/>
                        <a:latin typeface="Times New Roman" panose="02020603050405020304" pitchFamily="18" charset="0"/>
                        <a:ea typeface="Times New Roman" panose="02020603050405020304" pitchFamily="18" charset="0"/>
                      </a:endParaRPr>
                    </a:p>
                    <a:p>
                      <a:pPr marL="66675" marR="41275">
                        <a:spcAft>
                          <a:spcPts val="0"/>
                        </a:spcAft>
                      </a:pPr>
                      <a:r>
                        <a:rPr lang="en-US" sz="900" b="1" spc="10" dirty="0">
                          <a:effectLst/>
                          <a:latin typeface="Arial" panose="020B0604020202020204" pitchFamily="34" charset="0"/>
                          <a:ea typeface="Arial" panose="020B0604020202020204" pitchFamily="34" charset="0"/>
                        </a:rPr>
                        <a:t>4</a:t>
                      </a:r>
                      <a:r>
                        <a:rPr lang="en-US" sz="900" b="1" dirty="0">
                          <a:effectLst/>
                          <a:latin typeface="Arial" panose="020B0604020202020204" pitchFamily="34" charset="0"/>
                          <a:ea typeface="Arial" panose="020B0604020202020204" pitchFamily="34" charset="0"/>
                        </a:rPr>
                        <a:t>.       </a:t>
                      </a:r>
                      <a:r>
                        <a:rPr lang="en-US" sz="900" b="1" spc="65" dirty="0">
                          <a:effectLst/>
                          <a:latin typeface="Arial" panose="020B0604020202020204" pitchFamily="34" charset="0"/>
                          <a:ea typeface="Arial" panose="020B0604020202020204" pitchFamily="34" charset="0"/>
                        </a:rPr>
                        <a:t> </a:t>
                      </a:r>
                      <a:r>
                        <a:rPr lang="en-US" sz="900" spc="-5" dirty="0" err="1">
                          <a:effectLst/>
                          <a:latin typeface="Arial" panose="020B0604020202020204" pitchFamily="34" charset="0"/>
                          <a:ea typeface="Arial" panose="020B0604020202020204" pitchFamily="34" charset="0"/>
                        </a:rPr>
                        <a:t>C</a:t>
                      </a:r>
                      <a:r>
                        <a:rPr lang="en-US" sz="900" spc="10" dirty="0" err="1">
                          <a:effectLst/>
                          <a:latin typeface="Arial" panose="020B0604020202020204" pitchFamily="34" charset="0"/>
                          <a:ea typeface="Arial" panose="020B0604020202020204" pitchFamily="34" charset="0"/>
                        </a:rPr>
                        <a:t>o</a:t>
                      </a:r>
                      <a:r>
                        <a:rPr lang="en-US" sz="900" spc="-10" dirty="0" err="1">
                          <a:effectLst/>
                          <a:latin typeface="Arial" panose="020B0604020202020204" pitchFamily="34" charset="0"/>
                          <a:ea typeface="Arial" panose="020B0604020202020204" pitchFamily="34" charset="0"/>
                        </a:rPr>
                        <a:t>m</a:t>
                      </a:r>
                      <a:r>
                        <a:rPr lang="en-US" sz="900" spc="-15" dirty="0" err="1">
                          <a:effectLst/>
                          <a:latin typeface="Arial" panose="020B0604020202020204" pitchFamily="34" charset="0"/>
                          <a:ea typeface="Arial" panose="020B0604020202020204" pitchFamily="34" charset="0"/>
                        </a:rPr>
                        <a:t>p</a:t>
                      </a:r>
                      <a:r>
                        <a:rPr lang="en-US" sz="900" spc="10" dirty="0" err="1">
                          <a:effectLst/>
                          <a:latin typeface="Arial" panose="020B0604020202020204" pitchFamily="34" charset="0"/>
                          <a:ea typeface="Arial" panose="020B0604020202020204" pitchFamily="34" charset="0"/>
                        </a:rPr>
                        <a:t>a</a:t>
                      </a:r>
                      <a:r>
                        <a:rPr lang="en-US" sz="900" spc="-10" dirty="0" err="1">
                          <a:effectLst/>
                          <a:latin typeface="Arial" panose="020B0604020202020204" pitchFamily="34" charset="0"/>
                          <a:ea typeface="Arial" panose="020B0604020202020204" pitchFamily="34" charset="0"/>
                        </a:rPr>
                        <a:t>r</a:t>
                      </a:r>
                      <a:r>
                        <a:rPr lang="en-US" sz="900" spc="-20" dirty="0" err="1">
                          <a:effectLst/>
                          <a:latin typeface="Arial" panose="020B0604020202020204" pitchFamily="34" charset="0"/>
                          <a:ea typeface="Arial" panose="020B0604020202020204" pitchFamily="34" charset="0"/>
                        </a:rPr>
                        <a:t>t</a:t>
                      </a:r>
                      <a:r>
                        <a:rPr lang="en-US" sz="900" dirty="0" err="1">
                          <a:effectLst/>
                          <a:latin typeface="Arial" panose="020B0604020202020204" pitchFamily="34" charset="0"/>
                          <a:ea typeface="Arial" panose="020B0604020202020204" pitchFamily="34" charset="0"/>
                        </a:rPr>
                        <a:t>e</a:t>
                      </a:r>
                      <a:r>
                        <a:rPr lang="en-US" sz="900" dirty="0">
                          <a:effectLst/>
                          <a:latin typeface="Arial" panose="020B0604020202020204" pitchFamily="34" charset="0"/>
                          <a:ea typeface="Arial" panose="020B0604020202020204" pitchFamily="34" charset="0"/>
                        </a:rPr>
                        <a:t> </a:t>
                      </a:r>
                      <a:r>
                        <a:rPr lang="en-US" sz="900" spc="10" dirty="0" err="1">
                          <a:effectLst/>
                          <a:latin typeface="Arial" panose="020B0604020202020204" pitchFamily="34" charset="0"/>
                          <a:ea typeface="Arial" panose="020B0604020202020204" pitchFamily="34" charset="0"/>
                        </a:rPr>
                        <a:t>e</a:t>
                      </a:r>
                      <a:r>
                        <a:rPr lang="en-US" sz="900" dirty="0" err="1">
                          <a:effectLst/>
                          <a:latin typeface="Arial" panose="020B0604020202020204" pitchFamily="34" charset="0"/>
                          <a:ea typeface="Arial" panose="020B0604020202020204" pitchFamily="34" charset="0"/>
                        </a:rPr>
                        <a:t>x</a:t>
                      </a:r>
                      <a:r>
                        <a:rPr lang="en-US" sz="900" spc="10" dirty="0" err="1">
                          <a:effectLst/>
                          <a:latin typeface="Arial" panose="020B0604020202020204" pitchFamily="34" charset="0"/>
                          <a:ea typeface="Arial" panose="020B0604020202020204" pitchFamily="34" charset="0"/>
                        </a:rPr>
                        <a:t>p</a:t>
                      </a:r>
                      <a:r>
                        <a:rPr lang="en-US" sz="900" spc="-10" dirty="0" err="1">
                          <a:effectLst/>
                          <a:latin typeface="Arial" panose="020B0604020202020204" pitchFamily="34" charset="0"/>
                          <a:ea typeface="Arial" panose="020B0604020202020204" pitchFamily="34" charset="0"/>
                        </a:rPr>
                        <a:t>r</a:t>
                      </a:r>
                      <a:r>
                        <a:rPr lang="en-US" sz="900" spc="10" dirty="0" err="1">
                          <a:effectLst/>
                          <a:latin typeface="Arial" panose="020B0604020202020204" pitchFamily="34" charset="0"/>
                          <a:ea typeface="Arial" panose="020B0604020202020204" pitchFamily="34" charset="0"/>
                        </a:rPr>
                        <a:t>e</a:t>
                      </a:r>
                      <a:r>
                        <a:rPr lang="en-US" sz="900" dirty="0" err="1">
                          <a:effectLst/>
                          <a:latin typeface="Arial" panose="020B0604020202020204" pitchFamily="34" charset="0"/>
                          <a:ea typeface="Arial" panose="020B0604020202020204" pitchFamily="34" charset="0"/>
                        </a:rPr>
                        <a:t>s</a:t>
                      </a:r>
                      <a:r>
                        <a:rPr lang="en-US" sz="900" spc="-30" dirty="0" err="1">
                          <a:effectLst/>
                          <a:latin typeface="Arial" panose="020B0604020202020204" pitchFamily="34" charset="0"/>
                          <a:ea typeface="Arial" panose="020B0604020202020204" pitchFamily="34" charset="0"/>
                        </a:rPr>
                        <a:t>i</a:t>
                      </a:r>
                      <a:r>
                        <a:rPr lang="en-US" sz="900" spc="10" dirty="0" err="1">
                          <a:effectLst/>
                          <a:latin typeface="Arial" panose="020B0604020202020204" pitchFamily="34" charset="0"/>
                          <a:ea typeface="Arial" panose="020B0604020202020204" pitchFamily="34" charset="0"/>
                        </a:rPr>
                        <a:t>o</a:t>
                      </a:r>
                      <a:r>
                        <a:rPr lang="en-US" sz="900" spc="-15" dirty="0" err="1">
                          <a:effectLst/>
                          <a:latin typeface="Arial" panose="020B0604020202020204" pitchFamily="34" charset="0"/>
                          <a:ea typeface="Arial" panose="020B0604020202020204" pitchFamily="34" charset="0"/>
                        </a:rPr>
                        <a:t>n</a:t>
                      </a:r>
                      <a:r>
                        <a:rPr lang="en-US" sz="900" spc="10" dirty="0" err="1">
                          <a:effectLst/>
                          <a:latin typeface="Arial" panose="020B0604020202020204" pitchFamily="34" charset="0"/>
                          <a:ea typeface="Arial" panose="020B0604020202020204" pitchFamily="34" charset="0"/>
                        </a:rPr>
                        <a:t>e</a:t>
                      </a:r>
                      <a:r>
                        <a:rPr lang="en-US" sz="900" dirty="0" err="1">
                          <a:effectLst/>
                          <a:latin typeface="Arial" panose="020B0604020202020204" pitchFamily="34" charset="0"/>
                          <a:ea typeface="Arial" panose="020B0604020202020204" pitchFamily="34" charset="0"/>
                        </a:rPr>
                        <a:t>s</a:t>
                      </a:r>
                      <a:r>
                        <a:rPr lang="en-US" sz="900" dirty="0">
                          <a:effectLst/>
                          <a:latin typeface="Arial" panose="020B0604020202020204" pitchFamily="34" charset="0"/>
                          <a:ea typeface="Arial" panose="020B0604020202020204" pitchFamily="34" charset="0"/>
                        </a:rPr>
                        <a:t> </a:t>
                      </a:r>
                      <a:r>
                        <a:rPr lang="en-US" sz="900" spc="10" dirty="0" err="1">
                          <a:effectLst/>
                          <a:latin typeface="Arial" panose="020B0604020202020204" pitchFamily="34" charset="0"/>
                          <a:ea typeface="Arial" panose="020B0604020202020204" pitchFamily="34" charset="0"/>
                        </a:rPr>
                        <a:t>a</a:t>
                      </a:r>
                      <a:r>
                        <a:rPr lang="en-US" sz="900" spc="-10" dirty="0" err="1">
                          <a:effectLst/>
                          <a:latin typeface="Arial" panose="020B0604020202020204" pitchFamily="34" charset="0"/>
                          <a:ea typeface="Arial" panose="020B0604020202020204" pitchFamily="34" charset="0"/>
                        </a:rPr>
                        <a:t>r</a:t>
                      </a:r>
                      <a:r>
                        <a:rPr lang="en-US" sz="900" spc="5" dirty="0" err="1">
                          <a:effectLst/>
                          <a:latin typeface="Arial" panose="020B0604020202020204" pitchFamily="34" charset="0"/>
                          <a:ea typeface="Arial" panose="020B0604020202020204" pitchFamily="34" charset="0"/>
                        </a:rPr>
                        <a:t>t</a:t>
                      </a:r>
                      <a:r>
                        <a:rPr lang="en-US" sz="900" spc="-20" dirty="0" err="1">
                          <a:effectLst/>
                          <a:latin typeface="Arial" panose="020B0604020202020204" pitchFamily="34" charset="0"/>
                          <a:ea typeface="Arial" panose="020B0604020202020204" pitchFamily="34" charset="0"/>
                        </a:rPr>
                        <a:t>í</a:t>
                      </a:r>
                      <a:r>
                        <a:rPr lang="en-US" sz="900" dirty="0" err="1">
                          <a:effectLst/>
                          <a:latin typeface="Arial" panose="020B0604020202020204" pitchFamily="34" charset="0"/>
                          <a:ea typeface="Arial" panose="020B0604020202020204" pitchFamily="34" charset="0"/>
                        </a:rPr>
                        <a:t>s</a:t>
                      </a:r>
                      <a:r>
                        <a:rPr lang="en-US" sz="900" spc="5" dirty="0" err="1">
                          <a:effectLst/>
                          <a:latin typeface="Arial" panose="020B0604020202020204" pitchFamily="34" charset="0"/>
                          <a:ea typeface="Arial" panose="020B0604020202020204" pitchFamily="34" charset="0"/>
                        </a:rPr>
                        <a:t>t</a:t>
                      </a:r>
                      <a:r>
                        <a:rPr lang="en-US" sz="900" spc="-5" dirty="0" err="1">
                          <a:effectLst/>
                          <a:latin typeface="Arial" panose="020B0604020202020204" pitchFamily="34" charset="0"/>
                          <a:ea typeface="Arial" panose="020B0604020202020204" pitchFamily="34" charset="0"/>
                        </a:rPr>
                        <a:t>i</a:t>
                      </a:r>
                      <a:r>
                        <a:rPr lang="en-US" sz="900" dirty="0" err="1">
                          <a:effectLst/>
                          <a:latin typeface="Arial" panose="020B0604020202020204" pitchFamily="34" charset="0"/>
                          <a:ea typeface="Arial" panose="020B0604020202020204" pitchFamily="34" charset="0"/>
                        </a:rPr>
                        <a:t>c</a:t>
                      </a:r>
                      <a:r>
                        <a:rPr lang="en-US" sz="900" spc="10" dirty="0" err="1">
                          <a:effectLst/>
                          <a:latin typeface="Arial" panose="020B0604020202020204" pitchFamily="34" charset="0"/>
                          <a:ea typeface="Arial" panose="020B0604020202020204" pitchFamily="34" charset="0"/>
                        </a:rPr>
                        <a:t>a</a:t>
                      </a:r>
                      <a:r>
                        <a:rPr lang="en-US" sz="900" dirty="0" err="1">
                          <a:effectLst/>
                          <a:latin typeface="Arial" panose="020B0604020202020204" pitchFamily="34" charset="0"/>
                          <a:ea typeface="Arial" panose="020B0604020202020204" pitchFamily="34" charset="0"/>
                        </a:rPr>
                        <a:t>s</a:t>
                      </a:r>
                      <a:r>
                        <a:rPr lang="en-US" sz="900" dirty="0">
                          <a:effectLst/>
                          <a:latin typeface="Arial" panose="020B0604020202020204" pitchFamily="34" charset="0"/>
                          <a:ea typeface="Arial" panose="020B0604020202020204" pitchFamily="34" charset="0"/>
                        </a:rPr>
                        <a:t>    </a:t>
                      </a:r>
                      <a:r>
                        <a:rPr lang="en-US" sz="900" spc="105" dirty="0">
                          <a:effectLst/>
                          <a:latin typeface="Arial" panose="020B0604020202020204" pitchFamily="34" charset="0"/>
                          <a:ea typeface="Arial" panose="020B0604020202020204" pitchFamily="34" charset="0"/>
                        </a:rPr>
                        <a:t> </a:t>
                      </a:r>
                      <a:r>
                        <a:rPr lang="en-US" sz="900" spc="10" dirty="0">
                          <a:effectLst/>
                          <a:latin typeface="Arial" panose="020B0604020202020204" pitchFamily="34" charset="0"/>
                          <a:ea typeface="Arial" panose="020B0604020202020204" pitchFamily="34" charset="0"/>
                        </a:rPr>
                        <a:t>pa</a:t>
                      </a:r>
                      <a:r>
                        <a:rPr lang="en-US" sz="900" spc="-30" dirty="0">
                          <a:effectLst/>
                          <a:latin typeface="Arial" panose="020B0604020202020204" pitchFamily="34" charset="0"/>
                          <a:ea typeface="Arial" panose="020B0604020202020204" pitchFamily="34" charset="0"/>
                        </a:rPr>
                        <a:t>r</a:t>
                      </a:r>
                      <a:r>
                        <a:rPr lang="en-US" sz="900" dirty="0">
                          <a:effectLst/>
                          <a:latin typeface="Arial" panose="020B0604020202020204" pitchFamily="34" charset="0"/>
                          <a:ea typeface="Arial" panose="020B0604020202020204" pitchFamily="34" charset="0"/>
                        </a:rPr>
                        <a:t>a </a:t>
                      </a:r>
                      <a:r>
                        <a:rPr lang="en-US" sz="900" spc="-10" dirty="0" err="1">
                          <a:effectLst/>
                          <a:latin typeface="Arial" panose="020B0604020202020204" pitchFamily="34" charset="0"/>
                          <a:ea typeface="Arial" panose="020B0604020202020204" pitchFamily="34" charset="0"/>
                        </a:rPr>
                        <a:t>r</a:t>
                      </a:r>
                      <a:r>
                        <a:rPr lang="en-US" sz="900" spc="10" dirty="0" err="1">
                          <a:effectLst/>
                          <a:latin typeface="Arial" panose="020B0604020202020204" pitchFamily="34" charset="0"/>
                          <a:ea typeface="Arial" panose="020B0604020202020204" pitchFamily="34" charset="0"/>
                        </a:rPr>
                        <a:t>e</a:t>
                      </a:r>
                      <a:r>
                        <a:rPr lang="en-US" sz="900" dirty="0" err="1">
                          <a:effectLst/>
                          <a:latin typeface="Arial" panose="020B0604020202020204" pitchFamily="34" charset="0"/>
                          <a:ea typeface="Arial" panose="020B0604020202020204" pitchFamily="34" charset="0"/>
                        </a:rPr>
                        <a:t>c</a:t>
                      </a:r>
                      <a:r>
                        <a:rPr lang="en-US" sz="900" spc="10" dirty="0" err="1">
                          <a:effectLst/>
                          <a:latin typeface="Arial" panose="020B0604020202020204" pitchFamily="34" charset="0"/>
                          <a:ea typeface="Arial" panose="020B0604020202020204" pitchFamily="34" charset="0"/>
                        </a:rPr>
                        <a:t>on</a:t>
                      </a:r>
                      <a:r>
                        <a:rPr lang="en-US" sz="900" spc="-25" dirty="0" err="1">
                          <a:effectLst/>
                          <a:latin typeface="Arial" panose="020B0604020202020204" pitchFamily="34" charset="0"/>
                          <a:ea typeface="Arial" panose="020B0604020202020204" pitchFamily="34" charset="0"/>
                        </a:rPr>
                        <a:t>s</a:t>
                      </a:r>
                      <a:r>
                        <a:rPr lang="en-US" sz="900" spc="5" dirty="0" err="1">
                          <a:effectLst/>
                          <a:latin typeface="Arial" panose="020B0604020202020204" pitchFamily="34" charset="0"/>
                          <a:ea typeface="Arial" panose="020B0604020202020204" pitchFamily="34" charset="0"/>
                        </a:rPr>
                        <a:t>t</a:t>
                      </a:r>
                      <a:r>
                        <a:rPr lang="en-US" sz="900" spc="-10" dirty="0" err="1">
                          <a:effectLst/>
                          <a:latin typeface="Arial" panose="020B0604020202020204" pitchFamily="34" charset="0"/>
                          <a:ea typeface="Arial" panose="020B0604020202020204" pitchFamily="34" charset="0"/>
                        </a:rPr>
                        <a:t>r</a:t>
                      </a:r>
                      <a:r>
                        <a:rPr lang="en-US" sz="900" spc="10" dirty="0" err="1">
                          <a:effectLst/>
                          <a:latin typeface="Arial" panose="020B0604020202020204" pitchFamily="34" charset="0"/>
                          <a:ea typeface="Arial" panose="020B0604020202020204" pitchFamily="34" charset="0"/>
                        </a:rPr>
                        <a:t>u</a:t>
                      </a:r>
                      <a:r>
                        <a:rPr lang="en-US" sz="900" spc="-5" dirty="0" err="1">
                          <a:effectLst/>
                          <a:latin typeface="Arial" panose="020B0604020202020204" pitchFamily="34" charset="0"/>
                          <a:ea typeface="Arial" panose="020B0604020202020204" pitchFamily="34" charset="0"/>
                        </a:rPr>
                        <a:t>i</a:t>
                      </a:r>
                      <a:r>
                        <a:rPr lang="en-US" sz="900" dirty="0" err="1">
                          <a:effectLst/>
                          <a:latin typeface="Arial" panose="020B0604020202020204" pitchFamily="34" charset="0"/>
                          <a:ea typeface="Arial" panose="020B0604020202020204" pitchFamily="34" charset="0"/>
                        </a:rPr>
                        <a:t>r</a:t>
                      </a:r>
                      <a:r>
                        <a:rPr lang="en-US" sz="900" dirty="0">
                          <a:effectLst/>
                          <a:latin typeface="Arial" panose="020B0604020202020204" pitchFamily="34" charset="0"/>
                          <a:ea typeface="Arial" panose="020B0604020202020204" pitchFamily="34" charset="0"/>
                        </a:rPr>
                        <a:t>     </a:t>
                      </a:r>
                      <a:r>
                        <a:rPr lang="en-US" sz="900" spc="60" dirty="0">
                          <a:effectLst/>
                          <a:latin typeface="Arial" panose="020B0604020202020204" pitchFamily="34" charset="0"/>
                          <a:ea typeface="Arial" panose="020B0604020202020204" pitchFamily="34" charset="0"/>
                        </a:rPr>
                        <a:t> </a:t>
                      </a:r>
                      <a:r>
                        <a:rPr lang="en-US" sz="900" spc="-25" dirty="0">
                          <a:effectLst/>
                          <a:latin typeface="Arial" panose="020B0604020202020204" pitchFamily="34" charset="0"/>
                          <a:ea typeface="Arial" panose="020B0604020202020204" pitchFamily="34" charset="0"/>
                        </a:rPr>
                        <a:t>s</a:t>
                      </a:r>
                      <a:r>
                        <a:rPr lang="en-US" sz="900" dirty="0">
                          <a:effectLst/>
                          <a:latin typeface="Arial" panose="020B0604020202020204" pitchFamily="34" charset="0"/>
                          <a:ea typeface="Arial" panose="020B0604020202020204" pitchFamily="34" charset="0"/>
                        </a:rPr>
                        <a:t>u </a:t>
                      </a:r>
                      <a:r>
                        <a:rPr lang="en-US" sz="900" spc="-5" dirty="0" err="1">
                          <a:effectLst/>
                          <a:latin typeface="Arial" panose="020B0604020202020204" pitchFamily="34" charset="0"/>
                          <a:ea typeface="Arial" panose="020B0604020202020204" pitchFamily="34" charset="0"/>
                        </a:rPr>
                        <a:t>i</a:t>
                      </a:r>
                      <a:r>
                        <a:rPr lang="en-US" sz="900" spc="10" dirty="0" err="1">
                          <a:effectLst/>
                          <a:latin typeface="Arial" panose="020B0604020202020204" pitchFamily="34" charset="0"/>
                          <a:ea typeface="Arial" panose="020B0604020202020204" pitchFamily="34" charset="0"/>
                        </a:rPr>
                        <a:t>de</a:t>
                      </a:r>
                      <a:r>
                        <a:rPr lang="en-US" sz="900" spc="-15" dirty="0" err="1">
                          <a:effectLst/>
                          <a:latin typeface="Arial" panose="020B0604020202020204" pitchFamily="34" charset="0"/>
                          <a:ea typeface="Arial" panose="020B0604020202020204" pitchFamily="34" charset="0"/>
                        </a:rPr>
                        <a:t>n</a:t>
                      </a:r>
                      <a:r>
                        <a:rPr lang="en-US" sz="900" spc="5" dirty="0" err="1">
                          <a:effectLst/>
                          <a:latin typeface="Arial" panose="020B0604020202020204" pitchFamily="34" charset="0"/>
                          <a:ea typeface="Arial" panose="020B0604020202020204" pitchFamily="34" charset="0"/>
                        </a:rPr>
                        <a:t>t</a:t>
                      </a:r>
                      <a:r>
                        <a:rPr lang="en-US" sz="900" spc="-5" dirty="0" err="1">
                          <a:effectLst/>
                          <a:latin typeface="Arial" panose="020B0604020202020204" pitchFamily="34" charset="0"/>
                          <a:ea typeface="Arial" panose="020B0604020202020204" pitchFamily="34" charset="0"/>
                        </a:rPr>
                        <a:t>i</a:t>
                      </a:r>
                      <a:r>
                        <a:rPr lang="en-US" sz="900" spc="10" dirty="0" err="1">
                          <a:effectLst/>
                          <a:latin typeface="Arial" panose="020B0604020202020204" pitchFamily="34" charset="0"/>
                          <a:ea typeface="Arial" panose="020B0604020202020204" pitchFamily="34" charset="0"/>
                        </a:rPr>
                        <a:t>d</a:t>
                      </a:r>
                      <a:r>
                        <a:rPr lang="en-US" sz="900" spc="-15" dirty="0" err="1">
                          <a:effectLst/>
                          <a:latin typeface="Arial" panose="020B0604020202020204" pitchFamily="34" charset="0"/>
                          <a:ea typeface="Arial" panose="020B0604020202020204" pitchFamily="34" charset="0"/>
                        </a:rPr>
                        <a:t>a</a:t>
                      </a:r>
                      <a:r>
                        <a:rPr lang="en-US" sz="900" dirty="0" err="1">
                          <a:effectLst/>
                          <a:latin typeface="Arial" panose="020B0604020202020204" pitchFamily="34" charset="0"/>
                          <a:ea typeface="Arial" panose="020B0604020202020204" pitchFamily="34" charset="0"/>
                        </a:rPr>
                        <a:t>d</a:t>
                      </a:r>
                      <a:r>
                        <a:rPr lang="en-US" sz="900" dirty="0">
                          <a:effectLst/>
                          <a:latin typeface="Arial" panose="020B0604020202020204" pitchFamily="34" charset="0"/>
                          <a:ea typeface="Arial" panose="020B0604020202020204" pitchFamily="34" charset="0"/>
                        </a:rPr>
                        <a:t> </a:t>
                      </a:r>
                      <a:r>
                        <a:rPr lang="en-US" sz="900" spc="45" dirty="0">
                          <a:effectLst/>
                          <a:latin typeface="Arial" panose="020B0604020202020204" pitchFamily="34" charset="0"/>
                          <a:ea typeface="Arial" panose="020B0604020202020204" pitchFamily="34" charset="0"/>
                        </a:rPr>
                        <a:t> </a:t>
                      </a:r>
                      <a:r>
                        <a:rPr lang="en-US" sz="900" spc="10" dirty="0">
                          <a:effectLst/>
                          <a:latin typeface="Arial" panose="020B0604020202020204" pitchFamily="34" charset="0"/>
                          <a:ea typeface="Arial" panose="020B0604020202020204" pitchFamily="34" charset="0"/>
                        </a:rPr>
                        <a:t>e</a:t>
                      </a:r>
                      <a:r>
                        <a:rPr lang="en-US" sz="900" dirty="0">
                          <a:effectLst/>
                          <a:latin typeface="Arial" panose="020B0604020202020204" pitchFamily="34" charset="0"/>
                          <a:ea typeface="Arial" panose="020B0604020202020204" pitchFamily="34" charset="0"/>
                        </a:rPr>
                        <a:t>n </a:t>
                      </a:r>
                      <a:r>
                        <a:rPr lang="en-US" sz="900" spc="45" dirty="0">
                          <a:effectLst/>
                          <a:latin typeface="Arial" panose="020B0604020202020204" pitchFamily="34" charset="0"/>
                          <a:ea typeface="Arial" panose="020B0604020202020204" pitchFamily="34" charset="0"/>
                        </a:rPr>
                        <a:t> </a:t>
                      </a:r>
                      <a:r>
                        <a:rPr lang="en-US" sz="900" spc="-15" dirty="0">
                          <a:effectLst/>
                          <a:latin typeface="Arial" panose="020B0604020202020204" pitchFamily="34" charset="0"/>
                          <a:ea typeface="Arial" panose="020B0604020202020204" pitchFamily="34" charset="0"/>
                        </a:rPr>
                        <a:t>u</a:t>
                      </a:r>
                      <a:r>
                        <a:rPr lang="en-US" sz="900" dirty="0">
                          <a:effectLst/>
                          <a:latin typeface="Arial" panose="020B0604020202020204" pitchFamily="34" charset="0"/>
                          <a:ea typeface="Arial" panose="020B0604020202020204" pitchFamily="34" charset="0"/>
                        </a:rPr>
                        <a:t>n </a:t>
                      </a:r>
                      <a:r>
                        <a:rPr lang="en-US" sz="900" dirty="0" err="1">
                          <a:effectLst/>
                          <a:latin typeface="Arial" panose="020B0604020202020204" pitchFamily="34" charset="0"/>
                          <a:ea typeface="Arial" panose="020B0604020202020204" pitchFamily="34" charset="0"/>
                        </a:rPr>
                        <a:t>c</a:t>
                      </a:r>
                      <a:r>
                        <a:rPr lang="en-US" sz="900" spc="10" dirty="0" err="1">
                          <a:effectLst/>
                          <a:latin typeface="Arial" panose="020B0604020202020204" pitchFamily="34" charset="0"/>
                          <a:ea typeface="Arial" panose="020B0604020202020204" pitchFamily="34" charset="0"/>
                        </a:rPr>
                        <a:t>on</a:t>
                      </a:r>
                      <a:r>
                        <a:rPr lang="en-US" sz="900" spc="-20" dirty="0" err="1">
                          <a:effectLst/>
                          <a:latin typeface="Arial" panose="020B0604020202020204" pitchFamily="34" charset="0"/>
                          <a:ea typeface="Arial" panose="020B0604020202020204" pitchFamily="34" charset="0"/>
                        </a:rPr>
                        <a:t>t</a:t>
                      </a:r>
                      <a:r>
                        <a:rPr lang="en-US" sz="900" spc="10" dirty="0" err="1">
                          <a:effectLst/>
                          <a:latin typeface="Arial" panose="020B0604020202020204" pitchFamily="34" charset="0"/>
                          <a:ea typeface="Arial" panose="020B0604020202020204" pitchFamily="34" charset="0"/>
                        </a:rPr>
                        <a:t>e</a:t>
                      </a:r>
                      <a:r>
                        <a:rPr lang="en-US" sz="900" dirty="0" err="1">
                          <a:effectLst/>
                          <a:latin typeface="Arial" panose="020B0604020202020204" pitchFamily="34" charset="0"/>
                          <a:ea typeface="Arial" panose="020B0604020202020204" pitchFamily="34" charset="0"/>
                        </a:rPr>
                        <a:t>x</a:t>
                      </a:r>
                      <a:r>
                        <a:rPr lang="en-US" sz="900" spc="-20" dirty="0" err="1">
                          <a:effectLst/>
                          <a:latin typeface="Arial" panose="020B0604020202020204" pitchFamily="34" charset="0"/>
                          <a:ea typeface="Arial" panose="020B0604020202020204" pitchFamily="34" charset="0"/>
                        </a:rPr>
                        <a:t>t</a:t>
                      </a:r>
                      <a:r>
                        <a:rPr lang="en-US" sz="900" dirty="0" err="1">
                          <a:effectLst/>
                          <a:latin typeface="Arial" panose="020B0604020202020204" pitchFamily="34" charset="0"/>
                          <a:ea typeface="Arial" panose="020B0604020202020204" pitchFamily="34" charset="0"/>
                        </a:rPr>
                        <a:t>o</a:t>
                      </a:r>
                      <a:r>
                        <a:rPr lang="en-US" sz="900" dirty="0">
                          <a:effectLst/>
                          <a:latin typeface="Arial" panose="020B0604020202020204" pitchFamily="34" charset="0"/>
                          <a:ea typeface="Arial" panose="020B0604020202020204" pitchFamily="34" charset="0"/>
                        </a:rPr>
                        <a:t>        </a:t>
                      </a:r>
                      <a:r>
                        <a:rPr lang="en-US" sz="900" spc="120" dirty="0">
                          <a:effectLst/>
                          <a:latin typeface="Arial" panose="020B0604020202020204" pitchFamily="34" charset="0"/>
                          <a:ea typeface="Arial" panose="020B0604020202020204" pitchFamily="34" charset="0"/>
                        </a:rPr>
                        <a:t> </a:t>
                      </a:r>
                      <a:r>
                        <a:rPr lang="en-US" sz="900" spc="-15" dirty="0">
                          <a:effectLst/>
                          <a:latin typeface="Arial" panose="020B0604020202020204" pitchFamily="34" charset="0"/>
                          <a:ea typeface="Arial" panose="020B0604020202020204" pitchFamily="34" charset="0"/>
                        </a:rPr>
                        <a:t>d</a:t>
                      </a:r>
                      <a:r>
                        <a:rPr lang="en-US" sz="900" dirty="0">
                          <a:effectLst/>
                          <a:latin typeface="Arial" panose="020B0604020202020204" pitchFamily="34" charset="0"/>
                          <a:ea typeface="Arial" panose="020B0604020202020204" pitchFamily="34" charset="0"/>
                        </a:rPr>
                        <a:t>e </a:t>
                      </a:r>
                      <a:r>
                        <a:rPr lang="en-US" sz="900" spc="10" dirty="0" err="1">
                          <a:effectLst/>
                          <a:latin typeface="Arial" panose="020B0604020202020204" pitchFamily="34" charset="0"/>
                          <a:ea typeface="Arial" panose="020B0604020202020204" pitchFamily="34" charset="0"/>
                        </a:rPr>
                        <a:t>d</a:t>
                      </a:r>
                      <a:r>
                        <a:rPr lang="en-US" sz="900" spc="-5" dirty="0" err="1">
                          <a:effectLst/>
                          <a:latin typeface="Arial" panose="020B0604020202020204" pitchFamily="34" charset="0"/>
                          <a:ea typeface="Arial" panose="020B0604020202020204" pitchFamily="34" charset="0"/>
                        </a:rPr>
                        <a:t>i</a:t>
                      </a:r>
                      <a:r>
                        <a:rPr lang="en-US" sz="900" dirty="0" err="1">
                          <a:effectLst/>
                          <a:latin typeface="Arial" panose="020B0604020202020204" pitchFamily="34" charset="0"/>
                          <a:ea typeface="Arial" panose="020B0604020202020204" pitchFamily="34" charset="0"/>
                        </a:rPr>
                        <a:t>v</a:t>
                      </a:r>
                      <a:r>
                        <a:rPr lang="en-US" sz="900" spc="10" dirty="0" err="1">
                          <a:effectLst/>
                          <a:latin typeface="Arial" panose="020B0604020202020204" pitchFamily="34" charset="0"/>
                          <a:ea typeface="Arial" panose="020B0604020202020204" pitchFamily="34" charset="0"/>
                        </a:rPr>
                        <a:t>e</a:t>
                      </a:r>
                      <a:r>
                        <a:rPr lang="en-US" sz="900" spc="-10" dirty="0" err="1">
                          <a:effectLst/>
                          <a:latin typeface="Arial" panose="020B0604020202020204" pitchFamily="34" charset="0"/>
                          <a:ea typeface="Arial" panose="020B0604020202020204" pitchFamily="34" charset="0"/>
                        </a:rPr>
                        <a:t>r</a:t>
                      </a:r>
                      <a:r>
                        <a:rPr lang="en-US" sz="900" dirty="0" err="1">
                          <a:effectLst/>
                          <a:latin typeface="Arial" panose="020B0604020202020204" pitchFamily="34" charset="0"/>
                          <a:ea typeface="Arial" panose="020B0604020202020204" pitchFamily="34" charset="0"/>
                        </a:rPr>
                        <a:t>s</a:t>
                      </a:r>
                      <a:r>
                        <a:rPr lang="en-US" sz="900" spc="-5" dirty="0" err="1">
                          <a:effectLst/>
                          <a:latin typeface="Arial" panose="020B0604020202020204" pitchFamily="34" charset="0"/>
                          <a:ea typeface="Arial" panose="020B0604020202020204" pitchFamily="34" charset="0"/>
                        </a:rPr>
                        <a:t>i</a:t>
                      </a:r>
                      <a:r>
                        <a:rPr lang="en-US" sz="900" spc="-15" dirty="0" err="1">
                          <a:effectLst/>
                          <a:latin typeface="Arial" panose="020B0604020202020204" pitchFamily="34" charset="0"/>
                          <a:ea typeface="Arial" panose="020B0604020202020204" pitchFamily="34" charset="0"/>
                        </a:rPr>
                        <a:t>d</a:t>
                      </a:r>
                      <a:r>
                        <a:rPr lang="en-US" sz="900" spc="10" dirty="0" err="1">
                          <a:effectLst/>
                          <a:latin typeface="Arial" panose="020B0604020202020204" pitchFamily="34" charset="0"/>
                          <a:ea typeface="Arial" panose="020B0604020202020204" pitchFamily="34" charset="0"/>
                        </a:rPr>
                        <a:t>a</a:t>
                      </a:r>
                      <a:r>
                        <a:rPr lang="en-US" sz="900" dirty="0" err="1">
                          <a:effectLst/>
                          <a:latin typeface="Arial" panose="020B0604020202020204" pitchFamily="34" charset="0"/>
                          <a:ea typeface="Arial" panose="020B0604020202020204" pitchFamily="34" charset="0"/>
                        </a:rPr>
                        <a:t>d</a:t>
                      </a:r>
                      <a:r>
                        <a:rPr lang="en-US" sz="900" dirty="0">
                          <a:effectLst/>
                          <a:latin typeface="Arial" panose="020B0604020202020204" pitchFamily="34" charset="0"/>
                          <a:ea typeface="Arial" panose="020B0604020202020204" pitchFamily="34" charset="0"/>
                        </a:rPr>
                        <a:t> c</a:t>
                      </a:r>
                      <a:r>
                        <a:rPr lang="en-US" sz="900" spc="10" dirty="0">
                          <a:effectLst/>
                          <a:latin typeface="Arial" panose="020B0604020202020204" pitchFamily="34" charset="0"/>
                          <a:ea typeface="Arial" panose="020B0604020202020204" pitchFamily="34" charset="0"/>
                        </a:rPr>
                        <a:t>u</a:t>
                      </a:r>
                      <a:r>
                        <a:rPr lang="en-US" sz="900" spc="-5" dirty="0">
                          <a:effectLst/>
                          <a:latin typeface="Arial" panose="020B0604020202020204" pitchFamily="34" charset="0"/>
                          <a:ea typeface="Arial" panose="020B0604020202020204" pitchFamily="34" charset="0"/>
                        </a:rPr>
                        <a:t>l</a:t>
                      </a:r>
                      <a:r>
                        <a:rPr lang="en-US" sz="900" spc="5" dirty="0">
                          <a:effectLst/>
                          <a:latin typeface="Arial" panose="020B0604020202020204" pitchFamily="34" charset="0"/>
                          <a:ea typeface="Arial" panose="020B0604020202020204" pitchFamily="34" charset="0"/>
                        </a:rPr>
                        <a:t>t</a:t>
                      </a:r>
                      <a:r>
                        <a:rPr lang="en-US" sz="900" spc="10" dirty="0">
                          <a:effectLst/>
                          <a:latin typeface="Arial" panose="020B0604020202020204" pitchFamily="34" charset="0"/>
                          <a:ea typeface="Arial" panose="020B0604020202020204" pitchFamily="34" charset="0"/>
                        </a:rPr>
                        <a:t>u</a:t>
                      </a:r>
                      <a:r>
                        <a:rPr lang="en-US" sz="900" spc="-10" dirty="0">
                          <a:effectLst/>
                          <a:latin typeface="Arial" panose="020B0604020202020204" pitchFamily="34" charset="0"/>
                          <a:ea typeface="Arial" panose="020B0604020202020204" pitchFamily="34" charset="0"/>
                        </a:rPr>
                        <a:t>r</a:t>
                      </a:r>
                      <a:r>
                        <a:rPr lang="en-US" sz="900" spc="10" dirty="0">
                          <a:effectLst/>
                          <a:latin typeface="Arial" panose="020B0604020202020204" pitchFamily="34" charset="0"/>
                          <a:ea typeface="Arial" panose="020B0604020202020204" pitchFamily="34" charset="0"/>
                        </a:rPr>
                        <a:t>a</a:t>
                      </a:r>
                      <a:r>
                        <a:rPr lang="en-US" sz="900" spc="-30" dirty="0">
                          <a:effectLst/>
                          <a:latin typeface="Arial" panose="020B0604020202020204" pitchFamily="34" charset="0"/>
                          <a:ea typeface="Arial" panose="020B0604020202020204" pitchFamily="34" charset="0"/>
                        </a:rPr>
                        <a:t>l</a:t>
                      </a:r>
                      <a:r>
                        <a:rPr lang="en-US" sz="900" dirty="0">
                          <a:effectLst/>
                          <a:latin typeface="Arial" panose="020B0604020202020204" pitchFamily="34" charset="0"/>
                          <a:ea typeface="Arial" panose="020B0604020202020204" pitchFamily="34" charset="0"/>
                        </a:rPr>
                        <a:t>.</a:t>
                      </a:r>
                      <a:endParaRPr lang="es-MX" sz="900" dirty="0">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D9C3"/>
                    </a:solidFill>
                  </a:tcPr>
                </a:tc>
                <a:tc>
                  <a:txBody>
                    <a:bodyPr/>
                    <a:lstStyle/>
                    <a:p>
                      <a:pPr marL="63500" marR="45085" algn="just">
                        <a:lnSpc>
                          <a:spcPts val="1200"/>
                        </a:lnSpc>
                        <a:spcAft>
                          <a:spcPts val="0"/>
                        </a:spcAft>
                      </a:pPr>
                      <a:r>
                        <a:rPr lang="en-US" sz="900" spc="10" dirty="0" err="1">
                          <a:effectLst/>
                          <a:latin typeface="Arial" panose="020B0604020202020204" pitchFamily="34" charset="0"/>
                          <a:ea typeface="Arial" panose="020B0604020202020204" pitchFamily="34" charset="0"/>
                        </a:rPr>
                        <a:t>u</a:t>
                      </a:r>
                      <a:r>
                        <a:rPr lang="en-US" sz="900" spc="5" dirty="0" err="1">
                          <a:effectLst/>
                          <a:latin typeface="Arial" panose="020B0604020202020204" pitchFamily="34" charset="0"/>
                          <a:ea typeface="Arial" panose="020B0604020202020204" pitchFamily="34" charset="0"/>
                        </a:rPr>
                        <a:t>t</a:t>
                      </a:r>
                      <a:r>
                        <a:rPr lang="en-US" sz="900" spc="-5" dirty="0" err="1">
                          <a:effectLst/>
                          <a:latin typeface="Arial" panose="020B0604020202020204" pitchFamily="34" charset="0"/>
                          <a:ea typeface="Arial" panose="020B0604020202020204" pitchFamily="34" charset="0"/>
                        </a:rPr>
                        <a:t>ili</a:t>
                      </a:r>
                      <a:r>
                        <a:rPr lang="en-US" sz="900" dirty="0" err="1">
                          <a:effectLst/>
                          <a:latin typeface="Arial" panose="020B0604020202020204" pitchFamily="34" charset="0"/>
                          <a:ea typeface="Arial" panose="020B0604020202020204" pitchFamily="34" charset="0"/>
                        </a:rPr>
                        <a:t>z</a:t>
                      </a:r>
                      <a:r>
                        <a:rPr lang="en-US" sz="900" spc="10" dirty="0" err="1">
                          <a:effectLst/>
                          <a:latin typeface="Arial" panose="020B0604020202020204" pitchFamily="34" charset="0"/>
                          <a:ea typeface="Arial" panose="020B0604020202020204" pitchFamily="34" charset="0"/>
                        </a:rPr>
                        <a:t>a</a:t>
                      </a:r>
                      <a:r>
                        <a:rPr lang="en-US" sz="900" dirty="0" err="1">
                          <a:effectLst/>
                          <a:latin typeface="Arial" panose="020B0604020202020204" pitchFamily="34" charset="0"/>
                          <a:ea typeface="Arial" panose="020B0604020202020204" pitchFamily="34" charset="0"/>
                        </a:rPr>
                        <a:t>c</a:t>
                      </a:r>
                      <a:r>
                        <a:rPr lang="en-US" sz="900" spc="-5" dirty="0" err="1">
                          <a:effectLst/>
                          <a:latin typeface="Arial" panose="020B0604020202020204" pitchFamily="34" charset="0"/>
                          <a:ea typeface="Arial" panose="020B0604020202020204" pitchFamily="34" charset="0"/>
                        </a:rPr>
                        <a:t>i</a:t>
                      </a:r>
                      <a:r>
                        <a:rPr lang="en-US" sz="900" spc="-15" dirty="0" err="1">
                          <a:effectLst/>
                          <a:latin typeface="Arial" panose="020B0604020202020204" pitchFamily="34" charset="0"/>
                          <a:ea typeface="Arial" panose="020B0604020202020204" pitchFamily="34" charset="0"/>
                        </a:rPr>
                        <a:t>ó</a:t>
                      </a:r>
                      <a:r>
                        <a:rPr lang="en-US" sz="900" dirty="0" err="1">
                          <a:effectLst/>
                          <a:latin typeface="Arial" panose="020B0604020202020204" pitchFamily="34" charset="0"/>
                          <a:ea typeface="Arial" panose="020B0604020202020204" pitchFamily="34" charset="0"/>
                        </a:rPr>
                        <a:t>n</a:t>
                      </a:r>
                      <a:r>
                        <a:rPr lang="en-US" sz="900" dirty="0">
                          <a:effectLst/>
                          <a:latin typeface="Arial" panose="020B0604020202020204" pitchFamily="34" charset="0"/>
                          <a:ea typeface="Arial" panose="020B0604020202020204" pitchFamily="34" charset="0"/>
                        </a:rPr>
                        <a:t>       </a:t>
                      </a:r>
                      <a:r>
                        <a:rPr lang="en-US" sz="900" spc="285" dirty="0">
                          <a:effectLst/>
                          <a:latin typeface="Arial" panose="020B0604020202020204" pitchFamily="34" charset="0"/>
                          <a:ea typeface="Arial" panose="020B0604020202020204" pitchFamily="34" charset="0"/>
                        </a:rPr>
                        <a:t> </a:t>
                      </a:r>
                      <a:r>
                        <a:rPr lang="en-US" sz="900" spc="-15" dirty="0">
                          <a:effectLst/>
                          <a:latin typeface="Arial" panose="020B0604020202020204" pitchFamily="34" charset="0"/>
                          <a:ea typeface="Arial" panose="020B0604020202020204" pitchFamily="34" charset="0"/>
                        </a:rPr>
                        <a:t>d</a:t>
                      </a:r>
                      <a:r>
                        <a:rPr lang="en-US" sz="900" dirty="0">
                          <a:effectLst/>
                          <a:latin typeface="Arial" panose="020B0604020202020204" pitchFamily="34" charset="0"/>
                          <a:ea typeface="Arial" panose="020B0604020202020204" pitchFamily="34" charset="0"/>
                        </a:rPr>
                        <a:t>e</a:t>
                      </a:r>
                      <a:endParaRPr lang="es-MX" sz="900" dirty="0">
                        <a:effectLst/>
                        <a:latin typeface="Times New Roman" panose="02020603050405020304" pitchFamily="18" charset="0"/>
                        <a:ea typeface="Times New Roman" panose="02020603050405020304" pitchFamily="18" charset="0"/>
                      </a:endParaRPr>
                    </a:p>
                    <a:p>
                      <a:pPr marL="63500" marR="40005" algn="just">
                        <a:spcBef>
                          <a:spcPts val="5"/>
                        </a:spcBef>
                        <a:spcAft>
                          <a:spcPts val="0"/>
                        </a:spcAft>
                      </a:pPr>
                      <a:r>
                        <a:rPr lang="en-US" sz="900" spc="-10" dirty="0" err="1">
                          <a:effectLst/>
                          <a:latin typeface="Arial" panose="020B0604020202020204" pitchFamily="34" charset="0"/>
                          <a:ea typeface="Arial" panose="020B0604020202020204" pitchFamily="34" charset="0"/>
                        </a:rPr>
                        <a:t>m</a:t>
                      </a:r>
                      <a:r>
                        <a:rPr lang="en-US" sz="900" spc="10" dirty="0" err="1">
                          <a:effectLst/>
                          <a:latin typeface="Arial" panose="020B0604020202020204" pitchFamily="34" charset="0"/>
                          <a:ea typeface="Arial" panose="020B0604020202020204" pitchFamily="34" charset="0"/>
                        </a:rPr>
                        <a:t>ed</a:t>
                      </a:r>
                      <a:r>
                        <a:rPr lang="en-US" sz="900" spc="-5" dirty="0" err="1">
                          <a:effectLst/>
                          <a:latin typeface="Arial" panose="020B0604020202020204" pitchFamily="34" charset="0"/>
                          <a:ea typeface="Arial" panose="020B0604020202020204" pitchFamily="34" charset="0"/>
                        </a:rPr>
                        <a:t>i</a:t>
                      </a:r>
                      <a:r>
                        <a:rPr lang="en-US" sz="900" spc="10" dirty="0" err="1">
                          <a:effectLst/>
                          <a:latin typeface="Arial" panose="020B0604020202020204" pitchFamily="34" charset="0"/>
                          <a:ea typeface="Arial" panose="020B0604020202020204" pitchFamily="34" charset="0"/>
                        </a:rPr>
                        <a:t>o</a:t>
                      </a:r>
                      <a:r>
                        <a:rPr lang="en-US" sz="900" spc="-25" dirty="0" err="1">
                          <a:effectLst/>
                          <a:latin typeface="Arial" panose="020B0604020202020204" pitchFamily="34" charset="0"/>
                          <a:ea typeface="Arial" panose="020B0604020202020204" pitchFamily="34" charset="0"/>
                        </a:rPr>
                        <a:t>s</a:t>
                      </a:r>
                      <a:r>
                        <a:rPr lang="en-US" sz="900" dirty="0">
                          <a:effectLst/>
                          <a:latin typeface="Arial" panose="020B0604020202020204" pitchFamily="34" charset="0"/>
                          <a:ea typeface="Arial" panose="020B0604020202020204" pitchFamily="34" charset="0"/>
                        </a:rPr>
                        <a:t>,   </a:t>
                      </a:r>
                      <a:r>
                        <a:rPr lang="en-US" sz="900" dirty="0" err="1">
                          <a:effectLst/>
                          <a:latin typeface="Arial" panose="020B0604020202020204" pitchFamily="34" charset="0"/>
                          <a:ea typeface="Arial" panose="020B0604020202020204" pitchFamily="34" charset="0"/>
                        </a:rPr>
                        <a:t>c</a:t>
                      </a:r>
                      <a:r>
                        <a:rPr lang="en-US" sz="900" spc="-15" dirty="0" err="1">
                          <a:effectLst/>
                          <a:latin typeface="Arial" panose="020B0604020202020204" pitchFamily="34" charset="0"/>
                          <a:ea typeface="Arial" panose="020B0604020202020204" pitchFamily="34" charset="0"/>
                        </a:rPr>
                        <a:t>ó</a:t>
                      </a:r>
                      <a:r>
                        <a:rPr lang="en-US" sz="900" spc="10" dirty="0" err="1">
                          <a:effectLst/>
                          <a:latin typeface="Arial" panose="020B0604020202020204" pitchFamily="34" charset="0"/>
                          <a:ea typeface="Arial" panose="020B0604020202020204" pitchFamily="34" charset="0"/>
                        </a:rPr>
                        <a:t>d</a:t>
                      </a:r>
                      <a:r>
                        <a:rPr lang="en-US" sz="900" spc="-5" dirty="0" err="1">
                          <a:effectLst/>
                          <a:latin typeface="Arial" panose="020B0604020202020204" pitchFamily="34" charset="0"/>
                          <a:ea typeface="Arial" panose="020B0604020202020204" pitchFamily="34" charset="0"/>
                        </a:rPr>
                        <a:t>i</a:t>
                      </a:r>
                      <a:r>
                        <a:rPr lang="en-US" sz="900" spc="-15" dirty="0" err="1">
                          <a:effectLst/>
                          <a:latin typeface="Arial" panose="020B0604020202020204" pitchFamily="34" charset="0"/>
                          <a:ea typeface="Arial" panose="020B0604020202020204" pitchFamily="34" charset="0"/>
                        </a:rPr>
                        <a:t>g</a:t>
                      </a:r>
                      <a:r>
                        <a:rPr lang="en-US" sz="900" spc="10" dirty="0" err="1">
                          <a:effectLst/>
                          <a:latin typeface="Arial" panose="020B0604020202020204" pitchFamily="34" charset="0"/>
                          <a:ea typeface="Arial" panose="020B0604020202020204" pitchFamily="34" charset="0"/>
                        </a:rPr>
                        <a:t>o</a:t>
                      </a:r>
                      <a:r>
                        <a:rPr lang="en-US" sz="900" dirty="0" err="1">
                          <a:effectLst/>
                          <a:latin typeface="Arial" panose="020B0604020202020204" pitchFamily="34" charset="0"/>
                          <a:ea typeface="Arial" panose="020B0604020202020204" pitchFamily="34" charset="0"/>
                        </a:rPr>
                        <a:t>s</a:t>
                      </a:r>
                      <a:r>
                        <a:rPr lang="en-US" sz="900" dirty="0">
                          <a:effectLst/>
                          <a:latin typeface="Arial" panose="020B0604020202020204" pitchFamily="34" charset="0"/>
                          <a:ea typeface="Arial" panose="020B0604020202020204" pitchFamily="34" charset="0"/>
                        </a:rPr>
                        <a:t> y </a:t>
                      </a:r>
                      <a:r>
                        <a:rPr lang="en-US" sz="900" spc="10" dirty="0" err="1">
                          <a:effectLst/>
                          <a:latin typeface="Arial" panose="020B0604020202020204" pitchFamily="34" charset="0"/>
                          <a:ea typeface="Arial" panose="020B0604020202020204" pitchFamily="34" charset="0"/>
                        </a:rPr>
                        <a:t>he</a:t>
                      </a:r>
                      <a:r>
                        <a:rPr lang="en-US" sz="900" spc="-10" dirty="0" err="1">
                          <a:effectLst/>
                          <a:latin typeface="Arial" panose="020B0604020202020204" pitchFamily="34" charset="0"/>
                          <a:ea typeface="Arial" panose="020B0604020202020204" pitchFamily="34" charset="0"/>
                        </a:rPr>
                        <a:t>rr</a:t>
                      </a:r>
                      <a:r>
                        <a:rPr lang="en-US" sz="900" spc="10" dirty="0" err="1">
                          <a:effectLst/>
                          <a:latin typeface="Arial" panose="020B0604020202020204" pitchFamily="34" charset="0"/>
                          <a:ea typeface="Arial" panose="020B0604020202020204" pitchFamily="34" charset="0"/>
                        </a:rPr>
                        <a:t>a</a:t>
                      </a:r>
                      <a:r>
                        <a:rPr lang="en-US" sz="900" spc="-10" dirty="0" err="1">
                          <a:effectLst/>
                          <a:latin typeface="Arial" panose="020B0604020202020204" pitchFamily="34" charset="0"/>
                          <a:ea typeface="Arial" panose="020B0604020202020204" pitchFamily="34" charset="0"/>
                        </a:rPr>
                        <a:t>m</a:t>
                      </a:r>
                      <a:r>
                        <a:rPr lang="en-US" sz="900" spc="-5" dirty="0" err="1">
                          <a:effectLst/>
                          <a:latin typeface="Arial" panose="020B0604020202020204" pitchFamily="34" charset="0"/>
                          <a:ea typeface="Arial" panose="020B0604020202020204" pitchFamily="34" charset="0"/>
                        </a:rPr>
                        <a:t>i</a:t>
                      </a:r>
                      <a:r>
                        <a:rPr lang="en-US" sz="900" spc="-15" dirty="0" err="1">
                          <a:effectLst/>
                          <a:latin typeface="Arial" panose="020B0604020202020204" pitchFamily="34" charset="0"/>
                          <a:ea typeface="Arial" panose="020B0604020202020204" pitchFamily="34" charset="0"/>
                        </a:rPr>
                        <a:t>e</a:t>
                      </a:r>
                      <a:r>
                        <a:rPr lang="en-US" sz="900" spc="10" dirty="0" err="1">
                          <a:effectLst/>
                          <a:latin typeface="Arial" panose="020B0604020202020204" pitchFamily="34" charset="0"/>
                          <a:ea typeface="Arial" panose="020B0604020202020204" pitchFamily="34" charset="0"/>
                        </a:rPr>
                        <a:t>n</a:t>
                      </a:r>
                      <a:r>
                        <a:rPr lang="en-US" sz="900" spc="-20" dirty="0" err="1">
                          <a:effectLst/>
                          <a:latin typeface="Arial" panose="020B0604020202020204" pitchFamily="34" charset="0"/>
                          <a:ea typeface="Arial" panose="020B0604020202020204" pitchFamily="34" charset="0"/>
                        </a:rPr>
                        <a:t>t</a:t>
                      </a:r>
                      <a:r>
                        <a:rPr lang="en-US" sz="900" spc="10" dirty="0" err="1">
                          <a:effectLst/>
                          <a:latin typeface="Arial" panose="020B0604020202020204" pitchFamily="34" charset="0"/>
                          <a:ea typeface="Arial" panose="020B0604020202020204" pitchFamily="34" charset="0"/>
                        </a:rPr>
                        <a:t>a</a:t>
                      </a:r>
                      <a:r>
                        <a:rPr lang="en-US" sz="900" dirty="0" err="1">
                          <a:effectLst/>
                          <a:latin typeface="Arial" panose="020B0604020202020204" pitchFamily="34" charset="0"/>
                          <a:ea typeface="Arial" panose="020B0604020202020204" pitchFamily="34" charset="0"/>
                        </a:rPr>
                        <a:t>s</a:t>
                      </a:r>
                      <a:r>
                        <a:rPr lang="en-US" sz="900" dirty="0">
                          <a:effectLst/>
                          <a:latin typeface="Arial" panose="020B0604020202020204" pitchFamily="34" charset="0"/>
                          <a:ea typeface="Arial" panose="020B0604020202020204" pitchFamily="34" charset="0"/>
                        </a:rPr>
                        <a:t> </a:t>
                      </a:r>
                      <a:r>
                        <a:rPr lang="en-US" sz="900" spc="10" dirty="0" err="1">
                          <a:effectLst/>
                          <a:latin typeface="Arial" panose="020B0604020202020204" pitchFamily="34" charset="0"/>
                          <a:ea typeface="Arial" panose="020B0604020202020204" pitchFamily="34" charset="0"/>
                        </a:rPr>
                        <a:t>ap</a:t>
                      </a:r>
                      <a:r>
                        <a:rPr lang="en-US" sz="900" spc="-10" dirty="0" err="1">
                          <a:effectLst/>
                          <a:latin typeface="Arial" panose="020B0604020202020204" pitchFamily="34" charset="0"/>
                          <a:ea typeface="Arial" panose="020B0604020202020204" pitchFamily="34" charset="0"/>
                        </a:rPr>
                        <a:t>r</a:t>
                      </a:r>
                      <a:r>
                        <a:rPr lang="en-US" sz="900" spc="-15" dirty="0" err="1">
                          <a:effectLst/>
                          <a:latin typeface="Arial" panose="020B0604020202020204" pitchFamily="34" charset="0"/>
                          <a:ea typeface="Arial" panose="020B0604020202020204" pitchFamily="34" charset="0"/>
                        </a:rPr>
                        <a:t>o</a:t>
                      </a:r>
                      <a:r>
                        <a:rPr lang="en-US" sz="900" spc="10" dirty="0" err="1">
                          <a:effectLst/>
                          <a:latin typeface="Arial" panose="020B0604020202020204" pitchFamily="34" charset="0"/>
                          <a:ea typeface="Arial" panose="020B0604020202020204" pitchFamily="34" charset="0"/>
                        </a:rPr>
                        <a:t>p</a:t>
                      </a:r>
                      <a:r>
                        <a:rPr lang="en-US" sz="900" spc="-5" dirty="0" err="1">
                          <a:effectLst/>
                          <a:latin typeface="Arial" panose="020B0604020202020204" pitchFamily="34" charset="0"/>
                          <a:ea typeface="Arial" panose="020B0604020202020204" pitchFamily="34" charset="0"/>
                        </a:rPr>
                        <a:t>i</a:t>
                      </a:r>
                      <a:r>
                        <a:rPr lang="en-US" sz="900" spc="-15" dirty="0" err="1">
                          <a:effectLst/>
                          <a:latin typeface="Arial" panose="020B0604020202020204" pitchFamily="34" charset="0"/>
                          <a:ea typeface="Arial" panose="020B0604020202020204" pitchFamily="34" charset="0"/>
                        </a:rPr>
                        <a:t>a</a:t>
                      </a:r>
                      <a:r>
                        <a:rPr lang="en-US" sz="900" spc="10" dirty="0" err="1">
                          <a:effectLst/>
                          <a:latin typeface="Arial" panose="020B0604020202020204" pitchFamily="34" charset="0"/>
                          <a:ea typeface="Arial" panose="020B0604020202020204" pitchFamily="34" charset="0"/>
                        </a:rPr>
                        <a:t>do</a:t>
                      </a:r>
                      <a:r>
                        <a:rPr lang="en-US" sz="900" spc="-25" dirty="0" err="1">
                          <a:effectLst/>
                          <a:latin typeface="Arial" panose="020B0604020202020204" pitchFamily="34" charset="0"/>
                          <a:ea typeface="Arial" panose="020B0604020202020204" pitchFamily="34" charset="0"/>
                        </a:rPr>
                        <a:t>s</a:t>
                      </a:r>
                      <a:r>
                        <a:rPr lang="en-US" sz="900" dirty="0">
                          <a:effectLst/>
                          <a:latin typeface="Arial" panose="020B0604020202020204" pitchFamily="34" charset="0"/>
                          <a:ea typeface="Arial" panose="020B0604020202020204" pitchFamily="34" charset="0"/>
                        </a:rPr>
                        <a:t>.</a:t>
                      </a:r>
                      <a:endParaRPr lang="es-MX" sz="900" dirty="0">
                        <a:effectLst/>
                        <a:latin typeface="Times New Roman" panose="02020603050405020304" pitchFamily="18" charset="0"/>
                        <a:ea typeface="Times New Roman" panose="02020603050405020304" pitchFamily="18" charset="0"/>
                      </a:endParaRPr>
                    </a:p>
                    <a:p>
                      <a:pPr>
                        <a:lnSpc>
                          <a:spcPts val="500"/>
                        </a:lnSpc>
                        <a:spcBef>
                          <a:spcPts val="5"/>
                        </a:spcBef>
                        <a:spcAft>
                          <a:spcPts val="0"/>
                        </a:spcAft>
                      </a:pPr>
                      <a:r>
                        <a:rPr lang="en-US" sz="900" dirty="0">
                          <a:effectLst/>
                          <a:latin typeface="Times New Roman" panose="02020603050405020304" pitchFamily="18" charset="0"/>
                          <a:ea typeface="Times New Roman" panose="02020603050405020304" pitchFamily="18" charset="0"/>
                        </a:rPr>
                        <a:t> </a:t>
                      </a:r>
                      <a:endParaRPr lang="es-MX" sz="900" dirty="0">
                        <a:effectLst/>
                        <a:latin typeface="Times New Roman" panose="02020603050405020304" pitchFamily="18" charset="0"/>
                        <a:ea typeface="Times New Roman" panose="02020603050405020304" pitchFamily="18" charset="0"/>
                      </a:endParaRPr>
                    </a:p>
                    <a:p>
                      <a:pPr marL="63500" marR="32385">
                        <a:spcAft>
                          <a:spcPts val="0"/>
                        </a:spcAft>
                      </a:pPr>
                      <a:r>
                        <a:rPr lang="en-US" sz="900" b="1" spc="10" dirty="0">
                          <a:effectLst/>
                          <a:latin typeface="Arial" panose="020B0604020202020204" pitchFamily="34" charset="0"/>
                          <a:ea typeface="Arial" panose="020B0604020202020204" pitchFamily="34" charset="0"/>
                        </a:rPr>
                        <a:t>4</a:t>
                      </a:r>
                      <a:r>
                        <a:rPr lang="en-US" sz="900" b="1" spc="5" dirty="0">
                          <a:effectLst/>
                          <a:latin typeface="Arial" panose="020B0604020202020204" pitchFamily="34" charset="0"/>
                          <a:ea typeface="Arial" panose="020B0604020202020204" pitchFamily="34" charset="0"/>
                        </a:rPr>
                        <a:t>.</a:t>
                      </a:r>
                      <a:r>
                        <a:rPr lang="en-US" sz="900" b="1" dirty="0">
                          <a:effectLst/>
                          <a:latin typeface="Arial" panose="020B0604020202020204" pitchFamily="34" charset="0"/>
                          <a:ea typeface="Arial" panose="020B0604020202020204" pitchFamily="34" charset="0"/>
                        </a:rPr>
                        <a:t>1         </a:t>
                      </a:r>
                      <a:r>
                        <a:rPr lang="en-US" sz="900" b="1" spc="160" dirty="0">
                          <a:effectLst/>
                          <a:latin typeface="Arial" panose="020B0604020202020204" pitchFamily="34" charset="0"/>
                          <a:ea typeface="Arial" panose="020B0604020202020204" pitchFamily="34" charset="0"/>
                        </a:rPr>
                        <a:t> </a:t>
                      </a:r>
                      <a:r>
                        <a:rPr lang="en-US" sz="900" spc="5" dirty="0" err="1">
                          <a:effectLst/>
                          <a:latin typeface="Arial" panose="020B0604020202020204" pitchFamily="34" charset="0"/>
                          <a:ea typeface="Arial" panose="020B0604020202020204" pitchFamily="34" charset="0"/>
                        </a:rPr>
                        <a:t>E</a:t>
                      </a:r>
                      <a:r>
                        <a:rPr lang="en-US" sz="900" spc="-25" dirty="0" err="1">
                          <a:effectLst/>
                          <a:latin typeface="Arial" panose="020B0604020202020204" pitchFamily="34" charset="0"/>
                          <a:ea typeface="Arial" panose="020B0604020202020204" pitchFamily="34" charset="0"/>
                        </a:rPr>
                        <a:t>x</a:t>
                      </a:r>
                      <a:r>
                        <a:rPr lang="en-US" sz="900" spc="10" dirty="0" err="1">
                          <a:effectLst/>
                          <a:latin typeface="Arial" panose="020B0604020202020204" pitchFamily="34" charset="0"/>
                          <a:ea typeface="Arial" panose="020B0604020202020204" pitchFamily="34" charset="0"/>
                        </a:rPr>
                        <a:t>p</a:t>
                      </a:r>
                      <a:r>
                        <a:rPr lang="en-US" sz="900" spc="-10" dirty="0" err="1">
                          <a:effectLst/>
                          <a:latin typeface="Arial" panose="020B0604020202020204" pitchFamily="34" charset="0"/>
                          <a:ea typeface="Arial" panose="020B0604020202020204" pitchFamily="34" charset="0"/>
                        </a:rPr>
                        <a:t>r</a:t>
                      </a:r>
                      <a:r>
                        <a:rPr lang="en-US" sz="900" spc="10" dirty="0" err="1">
                          <a:effectLst/>
                          <a:latin typeface="Arial" panose="020B0604020202020204" pitchFamily="34" charset="0"/>
                          <a:ea typeface="Arial" panose="020B0604020202020204" pitchFamily="34" charset="0"/>
                        </a:rPr>
                        <a:t>e</a:t>
                      </a:r>
                      <a:r>
                        <a:rPr lang="en-US" sz="900" spc="-25" dirty="0" err="1">
                          <a:effectLst/>
                          <a:latin typeface="Arial" panose="020B0604020202020204" pitchFamily="34" charset="0"/>
                          <a:ea typeface="Arial" panose="020B0604020202020204" pitchFamily="34" charset="0"/>
                        </a:rPr>
                        <a:t>s</a:t>
                      </a:r>
                      <a:r>
                        <a:rPr lang="en-US" sz="900" dirty="0" err="1">
                          <a:effectLst/>
                          <a:latin typeface="Arial" panose="020B0604020202020204" pitchFamily="34" charset="0"/>
                          <a:ea typeface="Arial" panose="020B0604020202020204" pitchFamily="34" charset="0"/>
                        </a:rPr>
                        <a:t>a</a:t>
                      </a:r>
                      <a:r>
                        <a:rPr lang="en-US" sz="900" dirty="0">
                          <a:effectLst/>
                          <a:latin typeface="Arial" panose="020B0604020202020204" pitchFamily="34" charset="0"/>
                          <a:ea typeface="Arial" panose="020B0604020202020204" pitchFamily="34" charset="0"/>
                        </a:rPr>
                        <a:t> </a:t>
                      </a:r>
                      <a:r>
                        <a:rPr lang="en-US" sz="900" spc="-5" dirty="0">
                          <a:effectLst/>
                          <a:latin typeface="Arial" panose="020B0604020202020204" pitchFamily="34" charset="0"/>
                          <a:ea typeface="Arial" panose="020B0604020202020204" pitchFamily="34" charset="0"/>
                        </a:rPr>
                        <a:t>i</a:t>
                      </a:r>
                      <a:r>
                        <a:rPr lang="en-US" sz="900" spc="10" dirty="0">
                          <a:effectLst/>
                          <a:latin typeface="Arial" panose="020B0604020202020204" pitchFamily="34" charset="0"/>
                          <a:ea typeface="Arial" panose="020B0604020202020204" pitchFamily="34" charset="0"/>
                        </a:rPr>
                        <a:t>dea</a:t>
                      </a:r>
                      <a:r>
                        <a:rPr lang="en-US" sz="900" dirty="0">
                          <a:effectLst/>
                          <a:latin typeface="Arial" panose="020B0604020202020204" pitchFamily="34" charset="0"/>
                          <a:ea typeface="Arial" panose="020B0604020202020204" pitchFamily="34" charset="0"/>
                        </a:rPr>
                        <a:t>s                 </a:t>
                      </a:r>
                      <a:r>
                        <a:rPr lang="en-US" sz="900" spc="85" dirty="0">
                          <a:effectLst/>
                          <a:latin typeface="Arial" panose="020B0604020202020204" pitchFamily="34" charset="0"/>
                          <a:ea typeface="Arial" panose="020B0604020202020204" pitchFamily="34" charset="0"/>
                        </a:rPr>
                        <a:t> </a:t>
                      </a:r>
                      <a:r>
                        <a:rPr lang="en-US" sz="900" dirty="0">
                          <a:effectLst/>
                          <a:latin typeface="Arial" panose="020B0604020202020204" pitchFamily="34" charset="0"/>
                          <a:ea typeface="Arial" panose="020B0604020202020204" pitchFamily="34" charset="0"/>
                        </a:rPr>
                        <a:t>y </a:t>
                      </a:r>
                      <a:r>
                        <a:rPr lang="en-US" sz="900" dirty="0" err="1">
                          <a:effectLst/>
                          <a:latin typeface="Arial" panose="020B0604020202020204" pitchFamily="34" charset="0"/>
                          <a:ea typeface="Arial" panose="020B0604020202020204" pitchFamily="34" charset="0"/>
                        </a:rPr>
                        <a:t>c</a:t>
                      </a:r>
                      <a:r>
                        <a:rPr lang="en-US" sz="900" spc="10" dirty="0" err="1">
                          <a:effectLst/>
                          <a:latin typeface="Arial" panose="020B0604020202020204" pitchFamily="34" charset="0"/>
                          <a:ea typeface="Arial" panose="020B0604020202020204" pitchFamily="34" charset="0"/>
                        </a:rPr>
                        <a:t>on</a:t>
                      </a:r>
                      <a:r>
                        <a:rPr lang="en-US" sz="900" spc="-25" dirty="0" err="1">
                          <a:effectLst/>
                          <a:latin typeface="Arial" panose="020B0604020202020204" pitchFamily="34" charset="0"/>
                          <a:ea typeface="Arial" panose="020B0604020202020204" pitchFamily="34" charset="0"/>
                        </a:rPr>
                        <a:t>c</a:t>
                      </a:r>
                      <a:r>
                        <a:rPr lang="en-US" sz="900" spc="10" dirty="0" err="1">
                          <a:effectLst/>
                          <a:latin typeface="Arial" panose="020B0604020202020204" pitchFamily="34" charset="0"/>
                          <a:ea typeface="Arial" panose="020B0604020202020204" pitchFamily="34" charset="0"/>
                        </a:rPr>
                        <a:t>ep</a:t>
                      </a:r>
                      <a:r>
                        <a:rPr lang="en-US" sz="900" spc="-20" dirty="0" err="1">
                          <a:effectLst/>
                          <a:latin typeface="Arial" panose="020B0604020202020204" pitchFamily="34" charset="0"/>
                          <a:ea typeface="Arial" panose="020B0604020202020204" pitchFamily="34" charset="0"/>
                        </a:rPr>
                        <a:t>t</a:t>
                      </a:r>
                      <a:r>
                        <a:rPr lang="en-US" sz="900" spc="10" dirty="0" err="1">
                          <a:effectLst/>
                          <a:latin typeface="Arial" panose="020B0604020202020204" pitchFamily="34" charset="0"/>
                          <a:ea typeface="Arial" panose="020B0604020202020204" pitchFamily="34" charset="0"/>
                        </a:rPr>
                        <a:t>o</a:t>
                      </a:r>
                      <a:r>
                        <a:rPr lang="en-US" sz="900" dirty="0" err="1">
                          <a:effectLst/>
                          <a:latin typeface="Arial" panose="020B0604020202020204" pitchFamily="34" charset="0"/>
                          <a:ea typeface="Arial" panose="020B0604020202020204" pitchFamily="34" charset="0"/>
                        </a:rPr>
                        <a:t>s</a:t>
                      </a:r>
                      <a:r>
                        <a:rPr lang="en-US" sz="900" dirty="0">
                          <a:effectLst/>
                          <a:latin typeface="Arial" panose="020B0604020202020204" pitchFamily="34" charset="0"/>
                          <a:ea typeface="Arial" panose="020B0604020202020204" pitchFamily="34" charset="0"/>
                        </a:rPr>
                        <a:t> </a:t>
                      </a:r>
                      <a:r>
                        <a:rPr lang="en-US" sz="900" spc="-10" dirty="0" err="1">
                          <a:effectLst/>
                          <a:latin typeface="Arial" panose="020B0604020202020204" pitchFamily="34" charset="0"/>
                          <a:ea typeface="Arial" panose="020B0604020202020204" pitchFamily="34" charset="0"/>
                        </a:rPr>
                        <a:t>m</a:t>
                      </a:r>
                      <a:r>
                        <a:rPr lang="en-US" sz="900" spc="10" dirty="0" err="1">
                          <a:effectLst/>
                          <a:latin typeface="Arial" panose="020B0604020202020204" pitchFamily="34" charset="0"/>
                          <a:ea typeface="Arial" panose="020B0604020202020204" pitchFamily="34" charset="0"/>
                        </a:rPr>
                        <a:t>ed</a:t>
                      </a:r>
                      <a:r>
                        <a:rPr lang="en-US" sz="900" spc="-5" dirty="0" err="1">
                          <a:effectLst/>
                          <a:latin typeface="Arial" panose="020B0604020202020204" pitchFamily="34" charset="0"/>
                          <a:ea typeface="Arial" panose="020B0604020202020204" pitchFamily="34" charset="0"/>
                        </a:rPr>
                        <a:t>i</a:t>
                      </a:r>
                      <a:r>
                        <a:rPr lang="en-US" sz="900" spc="-15" dirty="0" err="1">
                          <a:effectLst/>
                          <a:latin typeface="Arial" panose="020B0604020202020204" pitchFamily="34" charset="0"/>
                          <a:ea typeface="Arial" panose="020B0604020202020204" pitchFamily="34" charset="0"/>
                        </a:rPr>
                        <a:t>a</a:t>
                      </a:r>
                      <a:r>
                        <a:rPr lang="en-US" sz="900" spc="10" dirty="0" err="1">
                          <a:effectLst/>
                          <a:latin typeface="Arial" panose="020B0604020202020204" pitchFamily="34" charset="0"/>
                          <a:ea typeface="Arial" panose="020B0604020202020204" pitchFamily="34" charset="0"/>
                        </a:rPr>
                        <a:t>n</a:t>
                      </a:r>
                      <a:r>
                        <a:rPr lang="en-US" sz="900" spc="5" dirty="0" err="1">
                          <a:effectLst/>
                          <a:latin typeface="Arial" panose="020B0604020202020204" pitchFamily="34" charset="0"/>
                          <a:ea typeface="Arial" panose="020B0604020202020204" pitchFamily="34" charset="0"/>
                        </a:rPr>
                        <a:t>t</a:t>
                      </a:r>
                      <a:r>
                        <a:rPr lang="en-US" sz="900" dirty="0" err="1">
                          <a:effectLst/>
                          <a:latin typeface="Arial" panose="020B0604020202020204" pitchFamily="34" charset="0"/>
                          <a:ea typeface="Arial" panose="020B0604020202020204" pitchFamily="34" charset="0"/>
                        </a:rPr>
                        <a:t>e</a:t>
                      </a:r>
                      <a:r>
                        <a:rPr lang="en-US" sz="900" dirty="0">
                          <a:effectLst/>
                          <a:latin typeface="Arial" panose="020B0604020202020204" pitchFamily="34" charset="0"/>
                          <a:ea typeface="Arial" panose="020B0604020202020204" pitchFamily="34" charset="0"/>
                        </a:rPr>
                        <a:t> </a:t>
                      </a:r>
                      <a:r>
                        <a:rPr lang="en-US" sz="900" spc="-10" dirty="0" err="1">
                          <a:effectLst/>
                          <a:latin typeface="Arial" panose="020B0604020202020204" pitchFamily="34" charset="0"/>
                          <a:ea typeface="Arial" panose="020B0604020202020204" pitchFamily="34" charset="0"/>
                        </a:rPr>
                        <a:t>r</a:t>
                      </a:r>
                      <a:r>
                        <a:rPr lang="en-US" sz="900" spc="10" dirty="0" err="1">
                          <a:effectLst/>
                          <a:latin typeface="Arial" panose="020B0604020202020204" pitchFamily="34" charset="0"/>
                          <a:ea typeface="Arial" panose="020B0604020202020204" pitchFamily="34" charset="0"/>
                        </a:rPr>
                        <a:t>ep</a:t>
                      </a:r>
                      <a:r>
                        <a:rPr lang="en-US" sz="900" spc="-10" dirty="0" err="1">
                          <a:effectLst/>
                          <a:latin typeface="Arial" panose="020B0604020202020204" pitchFamily="34" charset="0"/>
                          <a:ea typeface="Arial" panose="020B0604020202020204" pitchFamily="34" charset="0"/>
                        </a:rPr>
                        <a:t>r</a:t>
                      </a:r>
                      <a:r>
                        <a:rPr lang="en-US" sz="900" spc="10" dirty="0" err="1">
                          <a:effectLst/>
                          <a:latin typeface="Arial" panose="020B0604020202020204" pitchFamily="34" charset="0"/>
                          <a:ea typeface="Arial" panose="020B0604020202020204" pitchFamily="34" charset="0"/>
                        </a:rPr>
                        <a:t>e</a:t>
                      </a:r>
                      <a:r>
                        <a:rPr lang="en-US" sz="900" spc="-25" dirty="0" err="1">
                          <a:effectLst/>
                          <a:latin typeface="Arial" panose="020B0604020202020204" pitchFamily="34" charset="0"/>
                          <a:ea typeface="Arial" panose="020B0604020202020204" pitchFamily="34" charset="0"/>
                        </a:rPr>
                        <a:t>s</a:t>
                      </a:r>
                      <a:r>
                        <a:rPr lang="en-US" sz="900" spc="10" dirty="0" err="1">
                          <a:effectLst/>
                          <a:latin typeface="Arial" panose="020B0604020202020204" pitchFamily="34" charset="0"/>
                          <a:ea typeface="Arial" panose="020B0604020202020204" pitchFamily="34" charset="0"/>
                        </a:rPr>
                        <a:t>en</a:t>
                      </a:r>
                      <a:r>
                        <a:rPr lang="en-US" sz="900" spc="-20" dirty="0" err="1">
                          <a:effectLst/>
                          <a:latin typeface="Arial" panose="020B0604020202020204" pitchFamily="34" charset="0"/>
                          <a:ea typeface="Arial" panose="020B0604020202020204" pitchFamily="34" charset="0"/>
                        </a:rPr>
                        <a:t>t</a:t>
                      </a:r>
                      <a:r>
                        <a:rPr lang="en-US" sz="900" spc="10" dirty="0" err="1">
                          <a:effectLst/>
                          <a:latin typeface="Arial" panose="020B0604020202020204" pitchFamily="34" charset="0"/>
                          <a:ea typeface="Arial" panose="020B0604020202020204" pitchFamily="34" charset="0"/>
                        </a:rPr>
                        <a:t>a</a:t>
                      </a:r>
                      <a:r>
                        <a:rPr lang="en-US" sz="900" dirty="0" err="1">
                          <a:effectLst/>
                          <a:latin typeface="Arial" panose="020B0604020202020204" pitchFamily="34" charset="0"/>
                          <a:ea typeface="Arial" panose="020B0604020202020204" pitchFamily="34" charset="0"/>
                        </a:rPr>
                        <a:t>c</a:t>
                      </a:r>
                      <a:r>
                        <a:rPr lang="en-US" sz="900" spc="-5" dirty="0" err="1">
                          <a:effectLst/>
                          <a:latin typeface="Arial" panose="020B0604020202020204" pitchFamily="34" charset="0"/>
                          <a:ea typeface="Arial" panose="020B0604020202020204" pitchFamily="34" charset="0"/>
                        </a:rPr>
                        <a:t>i</a:t>
                      </a:r>
                      <a:r>
                        <a:rPr lang="en-US" sz="900" spc="-15" dirty="0" err="1">
                          <a:effectLst/>
                          <a:latin typeface="Arial" panose="020B0604020202020204" pitchFamily="34" charset="0"/>
                          <a:ea typeface="Arial" panose="020B0604020202020204" pitchFamily="34" charset="0"/>
                        </a:rPr>
                        <a:t>o</a:t>
                      </a:r>
                      <a:r>
                        <a:rPr lang="en-US" sz="900" spc="10" dirty="0" err="1">
                          <a:effectLst/>
                          <a:latin typeface="Arial" panose="020B0604020202020204" pitchFamily="34" charset="0"/>
                          <a:ea typeface="Arial" panose="020B0604020202020204" pitchFamily="34" charset="0"/>
                        </a:rPr>
                        <a:t>ne</a:t>
                      </a:r>
                      <a:r>
                        <a:rPr lang="en-US" sz="900" dirty="0" err="1">
                          <a:effectLst/>
                          <a:latin typeface="Arial" panose="020B0604020202020204" pitchFamily="34" charset="0"/>
                          <a:ea typeface="Arial" panose="020B0604020202020204" pitchFamily="34" charset="0"/>
                        </a:rPr>
                        <a:t>s</a:t>
                      </a:r>
                      <a:r>
                        <a:rPr lang="en-US" sz="900" dirty="0">
                          <a:effectLst/>
                          <a:latin typeface="Arial" panose="020B0604020202020204" pitchFamily="34" charset="0"/>
                          <a:ea typeface="Arial" panose="020B0604020202020204" pitchFamily="34" charset="0"/>
                        </a:rPr>
                        <a:t> </a:t>
                      </a:r>
                      <a:r>
                        <a:rPr lang="en-US" sz="900" spc="-5" dirty="0" err="1">
                          <a:effectLst/>
                          <a:latin typeface="Arial" panose="020B0604020202020204" pitchFamily="34" charset="0"/>
                          <a:ea typeface="Arial" panose="020B0604020202020204" pitchFamily="34" charset="0"/>
                        </a:rPr>
                        <a:t>li</a:t>
                      </a:r>
                      <a:r>
                        <a:rPr lang="en-US" sz="900" spc="10" dirty="0" err="1">
                          <a:effectLst/>
                          <a:latin typeface="Arial" panose="020B0604020202020204" pitchFamily="34" charset="0"/>
                          <a:ea typeface="Arial" panose="020B0604020202020204" pitchFamily="34" charset="0"/>
                        </a:rPr>
                        <a:t>ngü</a:t>
                      </a:r>
                      <a:r>
                        <a:rPr lang="en-US" sz="900" spc="-20" dirty="0" err="1">
                          <a:effectLst/>
                          <a:latin typeface="Arial" panose="020B0604020202020204" pitchFamily="34" charset="0"/>
                          <a:ea typeface="Arial" panose="020B0604020202020204" pitchFamily="34" charset="0"/>
                        </a:rPr>
                        <a:t>í</a:t>
                      </a:r>
                      <a:r>
                        <a:rPr lang="en-US" sz="900" dirty="0" err="1">
                          <a:effectLst/>
                          <a:latin typeface="Arial" panose="020B0604020202020204" pitchFamily="34" charset="0"/>
                          <a:ea typeface="Arial" panose="020B0604020202020204" pitchFamily="34" charset="0"/>
                        </a:rPr>
                        <a:t>s</a:t>
                      </a:r>
                      <a:r>
                        <a:rPr lang="en-US" sz="900" spc="5" dirty="0" err="1">
                          <a:effectLst/>
                          <a:latin typeface="Arial" panose="020B0604020202020204" pitchFamily="34" charset="0"/>
                          <a:ea typeface="Arial" panose="020B0604020202020204" pitchFamily="34" charset="0"/>
                        </a:rPr>
                        <a:t>t</a:t>
                      </a:r>
                      <a:r>
                        <a:rPr lang="en-US" sz="900" spc="-5" dirty="0" err="1">
                          <a:effectLst/>
                          <a:latin typeface="Arial" panose="020B0604020202020204" pitchFamily="34" charset="0"/>
                          <a:ea typeface="Arial" panose="020B0604020202020204" pitchFamily="34" charset="0"/>
                        </a:rPr>
                        <a:t>i</a:t>
                      </a:r>
                      <a:r>
                        <a:rPr lang="en-US" sz="900" dirty="0" err="1">
                          <a:effectLst/>
                          <a:latin typeface="Arial" panose="020B0604020202020204" pitchFamily="34" charset="0"/>
                          <a:ea typeface="Arial" panose="020B0604020202020204" pitchFamily="34" charset="0"/>
                        </a:rPr>
                        <a:t>c</a:t>
                      </a:r>
                      <a:r>
                        <a:rPr lang="en-US" sz="900" spc="10" dirty="0" err="1">
                          <a:effectLst/>
                          <a:latin typeface="Arial" panose="020B0604020202020204" pitchFamily="34" charset="0"/>
                          <a:ea typeface="Arial" panose="020B0604020202020204" pitchFamily="34" charset="0"/>
                        </a:rPr>
                        <a:t>a</a:t>
                      </a:r>
                      <a:r>
                        <a:rPr lang="en-US" sz="900" spc="-25" dirty="0" err="1">
                          <a:effectLst/>
                          <a:latin typeface="Arial" panose="020B0604020202020204" pitchFamily="34" charset="0"/>
                          <a:ea typeface="Arial" panose="020B0604020202020204" pitchFamily="34" charset="0"/>
                        </a:rPr>
                        <a:t>s</a:t>
                      </a:r>
                      <a:r>
                        <a:rPr lang="en-US" sz="900" dirty="0">
                          <a:effectLst/>
                          <a:latin typeface="Arial" panose="020B0604020202020204" pitchFamily="34" charset="0"/>
                          <a:ea typeface="Arial" panose="020B0604020202020204" pitchFamily="34" charset="0"/>
                        </a:rPr>
                        <a:t>, </a:t>
                      </a:r>
                      <a:r>
                        <a:rPr lang="en-US" sz="900" spc="-10" dirty="0" err="1">
                          <a:effectLst/>
                          <a:latin typeface="Arial" panose="020B0604020202020204" pitchFamily="34" charset="0"/>
                          <a:ea typeface="Arial" panose="020B0604020202020204" pitchFamily="34" charset="0"/>
                        </a:rPr>
                        <a:t>m</a:t>
                      </a:r>
                      <a:r>
                        <a:rPr lang="en-US" sz="900" spc="10" dirty="0" err="1">
                          <a:effectLst/>
                          <a:latin typeface="Arial" panose="020B0604020202020204" pitchFamily="34" charset="0"/>
                          <a:ea typeface="Arial" panose="020B0604020202020204" pitchFamily="34" charset="0"/>
                        </a:rPr>
                        <a:t>a</a:t>
                      </a:r>
                      <a:r>
                        <a:rPr lang="en-US" sz="900" spc="5" dirty="0" err="1">
                          <a:effectLst/>
                          <a:latin typeface="Arial" panose="020B0604020202020204" pitchFamily="34" charset="0"/>
                          <a:ea typeface="Arial" panose="020B0604020202020204" pitchFamily="34" charset="0"/>
                        </a:rPr>
                        <a:t>t</a:t>
                      </a:r>
                      <a:r>
                        <a:rPr lang="en-US" sz="900" spc="10" dirty="0" err="1">
                          <a:effectLst/>
                          <a:latin typeface="Arial" panose="020B0604020202020204" pitchFamily="34" charset="0"/>
                          <a:ea typeface="Arial" panose="020B0604020202020204" pitchFamily="34" charset="0"/>
                        </a:rPr>
                        <a:t>e</a:t>
                      </a:r>
                      <a:r>
                        <a:rPr lang="en-US" sz="900" spc="-10" dirty="0" err="1">
                          <a:effectLst/>
                          <a:latin typeface="Arial" panose="020B0604020202020204" pitchFamily="34" charset="0"/>
                          <a:ea typeface="Arial" panose="020B0604020202020204" pitchFamily="34" charset="0"/>
                        </a:rPr>
                        <a:t>m</a:t>
                      </a:r>
                      <a:r>
                        <a:rPr lang="en-US" sz="900" spc="-15" dirty="0" err="1">
                          <a:effectLst/>
                          <a:latin typeface="Arial" panose="020B0604020202020204" pitchFamily="34" charset="0"/>
                          <a:ea typeface="Arial" panose="020B0604020202020204" pitchFamily="34" charset="0"/>
                        </a:rPr>
                        <a:t>á</a:t>
                      </a:r>
                      <a:r>
                        <a:rPr lang="en-US" sz="900" spc="5" dirty="0" err="1">
                          <a:effectLst/>
                          <a:latin typeface="Arial" panose="020B0604020202020204" pitchFamily="34" charset="0"/>
                          <a:ea typeface="Arial" panose="020B0604020202020204" pitchFamily="34" charset="0"/>
                        </a:rPr>
                        <a:t>t</a:t>
                      </a:r>
                      <a:r>
                        <a:rPr lang="en-US" sz="900" spc="-5" dirty="0" err="1">
                          <a:effectLst/>
                          <a:latin typeface="Arial" panose="020B0604020202020204" pitchFamily="34" charset="0"/>
                          <a:ea typeface="Arial" panose="020B0604020202020204" pitchFamily="34" charset="0"/>
                        </a:rPr>
                        <a:t>i</a:t>
                      </a:r>
                      <a:r>
                        <a:rPr lang="en-US" sz="900" dirty="0" err="1">
                          <a:effectLst/>
                          <a:latin typeface="Arial" panose="020B0604020202020204" pitchFamily="34" charset="0"/>
                          <a:ea typeface="Arial" panose="020B0604020202020204" pitchFamily="34" charset="0"/>
                        </a:rPr>
                        <a:t>c</a:t>
                      </a:r>
                      <a:r>
                        <a:rPr lang="en-US" sz="900" spc="10" dirty="0" err="1">
                          <a:effectLst/>
                          <a:latin typeface="Arial" panose="020B0604020202020204" pitchFamily="34" charset="0"/>
                          <a:ea typeface="Arial" panose="020B0604020202020204" pitchFamily="34" charset="0"/>
                        </a:rPr>
                        <a:t>a</a:t>
                      </a:r>
                      <a:r>
                        <a:rPr lang="en-US" sz="900" dirty="0" err="1">
                          <a:effectLst/>
                          <a:latin typeface="Arial" panose="020B0604020202020204" pitchFamily="34" charset="0"/>
                          <a:ea typeface="Arial" panose="020B0604020202020204" pitchFamily="34" charset="0"/>
                        </a:rPr>
                        <a:t>s</a:t>
                      </a:r>
                      <a:r>
                        <a:rPr lang="en-US" sz="900" dirty="0">
                          <a:effectLst/>
                          <a:latin typeface="Arial" panose="020B0604020202020204" pitchFamily="34" charset="0"/>
                          <a:ea typeface="Arial" panose="020B0604020202020204" pitchFamily="34" charset="0"/>
                        </a:rPr>
                        <a:t>     </a:t>
                      </a:r>
                      <a:r>
                        <a:rPr lang="en-US" sz="900" spc="65" dirty="0">
                          <a:effectLst/>
                          <a:latin typeface="Arial" panose="020B0604020202020204" pitchFamily="34" charset="0"/>
                          <a:ea typeface="Arial" panose="020B0604020202020204" pitchFamily="34" charset="0"/>
                        </a:rPr>
                        <a:t> </a:t>
                      </a:r>
                      <a:r>
                        <a:rPr lang="en-US" sz="900" dirty="0">
                          <a:effectLst/>
                          <a:latin typeface="Arial" panose="020B0604020202020204" pitchFamily="34" charset="0"/>
                          <a:ea typeface="Arial" panose="020B0604020202020204" pitchFamily="34" charset="0"/>
                        </a:rPr>
                        <a:t>o </a:t>
                      </a:r>
                      <a:r>
                        <a:rPr lang="en-US" sz="900" spc="10" dirty="0" err="1">
                          <a:effectLst/>
                          <a:latin typeface="Arial" panose="020B0604020202020204" pitchFamily="34" charset="0"/>
                          <a:ea typeface="Arial" panose="020B0604020202020204" pitchFamily="34" charset="0"/>
                        </a:rPr>
                        <a:t>g</a:t>
                      </a:r>
                      <a:r>
                        <a:rPr lang="en-US" sz="900" spc="-10" dirty="0" err="1">
                          <a:effectLst/>
                          <a:latin typeface="Arial" panose="020B0604020202020204" pitchFamily="34" charset="0"/>
                          <a:ea typeface="Arial" panose="020B0604020202020204" pitchFamily="34" charset="0"/>
                        </a:rPr>
                        <a:t>r</a:t>
                      </a:r>
                      <a:r>
                        <a:rPr lang="en-US" sz="900" spc="-15" dirty="0" err="1">
                          <a:effectLst/>
                          <a:latin typeface="Arial" panose="020B0604020202020204" pitchFamily="34" charset="0"/>
                          <a:ea typeface="Arial" panose="020B0604020202020204" pitchFamily="34" charset="0"/>
                        </a:rPr>
                        <a:t>á</a:t>
                      </a:r>
                      <a:r>
                        <a:rPr lang="en-US" sz="900" spc="30" dirty="0" err="1">
                          <a:effectLst/>
                          <a:latin typeface="Arial" panose="020B0604020202020204" pitchFamily="34" charset="0"/>
                          <a:ea typeface="Arial" panose="020B0604020202020204" pitchFamily="34" charset="0"/>
                        </a:rPr>
                        <a:t>f</a:t>
                      </a:r>
                      <a:r>
                        <a:rPr lang="en-US" sz="900" spc="-5" dirty="0" err="1">
                          <a:effectLst/>
                          <a:latin typeface="Arial" panose="020B0604020202020204" pitchFamily="34" charset="0"/>
                          <a:ea typeface="Arial" panose="020B0604020202020204" pitchFamily="34" charset="0"/>
                        </a:rPr>
                        <a:t>i</a:t>
                      </a:r>
                      <a:r>
                        <a:rPr lang="en-US" sz="900" dirty="0" err="1">
                          <a:effectLst/>
                          <a:latin typeface="Arial" panose="020B0604020202020204" pitchFamily="34" charset="0"/>
                          <a:ea typeface="Arial" panose="020B0604020202020204" pitchFamily="34" charset="0"/>
                        </a:rPr>
                        <a:t>c</a:t>
                      </a:r>
                      <a:r>
                        <a:rPr lang="en-US" sz="900" spc="-15" dirty="0" err="1">
                          <a:effectLst/>
                          <a:latin typeface="Arial" panose="020B0604020202020204" pitchFamily="34" charset="0"/>
                          <a:ea typeface="Arial" panose="020B0604020202020204" pitchFamily="34" charset="0"/>
                        </a:rPr>
                        <a:t>a</a:t>
                      </a:r>
                      <a:r>
                        <a:rPr lang="en-US" sz="900" dirty="0" err="1">
                          <a:effectLst/>
                          <a:latin typeface="Arial" panose="020B0604020202020204" pitchFamily="34" charset="0"/>
                          <a:ea typeface="Arial" panose="020B0604020202020204" pitchFamily="34" charset="0"/>
                        </a:rPr>
                        <a:t>s</a:t>
                      </a:r>
                      <a:r>
                        <a:rPr lang="en-US" sz="900" dirty="0">
                          <a:effectLst/>
                          <a:latin typeface="Arial" panose="020B0604020202020204" pitchFamily="34" charset="0"/>
                          <a:ea typeface="Arial" panose="020B0604020202020204" pitchFamily="34" charset="0"/>
                        </a:rPr>
                        <a:t>.</a:t>
                      </a:r>
                      <a:endParaRPr lang="es-MX" sz="900" dirty="0">
                        <a:effectLst/>
                        <a:latin typeface="Times New Roman" panose="02020603050405020304" pitchFamily="18" charset="0"/>
                        <a:ea typeface="Times New Roman" panose="02020603050405020304" pitchFamily="18" charset="0"/>
                      </a:endParaRPr>
                    </a:p>
                    <a:p>
                      <a:pPr>
                        <a:lnSpc>
                          <a:spcPts val="500"/>
                        </a:lnSpc>
                        <a:spcBef>
                          <a:spcPts val="30"/>
                        </a:spcBef>
                        <a:spcAft>
                          <a:spcPts val="0"/>
                        </a:spcAft>
                      </a:pPr>
                      <a:r>
                        <a:rPr lang="en-US" sz="900" dirty="0">
                          <a:effectLst/>
                          <a:latin typeface="Times New Roman" panose="02020603050405020304" pitchFamily="18" charset="0"/>
                          <a:ea typeface="Times New Roman" panose="02020603050405020304" pitchFamily="18" charset="0"/>
                        </a:rPr>
                        <a:t> </a:t>
                      </a:r>
                      <a:endParaRPr lang="es-MX" sz="900" dirty="0">
                        <a:effectLst/>
                        <a:latin typeface="Times New Roman" panose="02020603050405020304" pitchFamily="18" charset="0"/>
                        <a:ea typeface="Times New Roman" panose="02020603050405020304" pitchFamily="18" charset="0"/>
                      </a:endParaRPr>
                    </a:p>
                    <a:p>
                      <a:pPr marL="63500" marR="40640" algn="just">
                        <a:spcAft>
                          <a:spcPts val="0"/>
                        </a:spcAft>
                      </a:pPr>
                      <a:r>
                        <a:rPr lang="en-US" sz="900" b="1" spc="10" dirty="0">
                          <a:effectLst/>
                          <a:latin typeface="Arial" panose="020B0604020202020204" pitchFamily="34" charset="0"/>
                          <a:ea typeface="Arial" panose="020B0604020202020204" pitchFamily="34" charset="0"/>
                        </a:rPr>
                        <a:t>4</a:t>
                      </a:r>
                      <a:r>
                        <a:rPr lang="en-US" sz="900" b="1" spc="5" dirty="0">
                          <a:effectLst/>
                          <a:latin typeface="Arial" panose="020B0604020202020204" pitchFamily="34" charset="0"/>
                          <a:ea typeface="Arial" panose="020B0604020202020204" pitchFamily="34" charset="0"/>
                        </a:rPr>
                        <a:t>.</a:t>
                      </a:r>
                      <a:r>
                        <a:rPr lang="en-US" sz="900" b="1" dirty="0">
                          <a:effectLst/>
                          <a:latin typeface="Arial" panose="020B0604020202020204" pitchFamily="34" charset="0"/>
                          <a:ea typeface="Arial" panose="020B0604020202020204" pitchFamily="34" charset="0"/>
                        </a:rPr>
                        <a:t>5 </a:t>
                      </a:r>
                      <a:r>
                        <a:rPr lang="en-US" sz="900" spc="-30" dirty="0">
                          <a:effectLst/>
                          <a:latin typeface="Arial" panose="020B0604020202020204" pitchFamily="34" charset="0"/>
                          <a:ea typeface="Arial" panose="020B0604020202020204" pitchFamily="34" charset="0"/>
                        </a:rPr>
                        <a:t>M</a:t>
                      </a:r>
                      <a:r>
                        <a:rPr lang="en-US" sz="900" spc="10" dirty="0">
                          <a:effectLst/>
                          <a:latin typeface="Arial" panose="020B0604020202020204" pitchFamily="34" charset="0"/>
                          <a:ea typeface="Arial" panose="020B0604020202020204" pitchFamily="34" charset="0"/>
                        </a:rPr>
                        <a:t>ane</a:t>
                      </a:r>
                      <a:r>
                        <a:rPr lang="en-US" sz="900" spc="-5" dirty="0">
                          <a:effectLst/>
                          <a:latin typeface="Arial" panose="020B0604020202020204" pitchFamily="34" charset="0"/>
                          <a:ea typeface="Arial" panose="020B0604020202020204" pitchFamily="34" charset="0"/>
                        </a:rPr>
                        <a:t>j</a:t>
                      </a:r>
                      <a:r>
                        <a:rPr lang="en-US" sz="900" dirty="0">
                          <a:effectLst/>
                          <a:latin typeface="Arial" panose="020B0604020202020204" pitchFamily="34" charset="0"/>
                          <a:ea typeface="Arial" panose="020B0604020202020204" pitchFamily="34" charset="0"/>
                        </a:rPr>
                        <a:t>a     </a:t>
                      </a:r>
                      <a:r>
                        <a:rPr lang="en-US" sz="900" spc="100" dirty="0">
                          <a:effectLst/>
                          <a:latin typeface="Arial" panose="020B0604020202020204" pitchFamily="34" charset="0"/>
                          <a:ea typeface="Arial" panose="020B0604020202020204" pitchFamily="34" charset="0"/>
                        </a:rPr>
                        <a:t> </a:t>
                      </a:r>
                      <a:r>
                        <a:rPr lang="en-US" sz="900" spc="-30" dirty="0">
                          <a:effectLst/>
                          <a:latin typeface="Arial" panose="020B0604020202020204" pitchFamily="34" charset="0"/>
                          <a:ea typeface="Arial" panose="020B0604020202020204" pitchFamily="34" charset="0"/>
                        </a:rPr>
                        <a:t>l</a:t>
                      </a:r>
                      <a:r>
                        <a:rPr lang="en-US" sz="900" spc="10" dirty="0">
                          <a:effectLst/>
                          <a:latin typeface="Arial" panose="020B0604020202020204" pitchFamily="34" charset="0"/>
                          <a:ea typeface="Arial" panose="020B0604020202020204" pitchFamily="34" charset="0"/>
                        </a:rPr>
                        <a:t>a</a:t>
                      </a:r>
                      <a:r>
                        <a:rPr lang="en-US" sz="900" dirty="0">
                          <a:effectLst/>
                          <a:latin typeface="Arial" panose="020B0604020202020204" pitchFamily="34" charset="0"/>
                          <a:ea typeface="Arial" panose="020B0604020202020204" pitchFamily="34" charset="0"/>
                        </a:rPr>
                        <a:t>s </a:t>
                      </a:r>
                      <a:r>
                        <a:rPr lang="en-US" sz="900" spc="5" dirty="0">
                          <a:effectLst/>
                          <a:latin typeface="Arial" panose="020B0604020202020204" pitchFamily="34" charset="0"/>
                          <a:ea typeface="Arial" panose="020B0604020202020204" pitchFamily="34" charset="0"/>
                        </a:rPr>
                        <a:t>t</a:t>
                      </a:r>
                      <a:r>
                        <a:rPr lang="en-US" sz="900" spc="10" dirty="0">
                          <a:effectLst/>
                          <a:latin typeface="Arial" panose="020B0604020202020204" pitchFamily="34" charset="0"/>
                          <a:ea typeface="Arial" panose="020B0604020202020204" pitchFamily="34" charset="0"/>
                        </a:rPr>
                        <a:t>e</a:t>
                      </a:r>
                      <a:r>
                        <a:rPr lang="en-US" sz="900" dirty="0">
                          <a:effectLst/>
                          <a:latin typeface="Arial" panose="020B0604020202020204" pitchFamily="34" charset="0"/>
                          <a:ea typeface="Arial" panose="020B0604020202020204" pitchFamily="34" charset="0"/>
                        </a:rPr>
                        <a:t>c</a:t>
                      </a:r>
                      <a:r>
                        <a:rPr lang="en-US" sz="900" spc="-15" dirty="0">
                          <a:effectLst/>
                          <a:latin typeface="Arial" panose="020B0604020202020204" pitchFamily="34" charset="0"/>
                          <a:ea typeface="Arial" panose="020B0604020202020204" pitchFamily="34" charset="0"/>
                        </a:rPr>
                        <a:t>n</a:t>
                      </a:r>
                      <a:r>
                        <a:rPr lang="en-US" sz="900" spc="10" dirty="0">
                          <a:effectLst/>
                          <a:latin typeface="Arial" panose="020B0604020202020204" pitchFamily="34" charset="0"/>
                          <a:ea typeface="Arial" panose="020B0604020202020204" pitchFamily="34" charset="0"/>
                        </a:rPr>
                        <a:t>o</a:t>
                      </a:r>
                      <a:r>
                        <a:rPr lang="en-US" sz="900" spc="-5" dirty="0">
                          <a:effectLst/>
                          <a:latin typeface="Arial" panose="020B0604020202020204" pitchFamily="34" charset="0"/>
                          <a:ea typeface="Arial" panose="020B0604020202020204" pitchFamily="34" charset="0"/>
                        </a:rPr>
                        <a:t>l</a:t>
                      </a:r>
                      <a:r>
                        <a:rPr lang="en-US" sz="900" spc="-15" dirty="0">
                          <a:effectLst/>
                          <a:latin typeface="Arial" panose="020B0604020202020204" pitchFamily="34" charset="0"/>
                          <a:ea typeface="Arial" panose="020B0604020202020204" pitchFamily="34" charset="0"/>
                        </a:rPr>
                        <a:t>o</a:t>
                      </a:r>
                      <a:r>
                        <a:rPr lang="en-US" sz="900" spc="10" dirty="0">
                          <a:effectLst/>
                          <a:latin typeface="Arial" panose="020B0604020202020204" pitchFamily="34" charset="0"/>
                          <a:ea typeface="Arial" panose="020B0604020202020204" pitchFamily="34" charset="0"/>
                        </a:rPr>
                        <a:t>g</a:t>
                      </a:r>
                      <a:r>
                        <a:rPr lang="en-US" sz="900" spc="-20" dirty="0">
                          <a:effectLst/>
                          <a:latin typeface="Arial" panose="020B0604020202020204" pitchFamily="34" charset="0"/>
                          <a:ea typeface="Arial" panose="020B0604020202020204" pitchFamily="34" charset="0"/>
                        </a:rPr>
                        <a:t>í</a:t>
                      </a:r>
                      <a:r>
                        <a:rPr lang="en-US" sz="900" spc="10" dirty="0">
                          <a:effectLst/>
                          <a:latin typeface="Arial" panose="020B0604020202020204" pitchFamily="34" charset="0"/>
                          <a:ea typeface="Arial" panose="020B0604020202020204" pitchFamily="34" charset="0"/>
                        </a:rPr>
                        <a:t>a</a:t>
                      </a:r>
                      <a:r>
                        <a:rPr lang="en-US" sz="900" dirty="0">
                          <a:effectLst/>
                          <a:latin typeface="Arial" panose="020B0604020202020204" pitchFamily="34" charset="0"/>
                          <a:ea typeface="Arial" panose="020B0604020202020204" pitchFamily="34" charset="0"/>
                        </a:rPr>
                        <a:t>s </a:t>
                      </a:r>
                      <a:r>
                        <a:rPr lang="en-US" sz="900" spc="10" dirty="0">
                          <a:effectLst/>
                          <a:latin typeface="Arial" panose="020B0604020202020204" pitchFamily="34" charset="0"/>
                          <a:ea typeface="Arial" panose="020B0604020202020204" pitchFamily="34" charset="0"/>
                        </a:rPr>
                        <a:t>d</a:t>
                      </a:r>
                      <a:r>
                        <a:rPr lang="en-US" sz="900" dirty="0">
                          <a:effectLst/>
                          <a:latin typeface="Arial" panose="020B0604020202020204" pitchFamily="34" charset="0"/>
                          <a:ea typeface="Arial" panose="020B0604020202020204" pitchFamily="34" charset="0"/>
                        </a:rPr>
                        <a:t>e</a:t>
                      </a:r>
                      <a:r>
                        <a:rPr lang="en-US" sz="900" spc="10" dirty="0">
                          <a:effectLst/>
                          <a:latin typeface="Arial" panose="020B0604020202020204" pitchFamily="34" charset="0"/>
                          <a:ea typeface="Arial" panose="020B0604020202020204" pitchFamily="34" charset="0"/>
                        </a:rPr>
                        <a:t> </a:t>
                      </a:r>
                      <a:r>
                        <a:rPr lang="en-US" sz="900" spc="-30" dirty="0">
                          <a:effectLst/>
                          <a:latin typeface="Arial" panose="020B0604020202020204" pitchFamily="34" charset="0"/>
                          <a:ea typeface="Arial" panose="020B0604020202020204" pitchFamily="34" charset="0"/>
                        </a:rPr>
                        <a:t>l</a:t>
                      </a:r>
                      <a:r>
                        <a:rPr lang="en-US" sz="900" dirty="0">
                          <a:effectLst/>
                          <a:latin typeface="Arial" panose="020B0604020202020204" pitchFamily="34" charset="0"/>
                          <a:ea typeface="Arial" panose="020B0604020202020204" pitchFamily="34" charset="0"/>
                        </a:rPr>
                        <a:t>a </a:t>
                      </a:r>
                      <a:r>
                        <a:rPr lang="en-US" sz="900" spc="-5" dirty="0">
                          <a:effectLst/>
                          <a:latin typeface="Arial" panose="020B0604020202020204" pitchFamily="34" charset="0"/>
                          <a:ea typeface="Arial" panose="020B0604020202020204" pitchFamily="34" charset="0"/>
                        </a:rPr>
                        <a:t>i</a:t>
                      </a:r>
                      <a:r>
                        <a:rPr lang="en-US" sz="900" spc="-15" dirty="0">
                          <a:effectLst/>
                          <a:latin typeface="Arial" panose="020B0604020202020204" pitchFamily="34" charset="0"/>
                          <a:ea typeface="Arial" panose="020B0604020202020204" pitchFamily="34" charset="0"/>
                        </a:rPr>
                        <a:t>n</a:t>
                      </a:r>
                      <a:r>
                        <a:rPr lang="en-US" sz="900" spc="30" dirty="0">
                          <a:effectLst/>
                          <a:latin typeface="Arial" panose="020B0604020202020204" pitchFamily="34" charset="0"/>
                          <a:ea typeface="Arial" panose="020B0604020202020204" pitchFamily="34" charset="0"/>
                        </a:rPr>
                        <a:t>f</a:t>
                      </a:r>
                      <a:r>
                        <a:rPr lang="en-US" sz="900" spc="10" dirty="0">
                          <a:effectLst/>
                          <a:latin typeface="Arial" panose="020B0604020202020204" pitchFamily="34" charset="0"/>
                          <a:ea typeface="Arial" panose="020B0604020202020204" pitchFamily="34" charset="0"/>
                        </a:rPr>
                        <a:t>o</a:t>
                      </a:r>
                      <a:r>
                        <a:rPr lang="en-US" sz="900" spc="-10" dirty="0">
                          <a:effectLst/>
                          <a:latin typeface="Arial" panose="020B0604020202020204" pitchFamily="34" charset="0"/>
                          <a:ea typeface="Arial" panose="020B0604020202020204" pitchFamily="34" charset="0"/>
                        </a:rPr>
                        <a:t>rm</a:t>
                      </a:r>
                      <a:r>
                        <a:rPr lang="en-US" sz="900" spc="10" dirty="0">
                          <a:effectLst/>
                          <a:latin typeface="Arial" panose="020B0604020202020204" pitchFamily="34" charset="0"/>
                          <a:ea typeface="Arial" panose="020B0604020202020204" pitchFamily="34" charset="0"/>
                        </a:rPr>
                        <a:t>a</a:t>
                      </a:r>
                      <a:r>
                        <a:rPr lang="en-US" sz="900" dirty="0">
                          <a:effectLst/>
                          <a:latin typeface="Arial" panose="020B0604020202020204" pitchFamily="34" charset="0"/>
                          <a:ea typeface="Arial" panose="020B0604020202020204" pitchFamily="34" charset="0"/>
                        </a:rPr>
                        <a:t>c</a:t>
                      </a:r>
                      <a:r>
                        <a:rPr lang="en-US" sz="900" spc="-30" dirty="0">
                          <a:effectLst/>
                          <a:latin typeface="Arial" panose="020B0604020202020204" pitchFamily="34" charset="0"/>
                          <a:ea typeface="Arial" panose="020B0604020202020204" pitchFamily="34" charset="0"/>
                        </a:rPr>
                        <a:t>i</a:t>
                      </a:r>
                      <a:r>
                        <a:rPr lang="en-US" sz="900" spc="10" dirty="0">
                          <a:effectLst/>
                          <a:latin typeface="Arial" panose="020B0604020202020204" pitchFamily="34" charset="0"/>
                          <a:ea typeface="Arial" panose="020B0604020202020204" pitchFamily="34" charset="0"/>
                        </a:rPr>
                        <a:t>ó</a:t>
                      </a:r>
                      <a:r>
                        <a:rPr lang="en-US" sz="900" dirty="0">
                          <a:effectLst/>
                          <a:latin typeface="Arial" panose="020B0604020202020204" pitchFamily="34" charset="0"/>
                          <a:ea typeface="Arial" panose="020B0604020202020204" pitchFamily="34" charset="0"/>
                        </a:rPr>
                        <a:t>n</a:t>
                      </a:r>
                      <a:r>
                        <a:rPr lang="en-US" sz="900" spc="10" dirty="0">
                          <a:effectLst/>
                          <a:latin typeface="Arial" panose="020B0604020202020204" pitchFamily="34" charset="0"/>
                          <a:ea typeface="Arial" panose="020B0604020202020204" pitchFamily="34" charset="0"/>
                        </a:rPr>
                        <a:t> </a:t>
                      </a:r>
                      <a:r>
                        <a:rPr lang="en-US" sz="900" dirty="0">
                          <a:effectLst/>
                          <a:latin typeface="Arial" panose="020B0604020202020204" pitchFamily="34" charset="0"/>
                          <a:ea typeface="Arial" panose="020B0604020202020204" pitchFamily="34" charset="0"/>
                        </a:rPr>
                        <a:t>y </a:t>
                      </a:r>
                      <a:r>
                        <a:rPr lang="en-US" sz="900" spc="-30" dirty="0">
                          <a:effectLst/>
                          <a:latin typeface="Arial" panose="020B0604020202020204" pitchFamily="34" charset="0"/>
                          <a:ea typeface="Arial" panose="020B0604020202020204" pitchFamily="34" charset="0"/>
                        </a:rPr>
                        <a:t>l</a:t>
                      </a:r>
                      <a:r>
                        <a:rPr lang="en-US" sz="900" dirty="0">
                          <a:effectLst/>
                          <a:latin typeface="Arial" panose="020B0604020202020204" pitchFamily="34" charset="0"/>
                          <a:ea typeface="Arial" panose="020B0604020202020204" pitchFamily="34" charset="0"/>
                        </a:rPr>
                        <a:t>a c</a:t>
                      </a:r>
                      <a:r>
                        <a:rPr lang="en-US" sz="900" spc="10" dirty="0">
                          <a:effectLst/>
                          <a:latin typeface="Arial" panose="020B0604020202020204" pitchFamily="34" charset="0"/>
                          <a:ea typeface="Arial" panose="020B0604020202020204" pitchFamily="34" charset="0"/>
                        </a:rPr>
                        <a:t>o</a:t>
                      </a:r>
                      <a:r>
                        <a:rPr lang="en-US" sz="900" spc="-10" dirty="0">
                          <a:effectLst/>
                          <a:latin typeface="Arial" panose="020B0604020202020204" pitchFamily="34" charset="0"/>
                          <a:ea typeface="Arial" panose="020B0604020202020204" pitchFamily="34" charset="0"/>
                        </a:rPr>
                        <a:t>m</a:t>
                      </a:r>
                      <a:r>
                        <a:rPr lang="en-US" sz="900" spc="10" dirty="0">
                          <a:effectLst/>
                          <a:latin typeface="Arial" panose="020B0604020202020204" pitchFamily="34" charset="0"/>
                          <a:ea typeface="Arial" panose="020B0604020202020204" pitchFamily="34" charset="0"/>
                        </a:rPr>
                        <a:t>un</a:t>
                      </a:r>
                      <a:r>
                        <a:rPr lang="en-US" sz="900" spc="-5" dirty="0">
                          <a:effectLst/>
                          <a:latin typeface="Arial" panose="020B0604020202020204" pitchFamily="34" charset="0"/>
                          <a:ea typeface="Arial" panose="020B0604020202020204" pitchFamily="34" charset="0"/>
                        </a:rPr>
                        <a:t>i</a:t>
                      </a:r>
                      <a:r>
                        <a:rPr lang="en-US" sz="900" spc="-25" dirty="0">
                          <a:effectLst/>
                          <a:latin typeface="Arial" panose="020B0604020202020204" pitchFamily="34" charset="0"/>
                          <a:ea typeface="Arial" panose="020B0604020202020204" pitchFamily="34" charset="0"/>
                        </a:rPr>
                        <a:t>c</a:t>
                      </a:r>
                      <a:r>
                        <a:rPr lang="en-US" sz="900" spc="10" dirty="0">
                          <a:effectLst/>
                          <a:latin typeface="Arial" panose="020B0604020202020204" pitchFamily="34" charset="0"/>
                          <a:ea typeface="Arial" panose="020B0604020202020204" pitchFamily="34" charset="0"/>
                        </a:rPr>
                        <a:t>a</a:t>
                      </a:r>
                      <a:r>
                        <a:rPr lang="en-US" sz="900" dirty="0">
                          <a:effectLst/>
                          <a:latin typeface="Arial" panose="020B0604020202020204" pitchFamily="34" charset="0"/>
                          <a:ea typeface="Arial" panose="020B0604020202020204" pitchFamily="34" charset="0"/>
                        </a:rPr>
                        <a:t>c</a:t>
                      </a:r>
                      <a:r>
                        <a:rPr lang="en-US" sz="900" spc="-5" dirty="0">
                          <a:effectLst/>
                          <a:latin typeface="Arial" panose="020B0604020202020204" pitchFamily="34" charset="0"/>
                          <a:ea typeface="Arial" panose="020B0604020202020204" pitchFamily="34" charset="0"/>
                        </a:rPr>
                        <a:t>i</a:t>
                      </a:r>
                      <a:r>
                        <a:rPr lang="en-US" sz="900" spc="-15" dirty="0">
                          <a:effectLst/>
                          <a:latin typeface="Arial" panose="020B0604020202020204" pitchFamily="34" charset="0"/>
                          <a:ea typeface="Arial" panose="020B0604020202020204" pitchFamily="34" charset="0"/>
                        </a:rPr>
                        <a:t>ó</a:t>
                      </a:r>
                      <a:r>
                        <a:rPr lang="en-US" sz="900" dirty="0">
                          <a:effectLst/>
                          <a:latin typeface="Arial" panose="020B0604020202020204" pitchFamily="34" charset="0"/>
                          <a:ea typeface="Arial" panose="020B0604020202020204" pitchFamily="34" charset="0"/>
                        </a:rPr>
                        <a:t>n</a:t>
                      </a:r>
                      <a:endParaRPr lang="es-MX" sz="900" dirty="0">
                        <a:effectLst/>
                        <a:latin typeface="Times New Roman" panose="02020603050405020304" pitchFamily="18" charset="0"/>
                        <a:ea typeface="Times New Roman" panose="02020603050405020304" pitchFamily="18" charset="0"/>
                      </a:endParaRPr>
                    </a:p>
                    <a:p>
                      <a:pPr marL="63500" marR="40005" algn="just">
                        <a:spcAft>
                          <a:spcPts val="0"/>
                        </a:spcAft>
                      </a:pPr>
                      <a:r>
                        <a:rPr lang="en-US" sz="900" spc="10" dirty="0">
                          <a:effectLst/>
                          <a:latin typeface="Arial" panose="020B0604020202020204" pitchFamily="34" charset="0"/>
                          <a:ea typeface="Arial" panose="020B0604020202020204" pitchFamily="34" charset="0"/>
                        </a:rPr>
                        <a:t>pa</a:t>
                      </a:r>
                      <a:r>
                        <a:rPr lang="en-US" sz="900" spc="-10" dirty="0">
                          <a:effectLst/>
                          <a:latin typeface="Arial" panose="020B0604020202020204" pitchFamily="34" charset="0"/>
                          <a:ea typeface="Arial" panose="020B0604020202020204" pitchFamily="34" charset="0"/>
                        </a:rPr>
                        <a:t>r</a:t>
                      </a:r>
                      <a:r>
                        <a:rPr lang="en-US" sz="900" dirty="0">
                          <a:effectLst/>
                          <a:latin typeface="Arial" panose="020B0604020202020204" pitchFamily="34" charset="0"/>
                          <a:ea typeface="Arial" panose="020B0604020202020204" pitchFamily="34" charset="0"/>
                        </a:rPr>
                        <a:t>a </a:t>
                      </a:r>
                      <a:r>
                        <a:rPr lang="en-US" sz="900" spc="10" dirty="0">
                          <a:effectLst/>
                          <a:latin typeface="Arial" panose="020B0604020202020204" pitchFamily="34" charset="0"/>
                          <a:ea typeface="Arial" panose="020B0604020202020204" pitchFamily="34" charset="0"/>
                        </a:rPr>
                        <a:t>ob</a:t>
                      </a:r>
                      <a:r>
                        <a:rPr lang="en-US" sz="900" spc="-20" dirty="0">
                          <a:effectLst/>
                          <a:latin typeface="Arial" panose="020B0604020202020204" pitchFamily="34" charset="0"/>
                          <a:ea typeface="Arial" panose="020B0604020202020204" pitchFamily="34" charset="0"/>
                        </a:rPr>
                        <a:t>t</a:t>
                      </a:r>
                      <a:r>
                        <a:rPr lang="en-US" sz="900" spc="10" dirty="0">
                          <a:effectLst/>
                          <a:latin typeface="Arial" panose="020B0604020202020204" pitchFamily="34" charset="0"/>
                          <a:ea typeface="Arial" panose="020B0604020202020204" pitchFamily="34" charset="0"/>
                        </a:rPr>
                        <a:t>e</a:t>
                      </a:r>
                      <a:r>
                        <a:rPr lang="en-US" sz="900" spc="-15" dirty="0">
                          <a:effectLst/>
                          <a:latin typeface="Arial" panose="020B0604020202020204" pitchFamily="34" charset="0"/>
                          <a:ea typeface="Arial" panose="020B0604020202020204" pitchFamily="34" charset="0"/>
                        </a:rPr>
                        <a:t>n</a:t>
                      </a:r>
                      <a:r>
                        <a:rPr lang="en-US" sz="900" spc="10" dirty="0">
                          <a:effectLst/>
                          <a:latin typeface="Arial" panose="020B0604020202020204" pitchFamily="34" charset="0"/>
                          <a:ea typeface="Arial" panose="020B0604020202020204" pitchFamily="34" charset="0"/>
                        </a:rPr>
                        <a:t>e</a:t>
                      </a:r>
                      <a:r>
                        <a:rPr lang="en-US" sz="900" dirty="0">
                          <a:effectLst/>
                          <a:latin typeface="Arial" panose="020B0604020202020204" pitchFamily="34" charset="0"/>
                          <a:ea typeface="Arial" panose="020B0604020202020204" pitchFamily="34" charset="0"/>
                        </a:rPr>
                        <a:t>r </a:t>
                      </a:r>
                      <a:r>
                        <a:rPr lang="en-US" sz="900" spc="-5" dirty="0">
                          <a:effectLst/>
                          <a:latin typeface="Arial" panose="020B0604020202020204" pitchFamily="34" charset="0"/>
                          <a:ea typeface="Arial" panose="020B0604020202020204" pitchFamily="34" charset="0"/>
                        </a:rPr>
                        <a:t>i</a:t>
                      </a:r>
                      <a:r>
                        <a:rPr lang="en-US" sz="900" spc="-15" dirty="0">
                          <a:effectLst/>
                          <a:latin typeface="Arial" panose="020B0604020202020204" pitchFamily="34" charset="0"/>
                          <a:ea typeface="Arial" panose="020B0604020202020204" pitchFamily="34" charset="0"/>
                        </a:rPr>
                        <a:t>n</a:t>
                      </a:r>
                      <a:r>
                        <a:rPr lang="en-US" sz="900" spc="30" dirty="0">
                          <a:effectLst/>
                          <a:latin typeface="Arial" panose="020B0604020202020204" pitchFamily="34" charset="0"/>
                          <a:ea typeface="Arial" panose="020B0604020202020204" pitchFamily="34" charset="0"/>
                        </a:rPr>
                        <a:t>f</a:t>
                      </a:r>
                      <a:r>
                        <a:rPr lang="en-US" sz="900" spc="10" dirty="0">
                          <a:effectLst/>
                          <a:latin typeface="Arial" panose="020B0604020202020204" pitchFamily="34" charset="0"/>
                          <a:ea typeface="Arial" panose="020B0604020202020204" pitchFamily="34" charset="0"/>
                        </a:rPr>
                        <a:t>o</a:t>
                      </a:r>
                      <a:r>
                        <a:rPr lang="en-US" sz="900" spc="-10" dirty="0">
                          <a:effectLst/>
                          <a:latin typeface="Arial" panose="020B0604020202020204" pitchFamily="34" charset="0"/>
                          <a:ea typeface="Arial" panose="020B0604020202020204" pitchFamily="34" charset="0"/>
                        </a:rPr>
                        <a:t>rm</a:t>
                      </a:r>
                      <a:r>
                        <a:rPr lang="en-US" sz="900" spc="10" dirty="0">
                          <a:effectLst/>
                          <a:latin typeface="Arial" panose="020B0604020202020204" pitchFamily="34" charset="0"/>
                          <a:ea typeface="Arial" panose="020B0604020202020204" pitchFamily="34" charset="0"/>
                        </a:rPr>
                        <a:t>a</a:t>
                      </a:r>
                      <a:r>
                        <a:rPr lang="en-US" sz="900" dirty="0">
                          <a:effectLst/>
                          <a:latin typeface="Arial" panose="020B0604020202020204" pitchFamily="34" charset="0"/>
                          <a:ea typeface="Arial" panose="020B0604020202020204" pitchFamily="34" charset="0"/>
                        </a:rPr>
                        <a:t>c</a:t>
                      </a:r>
                      <a:r>
                        <a:rPr lang="en-US" sz="900" spc="-30" dirty="0">
                          <a:effectLst/>
                          <a:latin typeface="Arial" panose="020B0604020202020204" pitchFamily="34" charset="0"/>
                          <a:ea typeface="Arial" panose="020B0604020202020204" pitchFamily="34" charset="0"/>
                        </a:rPr>
                        <a:t>i</a:t>
                      </a:r>
                      <a:r>
                        <a:rPr lang="en-US" sz="900" spc="10" dirty="0">
                          <a:effectLst/>
                          <a:latin typeface="Arial" panose="020B0604020202020204" pitchFamily="34" charset="0"/>
                          <a:ea typeface="Arial" panose="020B0604020202020204" pitchFamily="34" charset="0"/>
                        </a:rPr>
                        <a:t>ó</a:t>
                      </a:r>
                      <a:r>
                        <a:rPr lang="en-US" sz="900" dirty="0">
                          <a:effectLst/>
                          <a:latin typeface="Arial" panose="020B0604020202020204" pitchFamily="34" charset="0"/>
                          <a:ea typeface="Arial" panose="020B0604020202020204" pitchFamily="34" charset="0"/>
                        </a:rPr>
                        <a:t>n y </a:t>
                      </a:r>
                      <a:r>
                        <a:rPr lang="en-US" sz="900" spc="10" dirty="0">
                          <a:effectLst/>
                          <a:latin typeface="Arial" panose="020B0604020202020204" pitchFamily="34" charset="0"/>
                          <a:ea typeface="Arial" panose="020B0604020202020204" pitchFamily="34" charset="0"/>
                        </a:rPr>
                        <a:t>e</a:t>
                      </a:r>
                      <a:r>
                        <a:rPr lang="en-US" sz="900" dirty="0">
                          <a:effectLst/>
                          <a:latin typeface="Arial" panose="020B0604020202020204" pitchFamily="34" charset="0"/>
                          <a:ea typeface="Arial" panose="020B0604020202020204" pitchFamily="34" charset="0"/>
                        </a:rPr>
                        <a:t>x</a:t>
                      </a:r>
                      <a:r>
                        <a:rPr lang="en-US" sz="900" spc="10" dirty="0">
                          <a:effectLst/>
                          <a:latin typeface="Arial" panose="020B0604020202020204" pitchFamily="34" charset="0"/>
                          <a:ea typeface="Arial" panose="020B0604020202020204" pitchFamily="34" charset="0"/>
                        </a:rPr>
                        <a:t>p</a:t>
                      </a:r>
                      <a:r>
                        <a:rPr lang="en-US" sz="900" spc="-10" dirty="0">
                          <a:effectLst/>
                          <a:latin typeface="Arial" panose="020B0604020202020204" pitchFamily="34" charset="0"/>
                          <a:ea typeface="Arial" panose="020B0604020202020204" pitchFamily="34" charset="0"/>
                        </a:rPr>
                        <a:t>r</a:t>
                      </a:r>
                      <a:r>
                        <a:rPr lang="en-US" sz="900" spc="10" dirty="0">
                          <a:effectLst/>
                          <a:latin typeface="Arial" panose="020B0604020202020204" pitchFamily="34" charset="0"/>
                          <a:ea typeface="Arial" panose="020B0604020202020204" pitchFamily="34" charset="0"/>
                        </a:rPr>
                        <a:t>e</a:t>
                      </a:r>
                      <a:r>
                        <a:rPr lang="en-US" sz="900" spc="-25" dirty="0">
                          <a:effectLst/>
                          <a:latin typeface="Arial" panose="020B0604020202020204" pitchFamily="34" charset="0"/>
                          <a:ea typeface="Arial" panose="020B0604020202020204" pitchFamily="34" charset="0"/>
                        </a:rPr>
                        <a:t>s</a:t>
                      </a:r>
                      <a:r>
                        <a:rPr lang="en-US" sz="900" spc="10" dirty="0">
                          <a:effectLst/>
                          <a:latin typeface="Arial" panose="020B0604020202020204" pitchFamily="34" charset="0"/>
                          <a:ea typeface="Arial" panose="020B0604020202020204" pitchFamily="34" charset="0"/>
                        </a:rPr>
                        <a:t>a</a:t>
                      </a:r>
                      <a:r>
                        <a:rPr lang="en-US" sz="900" dirty="0">
                          <a:effectLst/>
                          <a:latin typeface="Arial" panose="020B0604020202020204" pitchFamily="34" charset="0"/>
                          <a:ea typeface="Arial" panose="020B0604020202020204" pitchFamily="34" charset="0"/>
                        </a:rPr>
                        <a:t>r </a:t>
                      </a:r>
                      <a:r>
                        <a:rPr lang="en-US" sz="900" spc="-5" dirty="0">
                          <a:effectLst/>
                          <a:latin typeface="Arial" panose="020B0604020202020204" pitchFamily="34" charset="0"/>
                          <a:ea typeface="Arial" panose="020B0604020202020204" pitchFamily="34" charset="0"/>
                        </a:rPr>
                        <a:t>i</a:t>
                      </a:r>
                      <a:r>
                        <a:rPr lang="en-US" sz="900" spc="-15" dirty="0">
                          <a:effectLst/>
                          <a:latin typeface="Arial" panose="020B0604020202020204" pitchFamily="34" charset="0"/>
                          <a:ea typeface="Arial" panose="020B0604020202020204" pitchFamily="34" charset="0"/>
                        </a:rPr>
                        <a:t>d</a:t>
                      </a:r>
                      <a:r>
                        <a:rPr lang="en-US" sz="900" spc="10" dirty="0">
                          <a:effectLst/>
                          <a:latin typeface="Arial" panose="020B0604020202020204" pitchFamily="34" charset="0"/>
                          <a:ea typeface="Arial" panose="020B0604020202020204" pitchFamily="34" charset="0"/>
                        </a:rPr>
                        <a:t>ea</a:t>
                      </a:r>
                      <a:r>
                        <a:rPr lang="en-US" sz="900" spc="-25" dirty="0">
                          <a:effectLst/>
                          <a:latin typeface="Arial" panose="020B0604020202020204" pitchFamily="34" charset="0"/>
                          <a:ea typeface="Arial" panose="020B0604020202020204" pitchFamily="34" charset="0"/>
                        </a:rPr>
                        <a:t>s</a:t>
                      </a:r>
                      <a:r>
                        <a:rPr lang="en-US" sz="900" dirty="0">
                          <a:effectLst/>
                          <a:latin typeface="Arial" panose="020B0604020202020204" pitchFamily="34" charset="0"/>
                          <a:ea typeface="Arial" panose="020B0604020202020204" pitchFamily="34" charset="0"/>
                        </a:rPr>
                        <a:t>.</a:t>
                      </a:r>
                      <a:endParaRPr lang="es-MX" sz="900" dirty="0">
                        <a:effectLst/>
                        <a:latin typeface="Times New Roman" panose="02020603050405020304" pitchFamily="18" charset="0"/>
                        <a:ea typeface="Times New Roman" panose="02020603050405020304" pitchFamily="18" charset="0"/>
                      </a:endParaRPr>
                    </a:p>
                    <a:p>
                      <a:pPr>
                        <a:lnSpc>
                          <a:spcPts val="500"/>
                        </a:lnSpc>
                        <a:spcBef>
                          <a:spcPts val="35"/>
                        </a:spcBef>
                        <a:spcAft>
                          <a:spcPts val="0"/>
                        </a:spcAft>
                      </a:pPr>
                      <a:r>
                        <a:rPr lang="en-US" sz="900" dirty="0">
                          <a:effectLst/>
                          <a:latin typeface="Times New Roman" panose="02020603050405020304" pitchFamily="18" charset="0"/>
                          <a:ea typeface="Times New Roman" panose="02020603050405020304" pitchFamily="18" charset="0"/>
                        </a:rPr>
                        <a:t> </a:t>
                      </a:r>
                      <a:endParaRPr lang="es-MX" sz="900" dirty="0">
                        <a:effectLst/>
                        <a:latin typeface="Times New Roman" panose="02020603050405020304" pitchFamily="18" charset="0"/>
                        <a:ea typeface="Times New Roman" panose="02020603050405020304" pitchFamily="18" charset="0"/>
                      </a:endParaRPr>
                    </a:p>
                    <a:p>
                      <a:pPr marL="63500" marR="41275">
                        <a:spcAft>
                          <a:spcPts val="0"/>
                        </a:spcAft>
                      </a:pPr>
                      <a:r>
                        <a:rPr lang="en-US" sz="900" b="1" spc="10" dirty="0">
                          <a:effectLst/>
                          <a:latin typeface="Arial" panose="020B0604020202020204" pitchFamily="34" charset="0"/>
                          <a:ea typeface="Arial" panose="020B0604020202020204" pitchFamily="34" charset="0"/>
                        </a:rPr>
                        <a:t>5</a:t>
                      </a:r>
                      <a:r>
                        <a:rPr lang="en-US" sz="900" b="1" dirty="0">
                          <a:effectLst/>
                          <a:latin typeface="Arial" panose="020B0604020202020204" pitchFamily="34" charset="0"/>
                          <a:ea typeface="Arial" panose="020B0604020202020204" pitchFamily="34" charset="0"/>
                        </a:rPr>
                        <a:t>.        </a:t>
                      </a:r>
                      <a:r>
                        <a:rPr lang="en-US" sz="900" b="1" spc="120" dirty="0">
                          <a:effectLst/>
                          <a:latin typeface="Arial" panose="020B0604020202020204" pitchFamily="34" charset="0"/>
                          <a:ea typeface="Arial" panose="020B0604020202020204" pitchFamily="34" charset="0"/>
                        </a:rPr>
                        <a:t> </a:t>
                      </a:r>
                      <a:r>
                        <a:rPr lang="en-US" sz="900" spc="-30" dirty="0">
                          <a:effectLst/>
                          <a:latin typeface="Arial" panose="020B0604020202020204" pitchFamily="34" charset="0"/>
                          <a:ea typeface="Arial" panose="020B0604020202020204" pitchFamily="34" charset="0"/>
                        </a:rPr>
                        <a:t>D</a:t>
                      </a:r>
                      <a:r>
                        <a:rPr lang="en-US" sz="900" spc="10" dirty="0">
                          <a:effectLst/>
                          <a:latin typeface="Arial" panose="020B0604020202020204" pitchFamily="34" charset="0"/>
                          <a:ea typeface="Arial" panose="020B0604020202020204" pitchFamily="34" charset="0"/>
                        </a:rPr>
                        <a:t>e</a:t>
                      </a:r>
                      <a:r>
                        <a:rPr lang="en-US" sz="900" dirty="0">
                          <a:effectLst/>
                          <a:latin typeface="Arial" panose="020B0604020202020204" pitchFamily="34" charset="0"/>
                          <a:ea typeface="Arial" panose="020B0604020202020204" pitchFamily="34" charset="0"/>
                        </a:rPr>
                        <a:t>s</a:t>
                      </a:r>
                      <a:r>
                        <a:rPr lang="en-US" sz="900" spc="10" dirty="0">
                          <a:effectLst/>
                          <a:latin typeface="Arial" panose="020B0604020202020204" pitchFamily="34" charset="0"/>
                          <a:ea typeface="Arial" panose="020B0604020202020204" pitchFamily="34" charset="0"/>
                        </a:rPr>
                        <a:t>a</a:t>
                      </a:r>
                      <a:r>
                        <a:rPr lang="en-US" sz="900" spc="-10" dirty="0">
                          <a:effectLst/>
                          <a:latin typeface="Arial" panose="020B0604020202020204" pitchFamily="34" charset="0"/>
                          <a:ea typeface="Arial" panose="020B0604020202020204" pitchFamily="34" charset="0"/>
                        </a:rPr>
                        <a:t>rr</a:t>
                      </a:r>
                      <a:r>
                        <a:rPr lang="en-US" sz="900" spc="10" dirty="0">
                          <a:effectLst/>
                          <a:latin typeface="Arial" panose="020B0604020202020204" pitchFamily="34" charset="0"/>
                          <a:ea typeface="Arial" panose="020B0604020202020204" pitchFamily="34" charset="0"/>
                        </a:rPr>
                        <a:t>o</a:t>
                      </a:r>
                      <a:r>
                        <a:rPr lang="en-US" sz="900" spc="-5" dirty="0">
                          <a:effectLst/>
                          <a:latin typeface="Arial" panose="020B0604020202020204" pitchFamily="34" charset="0"/>
                          <a:ea typeface="Arial" panose="020B0604020202020204" pitchFamily="34" charset="0"/>
                        </a:rPr>
                        <a:t>l</a:t>
                      </a:r>
                      <a:r>
                        <a:rPr lang="en-US" sz="900" spc="-30" dirty="0">
                          <a:effectLst/>
                          <a:latin typeface="Arial" panose="020B0604020202020204" pitchFamily="34" charset="0"/>
                          <a:ea typeface="Arial" panose="020B0604020202020204" pitchFamily="34" charset="0"/>
                        </a:rPr>
                        <a:t>l</a:t>
                      </a:r>
                      <a:r>
                        <a:rPr lang="en-US" sz="900" dirty="0">
                          <a:effectLst/>
                          <a:latin typeface="Arial" panose="020B0604020202020204" pitchFamily="34" charset="0"/>
                          <a:ea typeface="Arial" panose="020B0604020202020204" pitchFamily="34" charset="0"/>
                        </a:rPr>
                        <a:t>a </a:t>
                      </a:r>
                      <a:r>
                        <a:rPr lang="en-US" sz="900" spc="-5" dirty="0">
                          <a:effectLst/>
                          <a:latin typeface="Arial" panose="020B0604020202020204" pitchFamily="34" charset="0"/>
                          <a:ea typeface="Arial" panose="020B0604020202020204" pitchFamily="34" charset="0"/>
                        </a:rPr>
                        <a:t>i</a:t>
                      </a:r>
                      <a:r>
                        <a:rPr lang="en-US" sz="900" spc="10" dirty="0">
                          <a:effectLst/>
                          <a:latin typeface="Arial" panose="020B0604020202020204" pitchFamily="34" charset="0"/>
                          <a:ea typeface="Arial" panose="020B0604020202020204" pitchFamily="34" charset="0"/>
                        </a:rPr>
                        <a:t>nno</a:t>
                      </a:r>
                      <a:r>
                        <a:rPr lang="en-US" sz="900" spc="-25" dirty="0">
                          <a:effectLst/>
                          <a:latin typeface="Arial" panose="020B0604020202020204" pitchFamily="34" charset="0"/>
                          <a:ea typeface="Arial" panose="020B0604020202020204" pitchFamily="34" charset="0"/>
                        </a:rPr>
                        <a:t>v</a:t>
                      </a:r>
                      <a:r>
                        <a:rPr lang="en-US" sz="900" spc="10" dirty="0">
                          <a:effectLst/>
                          <a:latin typeface="Arial" panose="020B0604020202020204" pitchFamily="34" charset="0"/>
                          <a:ea typeface="Arial" panose="020B0604020202020204" pitchFamily="34" charset="0"/>
                        </a:rPr>
                        <a:t>a</a:t>
                      </a:r>
                      <a:r>
                        <a:rPr lang="en-US" sz="900" dirty="0">
                          <a:effectLst/>
                          <a:latin typeface="Arial" panose="020B0604020202020204" pitchFamily="34" charset="0"/>
                          <a:ea typeface="Arial" panose="020B0604020202020204" pitchFamily="34" charset="0"/>
                        </a:rPr>
                        <a:t>c</a:t>
                      </a:r>
                      <a:r>
                        <a:rPr lang="en-US" sz="900" spc="-5" dirty="0">
                          <a:effectLst/>
                          <a:latin typeface="Arial" panose="020B0604020202020204" pitchFamily="34" charset="0"/>
                          <a:ea typeface="Arial" panose="020B0604020202020204" pitchFamily="34" charset="0"/>
                        </a:rPr>
                        <a:t>i</a:t>
                      </a:r>
                      <a:r>
                        <a:rPr lang="en-US" sz="900" spc="-15" dirty="0">
                          <a:effectLst/>
                          <a:latin typeface="Arial" panose="020B0604020202020204" pitchFamily="34" charset="0"/>
                          <a:ea typeface="Arial" panose="020B0604020202020204" pitchFamily="34" charset="0"/>
                        </a:rPr>
                        <a:t>o</a:t>
                      </a:r>
                      <a:r>
                        <a:rPr lang="en-US" sz="900" spc="10" dirty="0">
                          <a:effectLst/>
                          <a:latin typeface="Arial" panose="020B0604020202020204" pitchFamily="34" charset="0"/>
                          <a:ea typeface="Arial" panose="020B0604020202020204" pitchFamily="34" charset="0"/>
                        </a:rPr>
                        <a:t>ne</a:t>
                      </a:r>
                      <a:r>
                        <a:rPr lang="en-US" sz="900" dirty="0">
                          <a:effectLst/>
                          <a:latin typeface="Arial" panose="020B0604020202020204" pitchFamily="34" charset="0"/>
                          <a:ea typeface="Arial" panose="020B0604020202020204" pitchFamily="34" charset="0"/>
                        </a:rPr>
                        <a:t>s    </a:t>
                      </a:r>
                      <a:r>
                        <a:rPr lang="en-US" sz="900" spc="250" dirty="0">
                          <a:effectLst/>
                          <a:latin typeface="Arial" panose="020B0604020202020204" pitchFamily="34" charset="0"/>
                          <a:ea typeface="Arial" panose="020B0604020202020204" pitchFamily="34" charset="0"/>
                        </a:rPr>
                        <a:t> </a:t>
                      </a:r>
                      <a:r>
                        <a:rPr lang="en-US" sz="900" dirty="0">
                          <a:effectLst/>
                          <a:latin typeface="Arial" panose="020B0604020202020204" pitchFamily="34" charset="0"/>
                          <a:ea typeface="Arial" panose="020B0604020202020204" pitchFamily="34" charset="0"/>
                        </a:rPr>
                        <a:t>y </a:t>
                      </a:r>
                      <a:r>
                        <a:rPr lang="en-US" sz="900" spc="10" dirty="0">
                          <a:effectLst/>
                          <a:latin typeface="Arial" panose="020B0604020202020204" pitchFamily="34" charset="0"/>
                          <a:ea typeface="Arial" panose="020B0604020202020204" pitchFamily="34" charset="0"/>
                        </a:rPr>
                        <a:t>p</a:t>
                      </a:r>
                      <a:r>
                        <a:rPr lang="en-US" sz="900" spc="-10" dirty="0">
                          <a:effectLst/>
                          <a:latin typeface="Arial" panose="020B0604020202020204" pitchFamily="34" charset="0"/>
                          <a:ea typeface="Arial" panose="020B0604020202020204" pitchFamily="34" charset="0"/>
                        </a:rPr>
                        <a:t>r</a:t>
                      </a:r>
                      <a:r>
                        <a:rPr lang="en-US" sz="900" spc="10" dirty="0">
                          <a:effectLst/>
                          <a:latin typeface="Arial" panose="020B0604020202020204" pitchFamily="34" charset="0"/>
                          <a:ea typeface="Arial" panose="020B0604020202020204" pitchFamily="34" charset="0"/>
                        </a:rPr>
                        <a:t>o</a:t>
                      </a:r>
                      <a:r>
                        <a:rPr lang="en-US" sz="900" spc="-15" dirty="0">
                          <a:effectLst/>
                          <a:latin typeface="Arial" panose="020B0604020202020204" pitchFamily="34" charset="0"/>
                          <a:ea typeface="Arial" panose="020B0604020202020204" pitchFamily="34" charset="0"/>
                        </a:rPr>
                        <a:t>p</a:t>
                      </a:r>
                      <a:r>
                        <a:rPr lang="en-US" sz="900" spc="10" dirty="0">
                          <a:effectLst/>
                          <a:latin typeface="Arial" panose="020B0604020202020204" pitchFamily="34" charset="0"/>
                          <a:ea typeface="Arial" panose="020B0604020202020204" pitchFamily="34" charset="0"/>
                        </a:rPr>
                        <a:t>o</a:t>
                      </a:r>
                      <a:r>
                        <a:rPr lang="en-US" sz="900" spc="-15" dirty="0">
                          <a:effectLst/>
                          <a:latin typeface="Arial" panose="020B0604020202020204" pitchFamily="34" charset="0"/>
                          <a:ea typeface="Arial" panose="020B0604020202020204" pitchFamily="34" charset="0"/>
                        </a:rPr>
                        <a:t>n</a:t>
                      </a:r>
                      <a:r>
                        <a:rPr lang="en-US" sz="900" dirty="0">
                          <a:effectLst/>
                          <a:latin typeface="Arial" panose="020B0604020202020204" pitchFamily="34" charset="0"/>
                          <a:ea typeface="Arial" panose="020B0604020202020204" pitchFamily="34" charset="0"/>
                        </a:rPr>
                        <a:t>e s</a:t>
                      </a:r>
                      <a:r>
                        <a:rPr lang="en-US" sz="900" spc="10" dirty="0">
                          <a:effectLst/>
                          <a:latin typeface="Arial" panose="020B0604020202020204" pitchFamily="34" charset="0"/>
                          <a:ea typeface="Arial" panose="020B0604020202020204" pitchFamily="34" charset="0"/>
                        </a:rPr>
                        <a:t>o</a:t>
                      </a:r>
                      <a:r>
                        <a:rPr lang="en-US" sz="900" spc="-5" dirty="0">
                          <a:effectLst/>
                          <a:latin typeface="Arial" panose="020B0604020202020204" pitchFamily="34" charset="0"/>
                          <a:ea typeface="Arial" panose="020B0604020202020204" pitchFamily="34" charset="0"/>
                        </a:rPr>
                        <a:t>l</a:t>
                      </a:r>
                      <a:r>
                        <a:rPr lang="en-US" sz="900" spc="10" dirty="0">
                          <a:effectLst/>
                          <a:latin typeface="Arial" panose="020B0604020202020204" pitchFamily="34" charset="0"/>
                          <a:ea typeface="Arial" panose="020B0604020202020204" pitchFamily="34" charset="0"/>
                        </a:rPr>
                        <a:t>u</a:t>
                      </a:r>
                      <a:r>
                        <a:rPr lang="en-US" sz="900" dirty="0">
                          <a:effectLst/>
                          <a:latin typeface="Arial" panose="020B0604020202020204" pitchFamily="34" charset="0"/>
                          <a:ea typeface="Arial" panose="020B0604020202020204" pitchFamily="34" charset="0"/>
                        </a:rPr>
                        <a:t>c</a:t>
                      </a:r>
                      <a:r>
                        <a:rPr lang="en-US" sz="900" spc="-5" dirty="0">
                          <a:effectLst/>
                          <a:latin typeface="Arial" panose="020B0604020202020204" pitchFamily="34" charset="0"/>
                          <a:ea typeface="Arial" panose="020B0604020202020204" pitchFamily="34" charset="0"/>
                        </a:rPr>
                        <a:t>i</a:t>
                      </a:r>
                      <a:r>
                        <a:rPr lang="en-US" sz="900" spc="-15" dirty="0">
                          <a:effectLst/>
                          <a:latin typeface="Arial" panose="020B0604020202020204" pitchFamily="34" charset="0"/>
                          <a:ea typeface="Arial" panose="020B0604020202020204" pitchFamily="34" charset="0"/>
                        </a:rPr>
                        <a:t>o</a:t>
                      </a:r>
                      <a:r>
                        <a:rPr lang="en-US" sz="900" spc="10" dirty="0">
                          <a:effectLst/>
                          <a:latin typeface="Arial" panose="020B0604020202020204" pitchFamily="34" charset="0"/>
                          <a:ea typeface="Arial" panose="020B0604020202020204" pitchFamily="34" charset="0"/>
                        </a:rPr>
                        <a:t>ne</a:t>
                      </a:r>
                      <a:r>
                        <a:rPr lang="en-US" sz="900" dirty="0">
                          <a:effectLst/>
                          <a:latin typeface="Arial" panose="020B0604020202020204" pitchFamily="34" charset="0"/>
                          <a:ea typeface="Arial" panose="020B0604020202020204" pitchFamily="34" charset="0"/>
                        </a:rPr>
                        <a:t>s        </a:t>
                      </a:r>
                      <a:r>
                        <a:rPr lang="en-US" sz="900" spc="185" dirty="0">
                          <a:effectLst/>
                          <a:latin typeface="Arial" panose="020B0604020202020204" pitchFamily="34" charset="0"/>
                          <a:ea typeface="Arial" panose="020B0604020202020204" pitchFamily="34" charset="0"/>
                        </a:rPr>
                        <a:t> </a:t>
                      </a:r>
                      <a:r>
                        <a:rPr lang="en-US" sz="900" dirty="0">
                          <a:effectLst/>
                          <a:latin typeface="Arial" panose="020B0604020202020204" pitchFamily="34" charset="0"/>
                          <a:ea typeface="Arial" panose="020B0604020202020204" pitchFamily="34" charset="0"/>
                        </a:rPr>
                        <a:t>a </a:t>
                      </a:r>
                      <a:r>
                        <a:rPr lang="en-US" sz="900" spc="10" dirty="0">
                          <a:effectLst/>
                          <a:latin typeface="Arial" panose="020B0604020202020204" pitchFamily="34" charset="0"/>
                          <a:ea typeface="Arial" panose="020B0604020202020204" pitchFamily="34" charset="0"/>
                        </a:rPr>
                        <a:t>p</a:t>
                      </a:r>
                      <a:r>
                        <a:rPr lang="en-US" sz="900" spc="-10" dirty="0">
                          <a:effectLst/>
                          <a:latin typeface="Arial" panose="020B0604020202020204" pitchFamily="34" charset="0"/>
                          <a:ea typeface="Arial" panose="020B0604020202020204" pitchFamily="34" charset="0"/>
                        </a:rPr>
                        <a:t>r</a:t>
                      </a:r>
                      <a:r>
                        <a:rPr lang="en-US" sz="900" spc="10" dirty="0">
                          <a:effectLst/>
                          <a:latin typeface="Arial" panose="020B0604020202020204" pitchFamily="34" charset="0"/>
                          <a:ea typeface="Arial" panose="020B0604020202020204" pitchFamily="34" charset="0"/>
                        </a:rPr>
                        <a:t>ob</a:t>
                      </a:r>
                      <a:r>
                        <a:rPr lang="en-US" sz="900" spc="-30" dirty="0">
                          <a:effectLst/>
                          <a:latin typeface="Arial" panose="020B0604020202020204" pitchFamily="34" charset="0"/>
                          <a:ea typeface="Arial" panose="020B0604020202020204" pitchFamily="34" charset="0"/>
                        </a:rPr>
                        <a:t>l</a:t>
                      </a:r>
                      <a:r>
                        <a:rPr lang="en-US" sz="900" spc="10" dirty="0">
                          <a:effectLst/>
                          <a:latin typeface="Arial" panose="020B0604020202020204" pitchFamily="34" charset="0"/>
                          <a:ea typeface="Arial" panose="020B0604020202020204" pitchFamily="34" charset="0"/>
                        </a:rPr>
                        <a:t>e</a:t>
                      </a:r>
                      <a:r>
                        <a:rPr lang="en-US" sz="900" spc="-10" dirty="0">
                          <a:effectLst/>
                          <a:latin typeface="Arial" panose="020B0604020202020204" pitchFamily="34" charset="0"/>
                          <a:ea typeface="Arial" panose="020B0604020202020204" pitchFamily="34" charset="0"/>
                        </a:rPr>
                        <a:t>m</a:t>
                      </a:r>
                      <a:r>
                        <a:rPr lang="en-US" sz="900" spc="10" dirty="0">
                          <a:effectLst/>
                          <a:latin typeface="Arial" panose="020B0604020202020204" pitchFamily="34" charset="0"/>
                          <a:ea typeface="Arial" panose="020B0604020202020204" pitchFamily="34" charset="0"/>
                        </a:rPr>
                        <a:t>a</a:t>
                      </a:r>
                      <a:r>
                        <a:rPr lang="en-US" sz="900" dirty="0">
                          <a:effectLst/>
                          <a:latin typeface="Arial" panose="020B0604020202020204" pitchFamily="34" charset="0"/>
                          <a:ea typeface="Arial" panose="020B0604020202020204" pitchFamily="34" charset="0"/>
                        </a:rPr>
                        <a:t>s        </a:t>
                      </a:r>
                      <a:r>
                        <a:rPr lang="en-US" sz="900" spc="255" dirty="0">
                          <a:effectLst/>
                          <a:latin typeface="Arial" panose="020B0604020202020204" pitchFamily="34" charset="0"/>
                          <a:ea typeface="Arial" panose="020B0604020202020204" pitchFamily="34" charset="0"/>
                        </a:rPr>
                        <a:t> </a:t>
                      </a:r>
                      <a:r>
                        <a:rPr lang="en-US" sz="900" dirty="0">
                          <a:effectLst/>
                          <a:latin typeface="Arial" panose="020B0604020202020204" pitchFamily="34" charset="0"/>
                          <a:ea typeface="Arial" panose="020B0604020202020204" pitchFamily="34" charset="0"/>
                        </a:rPr>
                        <a:t>a </a:t>
                      </a:r>
                      <a:r>
                        <a:rPr lang="en-US" sz="900" spc="10" dirty="0">
                          <a:effectLst/>
                          <a:latin typeface="Arial" panose="020B0604020202020204" pitchFamily="34" charset="0"/>
                          <a:ea typeface="Arial" panose="020B0604020202020204" pitchFamily="34" charset="0"/>
                        </a:rPr>
                        <a:t>pa</a:t>
                      </a:r>
                      <a:r>
                        <a:rPr lang="en-US" sz="900" spc="-10" dirty="0">
                          <a:effectLst/>
                          <a:latin typeface="Arial" panose="020B0604020202020204" pitchFamily="34" charset="0"/>
                          <a:ea typeface="Arial" panose="020B0604020202020204" pitchFamily="34" charset="0"/>
                        </a:rPr>
                        <a:t>r</a:t>
                      </a:r>
                      <a:r>
                        <a:rPr lang="en-US" sz="900" spc="5" dirty="0">
                          <a:effectLst/>
                          <a:latin typeface="Arial" panose="020B0604020202020204" pitchFamily="34" charset="0"/>
                          <a:ea typeface="Arial" panose="020B0604020202020204" pitchFamily="34" charset="0"/>
                        </a:rPr>
                        <a:t>t</a:t>
                      </a:r>
                      <a:r>
                        <a:rPr lang="en-US" sz="900" spc="-5" dirty="0">
                          <a:effectLst/>
                          <a:latin typeface="Arial" panose="020B0604020202020204" pitchFamily="34" charset="0"/>
                          <a:ea typeface="Arial" panose="020B0604020202020204" pitchFamily="34" charset="0"/>
                        </a:rPr>
                        <a:t>i</a:t>
                      </a:r>
                      <a:r>
                        <a:rPr lang="en-US" sz="900" dirty="0">
                          <a:effectLst/>
                          <a:latin typeface="Arial" panose="020B0604020202020204" pitchFamily="34" charset="0"/>
                          <a:ea typeface="Arial" panose="020B0604020202020204" pitchFamily="34" charset="0"/>
                        </a:rPr>
                        <a:t>r</a:t>
                      </a:r>
                      <a:r>
                        <a:rPr lang="en-US" sz="900" spc="95" dirty="0">
                          <a:effectLst/>
                          <a:latin typeface="Arial" panose="020B0604020202020204" pitchFamily="34" charset="0"/>
                          <a:ea typeface="Arial" panose="020B0604020202020204" pitchFamily="34" charset="0"/>
                        </a:rPr>
                        <a:t> </a:t>
                      </a:r>
                      <a:r>
                        <a:rPr lang="en-US" sz="900" spc="-15" dirty="0">
                          <a:effectLst/>
                          <a:latin typeface="Arial" panose="020B0604020202020204" pitchFamily="34" charset="0"/>
                          <a:ea typeface="Arial" panose="020B0604020202020204" pitchFamily="34" charset="0"/>
                        </a:rPr>
                        <a:t>d</a:t>
                      </a:r>
                      <a:r>
                        <a:rPr lang="en-US" sz="900" dirty="0">
                          <a:effectLst/>
                          <a:latin typeface="Arial" panose="020B0604020202020204" pitchFamily="34" charset="0"/>
                          <a:ea typeface="Arial" panose="020B0604020202020204" pitchFamily="34" charset="0"/>
                        </a:rPr>
                        <a:t>e</a:t>
                      </a:r>
                      <a:r>
                        <a:rPr lang="en-US" sz="900" spc="110" dirty="0">
                          <a:effectLst/>
                          <a:latin typeface="Arial" panose="020B0604020202020204" pitchFamily="34" charset="0"/>
                          <a:ea typeface="Arial" panose="020B0604020202020204" pitchFamily="34" charset="0"/>
                        </a:rPr>
                        <a:t> </a:t>
                      </a:r>
                      <a:r>
                        <a:rPr lang="en-US" sz="900" spc="-10" dirty="0">
                          <a:effectLst/>
                          <a:latin typeface="Arial" panose="020B0604020202020204" pitchFamily="34" charset="0"/>
                          <a:ea typeface="Arial" panose="020B0604020202020204" pitchFamily="34" charset="0"/>
                        </a:rPr>
                        <a:t>m</a:t>
                      </a:r>
                      <a:r>
                        <a:rPr lang="en-US" sz="900" spc="10" dirty="0">
                          <a:effectLst/>
                          <a:latin typeface="Arial" panose="020B0604020202020204" pitchFamily="34" charset="0"/>
                          <a:ea typeface="Arial" panose="020B0604020202020204" pitchFamily="34" charset="0"/>
                        </a:rPr>
                        <a:t>é</a:t>
                      </a:r>
                      <a:r>
                        <a:rPr lang="en-US" sz="900" spc="-20" dirty="0">
                          <a:effectLst/>
                          <a:latin typeface="Arial" panose="020B0604020202020204" pitchFamily="34" charset="0"/>
                          <a:ea typeface="Arial" panose="020B0604020202020204" pitchFamily="34" charset="0"/>
                        </a:rPr>
                        <a:t>t</a:t>
                      </a:r>
                      <a:r>
                        <a:rPr lang="en-US" sz="900" spc="10" dirty="0">
                          <a:effectLst/>
                          <a:latin typeface="Arial" panose="020B0604020202020204" pitchFamily="34" charset="0"/>
                          <a:ea typeface="Arial" panose="020B0604020202020204" pitchFamily="34" charset="0"/>
                        </a:rPr>
                        <a:t>o</a:t>
                      </a:r>
                      <a:r>
                        <a:rPr lang="en-US" sz="900" spc="-15" dirty="0">
                          <a:effectLst/>
                          <a:latin typeface="Arial" panose="020B0604020202020204" pitchFamily="34" charset="0"/>
                          <a:ea typeface="Arial" panose="020B0604020202020204" pitchFamily="34" charset="0"/>
                        </a:rPr>
                        <a:t>d</a:t>
                      </a:r>
                      <a:r>
                        <a:rPr lang="en-US" sz="900" spc="10" dirty="0">
                          <a:effectLst/>
                          <a:latin typeface="Arial" panose="020B0604020202020204" pitchFamily="34" charset="0"/>
                          <a:ea typeface="Arial" panose="020B0604020202020204" pitchFamily="34" charset="0"/>
                        </a:rPr>
                        <a:t>o</a:t>
                      </a:r>
                      <a:r>
                        <a:rPr lang="en-US" sz="900" dirty="0">
                          <a:effectLst/>
                          <a:latin typeface="Arial" panose="020B0604020202020204" pitchFamily="34" charset="0"/>
                          <a:ea typeface="Arial" panose="020B0604020202020204" pitchFamily="34" charset="0"/>
                        </a:rPr>
                        <a:t>s </a:t>
                      </a:r>
                      <a:r>
                        <a:rPr lang="en-US" sz="900" spc="10" dirty="0">
                          <a:effectLst/>
                          <a:latin typeface="Arial" panose="020B0604020202020204" pitchFamily="34" charset="0"/>
                          <a:ea typeface="Arial" panose="020B0604020202020204" pitchFamily="34" charset="0"/>
                        </a:rPr>
                        <a:t>e</a:t>
                      </a:r>
                      <a:r>
                        <a:rPr lang="en-US" sz="900" dirty="0">
                          <a:effectLst/>
                          <a:latin typeface="Arial" panose="020B0604020202020204" pitchFamily="34" charset="0"/>
                          <a:ea typeface="Arial" panose="020B0604020202020204" pitchFamily="34" charset="0"/>
                        </a:rPr>
                        <a:t>s</a:t>
                      </a:r>
                      <a:r>
                        <a:rPr lang="en-US" sz="900" spc="5" dirty="0">
                          <a:effectLst/>
                          <a:latin typeface="Arial" panose="020B0604020202020204" pitchFamily="34" charset="0"/>
                          <a:ea typeface="Arial" panose="020B0604020202020204" pitchFamily="34" charset="0"/>
                        </a:rPr>
                        <a:t>t</a:t>
                      </a:r>
                      <a:r>
                        <a:rPr lang="en-US" sz="900" spc="-15" dirty="0">
                          <a:effectLst/>
                          <a:latin typeface="Arial" panose="020B0604020202020204" pitchFamily="34" charset="0"/>
                          <a:ea typeface="Arial" panose="020B0604020202020204" pitchFamily="34" charset="0"/>
                        </a:rPr>
                        <a:t>a</a:t>
                      </a:r>
                      <a:r>
                        <a:rPr lang="en-US" sz="900" spc="10" dirty="0">
                          <a:effectLst/>
                          <a:latin typeface="Arial" panose="020B0604020202020204" pitchFamily="34" charset="0"/>
                          <a:ea typeface="Arial" panose="020B0604020202020204" pitchFamily="34" charset="0"/>
                        </a:rPr>
                        <a:t>b</a:t>
                      </a:r>
                      <a:r>
                        <a:rPr lang="en-US" sz="900" spc="-5" dirty="0">
                          <a:effectLst/>
                          <a:latin typeface="Arial" panose="020B0604020202020204" pitchFamily="34" charset="0"/>
                          <a:ea typeface="Arial" panose="020B0604020202020204" pitchFamily="34" charset="0"/>
                        </a:rPr>
                        <a:t>l</a:t>
                      </a:r>
                      <a:r>
                        <a:rPr lang="en-US" sz="900" spc="10" dirty="0">
                          <a:effectLst/>
                          <a:latin typeface="Arial" panose="020B0604020202020204" pitchFamily="34" charset="0"/>
                          <a:ea typeface="Arial" panose="020B0604020202020204" pitchFamily="34" charset="0"/>
                        </a:rPr>
                        <a:t>e</a:t>
                      </a:r>
                      <a:r>
                        <a:rPr lang="en-US" sz="900" dirty="0">
                          <a:effectLst/>
                          <a:latin typeface="Arial" panose="020B0604020202020204" pitchFamily="34" charset="0"/>
                          <a:ea typeface="Arial" panose="020B0604020202020204" pitchFamily="34" charset="0"/>
                        </a:rPr>
                        <a:t>c</a:t>
                      </a:r>
                      <a:r>
                        <a:rPr lang="en-US" sz="900" spc="-30" dirty="0">
                          <a:effectLst/>
                          <a:latin typeface="Arial" panose="020B0604020202020204" pitchFamily="34" charset="0"/>
                          <a:ea typeface="Arial" panose="020B0604020202020204" pitchFamily="34" charset="0"/>
                        </a:rPr>
                        <a:t>i</a:t>
                      </a:r>
                      <a:r>
                        <a:rPr lang="en-US" sz="900" spc="10" dirty="0">
                          <a:effectLst/>
                          <a:latin typeface="Arial" panose="020B0604020202020204" pitchFamily="34" charset="0"/>
                          <a:ea typeface="Arial" panose="020B0604020202020204" pitchFamily="34" charset="0"/>
                        </a:rPr>
                        <a:t>do</a:t>
                      </a:r>
                      <a:r>
                        <a:rPr lang="en-US" sz="900" spc="-25" dirty="0">
                          <a:effectLst/>
                          <a:latin typeface="Arial" panose="020B0604020202020204" pitchFamily="34" charset="0"/>
                          <a:ea typeface="Arial" panose="020B0604020202020204" pitchFamily="34" charset="0"/>
                        </a:rPr>
                        <a:t>s</a:t>
                      </a:r>
                      <a:r>
                        <a:rPr lang="en-US" sz="900" dirty="0">
                          <a:effectLst/>
                          <a:latin typeface="Arial" panose="020B0604020202020204" pitchFamily="34" charset="0"/>
                          <a:ea typeface="Arial" panose="020B0604020202020204" pitchFamily="34" charset="0"/>
                        </a:rPr>
                        <a:t>.</a:t>
                      </a:r>
                      <a:endParaRPr lang="es-MX" sz="900" dirty="0">
                        <a:effectLst/>
                        <a:latin typeface="Times New Roman" panose="02020603050405020304" pitchFamily="18" charset="0"/>
                        <a:ea typeface="Times New Roman" panose="02020603050405020304" pitchFamily="18" charset="0"/>
                      </a:endParaRPr>
                    </a:p>
                    <a:p>
                      <a:pPr>
                        <a:lnSpc>
                          <a:spcPts val="500"/>
                        </a:lnSpc>
                        <a:spcBef>
                          <a:spcPts val="30"/>
                        </a:spcBef>
                        <a:spcAft>
                          <a:spcPts val="0"/>
                        </a:spcAft>
                      </a:pPr>
                      <a:r>
                        <a:rPr lang="en-US" sz="900" dirty="0">
                          <a:effectLst/>
                          <a:latin typeface="Times New Roman" panose="02020603050405020304" pitchFamily="18" charset="0"/>
                          <a:ea typeface="Times New Roman" panose="02020603050405020304" pitchFamily="18" charset="0"/>
                        </a:rPr>
                        <a:t> </a:t>
                      </a:r>
                      <a:endParaRPr lang="es-MX" sz="900" dirty="0">
                        <a:effectLst/>
                        <a:latin typeface="Times New Roman" panose="02020603050405020304" pitchFamily="18" charset="0"/>
                        <a:ea typeface="Times New Roman" panose="02020603050405020304" pitchFamily="18" charset="0"/>
                      </a:endParaRPr>
                    </a:p>
                    <a:p>
                      <a:pPr marL="63500" marR="40005" algn="just">
                        <a:spcAft>
                          <a:spcPts val="0"/>
                        </a:spcAft>
                      </a:pPr>
                      <a:r>
                        <a:rPr lang="en-US" sz="900" b="1" spc="10" dirty="0">
                          <a:effectLst/>
                          <a:latin typeface="Arial" panose="020B0604020202020204" pitchFamily="34" charset="0"/>
                          <a:ea typeface="Arial" panose="020B0604020202020204" pitchFamily="34" charset="0"/>
                        </a:rPr>
                        <a:t>5</a:t>
                      </a:r>
                      <a:r>
                        <a:rPr lang="en-US" sz="900" b="1" spc="5" dirty="0">
                          <a:effectLst/>
                          <a:latin typeface="Arial" panose="020B0604020202020204" pitchFamily="34" charset="0"/>
                          <a:ea typeface="Arial" panose="020B0604020202020204" pitchFamily="34" charset="0"/>
                        </a:rPr>
                        <a:t>.</a:t>
                      </a:r>
                      <a:r>
                        <a:rPr lang="en-US" sz="900" b="1" dirty="0">
                          <a:effectLst/>
                          <a:latin typeface="Arial" panose="020B0604020202020204" pitchFamily="34" charset="0"/>
                          <a:ea typeface="Arial" panose="020B0604020202020204" pitchFamily="34" charset="0"/>
                        </a:rPr>
                        <a:t>6</a:t>
                      </a:r>
                      <a:r>
                        <a:rPr lang="en-US" sz="900" b="1" spc="5" dirty="0">
                          <a:effectLst/>
                          <a:latin typeface="Arial" panose="020B0604020202020204" pitchFamily="34" charset="0"/>
                          <a:ea typeface="Arial" panose="020B0604020202020204" pitchFamily="34" charset="0"/>
                        </a:rPr>
                        <a:t> </a:t>
                      </a:r>
                      <a:r>
                        <a:rPr lang="en-US" sz="900" spc="-5" dirty="0">
                          <a:effectLst/>
                          <a:latin typeface="Arial" panose="020B0604020202020204" pitchFamily="34" charset="0"/>
                          <a:ea typeface="Arial" panose="020B0604020202020204" pitchFamily="34" charset="0"/>
                        </a:rPr>
                        <a:t>U</a:t>
                      </a:r>
                      <a:r>
                        <a:rPr lang="en-US" sz="900" spc="5" dirty="0">
                          <a:effectLst/>
                          <a:latin typeface="Arial" panose="020B0604020202020204" pitchFamily="34" charset="0"/>
                          <a:ea typeface="Arial" panose="020B0604020202020204" pitchFamily="34" charset="0"/>
                        </a:rPr>
                        <a:t>t</a:t>
                      </a:r>
                      <a:r>
                        <a:rPr lang="en-US" sz="900" spc="-5" dirty="0">
                          <a:effectLst/>
                          <a:latin typeface="Arial" panose="020B0604020202020204" pitchFamily="34" charset="0"/>
                          <a:ea typeface="Arial" panose="020B0604020202020204" pitchFamily="34" charset="0"/>
                        </a:rPr>
                        <a:t>ili</a:t>
                      </a:r>
                      <a:r>
                        <a:rPr lang="en-US" sz="900" dirty="0">
                          <a:effectLst/>
                          <a:latin typeface="Arial" panose="020B0604020202020204" pitchFamily="34" charset="0"/>
                          <a:ea typeface="Arial" panose="020B0604020202020204" pitchFamily="34" charset="0"/>
                        </a:rPr>
                        <a:t>za </a:t>
                      </a:r>
                      <a:r>
                        <a:rPr lang="en-US" sz="900" spc="-30" dirty="0">
                          <a:effectLst/>
                          <a:latin typeface="Arial" panose="020B0604020202020204" pitchFamily="34" charset="0"/>
                          <a:ea typeface="Arial" panose="020B0604020202020204" pitchFamily="34" charset="0"/>
                        </a:rPr>
                        <a:t>l</a:t>
                      </a:r>
                      <a:r>
                        <a:rPr lang="en-US" sz="900" spc="10" dirty="0">
                          <a:effectLst/>
                          <a:latin typeface="Arial" panose="020B0604020202020204" pitchFamily="34" charset="0"/>
                          <a:ea typeface="Arial" panose="020B0604020202020204" pitchFamily="34" charset="0"/>
                        </a:rPr>
                        <a:t>a</a:t>
                      </a:r>
                      <a:r>
                        <a:rPr lang="en-US" sz="900" dirty="0">
                          <a:effectLst/>
                          <a:latin typeface="Arial" panose="020B0604020202020204" pitchFamily="34" charset="0"/>
                          <a:ea typeface="Arial" panose="020B0604020202020204" pitchFamily="34" charset="0"/>
                        </a:rPr>
                        <a:t>s </a:t>
                      </a:r>
                      <a:r>
                        <a:rPr lang="en-US" sz="900" spc="5" dirty="0">
                          <a:effectLst/>
                          <a:latin typeface="Arial" panose="020B0604020202020204" pitchFamily="34" charset="0"/>
                          <a:ea typeface="Arial" panose="020B0604020202020204" pitchFamily="34" charset="0"/>
                        </a:rPr>
                        <a:t>t</a:t>
                      </a:r>
                      <a:r>
                        <a:rPr lang="en-US" sz="900" spc="10" dirty="0">
                          <a:effectLst/>
                          <a:latin typeface="Arial" panose="020B0604020202020204" pitchFamily="34" charset="0"/>
                          <a:ea typeface="Arial" panose="020B0604020202020204" pitchFamily="34" charset="0"/>
                        </a:rPr>
                        <a:t>e</a:t>
                      </a:r>
                      <a:r>
                        <a:rPr lang="en-US" sz="900" dirty="0">
                          <a:effectLst/>
                          <a:latin typeface="Arial" panose="020B0604020202020204" pitchFamily="34" charset="0"/>
                          <a:ea typeface="Arial" panose="020B0604020202020204" pitchFamily="34" charset="0"/>
                        </a:rPr>
                        <a:t>c</a:t>
                      </a:r>
                      <a:r>
                        <a:rPr lang="en-US" sz="900" spc="-15" dirty="0">
                          <a:effectLst/>
                          <a:latin typeface="Arial" panose="020B0604020202020204" pitchFamily="34" charset="0"/>
                          <a:ea typeface="Arial" panose="020B0604020202020204" pitchFamily="34" charset="0"/>
                        </a:rPr>
                        <a:t>n</a:t>
                      </a:r>
                      <a:r>
                        <a:rPr lang="en-US" sz="900" spc="10" dirty="0">
                          <a:effectLst/>
                          <a:latin typeface="Arial" panose="020B0604020202020204" pitchFamily="34" charset="0"/>
                          <a:ea typeface="Arial" panose="020B0604020202020204" pitchFamily="34" charset="0"/>
                        </a:rPr>
                        <a:t>o</a:t>
                      </a:r>
                      <a:r>
                        <a:rPr lang="en-US" sz="900" spc="-5" dirty="0">
                          <a:effectLst/>
                          <a:latin typeface="Arial" panose="020B0604020202020204" pitchFamily="34" charset="0"/>
                          <a:ea typeface="Arial" panose="020B0604020202020204" pitchFamily="34" charset="0"/>
                        </a:rPr>
                        <a:t>l</a:t>
                      </a:r>
                      <a:r>
                        <a:rPr lang="en-US" sz="900" spc="-15" dirty="0">
                          <a:effectLst/>
                          <a:latin typeface="Arial" panose="020B0604020202020204" pitchFamily="34" charset="0"/>
                          <a:ea typeface="Arial" panose="020B0604020202020204" pitchFamily="34" charset="0"/>
                        </a:rPr>
                        <a:t>o</a:t>
                      </a:r>
                      <a:r>
                        <a:rPr lang="en-US" sz="900" spc="10" dirty="0">
                          <a:effectLst/>
                          <a:latin typeface="Arial" panose="020B0604020202020204" pitchFamily="34" charset="0"/>
                          <a:ea typeface="Arial" panose="020B0604020202020204" pitchFamily="34" charset="0"/>
                        </a:rPr>
                        <a:t>g</a:t>
                      </a:r>
                      <a:r>
                        <a:rPr lang="en-US" sz="900" spc="-20" dirty="0">
                          <a:effectLst/>
                          <a:latin typeface="Arial" panose="020B0604020202020204" pitchFamily="34" charset="0"/>
                          <a:ea typeface="Arial" panose="020B0604020202020204" pitchFamily="34" charset="0"/>
                        </a:rPr>
                        <a:t>í</a:t>
                      </a:r>
                      <a:r>
                        <a:rPr lang="en-US" sz="900" spc="10" dirty="0">
                          <a:effectLst/>
                          <a:latin typeface="Arial" panose="020B0604020202020204" pitchFamily="34" charset="0"/>
                          <a:ea typeface="Arial" panose="020B0604020202020204" pitchFamily="34" charset="0"/>
                        </a:rPr>
                        <a:t>a</a:t>
                      </a:r>
                      <a:r>
                        <a:rPr lang="en-US" sz="900" dirty="0">
                          <a:effectLst/>
                          <a:latin typeface="Arial" panose="020B0604020202020204" pitchFamily="34" charset="0"/>
                          <a:ea typeface="Arial" panose="020B0604020202020204" pitchFamily="34" charset="0"/>
                        </a:rPr>
                        <a:t>s </a:t>
                      </a:r>
                      <a:r>
                        <a:rPr lang="en-US" sz="900" spc="10" dirty="0">
                          <a:effectLst/>
                          <a:latin typeface="Arial" panose="020B0604020202020204" pitchFamily="34" charset="0"/>
                          <a:ea typeface="Arial" panose="020B0604020202020204" pitchFamily="34" charset="0"/>
                        </a:rPr>
                        <a:t>d</a:t>
                      </a:r>
                      <a:r>
                        <a:rPr lang="en-US" sz="900" dirty="0">
                          <a:effectLst/>
                          <a:latin typeface="Arial" panose="020B0604020202020204" pitchFamily="34" charset="0"/>
                          <a:ea typeface="Arial" panose="020B0604020202020204" pitchFamily="34" charset="0"/>
                        </a:rPr>
                        <a:t>e</a:t>
                      </a:r>
                      <a:r>
                        <a:rPr lang="en-US" sz="900" spc="10" dirty="0">
                          <a:effectLst/>
                          <a:latin typeface="Arial" panose="020B0604020202020204" pitchFamily="34" charset="0"/>
                          <a:ea typeface="Arial" panose="020B0604020202020204" pitchFamily="34" charset="0"/>
                        </a:rPr>
                        <a:t> </a:t>
                      </a:r>
                      <a:r>
                        <a:rPr lang="en-US" sz="900" spc="-30" dirty="0">
                          <a:effectLst/>
                          <a:latin typeface="Arial" panose="020B0604020202020204" pitchFamily="34" charset="0"/>
                          <a:ea typeface="Arial" panose="020B0604020202020204" pitchFamily="34" charset="0"/>
                        </a:rPr>
                        <a:t>l</a:t>
                      </a:r>
                      <a:r>
                        <a:rPr lang="en-US" sz="900" dirty="0">
                          <a:effectLst/>
                          <a:latin typeface="Arial" panose="020B0604020202020204" pitchFamily="34" charset="0"/>
                          <a:ea typeface="Arial" panose="020B0604020202020204" pitchFamily="34" charset="0"/>
                        </a:rPr>
                        <a:t>a </a:t>
                      </a:r>
                      <a:r>
                        <a:rPr lang="en-US" sz="900" spc="-5" dirty="0">
                          <a:effectLst/>
                          <a:latin typeface="Arial" panose="020B0604020202020204" pitchFamily="34" charset="0"/>
                          <a:ea typeface="Arial" panose="020B0604020202020204" pitchFamily="34" charset="0"/>
                        </a:rPr>
                        <a:t>i</a:t>
                      </a:r>
                      <a:r>
                        <a:rPr lang="en-US" sz="900" spc="-15" dirty="0">
                          <a:effectLst/>
                          <a:latin typeface="Arial" panose="020B0604020202020204" pitchFamily="34" charset="0"/>
                          <a:ea typeface="Arial" panose="020B0604020202020204" pitchFamily="34" charset="0"/>
                        </a:rPr>
                        <a:t>n</a:t>
                      </a:r>
                      <a:r>
                        <a:rPr lang="en-US" sz="900" spc="30" dirty="0">
                          <a:effectLst/>
                          <a:latin typeface="Arial" panose="020B0604020202020204" pitchFamily="34" charset="0"/>
                          <a:ea typeface="Arial" panose="020B0604020202020204" pitchFamily="34" charset="0"/>
                        </a:rPr>
                        <a:t>f</a:t>
                      </a:r>
                      <a:r>
                        <a:rPr lang="en-US" sz="900" spc="10" dirty="0">
                          <a:effectLst/>
                          <a:latin typeface="Arial" panose="020B0604020202020204" pitchFamily="34" charset="0"/>
                          <a:ea typeface="Arial" panose="020B0604020202020204" pitchFamily="34" charset="0"/>
                        </a:rPr>
                        <a:t>o</a:t>
                      </a:r>
                      <a:r>
                        <a:rPr lang="en-US" sz="900" spc="-10" dirty="0">
                          <a:effectLst/>
                          <a:latin typeface="Arial" panose="020B0604020202020204" pitchFamily="34" charset="0"/>
                          <a:ea typeface="Arial" panose="020B0604020202020204" pitchFamily="34" charset="0"/>
                        </a:rPr>
                        <a:t>rm</a:t>
                      </a:r>
                      <a:r>
                        <a:rPr lang="en-US" sz="900" spc="10" dirty="0">
                          <a:effectLst/>
                          <a:latin typeface="Arial" panose="020B0604020202020204" pitchFamily="34" charset="0"/>
                          <a:ea typeface="Arial" panose="020B0604020202020204" pitchFamily="34" charset="0"/>
                        </a:rPr>
                        <a:t>a</a:t>
                      </a:r>
                      <a:r>
                        <a:rPr lang="en-US" sz="900" dirty="0">
                          <a:effectLst/>
                          <a:latin typeface="Arial" panose="020B0604020202020204" pitchFamily="34" charset="0"/>
                          <a:ea typeface="Arial" panose="020B0604020202020204" pitchFamily="34" charset="0"/>
                        </a:rPr>
                        <a:t>c</a:t>
                      </a:r>
                      <a:r>
                        <a:rPr lang="en-US" sz="900" spc="-30" dirty="0">
                          <a:effectLst/>
                          <a:latin typeface="Arial" panose="020B0604020202020204" pitchFamily="34" charset="0"/>
                          <a:ea typeface="Arial" panose="020B0604020202020204" pitchFamily="34" charset="0"/>
                        </a:rPr>
                        <a:t>i</a:t>
                      </a:r>
                      <a:r>
                        <a:rPr lang="en-US" sz="900" spc="10" dirty="0">
                          <a:effectLst/>
                          <a:latin typeface="Arial" panose="020B0604020202020204" pitchFamily="34" charset="0"/>
                          <a:ea typeface="Arial" panose="020B0604020202020204" pitchFamily="34" charset="0"/>
                        </a:rPr>
                        <a:t>ó</a:t>
                      </a:r>
                      <a:r>
                        <a:rPr lang="en-US" sz="900" dirty="0">
                          <a:effectLst/>
                          <a:latin typeface="Arial" panose="020B0604020202020204" pitchFamily="34" charset="0"/>
                          <a:ea typeface="Arial" panose="020B0604020202020204" pitchFamily="34" charset="0"/>
                        </a:rPr>
                        <a:t>n y c</a:t>
                      </a:r>
                      <a:r>
                        <a:rPr lang="en-US" sz="900" spc="10" dirty="0">
                          <a:effectLst/>
                          <a:latin typeface="Arial" panose="020B0604020202020204" pitchFamily="34" charset="0"/>
                          <a:ea typeface="Arial" panose="020B0604020202020204" pitchFamily="34" charset="0"/>
                        </a:rPr>
                        <a:t>o</a:t>
                      </a:r>
                      <a:r>
                        <a:rPr lang="en-US" sz="900" spc="-10" dirty="0">
                          <a:effectLst/>
                          <a:latin typeface="Arial" panose="020B0604020202020204" pitchFamily="34" charset="0"/>
                          <a:ea typeface="Arial" panose="020B0604020202020204" pitchFamily="34" charset="0"/>
                        </a:rPr>
                        <a:t>m</a:t>
                      </a:r>
                      <a:r>
                        <a:rPr lang="en-US" sz="900" spc="10" dirty="0">
                          <a:effectLst/>
                          <a:latin typeface="Arial" panose="020B0604020202020204" pitchFamily="34" charset="0"/>
                          <a:ea typeface="Arial" panose="020B0604020202020204" pitchFamily="34" charset="0"/>
                        </a:rPr>
                        <a:t>un</a:t>
                      </a:r>
                      <a:r>
                        <a:rPr lang="en-US" sz="900" spc="-5" dirty="0">
                          <a:effectLst/>
                          <a:latin typeface="Arial" panose="020B0604020202020204" pitchFamily="34" charset="0"/>
                          <a:ea typeface="Arial" panose="020B0604020202020204" pitchFamily="34" charset="0"/>
                        </a:rPr>
                        <a:t>i</a:t>
                      </a:r>
                      <a:r>
                        <a:rPr lang="en-US" sz="900" spc="-25" dirty="0">
                          <a:effectLst/>
                          <a:latin typeface="Arial" panose="020B0604020202020204" pitchFamily="34" charset="0"/>
                          <a:ea typeface="Arial" panose="020B0604020202020204" pitchFamily="34" charset="0"/>
                        </a:rPr>
                        <a:t>c</a:t>
                      </a:r>
                      <a:r>
                        <a:rPr lang="en-US" sz="900" spc="10" dirty="0">
                          <a:effectLst/>
                          <a:latin typeface="Arial" panose="020B0604020202020204" pitchFamily="34" charset="0"/>
                          <a:ea typeface="Arial" panose="020B0604020202020204" pitchFamily="34" charset="0"/>
                        </a:rPr>
                        <a:t>a</a:t>
                      </a:r>
                      <a:r>
                        <a:rPr lang="en-US" sz="900" dirty="0">
                          <a:effectLst/>
                          <a:latin typeface="Arial" panose="020B0604020202020204" pitchFamily="34" charset="0"/>
                          <a:ea typeface="Arial" panose="020B0604020202020204" pitchFamily="34" charset="0"/>
                        </a:rPr>
                        <a:t>c</a:t>
                      </a:r>
                      <a:r>
                        <a:rPr lang="en-US" sz="900" spc="-5" dirty="0">
                          <a:effectLst/>
                          <a:latin typeface="Arial" panose="020B0604020202020204" pitchFamily="34" charset="0"/>
                          <a:ea typeface="Arial" panose="020B0604020202020204" pitchFamily="34" charset="0"/>
                        </a:rPr>
                        <a:t>i</a:t>
                      </a:r>
                      <a:r>
                        <a:rPr lang="en-US" sz="900" spc="-15" dirty="0">
                          <a:effectLst/>
                          <a:latin typeface="Arial" panose="020B0604020202020204" pitchFamily="34" charset="0"/>
                          <a:ea typeface="Arial" panose="020B0604020202020204" pitchFamily="34" charset="0"/>
                        </a:rPr>
                        <a:t>ó</a:t>
                      </a:r>
                      <a:r>
                        <a:rPr lang="en-US" sz="900" dirty="0">
                          <a:effectLst/>
                          <a:latin typeface="Arial" panose="020B0604020202020204" pitchFamily="34" charset="0"/>
                          <a:ea typeface="Arial" panose="020B0604020202020204" pitchFamily="34" charset="0"/>
                        </a:rPr>
                        <a:t>n</a:t>
                      </a:r>
                      <a:endParaRPr lang="es-MX" sz="900" dirty="0">
                        <a:effectLst/>
                        <a:latin typeface="Times New Roman" panose="02020603050405020304" pitchFamily="18" charset="0"/>
                        <a:ea typeface="Times New Roman" panose="02020603050405020304" pitchFamily="18" charset="0"/>
                      </a:endParaRPr>
                    </a:p>
                    <a:p>
                      <a:pPr marL="63500" marR="45720" algn="just">
                        <a:lnSpc>
                          <a:spcPts val="1200"/>
                        </a:lnSpc>
                        <a:spcAft>
                          <a:spcPts val="0"/>
                        </a:spcAft>
                      </a:pPr>
                      <a:r>
                        <a:rPr lang="en-US" sz="900" spc="10" dirty="0">
                          <a:effectLst/>
                          <a:latin typeface="Arial" panose="020B0604020202020204" pitchFamily="34" charset="0"/>
                          <a:ea typeface="Arial" panose="020B0604020202020204" pitchFamily="34" charset="0"/>
                        </a:rPr>
                        <a:t>pa</a:t>
                      </a:r>
                      <a:r>
                        <a:rPr lang="en-US" sz="900" spc="-10" dirty="0">
                          <a:effectLst/>
                          <a:latin typeface="Arial" panose="020B0604020202020204" pitchFamily="34" charset="0"/>
                          <a:ea typeface="Arial" panose="020B0604020202020204" pitchFamily="34" charset="0"/>
                        </a:rPr>
                        <a:t>r</a:t>
                      </a:r>
                      <a:r>
                        <a:rPr lang="en-US" sz="900" dirty="0">
                          <a:effectLst/>
                          <a:latin typeface="Arial" panose="020B0604020202020204" pitchFamily="34" charset="0"/>
                          <a:ea typeface="Arial" panose="020B0604020202020204" pitchFamily="34" charset="0"/>
                        </a:rPr>
                        <a:t>a </a:t>
                      </a:r>
                      <a:r>
                        <a:rPr lang="en-US" sz="900" spc="215" dirty="0">
                          <a:effectLst/>
                          <a:latin typeface="Arial" panose="020B0604020202020204" pitchFamily="34" charset="0"/>
                          <a:ea typeface="Arial" panose="020B0604020202020204" pitchFamily="34" charset="0"/>
                        </a:rPr>
                        <a:t> </a:t>
                      </a:r>
                      <a:r>
                        <a:rPr lang="en-US" sz="900" spc="10" dirty="0">
                          <a:effectLst/>
                          <a:latin typeface="Arial" panose="020B0604020202020204" pitchFamily="34" charset="0"/>
                          <a:ea typeface="Arial" panose="020B0604020202020204" pitchFamily="34" charset="0"/>
                        </a:rPr>
                        <a:t>p</a:t>
                      </a:r>
                      <a:r>
                        <a:rPr lang="en-US" sz="900" spc="-10" dirty="0">
                          <a:effectLst/>
                          <a:latin typeface="Arial" panose="020B0604020202020204" pitchFamily="34" charset="0"/>
                          <a:ea typeface="Arial" panose="020B0604020202020204" pitchFamily="34" charset="0"/>
                        </a:rPr>
                        <a:t>r</a:t>
                      </a:r>
                      <a:r>
                        <a:rPr lang="en-US" sz="900" spc="10" dirty="0">
                          <a:effectLst/>
                          <a:latin typeface="Arial" panose="020B0604020202020204" pitchFamily="34" charset="0"/>
                          <a:ea typeface="Arial" panose="020B0604020202020204" pitchFamily="34" charset="0"/>
                        </a:rPr>
                        <a:t>o</a:t>
                      </a:r>
                      <a:r>
                        <a:rPr lang="en-US" sz="900" spc="-25" dirty="0">
                          <a:effectLst/>
                          <a:latin typeface="Arial" panose="020B0604020202020204" pitchFamily="34" charset="0"/>
                          <a:ea typeface="Arial" panose="020B0604020202020204" pitchFamily="34" charset="0"/>
                        </a:rPr>
                        <a:t>c</a:t>
                      </a:r>
                      <a:r>
                        <a:rPr lang="en-US" sz="900" spc="10" dirty="0">
                          <a:effectLst/>
                          <a:latin typeface="Arial" panose="020B0604020202020204" pitchFamily="34" charset="0"/>
                          <a:ea typeface="Arial" panose="020B0604020202020204" pitchFamily="34" charset="0"/>
                        </a:rPr>
                        <a:t>e</a:t>
                      </a:r>
                      <a:r>
                        <a:rPr lang="en-US" sz="900" dirty="0">
                          <a:effectLst/>
                          <a:latin typeface="Arial" panose="020B0604020202020204" pitchFamily="34" charset="0"/>
                          <a:ea typeface="Arial" panose="020B0604020202020204" pitchFamily="34" charset="0"/>
                        </a:rPr>
                        <a:t>s</a:t>
                      </a:r>
                      <a:r>
                        <a:rPr lang="en-US" sz="900" spc="10" dirty="0">
                          <a:effectLst/>
                          <a:latin typeface="Arial" panose="020B0604020202020204" pitchFamily="34" charset="0"/>
                          <a:ea typeface="Arial" panose="020B0604020202020204" pitchFamily="34" charset="0"/>
                        </a:rPr>
                        <a:t>a</a:t>
                      </a:r>
                      <a:r>
                        <a:rPr lang="en-US" sz="900" dirty="0">
                          <a:effectLst/>
                          <a:latin typeface="Arial" panose="020B0604020202020204" pitchFamily="34" charset="0"/>
                          <a:ea typeface="Arial" panose="020B0604020202020204" pitchFamily="34" charset="0"/>
                        </a:rPr>
                        <a:t>r </a:t>
                      </a:r>
                      <a:r>
                        <a:rPr lang="en-US" sz="900" spc="200" dirty="0">
                          <a:effectLst/>
                          <a:latin typeface="Arial" panose="020B0604020202020204" pitchFamily="34" charset="0"/>
                          <a:ea typeface="Arial" panose="020B0604020202020204" pitchFamily="34" charset="0"/>
                        </a:rPr>
                        <a:t> </a:t>
                      </a:r>
                      <a:r>
                        <a:rPr lang="en-US" sz="900" dirty="0">
                          <a:effectLst/>
                          <a:latin typeface="Arial" panose="020B0604020202020204" pitchFamily="34" charset="0"/>
                          <a:ea typeface="Arial" panose="020B0604020202020204" pitchFamily="34" charset="0"/>
                        </a:rPr>
                        <a:t>e</a:t>
                      </a:r>
                      <a:endParaRPr lang="es-MX" sz="900" dirty="0">
                        <a:effectLst/>
                        <a:latin typeface="Times New Roman" panose="02020603050405020304" pitchFamily="18" charset="0"/>
                        <a:ea typeface="Times New Roman" panose="02020603050405020304" pitchFamily="18" charset="0"/>
                      </a:endParaRPr>
                    </a:p>
                    <a:p>
                      <a:pPr marL="63500" marR="391795">
                        <a:spcBef>
                          <a:spcPts val="5"/>
                        </a:spcBef>
                        <a:spcAft>
                          <a:spcPts val="0"/>
                        </a:spcAft>
                      </a:pPr>
                      <a:r>
                        <a:rPr lang="en-US" sz="900" spc="-5" dirty="0">
                          <a:effectLst/>
                          <a:latin typeface="Arial" panose="020B0604020202020204" pitchFamily="34" charset="0"/>
                          <a:ea typeface="Arial" panose="020B0604020202020204" pitchFamily="34" charset="0"/>
                        </a:rPr>
                        <a:t>i</a:t>
                      </a:r>
                      <a:r>
                        <a:rPr lang="en-US" sz="900" spc="10" dirty="0">
                          <a:effectLst/>
                          <a:latin typeface="Arial" panose="020B0604020202020204" pitchFamily="34" charset="0"/>
                          <a:ea typeface="Arial" panose="020B0604020202020204" pitchFamily="34" charset="0"/>
                        </a:rPr>
                        <a:t>n</a:t>
                      </a:r>
                      <a:r>
                        <a:rPr lang="en-US" sz="900" spc="5" dirty="0">
                          <a:effectLst/>
                          <a:latin typeface="Arial" panose="020B0604020202020204" pitchFamily="34" charset="0"/>
                          <a:ea typeface="Arial" panose="020B0604020202020204" pitchFamily="34" charset="0"/>
                        </a:rPr>
                        <a:t>t</a:t>
                      </a:r>
                      <a:r>
                        <a:rPr lang="en-US" sz="900" spc="10" dirty="0">
                          <a:effectLst/>
                          <a:latin typeface="Arial" panose="020B0604020202020204" pitchFamily="34" charset="0"/>
                          <a:ea typeface="Arial" panose="020B0604020202020204" pitchFamily="34" charset="0"/>
                        </a:rPr>
                        <a:t>e</a:t>
                      </a:r>
                      <a:r>
                        <a:rPr lang="en-US" sz="900" spc="-10" dirty="0">
                          <a:effectLst/>
                          <a:latin typeface="Arial" panose="020B0604020202020204" pitchFamily="34" charset="0"/>
                          <a:ea typeface="Arial" panose="020B0604020202020204" pitchFamily="34" charset="0"/>
                        </a:rPr>
                        <a:t>r</a:t>
                      </a:r>
                      <a:r>
                        <a:rPr lang="en-US" sz="900" spc="10" dirty="0">
                          <a:effectLst/>
                          <a:latin typeface="Arial" panose="020B0604020202020204" pitchFamily="34" charset="0"/>
                          <a:ea typeface="Arial" panose="020B0604020202020204" pitchFamily="34" charset="0"/>
                        </a:rPr>
                        <a:t>p</a:t>
                      </a:r>
                      <a:r>
                        <a:rPr lang="en-US" sz="900" spc="-30" dirty="0">
                          <a:effectLst/>
                          <a:latin typeface="Arial" panose="020B0604020202020204" pitchFamily="34" charset="0"/>
                          <a:ea typeface="Arial" panose="020B0604020202020204" pitchFamily="34" charset="0"/>
                        </a:rPr>
                        <a:t>r</a:t>
                      </a:r>
                      <a:r>
                        <a:rPr lang="en-US" sz="900" spc="10" dirty="0">
                          <a:effectLst/>
                          <a:latin typeface="Arial" panose="020B0604020202020204" pitchFamily="34" charset="0"/>
                          <a:ea typeface="Arial" panose="020B0604020202020204" pitchFamily="34" charset="0"/>
                        </a:rPr>
                        <a:t>e</a:t>
                      </a:r>
                      <a:r>
                        <a:rPr lang="en-US" sz="900" spc="5" dirty="0">
                          <a:effectLst/>
                          <a:latin typeface="Arial" panose="020B0604020202020204" pitchFamily="34" charset="0"/>
                          <a:ea typeface="Arial" panose="020B0604020202020204" pitchFamily="34" charset="0"/>
                        </a:rPr>
                        <a:t>t</a:t>
                      </a:r>
                      <a:r>
                        <a:rPr lang="en-US" sz="900" spc="10" dirty="0">
                          <a:effectLst/>
                          <a:latin typeface="Arial" panose="020B0604020202020204" pitchFamily="34" charset="0"/>
                          <a:ea typeface="Arial" panose="020B0604020202020204" pitchFamily="34" charset="0"/>
                        </a:rPr>
                        <a:t>a</a:t>
                      </a:r>
                      <a:r>
                        <a:rPr lang="en-US" sz="900" dirty="0">
                          <a:effectLst/>
                          <a:latin typeface="Arial" panose="020B0604020202020204" pitchFamily="34" charset="0"/>
                          <a:ea typeface="Arial" panose="020B0604020202020204" pitchFamily="34" charset="0"/>
                        </a:rPr>
                        <a:t>r </a:t>
                      </a:r>
                      <a:r>
                        <a:rPr lang="en-US" sz="900" spc="-5" dirty="0">
                          <a:effectLst/>
                          <a:latin typeface="Arial" panose="020B0604020202020204" pitchFamily="34" charset="0"/>
                          <a:ea typeface="Arial" panose="020B0604020202020204" pitchFamily="34" charset="0"/>
                        </a:rPr>
                        <a:t>i</a:t>
                      </a:r>
                      <a:r>
                        <a:rPr lang="en-US" sz="900" spc="-15" dirty="0">
                          <a:effectLst/>
                          <a:latin typeface="Arial" panose="020B0604020202020204" pitchFamily="34" charset="0"/>
                          <a:ea typeface="Arial" panose="020B0604020202020204" pitchFamily="34" charset="0"/>
                        </a:rPr>
                        <a:t>n</a:t>
                      </a:r>
                      <a:r>
                        <a:rPr lang="en-US" sz="900" spc="30" dirty="0">
                          <a:effectLst/>
                          <a:latin typeface="Arial" panose="020B0604020202020204" pitchFamily="34" charset="0"/>
                          <a:ea typeface="Arial" panose="020B0604020202020204" pitchFamily="34" charset="0"/>
                        </a:rPr>
                        <a:t>f</a:t>
                      </a:r>
                      <a:r>
                        <a:rPr lang="en-US" sz="900" spc="10" dirty="0">
                          <a:effectLst/>
                          <a:latin typeface="Arial" panose="020B0604020202020204" pitchFamily="34" charset="0"/>
                          <a:ea typeface="Arial" panose="020B0604020202020204" pitchFamily="34" charset="0"/>
                        </a:rPr>
                        <a:t>o</a:t>
                      </a:r>
                      <a:r>
                        <a:rPr lang="en-US" sz="900" spc="-10" dirty="0">
                          <a:effectLst/>
                          <a:latin typeface="Arial" panose="020B0604020202020204" pitchFamily="34" charset="0"/>
                          <a:ea typeface="Arial" panose="020B0604020202020204" pitchFamily="34" charset="0"/>
                        </a:rPr>
                        <a:t>rm</a:t>
                      </a:r>
                      <a:r>
                        <a:rPr lang="en-US" sz="900" spc="10" dirty="0">
                          <a:effectLst/>
                          <a:latin typeface="Arial" panose="020B0604020202020204" pitchFamily="34" charset="0"/>
                          <a:ea typeface="Arial" panose="020B0604020202020204" pitchFamily="34" charset="0"/>
                        </a:rPr>
                        <a:t>a</a:t>
                      </a:r>
                      <a:r>
                        <a:rPr lang="en-US" sz="900" dirty="0">
                          <a:effectLst/>
                          <a:latin typeface="Arial" panose="020B0604020202020204" pitchFamily="34" charset="0"/>
                          <a:ea typeface="Arial" panose="020B0604020202020204" pitchFamily="34" charset="0"/>
                        </a:rPr>
                        <a:t>c</a:t>
                      </a:r>
                      <a:r>
                        <a:rPr lang="en-US" sz="900" spc="-30" dirty="0">
                          <a:effectLst/>
                          <a:latin typeface="Arial" panose="020B0604020202020204" pitchFamily="34" charset="0"/>
                          <a:ea typeface="Arial" panose="020B0604020202020204" pitchFamily="34" charset="0"/>
                        </a:rPr>
                        <a:t>i</a:t>
                      </a:r>
                      <a:r>
                        <a:rPr lang="en-US" sz="900" spc="10" dirty="0">
                          <a:effectLst/>
                          <a:latin typeface="Arial" panose="020B0604020202020204" pitchFamily="34" charset="0"/>
                          <a:ea typeface="Arial" panose="020B0604020202020204" pitchFamily="34" charset="0"/>
                        </a:rPr>
                        <a:t>ón</a:t>
                      </a:r>
                      <a:r>
                        <a:rPr lang="en-US" sz="900" dirty="0">
                          <a:effectLst/>
                          <a:latin typeface="Arial" panose="020B0604020202020204" pitchFamily="34" charset="0"/>
                          <a:ea typeface="Arial" panose="020B0604020202020204" pitchFamily="34" charset="0"/>
                        </a:rPr>
                        <a:t>.</a:t>
                      </a:r>
                      <a:endParaRPr lang="es-MX" sz="900" dirty="0">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D9C3"/>
                    </a:solidFill>
                  </a:tcPr>
                </a:tc>
                <a:tc>
                  <a:txBody>
                    <a:bodyPr/>
                    <a:lstStyle/>
                    <a:p>
                      <a:pPr>
                        <a:spcAft>
                          <a:spcPts val="0"/>
                        </a:spcAft>
                      </a:pPr>
                      <a:r>
                        <a:rPr lang="en-US" sz="900" dirty="0">
                          <a:effectLst/>
                          <a:latin typeface="Times New Roman" panose="02020603050405020304" pitchFamily="18" charset="0"/>
                          <a:ea typeface="Times New Roman" panose="02020603050405020304" pitchFamily="18" charset="0"/>
                        </a:rPr>
                        <a:t> </a:t>
                      </a:r>
                      <a:endParaRPr lang="es-MX" sz="900" dirty="0">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D9C3"/>
                    </a:solidFill>
                  </a:tcPr>
                </a:tc>
                <a:extLst>
                  <a:ext uri="{0D108BD9-81ED-4DB2-BD59-A6C34878D82A}">
                    <a16:rowId xmlns:a16="http://schemas.microsoft.com/office/drawing/2014/main" val="801906425"/>
                  </a:ext>
                </a:extLst>
              </a:tr>
            </a:tbl>
          </a:graphicData>
        </a:graphic>
      </p:graphicFrame>
    </p:spTree>
    <p:extLst>
      <p:ext uri="{BB962C8B-B14F-4D97-AF65-F5344CB8AC3E}">
        <p14:creationId xmlns:p14="http://schemas.microsoft.com/office/powerpoint/2010/main" val="28112639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a:stretch>
        </a:blipFill>
        <a:effectLst/>
      </p:bgPr>
    </p:bg>
    <p:spTree>
      <p:nvGrpSpPr>
        <p:cNvPr id="1" name=""/>
        <p:cNvGrpSpPr/>
        <p:nvPr/>
      </p:nvGrpSpPr>
      <p:grpSpPr>
        <a:xfrm>
          <a:off x="0" y="0"/>
          <a:ext cx="0" cy="0"/>
          <a:chOff x="0" y="0"/>
          <a:chExt cx="0" cy="0"/>
        </a:xfrm>
      </p:grpSpPr>
      <p:graphicFrame>
        <p:nvGraphicFramePr>
          <p:cNvPr id="2" name="Tabla 1"/>
          <p:cNvGraphicFramePr>
            <a:graphicFrameLocks noGrp="1"/>
          </p:cNvGraphicFramePr>
          <p:nvPr>
            <p:extLst>
              <p:ext uri="{D42A27DB-BD31-4B8C-83A1-F6EECF244321}">
                <p14:modId xmlns:p14="http://schemas.microsoft.com/office/powerpoint/2010/main" val="3040973746"/>
              </p:ext>
            </p:extLst>
          </p:nvPr>
        </p:nvGraphicFramePr>
        <p:xfrm>
          <a:off x="1197868" y="908720"/>
          <a:ext cx="9721080" cy="4495800"/>
        </p:xfrm>
        <a:graphic>
          <a:graphicData uri="http://schemas.openxmlformats.org/drawingml/2006/table">
            <a:tbl>
              <a:tblPr firstRow="1" firstCol="1" lastRow="1" lastCol="1" bandRow="1" bandCol="1"/>
              <a:tblGrid>
                <a:gridCol w="1687430">
                  <a:extLst>
                    <a:ext uri="{9D8B030D-6E8A-4147-A177-3AD203B41FA5}">
                      <a16:colId xmlns:a16="http://schemas.microsoft.com/office/drawing/2014/main" val="2148471897"/>
                    </a:ext>
                  </a:extLst>
                </a:gridCol>
                <a:gridCol w="1262251">
                  <a:extLst>
                    <a:ext uri="{9D8B030D-6E8A-4147-A177-3AD203B41FA5}">
                      <a16:colId xmlns:a16="http://schemas.microsoft.com/office/drawing/2014/main" val="1332861650"/>
                    </a:ext>
                  </a:extLst>
                </a:gridCol>
                <a:gridCol w="1518198">
                  <a:extLst>
                    <a:ext uri="{9D8B030D-6E8A-4147-A177-3AD203B41FA5}">
                      <a16:colId xmlns:a16="http://schemas.microsoft.com/office/drawing/2014/main" val="2494367668"/>
                    </a:ext>
                  </a:extLst>
                </a:gridCol>
                <a:gridCol w="1195117">
                  <a:extLst>
                    <a:ext uri="{9D8B030D-6E8A-4147-A177-3AD203B41FA5}">
                      <a16:colId xmlns:a16="http://schemas.microsoft.com/office/drawing/2014/main" val="2097004979"/>
                    </a:ext>
                  </a:extLst>
                </a:gridCol>
                <a:gridCol w="1306307">
                  <a:extLst>
                    <a:ext uri="{9D8B030D-6E8A-4147-A177-3AD203B41FA5}">
                      <a16:colId xmlns:a16="http://schemas.microsoft.com/office/drawing/2014/main" val="2338598892"/>
                    </a:ext>
                  </a:extLst>
                </a:gridCol>
                <a:gridCol w="1376238">
                  <a:extLst>
                    <a:ext uri="{9D8B030D-6E8A-4147-A177-3AD203B41FA5}">
                      <a16:colId xmlns:a16="http://schemas.microsoft.com/office/drawing/2014/main" val="275984148"/>
                    </a:ext>
                  </a:extLst>
                </a:gridCol>
                <a:gridCol w="1375539">
                  <a:extLst>
                    <a:ext uri="{9D8B030D-6E8A-4147-A177-3AD203B41FA5}">
                      <a16:colId xmlns:a16="http://schemas.microsoft.com/office/drawing/2014/main" val="3384779270"/>
                    </a:ext>
                  </a:extLst>
                </a:gridCol>
              </a:tblGrid>
              <a:tr h="4495800">
                <a:tc>
                  <a:txBody>
                    <a:bodyPr/>
                    <a:lstStyle/>
                    <a:p>
                      <a:pPr>
                        <a:spcAft>
                          <a:spcPts val="0"/>
                        </a:spcAft>
                      </a:pPr>
                      <a:r>
                        <a:rPr lang="en-US" sz="900">
                          <a:effectLst/>
                          <a:latin typeface="Times New Roman" panose="02020603050405020304" pitchFamily="18" charset="0"/>
                          <a:ea typeface="Times New Roman" panose="02020603050405020304" pitchFamily="18" charset="0"/>
                        </a:rPr>
                        <a:t> </a:t>
                      </a:r>
                      <a:endParaRPr lang="es-MX" sz="900">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D9C3"/>
                    </a:solidFill>
                  </a:tcPr>
                </a:tc>
                <a:tc>
                  <a:txBody>
                    <a:bodyPr/>
                    <a:lstStyle/>
                    <a:p>
                      <a:pPr>
                        <a:spcAft>
                          <a:spcPts val="0"/>
                        </a:spcAft>
                      </a:pPr>
                      <a:r>
                        <a:rPr lang="en-US" sz="900">
                          <a:effectLst/>
                          <a:latin typeface="Times New Roman" panose="02020603050405020304" pitchFamily="18" charset="0"/>
                          <a:ea typeface="Times New Roman" panose="02020603050405020304" pitchFamily="18" charset="0"/>
                        </a:rPr>
                        <a:t> </a:t>
                      </a:r>
                      <a:endParaRPr lang="es-MX" sz="900">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900">
                          <a:effectLst/>
                          <a:latin typeface="Times New Roman" panose="02020603050405020304" pitchFamily="18" charset="0"/>
                          <a:ea typeface="Times New Roman" panose="02020603050405020304" pitchFamily="18" charset="0"/>
                        </a:rPr>
                        <a:t> </a:t>
                      </a:r>
                      <a:endParaRPr lang="es-MX" sz="900">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900">
                          <a:effectLst/>
                          <a:latin typeface="Times New Roman" panose="02020603050405020304" pitchFamily="18" charset="0"/>
                          <a:ea typeface="Times New Roman" panose="02020603050405020304" pitchFamily="18" charset="0"/>
                        </a:rPr>
                        <a:t> </a:t>
                      </a:r>
                      <a:endParaRPr lang="es-MX" sz="900">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900">
                          <a:effectLst/>
                          <a:latin typeface="Times New Roman" panose="02020603050405020304" pitchFamily="18" charset="0"/>
                          <a:ea typeface="Times New Roman" panose="02020603050405020304" pitchFamily="18" charset="0"/>
                        </a:rPr>
                        <a:t> </a:t>
                      </a:r>
                      <a:endParaRPr lang="es-MX" sz="900">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D9C3"/>
                    </a:solidFill>
                  </a:tcPr>
                </a:tc>
                <a:tc>
                  <a:txBody>
                    <a:bodyPr/>
                    <a:lstStyle/>
                    <a:p>
                      <a:pPr marL="63500" marR="42545" algn="just">
                        <a:lnSpc>
                          <a:spcPts val="1200"/>
                        </a:lnSpc>
                        <a:spcAft>
                          <a:spcPts val="0"/>
                        </a:spcAft>
                      </a:pPr>
                      <a:r>
                        <a:rPr lang="en-US" sz="900" b="1" spc="10" dirty="0">
                          <a:effectLst/>
                          <a:latin typeface="Arial" panose="020B0604020202020204" pitchFamily="34" charset="0"/>
                          <a:ea typeface="Arial" panose="020B0604020202020204" pitchFamily="34" charset="0"/>
                        </a:rPr>
                        <a:t>7</a:t>
                      </a:r>
                      <a:r>
                        <a:rPr lang="en-US" sz="900" b="1" dirty="0">
                          <a:effectLst/>
                          <a:latin typeface="Arial" panose="020B0604020202020204" pitchFamily="34" charset="0"/>
                          <a:ea typeface="Arial" panose="020B0604020202020204" pitchFamily="34" charset="0"/>
                        </a:rPr>
                        <a:t>.  </a:t>
                      </a:r>
                      <a:r>
                        <a:rPr lang="en-US" sz="900" b="1" spc="150" dirty="0">
                          <a:effectLst/>
                          <a:latin typeface="Arial" panose="020B0604020202020204" pitchFamily="34" charset="0"/>
                          <a:ea typeface="Arial" panose="020B0604020202020204" pitchFamily="34" charset="0"/>
                        </a:rPr>
                        <a:t> </a:t>
                      </a:r>
                      <a:r>
                        <a:rPr lang="en-US" sz="900" spc="-15" dirty="0">
                          <a:effectLst/>
                          <a:latin typeface="Arial" panose="020B0604020202020204" pitchFamily="34" charset="0"/>
                          <a:ea typeface="Arial" panose="020B0604020202020204" pitchFamily="34" charset="0"/>
                        </a:rPr>
                        <a:t>A</a:t>
                      </a:r>
                      <a:r>
                        <a:rPr lang="en-US" sz="900" spc="10" dirty="0">
                          <a:effectLst/>
                          <a:latin typeface="Arial" panose="020B0604020202020204" pitchFamily="34" charset="0"/>
                          <a:ea typeface="Arial" panose="020B0604020202020204" pitchFamily="34" charset="0"/>
                        </a:rPr>
                        <a:t>p</a:t>
                      </a:r>
                      <a:r>
                        <a:rPr lang="en-US" sz="900" spc="-10" dirty="0">
                          <a:effectLst/>
                          <a:latin typeface="Arial" panose="020B0604020202020204" pitchFamily="34" charset="0"/>
                          <a:ea typeface="Arial" panose="020B0604020202020204" pitchFamily="34" charset="0"/>
                        </a:rPr>
                        <a:t>r</a:t>
                      </a:r>
                      <a:r>
                        <a:rPr lang="en-US" sz="900" spc="-15" dirty="0">
                          <a:effectLst/>
                          <a:latin typeface="Arial" panose="020B0604020202020204" pitchFamily="34" charset="0"/>
                          <a:ea typeface="Arial" panose="020B0604020202020204" pitchFamily="34" charset="0"/>
                        </a:rPr>
                        <a:t>e</a:t>
                      </a:r>
                      <a:r>
                        <a:rPr lang="en-US" sz="900" spc="10" dirty="0">
                          <a:effectLst/>
                          <a:latin typeface="Arial" panose="020B0604020202020204" pitchFamily="34" charset="0"/>
                          <a:ea typeface="Arial" panose="020B0604020202020204" pitchFamily="34" charset="0"/>
                        </a:rPr>
                        <a:t>n</a:t>
                      </a:r>
                      <a:r>
                        <a:rPr lang="en-US" sz="900" spc="-15" dirty="0">
                          <a:effectLst/>
                          <a:latin typeface="Arial" panose="020B0604020202020204" pitchFamily="34" charset="0"/>
                          <a:ea typeface="Arial" panose="020B0604020202020204" pitchFamily="34" charset="0"/>
                        </a:rPr>
                        <a:t>d</a:t>
                      </a:r>
                      <a:r>
                        <a:rPr lang="en-US" sz="900" dirty="0">
                          <a:effectLst/>
                          <a:latin typeface="Arial" panose="020B0604020202020204" pitchFamily="34" charset="0"/>
                          <a:ea typeface="Arial" panose="020B0604020202020204" pitchFamily="34" charset="0"/>
                        </a:rPr>
                        <a:t>e  </a:t>
                      </a:r>
                      <a:r>
                        <a:rPr lang="en-US" sz="900" spc="150" dirty="0">
                          <a:effectLst/>
                          <a:latin typeface="Arial" panose="020B0604020202020204" pitchFamily="34" charset="0"/>
                          <a:ea typeface="Arial" panose="020B0604020202020204" pitchFamily="34" charset="0"/>
                        </a:rPr>
                        <a:t> </a:t>
                      </a:r>
                      <a:r>
                        <a:rPr lang="en-US" sz="900" spc="-15" dirty="0">
                          <a:effectLst/>
                          <a:latin typeface="Arial" panose="020B0604020202020204" pitchFamily="34" charset="0"/>
                          <a:ea typeface="Arial" panose="020B0604020202020204" pitchFamily="34" charset="0"/>
                        </a:rPr>
                        <a:t>p</a:t>
                      </a:r>
                      <a:r>
                        <a:rPr lang="en-US" sz="900" spc="10" dirty="0">
                          <a:effectLst/>
                          <a:latin typeface="Arial" panose="020B0604020202020204" pitchFamily="34" charset="0"/>
                          <a:ea typeface="Arial" panose="020B0604020202020204" pitchFamily="34" charset="0"/>
                        </a:rPr>
                        <a:t>o</a:t>
                      </a:r>
                      <a:r>
                        <a:rPr lang="en-US" sz="900" dirty="0">
                          <a:effectLst/>
                          <a:latin typeface="Arial" panose="020B0604020202020204" pitchFamily="34" charset="0"/>
                          <a:ea typeface="Arial" panose="020B0604020202020204" pitchFamily="34" charset="0"/>
                        </a:rPr>
                        <a:t>r</a:t>
                      </a:r>
                      <a:endParaRPr lang="es-MX" sz="900" dirty="0">
                        <a:effectLst/>
                        <a:latin typeface="Times New Roman" panose="02020603050405020304" pitchFamily="18" charset="0"/>
                        <a:ea typeface="Times New Roman" panose="02020603050405020304" pitchFamily="18" charset="0"/>
                      </a:endParaRPr>
                    </a:p>
                    <a:p>
                      <a:pPr marL="63500" marR="41275" algn="just">
                        <a:spcBef>
                          <a:spcPts val="30"/>
                        </a:spcBef>
                        <a:spcAft>
                          <a:spcPts val="0"/>
                        </a:spcAft>
                      </a:pPr>
                      <a:r>
                        <a:rPr lang="en-US" sz="900" spc="-5" dirty="0">
                          <a:effectLst/>
                          <a:latin typeface="Arial" panose="020B0604020202020204" pitchFamily="34" charset="0"/>
                          <a:ea typeface="Arial" panose="020B0604020202020204" pitchFamily="34" charset="0"/>
                        </a:rPr>
                        <a:t>i</a:t>
                      </a:r>
                      <a:r>
                        <a:rPr lang="en-US" sz="900" spc="10" dirty="0">
                          <a:effectLst/>
                          <a:latin typeface="Arial" panose="020B0604020202020204" pitchFamily="34" charset="0"/>
                          <a:ea typeface="Arial" panose="020B0604020202020204" pitchFamily="34" charset="0"/>
                        </a:rPr>
                        <a:t>n</a:t>
                      </a:r>
                      <a:r>
                        <a:rPr lang="en-US" sz="900" spc="-5" dirty="0">
                          <a:effectLst/>
                          <a:latin typeface="Arial" panose="020B0604020202020204" pitchFamily="34" charset="0"/>
                          <a:ea typeface="Arial" panose="020B0604020202020204" pitchFamily="34" charset="0"/>
                        </a:rPr>
                        <a:t>i</a:t>
                      </a:r>
                      <a:r>
                        <a:rPr lang="en-US" sz="900" dirty="0">
                          <a:effectLst/>
                          <a:latin typeface="Arial" panose="020B0604020202020204" pitchFamily="34" charset="0"/>
                          <a:ea typeface="Arial" panose="020B0604020202020204" pitchFamily="34" charset="0"/>
                        </a:rPr>
                        <a:t>c</a:t>
                      </a:r>
                      <a:r>
                        <a:rPr lang="en-US" sz="900" spc="-5" dirty="0">
                          <a:effectLst/>
                          <a:latin typeface="Arial" panose="020B0604020202020204" pitchFamily="34" charset="0"/>
                          <a:ea typeface="Arial" panose="020B0604020202020204" pitchFamily="34" charset="0"/>
                        </a:rPr>
                        <a:t>i</a:t>
                      </a:r>
                      <a:r>
                        <a:rPr lang="en-US" sz="900" spc="10" dirty="0">
                          <a:effectLst/>
                          <a:latin typeface="Arial" panose="020B0604020202020204" pitchFamily="34" charset="0"/>
                          <a:ea typeface="Arial" panose="020B0604020202020204" pitchFamily="34" charset="0"/>
                        </a:rPr>
                        <a:t>a</a:t>
                      </a:r>
                      <a:r>
                        <a:rPr lang="en-US" sz="900" spc="5" dirty="0">
                          <a:effectLst/>
                          <a:latin typeface="Arial" panose="020B0604020202020204" pitchFamily="34" charset="0"/>
                          <a:ea typeface="Arial" panose="020B0604020202020204" pitchFamily="34" charset="0"/>
                        </a:rPr>
                        <a:t>t</a:t>
                      </a:r>
                      <a:r>
                        <a:rPr lang="en-US" sz="900" spc="-5" dirty="0">
                          <a:effectLst/>
                          <a:latin typeface="Arial" panose="020B0604020202020204" pitchFamily="34" charset="0"/>
                          <a:ea typeface="Arial" panose="020B0604020202020204" pitchFamily="34" charset="0"/>
                        </a:rPr>
                        <a:t>i</a:t>
                      </a:r>
                      <a:r>
                        <a:rPr lang="en-US" sz="900" dirty="0">
                          <a:effectLst/>
                          <a:latin typeface="Arial" panose="020B0604020202020204" pitchFamily="34" charset="0"/>
                          <a:ea typeface="Arial" panose="020B0604020202020204" pitchFamily="34" charset="0"/>
                        </a:rPr>
                        <a:t>va e </a:t>
                      </a:r>
                      <a:r>
                        <a:rPr lang="en-US" sz="900" spc="-30" dirty="0">
                          <a:effectLst/>
                          <a:latin typeface="Arial" panose="020B0604020202020204" pitchFamily="34" charset="0"/>
                          <a:ea typeface="Arial" panose="020B0604020202020204" pitchFamily="34" charset="0"/>
                        </a:rPr>
                        <a:t>i</a:t>
                      </a:r>
                      <a:r>
                        <a:rPr lang="en-US" sz="900" spc="10" dirty="0">
                          <a:effectLst/>
                          <a:latin typeface="Arial" panose="020B0604020202020204" pitchFamily="34" charset="0"/>
                          <a:ea typeface="Arial" panose="020B0604020202020204" pitchFamily="34" charset="0"/>
                        </a:rPr>
                        <a:t>n</a:t>
                      </a:r>
                      <a:r>
                        <a:rPr lang="en-US" sz="900" spc="5" dirty="0">
                          <a:effectLst/>
                          <a:latin typeface="Arial" panose="020B0604020202020204" pitchFamily="34" charset="0"/>
                          <a:ea typeface="Arial" panose="020B0604020202020204" pitchFamily="34" charset="0"/>
                        </a:rPr>
                        <a:t>t</a:t>
                      </a:r>
                      <a:r>
                        <a:rPr lang="en-US" sz="900" spc="10" dirty="0">
                          <a:effectLst/>
                          <a:latin typeface="Arial" panose="020B0604020202020204" pitchFamily="34" charset="0"/>
                          <a:ea typeface="Arial" panose="020B0604020202020204" pitchFamily="34" charset="0"/>
                        </a:rPr>
                        <a:t>e</a:t>
                      </a:r>
                      <a:r>
                        <a:rPr lang="en-US" sz="900" spc="-30" dirty="0">
                          <a:effectLst/>
                          <a:latin typeface="Arial" panose="020B0604020202020204" pitchFamily="34" charset="0"/>
                          <a:ea typeface="Arial" panose="020B0604020202020204" pitchFamily="34" charset="0"/>
                        </a:rPr>
                        <a:t>r</a:t>
                      </a:r>
                      <a:r>
                        <a:rPr lang="en-US" sz="900" spc="10" dirty="0">
                          <a:effectLst/>
                          <a:latin typeface="Arial" panose="020B0604020202020204" pitchFamily="34" charset="0"/>
                          <a:ea typeface="Arial" panose="020B0604020202020204" pitchFamily="34" charset="0"/>
                        </a:rPr>
                        <a:t>é</a:t>
                      </a:r>
                      <a:r>
                        <a:rPr lang="en-US" sz="900" dirty="0">
                          <a:effectLst/>
                          <a:latin typeface="Arial" panose="020B0604020202020204" pitchFamily="34" charset="0"/>
                          <a:ea typeface="Arial" panose="020B0604020202020204" pitchFamily="34" charset="0"/>
                        </a:rPr>
                        <a:t>s </a:t>
                      </a:r>
                      <a:r>
                        <a:rPr lang="en-US" sz="900" spc="10" dirty="0">
                          <a:effectLst/>
                          <a:latin typeface="Arial" panose="020B0604020202020204" pitchFamily="34" charset="0"/>
                          <a:ea typeface="Arial" panose="020B0604020202020204" pitchFamily="34" charset="0"/>
                        </a:rPr>
                        <a:t>p</a:t>
                      </a:r>
                      <a:r>
                        <a:rPr lang="en-US" sz="900" spc="-10" dirty="0">
                          <a:effectLst/>
                          <a:latin typeface="Arial" panose="020B0604020202020204" pitchFamily="34" charset="0"/>
                          <a:ea typeface="Arial" panose="020B0604020202020204" pitchFamily="34" charset="0"/>
                        </a:rPr>
                        <a:t>r</a:t>
                      </a:r>
                      <a:r>
                        <a:rPr lang="en-US" sz="900" spc="10" dirty="0">
                          <a:effectLst/>
                          <a:latin typeface="Arial" panose="020B0604020202020204" pitchFamily="34" charset="0"/>
                          <a:ea typeface="Arial" panose="020B0604020202020204" pitchFamily="34" charset="0"/>
                        </a:rPr>
                        <a:t>op</a:t>
                      </a:r>
                      <a:r>
                        <a:rPr lang="en-US" sz="900" spc="-30" dirty="0">
                          <a:effectLst/>
                          <a:latin typeface="Arial" panose="020B0604020202020204" pitchFamily="34" charset="0"/>
                          <a:ea typeface="Arial" panose="020B0604020202020204" pitchFamily="34" charset="0"/>
                        </a:rPr>
                        <a:t>i</a:t>
                      </a:r>
                      <a:r>
                        <a:rPr lang="en-US" sz="900" dirty="0">
                          <a:effectLst/>
                          <a:latin typeface="Arial" panose="020B0604020202020204" pitchFamily="34" charset="0"/>
                          <a:ea typeface="Arial" panose="020B0604020202020204" pitchFamily="34" charset="0"/>
                        </a:rPr>
                        <a:t>o a </a:t>
                      </a:r>
                      <a:r>
                        <a:rPr lang="en-US" sz="900" spc="-30" dirty="0">
                          <a:effectLst/>
                          <a:latin typeface="Arial" panose="020B0604020202020204" pitchFamily="34" charset="0"/>
                          <a:ea typeface="Arial" panose="020B0604020202020204" pitchFamily="34" charset="0"/>
                        </a:rPr>
                        <a:t>l</a:t>
                      </a:r>
                      <a:r>
                        <a:rPr lang="en-US" sz="900" dirty="0">
                          <a:effectLst/>
                          <a:latin typeface="Arial" panose="020B0604020202020204" pitchFamily="34" charset="0"/>
                          <a:ea typeface="Arial" panose="020B0604020202020204" pitchFamily="34" charset="0"/>
                        </a:rPr>
                        <a:t>o </a:t>
                      </a:r>
                      <a:r>
                        <a:rPr lang="en-US" sz="900" spc="-5" dirty="0">
                          <a:effectLst/>
                          <a:latin typeface="Arial" panose="020B0604020202020204" pitchFamily="34" charset="0"/>
                          <a:ea typeface="Arial" panose="020B0604020202020204" pitchFamily="34" charset="0"/>
                        </a:rPr>
                        <a:t>l</a:t>
                      </a:r>
                      <a:r>
                        <a:rPr lang="en-US" sz="900" spc="10" dirty="0">
                          <a:effectLst/>
                          <a:latin typeface="Arial" panose="020B0604020202020204" pitchFamily="34" charset="0"/>
                          <a:ea typeface="Arial" panose="020B0604020202020204" pitchFamily="34" charset="0"/>
                        </a:rPr>
                        <a:t>a</a:t>
                      </a:r>
                      <a:r>
                        <a:rPr lang="en-US" sz="900" spc="-10" dirty="0">
                          <a:effectLst/>
                          <a:latin typeface="Arial" panose="020B0604020202020204" pitchFamily="34" charset="0"/>
                          <a:ea typeface="Arial" panose="020B0604020202020204" pitchFamily="34" charset="0"/>
                        </a:rPr>
                        <a:t>r</a:t>
                      </a:r>
                      <a:r>
                        <a:rPr lang="en-US" sz="900" spc="-15" dirty="0">
                          <a:effectLst/>
                          <a:latin typeface="Arial" panose="020B0604020202020204" pitchFamily="34" charset="0"/>
                          <a:ea typeface="Arial" panose="020B0604020202020204" pitchFamily="34" charset="0"/>
                        </a:rPr>
                        <a:t>g</a:t>
                      </a:r>
                      <a:r>
                        <a:rPr lang="en-US" sz="900" dirty="0">
                          <a:effectLst/>
                          <a:latin typeface="Arial" panose="020B0604020202020204" pitchFamily="34" charset="0"/>
                          <a:ea typeface="Arial" panose="020B0604020202020204" pitchFamily="34" charset="0"/>
                        </a:rPr>
                        <a:t>o </a:t>
                      </a:r>
                      <a:r>
                        <a:rPr lang="en-US" sz="900" spc="10" dirty="0">
                          <a:effectLst/>
                          <a:latin typeface="Arial" panose="020B0604020202020204" pitchFamily="34" charset="0"/>
                          <a:ea typeface="Arial" panose="020B0604020202020204" pitchFamily="34" charset="0"/>
                        </a:rPr>
                        <a:t>d</a:t>
                      </a:r>
                      <a:r>
                        <a:rPr lang="en-US" sz="900" dirty="0">
                          <a:effectLst/>
                          <a:latin typeface="Arial" panose="020B0604020202020204" pitchFamily="34" charset="0"/>
                          <a:ea typeface="Arial" panose="020B0604020202020204" pitchFamily="34" charset="0"/>
                        </a:rPr>
                        <a:t>e</a:t>
                      </a:r>
                      <a:r>
                        <a:rPr lang="en-US" sz="900" spc="15" dirty="0">
                          <a:effectLst/>
                          <a:latin typeface="Arial" panose="020B0604020202020204" pitchFamily="34" charset="0"/>
                          <a:ea typeface="Arial" panose="020B0604020202020204" pitchFamily="34" charset="0"/>
                        </a:rPr>
                        <a:t> </a:t>
                      </a:r>
                      <a:r>
                        <a:rPr lang="en-US" sz="900" spc="-25" dirty="0">
                          <a:effectLst/>
                          <a:latin typeface="Arial" panose="020B0604020202020204" pitchFamily="34" charset="0"/>
                          <a:ea typeface="Arial" panose="020B0604020202020204" pitchFamily="34" charset="0"/>
                        </a:rPr>
                        <a:t>s</a:t>
                      </a:r>
                      <a:r>
                        <a:rPr lang="en-US" sz="900" dirty="0">
                          <a:effectLst/>
                          <a:latin typeface="Arial" panose="020B0604020202020204" pitchFamily="34" charset="0"/>
                          <a:ea typeface="Arial" panose="020B0604020202020204" pitchFamily="34" charset="0"/>
                        </a:rPr>
                        <a:t>u</a:t>
                      </a:r>
                      <a:r>
                        <a:rPr lang="en-US" sz="900" spc="15" dirty="0">
                          <a:effectLst/>
                          <a:latin typeface="Arial" panose="020B0604020202020204" pitchFamily="34" charset="0"/>
                          <a:ea typeface="Arial" panose="020B0604020202020204" pitchFamily="34" charset="0"/>
                        </a:rPr>
                        <a:t> </a:t>
                      </a:r>
                      <a:r>
                        <a:rPr lang="en-US" sz="900" dirty="0">
                          <a:effectLst/>
                          <a:latin typeface="Arial" panose="020B0604020202020204" pitchFamily="34" charset="0"/>
                          <a:ea typeface="Arial" panose="020B0604020202020204" pitchFamily="34" charset="0"/>
                        </a:rPr>
                        <a:t>v</a:t>
                      </a:r>
                      <a:r>
                        <a:rPr lang="en-US" sz="900" spc="-30" dirty="0">
                          <a:effectLst/>
                          <a:latin typeface="Arial" panose="020B0604020202020204" pitchFamily="34" charset="0"/>
                          <a:ea typeface="Arial" panose="020B0604020202020204" pitchFamily="34" charset="0"/>
                        </a:rPr>
                        <a:t>i</a:t>
                      </a:r>
                      <a:r>
                        <a:rPr lang="en-US" sz="900" spc="10" dirty="0">
                          <a:effectLst/>
                          <a:latin typeface="Arial" panose="020B0604020202020204" pitchFamily="34" charset="0"/>
                          <a:ea typeface="Arial" panose="020B0604020202020204" pitchFamily="34" charset="0"/>
                        </a:rPr>
                        <a:t>d</a:t>
                      </a:r>
                      <a:r>
                        <a:rPr lang="en-US" sz="900" dirty="0">
                          <a:effectLst/>
                          <a:latin typeface="Arial" panose="020B0604020202020204" pitchFamily="34" charset="0"/>
                          <a:ea typeface="Arial" panose="020B0604020202020204" pitchFamily="34" charset="0"/>
                        </a:rPr>
                        <a:t>a</a:t>
                      </a:r>
                      <a:endParaRPr lang="es-MX" sz="900" dirty="0">
                        <a:effectLst/>
                        <a:latin typeface="Times New Roman" panose="02020603050405020304" pitchFamily="18" charset="0"/>
                        <a:ea typeface="Times New Roman" panose="02020603050405020304" pitchFamily="18" charset="0"/>
                      </a:endParaRPr>
                    </a:p>
                    <a:p>
                      <a:pPr>
                        <a:lnSpc>
                          <a:spcPts val="500"/>
                        </a:lnSpc>
                        <a:spcBef>
                          <a:spcPts val="5"/>
                        </a:spcBef>
                        <a:spcAft>
                          <a:spcPts val="0"/>
                        </a:spcAft>
                      </a:pPr>
                      <a:r>
                        <a:rPr lang="en-US" sz="900" dirty="0">
                          <a:effectLst/>
                          <a:latin typeface="Times New Roman" panose="02020603050405020304" pitchFamily="18" charset="0"/>
                          <a:ea typeface="Times New Roman" panose="02020603050405020304" pitchFamily="18" charset="0"/>
                        </a:rPr>
                        <a:t> </a:t>
                      </a:r>
                      <a:endParaRPr lang="es-MX" sz="900" dirty="0">
                        <a:effectLst/>
                        <a:latin typeface="Times New Roman" panose="02020603050405020304" pitchFamily="18" charset="0"/>
                        <a:ea typeface="Times New Roman" panose="02020603050405020304" pitchFamily="18" charset="0"/>
                      </a:endParaRPr>
                    </a:p>
                    <a:p>
                      <a:pPr marL="63500" marR="39370">
                        <a:spcAft>
                          <a:spcPts val="0"/>
                        </a:spcAft>
                      </a:pPr>
                      <a:r>
                        <a:rPr lang="en-US" sz="900" b="1" spc="10" dirty="0">
                          <a:effectLst/>
                          <a:latin typeface="Arial" panose="020B0604020202020204" pitchFamily="34" charset="0"/>
                          <a:ea typeface="Arial" panose="020B0604020202020204" pitchFamily="34" charset="0"/>
                        </a:rPr>
                        <a:t>7</a:t>
                      </a:r>
                      <a:r>
                        <a:rPr lang="en-US" sz="900" b="1" spc="5" dirty="0">
                          <a:effectLst/>
                          <a:latin typeface="Arial" panose="020B0604020202020204" pitchFamily="34" charset="0"/>
                          <a:ea typeface="Arial" panose="020B0604020202020204" pitchFamily="34" charset="0"/>
                        </a:rPr>
                        <a:t>.</a:t>
                      </a:r>
                      <a:r>
                        <a:rPr lang="en-US" sz="900" b="1" dirty="0">
                          <a:effectLst/>
                          <a:latin typeface="Arial" panose="020B0604020202020204" pitchFamily="34" charset="0"/>
                          <a:ea typeface="Arial" panose="020B0604020202020204" pitchFamily="34" charset="0"/>
                        </a:rPr>
                        <a:t>2 </a:t>
                      </a:r>
                      <a:r>
                        <a:rPr lang="en-US" sz="900" b="1" spc="125" dirty="0">
                          <a:effectLst/>
                          <a:latin typeface="Arial" panose="020B0604020202020204" pitchFamily="34" charset="0"/>
                          <a:ea typeface="Arial" panose="020B0604020202020204" pitchFamily="34" charset="0"/>
                        </a:rPr>
                        <a:t> </a:t>
                      </a:r>
                      <a:r>
                        <a:rPr lang="en-US" sz="900" spc="-20" dirty="0">
                          <a:effectLst/>
                          <a:latin typeface="Arial" panose="020B0604020202020204" pitchFamily="34" charset="0"/>
                          <a:ea typeface="Arial" panose="020B0604020202020204" pitchFamily="34" charset="0"/>
                        </a:rPr>
                        <a:t>I</a:t>
                      </a:r>
                      <a:r>
                        <a:rPr lang="en-US" sz="900" spc="-15" dirty="0">
                          <a:effectLst/>
                          <a:latin typeface="Arial" panose="020B0604020202020204" pitchFamily="34" charset="0"/>
                          <a:ea typeface="Arial" panose="020B0604020202020204" pitchFamily="34" charset="0"/>
                        </a:rPr>
                        <a:t>d</a:t>
                      </a:r>
                      <a:r>
                        <a:rPr lang="en-US" sz="900" spc="10" dirty="0">
                          <a:effectLst/>
                          <a:latin typeface="Arial" panose="020B0604020202020204" pitchFamily="34" charset="0"/>
                          <a:ea typeface="Arial" panose="020B0604020202020204" pitchFamily="34" charset="0"/>
                        </a:rPr>
                        <a:t>e</a:t>
                      </a:r>
                      <a:r>
                        <a:rPr lang="en-US" sz="900" spc="-15" dirty="0">
                          <a:effectLst/>
                          <a:latin typeface="Arial" panose="020B0604020202020204" pitchFamily="34" charset="0"/>
                          <a:ea typeface="Arial" panose="020B0604020202020204" pitchFamily="34" charset="0"/>
                        </a:rPr>
                        <a:t>n</a:t>
                      </a:r>
                      <a:r>
                        <a:rPr lang="en-US" sz="900" spc="5" dirty="0">
                          <a:effectLst/>
                          <a:latin typeface="Arial" panose="020B0604020202020204" pitchFamily="34" charset="0"/>
                          <a:ea typeface="Arial" panose="020B0604020202020204" pitchFamily="34" charset="0"/>
                        </a:rPr>
                        <a:t>t</a:t>
                      </a:r>
                      <a:r>
                        <a:rPr lang="en-US" sz="900" spc="-30" dirty="0">
                          <a:effectLst/>
                          <a:latin typeface="Arial" panose="020B0604020202020204" pitchFamily="34" charset="0"/>
                          <a:ea typeface="Arial" panose="020B0604020202020204" pitchFamily="34" charset="0"/>
                        </a:rPr>
                        <a:t>i</a:t>
                      </a:r>
                      <a:r>
                        <a:rPr lang="en-US" sz="900" spc="30" dirty="0">
                          <a:effectLst/>
                          <a:latin typeface="Arial" panose="020B0604020202020204" pitchFamily="34" charset="0"/>
                          <a:ea typeface="Arial" panose="020B0604020202020204" pitchFamily="34" charset="0"/>
                        </a:rPr>
                        <a:t>f</a:t>
                      </a:r>
                      <a:r>
                        <a:rPr lang="en-US" sz="900" spc="-5" dirty="0">
                          <a:effectLst/>
                          <a:latin typeface="Arial" panose="020B0604020202020204" pitchFamily="34" charset="0"/>
                          <a:ea typeface="Arial" panose="020B0604020202020204" pitchFamily="34" charset="0"/>
                        </a:rPr>
                        <a:t>i</a:t>
                      </a:r>
                      <a:r>
                        <a:rPr lang="en-US" sz="900" dirty="0">
                          <a:effectLst/>
                          <a:latin typeface="Arial" panose="020B0604020202020204" pitchFamily="34" charset="0"/>
                          <a:ea typeface="Arial" panose="020B0604020202020204" pitchFamily="34" charset="0"/>
                        </a:rPr>
                        <a:t>ca </a:t>
                      </a:r>
                      <a:r>
                        <a:rPr lang="en-US" sz="900" spc="120" dirty="0">
                          <a:effectLst/>
                          <a:latin typeface="Arial" panose="020B0604020202020204" pitchFamily="34" charset="0"/>
                          <a:ea typeface="Arial" panose="020B0604020202020204" pitchFamily="34" charset="0"/>
                        </a:rPr>
                        <a:t> </a:t>
                      </a:r>
                      <a:r>
                        <a:rPr lang="en-US" sz="900" spc="-30" dirty="0">
                          <a:effectLst/>
                          <a:latin typeface="Arial" panose="020B0604020202020204" pitchFamily="34" charset="0"/>
                          <a:ea typeface="Arial" panose="020B0604020202020204" pitchFamily="34" charset="0"/>
                        </a:rPr>
                        <a:t>l</a:t>
                      </a:r>
                      <a:r>
                        <a:rPr lang="en-US" sz="900" spc="10" dirty="0">
                          <a:effectLst/>
                          <a:latin typeface="Arial" panose="020B0604020202020204" pitchFamily="34" charset="0"/>
                          <a:ea typeface="Arial" panose="020B0604020202020204" pitchFamily="34" charset="0"/>
                        </a:rPr>
                        <a:t>a</a:t>
                      </a:r>
                      <a:r>
                        <a:rPr lang="en-US" sz="900" dirty="0">
                          <a:effectLst/>
                          <a:latin typeface="Arial" panose="020B0604020202020204" pitchFamily="34" charset="0"/>
                          <a:ea typeface="Arial" panose="020B0604020202020204" pitchFamily="34" charset="0"/>
                        </a:rPr>
                        <a:t>s </a:t>
                      </a:r>
                      <a:r>
                        <a:rPr lang="en-US" sz="900" spc="10" dirty="0">
                          <a:effectLst/>
                          <a:latin typeface="Arial" panose="020B0604020202020204" pitchFamily="34" charset="0"/>
                          <a:ea typeface="Arial" panose="020B0604020202020204" pitchFamily="34" charset="0"/>
                        </a:rPr>
                        <a:t>a</a:t>
                      </a:r>
                      <a:r>
                        <a:rPr lang="en-US" sz="900" dirty="0">
                          <a:effectLst/>
                          <a:latin typeface="Arial" panose="020B0604020202020204" pitchFamily="34" charset="0"/>
                          <a:ea typeface="Arial" panose="020B0604020202020204" pitchFamily="34" charset="0"/>
                        </a:rPr>
                        <a:t>c</a:t>
                      </a:r>
                      <a:r>
                        <a:rPr lang="en-US" sz="900" spc="5" dirty="0">
                          <a:effectLst/>
                          <a:latin typeface="Arial" panose="020B0604020202020204" pitchFamily="34" charset="0"/>
                          <a:ea typeface="Arial" panose="020B0604020202020204" pitchFamily="34" charset="0"/>
                        </a:rPr>
                        <a:t>t</a:t>
                      </a:r>
                      <a:r>
                        <a:rPr lang="en-US" sz="900" spc="-5" dirty="0">
                          <a:effectLst/>
                          <a:latin typeface="Arial" panose="020B0604020202020204" pitchFamily="34" charset="0"/>
                          <a:ea typeface="Arial" panose="020B0604020202020204" pitchFamily="34" charset="0"/>
                        </a:rPr>
                        <a:t>i</a:t>
                      </a:r>
                      <a:r>
                        <a:rPr lang="en-US" sz="900" dirty="0">
                          <a:effectLst/>
                          <a:latin typeface="Arial" panose="020B0604020202020204" pitchFamily="34" charset="0"/>
                          <a:ea typeface="Arial" panose="020B0604020202020204" pitchFamily="34" charset="0"/>
                        </a:rPr>
                        <a:t>v</a:t>
                      </a:r>
                      <a:r>
                        <a:rPr lang="en-US" sz="900" spc="-5" dirty="0">
                          <a:effectLst/>
                          <a:latin typeface="Arial" panose="020B0604020202020204" pitchFamily="34" charset="0"/>
                          <a:ea typeface="Arial" panose="020B0604020202020204" pitchFamily="34" charset="0"/>
                        </a:rPr>
                        <a:t>i</a:t>
                      </a:r>
                      <a:r>
                        <a:rPr lang="en-US" sz="900" spc="-15" dirty="0">
                          <a:effectLst/>
                          <a:latin typeface="Arial" panose="020B0604020202020204" pitchFamily="34" charset="0"/>
                          <a:ea typeface="Arial" panose="020B0604020202020204" pitchFamily="34" charset="0"/>
                        </a:rPr>
                        <a:t>d</a:t>
                      </a:r>
                      <a:r>
                        <a:rPr lang="en-US" sz="900" spc="10" dirty="0">
                          <a:effectLst/>
                          <a:latin typeface="Arial" panose="020B0604020202020204" pitchFamily="34" charset="0"/>
                          <a:ea typeface="Arial" panose="020B0604020202020204" pitchFamily="34" charset="0"/>
                        </a:rPr>
                        <a:t>a</a:t>
                      </a:r>
                      <a:r>
                        <a:rPr lang="en-US" sz="900" spc="-15" dirty="0">
                          <a:effectLst/>
                          <a:latin typeface="Arial" panose="020B0604020202020204" pitchFamily="34" charset="0"/>
                          <a:ea typeface="Arial" panose="020B0604020202020204" pitchFamily="34" charset="0"/>
                        </a:rPr>
                        <a:t>d</a:t>
                      </a:r>
                      <a:r>
                        <a:rPr lang="en-US" sz="900" spc="10" dirty="0">
                          <a:effectLst/>
                          <a:latin typeface="Arial" panose="020B0604020202020204" pitchFamily="34" charset="0"/>
                          <a:ea typeface="Arial" panose="020B0604020202020204" pitchFamily="34" charset="0"/>
                        </a:rPr>
                        <a:t>e</a:t>
                      </a:r>
                      <a:r>
                        <a:rPr lang="en-US" sz="900" dirty="0">
                          <a:effectLst/>
                          <a:latin typeface="Arial" panose="020B0604020202020204" pitchFamily="34" charset="0"/>
                          <a:ea typeface="Arial" panose="020B0604020202020204" pitchFamily="34" charset="0"/>
                        </a:rPr>
                        <a:t>s   </a:t>
                      </a:r>
                      <a:r>
                        <a:rPr lang="en-US" sz="900" spc="195" dirty="0">
                          <a:effectLst/>
                          <a:latin typeface="Arial" panose="020B0604020202020204" pitchFamily="34" charset="0"/>
                          <a:ea typeface="Arial" panose="020B0604020202020204" pitchFamily="34" charset="0"/>
                        </a:rPr>
                        <a:t> </a:t>
                      </a:r>
                      <a:r>
                        <a:rPr lang="en-US" sz="900" spc="10" dirty="0">
                          <a:effectLst/>
                          <a:latin typeface="Arial" panose="020B0604020202020204" pitchFamily="34" charset="0"/>
                          <a:ea typeface="Arial" panose="020B0604020202020204" pitchFamily="34" charset="0"/>
                        </a:rPr>
                        <a:t>q</a:t>
                      </a:r>
                      <a:r>
                        <a:rPr lang="en-US" sz="900" spc="-15" dirty="0">
                          <a:effectLst/>
                          <a:latin typeface="Arial" panose="020B0604020202020204" pitchFamily="34" charset="0"/>
                          <a:ea typeface="Arial" panose="020B0604020202020204" pitchFamily="34" charset="0"/>
                        </a:rPr>
                        <a:t>u</a:t>
                      </a:r>
                      <a:r>
                        <a:rPr lang="en-US" sz="900" dirty="0">
                          <a:effectLst/>
                          <a:latin typeface="Arial" panose="020B0604020202020204" pitchFamily="34" charset="0"/>
                          <a:ea typeface="Arial" panose="020B0604020202020204" pitchFamily="34" charset="0"/>
                        </a:rPr>
                        <a:t>e </a:t>
                      </a:r>
                      <a:r>
                        <a:rPr lang="en-US" sz="900" spc="-5" dirty="0">
                          <a:effectLst/>
                          <a:latin typeface="Arial" panose="020B0604020202020204" pitchFamily="34" charset="0"/>
                          <a:ea typeface="Arial" panose="020B0604020202020204" pitchFamily="34" charset="0"/>
                        </a:rPr>
                        <a:t>l</a:t>
                      </a:r>
                      <a:r>
                        <a:rPr lang="en-US" sz="900" dirty="0">
                          <a:effectLst/>
                          <a:latin typeface="Arial" panose="020B0604020202020204" pitchFamily="34" charset="0"/>
                          <a:ea typeface="Arial" panose="020B0604020202020204" pitchFamily="34" charset="0"/>
                        </a:rPr>
                        <a:t>e   </a:t>
                      </a:r>
                      <a:r>
                        <a:rPr lang="en-US" sz="900" spc="180" dirty="0">
                          <a:effectLst/>
                          <a:latin typeface="Arial" panose="020B0604020202020204" pitchFamily="34" charset="0"/>
                          <a:ea typeface="Arial" panose="020B0604020202020204" pitchFamily="34" charset="0"/>
                        </a:rPr>
                        <a:t> </a:t>
                      </a:r>
                      <a:r>
                        <a:rPr lang="en-US" sz="900" spc="-10" dirty="0">
                          <a:effectLst/>
                          <a:latin typeface="Arial" panose="020B0604020202020204" pitchFamily="34" charset="0"/>
                          <a:ea typeface="Arial" panose="020B0604020202020204" pitchFamily="34" charset="0"/>
                        </a:rPr>
                        <a:t>r</a:t>
                      </a:r>
                      <a:r>
                        <a:rPr lang="en-US" sz="900" spc="10" dirty="0">
                          <a:effectLst/>
                          <a:latin typeface="Arial" panose="020B0604020202020204" pitchFamily="34" charset="0"/>
                          <a:ea typeface="Arial" panose="020B0604020202020204" pitchFamily="34" charset="0"/>
                        </a:rPr>
                        <a:t>e</a:t>
                      </a:r>
                      <a:r>
                        <a:rPr lang="en-US" sz="900" dirty="0">
                          <a:effectLst/>
                          <a:latin typeface="Arial" panose="020B0604020202020204" pitchFamily="34" charset="0"/>
                          <a:ea typeface="Arial" panose="020B0604020202020204" pitchFamily="34" charset="0"/>
                        </a:rPr>
                        <a:t>s</a:t>
                      </a:r>
                      <a:r>
                        <a:rPr lang="en-US" sz="900" spc="10" dirty="0">
                          <a:effectLst/>
                          <a:latin typeface="Arial" panose="020B0604020202020204" pitchFamily="34" charset="0"/>
                          <a:ea typeface="Arial" panose="020B0604020202020204" pitchFamily="34" charset="0"/>
                        </a:rPr>
                        <a:t>u</a:t>
                      </a:r>
                      <a:r>
                        <a:rPr lang="en-US" sz="900" spc="-5" dirty="0">
                          <a:effectLst/>
                          <a:latin typeface="Arial" panose="020B0604020202020204" pitchFamily="34" charset="0"/>
                          <a:ea typeface="Arial" panose="020B0604020202020204" pitchFamily="34" charset="0"/>
                        </a:rPr>
                        <a:t>l</a:t>
                      </a:r>
                      <a:r>
                        <a:rPr lang="en-US" sz="900" spc="-20" dirty="0">
                          <a:effectLst/>
                          <a:latin typeface="Arial" panose="020B0604020202020204" pitchFamily="34" charset="0"/>
                          <a:ea typeface="Arial" panose="020B0604020202020204" pitchFamily="34" charset="0"/>
                        </a:rPr>
                        <a:t>t</a:t>
                      </a:r>
                      <a:r>
                        <a:rPr lang="en-US" sz="900" spc="10" dirty="0">
                          <a:effectLst/>
                          <a:latin typeface="Arial" panose="020B0604020202020204" pitchFamily="34" charset="0"/>
                          <a:ea typeface="Arial" panose="020B0604020202020204" pitchFamily="34" charset="0"/>
                        </a:rPr>
                        <a:t>a</a:t>
                      </a:r>
                      <a:r>
                        <a:rPr lang="en-US" sz="900" dirty="0">
                          <a:effectLst/>
                          <a:latin typeface="Arial" panose="020B0604020202020204" pitchFamily="34" charset="0"/>
                          <a:ea typeface="Arial" panose="020B0604020202020204" pitchFamily="34" charset="0"/>
                        </a:rPr>
                        <a:t>n   </a:t>
                      </a:r>
                      <a:r>
                        <a:rPr lang="en-US" sz="900" spc="160" dirty="0">
                          <a:effectLst/>
                          <a:latin typeface="Arial" panose="020B0604020202020204" pitchFamily="34" charset="0"/>
                          <a:ea typeface="Arial" panose="020B0604020202020204" pitchFamily="34" charset="0"/>
                        </a:rPr>
                        <a:t> </a:t>
                      </a:r>
                      <a:r>
                        <a:rPr lang="en-US" sz="900" spc="-15" dirty="0">
                          <a:effectLst/>
                          <a:latin typeface="Arial" panose="020B0604020202020204" pitchFamily="34" charset="0"/>
                          <a:ea typeface="Arial" panose="020B0604020202020204" pitchFamily="34" charset="0"/>
                        </a:rPr>
                        <a:t>d</a:t>
                      </a:r>
                      <a:r>
                        <a:rPr lang="en-US" sz="900" dirty="0">
                          <a:effectLst/>
                          <a:latin typeface="Arial" panose="020B0604020202020204" pitchFamily="34" charset="0"/>
                          <a:ea typeface="Arial" panose="020B0604020202020204" pitchFamily="34" charset="0"/>
                        </a:rPr>
                        <a:t>e </a:t>
                      </a:r>
                      <a:r>
                        <a:rPr lang="en-US" sz="900" spc="-10" dirty="0">
                          <a:effectLst/>
                          <a:latin typeface="Arial" panose="020B0604020202020204" pitchFamily="34" charset="0"/>
                          <a:ea typeface="Arial" panose="020B0604020202020204" pitchFamily="34" charset="0"/>
                        </a:rPr>
                        <a:t>m</a:t>
                      </a:r>
                      <a:r>
                        <a:rPr lang="en-US" sz="900" spc="10" dirty="0">
                          <a:effectLst/>
                          <a:latin typeface="Arial" panose="020B0604020202020204" pitchFamily="34" charset="0"/>
                          <a:ea typeface="Arial" panose="020B0604020202020204" pitchFamily="34" charset="0"/>
                        </a:rPr>
                        <a:t>a</a:t>
                      </a:r>
                      <a:r>
                        <a:rPr lang="en-US" sz="900" dirty="0">
                          <a:effectLst/>
                          <a:latin typeface="Arial" panose="020B0604020202020204" pitchFamily="34" charset="0"/>
                          <a:ea typeface="Arial" panose="020B0604020202020204" pitchFamily="34" charset="0"/>
                        </a:rPr>
                        <a:t>y</a:t>
                      </a:r>
                      <a:r>
                        <a:rPr lang="en-US" sz="900" spc="10" dirty="0">
                          <a:effectLst/>
                          <a:latin typeface="Arial" panose="020B0604020202020204" pitchFamily="34" charset="0"/>
                          <a:ea typeface="Arial" panose="020B0604020202020204" pitchFamily="34" charset="0"/>
                        </a:rPr>
                        <a:t>o</a:t>
                      </a:r>
                      <a:r>
                        <a:rPr lang="en-US" sz="900" dirty="0">
                          <a:effectLst/>
                          <a:latin typeface="Arial" panose="020B0604020202020204" pitchFamily="34" charset="0"/>
                          <a:ea typeface="Arial" panose="020B0604020202020204" pitchFamily="34" charset="0"/>
                        </a:rPr>
                        <a:t>r  </a:t>
                      </a:r>
                      <a:r>
                        <a:rPr lang="en-US" sz="900" spc="110" dirty="0">
                          <a:effectLst/>
                          <a:latin typeface="Arial" panose="020B0604020202020204" pitchFamily="34" charset="0"/>
                          <a:ea typeface="Arial" panose="020B0604020202020204" pitchFamily="34" charset="0"/>
                        </a:rPr>
                        <a:t> </a:t>
                      </a:r>
                      <a:r>
                        <a:rPr lang="en-US" sz="900" dirty="0">
                          <a:effectLst/>
                          <a:latin typeface="Arial" panose="020B0604020202020204" pitchFamily="34" charset="0"/>
                          <a:ea typeface="Arial" panose="020B0604020202020204" pitchFamily="34" charset="0"/>
                        </a:rPr>
                        <a:t>y  </a:t>
                      </a:r>
                      <a:r>
                        <a:rPr lang="en-US" sz="900" spc="95" dirty="0">
                          <a:effectLst/>
                          <a:latin typeface="Arial" panose="020B0604020202020204" pitchFamily="34" charset="0"/>
                          <a:ea typeface="Arial" panose="020B0604020202020204" pitchFamily="34" charset="0"/>
                        </a:rPr>
                        <a:t> </a:t>
                      </a:r>
                      <a:r>
                        <a:rPr lang="en-US" sz="900" spc="-10" dirty="0">
                          <a:effectLst/>
                          <a:latin typeface="Arial" panose="020B0604020202020204" pitchFamily="34" charset="0"/>
                          <a:ea typeface="Arial" panose="020B0604020202020204" pitchFamily="34" charset="0"/>
                        </a:rPr>
                        <a:t>m</a:t>
                      </a:r>
                      <a:r>
                        <a:rPr lang="en-US" sz="900" spc="10" dirty="0">
                          <a:effectLst/>
                          <a:latin typeface="Arial" panose="020B0604020202020204" pitchFamily="34" charset="0"/>
                          <a:ea typeface="Arial" panose="020B0604020202020204" pitchFamily="34" charset="0"/>
                        </a:rPr>
                        <a:t>e</a:t>
                      </a:r>
                      <a:r>
                        <a:rPr lang="en-US" sz="900" spc="-15" dirty="0">
                          <a:effectLst/>
                          <a:latin typeface="Arial" panose="020B0604020202020204" pitchFamily="34" charset="0"/>
                          <a:ea typeface="Arial" panose="020B0604020202020204" pitchFamily="34" charset="0"/>
                        </a:rPr>
                        <a:t>n</a:t>
                      </a:r>
                      <a:r>
                        <a:rPr lang="en-US" sz="900" spc="10" dirty="0">
                          <a:effectLst/>
                          <a:latin typeface="Arial" panose="020B0604020202020204" pitchFamily="34" charset="0"/>
                          <a:ea typeface="Arial" panose="020B0604020202020204" pitchFamily="34" charset="0"/>
                        </a:rPr>
                        <a:t>o</a:t>
                      </a:r>
                      <a:r>
                        <a:rPr lang="en-US" sz="900" dirty="0">
                          <a:effectLst/>
                          <a:latin typeface="Arial" panose="020B0604020202020204" pitchFamily="34" charset="0"/>
                          <a:ea typeface="Arial" panose="020B0604020202020204" pitchFamily="34" charset="0"/>
                        </a:rPr>
                        <a:t>r </a:t>
                      </a:r>
                      <a:r>
                        <a:rPr lang="en-US" sz="900" spc="-5" dirty="0">
                          <a:effectLst/>
                          <a:latin typeface="Arial" panose="020B0604020202020204" pitchFamily="34" charset="0"/>
                          <a:ea typeface="Arial" panose="020B0604020202020204" pitchFamily="34" charset="0"/>
                        </a:rPr>
                        <a:t>i</a:t>
                      </a:r>
                      <a:r>
                        <a:rPr lang="en-US" sz="900" spc="10" dirty="0">
                          <a:effectLst/>
                          <a:latin typeface="Arial" panose="020B0604020202020204" pitchFamily="34" charset="0"/>
                          <a:ea typeface="Arial" panose="020B0604020202020204" pitchFamily="34" charset="0"/>
                        </a:rPr>
                        <a:t>n</a:t>
                      </a:r>
                      <a:r>
                        <a:rPr lang="en-US" sz="900" spc="5" dirty="0">
                          <a:effectLst/>
                          <a:latin typeface="Arial" panose="020B0604020202020204" pitchFamily="34" charset="0"/>
                          <a:ea typeface="Arial" panose="020B0604020202020204" pitchFamily="34" charset="0"/>
                        </a:rPr>
                        <a:t>t</a:t>
                      </a:r>
                      <a:r>
                        <a:rPr lang="en-US" sz="900" spc="10" dirty="0">
                          <a:effectLst/>
                          <a:latin typeface="Arial" panose="020B0604020202020204" pitchFamily="34" charset="0"/>
                          <a:ea typeface="Arial" panose="020B0604020202020204" pitchFamily="34" charset="0"/>
                        </a:rPr>
                        <a:t>e</a:t>
                      </a:r>
                      <a:r>
                        <a:rPr lang="en-US" sz="900" spc="-10" dirty="0">
                          <a:effectLst/>
                          <a:latin typeface="Arial" panose="020B0604020202020204" pitchFamily="34" charset="0"/>
                          <a:ea typeface="Arial" panose="020B0604020202020204" pitchFamily="34" charset="0"/>
                        </a:rPr>
                        <a:t>r</a:t>
                      </a:r>
                      <a:r>
                        <a:rPr lang="en-US" sz="900" spc="10" dirty="0">
                          <a:effectLst/>
                          <a:latin typeface="Arial" panose="020B0604020202020204" pitchFamily="34" charset="0"/>
                          <a:ea typeface="Arial" panose="020B0604020202020204" pitchFamily="34" charset="0"/>
                        </a:rPr>
                        <a:t>é</a:t>
                      </a:r>
                      <a:r>
                        <a:rPr lang="en-US" sz="900" dirty="0">
                          <a:effectLst/>
                          <a:latin typeface="Arial" panose="020B0604020202020204" pitchFamily="34" charset="0"/>
                          <a:ea typeface="Arial" panose="020B0604020202020204" pitchFamily="34" charset="0"/>
                        </a:rPr>
                        <a:t>s               </a:t>
                      </a:r>
                      <a:r>
                        <a:rPr lang="en-US" sz="900" spc="20" dirty="0">
                          <a:effectLst/>
                          <a:latin typeface="Arial" panose="020B0604020202020204" pitchFamily="34" charset="0"/>
                          <a:ea typeface="Arial" panose="020B0604020202020204" pitchFamily="34" charset="0"/>
                        </a:rPr>
                        <a:t> </a:t>
                      </a:r>
                      <a:r>
                        <a:rPr lang="en-US" sz="900" dirty="0">
                          <a:effectLst/>
                          <a:latin typeface="Arial" panose="020B0604020202020204" pitchFamily="34" charset="0"/>
                          <a:ea typeface="Arial" panose="020B0604020202020204" pitchFamily="34" charset="0"/>
                        </a:rPr>
                        <a:t>y </a:t>
                      </a:r>
                      <a:r>
                        <a:rPr lang="en-US" sz="900" spc="10" dirty="0">
                          <a:effectLst/>
                          <a:latin typeface="Arial" panose="020B0604020202020204" pitchFamily="34" charset="0"/>
                          <a:ea typeface="Arial" panose="020B0604020202020204" pitchFamily="34" charset="0"/>
                        </a:rPr>
                        <a:t>d</a:t>
                      </a:r>
                      <a:r>
                        <a:rPr lang="en-US" sz="900" spc="-30" dirty="0">
                          <a:effectLst/>
                          <a:latin typeface="Arial" panose="020B0604020202020204" pitchFamily="34" charset="0"/>
                          <a:ea typeface="Arial" panose="020B0604020202020204" pitchFamily="34" charset="0"/>
                        </a:rPr>
                        <a:t>i</a:t>
                      </a:r>
                      <a:r>
                        <a:rPr lang="en-US" sz="900" spc="30" dirty="0">
                          <a:effectLst/>
                          <a:latin typeface="Arial" panose="020B0604020202020204" pitchFamily="34" charset="0"/>
                          <a:ea typeface="Arial" panose="020B0604020202020204" pitchFamily="34" charset="0"/>
                        </a:rPr>
                        <a:t>f</a:t>
                      </a:r>
                      <a:r>
                        <a:rPr lang="en-US" sz="900" spc="-5" dirty="0">
                          <a:effectLst/>
                          <a:latin typeface="Arial" panose="020B0604020202020204" pitchFamily="34" charset="0"/>
                          <a:ea typeface="Arial" panose="020B0604020202020204" pitchFamily="34" charset="0"/>
                        </a:rPr>
                        <a:t>i</a:t>
                      </a:r>
                      <a:r>
                        <a:rPr lang="en-US" sz="900" dirty="0">
                          <a:effectLst/>
                          <a:latin typeface="Arial" panose="020B0604020202020204" pitchFamily="34" charset="0"/>
                          <a:ea typeface="Arial" panose="020B0604020202020204" pitchFamily="34" charset="0"/>
                        </a:rPr>
                        <a:t>c</a:t>
                      </a:r>
                      <a:r>
                        <a:rPr lang="en-US" sz="900" spc="10" dirty="0">
                          <a:effectLst/>
                          <a:latin typeface="Arial" panose="020B0604020202020204" pitchFamily="34" charset="0"/>
                          <a:ea typeface="Arial" panose="020B0604020202020204" pitchFamily="34" charset="0"/>
                        </a:rPr>
                        <a:t>u</a:t>
                      </a:r>
                      <a:r>
                        <a:rPr lang="en-US" sz="900" spc="-5" dirty="0">
                          <a:effectLst/>
                          <a:latin typeface="Arial" panose="020B0604020202020204" pitchFamily="34" charset="0"/>
                          <a:ea typeface="Arial" panose="020B0604020202020204" pitchFamily="34" charset="0"/>
                        </a:rPr>
                        <a:t>l</a:t>
                      </a:r>
                      <a:r>
                        <a:rPr lang="en-US" sz="900" spc="-20" dirty="0">
                          <a:effectLst/>
                          <a:latin typeface="Arial" panose="020B0604020202020204" pitchFamily="34" charset="0"/>
                          <a:ea typeface="Arial" panose="020B0604020202020204" pitchFamily="34" charset="0"/>
                        </a:rPr>
                        <a:t>t</a:t>
                      </a:r>
                      <a:r>
                        <a:rPr lang="en-US" sz="900" spc="10" dirty="0">
                          <a:effectLst/>
                          <a:latin typeface="Arial" panose="020B0604020202020204" pitchFamily="34" charset="0"/>
                          <a:ea typeface="Arial" panose="020B0604020202020204" pitchFamily="34" charset="0"/>
                        </a:rPr>
                        <a:t>ad</a:t>
                      </a:r>
                      <a:r>
                        <a:rPr lang="en-US" sz="900" dirty="0">
                          <a:effectLst/>
                          <a:latin typeface="Arial" panose="020B0604020202020204" pitchFamily="34" charset="0"/>
                          <a:ea typeface="Arial" panose="020B0604020202020204" pitchFamily="34" charset="0"/>
                        </a:rPr>
                        <a:t>, </a:t>
                      </a:r>
                      <a:r>
                        <a:rPr lang="en-US" sz="900" spc="-10" dirty="0">
                          <a:effectLst/>
                          <a:latin typeface="Arial" panose="020B0604020202020204" pitchFamily="34" charset="0"/>
                          <a:ea typeface="Arial" panose="020B0604020202020204" pitchFamily="34" charset="0"/>
                        </a:rPr>
                        <a:t>r</a:t>
                      </a:r>
                      <a:r>
                        <a:rPr lang="en-US" sz="900" spc="10" dirty="0">
                          <a:effectLst/>
                          <a:latin typeface="Arial" panose="020B0604020202020204" pitchFamily="34" charset="0"/>
                          <a:ea typeface="Arial" panose="020B0604020202020204" pitchFamily="34" charset="0"/>
                        </a:rPr>
                        <a:t>e</a:t>
                      </a:r>
                      <a:r>
                        <a:rPr lang="en-US" sz="900" dirty="0">
                          <a:effectLst/>
                          <a:latin typeface="Arial" panose="020B0604020202020204" pitchFamily="34" charset="0"/>
                          <a:ea typeface="Arial" panose="020B0604020202020204" pitchFamily="34" charset="0"/>
                        </a:rPr>
                        <a:t>c</a:t>
                      </a:r>
                      <a:r>
                        <a:rPr lang="en-US" sz="900" spc="10" dirty="0">
                          <a:effectLst/>
                          <a:latin typeface="Arial" panose="020B0604020202020204" pitchFamily="34" charset="0"/>
                          <a:ea typeface="Arial" panose="020B0604020202020204" pitchFamily="34" charset="0"/>
                        </a:rPr>
                        <a:t>o</a:t>
                      </a:r>
                      <a:r>
                        <a:rPr lang="en-US" sz="900" spc="-15" dirty="0">
                          <a:effectLst/>
                          <a:latin typeface="Arial" panose="020B0604020202020204" pitchFamily="34" charset="0"/>
                          <a:ea typeface="Arial" panose="020B0604020202020204" pitchFamily="34" charset="0"/>
                        </a:rPr>
                        <a:t>n</a:t>
                      </a:r>
                      <a:r>
                        <a:rPr lang="en-US" sz="900" spc="10" dirty="0">
                          <a:effectLst/>
                          <a:latin typeface="Arial" panose="020B0604020202020204" pitchFamily="34" charset="0"/>
                          <a:ea typeface="Arial" panose="020B0604020202020204" pitchFamily="34" charset="0"/>
                        </a:rPr>
                        <a:t>o</a:t>
                      </a:r>
                      <a:r>
                        <a:rPr lang="en-US" sz="900" dirty="0">
                          <a:effectLst/>
                          <a:latin typeface="Arial" panose="020B0604020202020204" pitchFamily="34" charset="0"/>
                          <a:ea typeface="Arial" panose="020B0604020202020204" pitchFamily="34" charset="0"/>
                        </a:rPr>
                        <a:t>c</a:t>
                      </a:r>
                      <a:r>
                        <a:rPr lang="en-US" sz="900" spc="-5" dirty="0">
                          <a:effectLst/>
                          <a:latin typeface="Arial" panose="020B0604020202020204" pitchFamily="34" charset="0"/>
                          <a:ea typeface="Arial" panose="020B0604020202020204" pitchFamily="34" charset="0"/>
                        </a:rPr>
                        <a:t>i</a:t>
                      </a:r>
                      <a:r>
                        <a:rPr lang="en-US" sz="900" spc="-15" dirty="0">
                          <a:effectLst/>
                          <a:latin typeface="Arial" panose="020B0604020202020204" pitchFamily="34" charset="0"/>
                          <a:ea typeface="Arial" panose="020B0604020202020204" pitchFamily="34" charset="0"/>
                        </a:rPr>
                        <a:t>e</a:t>
                      </a:r>
                      <a:r>
                        <a:rPr lang="en-US" sz="900" spc="10" dirty="0">
                          <a:effectLst/>
                          <a:latin typeface="Arial" panose="020B0604020202020204" pitchFamily="34" charset="0"/>
                          <a:ea typeface="Arial" panose="020B0604020202020204" pitchFamily="34" charset="0"/>
                        </a:rPr>
                        <a:t>n</a:t>
                      </a:r>
                      <a:r>
                        <a:rPr lang="en-US" sz="900" spc="-15" dirty="0">
                          <a:effectLst/>
                          <a:latin typeface="Arial" panose="020B0604020202020204" pitchFamily="34" charset="0"/>
                          <a:ea typeface="Arial" panose="020B0604020202020204" pitchFamily="34" charset="0"/>
                        </a:rPr>
                        <a:t>d</a:t>
                      </a:r>
                      <a:r>
                        <a:rPr lang="en-US" sz="900" dirty="0">
                          <a:effectLst/>
                          <a:latin typeface="Arial" panose="020B0604020202020204" pitchFamily="34" charset="0"/>
                          <a:ea typeface="Arial" panose="020B0604020202020204" pitchFamily="34" charset="0"/>
                        </a:rPr>
                        <a:t>o    </a:t>
                      </a:r>
                      <a:r>
                        <a:rPr lang="en-US" sz="900" spc="95" dirty="0">
                          <a:effectLst/>
                          <a:latin typeface="Arial" panose="020B0604020202020204" pitchFamily="34" charset="0"/>
                          <a:ea typeface="Arial" panose="020B0604020202020204" pitchFamily="34" charset="0"/>
                        </a:rPr>
                        <a:t> </a:t>
                      </a:r>
                      <a:r>
                        <a:rPr lang="en-US" sz="900" dirty="0">
                          <a:effectLst/>
                          <a:latin typeface="Arial" panose="020B0604020202020204" pitchFamily="34" charset="0"/>
                          <a:ea typeface="Arial" panose="020B0604020202020204" pitchFamily="34" charset="0"/>
                        </a:rPr>
                        <a:t>y c</a:t>
                      </a:r>
                      <a:r>
                        <a:rPr lang="en-US" sz="900" spc="10" dirty="0">
                          <a:effectLst/>
                          <a:latin typeface="Arial" panose="020B0604020202020204" pitchFamily="34" charset="0"/>
                          <a:ea typeface="Arial" panose="020B0604020202020204" pitchFamily="34" charset="0"/>
                        </a:rPr>
                        <a:t>on</a:t>
                      </a:r>
                      <a:r>
                        <a:rPr lang="en-US" sz="900" spc="5" dirty="0">
                          <a:effectLst/>
                          <a:latin typeface="Arial" panose="020B0604020202020204" pitchFamily="34" charset="0"/>
                          <a:ea typeface="Arial" panose="020B0604020202020204" pitchFamily="34" charset="0"/>
                        </a:rPr>
                        <a:t>t</a:t>
                      </a:r>
                      <a:r>
                        <a:rPr lang="en-US" sz="900" spc="-30" dirty="0">
                          <a:effectLst/>
                          <a:latin typeface="Arial" panose="020B0604020202020204" pitchFamily="34" charset="0"/>
                          <a:ea typeface="Arial" panose="020B0604020202020204" pitchFamily="34" charset="0"/>
                        </a:rPr>
                        <a:t>r</a:t>
                      </a:r>
                      <a:r>
                        <a:rPr lang="en-US" sz="900" spc="10" dirty="0">
                          <a:effectLst/>
                          <a:latin typeface="Arial" panose="020B0604020202020204" pitchFamily="34" charset="0"/>
                          <a:ea typeface="Arial" panose="020B0604020202020204" pitchFamily="34" charset="0"/>
                        </a:rPr>
                        <a:t>o</a:t>
                      </a:r>
                      <a:r>
                        <a:rPr lang="en-US" sz="900" spc="-5" dirty="0">
                          <a:effectLst/>
                          <a:latin typeface="Arial" panose="020B0604020202020204" pitchFamily="34" charset="0"/>
                          <a:ea typeface="Arial" panose="020B0604020202020204" pitchFamily="34" charset="0"/>
                        </a:rPr>
                        <a:t>l</a:t>
                      </a:r>
                      <a:r>
                        <a:rPr lang="en-US" sz="900" spc="10" dirty="0">
                          <a:effectLst/>
                          <a:latin typeface="Arial" panose="020B0604020202020204" pitchFamily="34" charset="0"/>
                          <a:ea typeface="Arial" panose="020B0604020202020204" pitchFamily="34" charset="0"/>
                        </a:rPr>
                        <a:t>a</a:t>
                      </a:r>
                      <a:r>
                        <a:rPr lang="en-US" sz="900" spc="-15" dirty="0">
                          <a:effectLst/>
                          <a:latin typeface="Arial" panose="020B0604020202020204" pitchFamily="34" charset="0"/>
                          <a:ea typeface="Arial" panose="020B0604020202020204" pitchFamily="34" charset="0"/>
                        </a:rPr>
                        <a:t>nd</a:t>
                      </a:r>
                      <a:r>
                        <a:rPr lang="en-US" sz="900" dirty="0">
                          <a:effectLst/>
                          <a:latin typeface="Arial" panose="020B0604020202020204" pitchFamily="34" charset="0"/>
                          <a:ea typeface="Arial" panose="020B0604020202020204" pitchFamily="34" charset="0"/>
                        </a:rPr>
                        <a:t>o   </a:t>
                      </a:r>
                      <a:r>
                        <a:rPr lang="en-US" sz="900" spc="110" dirty="0">
                          <a:effectLst/>
                          <a:latin typeface="Arial" panose="020B0604020202020204" pitchFamily="34" charset="0"/>
                          <a:ea typeface="Arial" panose="020B0604020202020204" pitchFamily="34" charset="0"/>
                        </a:rPr>
                        <a:t> </a:t>
                      </a:r>
                      <a:r>
                        <a:rPr lang="en-US" sz="900" spc="-25" dirty="0">
                          <a:effectLst/>
                          <a:latin typeface="Arial" panose="020B0604020202020204" pitchFamily="34" charset="0"/>
                          <a:ea typeface="Arial" panose="020B0604020202020204" pitchFamily="34" charset="0"/>
                        </a:rPr>
                        <a:t>s</a:t>
                      </a:r>
                      <a:r>
                        <a:rPr lang="en-US" sz="900" spc="10" dirty="0">
                          <a:effectLst/>
                          <a:latin typeface="Arial" panose="020B0604020202020204" pitchFamily="34" charset="0"/>
                          <a:ea typeface="Arial" panose="020B0604020202020204" pitchFamily="34" charset="0"/>
                        </a:rPr>
                        <a:t>u</a:t>
                      </a:r>
                      <a:r>
                        <a:rPr lang="en-US" sz="900" dirty="0">
                          <a:effectLst/>
                          <a:latin typeface="Arial" panose="020B0604020202020204" pitchFamily="34" charset="0"/>
                          <a:ea typeface="Arial" panose="020B0604020202020204" pitchFamily="34" charset="0"/>
                        </a:rPr>
                        <a:t>s </a:t>
                      </a:r>
                      <a:r>
                        <a:rPr lang="en-US" sz="900" spc="-10" dirty="0">
                          <a:effectLst/>
                          <a:latin typeface="Arial" panose="020B0604020202020204" pitchFamily="34" charset="0"/>
                          <a:ea typeface="Arial" panose="020B0604020202020204" pitchFamily="34" charset="0"/>
                        </a:rPr>
                        <a:t>r</a:t>
                      </a:r>
                      <a:r>
                        <a:rPr lang="en-US" sz="900" spc="10" dirty="0">
                          <a:effectLst/>
                          <a:latin typeface="Arial" panose="020B0604020202020204" pitchFamily="34" charset="0"/>
                          <a:ea typeface="Arial" panose="020B0604020202020204" pitchFamily="34" charset="0"/>
                        </a:rPr>
                        <a:t>ea</a:t>
                      </a:r>
                      <a:r>
                        <a:rPr lang="en-US" sz="900" dirty="0">
                          <a:effectLst/>
                          <a:latin typeface="Arial" panose="020B0604020202020204" pitchFamily="34" charset="0"/>
                          <a:ea typeface="Arial" panose="020B0604020202020204" pitchFamily="34" charset="0"/>
                        </a:rPr>
                        <a:t>c</a:t>
                      </a:r>
                      <a:r>
                        <a:rPr lang="en-US" sz="900" spc="5" dirty="0">
                          <a:effectLst/>
                          <a:latin typeface="Arial" panose="020B0604020202020204" pitchFamily="34" charset="0"/>
                          <a:ea typeface="Arial" panose="020B0604020202020204" pitchFamily="34" charset="0"/>
                        </a:rPr>
                        <a:t>c</a:t>
                      </a:r>
                      <a:r>
                        <a:rPr lang="en-US" sz="900" spc="-5" dirty="0">
                          <a:effectLst/>
                          <a:latin typeface="Arial" panose="020B0604020202020204" pitchFamily="34" charset="0"/>
                          <a:ea typeface="Arial" panose="020B0604020202020204" pitchFamily="34" charset="0"/>
                        </a:rPr>
                        <a:t>i</a:t>
                      </a:r>
                      <a:r>
                        <a:rPr lang="en-US" sz="900" spc="-15" dirty="0">
                          <a:effectLst/>
                          <a:latin typeface="Arial" panose="020B0604020202020204" pitchFamily="34" charset="0"/>
                          <a:ea typeface="Arial" panose="020B0604020202020204" pitchFamily="34" charset="0"/>
                        </a:rPr>
                        <a:t>o</a:t>
                      </a:r>
                      <a:r>
                        <a:rPr lang="en-US" sz="900" spc="10" dirty="0">
                          <a:effectLst/>
                          <a:latin typeface="Arial" panose="020B0604020202020204" pitchFamily="34" charset="0"/>
                          <a:ea typeface="Arial" panose="020B0604020202020204" pitchFamily="34" charset="0"/>
                        </a:rPr>
                        <a:t>ne</a:t>
                      </a:r>
                      <a:r>
                        <a:rPr lang="en-US" sz="900" dirty="0">
                          <a:effectLst/>
                          <a:latin typeface="Arial" panose="020B0604020202020204" pitchFamily="34" charset="0"/>
                          <a:ea typeface="Arial" panose="020B0604020202020204" pitchFamily="34" charset="0"/>
                        </a:rPr>
                        <a:t>s</a:t>
                      </a:r>
                      <a:r>
                        <a:rPr lang="en-US" sz="900" spc="295" dirty="0">
                          <a:effectLst/>
                          <a:latin typeface="Arial" panose="020B0604020202020204" pitchFamily="34" charset="0"/>
                          <a:ea typeface="Arial" panose="020B0604020202020204" pitchFamily="34" charset="0"/>
                        </a:rPr>
                        <a:t> </a:t>
                      </a:r>
                      <a:r>
                        <a:rPr lang="en-US" sz="900" spc="30" dirty="0">
                          <a:effectLst/>
                          <a:latin typeface="Arial" panose="020B0604020202020204" pitchFamily="34" charset="0"/>
                          <a:ea typeface="Arial" panose="020B0604020202020204" pitchFamily="34" charset="0"/>
                        </a:rPr>
                        <a:t>f</a:t>
                      </a:r>
                      <a:r>
                        <a:rPr lang="en-US" sz="900" spc="-10" dirty="0">
                          <a:effectLst/>
                          <a:latin typeface="Arial" panose="020B0604020202020204" pitchFamily="34" charset="0"/>
                          <a:ea typeface="Arial" panose="020B0604020202020204" pitchFamily="34" charset="0"/>
                        </a:rPr>
                        <a:t>r</a:t>
                      </a:r>
                      <a:r>
                        <a:rPr lang="en-US" sz="900" spc="-15" dirty="0">
                          <a:effectLst/>
                          <a:latin typeface="Arial" panose="020B0604020202020204" pitchFamily="34" charset="0"/>
                          <a:ea typeface="Arial" panose="020B0604020202020204" pitchFamily="34" charset="0"/>
                        </a:rPr>
                        <a:t>e</a:t>
                      </a:r>
                      <a:r>
                        <a:rPr lang="en-US" sz="900" spc="10" dirty="0">
                          <a:effectLst/>
                          <a:latin typeface="Arial" panose="020B0604020202020204" pitchFamily="34" charset="0"/>
                          <a:ea typeface="Arial" panose="020B0604020202020204" pitchFamily="34" charset="0"/>
                        </a:rPr>
                        <a:t>n</a:t>
                      </a:r>
                      <a:r>
                        <a:rPr lang="en-US" sz="900" spc="-20" dirty="0">
                          <a:effectLst/>
                          <a:latin typeface="Arial" panose="020B0604020202020204" pitchFamily="34" charset="0"/>
                          <a:ea typeface="Arial" panose="020B0604020202020204" pitchFamily="34" charset="0"/>
                        </a:rPr>
                        <a:t>t</a:t>
                      </a:r>
                      <a:r>
                        <a:rPr lang="en-US" sz="900" dirty="0">
                          <a:effectLst/>
                          <a:latin typeface="Arial" panose="020B0604020202020204" pitchFamily="34" charset="0"/>
                          <a:ea typeface="Arial" panose="020B0604020202020204" pitchFamily="34" charset="0"/>
                        </a:rPr>
                        <a:t>e a       </a:t>
                      </a:r>
                      <a:r>
                        <a:rPr lang="en-US" sz="900" spc="165" dirty="0">
                          <a:effectLst/>
                          <a:latin typeface="Arial" panose="020B0604020202020204" pitchFamily="34" charset="0"/>
                          <a:ea typeface="Arial" panose="020B0604020202020204" pitchFamily="34" charset="0"/>
                        </a:rPr>
                        <a:t> </a:t>
                      </a:r>
                      <a:r>
                        <a:rPr lang="en-US" sz="900" spc="-10" dirty="0">
                          <a:effectLst/>
                          <a:latin typeface="Arial" panose="020B0604020202020204" pitchFamily="34" charset="0"/>
                          <a:ea typeface="Arial" panose="020B0604020202020204" pitchFamily="34" charset="0"/>
                        </a:rPr>
                        <a:t>r</a:t>
                      </a:r>
                      <a:r>
                        <a:rPr lang="en-US" sz="900" spc="10" dirty="0">
                          <a:effectLst/>
                          <a:latin typeface="Arial" panose="020B0604020202020204" pitchFamily="34" charset="0"/>
                          <a:ea typeface="Arial" panose="020B0604020202020204" pitchFamily="34" charset="0"/>
                        </a:rPr>
                        <a:t>e</a:t>
                      </a:r>
                      <a:r>
                        <a:rPr lang="en-US" sz="900" spc="-20" dirty="0">
                          <a:effectLst/>
                          <a:latin typeface="Arial" panose="020B0604020202020204" pitchFamily="34" charset="0"/>
                          <a:ea typeface="Arial" panose="020B0604020202020204" pitchFamily="34" charset="0"/>
                        </a:rPr>
                        <a:t>t</a:t>
                      </a:r>
                      <a:r>
                        <a:rPr lang="en-US" sz="900" spc="10" dirty="0">
                          <a:effectLst/>
                          <a:latin typeface="Arial" panose="020B0604020202020204" pitchFamily="34" charset="0"/>
                          <a:ea typeface="Arial" panose="020B0604020202020204" pitchFamily="34" charset="0"/>
                        </a:rPr>
                        <a:t>o</a:t>
                      </a:r>
                      <a:r>
                        <a:rPr lang="en-US" sz="900" dirty="0">
                          <a:effectLst/>
                          <a:latin typeface="Arial" panose="020B0604020202020204" pitchFamily="34" charset="0"/>
                          <a:ea typeface="Arial" panose="020B0604020202020204" pitchFamily="34" charset="0"/>
                        </a:rPr>
                        <a:t>s       </a:t>
                      </a:r>
                      <a:r>
                        <a:rPr lang="en-US" sz="900" spc="130" dirty="0">
                          <a:effectLst/>
                          <a:latin typeface="Arial" panose="020B0604020202020204" pitchFamily="34" charset="0"/>
                          <a:ea typeface="Arial" panose="020B0604020202020204" pitchFamily="34" charset="0"/>
                        </a:rPr>
                        <a:t> </a:t>
                      </a:r>
                      <a:r>
                        <a:rPr lang="en-US" sz="900" dirty="0">
                          <a:effectLst/>
                          <a:latin typeface="Arial" panose="020B0604020202020204" pitchFamily="34" charset="0"/>
                          <a:ea typeface="Arial" panose="020B0604020202020204" pitchFamily="34" charset="0"/>
                        </a:rPr>
                        <a:t>y </a:t>
                      </a:r>
                      <a:r>
                        <a:rPr lang="en-US" sz="900" spc="10" dirty="0">
                          <a:effectLst/>
                          <a:latin typeface="Arial" panose="020B0604020202020204" pitchFamily="34" charset="0"/>
                          <a:ea typeface="Arial" panose="020B0604020202020204" pitchFamily="34" charset="0"/>
                        </a:rPr>
                        <a:t>ob</a:t>
                      </a:r>
                      <a:r>
                        <a:rPr lang="en-US" sz="900" dirty="0">
                          <a:effectLst/>
                          <a:latin typeface="Arial" panose="020B0604020202020204" pitchFamily="34" charset="0"/>
                          <a:ea typeface="Arial" panose="020B0604020202020204" pitchFamily="34" charset="0"/>
                        </a:rPr>
                        <a:t>s</a:t>
                      </a:r>
                      <a:r>
                        <a:rPr lang="en-US" sz="900" spc="-20" dirty="0">
                          <a:effectLst/>
                          <a:latin typeface="Arial" panose="020B0604020202020204" pitchFamily="34" charset="0"/>
                          <a:ea typeface="Arial" panose="020B0604020202020204" pitchFamily="34" charset="0"/>
                        </a:rPr>
                        <a:t>t</a:t>
                      </a:r>
                      <a:r>
                        <a:rPr lang="en-US" sz="900" spc="10" dirty="0">
                          <a:effectLst/>
                          <a:latin typeface="Arial" panose="020B0604020202020204" pitchFamily="34" charset="0"/>
                          <a:ea typeface="Arial" panose="020B0604020202020204" pitchFamily="34" charset="0"/>
                        </a:rPr>
                        <a:t>á</a:t>
                      </a:r>
                      <a:r>
                        <a:rPr lang="en-US" sz="900" dirty="0">
                          <a:effectLst/>
                          <a:latin typeface="Arial" panose="020B0604020202020204" pitchFamily="34" charset="0"/>
                          <a:ea typeface="Arial" panose="020B0604020202020204" pitchFamily="34" charset="0"/>
                        </a:rPr>
                        <a:t>c</a:t>
                      </a:r>
                      <a:r>
                        <a:rPr lang="en-US" sz="900" spc="10" dirty="0">
                          <a:effectLst/>
                          <a:latin typeface="Arial" panose="020B0604020202020204" pitchFamily="34" charset="0"/>
                          <a:ea typeface="Arial" panose="020B0604020202020204" pitchFamily="34" charset="0"/>
                        </a:rPr>
                        <a:t>u</a:t>
                      </a:r>
                      <a:r>
                        <a:rPr lang="en-US" sz="900" spc="-30" dirty="0">
                          <a:effectLst/>
                          <a:latin typeface="Arial" panose="020B0604020202020204" pitchFamily="34" charset="0"/>
                          <a:ea typeface="Arial" panose="020B0604020202020204" pitchFamily="34" charset="0"/>
                        </a:rPr>
                        <a:t>l</a:t>
                      </a:r>
                      <a:r>
                        <a:rPr lang="en-US" sz="900" spc="10" dirty="0">
                          <a:effectLst/>
                          <a:latin typeface="Arial" panose="020B0604020202020204" pitchFamily="34" charset="0"/>
                          <a:ea typeface="Arial" panose="020B0604020202020204" pitchFamily="34" charset="0"/>
                        </a:rPr>
                        <a:t>o</a:t>
                      </a:r>
                      <a:r>
                        <a:rPr lang="en-US" sz="900" dirty="0">
                          <a:effectLst/>
                          <a:latin typeface="Arial" panose="020B0604020202020204" pitchFamily="34" charset="0"/>
                          <a:ea typeface="Arial" panose="020B0604020202020204" pitchFamily="34" charset="0"/>
                        </a:rPr>
                        <a:t>s.</a:t>
                      </a:r>
                      <a:endParaRPr lang="es-MX" sz="900" dirty="0">
                        <a:effectLst/>
                        <a:latin typeface="Times New Roman" panose="02020603050405020304" pitchFamily="18" charset="0"/>
                        <a:ea typeface="Times New Roman" panose="02020603050405020304" pitchFamily="18" charset="0"/>
                      </a:endParaRPr>
                    </a:p>
                    <a:p>
                      <a:pPr>
                        <a:lnSpc>
                          <a:spcPts val="500"/>
                        </a:lnSpc>
                        <a:spcBef>
                          <a:spcPts val="30"/>
                        </a:spcBef>
                        <a:spcAft>
                          <a:spcPts val="0"/>
                        </a:spcAft>
                      </a:pPr>
                      <a:r>
                        <a:rPr lang="en-US" sz="900" dirty="0">
                          <a:effectLst/>
                          <a:latin typeface="Times New Roman" panose="02020603050405020304" pitchFamily="18" charset="0"/>
                          <a:ea typeface="Times New Roman" panose="02020603050405020304" pitchFamily="18" charset="0"/>
                        </a:rPr>
                        <a:t> </a:t>
                      </a:r>
                      <a:endParaRPr lang="es-MX" sz="900" dirty="0">
                        <a:effectLst/>
                        <a:latin typeface="Times New Roman" panose="02020603050405020304" pitchFamily="18" charset="0"/>
                        <a:ea typeface="Times New Roman" panose="02020603050405020304" pitchFamily="18" charset="0"/>
                      </a:endParaRPr>
                    </a:p>
                    <a:p>
                      <a:pPr marL="154940" marR="40005" indent="-91440" algn="just">
                        <a:spcAft>
                          <a:spcPts val="0"/>
                        </a:spcAft>
                        <a:tabLst>
                          <a:tab pos="368300" algn="l"/>
                        </a:tabLst>
                      </a:pPr>
                      <a:r>
                        <a:rPr lang="en-US" sz="900" b="1" spc="10" dirty="0">
                          <a:effectLst/>
                          <a:latin typeface="Arial" panose="020B0604020202020204" pitchFamily="34" charset="0"/>
                          <a:ea typeface="Arial" panose="020B0604020202020204" pitchFamily="34" charset="0"/>
                        </a:rPr>
                        <a:t>8</a:t>
                      </a:r>
                      <a:r>
                        <a:rPr lang="en-US" sz="900" b="1" dirty="0">
                          <a:effectLst/>
                          <a:latin typeface="Arial" panose="020B0604020202020204" pitchFamily="34" charset="0"/>
                          <a:ea typeface="Arial" panose="020B0604020202020204" pitchFamily="34" charset="0"/>
                        </a:rPr>
                        <a:t>.	</a:t>
                      </a:r>
                      <a:r>
                        <a:rPr lang="en-US" sz="900" spc="-15" dirty="0">
                          <a:effectLst/>
                          <a:latin typeface="Arial" panose="020B0604020202020204" pitchFamily="34" charset="0"/>
                          <a:ea typeface="Arial" panose="020B0604020202020204" pitchFamily="34" charset="0"/>
                        </a:rPr>
                        <a:t>P</a:t>
                      </a:r>
                      <a:r>
                        <a:rPr lang="en-US" sz="900" spc="10" dirty="0">
                          <a:effectLst/>
                          <a:latin typeface="Arial" panose="020B0604020202020204" pitchFamily="34" charset="0"/>
                          <a:ea typeface="Arial" panose="020B0604020202020204" pitchFamily="34" charset="0"/>
                        </a:rPr>
                        <a:t>a</a:t>
                      </a:r>
                      <a:r>
                        <a:rPr lang="en-US" sz="900" spc="-10" dirty="0">
                          <a:effectLst/>
                          <a:latin typeface="Arial" panose="020B0604020202020204" pitchFamily="34" charset="0"/>
                          <a:ea typeface="Arial" panose="020B0604020202020204" pitchFamily="34" charset="0"/>
                        </a:rPr>
                        <a:t>r</a:t>
                      </a:r>
                      <a:r>
                        <a:rPr lang="en-US" sz="900" spc="5" dirty="0">
                          <a:effectLst/>
                          <a:latin typeface="Arial" panose="020B0604020202020204" pitchFamily="34" charset="0"/>
                          <a:ea typeface="Arial" panose="020B0604020202020204" pitchFamily="34" charset="0"/>
                        </a:rPr>
                        <a:t>t</a:t>
                      </a:r>
                      <a:r>
                        <a:rPr lang="en-US" sz="900" spc="-5" dirty="0">
                          <a:effectLst/>
                          <a:latin typeface="Arial" panose="020B0604020202020204" pitchFamily="34" charset="0"/>
                          <a:ea typeface="Arial" panose="020B0604020202020204" pitchFamily="34" charset="0"/>
                        </a:rPr>
                        <a:t>i</a:t>
                      </a:r>
                      <a:r>
                        <a:rPr lang="en-US" sz="900" dirty="0">
                          <a:effectLst/>
                          <a:latin typeface="Arial" panose="020B0604020202020204" pitchFamily="34" charset="0"/>
                          <a:ea typeface="Arial" panose="020B0604020202020204" pitchFamily="34" charset="0"/>
                        </a:rPr>
                        <a:t>c</a:t>
                      </a:r>
                      <a:r>
                        <a:rPr lang="en-US" sz="900" spc="-5" dirty="0">
                          <a:effectLst/>
                          <a:latin typeface="Arial" panose="020B0604020202020204" pitchFamily="34" charset="0"/>
                          <a:ea typeface="Arial" panose="020B0604020202020204" pitchFamily="34" charset="0"/>
                        </a:rPr>
                        <a:t>i</a:t>
                      </a:r>
                      <a:r>
                        <a:rPr lang="en-US" sz="900" spc="-15" dirty="0">
                          <a:effectLst/>
                          <a:latin typeface="Arial" panose="020B0604020202020204" pitchFamily="34" charset="0"/>
                          <a:ea typeface="Arial" panose="020B0604020202020204" pitchFamily="34" charset="0"/>
                        </a:rPr>
                        <a:t>p</a:t>
                      </a:r>
                      <a:r>
                        <a:rPr lang="en-US" sz="900" dirty="0">
                          <a:effectLst/>
                          <a:latin typeface="Arial" panose="020B0604020202020204" pitchFamily="34" charset="0"/>
                          <a:ea typeface="Arial" panose="020B0604020202020204" pitchFamily="34" charset="0"/>
                        </a:rPr>
                        <a:t>a   </a:t>
                      </a:r>
                      <a:r>
                        <a:rPr lang="en-US" sz="900" spc="300" dirty="0">
                          <a:effectLst/>
                          <a:latin typeface="Arial" panose="020B0604020202020204" pitchFamily="34" charset="0"/>
                          <a:ea typeface="Arial" panose="020B0604020202020204" pitchFamily="34" charset="0"/>
                        </a:rPr>
                        <a:t> </a:t>
                      </a:r>
                      <a:r>
                        <a:rPr lang="en-US" sz="900" dirty="0">
                          <a:effectLst/>
                          <a:latin typeface="Arial" panose="020B0604020202020204" pitchFamily="34" charset="0"/>
                          <a:ea typeface="Arial" panose="020B0604020202020204" pitchFamily="34" charset="0"/>
                        </a:rPr>
                        <a:t>y c</a:t>
                      </a:r>
                      <a:r>
                        <a:rPr lang="en-US" sz="900" spc="10" dirty="0">
                          <a:effectLst/>
                          <a:latin typeface="Arial" panose="020B0604020202020204" pitchFamily="34" charset="0"/>
                          <a:ea typeface="Arial" panose="020B0604020202020204" pitchFamily="34" charset="0"/>
                        </a:rPr>
                        <a:t>o</a:t>
                      </a:r>
                      <a:r>
                        <a:rPr lang="en-US" sz="900" spc="-5" dirty="0">
                          <a:effectLst/>
                          <a:latin typeface="Arial" panose="020B0604020202020204" pitchFamily="34" charset="0"/>
                          <a:ea typeface="Arial" panose="020B0604020202020204" pitchFamily="34" charset="0"/>
                        </a:rPr>
                        <a:t>l</a:t>
                      </a:r>
                      <a:r>
                        <a:rPr lang="en-US" sz="900" spc="10" dirty="0">
                          <a:effectLst/>
                          <a:latin typeface="Arial" panose="020B0604020202020204" pitchFamily="34" charset="0"/>
                          <a:ea typeface="Arial" panose="020B0604020202020204" pitchFamily="34" charset="0"/>
                        </a:rPr>
                        <a:t>a</a:t>
                      </a:r>
                      <a:r>
                        <a:rPr lang="en-US" sz="900" spc="-15" dirty="0">
                          <a:effectLst/>
                          <a:latin typeface="Arial" panose="020B0604020202020204" pitchFamily="34" charset="0"/>
                          <a:ea typeface="Arial" panose="020B0604020202020204" pitchFamily="34" charset="0"/>
                        </a:rPr>
                        <a:t>b</a:t>
                      </a:r>
                      <a:r>
                        <a:rPr lang="en-US" sz="900" spc="10" dirty="0">
                          <a:effectLst/>
                          <a:latin typeface="Arial" panose="020B0604020202020204" pitchFamily="34" charset="0"/>
                          <a:ea typeface="Arial" panose="020B0604020202020204" pitchFamily="34" charset="0"/>
                        </a:rPr>
                        <a:t>o</a:t>
                      </a:r>
                      <a:r>
                        <a:rPr lang="en-US" sz="900" spc="-10" dirty="0">
                          <a:effectLst/>
                          <a:latin typeface="Arial" panose="020B0604020202020204" pitchFamily="34" charset="0"/>
                          <a:ea typeface="Arial" panose="020B0604020202020204" pitchFamily="34" charset="0"/>
                        </a:rPr>
                        <a:t>r</a:t>
                      </a:r>
                      <a:r>
                        <a:rPr lang="en-US" sz="900" dirty="0">
                          <a:effectLst/>
                          <a:latin typeface="Arial" panose="020B0604020202020204" pitchFamily="34" charset="0"/>
                          <a:ea typeface="Arial" panose="020B0604020202020204" pitchFamily="34" charset="0"/>
                        </a:rPr>
                        <a:t>a </a:t>
                      </a:r>
                      <a:r>
                        <a:rPr lang="en-US" sz="900" spc="-15" dirty="0">
                          <a:effectLst/>
                          <a:latin typeface="Arial" panose="020B0604020202020204" pitchFamily="34" charset="0"/>
                          <a:ea typeface="Arial" panose="020B0604020202020204" pitchFamily="34" charset="0"/>
                        </a:rPr>
                        <a:t>d</a:t>
                      </a:r>
                      <a:r>
                        <a:rPr lang="en-US" sz="900" dirty="0">
                          <a:effectLst/>
                          <a:latin typeface="Arial" panose="020B0604020202020204" pitchFamily="34" charset="0"/>
                          <a:ea typeface="Arial" panose="020B0604020202020204" pitchFamily="34" charset="0"/>
                        </a:rPr>
                        <a:t>e </a:t>
                      </a:r>
                      <a:r>
                        <a:rPr lang="en-US" sz="900" spc="-10" dirty="0">
                          <a:effectLst/>
                          <a:latin typeface="Arial" panose="020B0604020202020204" pitchFamily="34" charset="0"/>
                          <a:ea typeface="Arial" panose="020B0604020202020204" pitchFamily="34" charset="0"/>
                        </a:rPr>
                        <a:t>m</a:t>
                      </a:r>
                      <a:r>
                        <a:rPr lang="en-US" sz="900" spc="10" dirty="0">
                          <a:effectLst/>
                          <a:latin typeface="Arial" panose="020B0604020202020204" pitchFamily="34" charset="0"/>
                          <a:ea typeface="Arial" panose="020B0604020202020204" pitchFamily="34" charset="0"/>
                        </a:rPr>
                        <a:t>ane</a:t>
                      </a:r>
                      <a:r>
                        <a:rPr lang="en-US" sz="900" spc="-30" dirty="0">
                          <a:effectLst/>
                          <a:latin typeface="Arial" panose="020B0604020202020204" pitchFamily="34" charset="0"/>
                          <a:ea typeface="Arial" panose="020B0604020202020204" pitchFamily="34" charset="0"/>
                        </a:rPr>
                        <a:t>r</a:t>
                      </a:r>
                      <a:r>
                        <a:rPr lang="en-US" sz="900" dirty="0">
                          <a:effectLst/>
                          <a:latin typeface="Arial" panose="020B0604020202020204" pitchFamily="34" charset="0"/>
                          <a:ea typeface="Arial" panose="020B0604020202020204" pitchFamily="34" charset="0"/>
                        </a:rPr>
                        <a:t>a </a:t>
                      </a:r>
                      <a:r>
                        <a:rPr lang="en-US" sz="900" spc="-15" dirty="0" err="1">
                          <a:effectLst/>
                          <a:latin typeface="Arial" panose="020B0604020202020204" pitchFamily="34" charset="0"/>
                          <a:ea typeface="Arial" panose="020B0604020202020204" pitchFamily="34" charset="0"/>
                        </a:rPr>
                        <a:t>e</a:t>
                      </a:r>
                      <a:r>
                        <a:rPr lang="en-US" sz="900" spc="30" dirty="0" err="1">
                          <a:effectLst/>
                          <a:latin typeface="Arial" panose="020B0604020202020204" pitchFamily="34" charset="0"/>
                          <a:ea typeface="Arial" panose="020B0604020202020204" pitchFamily="34" charset="0"/>
                        </a:rPr>
                        <a:t>f</a:t>
                      </a:r>
                      <a:r>
                        <a:rPr lang="en-US" sz="900" spc="-15" dirty="0" err="1">
                          <a:effectLst/>
                          <a:latin typeface="Arial" panose="020B0604020202020204" pitchFamily="34" charset="0"/>
                          <a:ea typeface="Arial" panose="020B0604020202020204" pitchFamily="34" charset="0"/>
                        </a:rPr>
                        <a:t>e</a:t>
                      </a:r>
                      <a:r>
                        <a:rPr lang="en-US" sz="900" dirty="0" err="1">
                          <a:effectLst/>
                          <a:latin typeface="Arial" panose="020B0604020202020204" pitchFamily="34" charset="0"/>
                          <a:ea typeface="Arial" panose="020B0604020202020204" pitchFamily="34" charset="0"/>
                        </a:rPr>
                        <a:t>c</a:t>
                      </a:r>
                      <a:r>
                        <a:rPr lang="en-US" sz="900" spc="5" dirty="0" err="1">
                          <a:effectLst/>
                          <a:latin typeface="Arial" panose="020B0604020202020204" pitchFamily="34" charset="0"/>
                          <a:ea typeface="Arial" panose="020B0604020202020204" pitchFamily="34" charset="0"/>
                        </a:rPr>
                        <a:t>t</a:t>
                      </a:r>
                      <a:r>
                        <a:rPr lang="en-US" sz="900" spc="-5" dirty="0" err="1">
                          <a:effectLst/>
                          <a:latin typeface="Arial" panose="020B0604020202020204" pitchFamily="34" charset="0"/>
                          <a:ea typeface="Arial" panose="020B0604020202020204" pitchFamily="34" charset="0"/>
                        </a:rPr>
                        <a:t>i</a:t>
                      </a:r>
                      <a:r>
                        <a:rPr lang="en-US" sz="900" spc="-25" dirty="0" err="1">
                          <a:effectLst/>
                          <a:latin typeface="Arial" panose="020B0604020202020204" pitchFamily="34" charset="0"/>
                          <a:ea typeface="Arial" panose="020B0604020202020204" pitchFamily="34" charset="0"/>
                        </a:rPr>
                        <a:t>v</a:t>
                      </a:r>
                      <a:r>
                        <a:rPr lang="en-US" sz="900" dirty="0" err="1">
                          <a:effectLst/>
                          <a:latin typeface="Arial" panose="020B0604020202020204" pitchFamily="34" charset="0"/>
                          <a:ea typeface="Arial" panose="020B0604020202020204" pitchFamily="34" charset="0"/>
                        </a:rPr>
                        <a:t>a</a:t>
                      </a:r>
                      <a:r>
                        <a:rPr lang="en-US" sz="900" dirty="0">
                          <a:effectLst/>
                          <a:latin typeface="Arial" panose="020B0604020202020204" pitchFamily="34" charset="0"/>
                          <a:ea typeface="Arial" panose="020B0604020202020204" pitchFamily="34" charset="0"/>
                        </a:rPr>
                        <a:t> </a:t>
                      </a:r>
                      <a:r>
                        <a:rPr lang="en-US" sz="900" spc="10" dirty="0">
                          <a:effectLst/>
                          <a:latin typeface="Arial" panose="020B0604020202020204" pitchFamily="34" charset="0"/>
                          <a:ea typeface="Arial" panose="020B0604020202020204" pitchFamily="34" charset="0"/>
                        </a:rPr>
                        <a:t>e</a:t>
                      </a:r>
                      <a:r>
                        <a:rPr lang="en-US" sz="900" dirty="0">
                          <a:effectLst/>
                          <a:latin typeface="Arial" panose="020B0604020202020204" pitchFamily="34" charset="0"/>
                          <a:ea typeface="Arial" panose="020B0604020202020204" pitchFamily="34" charset="0"/>
                        </a:rPr>
                        <a:t>n </a:t>
                      </a:r>
                      <a:r>
                        <a:rPr lang="en-US" sz="900" spc="-15" dirty="0">
                          <a:effectLst/>
                          <a:latin typeface="Arial" panose="020B0604020202020204" pitchFamily="34" charset="0"/>
                          <a:ea typeface="Arial" panose="020B0604020202020204" pitchFamily="34" charset="0"/>
                        </a:rPr>
                        <a:t>e</a:t>
                      </a:r>
                      <a:r>
                        <a:rPr lang="en-US" sz="900" spc="10" dirty="0">
                          <a:effectLst/>
                          <a:latin typeface="Arial" panose="020B0604020202020204" pitchFamily="34" charset="0"/>
                          <a:ea typeface="Arial" panose="020B0604020202020204" pitchFamily="34" charset="0"/>
                        </a:rPr>
                        <a:t>qu</a:t>
                      </a:r>
                      <a:r>
                        <a:rPr lang="en-US" sz="900" spc="-30" dirty="0">
                          <a:effectLst/>
                          <a:latin typeface="Arial" panose="020B0604020202020204" pitchFamily="34" charset="0"/>
                          <a:ea typeface="Arial" panose="020B0604020202020204" pitchFamily="34" charset="0"/>
                        </a:rPr>
                        <a:t>i</a:t>
                      </a:r>
                      <a:r>
                        <a:rPr lang="en-US" sz="900" spc="10" dirty="0">
                          <a:effectLst/>
                          <a:latin typeface="Arial" panose="020B0604020202020204" pitchFamily="34" charset="0"/>
                          <a:ea typeface="Arial" panose="020B0604020202020204" pitchFamily="34" charset="0"/>
                        </a:rPr>
                        <a:t>p</a:t>
                      </a:r>
                      <a:r>
                        <a:rPr lang="en-US" sz="900" spc="-15" dirty="0">
                          <a:effectLst/>
                          <a:latin typeface="Arial" panose="020B0604020202020204" pitchFamily="34" charset="0"/>
                          <a:ea typeface="Arial" panose="020B0604020202020204" pitchFamily="34" charset="0"/>
                        </a:rPr>
                        <a:t>o</a:t>
                      </a:r>
                      <a:r>
                        <a:rPr lang="en-US" sz="900" dirty="0">
                          <a:effectLst/>
                          <a:latin typeface="Arial" panose="020B0604020202020204" pitchFamily="34" charset="0"/>
                          <a:ea typeface="Arial" panose="020B0604020202020204" pitchFamily="34" charset="0"/>
                        </a:rPr>
                        <a:t>s </a:t>
                      </a:r>
                      <a:r>
                        <a:rPr lang="en-US" sz="900" spc="10" dirty="0">
                          <a:effectLst/>
                          <a:latin typeface="Arial" panose="020B0604020202020204" pitchFamily="34" charset="0"/>
                          <a:ea typeface="Arial" panose="020B0604020202020204" pitchFamily="34" charset="0"/>
                        </a:rPr>
                        <a:t>d</a:t>
                      </a:r>
                      <a:r>
                        <a:rPr lang="en-US" sz="900" spc="-5" dirty="0">
                          <a:effectLst/>
                          <a:latin typeface="Arial" panose="020B0604020202020204" pitchFamily="34" charset="0"/>
                          <a:ea typeface="Arial" panose="020B0604020202020204" pitchFamily="34" charset="0"/>
                        </a:rPr>
                        <a:t>i</a:t>
                      </a:r>
                      <a:r>
                        <a:rPr lang="en-US" sz="900" dirty="0">
                          <a:effectLst/>
                          <a:latin typeface="Arial" panose="020B0604020202020204" pitchFamily="34" charset="0"/>
                          <a:ea typeface="Arial" panose="020B0604020202020204" pitchFamily="34" charset="0"/>
                        </a:rPr>
                        <a:t>v</a:t>
                      </a:r>
                      <a:r>
                        <a:rPr lang="en-US" sz="900" spc="10" dirty="0">
                          <a:effectLst/>
                          <a:latin typeface="Arial" panose="020B0604020202020204" pitchFamily="34" charset="0"/>
                          <a:ea typeface="Arial" panose="020B0604020202020204" pitchFamily="34" charset="0"/>
                        </a:rPr>
                        <a:t>e</a:t>
                      </a:r>
                      <a:r>
                        <a:rPr lang="en-US" sz="900" spc="-10" dirty="0">
                          <a:effectLst/>
                          <a:latin typeface="Arial" panose="020B0604020202020204" pitchFamily="34" charset="0"/>
                          <a:ea typeface="Arial" panose="020B0604020202020204" pitchFamily="34" charset="0"/>
                        </a:rPr>
                        <a:t>r</a:t>
                      </a:r>
                      <a:r>
                        <a:rPr lang="en-US" sz="900" dirty="0">
                          <a:effectLst/>
                          <a:latin typeface="Arial" panose="020B0604020202020204" pitchFamily="34" charset="0"/>
                          <a:ea typeface="Arial" panose="020B0604020202020204" pitchFamily="34" charset="0"/>
                        </a:rPr>
                        <a:t>s</a:t>
                      </a:r>
                      <a:r>
                        <a:rPr lang="en-US" sz="900" spc="10" dirty="0">
                          <a:effectLst/>
                          <a:latin typeface="Arial" panose="020B0604020202020204" pitchFamily="34" charset="0"/>
                          <a:ea typeface="Arial" panose="020B0604020202020204" pitchFamily="34" charset="0"/>
                        </a:rPr>
                        <a:t>o</a:t>
                      </a:r>
                      <a:r>
                        <a:rPr lang="en-US" sz="900" spc="-25" dirty="0">
                          <a:effectLst/>
                          <a:latin typeface="Arial" panose="020B0604020202020204" pitchFamily="34" charset="0"/>
                          <a:ea typeface="Arial" panose="020B0604020202020204" pitchFamily="34" charset="0"/>
                        </a:rPr>
                        <a:t>s</a:t>
                      </a:r>
                      <a:r>
                        <a:rPr lang="en-US" sz="900" dirty="0">
                          <a:effectLst/>
                          <a:latin typeface="Arial" panose="020B0604020202020204" pitchFamily="34" charset="0"/>
                          <a:ea typeface="Arial" panose="020B0604020202020204" pitchFamily="34" charset="0"/>
                        </a:rPr>
                        <a:t>.</a:t>
                      </a:r>
                      <a:endParaRPr lang="es-MX" sz="900" dirty="0">
                        <a:effectLst/>
                        <a:latin typeface="Times New Roman" panose="02020603050405020304" pitchFamily="18" charset="0"/>
                        <a:ea typeface="Times New Roman" panose="02020603050405020304" pitchFamily="18" charset="0"/>
                      </a:endParaRPr>
                    </a:p>
                    <a:p>
                      <a:pPr>
                        <a:lnSpc>
                          <a:spcPts val="500"/>
                        </a:lnSpc>
                        <a:spcAft>
                          <a:spcPts val="0"/>
                        </a:spcAft>
                      </a:pPr>
                      <a:r>
                        <a:rPr lang="en-US" sz="900" dirty="0">
                          <a:effectLst/>
                          <a:latin typeface="Times New Roman" panose="02020603050405020304" pitchFamily="18" charset="0"/>
                          <a:ea typeface="Times New Roman" panose="02020603050405020304" pitchFamily="18" charset="0"/>
                        </a:rPr>
                        <a:t> </a:t>
                      </a:r>
                      <a:endParaRPr lang="es-MX" sz="900" dirty="0">
                        <a:effectLst/>
                        <a:latin typeface="Times New Roman" panose="02020603050405020304" pitchFamily="18" charset="0"/>
                        <a:ea typeface="Times New Roman" panose="02020603050405020304" pitchFamily="18" charset="0"/>
                      </a:endParaRPr>
                    </a:p>
                    <a:p>
                      <a:pPr marL="63500" marR="41275" algn="just">
                        <a:spcAft>
                          <a:spcPts val="0"/>
                        </a:spcAft>
                      </a:pPr>
                      <a:r>
                        <a:rPr lang="en-US" sz="900" b="1" spc="10" dirty="0">
                          <a:effectLst/>
                          <a:latin typeface="Arial" panose="020B0604020202020204" pitchFamily="34" charset="0"/>
                          <a:ea typeface="Arial" panose="020B0604020202020204" pitchFamily="34" charset="0"/>
                        </a:rPr>
                        <a:t>8</a:t>
                      </a:r>
                      <a:r>
                        <a:rPr lang="en-US" sz="900" b="1" spc="5" dirty="0">
                          <a:effectLst/>
                          <a:latin typeface="Arial" panose="020B0604020202020204" pitchFamily="34" charset="0"/>
                          <a:ea typeface="Arial" panose="020B0604020202020204" pitchFamily="34" charset="0"/>
                        </a:rPr>
                        <a:t>.</a:t>
                      </a:r>
                      <a:r>
                        <a:rPr lang="en-US" sz="900" b="1" dirty="0">
                          <a:effectLst/>
                          <a:latin typeface="Arial" panose="020B0604020202020204" pitchFamily="34" charset="0"/>
                          <a:ea typeface="Arial" panose="020B0604020202020204" pitchFamily="34" charset="0"/>
                        </a:rPr>
                        <a:t>1 </a:t>
                      </a:r>
                      <a:r>
                        <a:rPr lang="en-US" sz="900" spc="5" dirty="0">
                          <a:effectLst/>
                          <a:latin typeface="Arial" panose="020B0604020202020204" pitchFamily="34" charset="0"/>
                          <a:ea typeface="Arial" panose="020B0604020202020204" pitchFamily="34" charset="0"/>
                        </a:rPr>
                        <a:t>P</a:t>
                      </a:r>
                      <a:r>
                        <a:rPr lang="en-US" sz="900" spc="-30" dirty="0">
                          <a:effectLst/>
                          <a:latin typeface="Arial" panose="020B0604020202020204" pitchFamily="34" charset="0"/>
                          <a:ea typeface="Arial" panose="020B0604020202020204" pitchFamily="34" charset="0"/>
                        </a:rPr>
                        <a:t>r</a:t>
                      </a:r>
                      <a:r>
                        <a:rPr lang="en-US" sz="900" spc="10" dirty="0">
                          <a:effectLst/>
                          <a:latin typeface="Arial" panose="020B0604020202020204" pitchFamily="34" charset="0"/>
                          <a:ea typeface="Arial" panose="020B0604020202020204" pitchFamily="34" charset="0"/>
                        </a:rPr>
                        <a:t>o</a:t>
                      </a:r>
                      <a:r>
                        <a:rPr lang="en-US" sz="900" spc="-15" dirty="0">
                          <a:effectLst/>
                          <a:latin typeface="Arial" panose="020B0604020202020204" pitchFamily="34" charset="0"/>
                          <a:ea typeface="Arial" panose="020B0604020202020204" pitchFamily="34" charset="0"/>
                        </a:rPr>
                        <a:t>p</a:t>
                      </a:r>
                      <a:r>
                        <a:rPr lang="en-US" sz="900" spc="10" dirty="0">
                          <a:effectLst/>
                          <a:latin typeface="Arial" panose="020B0604020202020204" pitchFamily="34" charset="0"/>
                          <a:ea typeface="Arial" panose="020B0604020202020204" pitchFamily="34" charset="0"/>
                        </a:rPr>
                        <a:t>o</a:t>
                      </a:r>
                      <a:r>
                        <a:rPr lang="en-US" sz="900" spc="-15" dirty="0">
                          <a:effectLst/>
                          <a:latin typeface="Arial" panose="020B0604020202020204" pitchFamily="34" charset="0"/>
                          <a:ea typeface="Arial" panose="020B0604020202020204" pitchFamily="34" charset="0"/>
                        </a:rPr>
                        <a:t>n</a:t>
                      </a:r>
                      <a:r>
                        <a:rPr lang="en-US" sz="900" dirty="0">
                          <a:effectLst/>
                          <a:latin typeface="Arial" panose="020B0604020202020204" pitchFamily="34" charset="0"/>
                          <a:ea typeface="Arial" panose="020B0604020202020204" pitchFamily="34" charset="0"/>
                        </a:rPr>
                        <a:t>e </a:t>
                      </a:r>
                      <a:r>
                        <a:rPr lang="en-US" sz="900" spc="-10" dirty="0">
                          <a:effectLst/>
                          <a:latin typeface="Arial" panose="020B0604020202020204" pitchFamily="34" charset="0"/>
                          <a:ea typeface="Arial" panose="020B0604020202020204" pitchFamily="34" charset="0"/>
                        </a:rPr>
                        <a:t>m</a:t>
                      </a:r>
                      <a:r>
                        <a:rPr lang="en-US" sz="900" spc="10" dirty="0">
                          <a:effectLst/>
                          <a:latin typeface="Arial" panose="020B0604020202020204" pitchFamily="34" charset="0"/>
                          <a:ea typeface="Arial" panose="020B0604020202020204" pitchFamily="34" charset="0"/>
                        </a:rPr>
                        <a:t>ane</a:t>
                      </a:r>
                      <a:r>
                        <a:rPr lang="en-US" sz="900" spc="-30" dirty="0">
                          <a:effectLst/>
                          <a:latin typeface="Arial" panose="020B0604020202020204" pitchFamily="34" charset="0"/>
                          <a:ea typeface="Arial" panose="020B0604020202020204" pitchFamily="34" charset="0"/>
                        </a:rPr>
                        <a:t>r</a:t>
                      </a:r>
                      <a:r>
                        <a:rPr lang="en-US" sz="900" spc="10" dirty="0">
                          <a:effectLst/>
                          <a:latin typeface="Arial" panose="020B0604020202020204" pitchFamily="34" charset="0"/>
                          <a:ea typeface="Arial" panose="020B0604020202020204" pitchFamily="34" charset="0"/>
                        </a:rPr>
                        <a:t>a</a:t>
                      </a:r>
                      <a:r>
                        <a:rPr lang="en-US" sz="900" dirty="0">
                          <a:effectLst/>
                          <a:latin typeface="Arial" panose="020B0604020202020204" pitchFamily="34" charset="0"/>
                          <a:ea typeface="Arial" panose="020B0604020202020204" pitchFamily="34" charset="0"/>
                        </a:rPr>
                        <a:t>s </a:t>
                      </a:r>
                      <a:r>
                        <a:rPr lang="en-US" sz="900" spc="-15" dirty="0">
                          <a:effectLst/>
                          <a:latin typeface="Arial" panose="020B0604020202020204" pitchFamily="34" charset="0"/>
                          <a:ea typeface="Arial" panose="020B0604020202020204" pitchFamily="34" charset="0"/>
                        </a:rPr>
                        <a:t>d</a:t>
                      </a:r>
                      <a:r>
                        <a:rPr lang="en-US" sz="900" dirty="0">
                          <a:effectLst/>
                          <a:latin typeface="Arial" panose="020B0604020202020204" pitchFamily="34" charset="0"/>
                          <a:ea typeface="Arial" panose="020B0604020202020204" pitchFamily="34" charset="0"/>
                        </a:rPr>
                        <a:t>e s</a:t>
                      </a:r>
                      <a:r>
                        <a:rPr lang="en-US" sz="900" spc="10" dirty="0">
                          <a:effectLst/>
                          <a:latin typeface="Arial" panose="020B0604020202020204" pitchFamily="34" charset="0"/>
                          <a:ea typeface="Arial" panose="020B0604020202020204" pitchFamily="34" charset="0"/>
                        </a:rPr>
                        <a:t>o</a:t>
                      </a:r>
                      <a:r>
                        <a:rPr lang="en-US" sz="900" spc="-5" dirty="0">
                          <a:effectLst/>
                          <a:latin typeface="Arial" panose="020B0604020202020204" pitchFamily="34" charset="0"/>
                          <a:ea typeface="Arial" panose="020B0604020202020204" pitchFamily="34" charset="0"/>
                        </a:rPr>
                        <a:t>l</a:t>
                      </a:r>
                      <a:r>
                        <a:rPr lang="en-US" sz="900" spc="10" dirty="0">
                          <a:effectLst/>
                          <a:latin typeface="Arial" panose="020B0604020202020204" pitchFamily="34" charset="0"/>
                          <a:ea typeface="Arial" panose="020B0604020202020204" pitchFamily="34" charset="0"/>
                        </a:rPr>
                        <a:t>u</a:t>
                      </a:r>
                      <a:r>
                        <a:rPr lang="en-US" sz="900" dirty="0">
                          <a:effectLst/>
                          <a:latin typeface="Arial" panose="020B0604020202020204" pitchFamily="34" charset="0"/>
                          <a:ea typeface="Arial" panose="020B0604020202020204" pitchFamily="34" charset="0"/>
                        </a:rPr>
                        <a:t>c</a:t>
                      </a:r>
                      <a:r>
                        <a:rPr lang="en-US" sz="900" spc="-5" dirty="0">
                          <a:effectLst/>
                          <a:latin typeface="Arial" panose="020B0604020202020204" pitchFamily="34" charset="0"/>
                          <a:ea typeface="Arial" panose="020B0604020202020204" pitchFamily="34" charset="0"/>
                        </a:rPr>
                        <a:t>i</a:t>
                      </a:r>
                      <a:r>
                        <a:rPr lang="en-US" sz="900" spc="-15" dirty="0">
                          <a:effectLst/>
                          <a:latin typeface="Arial" panose="020B0604020202020204" pitchFamily="34" charset="0"/>
                          <a:ea typeface="Arial" panose="020B0604020202020204" pitchFamily="34" charset="0"/>
                        </a:rPr>
                        <a:t>o</a:t>
                      </a:r>
                      <a:r>
                        <a:rPr lang="en-US" sz="900" spc="10" dirty="0">
                          <a:effectLst/>
                          <a:latin typeface="Arial" panose="020B0604020202020204" pitchFamily="34" charset="0"/>
                          <a:ea typeface="Arial" panose="020B0604020202020204" pitchFamily="34" charset="0"/>
                        </a:rPr>
                        <a:t>na</a:t>
                      </a:r>
                      <a:r>
                        <a:rPr lang="en-US" sz="900" dirty="0">
                          <a:effectLst/>
                          <a:latin typeface="Arial" panose="020B0604020202020204" pitchFamily="34" charset="0"/>
                          <a:ea typeface="Arial" panose="020B0604020202020204" pitchFamily="34" charset="0"/>
                        </a:rPr>
                        <a:t>r </a:t>
                      </a:r>
                      <a:r>
                        <a:rPr lang="en-US" sz="900" spc="-15" dirty="0">
                          <a:effectLst/>
                          <a:latin typeface="Arial" panose="020B0604020202020204" pitchFamily="34" charset="0"/>
                          <a:ea typeface="Arial" panose="020B0604020202020204" pitchFamily="34" charset="0"/>
                        </a:rPr>
                        <a:t>u</a:t>
                      </a:r>
                      <a:r>
                        <a:rPr lang="en-US" sz="900" dirty="0">
                          <a:effectLst/>
                          <a:latin typeface="Arial" panose="020B0604020202020204" pitchFamily="34" charset="0"/>
                          <a:ea typeface="Arial" panose="020B0604020202020204" pitchFamily="34" charset="0"/>
                        </a:rPr>
                        <a:t>n </a:t>
                      </a:r>
                      <a:r>
                        <a:rPr lang="en-US" sz="900" spc="10" dirty="0">
                          <a:effectLst/>
                          <a:latin typeface="Arial" panose="020B0604020202020204" pitchFamily="34" charset="0"/>
                          <a:ea typeface="Arial" panose="020B0604020202020204" pitchFamily="34" charset="0"/>
                        </a:rPr>
                        <a:t>p</a:t>
                      </a:r>
                      <a:r>
                        <a:rPr lang="en-US" sz="900" spc="-10" dirty="0">
                          <a:effectLst/>
                          <a:latin typeface="Arial" panose="020B0604020202020204" pitchFamily="34" charset="0"/>
                          <a:ea typeface="Arial" panose="020B0604020202020204" pitchFamily="34" charset="0"/>
                        </a:rPr>
                        <a:t>r</a:t>
                      </a:r>
                      <a:r>
                        <a:rPr lang="en-US" sz="900" spc="10" dirty="0">
                          <a:effectLst/>
                          <a:latin typeface="Arial" panose="020B0604020202020204" pitchFamily="34" charset="0"/>
                          <a:ea typeface="Arial" panose="020B0604020202020204" pitchFamily="34" charset="0"/>
                        </a:rPr>
                        <a:t>ob</a:t>
                      </a:r>
                      <a:r>
                        <a:rPr lang="en-US" sz="900" spc="-30" dirty="0">
                          <a:effectLst/>
                          <a:latin typeface="Arial" panose="020B0604020202020204" pitchFamily="34" charset="0"/>
                          <a:ea typeface="Arial" panose="020B0604020202020204" pitchFamily="34" charset="0"/>
                        </a:rPr>
                        <a:t>l</a:t>
                      </a:r>
                      <a:r>
                        <a:rPr lang="en-US" sz="900" spc="10" dirty="0">
                          <a:effectLst/>
                          <a:latin typeface="Arial" panose="020B0604020202020204" pitchFamily="34" charset="0"/>
                          <a:ea typeface="Arial" panose="020B0604020202020204" pitchFamily="34" charset="0"/>
                        </a:rPr>
                        <a:t>e</a:t>
                      </a:r>
                      <a:r>
                        <a:rPr lang="en-US" sz="900" spc="-10" dirty="0">
                          <a:effectLst/>
                          <a:latin typeface="Arial" panose="020B0604020202020204" pitchFamily="34" charset="0"/>
                          <a:ea typeface="Arial" panose="020B0604020202020204" pitchFamily="34" charset="0"/>
                        </a:rPr>
                        <a:t>m</a:t>
                      </a:r>
                      <a:r>
                        <a:rPr lang="en-US" sz="900" dirty="0">
                          <a:effectLst/>
                          <a:latin typeface="Arial" panose="020B0604020202020204" pitchFamily="34" charset="0"/>
                          <a:ea typeface="Arial" panose="020B0604020202020204" pitchFamily="34" charset="0"/>
                        </a:rPr>
                        <a:t>a o </a:t>
                      </a:r>
                      <a:r>
                        <a:rPr lang="en-US" sz="900" spc="10" dirty="0">
                          <a:effectLst/>
                          <a:latin typeface="Arial" panose="020B0604020202020204" pitchFamily="34" charset="0"/>
                          <a:ea typeface="Arial" panose="020B0604020202020204" pitchFamily="34" charset="0"/>
                        </a:rPr>
                        <a:t>de</a:t>
                      </a:r>
                      <a:r>
                        <a:rPr lang="en-US" sz="900" spc="-25" dirty="0">
                          <a:effectLst/>
                          <a:latin typeface="Arial" panose="020B0604020202020204" pitchFamily="34" charset="0"/>
                          <a:ea typeface="Arial" panose="020B0604020202020204" pitchFamily="34" charset="0"/>
                        </a:rPr>
                        <a:t>s</a:t>
                      </a:r>
                      <a:r>
                        <a:rPr lang="en-US" sz="900" spc="10" dirty="0">
                          <a:effectLst/>
                          <a:latin typeface="Arial" panose="020B0604020202020204" pitchFamily="34" charset="0"/>
                          <a:ea typeface="Arial" panose="020B0604020202020204" pitchFamily="34" charset="0"/>
                        </a:rPr>
                        <a:t>a</a:t>
                      </a:r>
                      <a:r>
                        <a:rPr lang="en-US" sz="900" spc="-10" dirty="0">
                          <a:effectLst/>
                          <a:latin typeface="Arial" panose="020B0604020202020204" pitchFamily="34" charset="0"/>
                          <a:ea typeface="Arial" panose="020B0604020202020204" pitchFamily="34" charset="0"/>
                        </a:rPr>
                        <a:t>rr</a:t>
                      </a:r>
                      <a:r>
                        <a:rPr lang="en-US" sz="900" spc="10" dirty="0">
                          <a:effectLst/>
                          <a:latin typeface="Arial" panose="020B0604020202020204" pitchFamily="34" charset="0"/>
                          <a:ea typeface="Arial" panose="020B0604020202020204" pitchFamily="34" charset="0"/>
                        </a:rPr>
                        <a:t>o</a:t>
                      </a:r>
                      <a:r>
                        <a:rPr lang="en-US" sz="900" spc="-5" dirty="0">
                          <a:effectLst/>
                          <a:latin typeface="Arial" panose="020B0604020202020204" pitchFamily="34" charset="0"/>
                          <a:ea typeface="Arial" panose="020B0604020202020204" pitchFamily="34" charset="0"/>
                        </a:rPr>
                        <a:t>ll</a:t>
                      </a:r>
                      <a:r>
                        <a:rPr lang="en-US" sz="900" spc="10" dirty="0">
                          <a:effectLst/>
                          <a:latin typeface="Arial" panose="020B0604020202020204" pitchFamily="34" charset="0"/>
                          <a:ea typeface="Arial" panose="020B0604020202020204" pitchFamily="34" charset="0"/>
                        </a:rPr>
                        <a:t>a</a:t>
                      </a:r>
                      <a:r>
                        <a:rPr lang="en-US" sz="900" dirty="0">
                          <a:effectLst/>
                          <a:latin typeface="Arial" panose="020B0604020202020204" pitchFamily="34" charset="0"/>
                          <a:ea typeface="Arial" panose="020B0604020202020204" pitchFamily="34" charset="0"/>
                        </a:rPr>
                        <a:t>r </a:t>
                      </a:r>
                      <a:r>
                        <a:rPr lang="en-US" sz="900" spc="-15" dirty="0">
                          <a:effectLst/>
                          <a:latin typeface="Arial" panose="020B0604020202020204" pitchFamily="34" charset="0"/>
                          <a:ea typeface="Arial" panose="020B0604020202020204" pitchFamily="34" charset="0"/>
                        </a:rPr>
                        <a:t>u</a:t>
                      </a:r>
                      <a:r>
                        <a:rPr lang="en-US" sz="900" dirty="0">
                          <a:effectLst/>
                          <a:latin typeface="Arial" panose="020B0604020202020204" pitchFamily="34" charset="0"/>
                          <a:ea typeface="Arial" panose="020B0604020202020204" pitchFamily="34" charset="0"/>
                        </a:rPr>
                        <a:t>n </a:t>
                      </a:r>
                      <a:r>
                        <a:rPr lang="en-US" sz="900" spc="10" dirty="0">
                          <a:effectLst/>
                          <a:latin typeface="Arial" panose="020B0604020202020204" pitchFamily="34" charset="0"/>
                          <a:ea typeface="Arial" panose="020B0604020202020204" pitchFamily="34" charset="0"/>
                        </a:rPr>
                        <a:t>p</a:t>
                      </a:r>
                      <a:r>
                        <a:rPr lang="en-US" sz="900" spc="-10" dirty="0">
                          <a:effectLst/>
                          <a:latin typeface="Arial" panose="020B0604020202020204" pitchFamily="34" charset="0"/>
                          <a:ea typeface="Arial" panose="020B0604020202020204" pitchFamily="34" charset="0"/>
                        </a:rPr>
                        <a:t>r</a:t>
                      </a:r>
                      <a:r>
                        <a:rPr lang="en-US" sz="900" spc="10" dirty="0">
                          <a:effectLst/>
                          <a:latin typeface="Arial" panose="020B0604020202020204" pitchFamily="34" charset="0"/>
                          <a:ea typeface="Arial" panose="020B0604020202020204" pitchFamily="34" charset="0"/>
                        </a:rPr>
                        <a:t>o</a:t>
                      </a:r>
                      <a:r>
                        <a:rPr lang="en-US" sz="900" dirty="0">
                          <a:effectLst/>
                          <a:latin typeface="Arial" panose="020B0604020202020204" pitchFamily="34" charset="0"/>
                          <a:ea typeface="Arial" panose="020B0604020202020204" pitchFamily="34" charset="0"/>
                        </a:rPr>
                        <a:t>y</a:t>
                      </a:r>
                      <a:r>
                        <a:rPr lang="en-US" sz="900" spc="10" dirty="0">
                          <a:effectLst/>
                          <a:latin typeface="Arial" panose="020B0604020202020204" pitchFamily="34" charset="0"/>
                          <a:ea typeface="Arial" panose="020B0604020202020204" pitchFamily="34" charset="0"/>
                        </a:rPr>
                        <a:t>e</a:t>
                      </a:r>
                      <a:r>
                        <a:rPr lang="en-US" sz="900" spc="-25" dirty="0">
                          <a:effectLst/>
                          <a:latin typeface="Arial" panose="020B0604020202020204" pitchFamily="34" charset="0"/>
                          <a:ea typeface="Arial" panose="020B0604020202020204" pitchFamily="34" charset="0"/>
                        </a:rPr>
                        <a:t>c</a:t>
                      </a:r>
                      <a:r>
                        <a:rPr lang="en-US" sz="900" spc="5" dirty="0">
                          <a:effectLst/>
                          <a:latin typeface="Arial" panose="020B0604020202020204" pitchFamily="34" charset="0"/>
                          <a:ea typeface="Arial" panose="020B0604020202020204" pitchFamily="34" charset="0"/>
                        </a:rPr>
                        <a:t>t</a:t>
                      </a:r>
                      <a:r>
                        <a:rPr lang="en-US" sz="900" dirty="0">
                          <a:effectLst/>
                          <a:latin typeface="Arial" panose="020B0604020202020204" pitchFamily="34" charset="0"/>
                          <a:ea typeface="Arial" panose="020B0604020202020204" pitchFamily="34" charset="0"/>
                        </a:rPr>
                        <a:t>o </a:t>
                      </a:r>
                      <a:r>
                        <a:rPr lang="en-US" sz="900" spc="-15" dirty="0">
                          <a:effectLst/>
                          <a:latin typeface="Arial" panose="020B0604020202020204" pitchFamily="34" charset="0"/>
                          <a:ea typeface="Arial" panose="020B0604020202020204" pitchFamily="34" charset="0"/>
                        </a:rPr>
                        <a:t>e</a:t>
                      </a:r>
                      <a:r>
                        <a:rPr lang="en-US" sz="900" dirty="0">
                          <a:effectLst/>
                          <a:latin typeface="Arial" panose="020B0604020202020204" pitchFamily="34" charset="0"/>
                          <a:ea typeface="Arial" panose="020B0604020202020204" pitchFamily="34" charset="0"/>
                        </a:rPr>
                        <a:t>n </a:t>
                      </a:r>
                      <a:r>
                        <a:rPr lang="en-US" sz="900" spc="10" dirty="0">
                          <a:effectLst/>
                          <a:latin typeface="Arial" panose="020B0604020202020204" pitchFamily="34" charset="0"/>
                          <a:ea typeface="Arial" panose="020B0604020202020204" pitchFamily="34" charset="0"/>
                        </a:rPr>
                        <a:t>e</a:t>
                      </a:r>
                      <a:r>
                        <a:rPr lang="en-US" sz="900" spc="-15" dirty="0">
                          <a:effectLst/>
                          <a:latin typeface="Arial" panose="020B0604020202020204" pitchFamily="34" charset="0"/>
                          <a:ea typeface="Arial" panose="020B0604020202020204" pitchFamily="34" charset="0"/>
                        </a:rPr>
                        <a:t>q</a:t>
                      </a:r>
                      <a:r>
                        <a:rPr lang="en-US" sz="900" spc="10" dirty="0">
                          <a:effectLst/>
                          <a:latin typeface="Arial" panose="020B0604020202020204" pitchFamily="34" charset="0"/>
                          <a:ea typeface="Arial" panose="020B0604020202020204" pitchFamily="34" charset="0"/>
                        </a:rPr>
                        <a:t>u</a:t>
                      </a:r>
                      <a:r>
                        <a:rPr lang="en-US" sz="900" spc="-5" dirty="0">
                          <a:effectLst/>
                          <a:latin typeface="Arial" panose="020B0604020202020204" pitchFamily="34" charset="0"/>
                          <a:ea typeface="Arial" panose="020B0604020202020204" pitchFamily="34" charset="0"/>
                        </a:rPr>
                        <a:t>i</a:t>
                      </a:r>
                      <a:r>
                        <a:rPr lang="en-US" sz="900" spc="10" dirty="0">
                          <a:effectLst/>
                          <a:latin typeface="Arial" panose="020B0604020202020204" pitchFamily="34" charset="0"/>
                          <a:ea typeface="Arial" panose="020B0604020202020204" pitchFamily="34" charset="0"/>
                        </a:rPr>
                        <a:t>p</a:t>
                      </a:r>
                      <a:r>
                        <a:rPr lang="en-US" sz="900" spc="-15" dirty="0">
                          <a:effectLst/>
                          <a:latin typeface="Arial" panose="020B0604020202020204" pitchFamily="34" charset="0"/>
                          <a:ea typeface="Arial" panose="020B0604020202020204" pitchFamily="34" charset="0"/>
                        </a:rPr>
                        <a:t>o</a:t>
                      </a:r>
                      <a:r>
                        <a:rPr lang="en-US" sz="900" dirty="0">
                          <a:effectLst/>
                          <a:latin typeface="Arial" panose="020B0604020202020204" pitchFamily="34" charset="0"/>
                          <a:ea typeface="Arial" panose="020B0604020202020204" pitchFamily="34" charset="0"/>
                        </a:rPr>
                        <a:t>,</a:t>
                      </a:r>
                      <a:endParaRPr lang="es-MX" sz="900" dirty="0">
                        <a:effectLst/>
                        <a:latin typeface="Times New Roman" panose="02020603050405020304" pitchFamily="18" charset="0"/>
                        <a:ea typeface="Times New Roman" panose="02020603050405020304" pitchFamily="18" charset="0"/>
                      </a:endParaRPr>
                    </a:p>
                    <a:p>
                      <a:pPr marL="63500" marR="45085" algn="just">
                        <a:lnSpc>
                          <a:spcPts val="1200"/>
                        </a:lnSpc>
                        <a:spcAft>
                          <a:spcPts val="0"/>
                        </a:spcAft>
                      </a:pPr>
                      <a:r>
                        <a:rPr lang="en-US" sz="900" spc="10" dirty="0">
                          <a:effectLst/>
                          <a:latin typeface="Arial" panose="020B0604020202020204" pitchFamily="34" charset="0"/>
                          <a:ea typeface="Arial" panose="020B0604020202020204" pitchFamily="34" charset="0"/>
                        </a:rPr>
                        <a:t>d</a:t>
                      </a:r>
                      <a:r>
                        <a:rPr lang="en-US" sz="900" spc="-15" dirty="0">
                          <a:effectLst/>
                          <a:latin typeface="Arial" panose="020B0604020202020204" pitchFamily="34" charset="0"/>
                          <a:ea typeface="Arial" panose="020B0604020202020204" pitchFamily="34" charset="0"/>
                        </a:rPr>
                        <a:t>e</a:t>
                      </a:r>
                      <a:r>
                        <a:rPr lang="en-US" sz="900" spc="30" dirty="0">
                          <a:effectLst/>
                          <a:latin typeface="Arial" panose="020B0604020202020204" pitchFamily="34" charset="0"/>
                          <a:ea typeface="Arial" panose="020B0604020202020204" pitchFamily="34" charset="0"/>
                        </a:rPr>
                        <a:t>f</a:t>
                      </a:r>
                      <a:r>
                        <a:rPr lang="en-US" sz="900" spc="-30" dirty="0">
                          <a:effectLst/>
                          <a:latin typeface="Arial" panose="020B0604020202020204" pitchFamily="34" charset="0"/>
                          <a:ea typeface="Arial" panose="020B0604020202020204" pitchFamily="34" charset="0"/>
                        </a:rPr>
                        <a:t>i</a:t>
                      </a:r>
                      <a:r>
                        <a:rPr lang="en-US" sz="900" spc="10" dirty="0">
                          <a:effectLst/>
                          <a:latin typeface="Arial" panose="020B0604020202020204" pitchFamily="34" charset="0"/>
                          <a:ea typeface="Arial" panose="020B0604020202020204" pitchFamily="34" charset="0"/>
                        </a:rPr>
                        <a:t>n</a:t>
                      </a:r>
                      <a:r>
                        <a:rPr lang="en-US" sz="900" spc="-5" dirty="0">
                          <a:effectLst/>
                          <a:latin typeface="Arial" panose="020B0604020202020204" pitchFamily="34" charset="0"/>
                          <a:ea typeface="Arial" panose="020B0604020202020204" pitchFamily="34" charset="0"/>
                        </a:rPr>
                        <a:t>i</a:t>
                      </a:r>
                      <a:r>
                        <a:rPr lang="en-US" sz="900" spc="10" dirty="0">
                          <a:effectLst/>
                          <a:latin typeface="Arial" panose="020B0604020202020204" pitchFamily="34" charset="0"/>
                          <a:ea typeface="Arial" panose="020B0604020202020204" pitchFamily="34" charset="0"/>
                        </a:rPr>
                        <a:t>e</a:t>
                      </a:r>
                      <a:r>
                        <a:rPr lang="en-US" sz="900" spc="-15" dirty="0">
                          <a:effectLst/>
                          <a:latin typeface="Arial" panose="020B0604020202020204" pitchFamily="34" charset="0"/>
                          <a:ea typeface="Arial" panose="020B0604020202020204" pitchFamily="34" charset="0"/>
                        </a:rPr>
                        <a:t>nd</a:t>
                      </a:r>
                      <a:r>
                        <a:rPr lang="en-US" sz="900" dirty="0">
                          <a:effectLst/>
                          <a:latin typeface="Arial" panose="020B0604020202020204" pitchFamily="34" charset="0"/>
                          <a:ea typeface="Arial" panose="020B0604020202020204" pitchFamily="34" charset="0"/>
                        </a:rPr>
                        <a:t>o       </a:t>
                      </a:r>
                      <a:r>
                        <a:rPr lang="en-US" sz="900" spc="40" dirty="0">
                          <a:effectLst/>
                          <a:latin typeface="Arial" panose="020B0604020202020204" pitchFamily="34" charset="0"/>
                          <a:ea typeface="Arial" panose="020B0604020202020204" pitchFamily="34" charset="0"/>
                        </a:rPr>
                        <a:t> </a:t>
                      </a:r>
                      <a:r>
                        <a:rPr lang="en-US" sz="900" spc="-15" dirty="0">
                          <a:effectLst/>
                          <a:latin typeface="Arial" panose="020B0604020202020204" pitchFamily="34" charset="0"/>
                          <a:ea typeface="Arial" panose="020B0604020202020204" pitchFamily="34" charset="0"/>
                        </a:rPr>
                        <a:t>u</a:t>
                      </a:r>
                      <a:r>
                        <a:rPr lang="en-US" sz="900" dirty="0">
                          <a:effectLst/>
                          <a:latin typeface="Arial" panose="020B0604020202020204" pitchFamily="34" charset="0"/>
                          <a:ea typeface="Arial" panose="020B0604020202020204" pitchFamily="34" charset="0"/>
                        </a:rPr>
                        <a:t>n</a:t>
                      </a:r>
                      <a:endParaRPr lang="es-MX" sz="900" dirty="0">
                        <a:effectLst/>
                        <a:latin typeface="Times New Roman" panose="02020603050405020304" pitchFamily="18" charset="0"/>
                        <a:ea typeface="Times New Roman" panose="02020603050405020304" pitchFamily="18" charset="0"/>
                      </a:endParaRPr>
                    </a:p>
                    <a:p>
                      <a:pPr marL="63500" marR="40005" algn="just">
                        <a:spcBef>
                          <a:spcPts val="10"/>
                        </a:spcBef>
                        <a:spcAft>
                          <a:spcPts val="0"/>
                        </a:spcAft>
                      </a:pPr>
                      <a:r>
                        <a:rPr lang="en-US" sz="900" dirty="0">
                          <a:effectLst/>
                          <a:latin typeface="Arial" panose="020B0604020202020204" pitchFamily="34" charset="0"/>
                          <a:ea typeface="Arial" panose="020B0604020202020204" pitchFamily="34" charset="0"/>
                        </a:rPr>
                        <a:t>c</a:t>
                      </a:r>
                      <a:r>
                        <a:rPr lang="en-US" sz="900" spc="10" dirty="0">
                          <a:effectLst/>
                          <a:latin typeface="Arial" panose="020B0604020202020204" pitchFamily="34" charset="0"/>
                          <a:ea typeface="Arial" panose="020B0604020202020204" pitchFamily="34" charset="0"/>
                        </a:rPr>
                        <a:t>u</a:t>
                      </a:r>
                      <a:r>
                        <a:rPr lang="en-US" sz="900" spc="-10" dirty="0">
                          <a:effectLst/>
                          <a:latin typeface="Arial" panose="020B0604020202020204" pitchFamily="34" charset="0"/>
                          <a:ea typeface="Arial" panose="020B0604020202020204" pitchFamily="34" charset="0"/>
                        </a:rPr>
                        <a:t>r</a:t>
                      </a:r>
                      <a:r>
                        <a:rPr lang="en-US" sz="900" dirty="0">
                          <a:effectLst/>
                          <a:latin typeface="Arial" panose="020B0604020202020204" pitchFamily="34" charset="0"/>
                          <a:ea typeface="Arial" panose="020B0604020202020204" pitchFamily="34" charset="0"/>
                        </a:rPr>
                        <a:t>so </a:t>
                      </a:r>
                      <a:r>
                        <a:rPr lang="en-US" sz="900" spc="10" dirty="0">
                          <a:effectLst/>
                          <a:latin typeface="Arial" panose="020B0604020202020204" pitchFamily="34" charset="0"/>
                          <a:ea typeface="Arial" panose="020B0604020202020204" pitchFamily="34" charset="0"/>
                        </a:rPr>
                        <a:t>d</a:t>
                      </a:r>
                      <a:r>
                        <a:rPr lang="en-US" sz="900" dirty="0">
                          <a:effectLst/>
                          <a:latin typeface="Arial" panose="020B0604020202020204" pitchFamily="34" charset="0"/>
                          <a:ea typeface="Arial" panose="020B0604020202020204" pitchFamily="34" charset="0"/>
                        </a:rPr>
                        <a:t>e </a:t>
                      </a:r>
                      <a:r>
                        <a:rPr lang="en-US" sz="900" spc="10" dirty="0">
                          <a:effectLst/>
                          <a:latin typeface="Arial" panose="020B0604020202020204" pitchFamily="34" charset="0"/>
                          <a:ea typeface="Arial" panose="020B0604020202020204" pitchFamily="34" charset="0"/>
                        </a:rPr>
                        <a:t>a</a:t>
                      </a:r>
                      <a:r>
                        <a:rPr lang="en-US" sz="900" dirty="0">
                          <a:effectLst/>
                          <a:latin typeface="Arial" panose="020B0604020202020204" pitchFamily="34" charset="0"/>
                          <a:ea typeface="Arial" panose="020B0604020202020204" pitchFamily="34" charset="0"/>
                        </a:rPr>
                        <a:t>cc</a:t>
                      </a:r>
                      <a:r>
                        <a:rPr lang="en-US" sz="900" spc="-5" dirty="0">
                          <a:effectLst/>
                          <a:latin typeface="Arial" panose="020B0604020202020204" pitchFamily="34" charset="0"/>
                          <a:ea typeface="Arial" panose="020B0604020202020204" pitchFamily="34" charset="0"/>
                        </a:rPr>
                        <a:t>i</a:t>
                      </a:r>
                      <a:r>
                        <a:rPr lang="en-US" sz="900" spc="-15" dirty="0">
                          <a:effectLst/>
                          <a:latin typeface="Arial" panose="020B0604020202020204" pitchFamily="34" charset="0"/>
                          <a:ea typeface="Arial" panose="020B0604020202020204" pitchFamily="34" charset="0"/>
                        </a:rPr>
                        <a:t>ó</a:t>
                      </a:r>
                      <a:r>
                        <a:rPr lang="en-US" sz="900" dirty="0">
                          <a:effectLst/>
                          <a:latin typeface="Arial" panose="020B0604020202020204" pitchFamily="34" charset="0"/>
                          <a:ea typeface="Arial" panose="020B0604020202020204" pitchFamily="34" charset="0"/>
                        </a:rPr>
                        <a:t>n c</a:t>
                      </a:r>
                      <a:r>
                        <a:rPr lang="en-US" sz="900" spc="10" dirty="0">
                          <a:effectLst/>
                          <a:latin typeface="Arial" panose="020B0604020202020204" pitchFamily="34" charset="0"/>
                          <a:ea typeface="Arial" panose="020B0604020202020204" pitchFamily="34" charset="0"/>
                        </a:rPr>
                        <a:t>o</a:t>
                      </a:r>
                      <a:r>
                        <a:rPr lang="en-US" sz="900" dirty="0">
                          <a:effectLst/>
                          <a:latin typeface="Arial" panose="020B0604020202020204" pitchFamily="34" charset="0"/>
                          <a:ea typeface="Arial" panose="020B0604020202020204" pitchFamily="34" charset="0"/>
                        </a:rPr>
                        <a:t>n </a:t>
                      </a:r>
                      <a:r>
                        <a:rPr lang="en-US" sz="900" spc="-15" dirty="0">
                          <a:effectLst/>
                          <a:latin typeface="Arial" panose="020B0604020202020204" pitchFamily="34" charset="0"/>
                          <a:ea typeface="Arial" panose="020B0604020202020204" pitchFamily="34" charset="0"/>
                        </a:rPr>
                        <a:t>p</a:t>
                      </a:r>
                      <a:r>
                        <a:rPr lang="en-US" sz="900" spc="10" dirty="0">
                          <a:effectLst/>
                          <a:latin typeface="Arial" panose="020B0604020202020204" pitchFamily="34" charset="0"/>
                          <a:ea typeface="Arial" panose="020B0604020202020204" pitchFamily="34" charset="0"/>
                        </a:rPr>
                        <a:t>a</a:t>
                      </a:r>
                      <a:r>
                        <a:rPr lang="en-US" sz="900" spc="-25" dirty="0">
                          <a:effectLst/>
                          <a:latin typeface="Arial" panose="020B0604020202020204" pitchFamily="34" charset="0"/>
                          <a:ea typeface="Arial" panose="020B0604020202020204" pitchFamily="34" charset="0"/>
                        </a:rPr>
                        <a:t>s</a:t>
                      </a:r>
                      <a:r>
                        <a:rPr lang="en-US" sz="900" spc="10" dirty="0">
                          <a:effectLst/>
                          <a:latin typeface="Arial" panose="020B0604020202020204" pitchFamily="34" charset="0"/>
                          <a:ea typeface="Arial" panose="020B0604020202020204" pitchFamily="34" charset="0"/>
                        </a:rPr>
                        <a:t>o</a:t>
                      </a:r>
                      <a:r>
                        <a:rPr lang="en-US" sz="900" dirty="0">
                          <a:effectLst/>
                          <a:latin typeface="Arial" panose="020B0604020202020204" pitchFamily="34" charset="0"/>
                          <a:ea typeface="Arial" panose="020B0604020202020204" pitchFamily="34" charset="0"/>
                        </a:rPr>
                        <a:t>s </a:t>
                      </a:r>
                      <a:r>
                        <a:rPr lang="en-US" sz="900" spc="10" dirty="0">
                          <a:effectLst/>
                          <a:latin typeface="Arial" panose="020B0604020202020204" pitchFamily="34" charset="0"/>
                          <a:ea typeface="Arial" panose="020B0604020202020204" pitchFamily="34" charset="0"/>
                        </a:rPr>
                        <a:t>e</a:t>
                      </a:r>
                      <a:r>
                        <a:rPr lang="en-US" sz="900" dirty="0">
                          <a:effectLst/>
                          <a:latin typeface="Arial" panose="020B0604020202020204" pitchFamily="34" charset="0"/>
                          <a:ea typeface="Arial" panose="020B0604020202020204" pitchFamily="34" charset="0"/>
                        </a:rPr>
                        <a:t>s</a:t>
                      </a:r>
                      <a:r>
                        <a:rPr lang="en-US" sz="900" spc="-15" dirty="0">
                          <a:effectLst/>
                          <a:latin typeface="Arial" panose="020B0604020202020204" pitchFamily="34" charset="0"/>
                          <a:ea typeface="Arial" panose="020B0604020202020204" pitchFamily="34" charset="0"/>
                        </a:rPr>
                        <a:t>p</a:t>
                      </a:r>
                      <a:r>
                        <a:rPr lang="en-US" sz="900" spc="10" dirty="0">
                          <a:effectLst/>
                          <a:latin typeface="Arial" panose="020B0604020202020204" pitchFamily="34" charset="0"/>
                          <a:ea typeface="Arial" panose="020B0604020202020204" pitchFamily="34" charset="0"/>
                        </a:rPr>
                        <a:t>e</a:t>
                      </a:r>
                      <a:r>
                        <a:rPr lang="en-US" sz="900" dirty="0">
                          <a:effectLst/>
                          <a:latin typeface="Arial" panose="020B0604020202020204" pitchFamily="34" charset="0"/>
                          <a:ea typeface="Arial" panose="020B0604020202020204" pitchFamily="34" charset="0"/>
                        </a:rPr>
                        <a:t>c</a:t>
                      </a:r>
                      <a:r>
                        <a:rPr lang="en-US" sz="900" spc="-20" dirty="0">
                          <a:effectLst/>
                          <a:latin typeface="Arial" panose="020B0604020202020204" pitchFamily="34" charset="0"/>
                          <a:ea typeface="Arial" panose="020B0604020202020204" pitchFamily="34" charset="0"/>
                        </a:rPr>
                        <a:t>í</a:t>
                      </a:r>
                      <a:r>
                        <a:rPr lang="en-US" sz="900" spc="30" dirty="0">
                          <a:effectLst/>
                          <a:latin typeface="Arial" panose="020B0604020202020204" pitchFamily="34" charset="0"/>
                          <a:ea typeface="Arial" panose="020B0604020202020204" pitchFamily="34" charset="0"/>
                        </a:rPr>
                        <a:t>f</a:t>
                      </a:r>
                      <a:r>
                        <a:rPr lang="en-US" sz="900" spc="-5" dirty="0">
                          <a:effectLst/>
                          <a:latin typeface="Arial" panose="020B0604020202020204" pitchFamily="34" charset="0"/>
                          <a:ea typeface="Arial" panose="020B0604020202020204" pitchFamily="34" charset="0"/>
                        </a:rPr>
                        <a:t>i</a:t>
                      </a:r>
                      <a:r>
                        <a:rPr lang="en-US" sz="900" spc="-25" dirty="0">
                          <a:effectLst/>
                          <a:latin typeface="Arial" panose="020B0604020202020204" pitchFamily="34" charset="0"/>
                          <a:ea typeface="Arial" panose="020B0604020202020204" pitchFamily="34" charset="0"/>
                        </a:rPr>
                        <a:t>c</a:t>
                      </a:r>
                      <a:r>
                        <a:rPr lang="en-US" sz="900" spc="10" dirty="0">
                          <a:effectLst/>
                          <a:latin typeface="Arial" panose="020B0604020202020204" pitchFamily="34" charset="0"/>
                          <a:ea typeface="Arial" panose="020B0604020202020204" pitchFamily="34" charset="0"/>
                        </a:rPr>
                        <a:t>o</a:t>
                      </a:r>
                      <a:r>
                        <a:rPr lang="en-US" sz="900" dirty="0">
                          <a:effectLst/>
                          <a:latin typeface="Arial" panose="020B0604020202020204" pitchFamily="34" charset="0"/>
                          <a:ea typeface="Arial" panose="020B0604020202020204" pitchFamily="34" charset="0"/>
                        </a:rPr>
                        <a:t>s.</a:t>
                      </a:r>
                      <a:endParaRPr lang="es-MX" sz="900" dirty="0">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D9C3"/>
                    </a:solidFill>
                  </a:tcPr>
                </a:tc>
                <a:tc>
                  <a:txBody>
                    <a:bodyPr/>
                    <a:lstStyle/>
                    <a:p>
                      <a:pPr>
                        <a:spcAft>
                          <a:spcPts val="0"/>
                        </a:spcAft>
                      </a:pPr>
                      <a:r>
                        <a:rPr lang="en-US" sz="900" dirty="0">
                          <a:effectLst/>
                          <a:latin typeface="Times New Roman" panose="02020603050405020304" pitchFamily="18" charset="0"/>
                          <a:ea typeface="Times New Roman" panose="02020603050405020304" pitchFamily="18" charset="0"/>
                        </a:rPr>
                        <a:t> </a:t>
                      </a:r>
                      <a:endParaRPr lang="es-MX" sz="900" dirty="0">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D9C3"/>
                    </a:solidFill>
                  </a:tcPr>
                </a:tc>
                <a:extLst>
                  <a:ext uri="{0D108BD9-81ED-4DB2-BD59-A6C34878D82A}">
                    <a16:rowId xmlns:a16="http://schemas.microsoft.com/office/drawing/2014/main" val="2481800689"/>
                  </a:ext>
                </a:extLst>
              </a:tr>
            </a:tbl>
          </a:graphicData>
        </a:graphic>
      </p:graphicFrame>
    </p:spTree>
    <p:extLst>
      <p:ext uri="{BB962C8B-B14F-4D97-AF65-F5344CB8AC3E}">
        <p14:creationId xmlns:p14="http://schemas.microsoft.com/office/powerpoint/2010/main" val="25639224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50000"/>
            <a:lum/>
          </a:blip>
          <a:srcRect/>
          <a:stretch>
            <a:fillRect t="-17000" b="-17000"/>
          </a:stretch>
        </a:blipFill>
        <a:effectLst/>
      </p:bgPr>
    </p:bg>
    <p:spTree>
      <p:nvGrpSpPr>
        <p:cNvPr id="1" name=""/>
        <p:cNvGrpSpPr/>
        <p:nvPr/>
      </p:nvGrpSpPr>
      <p:grpSpPr>
        <a:xfrm>
          <a:off x="0" y="0"/>
          <a:ext cx="0" cy="0"/>
          <a:chOff x="0" y="0"/>
          <a:chExt cx="0" cy="0"/>
        </a:xfrm>
      </p:grpSpPr>
      <p:sp>
        <p:nvSpPr>
          <p:cNvPr id="2" name="Título 1"/>
          <p:cNvSpPr>
            <a:spLocks noGrp="1"/>
          </p:cNvSpPr>
          <p:nvPr>
            <p:ph type="ctrTitle"/>
          </p:nvPr>
        </p:nvSpPr>
        <p:spPr>
          <a:xfrm>
            <a:off x="509447" y="0"/>
            <a:ext cx="10345214" cy="864096"/>
          </a:xfrm>
        </p:spPr>
        <p:txBody>
          <a:bodyPr rtlCol="0">
            <a:normAutofit/>
          </a:bodyPr>
          <a:lstStyle/>
          <a:p>
            <a:pPr rtl="0"/>
            <a:r>
              <a:rPr lang="es-ES" sz="2800" b="1" dirty="0" smtClean="0">
                <a:latin typeface="Arial" panose="020B0604020202020204" pitchFamily="34" charset="0"/>
                <a:cs typeface="Arial" panose="020B0604020202020204" pitchFamily="34" charset="0"/>
              </a:rPr>
              <a:t>Módulo 3 Imagen y Composición</a:t>
            </a:r>
            <a:endParaRPr lang="es-ES" sz="2800" b="1" dirty="0">
              <a:latin typeface="Arial" panose="020B0604020202020204" pitchFamily="34" charset="0"/>
              <a:cs typeface="Arial" panose="020B0604020202020204" pitchFamily="34" charset="0"/>
            </a:endParaRPr>
          </a:p>
        </p:txBody>
      </p:sp>
      <p:sp>
        <p:nvSpPr>
          <p:cNvPr id="3" name="Subtítulo 2"/>
          <p:cNvSpPr>
            <a:spLocks noGrp="1"/>
          </p:cNvSpPr>
          <p:nvPr>
            <p:ph type="subTitle" idx="1"/>
          </p:nvPr>
        </p:nvSpPr>
        <p:spPr>
          <a:xfrm>
            <a:off x="509447" y="1124744"/>
            <a:ext cx="11065295" cy="5112568"/>
          </a:xfrm>
        </p:spPr>
        <p:txBody>
          <a:bodyPr rtlCol="0">
            <a:normAutofit fontScale="92500" lnSpcReduction="10000"/>
          </a:bodyPr>
          <a:lstStyle/>
          <a:p>
            <a:pPr algn="just" rtl="0"/>
            <a:r>
              <a:rPr lang="es-ES" sz="1800" b="1" dirty="0" smtClean="0">
                <a:latin typeface="Arial" panose="020B0604020202020204" pitchFamily="34" charset="0"/>
                <a:cs typeface="Arial" panose="020B0604020202020204" pitchFamily="34" charset="0"/>
              </a:rPr>
              <a:t>Propósito del módulo: </a:t>
            </a:r>
            <a:r>
              <a:rPr lang="es-ES" sz="1800" dirty="0" smtClean="0">
                <a:latin typeface="Arial" panose="020B0604020202020204" pitchFamily="34" charset="0"/>
                <a:cs typeface="Arial" panose="020B0604020202020204" pitchFamily="34" charset="0"/>
              </a:rPr>
              <a:t>busca, identifica y selecciona información de diversas fuentes para conocer e identificar los elementos básicos que constituyen y soportan las imágenes en diferentes manifestaciones artísticas.</a:t>
            </a:r>
          </a:p>
          <a:p>
            <a:pPr algn="just" rtl="0"/>
            <a:endParaRPr lang="es-ES" sz="1800" b="1" dirty="0" smtClean="0">
              <a:latin typeface="Arial" panose="020B0604020202020204" pitchFamily="34" charset="0"/>
              <a:cs typeface="Arial" panose="020B0604020202020204" pitchFamily="34" charset="0"/>
            </a:endParaRPr>
          </a:p>
          <a:p>
            <a:pPr algn="just" rtl="0"/>
            <a:r>
              <a:rPr lang="es-ES" sz="1800" b="1" dirty="0" smtClean="0">
                <a:latin typeface="Arial" panose="020B0604020202020204" pitchFamily="34" charset="0"/>
                <a:cs typeface="Arial" panose="020B0604020202020204" pitchFamily="34" charset="0"/>
              </a:rPr>
              <a:t>Competencias genéricas y atributos:</a:t>
            </a:r>
          </a:p>
          <a:p>
            <a:pPr lvl="0" algn="just">
              <a:spcBef>
                <a:spcPts val="1000"/>
              </a:spcBef>
              <a:buClrTx/>
            </a:pPr>
            <a:r>
              <a:rPr lang="es-MX" sz="1800" b="1" dirty="0">
                <a:latin typeface="Arial" panose="020B0604020202020204" pitchFamily="34" charset="0"/>
                <a:cs typeface="Arial" panose="020B0604020202020204" pitchFamily="34" charset="0"/>
              </a:rPr>
              <a:t>2. </a:t>
            </a:r>
            <a:r>
              <a:rPr lang="es-MX" sz="1800" dirty="0">
                <a:latin typeface="Arial" panose="020B0604020202020204" pitchFamily="34" charset="0"/>
                <a:cs typeface="Arial" panose="020B0604020202020204" pitchFamily="34" charset="0"/>
              </a:rPr>
              <a:t>Es sensible al arte y participa en la apreciación e interpretación de sus expresiones en distintos géneros</a:t>
            </a:r>
            <a:r>
              <a:rPr lang="es-MX" sz="1800" dirty="0" smtClean="0">
                <a:latin typeface="Arial" panose="020B0604020202020204" pitchFamily="34" charset="0"/>
                <a:cs typeface="Arial" panose="020B0604020202020204" pitchFamily="34" charset="0"/>
              </a:rPr>
              <a:t>.</a:t>
            </a:r>
            <a:endParaRPr lang="es-ES" sz="1800" b="1" dirty="0" smtClean="0">
              <a:latin typeface="Arial" panose="020B0604020202020204" pitchFamily="34" charset="0"/>
              <a:cs typeface="Arial" panose="020B0604020202020204" pitchFamily="34" charset="0"/>
            </a:endParaRPr>
          </a:p>
          <a:p>
            <a:pPr algn="just" rtl="0"/>
            <a:r>
              <a:rPr lang="es-ES" sz="1800" b="1" dirty="0" smtClean="0">
                <a:latin typeface="Arial" panose="020B0604020202020204" pitchFamily="34" charset="0"/>
                <a:cs typeface="Arial" panose="020B0604020202020204" pitchFamily="34" charset="0"/>
              </a:rPr>
              <a:t>2.3 </a:t>
            </a:r>
            <a:r>
              <a:rPr lang="es-ES" sz="1800" dirty="0" smtClean="0">
                <a:latin typeface="Arial" panose="020B0604020202020204" pitchFamily="34" charset="0"/>
                <a:cs typeface="Arial" panose="020B0604020202020204" pitchFamily="34" charset="0"/>
              </a:rPr>
              <a:t>Participa en practicas relacionadas con el arte.</a:t>
            </a:r>
          </a:p>
          <a:p>
            <a:pPr algn="just" rtl="0"/>
            <a:endParaRPr lang="es-ES" sz="1800" dirty="0" smtClean="0">
              <a:latin typeface="Arial" panose="020B0604020202020204" pitchFamily="34" charset="0"/>
              <a:cs typeface="Arial" panose="020B0604020202020204" pitchFamily="34" charset="0"/>
            </a:endParaRPr>
          </a:p>
          <a:p>
            <a:pPr algn="just" rtl="0"/>
            <a:r>
              <a:rPr lang="es-ES" sz="1800" b="1" dirty="0" smtClean="0">
                <a:latin typeface="Arial" panose="020B0604020202020204" pitchFamily="34" charset="0"/>
                <a:cs typeface="Arial" panose="020B0604020202020204" pitchFamily="34" charset="0"/>
              </a:rPr>
              <a:t>4. </a:t>
            </a:r>
            <a:r>
              <a:rPr lang="es-ES" sz="1800" dirty="0" smtClean="0">
                <a:latin typeface="Arial" panose="020B0604020202020204" pitchFamily="34" charset="0"/>
                <a:cs typeface="Arial" panose="020B0604020202020204" pitchFamily="34" charset="0"/>
              </a:rPr>
              <a:t>Escucha, interpreta y emite mensajes pertinentes en distintos contextos mediante la utilización de medios, códigos y herramientas apropiados.</a:t>
            </a:r>
          </a:p>
          <a:p>
            <a:pPr algn="just" rtl="0"/>
            <a:r>
              <a:rPr lang="es-ES" sz="1800" b="1" dirty="0" smtClean="0">
                <a:latin typeface="Arial" panose="020B0604020202020204" pitchFamily="34" charset="0"/>
                <a:ea typeface="Arial" panose="020B0604020202020204" pitchFamily="34" charset="0"/>
                <a:cs typeface="Arial" panose="020B0604020202020204" pitchFamily="34" charset="0"/>
              </a:rPr>
              <a:t>4.1</a:t>
            </a:r>
            <a:r>
              <a:rPr lang="es-ES" sz="1800" dirty="0" smtClean="0">
                <a:latin typeface="Arial" panose="020B0604020202020204" pitchFamily="34" charset="0"/>
                <a:ea typeface="Arial" panose="020B0604020202020204" pitchFamily="34" charset="0"/>
                <a:cs typeface="Arial" panose="020B0604020202020204" pitchFamily="34" charset="0"/>
              </a:rPr>
              <a:t> Expresa ideas y conceptos mediante representaciones lingüísticas, matemáticas o gráficas.</a:t>
            </a:r>
          </a:p>
          <a:p>
            <a:pPr algn="just" rtl="0"/>
            <a:r>
              <a:rPr lang="es-ES" sz="1800" b="1" dirty="0" smtClean="0">
                <a:latin typeface="Arial" panose="020B0604020202020204" pitchFamily="34" charset="0"/>
                <a:ea typeface="Arial" panose="020B0604020202020204" pitchFamily="34" charset="0"/>
                <a:cs typeface="Arial" panose="020B0604020202020204" pitchFamily="34" charset="0"/>
              </a:rPr>
              <a:t>4.5</a:t>
            </a:r>
            <a:r>
              <a:rPr lang="es-ES" sz="1800" dirty="0" smtClean="0">
                <a:latin typeface="Arial" panose="020B0604020202020204" pitchFamily="34" charset="0"/>
                <a:ea typeface="Arial" panose="020B0604020202020204" pitchFamily="34" charset="0"/>
                <a:cs typeface="Arial" panose="020B0604020202020204" pitchFamily="34" charset="0"/>
              </a:rPr>
              <a:t> </a:t>
            </a:r>
            <a:r>
              <a:rPr lang="en-US" sz="1800" spc="-30" dirty="0">
                <a:latin typeface="Arial" panose="020B0604020202020204" pitchFamily="34" charset="0"/>
                <a:ea typeface="Arial" panose="020B0604020202020204" pitchFamily="34" charset="0"/>
              </a:rPr>
              <a:t>M</a:t>
            </a:r>
            <a:r>
              <a:rPr lang="en-US" sz="1800" spc="10" dirty="0">
                <a:latin typeface="Arial" panose="020B0604020202020204" pitchFamily="34" charset="0"/>
                <a:ea typeface="Arial" panose="020B0604020202020204" pitchFamily="34" charset="0"/>
              </a:rPr>
              <a:t>ane</a:t>
            </a:r>
            <a:r>
              <a:rPr lang="en-US" sz="1800" spc="-5" dirty="0">
                <a:latin typeface="Arial" panose="020B0604020202020204" pitchFamily="34" charset="0"/>
                <a:ea typeface="Arial" panose="020B0604020202020204" pitchFamily="34" charset="0"/>
              </a:rPr>
              <a:t>j</a:t>
            </a:r>
            <a:r>
              <a:rPr lang="en-US" sz="1800" dirty="0">
                <a:latin typeface="Arial" panose="020B0604020202020204" pitchFamily="34" charset="0"/>
                <a:ea typeface="Arial" panose="020B0604020202020204" pitchFamily="34" charset="0"/>
              </a:rPr>
              <a:t>a </a:t>
            </a:r>
            <a:r>
              <a:rPr lang="en-US" sz="1800" spc="-30" dirty="0" smtClean="0">
                <a:latin typeface="Arial" panose="020B0604020202020204" pitchFamily="34" charset="0"/>
                <a:ea typeface="Arial" panose="020B0604020202020204" pitchFamily="34" charset="0"/>
              </a:rPr>
              <a:t>l</a:t>
            </a:r>
            <a:r>
              <a:rPr lang="en-US" sz="1800" spc="10" dirty="0" smtClean="0">
                <a:latin typeface="Arial" panose="020B0604020202020204" pitchFamily="34" charset="0"/>
                <a:ea typeface="Arial" panose="020B0604020202020204" pitchFamily="34" charset="0"/>
              </a:rPr>
              <a:t>a</a:t>
            </a:r>
            <a:r>
              <a:rPr lang="en-US" sz="1800" dirty="0" smtClean="0">
                <a:latin typeface="Arial" panose="020B0604020202020204" pitchFamily="34" charset="0"/>
                <a:ea typeface="Arial" panose="020B0604020202020204" pitchFamily="34" charset="0"/>
              </a:rPr>
              <a:t>s </a:t>
            </a:r>
            <a:r>
              <a:rPr lang="en-US" sz="1800" spc="5" dirty="0">
                <a:latin typeface="Arial" panose="020B0604020202020204" pitchFamily="34" charset="0"/>
                <a:ea typeface="Arial" panose="020B0604020202020204" pitchFamily="34" charset="0"/>
              </a:rPr>
              <a:t>t</a:t>
            </a:r>
            <a:r>
              <a:rPr lang="en-US" sz="1800" spc="10" dirty="0">
                <a:latin typeface="Arial" panose="020B0604020202020204" pitchFamily="34" charset="0"/>
                <a:ea typeface="Arial" panose="020B0604020202020204" pitchFamily="34" charset="0"/>
              </a:rPr>
              <a:t>e</a:t>
            </a:r>
            <a:r>
              <a:rPr lang="en-US" sz="1800" dirty="0">
                <a:latin typeface="Arial" panose="020B0604020202020204" pitchFamily="34" charset="0"/>
                <a:ea typeface="Arial" panose="020B0604020202020204" pitchFamily="34" charset="0"/>
              </a:rPr>
              <a:t>c</a:t>
            </a:r>
            <a:r>
              <a:rPr lang="en-US" sz="1800" spc="-15" dirty="0">
                <a:latin typeface="Arial" panose="020B0604020202020204" pitchFamily="34" charset="0"/>
                <a:ea typeface="Arial" panose="020B0604020202020204" pitchFamily="34" charset="0"/>
              </a:rPr>
              <a:t>n</a:t>
            </a:r>
            <a:r>
              <a:rPr lang="en-US" sz="1800" spc="10" dirty="0">
                <a:latin typeface="Arial" panose="020B0604020202020204" pitchFamily="34" charset="0"/>
                <a:ea typeface="Arial" panose="020B0604020202020204" pitchFamily="34" charset="0"/>
              </a:rPr>
              <a:t>o</a:t>
            </a:r>
            <a:r>
              <a:rPr lang="en-US" sz="1800" spc="-5" dirty="0">
                <a:latin typeface="Arial" panose="020B0604020202020204" pitchFamily="34" charset="0"/>
                <a:ea typeface="Arial" panose="020B0604020202020204" pitchFamily="34" charset="0"/>
              </a:rPr>
              <a:t>l</a:t>
            </a:r>
            <a:r>
              <a:rPr lang="en-US" sz="1800" spc="-15" dirty="0">
                <a:latin typeface="Arial" panose="020B0604020202020204" pitchFamily="34" charset="0"/>
                <a:ea typeface="Arial" panose="020B0604020202020204" pitchFamily="34" charset="0"/>
              </a:rPr>
              <a:t>o</a:t>
            </a:r>
            <a:r>
              <a:rPr lang="en-US" sz="1800" spc="10" dirty="0">
                <a:latin typeface="Arial" panose="020B0604020202020204" pitchFamily="34" charset="0"/>
                <a:ea typeface="Arial" panose="020B0604020202020204" pitchFamily="34" charset="0"/>
              </a:rPr>
              <a:t>g</a:t>
            </a:r>
            <a:r>
              <a:rPr lang="en-US" sz="1800" spc="-20" dirty="0">
                <a:latin typeface="Arial" panose="020B0604020202020204" pitchFamily="34" charset="0"/>
                <a:ea typeface="Arial" panose="020B0604020202020204" pitchFamily="34" charset="0"/>
              </a:rPr>
              <a:t>í</a:t>
            </a:r>
            <a:r>
              <a:rPr lang="en-US" sz="1800" spc="10" dirty="0">
                <a:latin typeface="Arial" panose="020B0604020202020204" pitchFamily="34" charset="0"/>
                <a:ea typeface="Arial" panose="020B0604020202020204" pitchFamily="34" charset="0"/>
              </a:rPr>
              <a:t>a</a:t>
            </a:r>
            <a:r>
              <a:rPr lang="en-US" sz="1800" dirty="0">
                <a:latin typeface="Arial" panose="020B0604020202020204" pitchFamily="34" charset="0"/>
                <a:ea typeface="Arial" panose="020B0604020202020204" pitchFamily="34" charset="0"/>
              </a:rPr>
              <a:t>s </a:t>
            </a:r>
            <a:r>
              <a:rPr lang="en-US" sz="1800" spc="10" dirty="0">
                <a:latin typeface="Arial" panose="020B0604020202020204" pitchFamily="34" charset="0"/>
                <a:ea typeface="Arial" panose="020B0604020202020204" pitchFamily="34" charset="0"/>
              </a:rPr>
              <a:t>d</a:t>
            </a:r>
            <a:r>
              <a:rPr lang="en-US" sz="1800" dirty="0">
                <a:latin typeface="Arial" panose="020B0604020202020204" pitchFamily="34" charset="0"/>
                <a:ea typeface="Arial" panose="020B0604020202020204" pitchFamily="34" charset="0"/>
              </a:rPr>
              <a:t>e</a:t>
            </a:r>
            <a:r>
              <a:rPr lang="en-US" sz="1800" spc="10" dirty="0">
                <a:latin typeface="Arial" panose="020B0604020202020204" pitchFamily="34" charset="0"/>
                <a:ea typeface="Arial" panose="020B0604020202020204" pitchFamily="34" charset="0"/>
              </a:rPr>
              <a:t> </a:t>
            </a:r>
            <a:r>
              <a:rPr lang="en-US" sz="1800" spc="-30" dirty="0">
                <a:latin typeface="Arial" panose="020B0604020202020204" pitchFamily="34" charset="0"/>
                <a:ea typeface="Arial" panose="020B0604020202020204" pitchFamily="34" charset="0"/>
              </a:rPr>
              <a:t>l</a:t>
            </a:r>
            <a:r>
              <a:rPr lang="en-US" sz="1800" dirty="0">
                <a:latin typeface="Arial" panose="020B0604020202020204" pitchFamily="34" charset="0"/>
                <a:ea typeface="Arial" panose="020B0604020202020204" pitchFamily="34" charset="0"/>
              </a:rPr>
              <a:t>a </a:t>
            </a:r>
            <a:r>
              <a:rPr lang="en-US" sz="1800" spc="-5" dirty="0">
                <a:latin typeface="Arial" panose="020B0604020202020204" pitchFamily="34" charset="0"/>
                <a:ea typeface="Arial" panose="020B0604020202020204" pitchFamily="34" charset="0"/>
              </a:rPr>
              <a:t>i</a:t>
            </a:r>
            <a:r>
              <a:rPr lang="en-US" sz="1800" spc="-15" dirty="0">
                <a:latin typeface="Arial" panose="020B0604020202020204" pitchFamily="34" charset="0"/>
                <a:ea typeface="Arial" panose="020B0604020202020204" pitchFamily="34" charset="0"/>
              </a:rPr>
              <a:t>n</a:t>
            </a:r>
            <a:r>
              <a:rPr lang="en-US" sz="1800" spc="30" dirty="0">
                <a:latin typeface="Arial" panose="020B0604020202020204" pitchFamily="34" charset="0"/>
                <a:ea typeface="Arial" panose="020B0604020202020204" pitchFamily="34" charset="0"/>
              </a:rPr>
              <a:t>f</a:t>
            </a:r>
            <a:r>
              <a:rPr lang="en-US" sz="1800" spc="10" dirty="0">
                <a:latin typeface="Arial" panose="020B0604020202020204" pitchFamily="34" charset="0"/>
                <a:ea typeface="Arial" panose="020B0604020202020204" pitchFamily="34" charset="0"/>
              </a:rPr>
              <a:t>o</a:t>
            </a:r>
            <a:r>
              <a:rPr lang="en-US" sz="1800" spc="-10" dirty="0">
                <a:latin typeface="Arial" panose="020B0604020202020204" pitchFamily="34" charset="0"/>
                <a:ea typeface="Arial" panose="020B0604020202020204" pitchFamily="34" charset="0"/>
              </a:rPr>
              <a:t>rm</a:t>
            </a:r>
            <a:r>
              <a:rPr lang="en-US" sz="1800" spc="10" dirty="0">
                <a:latin typeface="Arial" panose="020B0604020202020204" pitchFamily="34" charset="0"/>
                <a:ea typeface="Arial" panose="020B0604020202020204" pitchFamily="34" charset="0"/>
              </a:rPr>
              <a:t>a</a:t>
            </a:r>
            <a:r>
              <a:rPr lang="en-US" sz="1800" dirty="0">
                <a:latin typeface="Arial" panose="020B0604020202020204" pitchFamily="34" charset="0"/>
                <a:ea typeface="Arial" panose="020B0604020202020204" pitchFamily="34" charset="0"/>
              </a:rPr>
              <a:t>c</a:t>
            </a:r>
            <a:r>
              <a:rPr lang="en-US" sz="1800" spc="-30" dirty="0">
                <a:latin typeface="Arial" panose="020B0604020202020204" pitchFamily="34" charset="0"/>
                <a:ea typeface="Arial" panose="020B0604020202020204" pitchFamily="34" charset="0"/>
              </a:rPr>
              <a:t>i</a:t>
            </a:r>
            <a:r>
              <a:rPr lang="en-US" sz="1800" spc="10" dirty="0">
                <a:latin typeface="Arial" panose="020B0604020202020204" pitchFamily="34" charset="0"/>
                <a:ea typeface="Arial" panose="020B0604020202020204" pitchFamily="34" charset="0"/>
              </a:rPr>
              <a:t>ó</a:t>
            </a:r>
            <a:r>
              <a:rPr lang="en-US" sz="1800" dirty="0">
                <a:latin typeface="Arial" panose="020B0604020202020204" pitchFamily="34" charset="0"/>
                <a:ea typeface="Arial" panose="020B0604020202020204" pitchFamily="34" charset="0"/>
              </a:rPr>
              <a:t>n</a:t>
            </a:r>
            <a:r>
              <a:rPr lang="en-US" sz="1800" spc="10" dirty="0">
                <a:latin typeface="Arial" panose="020B0604020202020204" pitchFamily="34" charset="0"/>
                <a:ea typeface="Arial" panose="020B0604020202020204" pitchFamily="34" charset="0"/>
              </a:rPr>
              <a:t> </a:t>
            </a:r>
            <a:r>
              <a:rPr lang="en-US" sz="1800" dirty="0">
                <a:latin typeface="Arial" panose="020B0604020202020204" pitchFamily="34" charset="0"/>
                <a:ea typeface="Arial" panose="020B0604020202020204" pitchFamily="34" charset="0"/>
              </a:rPr>
              <a:t>y </a:t>
            </a:r>
            <a:r>
              <a:rPr lang="en-US" sz="1800" spc="-30" dirty="0">
                <a:latin typeface="Arial" panose="020B0604020202020204" pitchFamily="34" charset="0"/>
                <a:ea typeface="Arial" panose="020B0604020202020204" pitchFamily="34" charset="0"/>
              </a:rPr>
              <a:t>l</a:t>
            </a:r>
            <a:r>
              <a:rPr lang="en-US" sz="1800" dirty="0">
                <a:latin typeface="Arial" panose="020B0604020202020204" pitchFamily="34" charset="0"/>
                <a:ea typeface="Arial" panose="020B0604020202020204" pitchFamily="34" charset="0"/>
              </a:rPr>
              <a:t>a </a:t>
            </a:r>
            <a:r>
              <a:rPr lang="en-US" sz="1800" dirty="0" smtClean="0">
                <a:latin typeface="Arial" panose="020B0604020202020204" pitchFamily="34" charset="0"/>
                <a:ea typeface="Arial" panose="020B0604020202020204" pitchFamily="34" charset="0"/>
              </a:rPr>
              <a:t>c</a:t>
            </a:r>
            <a:r>
              <a:rPr lang="en-US" sz="1800" spc="10" dirty="0" smtClean="0">
                <a:latin typeface="Arial" panose="020B0604020202020204" pitchFamily="34" charset="0"/>
                <a:ea typeface="Arial" panose="020B0604020202020204" pitchFamily="34" charset="0"/>
              </a:rPr>
              <a:t>o</a:t>
            </a:r>
            <a:r>
              <a:rPr lang="en-US" sz="1800" spc="-10" dirty="0" smtClean="0">
                <a:latin typeface="Arial" panose="020B0604020202020204" pitchFamily="34" charset="0"/>
                <a:ea typeface="Arial" panose="020B0604020202020204" pitchFamily="34" charset="0"/>
              </a:rPr>
              <a:t>m</a:t>
            </a:r>
            <a:r>
              <a:rPr lang="en-US" sz="1800" spc="10" dirty="0" smtClean="0">
                <a:latin typeface="Arial" panose="020B0604020202020204" pitchFamily="34" charset="0"/>
                <a:ea typeface="Arial" panose="020B0604020202020204" pitchFamily="34" charset="0"/>
              </a:rPr>
              <a:t>un</a:t>
            </a:r>
            <a:r>
              <a:rPr lang="en-US" sz="1800" spc="-5" dirty="0" smtClean="0">
                <a:latin typeface="Arial" panose="020B0604020202020204" pitchFamily="34" charset="0"/>
                <a:ea typeface="Arial" panose="020B0604020202020204" pitchFamily="34" charset="0"/>
              </a:rPr>
              <a:t>i</a:t>
            </a:r>
            <a:r>
              <a:rPr lang="en-US" sz="1800" spc="-25" dirty="0" smtClean="0">
                <a:latin typeface="Arial" panose="020B0604020202020204" pitchFamily="34" charset="0"/>
                <a:ea typeface="Arial" panose="020B0604020202020204" pitchFamily="34" charset="0"/>
              </a:rPr>
              <a:t>c</a:t>
            </a:r>
            <a:r>
              <a:rPr lang="en-US" sz="1800" spc="10" dirty="0" smtClean="0">
                <a:latin typeface="Arial" panose="020B0604020202020204" pitchFamily="34" charset="0"/>
                <a:ea typeface="Arial" panose="020B0604020202020204" pitchFamily="34" charset="0"/>
              </a:rPr>
              <a:t>a</a:t>
            </a:r>
            <a:r>
              <a:rPr lang="en-US" sz="1800" dirty="0" smtClean="0">
                <a:latin typeface="Arial" panose="020B0604020202020204" pitchFamily="34" charset="0"/>
                <a:ea typeface="Arial" panose="020B0604020202020204" pitchFamily="34" charset="0"/>
              </a:rPr>
              <a:t>c</a:t>
            </a:r>
            <a:r>
              <a:rPr lang="en-US" sz="1800" spc="-5" dirty="0" smtClean="0">
                <a:latin typeface="Arial" panose="020B0604020202020204" pitchFamily="34" charset="0"/>
                <a:ea typeface="Arial" panose="020B0604020202020204" pitchFamily="34" charset="0"/>
              </a:rPr>
              <a:t>i</a:t>
            </a:r>
            <a:r>
              <a:rPr lang="en-US" sz="1800" spc="-15" dirty="0" smtClean="0">
                <a:latin typeface="Arial" panose="020B0604020202020204" pitchFamily="34" charset="0"/>
                <a:ea typeface="Arial" panose="020B0604020202020204" pitchFamily="34" charset="0"/>
              </a:rPr>
              <a:t>ó</a:t>
            </a:r>
            <a:r>
              <a:rPr lang="en-US" sz="1800" dirty="0" smtClean="0">
                <a:latin typeface="Arial" panose="020B0604020202020204" pitchFamily="34" charset="0"/>
                <a:ea typeface="Arial" panose="020B0604020202020204" pitchFamily="34" charset="0"/>
              </a:rPr>
              <a:t>n</a:t>
            </a:r>
            <a:r>
              <a:rPr lang="es-MX" sz="1400" dirty="0" smtClean="0">
                <a:latin typeface="Times New Roman" panose="02020603050405020304" pitchFamily="18" charset="0"/>
                <a:ea typeface="Arial" panose="020B0604020202020204" pitchFamily="34" charset="0"/>
              </a:rPr>
              <a:t> </a:t>
            </a:r>
            <a:r>
              <a:rPr lang="en-US" sz="1800" spc="10" dirty="0" smtClean="0">
                <a:latin typeface="Arial" panose="020B0604020202020204" pitchFamily="34" charset="0"/>
                <a:ea typeface="Arial" panose="020B0604020202020204" pitchFamily="34" charset="0"/>
              </a:rPr>
              <a:t>pa</a:t>
            </a:r>
            <a:r>
              <a:rPr lang="en-US" sz="1800" spc="-10" dirty="0" smtClean="0">
                <a:latin typeface="Arial" panose="020B0604020202020204" pitchFamily="34" charset="0"/>
                <a:ea typeface="Arial" panose="020B0604020202020204" pitchFamily="34" charset="0"/>
              </a:rPr>
              <a:t>r</a:t>
            </a:r>
            <a:r>
              <a:rPr lang="en-US" sz="1800" dirty="0" smtClean="0">
                <a:latin typeface="Arial" panose="020B0604020202020204" pitchFamily="34" charset="0"/>
                <a:ea typeface="Arial" panose="020B0604020202020204" pitchFamily="34" charset="0"/>
              </a:rPr>
              <a:t>a </a:t>
            </a:r>
            <a:r>
              <a:rPr lang="en-US" sz="1800" spc="10" dirty="0">
                <a:latin typeface="Arial" panose="020B0604020202020204" pitchFamily="34" charset="0"/>
                <a:ea typeface="Arial" panose="020B0604020202020204" pitchFamily="34" charset="0"/>
              </a:rPr>
              <a:t>ob</a:t>
            </a:r>
            <a:r>
              <a:rPr lang="en-US" sz="1800" spc="-20" dirty="0">
                <a:latin typeface="Arial" panose="020B0604020202020204" pitchFamily="34" charset="0"/>
                <a:ea typeface="Arial" panose="020B0604020202020204" pitchFamily="34" charset="0"/>
              </a:rPr>
              <a:t>t</a:t>
            </a:r>
            <a:r>
              <a:rPr lang="en-US" sz="1800" spc="10" dirty="0">
                <a:latin typeface="Arial" panose="020B0604020202020204" pitchFamily="34" charset="0"/>
                <a:ea typeface="Arial" panose="020B0604020202020204" pitchFamily="34" charset="0"/>
              </a:rPr>
              <a:t>e</a:t>
            </a:r>
            <a:r>
              <a:rPr lang="en-US" sz="1800" spc="-15" dirty="0">
                <a:latin typeface="Arial" panose="020B0604020202020204" pitchFamily="34" charset="0"/>
                <a:ea typeface="Arial" panose="020B0604020202020204" pitchFamily="34" charset="0"/>
              </a:rPr>
              <a:t>n</a:t>
            </a:r>
            <a:r>
              <a:rPr lang="en-US" sz="1800" spc="10" dirty="0">
                <a:latin typeface="Arial" panose="020B0604020202020204" pitchFamily="34" charset="0"/>
                <a:ea typeface="Arial" panose="020B0604020202020204" pitchFamily="34" charset="0"/>
              </a:rPr>
              <a:t>e</a:t>
            </a:r>
            <a:r>
              <a:rPr lang="en-US" sz="1800" dirty="0">
                <a:latin typeface="Arial" panose="020B0604020202020204" pitchFamily="34" charset="0"/>
                <a:ea typeface="Arial" panose="020B0604020202020204" pitchFamily="34" charset="0"/>
              </a:rPr>
              <a:t>r </a:t>
            </a:r>
            <a:r>
              <a:rPr lang="en-US" sz="1800" spc="-5" dirty="0">
                <a:latin typeface="Arial" panose="020B0604020202020204" pitchFamily="34" charset="0"/>
                <a:ea typeface="Arial" panose="020B0604020202020204" pitchFamily="34" charset="0"/>
              </a:rPr>
              <a:t>i</a:t>
            </a:r>
            <a:r>
              <a:rPr lang="en-US" sz="1800" spc="-15" dirty="0">
                <a:latin typeface="Arial" panose="020B0604020202020204" pitchFamily="34" charset="0"/>
                <a:ea typeface="Arial" panose="020B0604020202020204" pitchFamily="34" charset="0"/>
              </a:rPr>
              <a:t>n</a:t>
            </a:r>
            <a:r>
              <a:rPr lang="en-US" sz="1800" spc="30" dirty="0">
                <a:latin typeface="Arial" panose="020B0604020202020204" pitchFamily="34" charset="0"/>
                <a:ea typeface="Arial" panose="020B0604020202020204" pitchFamily="34" charset="0"/>
              </a:rPr>
              <a:t>f</a:t>
            </a:r>
            <a:r>
              <a:rPr lang="en-US" sz="1800" spc="10" dirty="0">
                <a:latin typeface="Arial" panose="020B0604020202020204" pitchFamily="34" charset="0"/>
                <a:ea typeface="Arial" panose="020B0604020202020204" pitchFamily="34" charset="0"/>
              </a:rPr>
              <a:t>o</a:t>
            </a:r>
            <a:r>
              <a:rPr lang="en-US" sz="1800" spc="-10" dirty="0">
                <a:latin typeface="Arial" panose="020B0604020202020204" pitchFamily="34" charset="0"/>
                <a:ea typeface="Arial" panose="020B0604020202020204" pitchFamily="34" charset="0"/>
              </a:rPr>
              <a:t>rm</a:t>
            </a:r>
            <a:r>
              <a:rPr lang="en-US" sz="1800" spc="10" dirty="0">
                <a:latin typeface="Arial" panose="020B0604020202020204" pitchFamily="34" charset="0"/>
                <a:ea typeface="Arial" panose="020B0604020202020204" pitchFamily="34" charset="0"/>
              </a:rPr>
              <a:t>a</a:t>
            </a:r>
            <a:r>
              <a:rPr lang="en-US" sz="1800" dirty="0">
                <a:latin typeface="Arial" panose="020B0604020202020204" pitchFamily="34" charset="0"/>
                <a:ea typeface="Arial" panose="020B0604020202020204" pitchFamily="34" charset="0"/>
              </a:rPr>
              <a:t>c</a:t>
            </a:r>
            <a:r>
              <a:rPr lang="en-US" sz="1800" spc="-30" dirty="0">
                <a:latin typeface="Arial" panose="020B0604020202020204" pitchFamily="34" charset="0"/>
                <a:ea typeface="Arial" panose="020B0604020202020204" pitchFamily="34" charset="0"/>
              </a:rPr>
              <a:t>i</a:t>
            </a:r>
            <a:r>
              <a:rPr lang="en-US" sz="1800" spc="10" dirty="0">
                <a:latin typeface="Arial" panose="020B0604020202020204" pitchFamily="34" charset="0"/>
                <a:ea typeface="Arial" panose="020B0604020202020204" pitchFamily="34" charset="0"/>
              </a:rPr>
              <a:t>ó</a:t>
            </a:r>
            <a:r>
              <a:rPr lang="en-US" sz="1800" dirty="0">
                <a:latin typeface="Arial" panose="020B0604020202020204" pitchFamily="34" charset="0"/>
                <a:ea typeface="Arial" panose="020B0604020202020204" pitchFamily="34" charset="0"/>
              </a:rPr>
              <a:t>n y </a:t>
            </a:r>
            <a:r>
              <a:rPr lang="en-US" sz="1800" spc="10" dirty="0">
                <a:latin typeface="Arial" panose="020B0604020202020204" pitchFamily="34" charset="0"/>
                <a:ea typeface="Arial" panose="020B0604020202020204" pitchFamily="34" charset="0"/>
              </a:rPr>
              <a:t>e</a:t>
            </a:r>
            <a:r>
              <a:rPr lang="en-US" sz="1800" dirty="0">
                <a:latin typeface="Arial" panose="020B0604020202020204" pitchFamily="34" charset="0"/>
                <a:ea typeface="Arial" panose="020B0604020202020204" pitchFamily="34" charset="0"/>
              </a:rPr>
              <a:t>x</a:t>
            </a:r>
            <a:r>
              <a:rPr lang="en-US" sz="1800" spc="10" dirty="0">
                <a:latin typeface="Arial" panose="020B0604020202020204" pitchFamily="34" charset="0"/>
                <a:ea typeface="Arial" panose="020B0604020202020204" pitchFamily="34" charset="0"/>
              </a:rPr>
              <a:t>p</a:t>
            </a:r>
            <a:r>
              <a:rPr lang="en-US" sz="1800" spc="-10" dirty="0">
                <a:latin typeface="Arial" panose="020B0604020202020204" pitchFamily="34" charset="0"/>
                <a:ea typeface="Arial" panose="020B0604020202020204" pitchFamily="34" charset="0"/>
              </a:rPr>
              <a:t>r</a:t>
            </a:r>
            <a:r>
              <a:rPr lang="en-US" sz="1800" spc="10" dirty="0">
                <a:latin typeface="Arial" panose="020B0604020202020204" pitchFamily="34" charset="0"/>
                <a:ea typeface="Arial" panose="020B0604020202020204" pitchFamily="34" charset="0"/>
              </a:rPr>
              <a:t>e</a:t>
            </a:r>
            <a:r>
              <a:rPr lang="en-US" sz="1800" spc="-25" dirty="0">
                <a:latin typeface="Arial" panose="020B0604020202020204" pitchFamily="34" charset="0"/>
                <a:ea typeface="Arial" panose="020B0604020202020204" pitchFamily="34" charset="0"/>
              </a:rPr>
              <a:t>s</a:t>
            </a:r>
            <a:r>
              <a:rPr lang="en-US" sz="1800" spc="10" dirty="0">
                <a:latin typeface="Arial" panose="020B0604020202020204" pitchFamily="34" charset="0"/>
                <a:ea typeface="Arial" panose="020B0604020202020204" pitchFamily="34" charset="0"/>
              </a:rPr>
              <a:t>a</a:t>
            </a:r>
            <a:r>
              <a:rPr lang="en-US" sz="1800" dirty="0">
                <a:latin typeface="Arial" panose="020B0604020202020204" pitchFamily="34" charset="0"/>
                <a:ea typeface="Arial" panose="020B0604020202020204" pitchFamily="34" charset="0"/>
              </a:rPr>
              <a:t>r </a:t>
            </a:r>
            <a:r>
              <a:rPr lang="en-US" sz="1800" spc="-5" dirty="0">
                <a:latin typeface="Arial" panose="020B0604020202020204" pitchFamily="34" charset="0"/>
                <a:ea typeface="Arial" panose="020B0604020202020204" pitchFamily="34" charset="0"/>
              </a:rPr>
              <a:t>i</a:t>
            </a:r>
            <a:r>
              <a:rPr lang="en-US" sz="1800" spc="-15" dirty="0">
                <a:latin typeface="Arial" panose="020B0604020202020204" pitchFamily="34" charset="0"/>
                <a:ea typeface="Arial" panose="020B0604020202020204" pitchFamily="34" charset="0"/>
              </a:rPr>
              <a:t>d</a:t>
            </a:r>
            <a:r>
              <a:rPr lang="en-US" sz="1800" spc="10" dirty="0">
                <a:latin typeface="Arial" panose="020B0604020202020204" pitchFamily="34" charset="0"/>
                <a:ea typeface="Arial" panose="020B0604020202020204" pitchFamily="34" charset="0"/>
              </a:rPr>
              <a:t>ea</a:t>
            </a:r>
            <a:r>
              <a:rPr lang="en-US" sz="1800" spc="-25" dirty="0">
                <a:latin typeface="Arial" panose="020B0604020202020204" pitchFamily="34" charset="0"/>
                <a:ea typeface="Arial" panose="020B0604020202020204" pitchFamily="34" charset="0"/>
              </a:rPr>
              <a:t>s</a:t>
            </a:r>
            <a:r>
              <a:rPr lang="en-US" sz="1800" dirty="0">
                <a:latin typeface="Arial" panose="020B0604020202020204" pitchFamily="34" charset="0"/>
                <a:ea typeface="Arial" panose="020B0604020202020204" pitchFamily="34" charset="0"/>
              </a:rPr>
              <a:t>.</a:t>
            </a:r>
            <a:endParaRPr lang="es-MX" sz="1400" dirty="0">
              <a:latin typeface="Times New Roman" panose="02020603050405020304" pitchFamily="18" charset="0"/>
              <a:ea typeface="Times New Roman" panose="02020603050405020304" pitchFamily="18" charset="0"/>
            </a:endParaRPr>
          </a:p>
          <a:p>
            <a:pPr algn="just" rtl="0"/>
            <a:endParaRPr lang="es-ES" sz="1800" dirty="0" smtClean="0">
              <a:latin typeface="Arial" panose="020B0604020202020204" pitchFamily="34" charset="0"/>
              <a:ea typeface="Arial" panose="020B0604020202020204" pitchFamily="34" charset="0"/>
              <a:cs typeface="Arial" panose="020B0604020202020204" pitchFamily="34" charset="0"/>
            </a:endParaRPr>
          </a:p>
          <a:p>
            <a:pPr algn="just" rtl="0"/>
            <a:r>
              <a:rPr lang="en-US" sz="1800" b="1" dirty="0" smtClean="0">
                <a:latin typeface="Arial" panose="020B0604020202020204" pitchFamily="34" charset="0"/>
                <a:ea typeface="Arial" panose="020B0604020202020204" pitchFamily="34" charset="0"/>
              </a:rPr>
              <a:t>5. </a:t>
            </a:r>
            <a:r>
              <a:rPr lang="en-US" sz="1800" dirty="0" smtClean="0">
                <a:latin typeface="Arial" panose="020B0604020202020204" pitchFamily="34" charset="0"/>
                <a:ea typeface="Arial" panose="020B0604020202020204" pitchFamily="34" charset="0"/>
              </a:rPr>
              <a:t>Desarrolla innovaciones y propone soluciones a problemas a partir de métodos establecidos.</a:t>
            </a:r>
          </a:p>
          <a:p>
            <a:pPr algn="just" rtl="0"/>
            <a:r>
              <a:rPr lang="en-US" sz="1800" b="1" dirty="0" smtClean="0">
                <a:latin typeface="Arial" panose="020B0604020202020204" pitchFamily="34" charset="0"/>
                <a:ea typeface="Arial" panose="020B0604020202020204" pitchFamily="34" charset="0"/>
              </a:rPr>
              <a:t>5.6</a:t>
            </a:r>
            <a:r>
              <a:rPr lang="en-US" sz="1800" dirty="0" smtClean="0">
                <a:latin typeface="Arial" panose="020B0604020202020204" pitchFamily="34" charset="0"/>
                <a:ea typeface="Arial" panose="020B0604020202020204" pitchFamily="34" charset="0"/>
              </a:rPr>
              <a:t> Utiliza las tecnologías de la información y comunicación para procesar e interpretar la información.</a:t>
            </a:r>
          </a:p>
          <a:p>
            <a:pPr algn="just" rtl="0"/>
            <a:endParaRPr lang="en-US" sz="1800" dirty="0" smtClean="0">
              <a:latin typeface="Arial" panose="020B0604020202020204" pitchFamily="34" charset="0"/>
              <a:ea typeface="Arial" panose="020B0604020202020204" pitchFamily="34" charset="0"/>
            </a:endParaRPr>
          </a:p>
          <a:p>
            <a:pPr algn="just" rtl="0"/>
            <a:r>
              <a:rPr lang="en-US" sz="1800" b="1" spc="10" dirty="0" smtClean="0">
                <a:latin typeface="Arial" panose="020B0604020202020204" pitchFamily="34" charset="0"/>
                <a:ea typeface="Arial" panose="020B0604020202020204" pitchFamily="34" charset="0"/>
              </a:rPr>
              <a:t>7</a:t>
            </a:r>
            <a:r>
              <a:rPr lang="en-US" sz="1800" b="1" dirty="0">
                <a:latin typeface="Arial" panose="020B0604020202020204" pitchFamily="34" charset="0"/>
                <a:ea typeface="Arial" panose="020B0604020202020204" pitchFamily="34" charset="0"/>
              </a:rPr>
              <a:t>. </a:t>
            </a:r>
            <a:r>
              <a:rPr lang="en-US" sz="1800" spc="-15" dirty="0">
                <a:latin typeface="Arial" panose="020B0604020202020204" pitchFamily="34" charset="0"/>
                <a:ea typeface="Arial" panose="020B0604020202020204" pitchFamily="34" charset="0"/>
              </a:rPr>
              <a:t>A</a:t>
            </a:r>
            <a:r>
              <a:rPr lang="en-US" sz="1800" spc="10" dirty="0">
                <a:latin typeface="Arial" panose="020B0604020202020204" pitchFamily="34" charset="0"/>
                <a:ea typeface="Arial" panose="020B0604020202020204" pitchFamily="34" charset="0"/>
              </a:rPr>
              <a:t>p</a:t>
            </a:r>
            <a:r>
              <a:rPr lang="en-US" sz="1800" spc="-10" dirty="0">
                <a:latin typeface="Arial" panose="020B0604020202020204" pitchFamily="34" charset="0"/>
                <a:ea typeface="Arial" panose="020B0604020202020204" pitchFamily="34" charset="0"/>
              </a:rPr>
              <a:t>r</a:t>
            </a:r>
            <a:r>
              <a:rPr lang="en-US" sz="1800" spc="-15" dirty="0">
                <a:latin typeface="Arial" panose="020B0604020202020204" pitchFamily="34" charset="0"/>
                <a:ea typeface="Arial" panose="020B0604020202020204" pitchFamily="34" charset="0"/>
              </a:rPr>
              <a:t>e</a:t>
            </a:r>
            <a:r>
              <a:rPr lang="en-US" sz="1800" spc="10" dirty="0">
                <a:latin typeface="Arial" panose="020B0604020202020204" pitchFamily="34" charset="0"/>
                <a:ea typeface="Arial" panose="020B0604020202020204" pitchFamily="34" charset="0"/>
              </a:rPr>
              <a:t>n</a:t>
            </a:r>
            <a:r>
              <a:rPr lang="en-US" sz="1800" spc="-15" dirty="0">
                <a:latin typeface="Arial" panose="020B0604020202020204" pitchFamily="34" charset="0"/>
                <a:ea typeface="Arial" panose="020B0604020202020204" pitchFamily="34" charset="0"/>
              </a:rPr>
              <a:t>d</a:t>
            </a:r>
            <a:r>
              <a:rPr lang="en-US" sz="1800" dirty="0">
                <a:latin typeface="Arial" panose="020B0604020202020204" pitchFamily="34" charset="0"/>
                <a:ea typeface="Arial" panose="020B0604020202020204" pitchFamily="34" charset="0"/>
              </a:rPr>
              <a:t>e </a:t>
            </a:r>
            <a:r>
              <a:rPr lang="en-US" sz="1800" spc="-15" dirty="0">
                <a:latin typeface="Arial" panose="020B0604020202020204" pitchFamily="34" charset="0"/>
                <a:ea typeface="Arial" panose="020B0604020202020204" pitchFamily="34" charset="0"/>
              </a:rPr>
              <a:t>p</a:t>
            </a:r>
            <a:r>
              <a:rPr lang="en-US" sz="1800" spc="10" dirty="0">
                <a:latin typeface="Arial" panose="020B0604020202020204" pitchFamily="34" charset="0"/>
                <a:ea typeface="Arial" panose="020B0604020202020204" pitchFamily="34" charset="0"/>
              </a:rPr>
              <a:t>o</a:t>
            </a:r>
            <a:r>
              <a:rPr lang="en-US" sz="1800" dirty="0">
                <a:latin typeface="Arial" panose="020B0604020202020204" pitchFamily="34" charset="0"/>
                <a:ea typeface="Arial" panose="020B0604020202020204" pitchFamily="34" charset="0"/>
              </a:rPr>
              <a:t>r </a:t>
            </a:r>
            <a:r>
              <a:rPr lang="en-US" sz="1800" spc="-5" dirty="0">
                <a:latin typeface="Arial" panose="020B0604020202020204" pitchFamily="34" charset="0"/>
                <a:ea typeface="Arial" panose="020B0604020202020204" pitchFamily="34" charset="0"/>
              </a:rPr>
              <a:t>i</a:t>
            </a:r>
            <a:r>
              <a:rPr lang="en-US" sz="1800" spc="10" dirty="0">
                <a:latin typeface="Arial" panose="020B0604020202020204" pitchFamily="34" charset="0"/>
                <a:ea typeface="Arial" panose="020B0604020202020204" pitchFamily="34" charset="0"/>
              </a:rPr>
              <a:t>n</a:t>
            </a:r>
            <a:r>
              <a:rPr lang="en-US" sz="1800" spc="-5" dirty="0">
                <a:latin typeface="Arial" panose="020B0604020202020204" pitchFamily="34" charset="0"/>
                <a:ea typeface="Arial" panose="020B0604020202020204" pitchFamily="34" charset="0"/>
              </a:rPr>
              <a:t>i</a:t>
            </a:r>
            <a:r>
              <a:rPr lang="en-US" sz="1800" dirty="0">
                <a:latin typeface="Arial" panose="020B0604020202020204" pitchFamily="34" charset="0"/>
                <a:ea typeface="Arial" panose="020B0604020202020204" pitchFamily="34" charset="0"/>
              </a:rPr>
              <a:t>c</a:t>
            </a:r>
            <a:r>
              <a:rPr lang="en-US" sz="1800" spc="-5" dirty="0">
                <a:latin typeface="Arial" panose="020B0604020202020204" pitchFamily="34" charset="0"/>
                <a:ea typeface="Arial" panose="020B0604020202020204" pitchFamily="34" charset="0"/>
              </a:rPr>
              <a:t>i</a:t>
            </a:r>
            <a:r>
              <a:rPr lang="en-US" sz="1800" spc="10" dirty="0">
                <a:latin typeface="Arial" panose="020B0604020202020204" pitchFamily="34" charset="0"/>
                <a:ea typeface="Arial" panose="020B0604020202020204" pitchFamily="34" charset="0"/>
              </a:rPr>
              <a:t>a</a:t>
            </a:r>
            <a:r>
              <a:rPr lang="en-US" sz="1800" spc="5" dirty="0">
                <a:latin typeface="Arial" panose="020B0604020202020204" pitchFamily="34" charset="0"/>
                <a:ea typeface="Arial" panose="020B0604020202020204" pitchFamily="34" charset="0"/>
              </a:rPr>
              <a:t>t</a:t>
            </a:r>
            <a:r>
              <a:rPr lang="en-US" sz="1800" spc="-5" dirty="0">
                <a:latin typeface="Arial" panose="020B0604020202020204" pitchFamily="34" charset="0"/>
                <a:ea typeface="Arial" panose="020B0604020202020204" pitchFamily="34" charset="0"/>
              </a:rPr>
              <a:t>i</a:t>
            </a:r>
            <a:r>
              <a:rPr lang="en-US" sz="1800" dirty="0">
                <a:latin typeface="Arial" panose="020B0604020202020204" pitchFamily="34" charset="0"/>
                <a:ea typeface="Arial" panose="020B0604020202020204" pitchFamily="34" charset="0"/>
              </a:rPr>
              <a:t>va e </a:t>
            </a:r>
            <a:r>
              <a:rPr lang="en-US" sz="1800" spc="-30" dirty="0">
                <a:latin typeface="Arial" panose="020B0604020202020204" pitchFamily="34" charset="0"/>
                <a:ea typeface="Arial" panose="020B0604020202020204" pitchFamily="34" charset="0"/>
              </a:rPr>
              <a:t>i</a:t>
            </a:r>
            <a:r>
              <a:rPr lang="en-US" sz="1800" spc="10" dirty="0">
                <a:latin typeface="Arial" panose="020B0604020202020204" pitchFamily="34" charset="0"/>
                <a:ea typeface="Arial" panose="020B0604020202020204" pitchFamily="34" charset="0"/>
              </a:rPr>
              <a:t>n</a:t>
            </a:r>
            <a:r>
              <a:rPr lang="en-US" sz="1800" spc="5" dirty="0">
                <a:latin typeface="Arial" panose="020B0604020202020204" pitchFamily="34" charset="0"/>
                <a:ea typeface="Arial" panose="020B0604020202020204" pitchFamily="34" charset="0"/>
              </a:rPr>
              <a:t>t</a:t>
            </a:r>
            <a:r>
              <a:rPr lang="en-US" sz="1800" spc="10" dirty="0">
                <a:latin typeface="Arial" panose="020B0604020202020204" pitchFamily="34" charset="0"/>
                <a:ea typeface="Arial" panose="020B0604020202020204" pitchFamily="34" charset="0"/>
              </a:rPr>
              <a:t>e</a:t>
            </a:r>
            <a:r>
              <a:rPr lang="en-US" sz="1800" spc="-30" dirty="0">
                <a:latin typeface="Arial" panose="020B0604020202020204" pitchFamily="34" charset="0"/>
                <a:ea typeface="Arial" panose="020B0604020202020204" pitchFamily="34" charset="0"/>
              </a:rPr>
              <a:t>r</a:t>
            </a:r>
            <a:r>
              <a:rPr lang="en-US" sz="1800" spc="10" dirty="0">
                <a:latin typeface="Arial" panose="020B0604020202020204" pitchFamily="34" charset="0"/>
                <a:ea typeface="Arial" panose="020B0604020202020204" pitchFamily="34" charset="0"/>
              </a:rPr>
              <a:t>é</a:t>
            </a:r>
            <a:r>
              <a:rPr lang="en-US" sz="1800" dirty="0">
                <a:latin typeface="Arial" panose="020B0604020202020204" pitchFamily="34" charset="0"/>
                <a:ea typeface="Arial" panose="020B0604020202020204" pitchFamily="34" charset="0"/>
              </a:rPr>
              <a:t>s </a:t>
            </a:r>
            <a:r>
              <a:rPr lang="en-US" sz="1800" spc="10" dirty="0">
                <a:latin typeface="Arial" panose="020B0604020202020204" pitchFamily="34" charset="0"/>
                <a:ea typeface="Arial" panose="020B0604020202020204" pitchFamily="34" charset="0"/>
              </a:rPr>
              <a:t>p</a:t>
            </a:r>
            <a:r>
              <a:rPr lang="en-US" sz="1800" spc="-10" dirty="0">
                <a:latin typeface="Arial" panose="020B0604020202020204" pitchFamily="34" charset="0"/>
                <a:ea typeface="Arial" panose="020B0604020202020204" pitchFamily="34" charset="0"/>
              </a:rPr>
              <a:t>r</a:t>
            </a:r>
            <a:r>
              <a:rPr lang="en-US" sz="1800" spc="10" dirty="0">
                <a:latin typeface="Arial" panose="020B0604020202020204" pitchFamily="34" charset="0"/>
                <a:ea typeface="Arial" panose="020B0604020202020204" pitchFamily="34" charset="0"/>
              </a:rPr>
              <a:t>op</a:t>
            </a:r>
            <a:r>
              <a:rPr lang="en-US" sz="1800" spc="-30" dirty="0">
                <a:latin typeface="Arial" panose="020B0604020202020204" pitchFamily="34" charset="0"/>
                <a:ea typeface="Arial" panose="020B0604020202020204" pitchFamily="34" charset="0"/>
              </a:rPr>
              <a:t>i</a:t>
            </a:r>
            <a:r>
              <a:rPr lang="en-US" sz="1800" dirty="0">
                <a:latin typeface="Arial" panose="020B0604020202020204" pitchFamily="34" charset="0"/>
                <a:ea typeface="Arial" panose="020B0604020202020204" pitchFamily="34" charset="0"/>
              </a:rPr>
              <a:t>o a </a:t>
            </a:r>
            <a:r>
              <a:rPr lang="en-US" sz="1800" spc="-30" dirty="0">
                <a:latin typeface="Arial" panose="020B0604020202020204" pitchFamily="34" charset="0"/>
                <a:ea typeface="Arial" panose="020B0604020202020204" pitchFamily="34" charset="0"/>
              </a:rPr>
              <a:t>l</a:t>
            </a:r>
            <a:r>
              <a:rPr lang="en-US" sz="1800" dirty="0">
                <a:latin typeface="Arial" panose="020B0604020202020204" pitchFamily="34" charset="0"/>
                <a:ea typeface="Arial" panose="020B0604020202020204" pitchFamily="34" charset="0"/>
              </a:rPr>
              <a:t>o </a:t>
            </a:r>
            <a:r>
              <a:rPr lang="en-US" sz="1800" spc="-5" dirty="0">
                <a:latin typeface="Arial" panose="020B0604020202020204" pitchFamily="34" charset="0"/>
                <a:ea typeface="Arial" panose="020B0604020202020204" pitchFamily="34" charset="0"/>
              </a:rPr>
              <a:t>l</a:t>
            </a:r>
            <a:r>
              <a:rPr lang="en-US" sz="1800" spc="10" dirty="0">
                <a:latin typeface="Arial" panose="020B0604020202020204" pitchFamily="34" charset="0"/>
                <a:ea typeface="Arial" panose="020B0604020202020204" pitchFamily="34" charset="0"/>
              </a:rPr>
              <a:t>a</a:t>
            </a:r>
            <a:r>
              <a:rPr lang="en-US" sz="1800" spc="-10" dirty="0">
                <a:latin typeface="Arial" panose="020B0604020202020204" pitchFamily="34" charset="0"/>
                <a:ea typeface="Arial" panose="020B0604020202020204" pitchFamily="34" charset="0"/>
              </a:rPr>
              <a:t>r</a:t>
            </a:r>
            <a:r>
              <a:rPr lang="en-US" sz="1800" spc="-15" dirty="0">
                <a:latin typeface="Arial" panose="020B0604020202020204" pitchFamily="34" charset="0"/>
                <a:ea typeface="Arial" panose="020B0604020202020204" pitchFamily="34" charset="0"/>
              </a:rPr>
              <a:t>g</a:t>
            </a:r>
            <a:r>
              <a:rPr lang="en-US" sz="1800" dirty="0">
                <a:latin typeface="Arial" panose="020B0604020202020204" pitchFamily="34" charset="0"/>
                <a:ea typeface="Arial" panose="020B0604020202020204" pitchFamily="34" charset="0"/>
              </a:rPr>
              <a:t>o </a:t>
            </a:r>
            <a:r>
              <a:rPr lang="en-US" sz="1800" spc="10" dirty="0">
                <a:latin typeface="Arial" panose="020B0604020202020204" pitchFamily="34" charset="0"/>
                <a:ea typeface="Arial" panose="020B0604020202020204" pitchFamily="34" charset="0"/>
              </a:rPr>
              <a:t>d</a:t>
            </a:r>
            <a:r>
              <a:rPr lang="en-US" sz="1800" dirty="0">
                <a:latin typeface="Arial" panose="020B0604020202020204" pitchFamily="34" charset="0"/>
                <a:ea typeface="Arial" panose="020B0604020202020204" pitchFamily="34" charset="0"/>
              </a:rPr>
              <a:t>e</a:t>
            </a:r>
            <a:r>
              <a:rPr lang="en-US" sz="1800" spc="15" dirty="0">
                <a:latin typeface="Arial" panose="020B0604020202020204" pitchFamily="34" charset="0"/>
                <a:ea typeface="Arial" panose="020B0604020202020204" pitchFamily="34" charset="0"/>
              </a:rPr>
              <a:t> </a:t>
            </a:r>
            <a:r>
              <a:rPr lang="en-US" sz="1800" spc="-25" dirty="0">
                <a:latin typeface="Arial" panose="020B0604020202020204" pitchFamily="34" charset="0"/>
                <a:ea typeface="Arial" panose="020B0604020202020204" pitchFamily="34" charset="0"/>
              </a:rPr>
              <a:t>s</a:t>
            </a:r>
            <a:r>
              <a:rPr lang="en-US" sz="1800" dirty="0">
                <a:latin typeface="Arial" panose="020B0604020202020204" pitchFamily="34" charset="0"/>
                <a:ea typeface="Arial" panose="020B0604020202020204" pitchFamily="34" charset="0"/>
              </a:rPr>
              <a:t>u</a:t>
            </a:r>
            <a:r>
              <a:rPr lang="en-US" sz="1800" spc="15" dirty="0">
                <a:latin typeface="Arial" panose="020B0604020202020204" pitchFamily="34" charset="0"/>
                <a:ea typeface="Arial" panose="020B0604020202020204" pitchFamily="34" charset="0"/>
              </a:rPr>
              <a:t> </a:t>
            </a:r>
            <a:r>
              <a:rPr lang="en-US" sz="1800" dirty="0" smtClean="0">
                <a:latin typeface="Arial" panose="020B0604020202020204" pitchFamily="34" charset="0"/>
                <a:ea typeface="Arial" panose="020B0604020202020204" pitchFamily="34" charset="0"/>
              </a:rPr>
              <a:t>v</a:t>
            </a:r>
            <a:r>
              <a:rPr lang="en-US" sz="1800" spc="-30" dirty="0" smtClean="0">
                <a:latin typeface="Arial" panose="020B0604020202020204" pitchFamily="34" charset="0"/>
                <a:ea typeface="Arial" panose="020B0604020202020204" pitchFamily="34" charset="0"/>
              </a:rPr>
              <a:t>i</a:t>
            </a:r>
            <a:r>
              <a:rPr lang="en-US" sz="1800" spc="10" dirty="0" smtClean="0">
                <a:latin typeface="Arial" panose="020B0604020202020204" pitchFamily="34" charset="0"/>
                <a:ea typeface="Arial" panose="020B0604020202020204" pitchFamily="34" charset="0"/>
              </a:rPr>
              <a:t>d</a:t>
            </a:r>
            <a:r>
              <a:rPr lang="en-US" sz="1800" dirty="0" smtClean="0">
                <a:latin typeface="Arial" panose="020B0604020202020204" pitchFamily="34" charset="0"/>
                <a:ea typeface="Arial" panose="020B0604020202020204" pitchFamily="34" charset="0"/>
              </a:rPr>
              <a:t>a.</a:t>
            </a:r>
            <a:endParaRPr lang="es-MX" sz="1800" dirty="0">
              <a:latin typeface="Times New Roman" panose="02020603050405020304" pitchFamily="18" charset="0"/>
              <a:ea typeface="Times New Roman" panose="02020603050405020304" pitchFamily="18" charset="0"/>
            </a:endParaRPr>
          </a:p>
          <a:p>
            <a:pPr>
              <a:lnSpc>
                <a:spcPts val="500"/>
              </a:lnSpc>
              <a:spcAft>
                <a:spcPts val="0"/>
              </a:spcAft>
            </a:pPr>
            <a:r>
              <a:rPr lang="en-US" sz="1800" dirty="0">
                <a:latin typeface="Times New Roman" panose="02020603050405020304" pitchFamily="18" charset="0"/>
                <a:ea typeface="Times New Roman" panose="02020603050405020304" pitchFamily="18" charset="0"/>
              </a:rPr>
              <a:t> </a:t>
            </a:r>
            <a:endParaRPr lang="es-MX" sz="1800" dirty="0">
              <a:latin typeface="Times New Roman" panose="02020603050405020304" pitchFamily="18" charset="0"/>
              <a:ea typeface="Times New Roman" panose="02020603050405020304" pitchFamily="18" charset="0"/>
            </a:endParaRPr>
          </a:p>
          <a:p>
            <a:pPr algn="just"/>
            <a:r>
              <a:rPr lang="en-US" sz="1800" b="1" spc="10" dirty="0" smtClean="0">
                <a:latin typeface="Arial" panose="020B0604020202020204" pitchFamily="34" charset="0"/>
                <a:ea typeface="Arial" panose="020B0604020202020204" pitchFamily="34" charset="0"/>
              </a:rPr>
              <a:t>7</a:t>
            </a:r>
            <a:r>
              <a:rPr lang="en-US" sz="1800" b="1" spc="5" dirty="0" smtClean="0">
                <a:latin typeface="Arial" panose="020B0604020202020204" pitchFamily="34" charset="0"/>
                <a:ea typeface="Arial" panose="020B0604020202020204" pitchFamily="34" charset="0"/>
              </a:rPr>
              <a:t>.</a:t>
            </a:r>
            <a:r>
              <a:rPr lang="en-US" sz="1800" b="1" dirty="0" smtClean="0">
                <a:latin typeface="Arial" panose="020B0604020202020204" pitchFamily="34" charset="0"/>
                <a:ea typeface="Arial" panose="020B0604020202020204" pitchFamily="34" charset="0"/>
              </a:rPr>
              <a:t>2 </a:t>
            </a:r>
            <a:r>
              <a:rPr lang="en-US" sz="1800" spc="-20" dirty="0" smtClean="0">
                <a:latin typeface="Arial" panose="020B0604020202020204" pitchFamily="34" charset="0"/>
                <a:ea typeface="Arial" panose="020B0604020202020204" pitchFamily="34" charset="0"/>
              </a:rPr>
              <a:t>I</a:t>
            </a:r>
            <a:r>
              <a:rPr lang="en-US" sz="1800" spc="-15" dirty="0" smtClean="0">
                <a:latin typeface="Arial" panose="020B0604020202020204" pitchFamily="34" charset="0"/>
                <a:ea typeface="Arial" panose="020B0604020202020204" pitchFamily="34" charset="0"/>
              </a:rPr>
              <a:t>d</a:t>
            </a:r>
            <a:r>
              <a:rPr lang="en-US" sz="1800" spc="10" dirty="0" smtClean="0">
                <a:latin typeface="Arial" panose="020B0604020202020204" pitchFamily="34" charset="0"/>
                <a:ea typeface="Arial" panose="020B0604020202020204" pitchFamily="34" charset="0"/>
              </a:rPr>
              <a:t>e</a:t>
            </a:r>
            <a:r>
              <a:rPr lang="en-US" sz="1800" spc="-15" dirty="0" smtClean="0">
                <a:latin typeface="Arial" panose="020B0604020202020204" pitchFamily="34" charset="0"/>
                <a:ea typeface="Arial" panose="020B0604020202020204" pitchFamily="34" charset="0"/>
              </a:rPr>
              <a:t>n</a:t>
            </a:r>
            <a:r>
              <a:rPr lang="en-US" sz="1800" spc="5" dirty="0" smtClean="0">
                <a:latin typeface="Arial" panose="020B0604020202020204" pitchFamily="34" charset="0"/>
                <a:ea typeface="Arial" panose="020B0604020202020204" pitchFamily="34" charset="0"/>
              </a:rPr>
              <a:t>t</a:t>
            </a:r>
            <a:r>
              <a:rPr lang="en-US" sz="1800" spc="-30" dirty="0" smtClean="0">
                <a:latin typeface="Arial" panose="020B0604020202020204" pitchFamily="34" charset="0"/>
                <a:ea typeface="Arial" panose="020B0604020202020204" pitchFamily="34" charset="0"/>
              </a:rPr>
              <a:t>i</a:t>
            </a:r>
            <a:r>
              <a:rPr lang="en-US" sz="1800" spc="30" dirty="0" smtClean="0">
                <a:latin typeface="Arial" panose="020B0604020202020204" pitchFamily="34" charset="0"/>
                <a:ea typeface="Arial" panose="020B0604020202020204" pitchFamily="34" charset="0"/>
              </a:rPr>
              <a:t>f</a:t>
            </a:r>
            <a:r>
              <a:rPr lang="en-US" sz="1800" spc="-5" dirty="0" smtClean="0">
                <a:latin typeface="Arial" panose="020B0604020202020204" pitchFamily="34" charset="0"/>
                <a:ea typeface="Arial" panose="020B0604020202020204" pitchFamily="34" charset="0"/>
              </a:rPr>
              <a:t>i</a:t>
            </a:r>
            <a:r>
              <a:rPr lang="en-US" sz="1800" dirty="0" smtClean="0">
                <a:latin typeface="Arial" panose="020B0604020202020204" pitchFamily="34" charset="0"/>
                <a:ea typeface="Arial" panose="020B0604020202020204" pitchFamily="34" charset="0"/>
              </a:rPr>
              <a:t>ca </a:t>
            </a:r>
            <a:r>
              <a:rPr lang="en-US" sz="1800" spc="-30" dirty="0" smtClean="0">
                <a:latin typeface="Arial" panose="020B0604020202020204" pitchFamily="34" charset="0"/>
                <a:ea typeface="Arial" panose="020B0604020202020204" pitchFamily="34" charset="0"/>
              </a:rPr>
              <a:t>l</a:t>
            </a:r>
            <a:r>
              <a:rPr lang="en-US" sz="1800" spc="10" dirty="0" smtClean="0">
                <a:latin typeface="Arial" panose="020B0604020202020204" pitchFamily="34" charset="0"/>
                <a:ea typeface="Arial" panose="020B0604020202020204" pitchFamily="34" charset="0"/>
              </a:rPr>
              <a:t>a</a:t>
            </a:r>
            <a:r>
              <a:rPr lang="en-US" sz="1800" dirty="0" smtClean="0">
                <a:latin typeface="Arial" panose="020B0604020202020204" pitchFamily="34" charset="0"/>
                <a:ea typeface="Arial" panose="020B0604020202020204" pitchFamily="34" charset="0"/>
              </a:rPr>
              <a:t>s </a:t>
            </a:r>
            <a:r>
              <a:rPr lang="en-US" sz="1800" spc="10" dirty="0" smtClean="0">
                <a:latin typeface="Arial" panose="020B0604020202020204" pitchFamily="34" charset="0"/>
                <a:ea typeface="Arial" panose="020B0604020202020204" pitchFamily="34" charset="0"/>
              </a:rPr>
              <a:t>a</a:t>
            </a:r>
            <a:r>
              <a:rPr lang="en-US" sz="1800" dirty="0" smtClean="0">
                <a:latin typeface="Arial" panose="020B0604020202020204" pitchFamily="34" charset="0"/>
                <a:ea typeface="Arial" panose="020B0604020202020204" pitchFamily="34" charset="0"/>
              </a:rPr>
              <a:t>c</a:t>
            </a:r>
            <a:r>
              <a:rPr lang="en-US" sz="1800" spc="5" dirty="0" smtClean="0">
                <a:latin typeface="Arial" panose="020B0604020202020204" pitchFamily="34" charset="0"/>
                <a:ea typeface="Arial" panose="020B0604020202020204" pitchFamily="34" charset="0"/>
              </a:rPr>
              <a:t>t</a:t>
            </a:r>
            <a:r>
              <a:rPr lang="en-US" sz="1800" spc="-5" dirty="0" smtClean="0">
                <a:latin typeface="Arial" panose="020B0604020202020204" pitchFamily="34" charset="0"/>
                <a:ea typeface="Arial" panose="020B0604020202020204" pitchFamily="34" charset="0"/>
              </a:rPr>
              <a:t>i</a:t>
            </a:r>
            <a:r>
              <a:rPr lang="en-US" sz="1800" dirty="0" smtClean="0">
                <a:latin typeface="Arial" panose="020B0604020202020204" pitchFamily="34" charset="0"/>
                <a:ea typeface="Arial" panose="020B0604020202020204" pitchFamily="34" charset="0"/>
              </a:rPr>
              <a:t>v</a:t>
            </a:r>
            <a:r>
              <a:rPr lang="en-US" sz="1800" spc="-5" dirty="0" smtClean="0">
                <a:latin typeface="Arial" panose="020B0604020202020204" pitchFamily="34" charset="0"/>
                <a:ea typeface="Arial" panose="020B0604020202020204" pitchFamily="34" charset="0"/>
              </a:rPr>
              <a:t>i</a:t>
            </a:r>
            <a:r>
              <a:rPr lang="en-US" sz="1800" spc="-15" dirty="0" smtClean="0">
                <a:latin typeface="Arial" panose="020B0604020202020204" pitchFamily="34" charset="0"/>
                <a:ea typeface="Arial" panose="020B0604020202020204" pitchFamily="34" charset="0"/>
              </a:rPr>
              <a:t>d</a:t>
            </a:r>
            <a:r>
              <a:rPr lang="en-US" sz="1800" spc="10" dirty="0" smtClean="0">
                <a:latin typeface="Arial" panose="020B0604020202020204" pitchFamily="34" charset="0"/>
                <a:ea typeface="Arial" panose="020B0604020202020204" pitchFamily="34" charset="0"/>
              </a:rPr>
              <a:t>a</a:t>
            </a:r>
            <a:r>
              <a:rPr lang="en-US" sz="1800" spc="-15" dirty="0" smtClean="0">
                <a:latin typeface="Arial" panose="020B0604020202020204" pitchFamily="34" charset="0"/>
                <a:ea typeface="Arial" panose="020B0604020202020204" pitchFamily="34" charset="0"/>
              </a:rPr>
              <a:t>d</a:t>
            </a:r>
            <a:r>
              <a:rPr lang="en-US" sz="1800" spc="10" dirty="0" smtClean="0">
                <a:latin typeface="Arial" panose="020B0604020202020204" pitchFamily="34" charset="0"/>
                <a:ea typeface="Arial" panose="020B0604020202020204" pitchFamily="34" charset="0"/>
              </a:rPr>
              <a:t>e</a:t>
            </a:r>
            <a:r>
              <a:rPr lang="en-US" sz="1800" dirty="0" smtClean="0">
                <a:latin typeface="Arial" panose="020B0604020202020204" pitchFamily="34" charset="0"/>
                <a:ea typeface="Arial" panose="020B0604020202020204" pitchFamily="34" charset="0"/>
              </a:rPr>
              <a:t>s </a:t>
            </a:r>
            <a:r>
              <a:rPr lang="en-US" sz="1800" spc="10" dirty="0" smtClean="0">
                <a:latin typeface="Arial" panose="020B0604020202020204" pitchFamily="34" charset="0"/>
                <a:ea typeface="Arial" panose="020B0604020202020204" pitchFamily="34" charset="0"/>
              </a:rPr>
              <a:t>q</a:t>
            </a:r>
            <a:r>
              <a:rPr lang="en-US" sz="1800" spc="-15" dirty="0" smtClean="0">
                <a:latin typeface="Arial" panose="020B0604020202020204" pitchFamily="34" charset="0"/>
                <a:ea typeface="Arial" panose="020B0604020202020204" pitchFamily="34" charset="0"/>
              </a:rPr>
              <a:t>u</a:t>
            </a:r>
            <a:r>
              <a:rPr lang="en-US" sz="1800" dirty="0" smtClean="0">
                <a:latin typeface="Arial" panose="020B0604020202020204" pitchFamily="34" charset="0"/>
                <a:ea typeface="Arial" panose="020B0604020202020204" pitchFamily="34" charset="0"/>
              </a:rPr>
              <a:t>e </a:t>
            </a:r>
            <a:r>
              <a:rPr lang="en-US" sz="1800" spc="-5" dirty="0" smtClean="0">
                <a:latin typeface="Arial" panose="020B0604020202020204" pitchFamily="34" charset="0"/>
                <a:ea typeface="Arial" panose="020B0604020202020204" pitchFamily="34" charset="0"/>
              </a:rPr>
              <a:t>l</a:t>
            </a:r>
            <a:r>
              <a:rPr lang="en-US" sz="1800" dirty="0" smtClean="0">
                <a:latin typeface="Arial" panose="020B0604020202020204" pitchFamily="34" charset="0"/>
                <a:ea typeface="Arial" panose="020B0604020202020204" pitchFamily="34" charset="0"/>
              </a:rPr>
              <a:t>e </a:t>
            </a:r>
            <a:r>
              <a:rPr lang="en-US" sz="1800" spc="-10" dirty="0" smtClean="0">
                <a:latin typeface="Arial" panose="020B0604020202020204" pitchFamily="34" charset="0"/>
                <a:ea typeface="Arial" panose="020B0604020202020204" pitchFamily="34" charset="0"/>
              </a:rPr>
              <a:t>r</a:t>
            </a:r>
            <a:r>
              <a:rPr lang="en-US" sz="1800" spc="10" dirty="0" smtClean="0">
                <a:latin typeface="Arial" panose="020B0604020202020204" pitchFamily="34" charset="0"/>
                <a:ea typeface="Arial" panose="020B0604020202020204" pitchFamily="34" charset="0"/>
              </a:rPr>
              <a:t>e</a:t>
            </a:r>
            <a:r>
              <a:rPr lang="en-US" sz="1800" dirty="0" smtClean="0">
                <a:latin typeface="Arial" panose="020B0604020202020204" pitchFamily="34" charset="0"/>
                <a:ea typeface="Arial" panose="020B0604020202020204" pitchFamily="34" charset="0"/>
              </a:rPr>
              <a:t>s</a:t>
            </a:r>
            <a:r>
              <a:rPr lang="en-US" sz="1800" spc="10" dirty="0" smtClean="0">
                <a:latin typeface="Arial" panose="020B0604020202020204" pitchFamily="34" charset="0"/>
                <a:ea typeface="Arial" panose="020B0604020202020204" pitchFamily="34" charset="0"/>
              </a:rPr>
              <a:t>u</a:t>
            </a:r>
            <a:r>
              <a:rPr lang="en-US" sz="1800" spc="-5" dirty="0" smtClean="0">
                <a:latin typeface="Arial" panose="020B0604020202020204" pitchFamily="34" charset="0"/>
                <a:ea typeface="Arial" panose="020B0604020202020204" pitchFamily="34" charset="0"/>
              </a:rPr>
              <a:t>l</a:t>
            </a:r>
            <a:r>
              <a:rPr lang="en-US" sz="1800" spc="-20" dirty="0" smtClean="0">
                <a:latin typeface="Arial" panose="020B0604020202020204" pitchFamily="34" charset="0"/>
                <a:ea typeface="Arial" panose="020B0604020202020204" pitchFamily="34" charset="0"/>
              </a:rPr>
              <a:t>t</a:t>
            </a:r>
            <a:r>
              <a:rPr lang="en-US" sz="1800" spc="10" dirty="0" smtClean="0">
                <a:latin typeface="Arial" panose="020B0604020202020204" pitchFamily="34" charset="0"/>
                <a:ea typeface="Arial" panose="020B0604020202020204" pitchFamily="34" charset="0"/>
              </a:rPr>
              <a:t>a</a:t>
            </a:r>
            <a:r>
              <a:rPr lang="en-US" sz="1800" dirty="0" smtClean="0">
                <a:latin typeface="Arial" panose="020B0604020202020204" pitchFamily="34" charset="0"/>
                <a:ea typeface="Arial" panose="020B0604020202020204" pitchFamily="34" charset="0"/>
              </a:rPr>
              <a:t>n </a:t>
            </a:r>
            <a:r>
              <a:rPr lang="en-US" sz="1800" spc="-15" dirty="0" smtClean="0">
                <a:latin typeface="Arial" panose="020B0604020202020204" pitchFamily="34" charset="0"/>
                <a:ea typeface="Arial" panose="020B0604020202020204" pitchFamily="34" charset="0"/>
              </a:rPr>
              <a:t>d</a:t>
            </a:r>
            <a:r>
              <a:rPr lang="en-US" sz="1800" dirty="0" smtClean="0">
                <a:latin typeface="Arial" panose="020B0604020202020204" pitchFamily="34" charset="0"/>
                <a:ea typeface="Arial" panose="020B0604020202020204" pitchFamily="34" charset="0"/>
              </a:rPr>
              <a:t>e </a:t>
            </a:r>
            <a:r>
              <a:rPr lang="en-US" sz="1800" spc="-10" dirty="0" smtClean="0">
                <a:latin typeface="Arial" panose="020B0604020202020204" pitchFamily="34" charset="0"/>
                <a:ea typeface="Arial" panose="020B0604020202020204" pitchFamily="34" charset="0"/>
              </a:rPr>
              <a:t>m</a:t>
            </a:r>
            <a:r>
              <a:rPr lang="en-US" sz="1800" spc="10" dirty="0" smtClean="0">
                <a:latin typeface="Arial" panose="020B0604020202020204" pitchFamily="34" charset="0"/>
                <a:ea typeface="Arial" panose="020B0604020202020204" pitchFamily="34" charset="0"/>
              </a:rPr>
              <a:t>a</a:t>
            </a:r>
            <a:r>
              <a:rPr lang="en-US" sz="1800" dirty="0" smtClean="0">
                <a:latin typeface="Arial" panose="020B0604020202020204" pitchFamily="34" charset="0"/>
                <a:ea typeface="Arial" panose="020B0604020202020204" pitchFamily="34" charset="0"/>
              </a:rPr>
              <a:t>y</a:t>
            </a:r>
            <a:r>
              <a:rPr lang="en-US" sz="1800" spc="10" dirty="0" smtClean="0">
                <a:latin typeface="Arial" panose="020B0604020202020204" pitchFamily="34" charset="0"/>
                <a:ea typeface="Arial" panose="020B0604020202020204" pitchFamily="34" charset="0"/>
              </a:rPr>
              <a:t>o</a:t>
            </a:r>
            <a:r>
              <a:rPr lang="en-US" sz="1800" dirty="0" smtClean="0">
                <a:latin typeface="Arial" panose="020B0604020202020204" pitchFamily="34" charset="0"/>
                <a:ea typeface="Arial" panose="020B0604020202020204" pitchFamily="34" charset="0"/>
              </a:rPr>
              <a:t>r y </a:t>
            </a:r>
            <a:r>
              <a:rPr lang="en-US" sz="1800" spc="-10" dirty="0" smtClean="0">
                <a:latin typeface="Arial" panose="020B0604020202020204" pitchFamily="34" charset="0"/>
                <a:ea typeface="Arial" panose="020B0604020202020204" pitchFamily="34" charset="0"/>
              </a:rPr>
              <a:t>m</a:t>
            </a:r>
            <a:r>
              <a:rPr lang="en-US" sz="1800" spc="10" dirty="0" smtClean="0">
                <a:latin typeface="Arial" panose="020B0604020202020204" pitchFamily="34" charset="0"/>
                <a:ea typeface="Arial" panose="020B0604020202020204" pitchFamily="34" charset="0"/>
              </a:rPr>
              <a:t>e</a:t>
            </a:r>
            <a:r>
              <a:rPr lang="en-US" sz="1800" spc="-15" dirty="0" smtClean="0">
                <a:latin typeface="Arial" panose="020B0604020202020204" pitchFamily="34" charset="0"/>
                <a:ea typeface="Arial" panose="020B0604020202020204" pitchFamily="34" charset="0"/>
              </a:rPr>
              <a:t>n</a:t>
            </a:r>
            <a:r>
              <a:rPr lang="en-US" sz="1800" spc="10" dirty="0" smtClean="0">
                <a:latin typeface="Arial" panose="020B0604020202020204" pitchFamily="34" charset="0"/>
                <a:ea typeface="Arial" panose="020B0604020202020204" pitchFamily="34" charset="0"/>
              </a:rPr>
              <a:t>o</a:t>
            </a:r>
            <a:r>
              <a:rPr lang="en-US" sz="1800" dirty="0" smtClean="0">
                <a:latin typeface="Arial" panose="020B0604020202020204" pitchFamily="34" charset="0"/>
                <a:ea typeface="Arial" panose="020B0604020202020204" pitchFamily="34" charset="0"/>
              </a:rPr>
              <a:t>r </a:t>
            </a:r>
            <a:r>
              <a:rPr lang="en-US" sz="1800" spc="-5" dirty="0" smtClean="0">
                <a:latin typeface="Arial" panose="020B0604020202020204" pitchFamily="34" charset="0"/>
                <a:ea typeface="Arial" panose="020B0604020202020204" pitchFamily="34" charset="0"/>
              </a:rPr>
              <a:t>i</a:t>
            </a:r>
            <a:r>
              <a:rPr lang="en-US" sz="1800" spc="10" dirty="0" smtClean="0">
                <a:latin typeface="Arial" panose="020B0604020202020204" pitchFamily="34" charset="0"/>
                <a:ea typeface="Arial" panose="020B0604020202020204" pitchFamily="34" charset="0"/>
              </a:rPr>
              <a:t>n</a:t>
            </a:r>
            <a:r>
              <a:rPr lang="en-US" sz="1800" spc="5" dirty="0" smtClean="0">
                <a:latin typeface="Arial" panose="020B0604020202020204" pitchFamily="34" charset="0"/>
                <a:ea typeface="Arial" panose="020B0604020202020204" pitchFamily="34" charset="0"/>
              </a:rPr>
              <a:t>t</a:t>
            </a:r>
            <a:r>
              <a:rPr lang="en-US" sz="1800" spc="10" dirty="0" smtClean="0">
                <a:latin typeface="Arial" panose="020B0604020202020204" pitchFamily="34" charset="0"/>
                <a:ea typeface="Arial" panose="020B0604020202020204" pitchFamily="34" charset="0"/>
              </a:rPr>
              <a:t>e</a:t>
            </a:r>
            <a:r>
              <a:rPr lang="en-US" sz="1800" spc="-10" dirty="0" smtClean="0">
                <a:latin typeface="Arial" panose="020B0604020202020204" pitchFamily="34" charset="0"/>
                <a:ea typeface="Arial" panose="020B0604020202020204" pitchFamily="34" charset="0"/>
              </a:rPr>
              <a:t>r</a:t>
            </a:r>
            <a:r>
              <a:rPr lang="en-US" sz="1800" spc="10" dirty="0" smtClean="0">
                <a:latin typeface="Arial" panose="020B0604020202020204" pitchFamily="34" charset="0"/>
                <a:ea typeface="Arial" panose="020B0604020202020204" pitchFamily="34" charset="0"/>
              </a:rPr>
              <a:t>é</a:t>
            </a:r>
            <a:r>
              <a:rPr lang="en-US" sz="1800" dirty="0" smtClean="0">
                <a:latin typeface="Arial" panose="020B0604020202020204" pitchFamily="34" charset="0"/>
                <a:ea typeface="Arial" panose="020B0604020202020204" pitchFamily="34" charset="0"/>
              </a:rPr>
              <a:t>s y </a:t>
            </a:r>
            <a:r>
              <a:rPr lang="en-US" sz="1800" spc="10" dirty="0" smtClean="0">
                <a:latin typeface="Arial" panose="020B0604020202020204" pitchFamily="34" charset="0"/>
                <a:ea typeface="Arial" panose="020B0604020202020204" pitchFamily="34" charset="0"/>
              </a:rPr>
              <a:t>d</a:t>
            </a:r>
            <a:r>
              <a:rPr lang="en-US" sz="1800" spc="-30" dirty="0" smtClean="0">
                <a:latin typeface="Arial" panose="020B0604020202020204" pitchFamily="34" charset="0"/>
                <a:ea typeface="Arial" panose="020B0604020202020204" pitchFamily="34" charset="0"/>
              </a:rPr>
              <a:t>i</a:t>
            </a:r>
            <a:r>
              <a:rPr lang="en-US" sz="1800" spc="30" dirty="0" smtClean="0">
                <a:latin typeface="Arial" panose="020B0604020202020204" pitchFamily="34" charset="0"/>
                <a:ea typeface="Arial" panose="020B0604020202020204" pitchFamily="34" charset="0"/>
              </a:rPr>
              <a:t>f</a:t>
            </a:r>
            <a:r>
              <a:rPr lang="en-US" sz="1800" spc="-5" dirty="0" smtClean="0">
                <a:latin typeface="Arial" panose="020B0604020202020204" pitchFamily="34" charset="0"/>
                <a:ea typeface="Arial" panose="020B0604020202020204" pitchFamily="34" charset="0"/>
              </a:rPr>
              <a:t>i</a:t>
            </a:r>
            <a:r>
              <a:rPr lang="en-US" sz="1800" dirty="0" smtClean="0">
                <a:latin typeface="Arial" panose="020B0604020202020204" pitchFamily="34" charset="0"/>
                <a:ea typeface="Arial" panose="020B0604020202020204" pitchFamily="34" charset="0"/>
              </a:rPr>
              <a:t>c</a:t>
            </a:r>
            <a:r>
              <a:rPr lang="en-US" sz="1800" spc="10" dirty="0" smtClean="0">
                <a:latin typeface="Arial" panose="020B0604020202020204" pitchFamily="34" charset="0"/>
                <a:ea typeface="Arial" panose="020B0604020202020204" pitchFamily="34" charset="0"/>
              </a:rPr>
              <a:t>u</a:t>
            </a:r>
            <a:r>
              <a:rPr lang="en-US" sz="1800" spc="-5" dirty="0" smtClean="0">
                <a:latin typeface="Arial" panose="020B0604020202020204" pitchFamily="34" charset="0"/>
                <a:ea typeface="Arial" panose="020B0604020202020204" pitchFamily="34" charset="0"/>
              </a:rPr>
              <a:t>l</a:t>
            </a:r>
            <a:r>
              <a:rPr lang="en-US" sz="1800" spc="-20" dirty="0" smtClean="0">
                <a:latin typeface="Arial" panose="020B0604020202020204" pitchFamily="34" charset="0"/>
                <a:ea typeface="Arial" panose="020B0604020202020204" pitchFamily="34" charset="0"/>
              </a:rPr>
              <a:t>t</a:t>
            </a:r>
            <a:r>
              <a:rPr lang="en-US" sz="1800" spc="10" dirty="0" smtClean="0">
                <a:latin typeface="Arial" panose="020B0604020202020204" pitchFamily="34" charset="0"/>
                <a:ea typeface="Arial" panose="020B0604020202020204" pitchFamily="34" charset="0"/>
              </a:rPr>
              <a:t>a</a:t>
            </a:r>
            <a:r>
              <a:rPr lang="en-US" sz="1800" spc="20" dirty="0" smtClean="0">
                <a:latin typeface="Arial" panose="020B0604020202020204" pitchFamily="34" charset="0"/>
                <a:ea typeface="Arial" panose="020B0604020202020204" pitchFamily="34" charset="0"/>
              </a:rPr>
              <a:t>d</a:t>
            </a:r>
            <a:r>
              <a:rPr lang="en-US" sz="1800" dirty="0" smtClean="0">
                <a:latin typeface="Arial" panose="020B0604020202020204" pitchFamily="34" charset="0"/>
                <a:ea typeface="Arial" panose="020B0604020202020204" pitchFamily="34" charset="0"/>
              </a:rPr>
              <a:t>, </a:t>
            </a:r>
            <a:r>
              <a:rPr lang="en-US" sz="1800" spc="-10" dirty="0" smtClean="0">
                <a:latin typeface="Arial" panose="020B0604020202020204" pitchFamily="34" charset="0"/>
                <a:ea typeface="Arial" panose="020B0604020202020204" pitchFamily="34" charset="0"/>
              </a:rPr>
              <a:t>r</a:t>
            </a:r>
            <a:r>
              <a:rPr lang="en-US" sz="1800" spc="10" dirty="0" smtClean="0">
                <a:latin typeface="Arial" panose="020B0604020202020204" pitchFamily="34" charset="0"/>
                <a:ea typeface="Arial" panose="020B0604020202020204" pitchFamily="34" charset="0"/>
              </a:rPr>
              <a:t>e</a:t>
            </a:r>
            <a:r>
              <a:rPr lang="en-US" sz="1800" dirty="0" smtClean="0">
                <a:latin typeface="Arial" panose="020B0604020202020204" pitchFamily="34" charset="0"/>
                <a:ea typeface="Arial" panose="020B0604020202020204" pitchFamily="34" charset="0"/>
              </a:rPr>
              <a:t>c</a:t>
            </a:r>
            <a:r>
              <a:rPr lang="en-US" sz="1800" spc="10" dirty="0" smtClean="0">
                <a:latin typeface="Arial" panose="020B0604020202020204" pitchFamily="34" charset="0"/>
                <a:ea typeface="Arial" panose="020B0604020202020204" pitchFamily="34" charset="0"/>
              </a:rPr>
              <a:t>o</a:t>
            </a:r>
            <a:r>
              <a:rPr lang="en-US" sz="1800" spc="-15" dirty="0" smtClean="0">
                <a:latin typeface="Arial" panose="020B0604020202020204" pitchFamily="34" charset="0"/>
                <a:ea typeface="Arial" panose="020B0604020202020204" pitchFamily="34" charset="0"/>
              </a:rPr>
              <a:t>n</a:t>
            </a:r>
            <a:r>
              <a:rPr lang="en-US" sz="1800" spc="10" dirty="0" smtClean="0">
                <a:latin typeface="Arial" panose="020B0604020202020204" pitchFamily="34" charset="0"/>
                <a:ea typeface="Arial" panose="020B0604020202020204" pitchFamily="34" charset="0"/>
              </a:rPr>
              <a:t>o</a:t>
            </a:r>
            <a:r>
              <a:rPr lang="en-US" sz="1800" dirty="0" smtClean="0">
                <a:latin typeface="Arial" panose="020B0604020202020204" pitchFamily="34" charset="0"/>
                <a:ea typeface="Arial" panose="020B0604020202020204" pitchFamily="34" charset="0"/>
              </a:rPr>
              <a:t>c</a:t>
            </a:r>
            <a:r>
              <a:rPr lang="en-US" sz="1800" spc="-5" dirty="0" smtClean="0">
                <a:latin typeface="Arial" panose="020B0604020202020204" pitchFamily="34" charset="0"/>
                <a:ea typeface="Arial" panose="020B0604020202020204" pitchFamily="34" charset="0"/>
              </a:rPr>
              <a:t>i</a:t>
            </a:r>
            <a:r>
              <a:rPr lang="en-US" sz="1800" spc="-15" dirty="0" smtClean="0">
                <a:latin typeface="Arial" panose="020B0604020202020204" pitchFamily="34" charset="0"/>
                <a:ea typeface="Arial" panose="020B0604020202020204" pitchFamily="34" charset="0"/>
              </a:rPr>
              <a:t>e</a:t>
            </a:r>
            <a:r>
              <a:rPr lang="en-US" sz="1800" spc="10" dirty="0" smtClean="0">
                <a:latin typeface="Arial" panose="020B0604020202020204" pitchFamily="34" charset="0"/>
                <a:ea typeface="Arial" panose="020B0604020202020204" pitchFamily="34" charset="0"/>
              </a:rPr>
              <a:t>n</a:t>
            </a:r>
            <a:r>
              <a:rPr lang="en-US" sz="1800" spc="-15" dirty="0" smtClean="0">
                <a:latin typeface="Arial" panose="020B0604020202020204" pitchFamily="34" charset="0"/>
                <a:ea typeface="Arial" panose="020B0604020202020204" pitchFamily="34" charset="0"/>
              </a:rPr>
              <a:t>d</a:t>
            </a:r>
            <a:r>
              <a:rPr lang="en-US" sz="1800" dirty="0" smtClean="0">
                <a:latin typeface="Arial" panose="020B0604020202020204" pitchFamily="34" charset="0"/>
                <a:ea typeface="Arial" panose="020B0604020202020204" pitchFamily="34" charset="0"/>
              </a:rPr>
              <a:t>o y c</a:t>
            </a:r>
            <a:r>
              <a:rPr lang="en-US" sz="1800" spc="10" dirty="0" smtClean="0">
                <a:latin typeface="Arial" panose="020B0604020202020204" pitchFamily="34" charset="0"/>
                <a:ea typeface="Arial" panose="020B0604020202020204" pitchFamily="34" charset="0"/>
              </a:rPr>
              <a:t>on</a:t>
            </a:r>
            <a:r>
              <a:rPr lang="en-US" sz="1800" spc="5" dirty="0" smtClean="0">
                <a:latin typeface="Arial" panose="020B0604020202020204" pitchFamily="34" charset="0"/>
                <a:ea typeface="Arial" panose="020B0604020202020204" pitchFamily="34" charset="0"/>
              </a:rPr>
              <a:t>t</a:t>
            </a:r>
            <a:r>
              <a:rPr lang="en-US" sz="1800" spc="-30" dirty="0" smtClean="0">
                <a:latin typeface="Arial" panose="020B0604020202020204" pitchFamily="34" charset="0"/>
                <a:ea typeface="Arial" panose="020B0604020202020204" pitchFamily="34" charset="0"/>
              </a:rPr>
              <a:t>r</a:t>
            </a:r>
            <a:r>
              <a:rPr lang="en-US" sz="1800" spc="10" dirty="0" smtClean="0">
                <a:latin typeface="Arial" panose="020B0604020202020204" pitchFamily="34" charset="0"/>
                <a:ea typeface="Arial" panose="020B0604020202020204" pitchFamily="34" charset="0"/>
              </a:rPr>
              <a:t>o</a:t>
            </a:r>
            <a:r>
              <a:rPr lang="en-US" sz="1800" spc="-5" dirty="0" smtClean="0">
                <a:latin typeface="Arial" panose="020B0604020202020204" pitchFamily="34" charset="0"/>
                <a:ea typeface="Arial" panose="020B0604020202020204" pitchFamily="34" charset="0"/>
              </a:rPr>
              <a:t>l</a:t>
            </a:r>
            <a:r>
              <a:rPr lang="en-US" sz="1800" spc="10" dirty="0" smtClean="0">
                <a:latin typeface="Arial" panose="020B0604020202020204" pitchFamily="34" charset="0"/>
                <a:ea typeface="Arial" panose="020B0604020202020204" pitchFamily="34" charset="0"/>
              </a:rPr>
              <a:t>a</a:t>
            </a:r>
            <a:r>
              <a:rPr lang="en-US" sz="1800" spc="-15" dirty="0" smtClean="0">
                <a:latin typeface="Arial" panose="020B0604020202020204" pitchFamily="34" charset="0"/>
                <a:ea typeface="Arial" panose="020B0604020202020204" pitchFamily="34" charset="0"/>
              </a:rPr>
              <a:t>nd</a:t>
            </a:r>
            <a:r>
              <a:rPr lang="en-US" sz="1800" dirty="0" smtClean="0">
                <a:latin typeface="Arial" panose="020B0604020202020204" pitchFamily="34" charset="0"/>
                <a:ea typeface="Arial" panose="020B0604020202020204" pitchFamily="34" charset="0"/>
              </a:rPr>
              <a:t>o </a:t>
            </a:r>
            <a:r>
              <a:rPr lang="en-US" sz="1800" spc="-25" dirty="0" smtClean="0">
                <a:latin typeface="Arial" panose="020B0604020202020204" pitchFamily="34" charset="0"/>
                <a:ea typeface="Arial" panose="020B0604020202020204" pitchFamily="34" charset="0"/>
              </a:rPr>
              <a:t>s</a:t>
            </a:r>
            <a:r>
              <a:rPr lang="en-US" sz="1800" spc="10" dirty="0" smtClean="0">
                <a:latin typeface="Arial" panose="020B0604020202020204" pitchFamily="34" charset="0"/>
                <a:ea typeface="Arial" panose="020B0604020202020204" pitchFamily="34" charset="0"/>
              </a:rPr>
              <a:t>u</a:t>
            </a:r>
            <a:r>
              <a:rPr lang="en-US" sz="1800" dirty="0" smtClean="0">
                <a:latin typeface="Arial" panose="020B0604020202020204" pitchFamily="34" charset="0"/>
                <a:ea typeface="Arial" panose="020B0604020202020204" pitchFamily="34" charset="0"/>
              </a:rPr>
              <a:t>s </a:t>
            </a:r>
            <a:r>
              <a:rPr lang="en-US" sz="1800" spc="-10" dirty="0" smtClean="0">
                <a:latin typeface="Arial" panose="020B0604020202020204" pitchFamily="34" charset="0"/>
                <a:ea typeface="Arial" panose="020B0604020202020204" pitchFamily="34" charset="0"/>
              </a:rPr>
              <a:t>r</a:t>
            </a:r>
            <a:r>
              <a:rPr lang="en-US" sz="1800" spc="10" dirty="0" smtClean="0">
                <a:latin typeface="Arial" panose="020B0604020202020204" pitchFamily="34" charset="0"/>
                <a:ea typeface="Arial" panose="020B0604020202020204" pitchFamily="34" charset="0"/>
              </a:rPr>
              <a:t>ea</a:t>
            </a:r>
            <a:r>
              <a:rPr lang="en-US" sz="1800" dirty="0" smtClean="0">
                <a:latin typeface="Arial" panose="020B0604020202020204" pitchFamily="34" charset="0"/>
                <a:ea typeface="Arial" panose="020B0604020202020204" pitchFamily="34" charset="0"/>
              </a:rPr>
              <a:t>cc</a:t>
            </a:r>
            <a:r>
              <a:rPr lang="en-US" sz="1800" spc="-5" dirty="0" smtClean="0">
                <a:latin typeface="Arial" panose="020B0604020202020204" pitchFamily="34" charset="0"/>
                <a:ea typeface="Arial" panose="020B0604020202020204" pitchFamily="34" charset="0"/>
              </a:rPr>
              <a:t>i</a:t>
            </a:r>
            <a:r>
              <a:rPr lang="en-US" sz="1800" spc="-15" dirty="0" smtClean="0">
                <a:latin typeface="Arial" panose="020B0604020202020204" pitchFamily="34" charset="0"/>
                <a:ea typeface="Arial" panose="020B0604020202020204" pitchFamily="34" charset="0"/>
              </a:rPr>
              <a:t>o</a:t>
            </a:r>
            <a:r>
              <a:rPr lang="en-US" sz="1800" spc="10" dirty="0" smtClean="0">
                <a:latin typeface="Arial" panose="020B0604020202020204" pitchFamily="34" charset="0"/>
                <a:ea typeface="Arial" panose="020B0604020202020204" pitchFamily="34" charset="0"/>
              </a:rPr>
              <a:t>ne</a:t>
            </a:r>
            <a:r>
              <a:rPr lang="en-US" sz="1800" dirty="0" smtClean="0">
                <a:latin typeface="Arial" panose="020B0604020202020204" pitchFamily="34" charset="0"/>
                <a:ea typeface="Arial" panose="020B0604020202020204" pitchFamily="34" charset="0"/>
              </a:rPr>
              <a:t>s</a:t>
            </a:r>
            <a:r>
              <a:rPr lang="en-US" sz="1800" spc="295" dirty="0" smtClean="0">
                <a:latin typeface="Arial" panose="020B0604020202020204" pitchFamily="34" charset="0"/>
                <a:ea typeface="Arial" panose="020B0604020202020204" pitchFamily="34" charset="0"/>
              </a:rPr>
              <a:t> </a:t>
            </a:r>
            <a:r>
              <a:rPr lang="en-US" sz="1800" spc="30" dirty="0" smtClean="0">
                <a:latin typeface="Arial" panose="020B0604020202020204" pitchFamily="34" charset="0"/>
                <a:ea typeface="Arial" panose="020B0604020202020204" pitchFamily="34" charset="0"/>
              </a:rPr>
              <a:t>f</a:t>
            </a:r>
            <a:r>
              <a:rPr lang="en-US" sz="1800" spc="-10" dirty="0" smtClean="0">
                <a:latin typeface="Arial" panose="020B0604020202020204" pitchFamily="34" charset="0"/>
                <a:ea typeface="Arial" panose="020B0604020202020204" pitchFamily="34" charset="0"/>
              </a:rPr>
              <a:t>r</a:t>
            </a:r>
            <a:r>
              <a:rPr lang="en-US" sz="1800" spc="-15" dirty="0" smtClean="0">
                <a:latin typeface="Arial" panose="020B0604020202020204" pitchFamily="34" charset="0"/>
                <a:ea typeface="Arial" panose="020B0604020202020204" pitchFamily="34" charset="0"/>
              </a:rPr>
              <a:t>e</a:t>
            </a:r>
            <a:r>
              <a:rPr lang="en-US" sz="1800" spc="10" dirty="0" smtClean="0">
                <a:latin typeface="Arial" panose="020B0604020202020204" pitchFamily="34" charset="0"/>
                <a:ea typeface="Arial" panose="020B0604020202020204" pitchFamily="34" charset="0"/>
              </a:rPr>
              <a:t>n</a:t>
            </a:r>
            <a:r>
              <a:rPr lang="en-US" sz="1800" spc="-20" dirty="0" smtClean="0">
                <a:latin typeface="Arial" panose="020B0604020202020204" pitchFamily="34" charset="0"/>
                <a:ea typeface="Arial" panose="020B0604020202020204" pitchFamily="34" charset="0"/>
              </a:rPr>
              <a:t>t</a:t>
            </a:r>
            <a:r>
              <a:rPr lang="en-US" sz="1800" dirty="0" smtClean="0">
                <a:latin typeface="Arial" panose="020B0604020202020204" pitchFamily="34" charset="0"/>
                <a:ea typeface="Arial" panose="020B0604020202020204" pitchFamily="34" charset="0"/>
              </a:rPr>
              <a:t>e a </a:t>
            </a:r>
            <a:r>
              <a:rPr lang="en-US" sz="1800" spc="-10" dirty="0" smtClean="0">
                <a:latin typeface="Arial" panose="020B0604020202020204" pitchFamily="34" charset="0"/>
                <a:ea typeface="Arial" panose="020B0604020202020204" pitchFamily="34" charset="0"/>
              </a:rPr>
              <a:t>r</a:t>
            </a:r>
            <a:r>
              <a:rPr lang="en-US" sz="1800" spc="10" dirty="0" smtClean="0">
                <a:latin typeface="Arial" panose="020B0604020202020204" pitchFamily="34" charset="0"/>
                <a:ea typeface="Arial" panose="020B0604020202020204" pitchFamily="34" charset="0"/>
              </a:rPr>
              <a:t>e</a:t>
            </a:r>
            <a:r>
              <a:rPr lang="en-US" sz="1800" spc="-20" dirty="0" smtClean="0">
                <a:latin typeface="Arial" panose="020B0604020202020204" pitchFamily="34" charset="0"/>
                <a:ea typeface="Arial" panose="020B0604020202020204" pitchFamily="34" charset="0"/>
              </a:rPr>
              <a:t>t</a:t>
            </a:r>
            <a:r>
              <a:rPr lang="en-US" sz="1800" spc="10" dirty="0" smtClean="0">
                <a:latin typeface="Arial" panose="020B0604020202020204" pitchFamily="34" charset="0"/>
                <a:ea typeface="Arial" panose="020B0604020202020204" pitchFamily="34" charset="0"/>
              </a:rPr>
              <a:t>o</a:t>
            </a:r>
            <a:r>
              <a:rPr lang="en-US" sz="1800" dirty="0" smtClean="0">
                <a:latin typeface="Arial" panose="020B0604020202020204" pitchFamily="34" charset="0"/>
                <a:ea typeface="Arial" panose="020B0604020202020204" pitchFamily="34" charset="0"/>
              </a:rPr>
              <a:t>s y </a:t>
            </a:r>
            <a:r>
              <a:rPr lang="en-US" sz="1800" spc="10" dirty="0" smtClean="0">
                <a:latin typeface="Arial" panose="020B0604020202020204" pitchFamily="34" charset="0"/>
                <a:ea typeface="Arial" panose="020B0604020202020204" pitchFamily="34" charset="0"/>
              </a:rPr>
              <a:t>ob</a:t>
            </a:r>
            <a:r>
              <a:rPr lang="en-US" sz="1800" dirty="0" smtClean="0">
                <a:latin typeface="Arial" panose="020B0604020202020204" pitchFamily="34" charset="0"/>
                <a:ea typeface="Arial" panose="020B0604020202020204" pitchFamily="34" charset="0"/>
              </a:rPr>
              <a:t>s</a:t>
            </a:r>
            <a:r>
              <a:rPr lang="en-US" sz="1800" spc="-20" dirty="0" smtClean="0">
                <a:latin typeface="Arial" panose="020B0604020202020204" pitchFamily="34" charset="0"/>
                <a:ea typeface="Arial" panose="020B0604020202020204" pitchFamily="34" charset="0"/>
              </a:rPr>
              <a:t>t</a:t>
            </a:r>
            <a:r>
              <a:rPr lang="en-US" sz="1800" spc="10" dirty="0" smtClean="0">
                <a:latin typeface="Arial" panose="020B0604020202020204" pitchFamily="34" charset="0"/>
                <a:ea typeface="Arial" panose="020B0604020202020204" pitchFamily="34" charset="0"/>
              </a:rPr>
              <a:t>á</a:t>
            </a:r>
            <a:r>
              <a:rPr lang="en-US" sz="1800" dirty="0" smtClean="0">
                <a:latin typeface="Arial" panose="020B0604020202020204" pitchFamily="34" charset="0"/>
                <a:ea typeface="Arial" panose="020B0604020202020204" pitchFamily="34" charset="0"/>
              </a:rPr>
              <a:t>c</a:t>
            </a:r>
            <a:r>
              <a:rPr lang="en-US" sz="1800" spc="10" dirty="0" smtClean="0">
                <a:latin typeface="Arial" panose="020B0604020202020204" pitchFamily="34" charset="0"/>
                <a:ea typeface="Arial" panose="020B0604020202020204" pitchFamily="34" charset="0"/>
              </a:rPr>
              <a:t>u</a:t>
            </a:r>
            <a:r>
              <a:rPr lang="en-US" sz="1800" spc="-30" dirty="0" smtClean="0">
                <a:latin typeface="Arial" panose="020B0604020202020204" pitchFamily="34" charset="0"/>
                <a:ea typeface="Arial" panose="020B0604020202020204" pitchFamily="34" charset="0"/>
              </a:rPr>
              <a:t>l</a:t>
            </a:r>
            <a:r>
              <a:rPr lang="en-US" sz="1800" spc="10" dirty="0" smtClean="0">
                <a:latin typeface="Arial" panose="020B0604020202020204" pitchFamily="34" charset="0"/>
                <a:ea typeface="Arial" panose="020B0604020202020204" pitchFamily="34" charset="0"/>
              </a:rPr>
              <a:t>o</a:t>
            </a:r>
            <a:r>
              <a:rPr lang="en-US" sz="1800" dirty="0" smtClean="0">
                <a:latin typeface="Arial" panose="020B0604020202020204" pitchFamily="34" charset="0"/>
                <a:ea typeface="Arial" panose="020B0604020202020204" pitchFamily="34" charset="0"/>
              </a:rPr>
              <a:t>s.</a:t>
            </a:r>
          </a:p>
          <a:p>
            <a:pPr algn="just"/>
            <a:endParaRPr lang="en-US" sz="1800" dirty="0" smtClean="0">
              <a:latin typeface="Arial" panose="020B0604020202020204" pitchFamily="34" charset="0"/>
              <a:ea typeface="Arial" panose="020B0604020202020204" pitchFamily="34" charset="0"/>
            </a:endParaRPr>
          </a:p>
          <a:p>
            <a:pPr algn="just"/>
            <a:r>
              <a:rPr lang="en-US" sz="1800" b="1" dirty="0" smtClean="0">
                <a:latin typeface="Arial" panose="020B0604020202020204" pitchFamily="34" charset="0"/>
                <a:ea typeface="Arial" panose="020B0604020202020204" pitchFamily="34" charset="0"/>
              </a:rPr>
              <a:t>8. </a:t>
            </a:r>
            <a:r>
              <a:rPr lang="en-US" sz="1800" dirty="0" smtClean="0">
                <a:latin typeface="Arial" panose="020B0604020202020204" pitchFamily="34" charset="0"/>
                <a:ea typeface="Arial" panose="020B0604020202020204" pitchFamily="34" charset="0"/>
              </a:rPr>
              <a:t>Participa y colabora de manera afectiva en equipos diversos.</a:t>
            </a:r>
          </a:p>
          <a:p>
            <a:pPr algn="just"/>
            <a:r>
              <a:rPr lang="en-US" sz="1800" b="1" dirty="0" smtClean="0">
                <a:latin typeface="Arial" panose="020B0604020202020204" pitchFamily="34" charset="0"/>
                <a:ea typeface="Arial" panose="020B0604020202020204" pitchFamily="34" charset="0"/>
              </a:rPr>
              <a:t>8.1</a:t>
            </a:r>
            <a:r>
              <a:rPr lang="en-US" sz="1800" dirty="0" smtClean="0">
                <a:latin typeface="Arial" panose="020B0604020202020204" pitchFamily="34" charset="0"/>
                <a:ea typeface="Arial" panose="020B0604020202020204" pitchFamily="34" charset="0"/>
              </a:rPr>
              <a:t> </a:t>
            </a:r>
            <a:r>
              <a:rPr lang="en-US" sz="1800" spc="5" dirty="0" smtClean="0">
                <a:latin typeface="Arial" panose="020B0604020202020204" pitchFamily="34" charset="0"/>
                <a:ea typeface="Arial" panose="020B0604020202020204" pitchFamily="34" charset="0"/>
              </a:rPr>
              <a:t>P</a:t>
            </a:r>
            <a:r>
              <a:rPr lang="en-US" sz="1800" spc="-30" dirty="0" smtClean="0">
                <a:latin typeface="Arial" panose="020B0604020202020204" pitchFamily="34" charset="0"/>
                <a:ea typeface="Arial" panose="020B0604020202020204" pitchFamily="34" charset="0"/>
              </a:rPr>
              <a:t>r</a:t>
            </a:r>
            <a:r>
              <a:rPr lang="en-US" sz="1800" spc="10" dirty="0" smtClean="0">
                <a:latin typeface="Arial" panose="020B0604020202020204" pitchFamily="34" charset="0"/>
                <a:ea typeface="Arial" panose="020B0604020202020204" pitchFamily="34" charset="0"/>
              </a:rPr>
              <a:t>o</a:t>
            </a:r>
            <a:r>
              <a:rPr lang="en-US" sz="1800" spc="-15" dirty="0" smtClean="0">
                <a:latin typeface="Arial" panose="020B0604020202020204" pitchFamily="34" charset="0"/>
                <a:ea typeface="Arial" panose="020B0604020202020204" pitchFamily="34" charset="0"/>
              </a:rPr>
              <a:t>p</a:t>
            </a:r>
            <a:r>
              <a:rPr lang="en-US" sz="1800" spc="10" dirty="0" smtClean="0">
                <a:latin typeface="Arial" panose="020B0604020202020204" pitchFamily="34" charset="0"/>
                <a:ea typeface="Arial" panose="020B0604020202020204" pitchFamily="34" charset="0"/>
              </a:rPr>
              <a:t>o</a:t>
            </a:r>
            <a:r>
              <a:rPr lang="en-US" sz="1800" spc="-15" dirty="0" smtClean="0">
                <a:latin typeface="Arial" panose="020B0604020202020204" pitchFamily="34" charset="0"/>
                <a:ea typeface="Arial" panose="020B0604020202020204" pitchFamily="34" charset="0"/>
              </a:rPr>
              <a:t>n</a:t>
            </a:r>
            <a:r>
              <a:rPr lang="en-US" sz="1800" dirty="0" smtClean="0">
                <a:latin typeface="Arial" panose="020B0604020202020204" pitchFamily="34" charset="0"/>
                <a:ea typeface="Arial" panose="020B0604020202020204" pitchFamily="34" charset="0"/>
              </a:rPr>
              <a:t>e </a:t>
            </a:r>
            <a:r>
              <a:rPr lang="en-US" sz="1800" spc="-10" dirty="0">
                <a:latin typeface="Arial" panose="020B0604020202020204" pitchFamily="34" charset="0"/>
                <a:ea typeface="Arial" panose="020B0604020202020204" pitchFamily="34" charset="0"/>
              </a:rPr>
              <a:t>m</a:t>
            </a:r>
            <a:r>
              <a:rPr lang="en-US" sz="1800" spc="10" dirty="0">
                <a:latin typeface="Arial" panose="020B0604020202020204" pitchFamily="34" charset="0"/>
                <a:ea typeface="Arial" panose="020B0604020202020204" pitchFamily="34" charset="0"/>
              </a:rPr>
              <a:t>ane</a:t>
            </a:r>
            <a:r>
              <a:rPr lang="en-US" sz="1800" spc="-30" dirty="0">
                <a:latin typeface="Arial" panose="020B0604020202020204" pitchFamily="34" charset="0"/>
                <a:ea typeface="Arial" panose="020B0604020202020204" pitchFamily="34" charset="0"/>
              </a:rPr>
              <a:t>r</a:t>
            </a:r>
            <a:r>
              <a:rPr lang="en-US" sz="1800" spc="10" dirty="0">
                <a:latin typeface="Arial" panose="020B0604020202020204" pitchFamily="34" charset="0"/>
                <a:ea typeface="Arial" panose="020B0604020202020204" pitchFamily="34" charset="0"/>
              </a:rPr>
              <a:t>a</a:t>
            </a:r>
            <a:r>
              <a:rPr lang="en-US" sz="1800" dirty="0">
                <a:latin typeface="Arial" panose="020B0604020202020204" pitchFamily="34" charset="0"/>
                <a:ea typeface="Arial" panose="020B0604020202020204" pitchFamily="34" charset="0"/>
              </a:rPr>
              <a:t>s </a:t>
            </a:r>
            <a:r>
              <a:rPr lang="en-US" sz="1800" spc="-15" dirty="0">
                <a:latin typeface="Arial" panose="020B0604020202020204" pitchFamily="34" charset="0"/>
                <a:ea typeface="Arial" panose="020B0604020202020204" pitchFamily="34" charset="0"/>
              </a:rPr>
              <a:t>d</a:t>
            </a:r>
            <a:r>
              <a:rPr lang="en-US" sz="1800" dirty="0">
                <a:latin typeface="Arial" panose="020B0604020202020204" pitchFamily="34" charset="0"/>
                <a:ea typeface="Arial" panose="020B0604020202020204" pitchFamily="34" charset="0"/>
              </a:rPr>
              <a:t>e s</a:t>
            </a:r>
            <a:r>
              <a:rPr lang="en-US" sz="1800" spc="10" dirty="0">
                <a:latin typeface="Arial" panose="020B0604020202020204" pitchFamily="34" charset="0"/>
                <a:ea typeface="Arial" panose="020B0604020202020204" pitchFamily="34" charset="0"/>
              </a:rPr>
              <a:t>o</a:t>
            </a:r>
            <a:r>
              <a:rPr lang="en-US" sz="1800" spc="-5" dirty="0">
                <a:latin typeface="Arial" panose="020B0604020202020204" pitchFamily="34" charset="0"/>
                <a:ea typeface="Arial" panose="020B0604020202020204" pitchFamily="34" charset="0"/>
              </a:rPr>
              <a:t>l</a:t>
            </a:r>
            <a:r>
              <a:rPr lang="en-US" sz="1800" spc="10" dirty="0">
                <a:latin typeface="Arial" panose="020B0604020202020204" pitchFamily="34" charset="0"/>
                <a:ea typeface="Arial" panose="020B0604020202020204" pitchFamily="34" charset="0"/>
              </a:rPr>
              <a:t>u</a:t>
            </a:r>
            <a:r>
              <a:rPr lang="en-US" sz="1800" dirty="0">
                <a:latin typeface="Arial" panose="020B0604020202020204" pitchFamily="34" charset="0"/>
                <a:ea typeface="Arial" panose="020B0604020202020204" pitchFamily="34" charset="0"/>
              </a:rPr>
              <a:t>c</a:t>
            </a:r>
            <a:r>
              <a:rPr lang="en-US" sz="1800" spc="-5" dirty="0">
                <a:latin typeface="Arial" panose="020B0604020202020204" pitchFamily="34" charset="0"/>
                <a:ea typeface="Arial" panose="020B0604020202020204" pitchFamily="34" charset="0"/>
              </a:rPr>
              <a:t>i</a:t>
            </a:r>
            <a:r>
              <a:rPr lang="en-US" sz="1800" spc="-15" dirty="0">
                <a:latin typeface="Arial" panose="020B0604020202020204" pitchFamily="34" charset="0"/>
                <a:ea typeface="Arial" panose="020B0604020202020204" pitchFamily="34" charset="0"/>
              </a:rPr>
              <a:t>o</a:t>
            </a:r>
            <a:r>
              <a:rPr lang="en-US" sz="1800" spc="10" dirty="0">
                <a:latin typeface="Arial" panose="020B0604020202020204" pitchFamily="34" charset="0"/>
                <a:ea typeface="Arial" panose="020B0604020202020204" pitchFamily="34" charset="0"/>
              </a:rPr>
              <a:t>na</a:t>
            </a:r>
            <a:r>
              <a:rPr lang="en-US" sz="1800" dirty="0">
                <a:latin typeface="Arial" panose="020B0604020202020204" pitchFamily="34" charset="0"/>
                <a:ea typeface="Arial" panose="020B0604020202020204" pitchFamily="34" charset="0"/>
              </a:rPr>
              <a:t>r </a:t>
            </a:r>
            <a:r>
              <a:rPr lang="en-US" sz="1800" spc="-15" dirty="0">
                <a:latin typeface="Arial" panose="020B0604020202020204" pitchFamily="34" charset="0"/>
                <a:ea typeface="Arial" panose="020B0604020202020204" pitchFamily="34" charset="0"/>
              </a:rPr>
              <a:t>u</a:t>
            </a:r>
            <a:r>
              <a:rPr lang="en-US" sz="1800" dirty="0">
                <a:latin typeface="Arial" panose="020B0604020202020204" pitchFamily="34" charset="0"/>
                <a:ea typeface="Arial" panose="020B0604020202020204" pitchFamily="34" charset="0"/>
              </a:rPr>
              <a:t>n </a:t>
            </a:r>
            <a:r>
              <a:rPr lang="en-US" sz="1800" spc="10" dirty="0">
                <a:latin typeface="Arial" panose="020B0604020202020204" pitchFamily="34" charset="0"/>
                <a:ea typeface="Arial" panose="020B0604020202020204" pitchFamily="34" charset="0"/>
              </a:rPr>
              <a:t>p</a:t>
            </a:r>
            <a:r>
              <a:rPr lang="en-US" sz="1800" spc="-10" dirty="0">
                <a:latin typeface="Arial" panose="020B0604020202020204" pitchFamily="34" charset="0"/>
                <a:ea typeface="Arial" panose="020B0604020202020204" pitchFamily="34" charset="0"/>
              </a:rPr>
              <a:t>r</a:t>
            </a:r>
            <a:r>
              <a:rPr lang="en-US" sz="1800" spc="10" dirty="0">
                <a:latin typeface="Arial" panose="020B0604020202020204" pitchFamily="34" charset="0"/>
                <a:ea typeface="Arial" panose="020B0604020202020204" pitchFamily="34" charset="0"/>
              </a:rPr>
              <a:t>ob</a:t>
            </a:r>
            <a:r>
              <a:rPr lang="en-US" sz="1800" spc="-30" dirty="0">
                <a:latin typeface="Arial" panose="020B0604020202020204" pitchFamily="34" charset="0"/>
                <a:ea typeface="Arial" panose="020B0604020202020204" pitchFamily="34" charset="0"/>
              </a:rPr>
              <a:t>l</a:t>
            </a:r>
            <a:r>
              <a:rPr lang="en-US" sz="1800" spc="10" dirty="0">
                <a:latin typeface="Arial" panose="020B0604020202020204" pitchFamily="34" charset="0"/>
                <a:ea typeface="Arial" panose="020B0604020202020204" pitchFamily="34" charset="0"/>
              </a:rPr>
              <a:t>e</a:t>
            </a:r>
            <a:r>
              <a:rPr lang="en-US" sz="1800" spc="-10" dirty="0">
                <a:latin typeface="Arial" panose="020B0604020202020204" pitchFamily="34" charset="0"/>
                <a:ea typeface="Arial" panose="020B0604020202020204" pitchFamily="34" charset="0"/>
              </a:rPr>
              <a:t>m</a:t>
            </a:r>
            <a:r>
              <a:rPr lang="en-US" sz="1800" dirty="0">
                <a:latin typeface="Arial" panose="020B0604020202020204" pitchFamily="34" charset="0"/>
                <a:ea typeface="Arial" panose="020B0604020202020204" pitchFamily="34" charset="0"/>
              </a:rPr>
              <a:t>a o </a:t>
            </a:r>
            <a:r>
              <a:rPr lang="en-US" sz="1800" spc="10" dirty="0">
                <a:latin typeface="Arial" panose="020B0604020202020204" pitchFamily="34" charset="0"/>
                <a:ea typeface="Arial" panose="020B0604020202020204" pitchFamily="34" charset="0"/>
              </a:rPr>
              <a:t>de</a:t>
            </a:r>
            <a:r>
              <a:rPr lang="en-US" sz="1800" spc="-25" dirty="0">
                <a:latin typeface="Arial" panose="020B0604020202020204" pitchFamily="34" charset="0"/>
                <a:ea typeface="Arial" panose="020B0604020202020204" pitchFamily="34" charset="0"/>
              </a:rPr>
              <a:t>s</a:t>
            </a:r>
            <a:r>
              <a:rPr lang="en-US" sz="1800" spc="10" dirty="0">
                <a:latin typeface="Arial" panose="020B0604020202020204" pitchFamily="34" charset="0"/>
                <a:ea typeface="Arial" panose="020B0604020202020204" pitchFamily="34" charset="0"/>
              </a:rPr>
              <a:t>a</a:t>
            </a:r>
            <a:r>
              <a:rPr lang="en-US" sz="1800" spc="-10" dirty="0">
                <a:latin typeface="Arial" panose="020B0604020202020204" pitchFamily="34" charset="0"/>
                <a:ea typeface="Arial" panose="020B0604020202020204" pitchFamily="34" charset="0"/>
              </a:rPr>
              <a:t>rr</a:t>
            </a:r>
            <a:r>
              <a:rPr lang="en-US" sz="1800" spc="10" dirty="0">
                <a:latin typeface="Arial" panose="020B0604020202020204" pitchFamily="34" charset="0"/>
                <a:ea typeface="Arial" panose="020B0604020202020204" pitchFamily="34" charset="0"/>
              </a:rPr>
              <a:t>o</a:t>
            </a:r>
            <a:r>
              <a:rPr lang="en-US" sz="1800" spc="-5" dirty="0">
                <a:latin typeface="Arial" panose="020B0604020202020204" pitchFamily="34" charset="0"/>
                <a:ea typeface="Arial" panose="020B0604020202020204" pitchFamily="34" charset="0"/>
              </a:rPr>
              <a:t>ll</a:t>
            </a:r>
            <a:r>
              <a:rPr lang="en-US" sz="1800" spc="10" dirty="0">
                <a:latin typeface="Arial" panose="020B0604020202020204" pitchFamily="34" charset="0"/>
                <a:ea typeface="Arial" panose="020B0604020202020204" pitchFamily="34" charset="0"/>
              </a:rPr>
              <a:t>a</a:t>
            </a:r>
            <a:r>
              <a:rPr lang="en-US" sz="1800" dirty="0">
                <a:latin typeface="Arial" panose="020B0604020202020204" pitchFamily="34" charset="0"/>
                <a:ea typeface="Arial" panose="020B0604020202020204" pitchFamily="34" charset="0"/>
              </a:rPr>
              <a:t>r </a:t>
            </a:r>
            <a:r>
              <a:rPr lang="en-US" sz="1800" spc="-15" dirty="0">
                <a:latin typeface="Arial" panose="020B0604020202020204" pitchFamily="34" charset="0"/>
                <a:ea typeface="Arial" panose="020B0604020202020204" pitchFamily="34" charset="0"/>
              </a:rPr>
              <a:t>u</a:t>
            </a:r>
            <a:r>
              <a:rPr lang="en-US" sz="1800" dirty="0">
                <a:latin typeface="Arial" panose="020B0604020202020204" pitchFamily="34" charset="0"/>
                <a:ea typeface="Arial" panose="020B0604020202020204" pitchFamily="34" charset="0"/>
              </a:rPr>
              <a:t>n </a:t>
            </a:r>
            <a:r>
              <a:rPr lang="en-US" sz="1800" spc="10" dirty="0">
                <a:latin typeface="Arial" panose="020B0604020202020204" pitchFamily="34" charset="0"/>
                <a:ea typeface="Arial" panose="020B0604020202020204" pitchFamily="34" charset="0"/>
              </a:rPr>
              <a:t>p</a:t>
            </a:r>
            <a:r>
              <a:rPr lang="en-US" sz="1800" spc="-10" dirty="0">
                <a:latin typeface="Arial" panose="020B0604020202020204" pitchFamily="34" charset="0"/>
                <a:ea typeface="Arial" panose="020B0604020202020204" pitchFamily="34" charset="0"/>
              </a:rPr>
              <a:t>r</a:t>
            </a:r>
            <a:r>
              <a:rPr lang="en-US" sz="1800" spc="10" dirty="0">
                <a:latin typeface="Arial" panose="020B0604020202020204" pitchFamily="34" charset="0"/>
                <a:ea typeface="Arial" panose="020B0604020202020204" pitchFamily="34" charset="0"/>
              </a:rPr>
              <a:t>o</a:t>
            </a:r>
            <a:r>
              <a:rPr lang="en-US" sz="1800" dirty="0">
                <a:latin typeface="Arial" panose="020B0604020202020204" pitchFamily="34" charset="0"/>
                <a:ea typeface="Arial" panose="020B0604020202020204" pitchFamily="34" charset="0"/>
              </a:rPr>
              <a:t>y</a:t>
            </a:r>
            <a:r>
              <a:rPr lang="en-US" sz="1800" spc="10" dirty="0">
                <a:latin typeface="Arial" panose="020B0604020202020204" pitchFamily="34" charset="0"/>
                <a:ea typeface="Arial" panose="020B0604020202020204" pitchFamily="34" charset="0"/>
              </a:rPr>
              <a:t>e</a:t>
            </a:r>
            <a:r>
              <a:rPr lang="en-US" sz="1800" spc="-25" dirty="0">
                <a:latin typeface="Arial" panose="020B0604020202020204" pitchFamily="34" charset="0"/>
                <a:ea typeface="Arial" panose="020B0604020202020204" pitchFamily="34" charset="0"/>
              </a:rPr>
              <a:t>c</a:t>
            </a:r>
            <a:r>
              <a:rPr lang="en-US" sz="1800" spc="5" dirty="0">
                <a:latin typeface="Arial" panose="020B0604020202020204" pitchFamily="34" charset="0"/>
                <a:ea typeface="Arial" panose="020B0604020202020204" pitchFamily="34" charset="0"/>
              </a:rPr>
              <a:t>t</a:t>
            </a:r>
            <a:r>
              <a:rPr lang="en-US" sz="1800" dirty="0">
                <a:latin typeface="Arial" panose="020B0604020202020204" pitchFamily="34" charset="0"/>
                <a:ea typeface="Arial" panose="020B0604020202020204" pitchFamily="34" charset="0"/>
              </a:rPr>
              <a:t>o </a:t>
            </a:r>
            <a:r>
              <a:rPr lang="en-US" sz="1800" spc="-15" dirty="0">
                <a:latin typeface="Arial" panose="020B0604020202020204" pitchFamily="34" charset="0"/>
                <a:ea typeface="Arial" panose="020B0604020202020204" pitchFamily="34" charset="0"/>
              </a:rPr>
              <a:t>e</a:t>
            </a:r>
            <a:r>
              <a:rPr lang="en-US" sz="1800" dirty="0">
                <a:latin typeface="Arial" panose="020B0604020202020204" pitchFamily="34" charset="0"/>
                <a:ea typeface="Arial" panose="020B0604020202020204" pitchFamily="34" charset="0"/>
              </a:rPr>
              <a:t>n </a:t>
            </a:r>
            <a:r>
              <a:rPr lang="en-US" sz="1800" spc="10" dirty="0" smtClean="0">
                <a:latin typeface="Arial" panose="020B0604020202020204" pitchFamily="34" charset="0"/>
                <a:ea typeface="Arial" panose="020B0604020202020204" pitchFamily="34" charset="0"/>
              </a:rPr>
              <a:t>e</a:t>
            </a:r>
            <a:r>
              <a:rPr lang="en-US" sz="1800" spc="-15" dirty="0" smtClean="0">
                <a:latin typeface="Arial" panose="020B0604020202020204" pitchFamily="34" charset="0"/>
                <a:ea typeface="Arial" panose="020B0604020202020204" pitchFamily="34" charset="0"/>
              </a:rPr>
              <a:t>q</a:t>
            </a:r>
            <a:r>
              <a:rPr lang="en-US" sz="1800" spc="10" dirty="0" smtClean="0">
                <a:latin typeface="Arial" panose="020B0604020202020204" pitchFamily="34" charset="0"/>
                <a:ea typeface="Arial" panose="020B0604020202020204" pitchFamily="34" charset="0"/>
              </a:rPr>
              <a:t>u</a:t>
            </a:r>
            <a:r>
              <a:rPr lang="en-US" sz="1800" spc="-5" dirty="0" smtClean="0">
                <a:latin typeface="Arial" panose="020B0604020202020204" pitchFamily="34" charset="0"/>
                <a:ea typeface="Arial" panose="020B0604020202020204" pitchFamily="34" charset="0"/>
              </a:rPr>
              <a:t>i</a:t>
            </a:r>
            <a:r>
              <a:rPr lang="en-US" sz="1800" spc="10" dirty="0" smtClean="0">
                <a:latin typeface="Arial" panose="020B0604020202020204" pitchFamily="34" charset="0"/>
                <a:ea typeface="Arial" panose="020B0604020202020204" pitchFamily="34" charset="0"/>
              </a:rPr>
              <a:t>p</a:t>
            </a:r>
            <a:r>
              <a:rPr lang="en-US" sz="1800" spc="-15" dirty="0" smtClean="0">
                <a:latin typeface="Arial" panose="020B0604020202020204" pitchFamily="34" charset="0"/>
                <a:ea typeface="Arial" panose="020B0604020202020204" pitchFamily="34" charset="0"/>
              </a:rPr>
              <a:t>o</a:t>
            </a:r>
            <a:r>
              <a:rPr lang="en-US" sz="1800" dirty="0" smtClean="0">
                <a:latin typeface="Arial" panose="020B0604020202020204" pitchFamily="34" charset="0"/>
                <a:ea typeface="Arial" panose="020B0604020202020204" pitchFamily="34" charset="0"/>
              </a:rPr>
              <a:t>, </a:t>
            </a:r>
            <a:r>
              <a:rPr lang="en-US" sz="1800" spc="10" dirty="0" smtClean="0">
                <a:latin typeface="Arial" panose="020B0604020202020204" pitchFamily="34" charset="0"/>
                <a:ea typeface="Arial" panose="020B0604020202020204" pitchFamily="34" charset="0"/>
              </a:rPr>
              <a:t>d</a:t>
            </a:r>
            <a:r>
              <a:rPr lang="en-US" sz="1800" spc="-15" dirty="0" smtClean="0">
                <a:latin typeface="Arial" panose="020B0604020202020204" pitchFamily="34" charset="0"/>
                <a:ea typeface="Arial" panose="020B0604020202020204" pitchFamily="34" charset="0"/>
              </a:rPr>
              <a:t>e</a:t>
            </a:r>
            <a:r>
              <a:rPr lang="en-US" sz="1800" spc="30" dirty="0" smtClean="0">
                <a:latin typeface="Arial" panose="020B0604020202020204" pitchFamily="34" charset="0"/>
                <a:ea typeface="Arial" panose="020B0604020202020204" pitchFamily="34" charset="0"/>
              </a:rPr>
              <a:t>f</a:t>
            </a:r>
            <a:r>
              <a:rPr lang="en-US" sz="1800" spc="-30" dirty="0" smtClean="0">
                <a:latin typeface="Arial" panose="020B0604020202020204" pitchFamily="34" charset="0"/>
                <a:ea typeface="Arial" panose="020B0604020202020204" pitchFamily="34" charset="0"/>
              </a:rPr>
              <a:t>i</a:t>
            </a:r>
            <a:r>
              <a:rPr lang="en-US" sz="1800" spc="10" dirty="0" smtClean="0">
                <a:latin typeface="Arial" panose="020B0604020202020204" pitchFamily="34" charset="0"/>
                <a:ea typeface="Arial" panose="020B0604020202020204" pitchFamily="34" charset="0"/>
              </a:rPr>
              <a:t>n</a:t>
            </a:r>
            <a:r>
              <a:rPr lang="en-US" sz="1800" spc="-5" dirty="0" smtClean="0">
                <a:latin typeface="Arial" panose="020B0604020202020204" pitchFamily="34" charset="0"/>
                <a:ea typeface="Arial" panose="020B0604020202020204" pitchFamily="34" charset="0"/>
              </a:rPr>
              <a:t>i</a:t>
            </a:r>
            <a:r>
              <a:rPr lang="en-US" sz="1800" spc="10" dirty="0" smtClean="0">
                <a:latin typeface="Arial" panose="020B0604020202020204" pitchFamily="34" charset="0"/>
                <a:ea typeface="Arial" panose="020B0604020202020204" pitchFamily="34" charset="0"/>
              </a:rPr>
              <a:t>e</a:t>
            </a:r>
            <a:r>
              <a:rPr lang="en-US" sz="1800" spc="-15" dirty="0" smtClean="0">
                <a:latin typeface="Arial" panose="020B0604020202020204" pitchFamily="34" charset="0"/>
                <a:ea typeface="Arial" panose="020B0604020202020204" pitchFamily="34" charset="0"/>
              </a:rPr>
              <a:t>nd</a:t>
            </a:r>
            <a:r>
              <a:rPr lang="en-US" sz="1800" dirty="0" smtClean="0">
                <a:latin typeface="Arial" panose="020B0604020202020204" pitchFamily="34" charset="0"/>
                <a:ea typeface="Arial" panose="020B0604020202020204" pitchFamily="34" charset="0"/>
              </a:rPr>
              <a:t>o </a:t>
            </a:r>
            <a:r>
              <a:rPr lang="en-US" sz="1800" spc="-15" dirty="0">
                <a:latin typeface="Arial" panose="020B0604020202020204" pitchFamily="34" charset="0"/>
                <a:ea typeface="Arial" panose="020B0604020202020204" pitchFamily="34" charset="0"/>
              </a:rPr>
              <a:t>u</a:t>
            </a:r>
            <a:r>
              <a:rPr lang="en-US" sz="1800" dirty="0">
                <a:latin typeface="Arial" panose="020B0604020202020204" pitchFamily="34" charset="0"/>
                <a:ea typeface="Arial" panose="020B0604020202020204" pitchFamily="34" charset="0"/>
              </a:rPr>
              <a:t>n c</a:t>
            </a:r>
            <a:r>
              <a:rPr lang="en-US" sz="1800" spc="10" dirty="0">
                <a:latin typeface="Arial" panose="020B0604020202020204" pitchFamily="34" charset="0"/>
                <a:ea typeface="Arial" panose="020B0604020202020204" pitchFamily="34" charset="0"/>
              </a:rPr>
              <a:t>u</a:t>
            </a:r>
            <a:r>
              <a:rPr lang="en-US" sz="1800" spc="-10" dirty="0">
                <a:latin typeface="Arial" panose="020B0604020202020204" pitchFamily="34" charset="0"/>
                <a:ea typeface="Arial" panose="020B0604020202020204" pitchFamily="34" charset="0"/>
              </a:rPr>
              <a:t>r</a:t>
            </a:r>
            <a:r>
              <a:rPr lang="en-US" sz="1800" dirty="0">
                <a:latin typeface="Arial" panose="020B0604020202020204" pitchFamily="34" charset="0"/>
                <a:ea typeface="Arial" panose="020B0604020202020204" pitchFamily="34" charset="0"/>
              </a:rPr>
              <a:t>so </a:t>
            </a:r>
            <a:r>
              <a:rPr lang="en-US" sz="1800" spc="10" dirty="0">
                <a:latin typeface="Arial" panose="020B0604020202020204" pitchFamily="34" charset="0"/>
                <a:ea typeface="Arial" panose="020B0604020202020204" pitchFamily="34" charset="0"/>
              </a:rPr>
              <a:t>d</a:t>
            </a:r>
            <a:r>
              <a:rPr lang="en-US" sz="1800" dirty="0">
                <a:latin typeface="Arial" panose="020B0604020202020204" pitchFamily="34" charset="0"/>
                <a:ea typeface="Arial" panose="020B0604020202020204" pitchFamily="34" charset="0"/>
              </a:rPr>
              <a:t>e </a:t>
            </a:r>
            <a:r>
              <a:rPr lang="en-US" sz="1800" spc="10" dirty="0">
                <a:latin typeface="Arial" panose="020B0604020202020204" pitchFamily="34" charset="0"/>
                <a:ea typeface="Arial" panose="020B0604020202020204" pitchFamily="34" charset="0"/>
              </a:rPr>
              <a:t>a</a:t>
            </a:r>
            <a:r>
              <a:rPr lang="en-US" sz="1800" dirty="0">
                <a:latin typeface="Arial" panose="020B0604020202020204" pitchFamily="34" charset="0"/>
                <a:ea typeface="Arial" panose="020B0604020202020204" pitchFamily="34" charset="0"/>
              </a:rPr>
              <a:t>cc</a:t>
            </a:r>
            <a:r>
              <a:rPr lang="en-US" sz="1800" spc="-5" dirty="0">
                <a:latin typeface="Arial" panose="020B0604020202020204" pitchFamily="34" charset="0"/>
                <a:ea typeface="Arial" panose="020B0604020202020204" pitchFamily="34" charset="0"/>
              </a:rPr>
              <a:t>i</a:t>
            </a:r>
            <a:r>
              <a:rPr lang="en-US" sz="1800" spc="-15" dirty="0">
                <a:latin typeface="Arial" panose="020B0604020202020204" pitchFamily="34" charset="0"/>
                <a:ea typeface="Arial" panose="020B0604020202020204" pitchFamily="34" charset="0"/>
              </a:rPr>
              <a:t>ó</a:t>
            </a:r>
            <a:r>
              <a:rPr lang="en-US" sz="1800" dirty="0">
                <a:latin typeface="Arial" panose="020B0604020202020204" pitchFamily="34" charset="0"/>
                <a:ea typeface="Arial" panose="020B0604020202020204" pitchFamily="34" charset="0"/>
              </a:rPr>
              <a:t>n c</a:t>
            </a:r>
            <a:r>
              <a:rPr lang="en-US" sz="1800" spc="10" dirty="0">
                <a:latin typeface="Arial" panose="020B0604020202020204" pitchFamily="34" charset="0"/>
                <a:ea typeface="Arial" panose="020B0604020202020204" pitchFamily="34" charset="0"/>
              </a:rPr>
              <a:t>o</a:t>
            </a:r>
            <a:r>
              <a:rPr lang="en-US" sz="1800" dirty="0">
                <a:latin typeface="Arial" panose="020B0604020202020204" pitchFamily="34" charset="0"/>
                <a:ea typeface="Arial" panose="020B0604020202020204" pitchFamily="34" charset="0"/>
              </a:rPr>
              <a:t>n </a:t>
            </a:r>
            <a:r>
              <a:rPr lang="en-US" sz="1800" spc="-15" dirty="0">
                <a:latin typeface="Arial" panose="020B0604020202020204" pitchFamily="34" charset="0"/>
                <a:ea typeface="Arial" panose="020B0604020202020204" pitchFamily="34" charset="0"/>
              </a:rPr>
              <a:t>p</a:t>
            </a:r>
            <a:r>
              <a:rPr lang="en-US" sz="1800" spc="10" dirty="0">
                <a:latin typeface="Arial" panose="020B0604020202020204" pitchFamily="34" charset="0"/>
                <a:ea typeface="Arial" panose="020B0604020202020204" pitchFamily="34" charset="0"/>
              </a:rPr>
              <a:t>a</a:t>
            </a:r>
            <a:r>
              <a:rPr lang="en-US" sz="1800" spc="-25" dirty="0">
                <a:latin typeface="Arial" panose="020B0604020202020204" pitchFamily="34" charset="0"/>
                <a:ea typeface="Arial" panose="020B0604020202020204" pitchFamily="34" charset="0"/>
              </a:rPr>
              <a:t>s</a:t>
            </a:r>
            <a:r>
              <a:rPr lang="en-US" sz="1800" spc="10" dirty="0">
                <a:latin typeface="Arial" panose="020B0604020202020204" pitchFamily="34" charset="0"/>
                <a:ea typeface="Arial" panose="020B0604020202020204" pitchFamily="34" charset="0"/>
              </a:rPr>
              <a:t>o</a:t>
            </a:r>
            <a:r>
              <a:rPr lang="en-US" sz="1800" dirty="0">
                <a:latin typeface="Arial" panose="020B0604020202020204" pitchFamily="34" charset="0"/>
                <a:ea typeface="Arial" panose="020B0604020202020204" pitchFamily="34" charset="0"/>
              </a:rPr>
              <a:t>s </a:t>
            </a:r>
            <a:r>
              <a:rPr lang="en-US" sz="1800" spc="10" dirty="0">
                <a:latin typeface="Arial" panose="020B0604020202020204" pitchFamily="34" charset="0"/>
                <a:ea typeface="Arial" panose="020B0604020202020204" pitchFamily="34" charset="0"/>
              </a:rPr>
              <a:t>e</a:t>
            </a:r>
            <a:r>
              <a:rPr lang="en-US" sz="1800" dirty="0">
                <a:latin typeface="Arial" panose="020B0604020202020204" pitchFamily="34" charset="0"/>
                <a:ea typeface="Arial" panose="020B0604020202020204" pitchFamily="34" charset="0"/>
              </a:rPr>
              <a:t>s</a:t>
            </a:r>
            <a:r>
              <a:rPr lang="en-US" sz="1800" spc="-15" dirty="0">
                <a:latin typeface="Arial" panose="020B0604020202020204" pitchFamily="34" charset="0"/>
                <a:ea typeface="Arial" panose="020B0604020202020204" pitchFamily="34" charset="0"/>
              </a:rPr>
              <a:t>p</a:t>
            </a:r>
            <a:r>
              <a:rPr lang="en-US" sz="1800" spc="10" dirty="0">
                <a:latin typeface="Arial" panose="020B0604020202020204" pitchFamily="34" charset="0"/>
                <a:ea typeface="Arial" panose="020B0604020202020204" pitchFamily="34" charset="0"/>
              </a:rPr>
              <a:t>e</a:t>
            </a:r>
            <a:r>
              <a:rPr lang="en-US" sz="1800" dirty="0">
                <a:latin typeface="Arial" panose="020B0604020202020204" pitchFamily="34" charset="0"/>
                <a:ea typeface="Arial" panose="020B0604020202020204" pitchFamily="34" charset="0"/>
              </a:rPr>
              <a:t>c</a:t>
            </a:r>
            <a:r>
              <a:rPr lang="en-US" sz="1800" spc="-20" dirty="0">
                <a:latin typeface="Arial" panose="020B0604020202020204" pitchFamily="34" charset="0"/>
                <a:ea typeface="Arial" panose="020B0604020202020204" pitchFamily="34" charset="0"/>
              </a:rPr>
              <a:t>í</a:t>
            </a:r>
            <a:r>
              <a:rPr lang="en-US" sz="1800" spc="30" dirty="0">
                <a:latin typeface="Arial" panose="020B0604020202020204" pitchFamily="34" charset="0"/>
                <a:ea typeface="Arial" panose="020B0604020202020204" pitchFamily="34" charset="0"/>
              </a:rPr>
              <a:t>f</a:t>
            </a:r>
            <a:r>
              <a:rPr lang="en-US" sz="1800" spc="-5" dirty="0">
                <a:latin typeface="Arial" panose="020B0604020202020204" pitchFamily="34" charset="0"/>
                <a:ea typeface="Arial" panose="020B0604020202020204" pitchFamily="34" charset="0"/>
              </a:rPr>
              <a:t>i</a:t>
            </a:r>
            <a:r>
              <a:rPr lang="en-US" sz="1800" spc="-25" dirty="0">
                <a:latin typeface="Arial" panose="020B0604020202020204" pitchFamily="34" charset="0"/>
                <a:ea typeface="Arial" panose="020B0604020202020204" pitchFamily="34" charset="0"/>
              </a:rPr>
              <a:t>c</a:t>
            </a:r>
            <a:r>
              <a:rPr lang="en-US" sz="1800" spc="10" dirty="0">
                <a:latin typeface="Arial" panose="020B0604020202020204" pitchFamily="34" charset="0"/>
                <a:ea typeface="Arial" panose="020B0604020202020204" pitchFamily="34" charset="0"/>
              </a:rPr>
              <a:t>o</a:t>
            </a:r>
            <a:r>
              <a:rPr lang="en-US" sz="1800" dirty="0">
                <a:latin typeface="Arial" panose="020B0604020202020204" pitchFamily="34" charset="0"/>
                <a:ea typeface="Arial" panose="020B0604020202020204" pitchFamily="34" charset="0"/>
              </a:rPr>
              <a:t>s.</a:t>
            </a:r>
            <a:endParaRPr lang="en-US" sz="1800" dirty="0" smtClean="0">
              <a:latin typeface="Arial" panose="020B0604020202020204" pitchFamily="34" charset="0"/>
              <a:ea typeface="Arial" panose="020B0604020202020204" pitchFamily="34" charset="0"/>
            </a:endParaRPr>
          </a:p>
          <a:p>
            <a:pPr algn="just"/>
            <a:endParaRPr lang="es-ES" sz="1800" dirty="0"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522808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Plantilla de diseño Hexagonal">
  <a:themeElements>
    <a:clrScheme name="Orange Red">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Century Gothic-Palatino Linotype">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panose="0204050205050503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1Subtle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dirty="0"/>
        </a:defPPr>
      </a:lstStyle>
      <a:style>
        <a:lnRef idx="1">
          <a:schemeClr val="accent4"/>
        </a:lnRef>
        <a:fillRef idx="3">
          <a:schemeClr val="accent4"/>
        </a:fillRef>
        <a:effectRef idx="2">
          <a:schemeClr val="accent4"/>
        </a:effectRef>
        <a:fontRef idx="minor">
          <a:schemeClr val="lt1"/>
        </a:fontRef>
      </a:style>
    </a:spDef>
    <a:lnDef>
      <a:spPr/>
      <a:bodyPr/>
      <a:lstStyle/>
      <a:style>
        <a:lnRef idx="1">
          <a:schemeClr val="accent1"/>
        </a:lnRef>
        <a:fillRef idx="0">
          <a:schemeClr val="accent1"/>
        </a:fillRef>
        <a:effectRef idx="0">
          <a:schemeClr val="accent1"/>
        </a:effectRef>
        <a:fontRef idx="minor">
          <a:schemeClr val="tx1"/>
        </a:fontRef>
      </a:style>
    </a:lnDef>
    <a:txDef>
      <a:spPr>
        <a:noFill/>
        <a:ln>
          <a:solidFill>
            <a:schemeClr val="accent4"/>
          </a:solidFill>
        </a:ln>
      </a:spPr>
      <a:bodyPr wrap="square" rtlCol="0" anchor="ctr" anchorCtr="1">
        <a:spAutoFit/>
      </a:bodyPr>
      <a:lstStyle>
        <a:defPPr>
          <a:defRPr dirty="0" smtClean="0"/>
        </a:defPPr>
      </a:lstStyle>
    </a:txDef>
  </a:objectDefaults>
  <a:extraClrSchemeLst/>
  <a:extLst>
    <a:ext uri="{05A4C25C-085E-4340-85A3-A5531E510DB2}">
      <thm15:themeFamily xmlns:thm15="http://schemas.microsoft.com/office/thememl/2012/main" name="Office_13892333_TF03460519" id="{470560EF-9C9F-434B-B285-23029F158076}" vid="{D72A31F6-2049-4DAC-9E12-7C9BBE3526EB}"/>
    </a:ext>
  </a:extLst>
</a:theme>
</file>

<file path=ppt/theme/theme2.xml><?xml version="1.0" encoding="utf-8"?>
<a:theme xmlns:a="http://schemas.openxmlformats.org/drawingml/2006/main" name="Tema de Office">
  <a:themeElements>
    <a:clrScheme name="Orange Red">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Century Gothic-Palatino Linotype">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panose="0204050205050503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1Subtle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range Red">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Century Gothic-Palatino Linotype">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panose="0204050205050503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1Subtle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A3F7D94069FF64A86F7DFF56D60E3BE" ma:contentTypeVersion="6" ma:contentTypeDescription="Create a new document." ma:contentTypeScope="" ma:versionID="c32302c77d4085ecf495bdddb7f5e889">
  <xsd:schema xmlns:xsd="http://www.w3.org/2001/XMLSchema" xmlns:xs="http://www.w3.org/2001/XMLSchema" xmlns:p="http://schemas.microsoft.com/office/2006/metadata/properties" xmlns:ns2="a4f35948-e619-41b3-aa29-22878b09cfd2" xmlns:ns3="40262f94-9f35-4ac3-9a90-690165a166b7" targetNamespace="http://schemas.microsoft.com/office/2006/metadata/properties" ma:root="true" ma:fieldsID="4ab5ae46be95f9d0be6107e8200be7a2" ns2:_="" ns3:_="">
    <xsd:import namespace="a4f35948-e619-41b3-aa29-22878b09cfd2"/>
    <xsd:import namespace="40262f94-9f35-4ac3-9a90-690165a166b7"/>
    <xsd:element name="properties">
      <xsd:complexType>
        <xsd:sequence>
          <xsd:element name="documentManagement">
            <xsd:complexType>
              <xsd:all>
                <xsd:element ref="ns2:SharedWithUsers" minOccurs="0"/>
                <xsd:element ref="ns2:SharedWithDetails" minOccurs="0"/>
                <xsd:element ref="ns3:VSO_x0020_item_x0020_id" minOccurs="0"/>
                <xsd:element ref="ns3:Item_x0020_Details" minOccurs="0"/>
                <xsd:element ref="ns3:Template_x0020_details" minOccurs="0"/>
                <xsd:element ref="ns3:Assetid_x0020_"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4f35948-e619-41b3-aa29-22878b09cfd2"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0262f94-9f35-4ac3-9a90-690165a166b7" elementFormDefault="qualified">
    <xsd:import namespace="http://schemas.microsoft.com/office/2006/documentManagement/types"/>
    <xsd:import namespace="http://schemas.microsoft.com/office/infopath/2007/PartnerControls"/>
    <xsd:element name="VSO_x0020_item_x0020_id" ma:index="10" nillable="true" ma:displayName="VSO item id" ma:description="Please add the bug number to refer to VSO items." ma:internalName="VSO_x0020_item_x0020_id">
      <xsd:simpleType>
        <xsd:restriction base="dms:Text">
          <xsd:maxLength value="255"/>
        </xsd:restriction>
      </xsd:simpleType>
    </xsd:element>
    <xsd:element name="Item_x0020_Details" ma:index="11" nillable="true" ma:displayName="Item Details" ma:internalName="Item_x0020_Details">
      <xsd:simpleType>
        <xsd:restriction base="dms:Note">
          <xsd:maxLength value="255"/>
        </xsd:restriction>
      </xsd:simpleType>
    </xsd:element>
    <xsd:element name="Template_x0020_details" ma:index="12" nillable="true" ma:displayName="Template details" ma:internalName="Template_x0020_details">
      <xsd:simpleType>
        <xsd:restriction base="dms:Text"/>
      </xsd:simpleType>
    </xsd:element>
    <xsd:element name="Assetid_x0020_" ma:index="13" nillable="true" ma:displayName="Assetid " ma:internalName="Assetid_x0020_">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VSO_x0020_item_x0020_id xmlns="40262f94-9f35-4ac3-9a90-690165a166b7" xsi:nil="true"/>
    <Assetid_x0020_ xmlns="40262f94-9f35-4ac3-9a90-690165a166b7" xsi:nil="true"/>
    <Item_x0020_Details xmlns="40262f94-9f35-4ac3-9a90-690165a166b7" xsi:nil="true"/>
    <Template_x0020_details xmlns="40262f94-9f35-4ac3-9a90-690165a166b7"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5ED73A5-C2D2-4D49-BB89-167E8E32C95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4f35948-e619-41b3-aa29-22878b09cfd2"/>
    <ds:schemaRef ds:uri="40262f94-9f35-4ac3-9a90-690165a166b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02427FAC-CD3A-494C-985C-09E26C5EA507}">
  <ds:schemaRefs>
    <ds:schemaRef ds:uri="http://www.w3.org/XML/1998/namespace"/>
    <ds:schemaRef ds:uri="http://schemas.microsoft.com/office/2006/metadata/properties"/>
    <ds:schemaRef ds:uri="http://schemas.microsoft.com/office/2006/documentManagement/types"/>
    <ds:schemaRef ds:uri="http://schemas.openxmlformats.org/package/2006/metadata/core-properties"/>
    <ds:schemaRef ds:uri="http://purl.org/dc/terms/"/>
    <ds:schemaRef ds:uri="http://schemas.microsoft.com/office/infopath/2007/PartnerControls"/>
    <ds:schemaRef ds:uri="40262f94-9f35-4ac3-9a90-690165a166b7"/>
    <ds:schemaRef ds:uri="a4f35948-e619-41b3-aa29-22878b09cfd2"/>
    <ds:schemaRef ds:uri="http://purl.org/dc/dcmitype/"/>
    <ds:schemaRef ds:uri="http://purl.org/dc/elements/1.1/"/>
  </ds:schemaRefs>
</ds:datastoreItem>
</file>

<file path=customXml/itemProps3.xml><?xml version="1.0" encoding="utf-8"?>
<ds:datastoreItem xmlns:ds="http://schemas.openxmlformats.org/officeDocument/2006/customXml" ds:itemID="{B11D6E40-F509-498A-BF02-00C895783B4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Diapositivas de diseño hexagonal</Template>
  <TotalTime>1779</TotalTime>
  <Words>3404</Words>
  <Application>Microsoft Office PowerPoint</Application>
  <PresentationFormat>Personalizado</PresentationFormat>
  <Paragraphs>451</Paragraphs>
  <Slides>49</Slides>
  <Notes>1</Notes>
  <HiddenSlides>0</HiddenSlides>
  <MMClips>0</MMClips>
  <ScaleCrop>false</ScaleCrop>
  <HeadingPairs>
    <vt:vector size="8" baseType="variant">
      <vt:variant>
        <vt:lpstr>Fuentes usadas</vt:lpstr>
      </vt:variant>
      <vt:variant>
        <vt:i4>13</vt:i4>
      </vt:variant>
      <vt:variant>
        <vt:lpstr>Tema</vt:lpstr>
      </vt:variant>
      <vt:variant>
        <vt:i4>1</vt:i4>
      </vt:variant>
      <vt:variant>
        <vt:lpstr>Servidores OLE incrustados</vt:lpstr>
      </vt:variant>
      <vt:variant>
        <vt:i4>1</vt:i4>
      </vt:variant>
      <vt:variant>
        <vt:lpstr>Títulos de diapositiva</vt:lpstr>
      </vt:variant>
      <vt:variant>
        <vt:i4>49</vt:i4>
      </vt:variant>
    </vt:vector>
  </HeadingPairs>
  <TitlesOfParts>
    <vt:vector size="64" baseType="lpstr">
      <vt:lpstr>&amp;quot</vt:lpstr>
      <vt:lpstr>Arial</vt:lpstr>
      <vt:lpstr>Calibri</vt:lpstr>
      <vt:lpstr>Calibri Light</vt:lpstr>
      <vt:lpstr>Century Gothic</vt:lpstr>
      <vt:lpstr>Courier New</vt:lpstr>
      <vt:lpstr>Euphemia</vt:lpstr>
      <vt:lpstr>jaf-facitweb-1</vt:lpstr>
      <vt:lpstr>Palatino Linotype</vt:lpstr>
      <vt:lpstr>Segoe MDL2 Assets</vt:lpstr>
      <vt:lpstr>Times New Roman</vt:lpstr>
      <vt:lpstr>Trebuchet MS</vt:lpstr>
      <vt:lpstr>Wingdings 3</vt:lpstr>
      <vt:lpstr>Plantilla de diseño Hexagonal</vt:lpstr>
      <vt:lpstr>Documento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Módulo 3 Imagen y Composición</vt:lpstr>
      <vt:lpstr>Presentación de PowerPoint</vt:lpstr>
      <vt:lpstr>Presentación de PowerPoint</vt:lpstr>
      <vt:lpstr>Presentación de PowerPoint</vt:lpstr>
      <vt:lpstr>Presentación de PowerPoint</vt:lpstr>
      <vt:lpstr>COLOR</vt:lpstr>
      <vt:lpstr>Isaac Newton 1666</vt:lpstr>
      <vt:lpstr>Psicología del color </vt:lpstr>
      <vt:lpstr>Teoría del color</vt:lpstr>
      <vt:lpstr>Teoría del color</vt:lpstr>
      <vt:lpstr>Presentación de PowerPoint</vt:lpstr>
      <vt:lpstr>Presentación de PowerPoint</vt:lpstr>
      <vt:lpstr>Presentación de PowerPoint</vt:lpstr>
      <vt:lpstr>Presentación de PowerPoint</vt:lpstr>
      <vt:lpstr>Presentación de PowerPoint</vt:lpstr>
      <vt:lpstr>Presentación de PowerPoint</vt:lpstr>
      <vt:lpstr>Cualidades del color; Aspecto perceptual</vt:lpstr>
      <vt:lpstr>Cualidades del color; Aspecto perceptual</vt:lpstr>
      <vt:lpstr>Cualidades del color; Aspecto perceptual</vt:lpstr>
      <vt:lpstr>Cualidades del color;  Contraste cálido-frio </vt:lpstr>
      <vt:lpstr>Cualidades del color;  Contraste cálido-frio </vt:lpstr>
      <vt:lpstr>Psicología del color </vt:lpstr>
      <vt:lpstr>Psicología del color</vt:lpstr>
      <vt:lpstr>Psicología del color</vt:lpstr>
      <vt:lpstr>Psicología del color</vt:lpstr>
      <vt:lpstr>Psicología del color</vt:lpstr>
      <vt:lpstr>Psicología del color</vt:lpstr>
      <vt:lpstr>Psicología del color</vt:lpstr>
      <vt:lpstr>Presentación de PowerPoint</vt:lpstr>
      <vt:lpstr>Presentación de PowerPoint</vt:lpstr>
      <vt:lpstr>Presentación de PowerPoint</vt:lpstr>
      <vt:lpstr>Paso de la teoría a la práctica</vt:lpstr>
      <vt:lpstr>Paso de la teoría a la práctica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Diseño de título</dc:title>
  <dc:creator>Lourdes</dc:creator>
  <cp:lastModifiedBy>Lourdes R.</cp:lastModifiedBy>
  <cp:revision>161</cp:revision>
  <dcterms:created xsi:type="dcterms:W3CDTF">2019-07-18T13:25:22Z</dcterms:created>
  <dcterms:modified xsi:type="dcterms:W3CDTF">2019-09-28T18:29:01Z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0x010100AA3F7D94069FF64A86F7DFF56D60E3BE</vt:lpwstr>
  </property>
  <property fmtid="{D5CDD505-2E9C-101B-9397-08002B2CF9AE}" pid="3" name="Order">
    <vt:r8>74063900</vt:r8>
  </property>
  <property fmtid="{D5CDD505-2E9C-101B-9397-08002B2CF9AE}" pid="4" name="HiddenCategoryTags">
    <vt:lpwstr/>
  </property>
  <property fmtid="{D5CDD505-2E9C-101B-9397-08002B2CF9AE}" pid="5" name="InternalTags">
    <vt:lpwstr/>
  </property>
  <property fmtid="{D5CDD505-2E9C-101B-9397-08002B2CF9AE}" pid="6" name="FeatureTags">
    <vt:lpwstr/>
  </property>
  <property fmtid="{D5CDD505-2E9C-101B-9397-08002B2CF9AE}" pid="7" name="LocalizationTags">
    <vt:lpwstr/>
  </property>
  <property fmtid="{D5CDD505-2E9C-101B-9397-08002B2CF9AE}" pid="8" name="CategoryTags">
    <vt:lpwstr/>
  </property>
  <property fmtid="{D5CDD505-2E9C-101B-9397-08002B2CF9AE}" pid="9" name="Applications">
    <vt:lpwstr/>
  </property>
  <property fmtid="{D5CDD505-2E9C-101B-9397-08002B2CF9AE}" pid="10" name="CampaignTags">
    <vt:lpwstr/>
  </property>
  <property fmtid="{D5CDD505-2E9C-101B-9397-08002B2CF9AE}" pid="11" name="ScenarioTags">
    <vt:lpwstr/>
  </property>
</Properties>
</file>