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0" r:id="rId3"/>
    <p:sldId id="551" r:id="rId4"/>
    <p:sldId id="552" r:id="rId5"/>
    <p:sldId id="565" r:id="rId6"/>
    <p:sldId id="278" r:id="rId7"/>
    <p:sldId id="265" r:id="rId8"/>
    <p:sldId id="266" r:id="rId9"/>
    <p:sldId id="267" r:id="rId10"/>
    <p:sldId id="268" r:id="rId11"/>
    <p:sldId id="553" r:id="rId12"/>
    <p:sldId id="269" r:id="rId13"/>
    <p:sldId id="270" r:id="rId14"/>
    <p:sldId id="271" r:id="rId15"/>
    <p:sldId id="272" r:id="rId16"/>
    <p:sldId id="274" r:id="rId17"/>
    <p:sldId id="554" r:id="rId18"/>
    <p:sldId id="555" r:id="rId19"/>
    <p:sldId id="556" r:id="rId20"/>
    <p:sldId id="557" r:id="rId21"/>
    <p:sldId id="558" r:id="rId22"/>
    <p:sldId id="559" r:id="rId23"/>
    <p:sldId id="560" r:id="rId24"/>
    <p:sldId id="273" r:id="rId25"/>
    <p:sldId id="275" r:id="rId26"/>
    <p:sldId id="561" r:id="rId27"/>
    <p:sldId id="562" r:id="rId28"/>
    <p:sldId id="276" r:id="rId29"/>
    <p:sldId id="281" r:id="rId30"/>
    <p:sldId id="283" r:id="rId31"/>
    <p:sldId id="282" r:id="rId32"/>
    <p:sldId id="286" r:id="rId33"/>
    <p:sldId id="287" r:id="rId34"/>
    <p:sldId id="288" r:id="rId35"/>
    <p:sldId id="264" r:id="rId36"/>
    <p:sldId id="564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D08241-AC34-4332-9701-908F3E14528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168F951-F1B1-4D9D-AC94-44CA7E419474}">
      <dgm:prSet/>
      <dgm:spPr/>
      <dgm:t>
        <a:bodyPr/>
        <a:lstStyle/>
        <a:p>
          <a:r>
            <a:rPr lang="es-ES" b="1"/>
            <a:t>PROPOSITO DE LA UNIDAD DE APRENDIZAJE</a:t>
          </a:r>
          <a:endParaRPr lang="en-US"/>
        </a:p>
      </dgm:t>
    </dgm:pt>
    <dgm:pt modelId="{B5881017-9743-4794-B1E5-8A5BA01AC56D}" type="parTrans" cxnId="{1EF0A361-E1FB-4FD9-AAFE-8611F72D6439}">
      <dgm:prSet/>
      <dgm:spPr/>
      <dgm:t>
        <a:bodyPr/>
        <a:lstStyle/>
        <a:p>
          <a:endParaRPr lang="en-US"/>
        </a:p>
      </dgm:t>
    </dgm:pt>
    <dgm:pt modelId="{F4FF9530-EA70-47F3-8197-2F51737F15D5}" type="sibTrans" cxnId="{1EF0A361-E1FB-4FD9-AAFE-8611F72D6439}">
      <dgm:prSet/>
      <dgm:spPr/>
      <dgm:t>
        <a:bodyPr/>
        <a:lstStyle/>
        <a:p>
          <a:endParaRPr lang="en-US"/>
        </a:p>
      </dgm:t>
    </dgm:pt>
    <dgm:pt modelId="{60D181C1-96E2-403B-9056-6A0EB4E1BA15}">
      <dgm:prSet/>
      <dgm:spPr/>
      <dgm:t>
        <a:bodyPr/>
        <a:lstStyle/>
        <a:p>
          <a:r>
            <a:rPr lang="es-ES"/>
            <a:t>Conocer las Características de los Ambietes Virtuales de Aprendizaje (AVA)</a:t>
          </a:r>
          <a:endParaRPr lang="en-US"/>
        </a:p>
      </dgm:t>
    </dgm:pt>
    <dgm:pt modelId="{58C758C7-5AF6-4483-851D-2ACBBD309EA7}" type="parTrans" cxnId="{8DAA89D7-911C-43C9-ACE0-785197D7662A}">
      <dgm:prSet/>
      <dgm:spPr/>
      <dgm:t>
        <a:bodyPr/>
        <a:lstStyle/>
        <a:p>
          <a:endParaRPr lang="en-US"/>
        </a:p>
      </dgm:t>
    </dgm:pt>
    <dgm:pt modelId="{4FA7BAC2-9B3F-42B1-8DBF-128444F36707}" type="sibTrans" cxnId="{8DAA89D7-911C-43C9-ACE0-785197D7662A}">
      <dgm:prSet/>
      <dgm:spPr/>
      <dgm:t>
        <a:bodyPr/>
        <a:lstStyle/>
        <a:p>
          <a:endParaRPr lang="en-US"/>
        </a:p>
      </dgm:t>
    </dgm:pt>
    <dgm:pt modelId="{3F08826F-1965-4B55-96B9-04BDE98392F0}">
      <dgm:prSet/>
      <dgm:spPr/>
      <dgm:t>
        <a:bodyPr/>
        <a:lstStyle/>
        <a:p>
          <a:r>
            <a:rPr lang="es-ES" b="1"/>
            <a:t>OBJETIVOS:</a:t>
          </a:r>
          <a:endParaRPr lang="en-US"/>
        </a:p>
      </dgm:t>
    </dgm:pt>
    <dgm:pt modelId="{7FDCB573-8E03-46DF-95B4-A012F98E0AED}" type="parTrans" cxnId="{7CE4AFBC-1725-473B-AFB3-1DAC380DA127}">
      <dgm:prSet/>
      <dgm:spPr/>
      <dgm:t>
        <a:bodyPr/>
        <a:lstStyle/>
        <a:p>
          <a:endParaRPr lang="en-US"/>
        </a:p>
      </dgm:t>
    </dgm:pt>
    <dgm:pt modelId="{9698D78C-1AA4-4B36-A434-DCB7463D6B78}" type="sibTrans" cxnId="{7CE4AFBC-1725-473B-AFB3-1DAC380DA127}">
      <dgm:prSet/>
      <dgm:spPr/>
      <dgm:t>
        <a:bodyPr/>
        <a:lstStyle/>
        <a:p>
          <a:endParaRPr lang="en-US"/>
        </a:p>
      </dgm:t>
    </dgm:pt>
    <dgm:pt modelId="{6969733E-9F4E-40A6-A89D-B21FD57610F8}">
      <dgm:prSet/>
      <dgm:spPr/>
      <dgm:t>
        <a:bodyPr/>
        <a:lstStyle/>
        <a:p>
          <a:r>
            <a:rPr lang="es-ES"/>
            <a:t>Definir que es un AVA</a:t>
          </a:r>
          <a:endParaRPr lang="en-US"/>
        </a:p>
      </dgm:t>
    </dgm:pt>
    <dgm:pt modelId="{CA993446-2D92-47A4-8C51-ED367752ED06}" type="parTrans" cxnId="{39AFA34F-32AA-4980-BBA0-D2C668DB3639}">
      <dgm:prSet/>
      <dgm:spPr/>
      <dgm:t>
        <a:bodyPr/>
        <a:lstStyle/>
        <a:p>
          <a:endParaRPr lang="en-US"/>
        </a:p>
      </dgm:t>
    </dgm:pt>
    <dgm:pt modelId="{89A0B649-7458-4876-BD7D-F726365AF306}" type="sibTrans" cxnId="{39AFA34F-32AA-4980-BBA0-D2C668DB3639}">
      <dgm:prSet/>
      <dgm:spPr/>
      <dgm:t>
        <a:bodyPr/>
        <a:lstStyle/>
        <a:p>
          <a:endParaRPr lang="en-US"/>
        </a:p>
      </dgm:t>
    </dgm:pt>
    <dgm:pt modelId="{EE97D7A4-66C6-43D0-B91F-11BA6D33BD3C}">
      <dgm:prSet/>
      <dgm:spPr/>
      <dgm:t>
        <a:bodyPr/>
        <a:lstStyle/>
        <a:p>
          <a:r>
            <a:rPr lang="es-ES"/>
            <a:t>Conocer los elementos de un AVA</a:t>
          </a:r>
          <a:endParaRPr lang="en-US"/>
        </a:p>
      </dgm:t>
    </dgm:pt>
    <dgm:pt modelId="{3D598515-9846-4746-89C2-0C4A7A01BC9C}" type="parTrans" cxnId="{81747E00-59AD-4C74-A6D4-4B397BFE9009}">
      <dgm:prSet/>
      <dgm:spPr/>
      <dgm:t>
        <a:bodyPr/>
        <a:lstStyle/>
        <a:p>
          <a:endParaRPr lang="en-US"/>
        </a:p>
      </dgm:t>
    </dgm:pt>
    <dgm:pt modelId="{A9718B98-D3FD-455D-9FA2-6B26E35474EB}" type="sibTrans" cxnId="{81747E00-59AD-4C74-A6D4-4B397BFE9009}">
      <dgm:prSet/>
      <dgm:spPr/>
      <dgm:t>
        <a:bodyPr/>
        <a:lstStyle/>
        <a:p>
          <a:endParaRPr lang="en-US"/>
        </a:p>
      </dgm:t>
    </dgm:pt>
    <dgm:pt modelId="{1A6BF7DD-9ADB-4E75-AD6C-4120100CEF7B}">
      <dgm:prSet/>
      <dgm:spPr/>
      <dgm:t>
        <a:bodyPr/>
        <a:lstStyle/>
        <a:p>
          <a:r>
            <a:rPr lang="es-ES"/>
            <a:t>Conocer la Estructura de un AVA</a:t>
          </a:r>
          <a:endParaRPr lang="en-US"/>
        </a:p>
      </dgm:t>
    </dgm:pt>
    <dgm:pt modelId="{895AB34A-BE82-4C3A-8260-8F758C305122}" type="parTrans" cxnId="{306B590E-B3F0-4A50-981A-CC730CFEABE6}">
      <dgm:prSet/>
      <dgm:spPr/>
      <dgm:t>
        <a:bodyPr/>
        <a:lstStyle/>
        <a:p>
          <a:endParaRPr lang="en-US"/>
        </a:p>
      </dgm:t>
    </dgm:pt>
    <dgm:pt modelId="{FF9AFD80-7DB1-4695-B90B-EC01095CC932}" type="sibTrans" cxnId="{306B590E-B3F0-4A50-981A-CC730CFEABE6}">
      <dgm:prSet/>
      <dgm:spPr/>
      <dgm:t>
        <a:bodyPr/>
        <a:lstStyle/>
        <a:p>
          <a:endParaRPr lang="en-US"/>
        </a:p>
      </dgm:t>
    </dgm:pt>
    <dgm:pt modelId="{7030C51C-8237-4CBC-B913-601E55CD0A92}" type="pres">
      <dgm:prSet presAssocID="{1DD08241-AC34-4332-9701-908F3E145280}" presName="root" presStyleCnt="0">
        <dgm:presLayoutVars>
          <dgm:dir/>
          <dgm:resizeHandles val="exact"/>
        </dgm:presLayoutVars>
      </dgm:prSet>
      <dgm:spPr/>
    </dgm:pt>
    <dgm:pt modelId="{45FEB3C8-0DF0-4C41-9DF5-1CB25F9F1936}" type="pres">
      <dgm:prSet presAssocID="{F168F951-F1B1-4D9D-AC94-44CA7E419474}" presName="compNode" presStyleCnt="0"/>
      <dgm:spPr/>
    </dgm:pt>
    <dgm:pt modelId="{CBD5B642-FF68-4875-AB47-4A0124B665CB}" type="pres">
      <dgm:prSet presAssocID="{F168F951-F1B1-4D9D-AC94-44CA7E419474}" presName="bgRect" presStyleLbl="bgShp" presStyleIdx="0" presStyleCnt="3"/>
      <dgm:spPr/>
    </dgm:pt>
    <dgm:pt modelId="{971BF8BF-D0C7-4389-8CA7-1CC1D5D1FE69}" type="pres">
      <dgm:prSet presAssocID="{F168F951-F1B1-4D9D-AC94-44CA7E41947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7EDEA345-A4AF-459E-A03B-EA9FC0774956}" type="pres">
      <dgm:prSet presAssocID="{F168F951-F1B1-4D9D-AC94-44CA7E419474}" presName="spaceRect" presStyleCnt="0"/>
      <dgm:spPr/>
    </dgm:pt>
    <dgm:pt modelId="{2BE453DB-7843-457E-A0E4-A08F01AD8543}" type="pres">
      <dgm:prSet presAssocID="{F168F951-F1B1-4D9D-AC94-44CA7E419474}" presName="parTx" presStyleLbl="revTx" presStyleIdx="0" presStyleCnt="4">
        <dgm:presLayoutVars>
          <dgm:chMax val="0"/>
          <dgm:chPref val="0"/>
        </dgm:presLayoutVars>
      </dgm:prSet>
      <dgm:spPr/>
    </dgm:pt>
    <dgm:pt modelId="{746E09CC-ECE4-4C10-9040-3FCF4370F06A}" type="pres">
      <dgm:prSet presAssocID="{F4FF9530-EA70-47F3-8197-2F51737F15D5}" presName="sibTrans" presStyleCnt="0"/>
      <dgm:spPr/>
    </dgm:pt>
    <dgm:pt modelId="{398912F7-0529-4A12-AA37-655EE420B820}" type="pres">
      <dgm:prSet presAssocID="{60D181C1-96E2-403B-9056-6A0EB4E1BA15}" presName="compNode" presStyleCnt="0"/>
      <dgm:spPr/>
    </dgm:pt>
    <dgm:pt modelId="{694B92D9-9D89-417F-8311-9FB484506E1A}" type="pres">
      <dgm:prSet presAssocID="{60D181C1-96E2-403B-9056-6A0EB4E1BA15}" presName="bgRect" presStyleLbl="bgShp" presStyleIdx="1" presStyleCnt="3"/>
      <dgm:spPr/>
    </dgm:pt>
    <dgm:pt modelId="{96968292-EA76-4F9D-98C7-FFC6AC914502}" type="pres">
      <dgm:prSet presAssocID="{60D181C1-96E2-403B-9056-6A0EB4E1BA1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41D71C7A-85C2-4C46-AE82-80D48336FC90}" type="pres">
      <dgm:prSet presAssocID="{60D181C1-96E2-403B-9056-6A0EB4E1BA15}" presName="spaceRect" presStyleCnt="0"/>
      <dgm:spPr/>
    </dgm:pt>
    <dgm:pt modelId="{FB11805E-4B05-4DCE-A7EB-030CCC55EE38}" type="pres">
      <dgm:prSet presAssocID="{60D181C1-96E2-403B-9056-6A0EB4E1BA15}" presName="parTx" presStyleLbl="revTx" presStyleIdx="1" presStyleCnt="4">
        <dgm:presLayoutVars>
          <dgm:chMax val="0"/>
          <dgm:chPref val="0"/>
        </dgm:presLayoutVars>
      </dgm:prSet>
      <dgm:spPr/>
    </dgm:pt>
    <dgm:pt modelId="{776CB8E9-1247-4AFA-A608-630E0A483237}" type="pres">
      <dgm:prSet presAssocID="{4FA7BAC2-9B3F-42B1-8DBF-128444F36707}" presName="sibTrans" presStyleCnt="0"/>
      <dgm:spPr/>
    </dgm:pt>
    <dgm:pt modelId="{E96643C7-9461-4392-B6E2-55662EC6DC73}" type="pres">
      <dgm:prSet presAssocID="{3F08826F-1965-4B55-96B9-04BDE98392F0}" presName="compNode" presStyleCnt="0"/>
      <dgm:spPr/>
    </dgm:pt>
    <dgm:pt modelId="{7AB3FEBE-0CB8-451E-813A-0C86C0B928CA}" type="pres">
      <dgm:prSet presAssocID="{3F08826F-1965-4B55-96B9-04BDE98392F0}" presName="bgRect" presStyleLbl="bgShp" presStyleIdx="2" presStyleCnt="3"/>
      <dgm:spPr/>
    </dgm:pt>
    <dgm:pt modelId="{36371371-AD74-4EA1-AB2C-B9F0A4943CFB}" type="pres">
      <dgm:prSet presAssocID="{3F08826F-1965-4B55-96B9-04BDE98392F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D5227896-6230-42C9-8F4B-CE2D761D8869}" type="pres">
      <dgm:prSet presAssocID="{3F08826F-1965-4B55-96B9-04BDE98392F0}" presName="spaceRect" presStyleCnt="0"/>
      <dgm:spPr/>
    </dgm:pt>
    <dgm:pt modelId="{A77BC42A-2DD0-4D2A-A4DD-C7DCD1432DAC}" type="pres">
      <dgm:prSet presAssocID="{3F08826F-1965-4B55-96B9-04BDE98392F0}" presName="parTx" presStyleLbl="revTx" presStyleIdx="2" presStyleCnt="4">
        <dgm:presLayoutVars>
          <dgm:chMax val="0"/>
          <dgm:chPref val="0"/>
        </dgm:presLayoutVars>
      </dgm:prSet>
      <dgm:spPr/>
    </dgm:pt>
    <dgm:pt modelId="{FB40F01E-7940-4756-8D97-49A43D644C90}" type="pres">
      <dgm:prSet presAssocID="{3F08826F-1965-4B55-96B9-04BDE98392F0}" presName="desTx" presStyleLbl="revTx" presStyleIdx="3" presStyleCnt="4">
        <dgm:presLayoutVars/>
      </dgm:prSet>
      <dgm:spPr/>
    </dgm:pt>
  </dgm:ptLst>
  <dgm:cxnLst>
    <dgm:cxn modelId="{81747E00-59AD-4C74-A6D4-4B397BFE9009}" srcId="{3F08826F-1965-4B55-96B9-04BDE98392F0}" destId="{EE97D7A4-66C6-43D0-B91F-11BA6D33BD3C}" srcOrd="1" destOrd="0" parTransId="{3D598515-9846-4746-89C2-0C4A7A01BC9C}" sibTransId="{A9718B98-D3FD-455D-9FA2-6B26E35474EB}"/>
    <dgm:cxn modelId="{1CF07B01-B8EB-48E8-BFA0-A19F58F9CC5A}" type="presOf" srcId="{6969733E-9F4E-40A6-A89D-B21FD57610F8}" destId="{FB40F01E-7940-4756-8D97-49A43D644C90}" srcOrd="0" destOrd="0" presId="urn:microsoft.com/office/officeart/2018/2/layout/IconVerticalSolidList"/>
    <dgm:cxn modelId="{306B590E-B3F0-4A50-981A-CC730CFEABE6}" srcId="{3F08826F-1965-4B55-96B9-04BDE98392F0}" destId="{1A6BF7DD-9ADB-4E75-AD6C-4120100CEF7B}" srcOrd="2" destOrd="0" parTransId="{895AB34A-BE82-4C3A-8260-8F758C305122}" sibTransId="{FF9AFD80-7DB1-4695-B90B-EC01095CC932}"/>
    <dgm:cxn modelId="{F36E141A-E255-4356-9493-7772612BDD77}" type="presOf" srcId="{60D181C1-96E2-403B-9056-6A0EB4E1BA15}" destId="{FB11805E-4B05-4DCE-A7EB-030CCC55EE38}" srcOrd="0" destOrd="0" presId="urn:microsoft.com/office/officeart/2018/2/layout/IconVerticalSolidList"/>
    <dgm:cxn modelId="{D400202D-127C-4D68-9D04-D83D2181DEC6}" type="presOf" srcId="{EE97D7A4-66C6-43D0-B91F-11BA6D33BD3C}" destId="{FB40F01E-7940-4756-8D97-49A43D644C90}" srcOrd="0" destOrd="1" presId="urn:microsoft.com/office/officeart/2018/2/layout/IconVerticalSolidList"/>
    <dgm:cxn modelId="{39B27F2E-C561-4216-B2DD-2B9331AFF1DF}" type="presOf" srcId="{3F08826F-1965-4B55-96B9-04BDE98392F0}" destId="{A77BC42A-2DD0-4D2A-A4DD-C7DCD1432DAC}" srcOrd="0" destOrd="0" presId="urn:microsoft.com/office/officeart/2018/2/layout/IconVerticalSolidList"/>
    <dgm:cxn modelId="{1EF0A361-E1FB-4FD9-AAFE-8611F72D6439}" srcId="{1DD08241-AC34-4332-9701-908F3E145280}" destId="{F168F951-F1B1-4D9D-AC94-44CA7E419474}" srcOrd="0" destOrd="0" parTransId="{B5881017-9743-4794-B1E5-8A5BA01AC56D}" sibTransId="{F4FF9530-EA70-47F3-8197-2F51737F15D5}"/>
    <dgm:cxn modelId="{39AFA34F-32AA-4980-BBA0-D2C668DB3639}" srcId="{3F08826F-1965-4B55-96B9-04BDE98392F0}" destId="{6969733E-9F4E-40A6-A89D-B21FD57610F8}" srcOrd="0" destOrd="0" parTransId="{CA993446-2D92-47A4-8C51-ED367752ED06}" sibTransId="{89A0B649-7458-4876-BD7D-F726365AF306}"/>
    <dgm:cxn modelId="{BF4AEE56-0F2A-45D2-A0D3-26A58893F860}" type="presOf" srcId="{1A6BF7DD-9ADB-4E75-AD6C-4120100CEF7B}" destId="{FB40F01E-7940-4756-8D97-49A43D644C90}" srcOrd="0" destOrd="2" presId="urn:microsoft.com/office/officeart/2018/2/layout/IconVerticalSolidList"/>
    <dgm:cxn modelId="{302DAABC-10DA-402C-8FD6-F11BB976A90B}" type="presOf" srcId="{F168F951-F1B1-4D9D-AC94-44CA7E419474}" destId="{2BE453DB-7843-457E-A0E4-A08F01AD8543}" srcOrd="0" destOrd="0" presId="urn:microsoft.com/office/officeart/2018/2/layout/IconVerticalSolidList"/>
    <dgm:cxn modelId="{7CE4AFBC-1725-473B-AFB3-1DAC380DA127}" srcId="{1DD08241-AC34-4332-9701-908F3E145280}" destId="{3F08826F-1965-4B55-96B9-04BDE98392F0}" srcOrd="2" destOrd="0" parTransId="{7FDCB573-8E03-46DF-95B4-A012F98E0AED}" sibTransId="{9698D78C-1AA4-4B36-A434-DCB7463D6B78}"/>
    <dgm:cxn modelId="{8DAA89D7-911C-43C9-ACE0-785197D7662A}" srcId="{1DD08241-AC34-4332-9701-908F3E145280}" destId="{60D181C1-96E2-403B-9056-6A0EB4E1BA15}" srcOrd="1" destOrd="0" parTransId="{58C758C7-5AF6-4483-851D-2ACBBD309EA7}" sibTransId="{4FA7BAC2-9B3F-42B1-8DBF-128444F36707}"/>
    <dgm:cxn modelId="{55AABDF2-1E8C-483B-BEC1-2C655A78E582}" type="presOf" srcId="{1DD08241-AC34-4332-9701-908F3E145280}" destId="{7030C51C-8237-4CBC-B913-601E55CD0A92}" srcOrd="0" destOrd="0" presId="urn:microsoft.com/office/officeart/2018/2/layout/IconVerticalSolidList"/>
    <dgm:cxn modelId="{3A40CD9B-C8D5-438F-A495-EE45CE735732}" type="presParOf" srcId="{7030C51C-8237-4CBC-B913-601E55CD0A92}" destId="{45FEB3C8-0DF0-4C41-9DF5-1CB25F9F1936}" srcOrd="0" destOrd="0" presId="urn:microsoft.com/office/officeart/2018/2/layout/IconVerticalSolidList"/>
    <dgm:cxn modelId="{3F5726EB-98B4-4933-B78B-CFA5108B0115}" type="presParOf" srcId="{45FEB3C8-0DF0-4C41-9DF5-1CB25F9F1936}" destId="{CBD5B642-FF68-4875-AB47-4A0124B665CB}" srcOrd="0" destOrd="0" presId="urn:microsoft.com/office/officeart/2018/2/layout/IconVerticalSolidList"/>
    <dgm:cxn modelId="{067F4F73-52AF-4D92-8F80-7DF32C9E9DE5}" type="presParOf" srcId="{45FEB3C8-0DF0-4C41-9DF5-1CB25F9F1936}" destId="{971BF8BF-D0C7-4389-8CA7-1CC1D5D1FE69}" srcOrd="1" destOrd="0" presId="urn:microsoft.com/office/officeart/2018/2/layout/IconVerticalSolidList"/>
    <dgm:cxn modelId="{E6137B5B-4080-4352-9DAA-7C0488C7E192}" type="presParOf" srcId="{45FEB3C8-0DF0-4C41-9DF5-1CB25F9F1936}" destId="{7EDEA345-A4AF-459E-A03B-EA9FC0774956}" srcOrd="2" destOrd="0" presId="urn:microsoft.com/office/officeart/2018/2/layout/IconVerticalSolidList"/>
    <dgm:cxn modelId="{84490D76-120C-4FF9-A4AF-271FB1C63C8F}" type="presParOf" srcId="{45FEB3C8-0DF0-4C41-9DF5-1CB25F9F1936}" destId="{2BE453DB-7843-457E-A0E4-A08F01AD8543}" srcOrd="3" destOrd="0" presId="urn:microsoft.com/office/officeart/2018/2/layout/IconVerticalSolidList"/>
    <dgm:cxn modelId="{1F8592E3-D4A2-4619-9A7F-D3A745F33E63}" type="presParOf" srcId="{7030C51C-8237-4CBC-B913-601E55CD0A92}" destId="{746E09CC-ECE4-4C10-9040-3FCF4370F06A}" srcOrd="1" destOrd="0" presId="urn:microsoft.com/office/officeart/2018/2/layout/IconVerticalSolidList"/>
    <dgm:cxn modelId="{C319B563-3E55-46BD-8005-E2870A72D1EF}" type="presParOf" srcId="{7030C51C-8237-4CBC-B913-601E55CD0A92}" destId="{398912F7-0529-4A12-AA37-655EE420B820}" srcOrd="2" destOrd="0" presId="urn:microsoft.com/office/officeart/2018/2/layout/IconVerticalSolidList"/>
    <dgm:cxn modelId="{9B0E4539-85D6-4176-8C8F-D5E961C25555}" type="presParOf" srcId="{398912F7-0529-4A12-AA37-655EE420B820}" destId="{694B92D9-9D89-417F-8311-9FB484506E1A}" srcOrd="0" destOrd="0" presId="urn:microsoft.com/office/officeart/2018/2/layout/IconVerticalSolidList"/>
    <dgm:cxn modelId="{0E890843-2B91-4456-8189-E149AEDADF17}" type="presParOf" srcId="{398912F7-0529-4A12-AA37-655EE420B820}" destId="{96968292-EA76-4F9D-98C7-FFC6AC914502}" srcOrd="1" destOrd="0" presId="urn:microsoft.com/office/officeart/2018/2/layout/IconVerticalSolidList"/>
    <dgm:cxn modelId="{76A1EB43-6C46-4D45-8A6A-4DB122A97ED2}" type="presParOf" srcId="{398912F7-0529-4A12-AA37-655EE420B820}" destId="{41D71C7A-85C2-4C46-AE82-80D48336FC90}" srcOrd="2" destOrd="0" presId="urn:microsoft.com/office/officeart/2018/2/layout/IconVerticalSolidList"/>
    <dgm:cxn modelId="{EE546A48-3092-4848-887C-4F7E470833F3}" type="presParOf" srcId="{398912F7-0529-4A12-AA37-655EE420B820}" destId="{FB11805E-4B05-4DCE-A7EB-030CCC55EE38}" srcOrd="3" destOrd="0" presId="urn:microsoft.com/office/officeart/2018/2/layout/IconVerticalSolidList"/>
    <dgm:cxn modelId="{07209318-DB70-4DBD-A897-F8C8E521DBC3}" type="presParOf" srcId="{7030C51C-8237-4CBC-B913-601E55CD0A92}" destId="{776CB8E9-1247-4AFA-A608-630E0A483237}" srcOrd="3" destOrd="0" presId="urn:microsoft.com/office/officeart/2018/2/layout/IconVerticalSolidList"/>
    <dgm:cxn modelId="{85A89D88-393A-4373-9F24-9AD0F52320AB}" type="presParOf" srcId="{7030C51C-8237-4CBC-B913-601E55CD0A92}" destId="{E96643C7-9461-4392-B6E2-55662EC6DC73}" srcOrd="4" destOrd="0" presId="urn:microsoft.com/office/officeart/2018/2/layout/IconVerticalSolidList"/>
    <dgm:cxn modelId="{7992EF69-9A42-4D75-81CC-72BEE6FB7DA1}" type="presParOf" srcId="{E96643C7-9461-4392-B6E2-55662EC6DC73}" destId="{7AB3FEBE-0CB8-451E-813A-0C86C0B928CA}" srcOrd="0" destOrd="0" presId="urn:microsoft.com/office/officeart/2018/2/layout/IconVerticalSolidList"/>
    <dgm:cxn modelId="{3D7051EB-E699-4BBD-B71D-783D3629FD12}" type="presParOf" srcId="{E96643C7-9461-4392-B6E2-55662EC6DC73}" destId="{36371371-AD74-4EA1-AB2C-B9F0A4943CFB}" srcOrd="1" destOrd="0" presId="urn:microsoft.com/office/officeart/2018/2/layout/IconVerticalSolidList"/>
    <dgm:cxn modelId="{9E03F33F-9EA8-4EB5-8794-542959FA6D56}" type="presParOf" srcId="{E96643C7-9461-4392-B6E2-55662EC6DC73}" destId="{D5227896-6230-42C9-8F4B-CE2D761D8869}" srcOrd="2" destOrd="0" presId="urn:microsoft.com/office/officeart/2018/2/layout/IconVerticalSolidList"/>
    <dgm:cxn modelId="{1C86129E-1C4D-40AD-947C-3E5BE4140309}" type="presParOf" srcId="{E96643C7-9461-4392-B6E2-55662EC6DC73}" destId="{A77BC42A-2DD0-4D2A-A4DD-C7DCD1432DAC}" srcOrd="3" destOrd="0" presId="urn:microsoft.com/office/officeart/2018/2/layout/IconVerticalSolidList"/>
    <dgm:cxn modelId="{CA405E2C-C5A5-4B70-9853-EC9773170EF2}" type="presParOf" srcId="{E96643C7-9461-4392-B6E2-55662EC6DC73}" destId="{FB40F01E-7940-4756-8D97-49A43D644C90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9CE189-2A77-4121-9037-71289646B7FC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26A9B65-5B6E-43ED-A2A2-395E3B10B509}">
      <dgm:prSet/>
      <dgm:spPr/>
      <dgm:t>
        <a:bodyPr/>
        <a:lstStyle/>
        <a:p>
          <a:r>
            <a:rPr lang="es-ES"/>
            <a:t>Propósito de la Unidad de Aprendizaje</a:t>
          </a:r>
          <a:endParaRPr lang="en-US"/>
        </a:p>
      </dgm:t>
    </dgm:pt>
    <dgm:pt modelId="{FAF14F91-DB44-48BB-862F-663366C324D4}" type="parTrans" cxnId="{07062D72-8DE4-4D22-B252-2A0FCC727E23}">
      <dgm:prSet/>
      <dgm:spPr/>
      <dgm:t>
        <a:bodyPr/>
        <a:lstStyle/>
        <a:p>
          <a:endParaRPr lang="en-US"/>
        </a:p>
      </dgm:t>
    </dgm:pt>
    <dgm:pt modelId="{CB64930E-7FFE-409F-A831-F19E98B04C68}" type="sibTrans" cxnId="{07062D72-8DE4-4D22-B252-2A0FCC727E23}">
      <dgm:prSet/>
      <dgm:spPr/>
      <dgm:t>
        <a:bodyPr/>
        <a:lstStyle/>
        <a:p>
          <a:endParaRPr lang="en-US"/>
        </a:p>
      </dgm:t>
    </dgm:pt>
    <dgm:pt modelId="{9E583EA2-8000-4B24-8412-CFD1FF279C3B}">
      <dgm:prSet/>
      <dgm:spPr/>
      <dgm:t>
        <a:bodyPr/>
        <a:lstStyle/>
        <a:p>
          <a:r>
            <a:rPr lang="es-ES"/>
            <a:t>Objetivo</a:t>
          </a:r>
          <a:endParaRPr lang="en-US"/>
        </a:p>
      </dgm:t>
    </dgm:pt>
    <dgm:pt modelId="{7897EC3A-A275-41BD-9D97-7CA126FD4994}" type="parTrans" cxnId="{D04F5979-237E-4FD3-AEDF-C069EF777931}">
      <dgm:prSet/>
      <dgm:spPr/>
      <dgm:t>
        <a:bodyPr/>
        <a:lstStyle/>
        <a:p>
          <a:endParaRPr lang="en-US"/>
        </a:p>
      </dgm:t>
    </dgm:pt>
    <dgm:pt modelId="{B47CC8B5-9AE9-44D7-876F-81BD522962EC}" type="sibTrans" cxnId="{D04F5979-237E-4FD3-AEDF-C069EF777931}">
      <dgm:prSet/>
      <dgm:spPr/>
      <dgm:t>
        <a:bodyPr/>
        <a:lstStyle/>
        <a:p>
          <a:endParaRPr lang="en-US"/>
        </a:p>
      </dgm:t>
    </dgm:pt>
    <dgm:pt modelId="{F2D9C36F-BFDD-433A-A18C-59663423E965}">
      <dgm:prSet/>
      <dgm:spPr/>
      <dgm:t>
        <a:bodyPr/>
        <a:lstStyle/>
        <a:p>
          <a:r>
            <a:rPr lang="es-ES"/>
            <a:t>Guion para el uso de este material</a:t>
          </a:r>
          <a:endParaRPr lang="en-US"/>
        </a:p>
      </dgm:t>
    </dgm:pt>
    <dgm:pt modelId="{DCB701E7-4D51-4FEA-BA48-EAA699D23726}" type="parTrans" cxnId="{D22AA640-45F9-4EA4-B351-91C17931791F}">
      <dgm:prSet/>
      <dgm:spPr/>
      <dgm:t>
        <a:bodyPr/>
        <a:lstStyle/>
        <a:p>
          <a:endParaRPr lang="en-US"/>
        </a:p>
      </dgm:t>
    </dgm:pt>
    <dgm:pt modelId="{5B686E7C-ECA1-499A-B76B-5D357E44FAB1}" type="sibTrans" cxnId="{D22AA640-45F9-4EA4-B351-91C17931791F}">
      <dgm:prSet/>
      <dgm:spPr/>
      <dgm:t>
        <a:bodyPr/>
        <a:lstStyle/>
        <a:p>
          <a:endParaRPr lang="en-US"/>
        </a:p>
      </dgm:t>
    </dgm:pt>
    <dgm:pt modelId="{FD9CCCF7-E57A-40BC-92F6-F31529C5D0F0}">
      <dgm:prSet/>
      <dgm:spPr/>
      <dgm:t>
        <a:bodyPr/>
        <a:lstStyle/>
        <a:p>
          <a:r>
            <a:rPr lang="es-ES"/>
            <a:t>Contenido</a:t>
          </a:r>
          <a:endParaRPr lang="en-US"/>
        </a:p>
      </dgm:t>
    </dgm:pt>
    <dgm:pt modelId="{5DF8567B-288B-43E4-BA06-DA5C4153366F}" type="parTrans" cxnId="{3A27490E-3BF2-4B64-A485-2A8716AFBCB7}">
      <dgm:prSet/>
      <dgm:spPr/>
      <dgm:t>
        <a:bodyPr/>
        <a:lstStyle/>
        <a:p>
          <a:endParaRPr lang="en-US"/>
        </a:p>
      </dgm:t>
    </dgm:pt>
    <dgm:pt modelId="{D50BDA45-8B08-43FD-A65D-9E82616F8EC5}" type="sibTrans" cxnId="{3A27490E-3BF2-4B64-A485-2A8716AFBCB7}">
      <dgm:prSet/>
      <dgm:spPr/>
      <dgm:t>
        <a:bodyPr/>
        <a:lstStyle/>
        <a:p>
          <a:endParaRPr lang="en-US"/>
        </a:p>
      </dgm:t>
    </dgm:pt>
    <dgm:pt modelId="{D5EEB42A-EB09-4FBF-AA23-D5025B89D967}">
      <dgm:prSet/>
      <dgm:spPr/>
      <dgm:t>
        <a:bodyPr/>
        <a:lstStyle/>
        <a:p>
          <a:r>
            <a:rPr lang="en-US" dirty="0"/>
            <a:t>Unidad </a:t>
          </a:r>
          <a:r>
            <a:rPr lang="en-US"/>
            <a:t>IV: Caracteristicas</a:t>
          </a:r>
          <a:r>
            <a:rPr lang="en-US" dirty="0"/>
            <a:t> de los </a:t>
          </a:r>
          <a:r>
            <a:rPr lang="en-US" dirty="0" err="1"/>
            <a:t>Ambientes</a:t>
          </a:r>
          <a:r>
            <a:rPr lang="en-US" dirty="0"/>
            <a:t> </a:t>
          </a:r>
          <a:r>
            <a:rPr lang="en-US" dirty="0" err="1"/>
            <a:t>Virtuales</a:t>
          </a:r>
          <a:r>
            <a:rPr lang="en-US" dirty="0"/>
            <a:t> de </a:t>
          </a:r>
          <a:r>
            <a:rPr lang="en-US" dirty="0" err="1"/>
            <a:t>Aprendizaje</a:t>
          </a:r>
          <a:endParaRPr lang="en-US" dirty="0"/>
        </a:p>
      </dgm:t>
    </dgm:pt>
    <dgm:pt modelId="{CDB91D4C-10A2-4A38-BE4A-2FB7F66D5BDB}" type="parTrans" cxnId="{31D34C14-C14C-4F69-841C-EB6FBD8D3E0B}">
      <dgm:prSet/>
      <dgm:spPr/>
      <dgm:t>
        <a:bodyPr/>
        <a:lstStyle/>
        <a:p>
          <a:endParaRPr lang="en-US"/>
        </a:p>
      </dgm:t>
    </dgm:pt>
    <dgm:pt modelId="{D3B7DF4F-2BEF-4C3F-93BA-A2F4FED2ED7B}" type="sibTrans" cxnId="{31D34C14-C14C-4F69-841C-EB6FBD8D3E0B}">
      <dgm:prSet/>
      <dgm:spPr/>
      <dgm:t>
        <a:bodyPr/>
        <a:lstStyle/>
        <a:p>
          <a:endParaRPr lang="en-US"/>
        </a:p>
      </dgm:t>
    </dgm:pt>
    <dgm:pt modelId="{0E5E156B-91D9-4C87-9D35-101E64DBD3C8}" type="pres">
      <dgm:prSet presAssocID="{C89CE189-2A77-4121-9037-71289646B7FC}" presName="root" presStyleCnt="0">
        <dgm:presLayoutVars>
          <dgm:dir/>
          <dgm:resizeHandles val="exact"/>
        </dgm:presLayoutVars>
      </dgm:prSet>
      <dgm:spPr/>
    </dgm:pt>
    <dgm:pt modelId="{F767019C-16F5-44E1-B676-C68CE438D14D}" type="pres">
      <dgm:prSet presAssocID="{C89CE189-2A77-4121-9037-71289646B7FC}" presName="container" presStyleCnt="0">
        <dgm:presLayoutVars>
          <dgm:dir/>
          <dgm:resizeHandles val="exact"/>
        </dgm:presLayoutVars>
      </dgm:prSet>
      <dgm:spPr/>
    </dgm:pt>
    <dgm:pt modelId="{FE8B9554-D27C-4750-A203-1C01A31E7597}" type="pres">
      <dgm:prSet presAssocID="{B26A9B65-5B6E-43ED-A2A2-395E3B10B509}" presName="compNode" presStyleCnt="0"/>
      <dgm:spPr/>
    </dgm:pt>
    <dgm:pt modelId="{1BC3A8F3-EBE0-4B51-9BB6-0F1E5334782F}" type="pres">
      <dgm:prSet presAssocID="{B26A9B65-5B6E-43ED-A2A2-395E3B10B509}" presName="iconBgRect" presStyleLbl="bgShp" presStyleIdx="0" presStyleCnt="5"/>
      <dgm:spPr/>
    </dgm:pt>
    <dgm:pt modelId="{545B6AC8-04AA-409A-B765-73F1A9A0B8CF}" type="pres">
      <dgm:prSet presAssocID="{B26A9B65-5B6E-43ED-A2A2-395E3B10B509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0420E7E9-6C99-46E5-80AE-BEA01F7DAFD4}" type="pres">
      <dgm:prSet presAssocID="{B26A9B65-5B6E-43ED-A2A2-395E3B10B509}" presName="spaceRect" presStyleCnt="0"/>
      <dgm:spPr/>
    </dgm:pt>
    <dgm:pt modelId="{90588562-28A4-4EC1-8D93-8D274E2D500F}" type="pres">
      <dgm:prSet presAssocID="{B26A9B65-5B6E-43ED-A2A2-395E3B10B509}" presName="textRect" presStyleLbl="revTx" presStyleIdx="0" presStyleCnt="5">
        <dgm:presLayoutVars>
          <dgm:chMax val="1"/>
          <dgm:chPref val="1"/>
        </dgm:presLayoutVars>
      </dgm:prSet>
      <dgm:spPr/>
    </dgm:pt>
    <dgm:pt modelId="{C7736BA0-56EF-4F45-ADD6-7B7F56FD0262}" type="pres">
      <dgm:prSet presAssocID="{CB64930E-7FFE-409F-A831-F19E98B04C68}" presName="sibTrans" presStyleLbl="sibTrans2D1" presStyleIdx="0" presStyleCnt="0"/>
      <dgm:spPr/>
    </dgm:pt>
    <dgm:pt modelId="{8B170B1D-0C8E-4A59-9043-A8694214885E}" type="pres">
      <dgm:prSet presAssocID="{9E583EA2-8000-4B24-8412-CFD1FF279C3B}" presName="compNode" presStyleCnt="0"/>
      <dgm:spPr/>
    </dgm:pt>
    <dgm:pt modelId="{0B1FA7C8-39C0-4E43-8CF4-81FCB61D3188}" type="pres">
      <dgm:prSet presAssocID="{9E583EA2-8000-4B24-8412-CFD1FF279C3B}" presName="iconBgRect" presStyleLbl="bgShp" presStyleIdx="1" presStyleCnt="5"/>
      <dgm:spPr/>
    </dgm:pt>
    <dgm:pt modelId="{08F23E6D-AEA0-46D8-936A-EB35939790FF}" type="pres">
      <dgm:prSet presAssocID="{9E583EA2-8000-4B24-8412-CFD1FF279C3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D85A5AD7-E6B2-477E-9FFC-EA7A76781986}" type="pres">
      <dgm:prSet presAssocID="{9E583EA2-8000-4B24-8412-CFD1FF279C3B}" presName="spaceRect" presStyleCnt="0"/>
      <dgm:spPr/>
    </dgm:pt>
    <dgm:pt modelId="{1372A1BC-2BE2-4359-AAF0-04B58091120A}" type="pres">
      <dgm:prSet presAssocID="{9E583EA2-8000-4B24-8412-CFD1FF279C3B}" presName="textRect" presStyleLbl="revTx" presStyleIdx="1" presStyleCnt="5">
        <dgm:presLayoutVars>
          <dgm:chMax val="1"/>
          <dgm:chPref val="1"/>
        </dgm:presLayoutVars>
      </dgm:prSet>
      <dgm:spPr/>
    </dgm:pt>
    <dgm:pt modelId="{5EFA94E8-0C7D-4BF2-BB6E-FB1652DDA86B}" type="pres">
      <dgm:prSet presAssocID="{B47CC8B5-9AE9-44D7-876F-81BD522962EC}" presName="sibTrans" presStyleLbl="sibTrans2D1" presStyleIdx="0" presStyleCnt="0"/>
      <dgm:spPr/>
    </dgm:pt>
    <dgm:pt modelId="{6778E0B8-C0E4-480F-B078-84799D7652E0}" type="pres">
      <dgm:prSet presAssocID="{F2D9C36F-BFDD-433A-A18C-59663423E965}" presName="compNode" presStyleCnt="0"/>
      <dgm:spPr/>
    </dgm:pt>
    <dgm:pt modelId="{861AC82D-5527-4E01-BE99-47B1ED2211DA}" type="pres">
      <dgm:prSet presAssocID="{F2D9C36F-BFDD-433A-A18C-59663423E965}" presName="iconBgRect" presStyleLbl="bgShp" presStyleIdx="2" presStyleCnt="5"/>
      <dgm:spPr/>
    </dgm:pt>
    <dgm:pt modelId="{9CCD99B9-9130-4926-85B9-4B207C7F39A0}" type="pres">
      <dgm:prSet presAssocID="{F2D9C36F-BFDD-433A-A18C-59663423E96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iltCrackedGlassOfMilk"/>
        </a:ext>
      </dgm:extLst>
    </dgm:pt>
    <dgm:pt modelId="{A2972178-6459-44F4-B841-8EE6B0DF6BD7}" type="pres">
      <dgm:prSet presAssocID="{F2D9C36F-BFDD-433A-A18C-59663423E965}" presName="spaceRect" presStyleCnt="0"/>
      <dgm:spPr/>
    </dgm:pt>
    <dgm:pt modelId="{D2016B2D-C72F-4874-81F0-7E5DE6BECD35}" type="pres">
      <dgm:prSet presAssocID="{F2D9C36F-BFDD-433A-A18C-59663423E965}" presName="textRect" presStyleLbl="revTx" presStyleIdx="2" presStyleCnt="5">
        <dgm:presLayoutVars>
          <dgm:chMax val="1"/>
          <dgm:chPref val="1"/>
        </dgm:presLayoutVars>
      </dgm:prSet>
      <dgm:spPr/>
    </dgm:pt>
    <dgm:pt modelId="{E9257C08-C9F2-4B9D-89CE-987D8FB0D199}" type="pres">
      <dgm:prSet presAssocID="{5B686E7C-ECA1-499A-B76B-5D357E44FAB1}" presName="sibTrans" presStyleLbl="sibTrans2D1" presStyleIdx="0" presStyleCnt="0"/>
      <dgm:spPr/>
    </dgm:pt>
    <dgm:pt modelId="{E7355E85-4F76-4B6F-98C0-87F460A1B584}" type="pres">
      <dgm:prSet presAssocID="{FD9CCCF7-E57A-40BC-92F6-F31529C5D0F0}" presName="compNode" presStyleCnt="0"/>
      <dgm:spPr/>
    </dgm:pt>
    <dgm:pt modelId="{4226B7EA-7FCB-454B-8A7E-12913C83F4DC}" type="pres">
      <dgm:prSet presAssocID="{FD9CCCF7-E57A-40BC-92F6-F31529C5D0F0}" presName="iconBgRect" presStyleLbl="bgShp" presStyleIdx="3" presStyleCnt="5"/>
      <dgm:spPr/>
    </dgm:pt>
    <dgm:pt modelId="{F3FEDF87-B575-4926-A3EE-A552A7B2E8BB}" type="pres">
      <dgm:prSet presAssocID="{FD9CCCF7-E57A-40BC-92F6-F31529C5D0F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"/>
        </a:ext>
      </dgm:extLst>
    </dgm:pt>
    <dgm:pt modelId="{3F23BF79-BBF5-4967-B6C9-7991E9EC41D2}" type="pres">
      <dgm:prSet presAssocID="{FD9CCCF7-E57A-40BC-92F6-F31529C5D0F0}" presName="spaceRect" presStyleCnt="0"/>
      <dgm:spPr/>
    </dgm:pt>
    <dgm:pt modelId="{F9DEA056-EC60-4A58-8624-77240A634587}" type="pres">
      <dgm:prSet presAssocID="{FD9CCCF7-E57A-40BC-92F6-F31529C5D0F0}" presName="textRect" presStyleLbl="revTx" presStyleIdx="3" presStyleCnt="5">
        <dgm:presLayoutVars>
          <dgm:chMax val="1"/>
          <dgm:chPref val="1"/>
        </dgm:presLayoutVars>
      </dgm:prSet>
      <dgm:spPr/>
    </dgm:pt>
    <dgm:pt modelId="{FC602511-08BB-470A-B4B8-573E032D2D00}" type="pres">
      <dgm:prSet presAssocID="{D50BDA45-8B08-43FD-A65D-9E82616F8EC5}" presName="sibTrans" presStyleLbl="sibTrans2D1" presStyleIdx="0" presStyleCnt="0"/>
      <dgm:spPr/>
    </dgm:pt>
    <dgm:pt modelId="{A412E44D-48C5-4B0A-921F-1ED45A7F2076}" type="pres">
      <dgm:prSet presAssocID="{D5EEB42A-EB09-4FBF-AA23-D5025B89D967}" presName="compNode" presStyleCnt="0"/>
      <dgm:spPr/>
    </dgm:pt>
    <dgm:pt modelId="{002F0CF4-E840-4BCC-8B98-69E798756E79}" type="pres">
      <dgm:prSet presAssocID="{D5EEB42A-EB09-4FBF-AA23-D5025B89D967}" presName="iconBgRect" presStyleLbl="bgShp" presStyleIdx="4" presStyleCnt="5"/>
      <dgm:spPr/>
    </dgm:pt>
    <dgm:pt modelId="{EBD57577-F40C-44E7-81A7-E64C5E4CEBA1}" type="pres">
      <dgm:prSet presAssocID="{D5EEB42A-EB09-4FBF-AA23-D5025B89D96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ginning"/>
        </a:ext>
      </dgm:extLst>
    </dgm:pt>
    <dgm:pt modelId="{9D484A2E-4B9A-4853-96AF-A70A5885A42B}" type="pres">
      <dgm:prSet presAssocID="{D5EEB42A-EB09-4FBF-AA23-D5025B89D967}" presName="spaceRect" presStyleCnt="0"/>
      <dgm:spPr/>
    </dgm:pt>
    <dgm:pt modelId="{E7FE6A67-C5B0-49AA-8BB5-84D0EE6229C9}" type="pres">
      <dgm:prSet presAssocID="{D5EEB42A-EB09-4FBF-AA23-D5025B89D96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3A27490E-3BF2-4B64-A485-2A8716AFBCB7}" srcId="{C89CE189-2A77-4121-9037-71289646B7FC}" destId="{FD9CCCF7-E57A-40BC-92F6-F31529C5D0F0}" srcOrd="3" destOrd="0" parTransId="{5DF8567B-288B-43E4-BA06-DA5C4153366F}" sibTransId="{D50BDA45-8B08-43FD-A65D-9E82616F8EC5}"/>
    <dgm:cxn modelId="{31D34C14-C14C-4F69-841C-EB6FBD8D3E0B}" srcId="{C89CE189-2A77-4121-9037-71289646B7FC}" destId="{D5EEB42A-EB09-4FBF-AA23-D5025B89D967}" srcOrd="4" destOrd="0" parTransId="{CDB91D4C-10A2-4A38-BE4A-2FB7F66D5BDB}" sibTransId="{D3B7DF4F-2BEF-4C3F-93BA-A2F4FED2ED7B}"/>
    <dgm:cxn modelId="{CABF6918-FF62-4CD2-A5A7-DDC4C320F95D}" type="presOf" srcId="{5B686E7C-ECA1-499A-B76B-5D357E44FAB1}" destId="{E9257C08-C9F2-4B9D-89CE-987D8FB0D199}" srcOrd="0" destOrd="0" presId="urn:microsoft.com/office/officeart/2018/2/layout/IconCircleList"/>
    <dgm:cxn modelId="{516B4E3A-1061-4251-AF5C-00AAAE2B3EFB}" type="presOf" srcId="{B47CC8B5-9AE9-44D7-876F-81BD522962EC}" destId="{5EFA94E8-0C7D-4BF2-BB6E-FB1652DDA86B}" srcOrd="0" destOrd="0" presId="urn:microsoft.com/office/officeart/2018/2/layout/IconCircleList"/>
    <dgm:cxn modelId="{D22AA640-45F9-4EA4-B351-91C17931791F}" srcId="{C89CE189-2A77-4121-9037-71289646B7FC}" destId="{F2D9C36F-BFDD-433A-A18C-59663423E965}" srcOrd="2" destOrd="0" parTransId="{DCB701E7-4D51-4FEA-BA48-EAA699D23726}" sibTransId="{5B686E7C-ECA1-499A-B76B-5D357E44FAB1}"/>
    <dgm:cxn modelId="{1166D142-4FB6-403C-A28F-1A0B8F9F0A01}" type="presOf" srcId="{D50BDA45-8B08-43FD-A65D-9E82616F8EC5}" destId="{FC602511-08BB-470A-B4B8-573E032D2D00}" srcOrd="0" destOrd="0" presId="urn:microsoft.com/office/officeart/2018/2/layout/IconCircleList"/>
    <dgm:cxn modelId="{07062D72-8DE4-4D22-B252-2A0FCC727E23}" srcId="{C89CE189-2A77-4121-9037-71289646B7FC}" destId="{B26A9B65-5B6E-43ED-A2A2-395E3B10B509}" srcOrd="0" destOrd="0" parTransId="{FAF14F91-DB44-48BB-862F-663366C324D4}" sibTransId="{CB64930E-7FFE-409F-A831-F19E98B04C68}"/>
    <dgm:cxn modelId="{4D545657-7D89-4E0D-BD98-91B416E29452}" type="presOf" srcId="{CB64930E-7FFE-409F-A831-F19E98B04C68}" destId="{C7736BA0-56EF-4F45-ADD6-7B7F56FD0262}" srcOrd="0" destOrd="0" presId="urn:microsoft.com/office/officeart/2018/2/layout/IconCircleList"/>
    <dgm:cxn modelId="{D04F5979-237E-4FD3-AEDF-C069EF777931}" srcId="{C89CE189-2A77-4121-9037-71289646B7FC}" destId="{9E583EA2-8000-4B24-8412-CFD1FF279C3B}" srcOrd="1" destOrd="0" parTransId="{7897EC3A-A275-41BD-9D97-7CA126FD4994}" sibTransId="{B47CC8B5-9AE9-44D7-876F-81BD522962EC}"/>
    <dgm:cxn modelId="{5D9A8E82-BC1D-40CC-BADD-EF8C46C2FD85}" type="presOf" srcId="{C89CE189-2A77-4121-9037-71289646B7FC}" destId="{0E5E156B-91D9-4C87-9D35-101E64DBD3C8}" srcOrd="0" destOrd="0" presId="urn:microsoft.com/office/officeart/2018/2/layout/IconCircleList"/>
    <dgm:cxn modelId="{CFB2338D-A9D2-4B84-91CC-5F8E7814A1DA}" type="presOf" srcId="{D5EEB42A-EB09-4FBF-AA23-D5025B89D967}" destId="{E7FE6A67-C5B0-49AA-8BB5-84D0EE6229C9}" srcOrd="0" destOrd="0" presId="urn:microsoft.com/office/officeart/2018/2/layout/IconCircleList"/>
    <dgm:cxn modelId="{F0C9EDA4-DEAD-40A3-B83A-688188096B3A}" type="presOf" srcId="{F2D9C36F-BFDD-433A-A18C-59663423E965}" destId="{D2016B2D-C72F-4874-81F0-7E5DE6BECD35}" srcOrd="0" destOrd="0" presId="urn:microsoft.com/office/officeart/2018/2/layout/IconCircleList"/>
    <dgm:cxn modelId="{BC04F7BA-36F0-43DD-A453-DBE67488D633}" type="presOf" srcId="{9E583EA2-8000-4B24-8412-CFD1FF279C3B}" destId="{1372A1BC-2BE2-4359-AAF0-04B58091120A}" srcOrd="0" destOrd="0" presId="urn:microsoft.com/office/officeart/2018/2/layout/IconCircleList"/>
    <dgm:cxn modelId="{58D094F4-13AF-43AF-B04C-6763E80D69F4}" type="presOf" srcId="{B26A9B65-5B6E-43ED-A2A2-395E3B10B509}" destId="{90588562-28A4-4EC1-8D93-8D274E2D500F}" srcOrd="0" destOrd="0" presId="urn:microsoft.com/office/officeart/2018/2/layout/IconCircleList"/>
    <dgm:cxn modelId="{E90F72FB-E2C2-4A11-97D6-6506A8F099A0}" type="presOf" srcId="{FD9CCCF7-E57A-40BC-92F6-F31529C5D0F0}" destId="{F9DEA056-EC60-4A58-8624-77240A634587}" srcOrd="0" destOrd="0" presId="urn:microsoft.com/office/officeart/2018/2/layout/IconCircleList"/>
    <dgm:cxn modelId="{8215E478-C24F-482C-8ECC-7C91C9EAA776}" type="presParOf" srcId="{0E5E156B-91D9-4C87-9D35-101E64DBD3C8}" destId="{F767019C-16F5-44E1-B676-C68CE438D14D}" srcOrd="0" destOrd="0" presId="urn:microsoft.com/office/officeart/2018/2/layout/IconCircleList"/>
    <dgm:cxn modelId="{3BE28CCF-0212-4B1C-BF18-B1725805B6A3}" type="presParOf" srcId="{F767019C-16F5-44E1-B676-C68CE438D14D}" destId="{FE8B9554-D27C-4750-A203-1C01A31E7597}" srcOrd="0" destOrd="0" presId="urn:microsoft.com/office/officeart/2018/2/layout/IconCircleList"/>
    <dgm:cxn modelId="{8765AC6C-81C7-419D-B632-C1AE81E1E9A6}" type="presParOf" srcId="{FE8B9554-D27C-4750-A203-1C01A31E7597}" destId="{1BC3A8F3-EBE0-4B51-9BB6-0F1E5334782F}" srcOrd="0" destOrd="0" presId="urn:microsoft.com/office/officeart/2018/2/layout/IconCircleList"/>
    <dgm:cxn modelId="{E0005499-CA36-4450-BEBE-E74758B75933}" type="presParOf" srcId="{FE8B9554-D27C-4750-A203-1C01A31E7597}" destId="{545B6AC8-04AA-409A-B765-73F1A9A0B8CF}" srcOrd="1" destOrd="0" presId="urn:microsoft.com/office/officeart/2018/2/layout/IconCircleList"/>
    <dgm:cxn modelId="{BF669E99-B3C4-4CE1-A335-0C669ACD306C}" type="presParOf" srcId="{FE8B9554-D27C-4750-A203-1C01A31E7597}" destId="{0420E7E9-6C99-46E5-80AE-BEA01F7DAFD4}" srcOrd="2" destOrd="0" presId="urn:microsoft.com/office/officeart/2018/2/layout/IconCircleList"/>
    <dgm:cxn modelId="{BC3C220D-F7DB-46CB-BA71-12E0B3593478}" type="presParOf" srcId="{FE8B9554-D27C-4750-A203-1C01A31E7597}" destId="{90588562-28A4-4EC1-8D93-8D274E2D500F}" srcOrd="3" destOrd="0" presId="urn:microsoft.com/office/officeart/2018/2/layout/IconCircleList"/>
    <dgm:cxn modelId="{6224D217-DF98-4E0E-B71F-12FD31FB4A9C}" type="presParOf" srcId="{F767019C-16F5-44E1-B676-C68CE438D14D}" destId="{C7736BA0-56EF-4F45-ADD6-7B7F56FD0262}" srcOrd="1" destOrd="0" presId="urn:microsoft.com/office/officeart/2018/2/layout/IconCircleList"/>
    <dgm:cxn modelId="{3994A027-1CCF-479F-AC69-771DDB710D1D}" type="presParOf" srcId="{F767019C-16F5-44E1-B676-C68CE438D14D}" destId="{8B170B1D-0C8E-4A59-9043-A8694214885E}" srcOrd="2" destOrd="0" presId="urn:microsoft.com/office/officeart/2018/2/layout/IconCircleList"/>
    <dgm:cxn modelId="{2427E9E8-0E93-4C86-AC1F-847E408834B6}" type="presParOf" srcId="{8B170B1D-0C8E-4A59-9043-A8694214885E}" destId="{0B1FA7C8-39C0-4E43-8CF4-81FCB61D3188}" srcOrd="0" destOrd="0" presId="urn:microsoft.com/office/officeart/2018/2/layout/IconCircleList"/>
    <dgm:cxn modelId="{7A3853D1-23E1-4B27-8665-9632EC2CCD0B}" type="presParOf" srcId="{8B170B1D-0C8E-4A59-9043-A8694214885E}" destId="{08F23E6D-AEA0-46D8-936A-EB35939790FF}" srcOrd="1" destOrd="0" presId="urn:microsoft.com/office/officeart/2018/2/layout/IconCircleList"/>
    <dgm:cxn modelId="{60BD518D-6A65-44AF-AC91-D5775EE76328}" type="presParOf" srcId="{8B170B1D-0C8E-4A59-9043-A8694214885E}" destId="{D85A5AD7-E6B2-477E-9FFC-EA7A76781986}" srcOrd="2" destOrd="0" presId="urn:microsoft.com/office/officeart/2018/2/layout/IconCircleList"/>
    <dgm:cxn modelId="{EBE3F947-43B9-4F1F-9A3F-B72C920D8719}" type="presParOf" srcId="{8B170B1D-0C8E-4A59-9043-A8694214885E}" destId="{1372A1BC-2BE2-4359-AAF0-04B58091120A}" srcOrd="3" destOrd="0" presId="urn:microsoft.com/office/officeart/2018/2/layout/IconCircleList"/>
    <dgm:cxn modelId="{541DC328-B96D-4B90-B41F-3EB366542293}" type="presParOf" srcId="{F767019C-16F5-44E1-B676-C68CE438D14D}" destId="{5EFA94E8-0C7D-4BF2-BB6E-FB1652DDA86B}" srcOrd="3" destOrd="0" presId="urn:microsoft.com/office/officeart/2018/2/layout/IconCircleList"/>
    <dgm:cxn modelId="{D8BB17B9-69B0-4187-8172-B72819083FDB}" type="presParOf" srcId="{F767019C-16F5-44E1-B676-C68CE438D14D}" destId="{6778E0B8-C0E4-480F-B078-84799D7652E0}" srcOrd="4" destOrd="0" presId="urn:microsoft.com/office/officeart/2018/2/layout/IconCircleList"/>
    <dgm:cxn modelId="{9283E850-C5EF-497F-9339-B564C1E2634C}" type="presParOf" srcId="{6778E0B8-C0E4-480F-B078-84799D7652E0}" destId="{861AC82D-5527-4E01-BE99-47B1ED2211DA}" srcOrd="0" destOrd="0" presId="urn:microsoft.com/office/officeart/2018/2/layout/IconCircleList"/>
    <dgm:cxn modelId="{F1EF14AA-3718-4B7F-BFAE-B5BE87BADD00}" type="presParOf" srcId="{6778E0B8-C0E4-480F-B078-84799D7652E0}" destId="{9CCD99B9-9130-4926-85B9-4B207C7F39A0}" srcOrd="1" destOrd="0" presId="urn:microsoft.com/office/officeart/2018/2/layout/IconCircleList"/>
    <dgm:cxn modelId="{B7832DF5-0B10-40F8-A3B0-2131009477D2}" type="presParOf" srcId="{6778E0B8-C0E4-480F-B078-84799D7652E0}" destId="{A2972178-6459-44F4-B841-8EE6B0DF6BD7}" srcOrd="2" destOrd="0" presId="urn:microsoft.com/office/officeart/2018/2/layout/IconCircleList"/>
    <dgm:cxn modelId="{EE536436-C4F2-4ACE-9811-12508DBC3179}" type="presParOf" srcId="{6778E0B8-C0E4-480F-B078-84799D7652E0}" destId="{D2016B2D-C72F-4874-81F0-7E5DE6BECD35}" srcOrd="3" destOrd="0" presId="urn:microsoft.com/office/officeart/2018/2/layout/IconCircleList"/>
    <dgm:cxn modelId="{AA130D66-5A4A-4E4B-834F-E88C12540284}" type="presParOf" srcId="{F767019C-16F5-44E1-B676-C68CE438D14D}" destId="{E9257C08-C9F2-4B9D-89CE-987D8FB0D199}" srcOrd="5" destOrd="0" presId="urn:microsoft.com/office/officeart/2018/2/layout/IconCircleList"/>
    <dgm:cxn modelId="{C4B02412-C4E8-44F8-A5D6-72C785B06CA4}" type="presParOf" srcId="{F767019C-16F5-44E1-B676-C68CE438D14D}" destId="{E7355E85-4F76-4B6F-98C0-87F460A1B584}" srcOrd="6" destOrd="0" presId="urn:microsoft.com/office/officeart/2018/2/layout/IconCircleList"/>
    <dgm:cxn modelId="{635173A7-075C-4D5E-8AE3-1EEEA9E8AC37}" type="presParOf" srcId="{E7355E85-4F76-4B6F-98C0-87F460A1B584}" destId="{4226B7EA-7FCB-454B-8A7E-12913C83F4DC}" srcOrd="0" destOrd="0" presId="urn:microsoft.com/office/officeart/2018/2/layout/IconCircleList"/>
    <dgm:cxn modelId="{9579AB2B-B692-4161-B719-18E8C7C8FFAB}" type="presParOf" srcId="{E7355E85-4F76-4B6F-98C0-87F460A1B584}" destId="{F3FEDF87-B575-4926-A3EE-A552A7B2E8BB}" srcOrd="1" destOrd="0" presId="urn:microsoft.com/office/officeart/2018/2/layout/IconCircleList"/>
    <dgm:cxn modelId="{7FBB22C8-1AAE-4862-9B02-CE7D2A545335}" type="presParOf" srcId="{E7355E85-4F76-4B6F-98C0-87F460A1B584}" destId="{3F23BF79-BBF5-4967-B6C9-7991E9EC41D2}" srcOrd="2" destOrd="0" presId="urn:microsoft.com/office/officeart/2018/2/layout/IconCircleList"/>
    <dgm:cxn modelId="{511FB6F7-603C-4479-A31E-56B2926B48C9}" type="presParOf" srcId="{E7355E85-4F76-4B6F-98C0-87F460A1B584}" destId="{F9DEA056-EC60-4A58-8624-77240A634587}" srcOrd="3" destOrd="0" presId="urn:microsoft.com/office/officeart/2018/2/layout/IconCircleList"/>
    <dgm:cxn modelId="{72FE4165-C9C9-41EF-BF7A-3E6ECADE0F27}" type="presParOf" srcId="{F767019C-16F5-44E1-B676-C68CE438D14D}" destId="{FC602511-08BB-470A-B4B8-573E032D2D00}" srcOrd="7" destOrd="0" presId="urn:microsoft.com/office/officeart/2018/2/layout/IconCircleList"/>
    <dgm:cxn modelId="{52E8D046-5A6D-4653-B72D-57D6FE359BF7}" type="presParOf" srcId="{F767019C-16F5-44E1-B676-C68CE438D14D}" destId="{A412E44D-48C5-4B0A-921F-1ED45A7F2076}" srcOrd="8" destOrd="0" presId="urn:microsoft.com/office/officeart/2018/2/layout/IconCircleList"/>
    <dgm:cxn modelId="{FD68110F-45E9-4E6B-8816-6A155AB6AF33}" type="presParOf" srcId="{A412E44D-48C5-4B0A-921F-1ED45A7F2076}" destId="{002F0CF4-E840-4BCC-8B98-69E798756E79}" srcOrd="0" destOrd="0" presId="urn:microsoft.com/office/officeart/2018/2/layout/IconCircleList"/>
    <dgm:cxn modelId="{B4414E0B-6F14-47F8-8223-8974372682A6}" type="presParOf" srcId="{A412E44D-48C5-4B0A-921F-1ED45A7F2076}" destId="{EBD57577-F40C-44E7-81A7-E64C5E4CEBA1}" srcOrd="1" destOrd="0" presId="urn:microsoft.com/office/officeart/2018/2/layout/IconCircleList"/>
    <dgm:cxn modelId="{30B910E7-43EC-48E2-BE8F-98FDBB4FA856}" type="presParOf" srcId="{A412E44D-48C5-4B0A-921F-1ED45A7F2076}" destId="{9D484A2E-4B9A-4853-96AF-A70A5885A42B}" srcOrd="2" destOrd="0" presId="urn:microsoft.com/office/officeart/2018/2/layout/IconCircleList"/>
    <dgm:cxn modelId="{59D40FBD-8D52-4448-B7AC-0A6E61458C8A}" type="presParOf" srcId="{A412E44D-48C5-4B0A-921F-1ED45A7F2076}" destId="{E7FE6A67-C5B0-49AA-8BB5-84D0EE6229C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2741F6-63FD-4234-A037-B05E5CB717C6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0F3CE9C-232F-4FE1-A8DF-ED22CF5D5C8A}">
      <dgm:prSet/>
      <dgm:spPr/>
      <dgm:t>
        <a:bodyPr/>
        <a:lstStyle/>
        <a:p>
          <a:r>
            <a:rPr lang="es-ES"/>
            <a:t>La palabra virtual procede del latín medieval </a:t>
          </a:r>
          <a:r>
            <a:rPr lang="es-ES" i="1"/>
            <a:t>virtualis</a:t>
          </a:r>
          <a:r>
            <a:rPr lang="es-ES"/>
            <a:t>, que a su vez deriva de </a:t>
          </a:r>
          <a:r>
            <a:rPr lang="es-ES" b="1"/>
            <a:t>virtus</a:t>
          </a:r>
          <a:r>
            <a:rPr lang="es-ES"/>
            <a:t>: fuerza, potencia. </a:t>
          </a:r>
          <a:endParaRPr lang="en-US"/>
        </a:p>
      </dgm:t>
    </dgm:pt>
    <dgm:pt modelId="{67712650-86A0-419E-BFB6-2A2A9E43C1A3}" type="parTrans" cxnId="{2EBF2AF6-9105-48B7-9308-623FB5F5663F}">
      <dgm:prSet/>
      <dgm:spPr/>
      <dgm:t>
        <a:bodyPr/>
        <a:lstStyle/>
        <a:p>
          <a:endParaRPr lang="en-US"/>
        </a:p>
      </dgm:t>
    </dgm:pt>
    <dgm:pt modelId="{60E84872-41B2-4950-9A42-F8A3078F1356}" type="sibTrans" cxnId="{2EBF2AF6-9105-48B7-9308-623FB5F5663F}">
      <dgm:prSet/>
      <dgm:spPr/>
      <dgm:t>
        <a:bodyPr/>
        <a:lstStyle/>
        <a:p>
          <a:endParaRPr lang="en-US"/>
        </a:p>
      </dgm:t>
    </dgm:pt>
    <dgm:pt modelId="{61554C89-AE33-4F21-8490-F5A15386BCA4}">
      <dgm:prSet/>
      <dgm:spPr/>
      <dgm:t>
        <a:bodyPr/>
        <a:lstStyle/>
        <a:p>
          <a:r>
            <a:rPr lang="es-ES"/>
            <a:t>La virtualización puede definirse como el movimiento inverso a la actualización. Consiste en el paso de lo actual a lo virtual, en una «elevación a la potencia» de la entidad considerada.</a:t>
          </a:r>
          <a:endParaRPr lang="en-US"/>
        </a:p>
      </dgm:t>
    </dgm:pt>
    <dgm:pt modelId="{3F0BE311-979A-4545-BA46-A204C6850EC4}" type="parTrans" cxnId="{DAEDBC5B-3E09-474C-BDC0-0F27F71E9644}">
      <dgm:prSet/>
      <dgm:spPr/>
      <dgm:t>
        <a:bodyPr/>
        <a:lstStyle/>
        <a:p>
          <a:endParaRPr lang="en-US"/>
        </a:p>
      </dgm:t>
    </dgm:pt>
    <dgm:pt modelId="{CC83B43B-DD0A-4325-BEDC-77D1F8A6A164}" type="sibTrans" cxnId="{DAEDBC5B-3E09-474C-BDC0-0F27F71E9644}">
      <dgm:prSet/>
      <dgm:spPr/>
      <dgm:t>
        <a:bodyPr/>
        <a:lstStyle/>
        <a:p>
          <a:endParaRPr lang="en-US"/>
        </a:p>
      </dgm:t>
    </dgm:pt>
    <dgm:pt modelId="{7E6654F3-794D-4898-9FA0-63AA3C32505C}">
      <dgm:prSet/>
      <dgm:spPr/>
      <dgm:t>
        <a:bodyPr/>
        <a:lstStyle/>
        <a:p>
          <a:r>
            <a:rPr lang="es-ES"/>
            <a:t>Es un adjetivo que, en su sentido original, hace referencia a aquello que tiene </a:t>
          </a:r>
          <a:r>
            <a:rPr lang="es-ES" b="1"/>
            <a:t>virtud</a:t>
          </a:r>
          <a:r>
            <a:rPr lang="es-ES"/>
            <a:t> para producir un efecto, pese a que no lo produce de presente. </a:t>
          </a:r>
          <a:endParaRPr lang="en-US"/>
        </a:p>
      </dgm:t>
    </dgm:pt>
    <dgm:pt modelId="{F42D2380-2592-48BA-B7FF-97995DA555DB}" type="parTrans" cxnId="{E73263D6-88FB-467C-A6CA-32231459F014}">
      <dgm:prSet/>
      <dgm:spPr/>
      <dgm:t>
        <a:bodyPr/>
        <a:lstStyle/>
        <a:p>
          <a:endParaRPr lang="en-US"/>
        </a:p>
      </dgm:t>
    </dgm:pt>
    <dgm:pt modelId="{E6EC30A1-CC38-4B0E-AF3C-77752B869DAF}" type="sibTrans" cxnId="{E73263D6-88FB-467C-A6CA-32231459F014}">
      <dgm:prSet/>
      <dgm:spPr/>
      <dgm:t>
        <a:bodyPr/>
        <a:lstStyle/>
        <a:p>
          <a:endParaRPr lang="en-US"/>
        </a:p>
      </dgm:t>
    </dgm:pt>
    <dgm:pt modelId="{651A15AC-2CCC-4049-A0D0-17C0B644CAD7}" type="pres">
      <dgm:prSet presAssocID="{282741F6-63FD-4234-A037-B05E5CB717C6}" presName="root" presStyleCnt="0">
        <dgm:presLayoutVars>
          <dgm:dir/>
          <dgm:resizeHandles val="exact"/>
        </dgm:presLayoutVars>
      </dgm:prSet>
      <dgm:spPr/>
    </dgm:pt>
    <dgm:pt modelId="{07AFA27F-0A42-4E1A-956F-BC871BF26930}" type="pres">
      <dgm:prSet presAssocID="{30F3CE9C-232F-4FE1-A8DF-ED22CF5D5C8A}" presName="compNode" presStyleCnt="0"/>
      <dgm:spPr/>
    </dgm:pt>
    <dgm:pt modelId="{8AED834F-0630-4E77-9508-AD84C7F56D38}" type="pres">
      <dgm:prSet presAssocID="{30F3CE9C-232F-4FE1-A8DF-ED22CF5D5C8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um Set"/>
        </a:ext>
      </dgm:extLst>
    </dgm:pt>
    <dgm:pt modelId="{0D034279-C8D6-4F29-9396-F403EE7BBACA}" type="pres">
      <dgm:prSet presAssocID="{30F3CE9C-232F-4FE1-A8DF-ED22CF5D5C8A}" presName="spaceRect" presStyleCnt="0"/>
      <dgm:spPr/>
    </dgm:pt>
    <dgm:pt modelId="{307B4327-501D-467E-8D6B-177C9147B266}" type="pres">
      <dgm:prSet presAssocID="{30F3CE9C-232F-4FE1-A8DF-ED22CF5D5C8A}" presName="textRect" presStyleLbl="revTx" presStyleIdx="0" presStyleCnt="3">
        <dgm:presLayoutVars>
          <dgm:chMax val="1"/>
          <dgm:chPref val="1"/>
        </dgm:presLayoutVars>
      </dgm:prSet>
      <dgm:spPr/>
    </dgm:pt>
    <dgm:pt modelId="{3EF088F7-60B9-4600-A90B-0AA710AED786}" type="pres">
      <dgm:prSet presAssocID="{60E84872-41B2-4950-9A42-F8A3078F1356}" presName="sibTrans" presStyleCnt="0"/>
      <dgm:spPr/>
    </dgm:pt>
    <dgm:pt modelId="{1C80DC0D-A91C-4F30-ABE7-48769B8685A6}" type="pres">
      <dgm:prSet presAssocID="{61554C89-AE33-4F21-8490-F5A15386BCA4}" presName="compNode" presStyleCnt="0"/>
      <dgm:spPr/>
    </dgm:pt>
    <dgm:pt modelId="{BBEFF7B7-1A61-4A02-BF49-D91E30C02E67}" type="pres">
      <dgm:prSet presAssocID="{61554C89-AE33-4F21-8490-F5A15386BCA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ximize"/>
        </a:ext>
      </dgm:extLst>
    </dgm:pt>
    <dgm:pt modelId="{8B2BE890-DF67-4D07-A1C7-C568F2D07026}" type="pres">
      <dgm:prSet presAssocID="{61554C89-AE33-4F21-8490-F5A15386BCA4}" presName="spaceRect" presStyleCnt="0"/>
      <dgm:spPr/>
    </dgm:pt>
    <dgm:pt modelId="{0D716687-1D9C-4341-A548-444DCBE5EEC2}" type="pres">
      <dgm:prSet presAssocID="{61554C89-AE33-4F21-8490-F5A15386BCA4}" presName="textRect" presStyleLbl="revTx" presStyleIdx="1" presStyleCnt="3">
        <dgm:presLayoutVars>
          <dgm:chMax val="1"/>
          <dgm:chPref val="1"/>
        </dgm:presLayoutVars>
      </dgm:prSet>
      <dgm:spPr/>
    </dgm:pt>
    <dgm:pt modelId="{7DCB52F9-6109-42AD-80FC-074C2D1E8870}" type="pres">
      <dgm:prSet presAssocID="{CC83B43B-DD0A-4325-BEDC-77D1F8A6A164}" presName="sibTrans" presStyleCnt="0"/>
      <dgm:spPr/>
    </dgm:pt>
    <dgm:pt modelId="{FF16D790-4EFA-432E-A446-04540E7C086B}" type="pres">
      <dgm:prSet presAssocID="{7E6654F3-794D-4898-9FA0-63AA3C32505C}" presName="compNode" presStyleCnt="0"/>
      <dgm:spPr/>
    </dgm:pt>
    <dgm:pt modelId="{84B54D21-2B5F-407A-9DC5-DFF5BA81C3E8}" type="pres">
      <dgm:prSet presAssocID="{7E6654F3-794D-4898-9FA0-63AA3C32505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0E43F7EB-2383-42C2-8BEA-D4BCE3703C00}" type="pres">
      <dgm:prSet presAssocID="{7E6654F3-794D-4898-9FA0-63AA3C32505C}" presName="spaceRect" presStyleCnt="0"/>
      <dgm:spPr/>
    </dgm:pt>
    <dgm:pt modelId="{85759330-A70E-456C-8ADA-7C8695D48C0F}" type="pres">
      <dgm:prSet presAssocID="{7E6654F3-794D-4898-9FA0-63AA3C32505C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F0C45D0A-4ED1-4635-8EB2-5001A1D8E488}" type="presOf" srcId="{282741F6-63FD-4234-A037-B05E5CB717C6}" destId="{651A15AC-2CCC-4049-A0D0-17C0B644CAD7}" srcOrd="0" destOrd="0" presId="urn:microsoft.com/office/officeart/2018/2/layout/IconLabelList"/>
    <dgm:cxn modelId="{DAEDBC5B-3E09-474C-BDC0-0F27F71E9644}" srcId="{282741F6-63FD-4234-A037-B05E5CB717C6}" destId="{61554C89-AE33-4F21-8490-F5A15386BCA4}" srcOrd="1" destOrd="0" parTransId="{3F0BE311-979A-4545-BA46-A204C6850EC4}" sibTransId="{CC83B43B-DD0A-4325-BEDC-77D1F8A6A164}"/>
    <dgm:cxn modelId="{1376187C-6A62-42BA-A84C-769BD06A4B75}" type="presOf" srcId="{7E6654F3-794D-4898-9FA0-63AA3C32505C}" destId="{85759330-A70E-456C-8ADA-7C8695D48C0F}" srcOrd="0" destOrd="0" presId="urn:microsoft.com/office/officeart/2018/2/layout/IconLabelList"/>
    <dgm:cxn modelId="{116498B3-5173-4D45-8C0F-01E60AEBA9FE}" type="presOf" srcId="{30F3CE9C-232F-4FE1-A8DF-ED22CF5D5C8A}" destId="{307B4327-501D-467E-8D6B-177C9147B266}" srcOrd="0" destOrd="0" presId="urn:microsoft.com/office/officeart/2018/2/layout/IconLabelList"/>
    <dgm:cxn modelId="{E73263D6-88FB-467C-A6CA-32231459F014}" srcId="{282741F6-63FD-4234-A037-B05E5CB717C6}" destId="{7E6654F3-794D-4898-9FA0-63AA3C32505C}" srcOrd="2" destOrd="0" parTransId="{F42D2380-2592-48BA-B7FF-97995DA555DB}" sibTransId="{E6EC30A1-CC38-4B0E-AF3C-77752B869DAF}"/>
    <dgm:cxn modelId="{DCDAC6E3-A289-4EBB-8024-7725CE9C2437}" type="presOf" srcId="{61554C89-AE33-4F21-8490-F5A15386BCA4}" destId="{0D716687-1D9C-4341-A548-444DCBE5EEC2}" srcOrd="0" destOrd="0" presId="urn:microsoft.com/office/officeart/2018/2/layout/IconLabelList"/>
    <dgm:cxn modelId="{2EBF2AF6-9105-48B7-9308-623FB5F5663F}" srcId="{282741F6-63FD-4234-A037-B05E5CB717C6}" destId="{30F3CE9C-232F-4FE1-A8DF-ED22CF5D5C8A}" srcOrd="0" destOrd="0" parTransId="{67712650-86A0-419E-BFB6-2A2A9E43C1A3}" sibTransId="{60E84872-41B2-4950-9A42-F8A3078F1356}"/>
    <dgm:cxn modelId="{4E03C244-3635-4FCD-9908-2D71E4A8E09C}" type="presParOf" srcId="{651A15AC-2CCC-4049-A0D0-17C0B644CAD7}" destId="{07AFA27F-0A42-4E1A-956F-BC871BF26930}" srcOrd="0" destOrd="0" presId="urn:microsoft.com/office/officeart/2018/2/layout/IconLabelList"/>
    <dgm:cxn modelId="{B878135F-325E-45F1-B33F-978DE0E6D8A9}" type="presParOf" srcId="{07AFA27F-0A42-4E1A-956F-BC871BF26930}" destId="{8AED834F-0630-4E77-9508-AD84C7F56D38}" srcOrd="0" destOrd="0" presId="urn:microsoft.com/office/officeart/2018/2/layout/IconLabelList"/>
    <dgm:cxn modelId="{38E36CFA-9A2B-4861-BCD4-EC3F388486F8}" type="presParOf" srcId="{07AFA27F-0A42-4E1A-956F-BC871BF26930}" destId="{0D034279-C8D6-4F29-9396-F403EE7BBACA}" srcOrd="1" destOrd="0" presId="urn:microsoft.com/office/officeart/2018/2/layout/IconLabelList"/>
    <dgm:cxn modelId="{26B7B7BA-4B46-449D-B533-2AF15CDB2065}" type="presParOf" srcId="{07AFA27F-0A42-4E1A-956F-BC871BF26930}" destId="{307B4327-501D-467E-8D6B-177C9147B266}" srcOrd="2" destOrd="0" presId="urn:microsoft.com/office/officeart/2018/2/layout/IconLabelList"/>
    <dgm:cxn modelId="{B3E74532-CCE9-4B2E-A2BF-5A23EF56E46F}" type="presParOf" srcId="{651A15AC-2CCC-4049-A0D0-17C0B644CAD7}" destId="{3EF088F7-60B9-4600-A90B-0AA710AED786}" srcOrd="1" destOrd="0" presId="urn:microsoft.com/office/officeart/2018/2/layout/IconLabelList"/>
    <dgm:cxn modelId="{C1E66375-C8A3-4A7A-9291-76860D2041C4}" type="presParOf" srcId="{651A15AC-2CCC-4049-A0D0-17C0B644CAD7}" destId="{1C80DC0D-A91C-4F30-ABE7-48769B8685A6}" srcOrd="2" destOrd="0" presId="urn:microsoft.com/office/officeart/2018/2/layout/IconLabelList"/>
    <dgm:cxn modelId="{C45377FF-75D9-4271-AEB4-F49EAA8BA322}" type="presParOf" srcId="{1C80DC0D-A91C-4F30-ABE7-48769B8685A6}" destId="{BBEFF7B7-1A61-4A02-BF49-D91E30C02E67}" srcOrd="0" destOrd="0" presId="urn:microsoft.com/office/officeart/2018/2/layout/IconLabelList"/>
    <dgm:cxn modelId="{A1B30B04-319F-4E43-BEC0-CEE645E50738}" type="presParOf" srcId="{1C80DC0D-A91C-4F30-ABE7-48769B8685A6}" destId="{8B2BE890-DF67-4D07-A1C7-C568F2D07026}" srcOrd="1" destOrd="0" presId="urn:microsoft.com/office/officeart/2018/2/layout/IconLabelList"/>
    <dgm:cxn modelId="{299E02F9-B341-4C05-8AFF-8259854F587F}" type="presParOf" srcId="{1C80DC0D-A91C-4F30-ABE7-48769B8685A6}" destId="{0D716687-1D9C-4341-A548-444DCBE5EEC2}" srcOrd="2" destOrd="0" presId="urn:microsoft.com/office/officeart/2018/2/layout/IconLabelList"/>
    <dgm:cxn modelId="{84B419E8-AB2A-4500-9DE5-B6FC98D355BB}" type="presParOf" srcId="{651A15AC-2CCC-4049-A0D0-17C0B644CAD7}" destId="{7DCB52F9-6109-42AD-80FC-074C2D1E8870}" srcOrd="3" destOrd="0" presId="urn:microsoft.com/office/officeart/2018/2/layout/IconLabelList"/>
    <dgm:cxn modelId="{B2063770-543B-423E-AC51-EC892DAADA7D}" type="presParOf" srcId="{651A15AC-2CCC-4049-A0D0-17C0B644CAD7}" destId="{FF16D790-4EFA-432E-A446-04540E7C086B}" srcOrd="4" destOrd="0" presId="urn:microsoft.com/office/officeart/2018/2/layout/IconLabelList"/>
    <dgm:cxn modelId="{3563FB62-5DCA-4745-97DF-0A93B32AA128}" type="presParOf" srcId="{FF16D790-4EFA-432E-A446-04540E7C086B}" destId="{84B54D21-2B5F-407A-9DC5-DFF5BA81C3E8}" srcOrd="0" destOrd="0" presId="urn:microsoft.com/office/officeart/2018/2/layout/IconLabelList"/>
    <dgm:cxn modelId="{20972808-E0BF-405A-A222-7C357E98AC30}" type="presParOf" srcId="{FF16D790-4EFA-432E-A446-04540E7C086B}" destId="{0E43F7EB-2383-42C2-8BEA-D4BCE3703C00}" srcOrd="1" destOrd="0" presId="urn:microsoft.com/office/officeart/2018/2/layout/IconLabelList"/>
    <dgm:cxn modelId="{AE7395E0-135C-4717-A84C-915370BC3B6B}" type="presParOf" srcId="{FF16D790-4EFA-432E-A446-04540E7C086B}" destId="{85759330-A70E-456C-8ADA-7C8695D48C0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078443-8BB9-4E37-84FF-5DA630131747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A614705-FDB6-4A98-BCEB-D5EDC231B8FA}">
      <dgm:prSet phldrT="[Texto]" custT="1"/>
      <dgm:spPr/>
      <dgm:t>
        <a:bodyPr/>
        <a:lstStyle/>
        <a:p>
          <a:r>
            <a:rPr lang="es-ES" sz="1050" dirty="0"/>
            <a:t>Síncrono y asíncrono</a:t>
          </a:r>
          <a:endParaRPr lang="es-MX" sz="1050" dirty="0"/>
        </a:p>
      </dgm:t>
    </dgm:pt>
    <dgm:pt modelId="{60C3DE8F-EE68-4053-A8E3-616D5CE35270}" type="parTrans" cxnId="{B9624873-4B69-45EE-BFEB-EAE07174489A}">
      <dgm:prSet/>
      <dgm:spPr/>
      <dgm:t>
        <a:bodyPr/>
        <a:lstStyle/>
        <a:p>
          <a:endParaRPr lang="es-MX" sz="2800"/>
        </a:p>
      </dgm:t>
    </dgm:pt>
    <dgm:pt modelId="{4C4894C5-1237-4489-802E-13E25B6692F5}" type="sibTrans" cxnId="{B9624873-4B69-45EE-BFEB-EAE07174489A}">
      <dgm:prSet custT="1"/>
      <dgm:spPr/>
      <dgm:t>
        <a:bodyPr/>
        <a:lstStyle/>
        <a:p>
          <a:endParaRPr lang="es-MX" sz="1000"/>
        </a:p>
      </dgm:t>
    </dgm:pt>
    <dgm:pt modelId="{1649A298-0BC9-4A23-B8AA-0950F14D3E3C}">
      <dgm:prSet phldrT="[Texto]" custT="1"/>
      <dgm:spPr/>
      <dgm:t>
        <a:bodyPr/>
        <a:lstStyle/>
        <a:p>
          <a:r>
            <a:rPr lang="es-ES" sz="1050" dirty="0"/>
            <a:t>contenidos</a:t>
          </a:r>
          <a:endParaRPr lang="es-MX" sz="1050" dirty="0"/>
        </a:p>
      </dgm:t>
    </dgm:pt>
    <dgm:pt modelId="{E7A2343C-ACA1-4312-BBCB-A9C4CC09E9E9}" type="parTrans" cxnId="{427D1602-A290-4B87-829B-AC81D12D0790}">
      <dgm:prSet/>
      <dgm:spPr/>
      <dgm:t>
        <a:bodyPr/>
        <a:lstStyle/>
        <a:p>
          <a:endParaRPr lang="es-MX" sz="2800"/>
        </a:p>
      </dgm:t>
    </dgm:pt>
    <dgm:pt modelId="{4A053E60-7931-4C32-A985-8210F866B32C}" type="sibTrans" cxnId="{427D1602-A290-4B87-829B-AC81D12D0790}">
      <dgm:prSet custT="1"/>
      <dgm:spPr/>
      <dgm:t>
        <a:bodyPr/>
        <a:lstStyle/>
        <a:p>
          <a:endParaRPr lang="es-MX" sz="1000"/>
        </a:p>
      </dgm:t>
    </dgm:pt>
    <dgm:pt modelId="{2C35E337-5193-4B7B-B053-54B1A18837CF}">
      <dgm:prSet phldrT="[Texto]" custT="1"/>
      <dgm:spPr/>
      <dgm:t>
        <a:bodyPr/>
        <a:lstStyle/>
        <a:p>
          <a:r>
            <a:rPr lang="es-ES" sz="1050" dirty="0"/>
            <a:t>Ambientes físicos digitales</a:t>
          </a:r>
          <a:endParaRPr lang="es-MX" sz="1050" dirty="0"/>
        </a:p>
      </dgm:t>
    </dgm:pt>
    <dgm:pt modelId="{163C8BCA-F95D-4820-8E91-3E5A5AAF058F}" type="parTrans" cxnId="{B4379691-B967-48FC-9397-35B81222FC31}">
      <dgm:prSet/>
      <dgm:spPr/>
      <dgm:t>
        <a:bodyPr/>
        <a:lstStyle/>
        <a:p>
          <a:endParaRPr lang="es-MX" sz="2800"/>
        </a:p>
      </dgm:t>
    </dgm:pt>
    <dgm:pt modelId="{A17A9052-0652-4FB4-8FDC-2E436A47C3BA}" type="sibTrans" cxnId="{B4379691-B967-48FC-9397-35B81222FC31}">
      <dgm:prSet custT="1"/>
      <dgm:spPr/>
      <dgm:t>
        <a:bodyPr/>
        <a:lstStyle/>
        <a:p>
          <a:endParaRPr lang="es-MX" sz="1000"/>
        </a:p>
      </dgm:t>
    </dgm:pt>
    <dgm:pt modelId="{941A7820-C68D-45EC-9577-0A25A9BCD326}">
      <dgm:prSet phldrT="[Texto]" custT="1"/>
      <dgm:spPr/>
      <dgm:t>
        <a:bodyPr/>
        <a:lstStyle/>
        <a:p>
          <a:r>
            <a:rPr lang="es-ES" sz="1050" dirty="0"/>
            <a:t>Flexible</a:t>
          </a:r>
          <a:endParaRPr lang="es-MX" sz="1050" dirty="0"/>
        </a:p>
      </dgm:t>
    </dgm:pt>
    <dgm:pt modelId="{7386C695-783B-4F52-AA5A-1EF9CFD50658}" type="parTrans" cxnId="{BCC1A686-8B45-4AF7-9542-EFD0DC850C62}">
      <dgm:prSet/>
      <dgm:spPr/>
      <dgm:t>
        <a:bodyPr/>
        <a:lstStyle/>
        <a:p>
          <a:endParaRPr lang="es-MX" sz="2800"/>
        </a:p>
      </dgm:t>
    </dgm:pt>
    <dgm:pt modelId="{D1930C07-CCD3-4B86-9298-282EB99B09AB}" type="sibTrans" cxnId="{BCC1A686-8B45-4AF7-9542-EFD0DC850C62}">
      <dgm:prSet custT="1"/>
      <dgm:spPr/>
      <dgm:t>
        <a:bodyPr/>
        <a:lstStyle/>
        <a:p>
          <a:endParaRPr lang="es-MX" sz="1000"/>
        </a:p>
      </dgm:t>
    </dgm:pt>
    <dgm:pt modelId="{E3BCA684-A23C-4363-ADA2-5FCC196E027B}">
      <dgm:prSet phldrT="[Texto]" custT="1"/>
      <dgm:spPr/>
      <dgm:t>
        <a:bodyPr/>
        <a:lstStyle/>
        <a:p>
          <a:r>
            <a:rPr lang="es-ES" sz="1050" dirty="0"/>
            <a:t>Accesible</a:t>
          </a:r>
        </a:p>
        <a:p>
          <a:r>
            <a:rPr lang="es-ES" sz="1050" dirty="0"/>
            <a:t>(24X7)</a:t>
          </a:r>
        </a:p>
        <a:p>
          <a:r>
            <a:rPr lang="es-ES" sz="1050" dirty="0"/>
            <a:t>365 días</a:t>
          </a:r>
          <a:endParaRPr lang="es-MX" sz="1050" dirty="0"/>
        </a:p>
      </dgm:t>
    </dgm:pt>
    <dgm:pt modelId="{B9A04E43-2441-447A-9738-5FBC303048B2}" type="parTrans" cxnId="{4EB94DFE-FC08-4F74-93B2-F10960743297}">
      <dgm:prSet/>
      <dgm:spPr/>
      <dgm:t>
        <a:bodyPr/>
        <a:lstStyle/>
        <a:p>
          <a:endParaRPr lang="es-MX" sz="2800"/>
        </a:p>
      </dgm:t>
    </dgm:pt>
    <dgm:pt modelId="{C7D62CC6-47B0-4339-AD35-E6C09CEE9CAF}" type="sibTrans" cxnId="{4EB94DFE-FC08-4F74-93B2-F10960743297}">
      <dgm:prSet custT="1"/>
      <dgm:spPr/>
      <dgm:t>
        <a:bodyPr/>
        <a:lstStyle/>
        <a:p>
          <a:endParaRPr lang="es-MX" sz="1000"/>
        </a:p>
      </dgm:t>
    </dgm:pt>
    <dgm:pt modelId="{2C8606D7-DA4C-48A3-9992-875161224927}">
      <dgm:prSet phldrT="[Texto]" custT="1"/>
      <dgm:spPr/>
      <dgm:t>
        <a:bodyPr/>
        <a:lstStyle/>
        <a:p>
          <a:r>
            <a:rPr lang="es-ES" sz="1050" dirty="0"/>
            <a:t>Interactivo</a:t>
          </a:r>
          <a:endParaRPr lang="es-MX" sz="1050" dirty="0"/>
        </a:p>
      </dgm:t>
    </dgm:pt>
    <dgm:pt modelId="{4110FA35-AD47-4D2D-9E6F-B344CC3A6744}" type="parTrans" cxnId="{6B6E89AC-773C-4124-B9DA-12EA6ABA98C4}">
      <dgm:prSet/>
      <dgm:spPr/>
      <dgm:t>
        <a:bodyPr/>
        <a:lstStyle/>
        <a:p>
          <a:endParaRPr lang="es-MX" sz="2800"/>
        </a:p>
      </dgm:t>
    </dgm:pt>
    <dgm:pt modelId="{69D58FB9-F521-44EA-AF28-5DD376379C6C}" type="sibTrans" cxnId="{6B6E89AC-773C-4124-B9DA-12EA6ABA98C4}">
      <dgm:prSet custT="1"/>
      <dgm:spPr/>
      <dgm:t>
        <a:bodyPr/>
        <a:lstStyle/>
        <a:p>
          <a:endParaRPr lang="es-MX" sz="1000"/>
        </a:p>
      </dgm:t>
    </dgm:pt>
    <dgm:pt modelId="{E9AAA50C-7EFC-45EA-8F57-90EE1B7AE735}">
      <dgm:prSet phldrT="[Texto]" custT="1"/>
      <dgm:spPr/>
      <dgm:t>
        <a:bodyPr/>
        <a:lstStyle/>
        <a:p>
          <a:r>
            <a:rPr lang="es-ES" sz="1050" dirty="0"/>
            <a:t>Multimedia y Multimedios</a:t>
          </a:r>
          <a:endParaRPr lang="es-MX" sz="1050" dirty="0"/>
        </a:p>
      </dgm:t>
    </dgm:pt>
    <dgm:pt modelId="{3B522E48-6F30-4CD9-89F5-777BAAC6BAB1}" type="parTrans" cxnId="{E55F0C21-5DF3-4DC8-9B6B-2ADE794C497B}">
      <dgm:prSet/>
      <dgm:spPr/>
      <dgm:t>
        <a:bodyPr/>
        <a:lstStyle/>
        <a:p>
          <a:endParaRPr lang="es-MX" sz="2800"/>
        </a:p>
      </dgm:t>
    </dgm:pt>
    <dgm:pt modelId="{900FDBA3-73AE-4DD3-A275-BEE89326E4EB}" type="sibTrans" cxnId="{E55F0C21-5DF3-4DC8-9B6B-2ADE794C497B}">
      <dgm:prSet custT="1"/>
      <dgm:spPr/>
      <dgm:t>
        <a:bodyPr/>
        <a:lstStyle/>
        <a:p>
          <a:endParaRPr lang="es-MX" sz="1000"/>
        </a:p>
      </dgm:t>
    </dgm:pt>
    <dgm:pt modelId="{A378EE1C-3948-4D2C-ADB5-254CBBB5530F}">
      <dgm:prSet phldrT="[Texto]" custT="1"/>
      <dgm:spPr/>
      <dgm:t>
        <a:bodyPr/>
        <a:lstStyle/>
        <a:p>
          <a:r>
            <a:rPr lang="es-ES" sz="1050" dirty="0"/>
            <a:t>Didáctica con relación asimétrica</a:t>
          </a:r>
        </a:p>
      </dgm:t>
    </dgm:pt>
    <dgm:pt modelId="{A4AD0DE2-C4D9-4F5D-8FD3-B82CE3C8DE9B}" type="parTrans" cxnId="{8BB13B2F-75FA-4698-9F2C-C3F8F03C1872}">
      <dgm:prSet/>
      <dgm:spPr/>
      <dgm:t>
        <a:bodyPr/>
        <a:lstStyle/>
        <a:p>
          <a:endParaRPr lang="es-MX" sz="2800"/>
        </a:p>
      </dgm:t>
    </dgm:pt>
    <dgm:pt modelId="{1079F6C1-ADB5-4B9E-98BE-C78E4EDEA414}" type="sibTrans" cxnId="{8BB13B2F-75FA-4698-9F2C-C3F8F03C1872}">
      <dgm:prSet custT="1"/>
      <dgm:spPr/>
      <dgm:t>
        <a:bodyPr/>
        <a:lstStyle/>
        <a:p>
          <a:endParaRPr lang="es-MX" sz="1000"/>
        </a:p>
      </dgm:t>
    </dgm:pt>
    <dgm:pt modelId="{61FD04DE-6A7F-4164-93F4-3C727381BD61}">
      <dgm:prSet phldrT="[Texto]" custT="1"/>
      <dgm:spPr/>
      <dgm:t>
        <a:bodyPr/>
        <a:lstStyle/>
        <a:p>
          <a:r>
            <a:rPr lang="es-ES" sz="1050" dirty="0"/>
            <a:t>Recurso y Aplicaciones</a:t>
          </a:r>
        </a:p>
      </dgm:t>
    </dgm:pt>
    <dgm:pt modelId="{492B5019-7DAB-421F-BB47-E3B2F7A4F8D4}" type="parTrans" cxnId="{CB9DBB23-86FC-4B1B-BA99-420CF371FF8D}">
      <dgm:prSet/>
      <dgm:spPr/>
      <dgm:t>
        <a:bodyPr/>
        <a:lstStyle/>
        <a:p>
          <a:endParaRPr lang="es-MX" sz="2800"/>
        </a:p>
      </dgm:t>
    </dgm:pt>
    <dgm:pt modelId="{2D37DC63-7C14-48EF-88DA-E0E0438B08CD}" type="sibTrans" cxnId="{CB9DBB23-86FC-4B1B-BA99-420CF371FF8D}">
      <dgm:prSet custT="1"/>
      <dgm:spPr/>
      <dgm:t>
        <a:bodyPr/>
        <a:lstStyle/>
        <a:p>
          <a:endParaRPr lang="es-MX" sz="1000"/>
        </a:p>
      </dgm:t>
    </dgm:pt>
    <dgm:pt modelId="{83712B5A-E214-4915-BCFD-5E1D69FADFD2}">
      <dgm:prSet phldrT="[Texto]" custT="1"/>
      <dgm:spPr/>
      <dgm:t>
        <a:bodyPr/>
        <a:lstStyle/>
        <a:p>
          <a:r>
            <a:rPr lang="es-ES" sz="1050" dirty="0"/>
            <a:t>Autoaprendizaje</a:t>
          </a:r>
        </a:p>
      </dgm:t>
    </dgm:pt>
    <dgm:pt modelId="{5E7D4EF1-9071-43C7-91F2-4114064B43A8}" type="parTrans" cxnId="{6A5F2770-F0C0-494C-8DD7-FA91CA758382}">
      <dgm:prSet/>
      <dgm:spPr/>
      <dgm:t>
        <a:bodyPr/>
        <a:lstStyle/>
        <a:p>
          <a:endParaRPr lang="es-MX" sz="2800"/>
        </a:p>
      </dgm:t>
    </dgm:pt>
    <dgm:pt modelId="{0D5E341E-8913-41B9-91FE-FDB6148FEA97}" type="sibTrans" cxnId="{6A5F2770-F0C0-494C-8DD7-FA91CA758382}">
      <dgm:prSet custT="1"/>
      <dgm:spPr/>
      <dgm:t>
        <a:bodyPr/>
        <a:lstStyle/>
        <a:p>
          <a:endParaRPr lang="es-MX" sz="1000"/>
        </a:p>
      </dgm:t>
    </dgm:pt>
    <dgm:pt modelId="{AC1B46A2-FBE9-4344-8100-8B78B6764156}" type="pres">
      <dgm:prSet presAssocID="{2B078443-8BB9-4E37-84FF-5DA630131747}" presName="cycle" presStyleCnt="0">
        <dgm:presLayoutVars>
          <dgm:dir/>
          <dgm:resizeHandles val="exact"/>
        </dgm:presLayoutVars>
      </dgm:prSet>
      <dgm:spPr/>
    </dgm:pt>
    <dgm:pt modelId="{762AEE72-434F-48A0-A558-86C87D86F2DA}" type="pres">
      <dgm:prSet presAssocID="{7A614705-FDB6-4A98-BCEB-D5EDC231B8FA}" presName="node" presStyleLbl="node1" presStyleIdx="0" presStyleCnt="10">
        <dgm:presLayoutVars>
          <dgm:bulletEnabled val="1"/>
        </dgm:presLayoutVars>
      </dgm:prSet>
      <dgm:spPr/>
    </dgm:pt>
    <dgm:pt modelId="{780AFA0E-FD2F-40FF-BD85-E4E0A99E933C}" type="pres">
      <dgm:prSet presAssocID="{4C4894C5-1237-4489-802E-13E25B6692F5}" presName="sibTrans" presStyleLbl="sibTrans2D1" presStyleIdx="0" presStyleCnt="10"/>
      <dgm:spPr/>
    </dgm:pt>
    <dgm:pt modelId="{10D073D7-EB85-4F8C-A635-7E75255461DB}" type="pres">
      <dgm:prSet presAssocID="{4C4894C5-1237-4489-802E-13E25B6692F5}" presName="connectorText" presStyleLbl="sibTrans2D1" presStyleIdx="0" presStyleCnt="10"/>
      <dgm:spPr/>
    </dgm:pt>
    <dgm:pt modelId="{CE78EA12-44FE-4240-96DB-96D8DBFFD3FB}" type="pres">
      <dgm:prSet presAssocID="{1649A298-0BC9-4A23-B8AA-0950F14D3E3C}" presName="node" presStyleLbl="node1" presStyleIdx="1" presStyleCnt="10">
        <dgm:presLayoutVars>
          <dgm:bulletEnabled val="1"/>
        </dgm:presLayoutVars>
      </dgm:prSet>
      <dgm:spPr/>
    </dgm:pt>
    <dgm:pt modelId="{7E0DCCA7-EC20-4ACA-AA0A-C6EF537E006C}" type="pres">
      <dgm:prSet presAssocID="{4A053E60-7931-4C32-A985-8210F866B32C}" presName="sibTrans" presStyleLbl="sibTrans2D1" presStyleIdx="1" presStyleCnt="10"/>
      <dgm:spPr/>
    </dgm:pt>
    <dgm:pt modelId="{9BAD1BFA-3B74-457B-811C-23761915BB97}" type="pres">
      <dgm:prSet presAssocID="{4A053E60-7931-4C32-A985-8210F866B32C}" presName="connectorText" presStyleLbl="sibTrans2D1" presStyleIdx="1" presStyleCnt="10"/>
      <dgm:spPr/>
    </dgm:pt>
    <dgm:pt modelId="{E2A73686-5397-4316-B416-373C7E7AC03B}" type="pres">
      <dgm:prSet presAssocID="{2C35E337-5193-4B7B-B053-54B1A18837CF}" presName="node" presStyleLbl="node1" presStyleIdx="2" presStyleCnt="10">
        <dgm:presLayoutVars>
          <dgm:bulletEnabled val="1"/>
        </dgm:presLayoutVars>
      </dgm:prSet>
      <dgm:spPr/>
    </dgm:pt>
    <dgm:pt modelId="{7FD22152-6F33-410D-866E-6ECC5718AAE3}" type="pres">
      <dgm:prSet presAssocID="{A17A9052-0652-4FB4-8FDC-2E436A47C3BA}" presName="sibTrans" presStyleLbl="sibTrans2D1" presStyleIdx="2" presStyleCnt="10"/>
      <dgm:spPr/>
    </dgm:pt>
    <dgm:pt modelId="{E2E33E2F-42C7-42F4-B685-810216E0B511}" type="pres">
      <dgm:prSet presAssocID="{A17A9052-0652-4FB4-8FDC-2E436A47C3BA}" presName="connectorText" presStyleLbl="sibTrans2D1" presStyleIdx="2" presStyleCnt="10"/>
      <dgm:spPr/>
    </dgm:pt>
    <dgm:pt modelId="{66C3AE7C-A393-4342-82EB-4AC5DC781260}" type="pres">
      <dgm:prSet presAssocID="{941A7820-C68D-45EC-9577-0A25A9BCD326}" presName="node" presStyleLbl="node1" presStyleIdx="3" presStyleCnt="10">
        <dgm:presLayoutVars>
          <dgm:bulletEnabled val="1"/>
        </dgm:presLayoutVars>
      </dgm:prSet>
      <dgm:spPr/>
    </dgm:pt>
    <dgm:pt modelId="{D8EF1375-1B17-4CAE-8982-3EC0B3D4FD43}" type="pres">
      <dgm:prSet presAssocID="{D1930C07-CCD3-4B86-9298-282EB99B09AB}" presName="sibTrans" presStyleLbl="sibTrans2D1" presStyleIdx="3" presStyleCnt="10"/>
      <dgm:spPr/>
    </dgm:pt>
    <dgm:pt modelId="{E2ABFF0E-2855-4DA1-83F0-6BD0792AA61E}" type="pres">
      <dgm:prSet presAssocID="{D1930C07-CCD3-4B86-9298-282EB99B09AB}" presName="connectorText" presStyleLbl="sibTrans2D1" presStyleIdx="3" presStyleCnt="10"/>
      <dgm:spPr/>
    </dgm:pt>
    <dgm:pt modelId="{D4080A41-62BA-4B84-83BD-DC8278949958}" type="pres">
      <dgm:prSet presAssocID="{E3BCA684-A23C-4363-ADA2-5FCC196E027B}" presName="node" presStyleLbl="node1" presStyleIdx="4" presStyleCnt="10">
        <dgm:presLayoutVars>
          <dgm:bulletEnabled val="1"/>
        </dgm:presLayoutVars>
      </dgm:prSet>
      <dgm:spPr/>
    </dgm:pt>
    <dgm:pt modelId="{FFE60D81-4EA3-4535-AAA7-D2C0C4C640BD}" type="pres">
      <dgm:prSet presAssocID="{C7D62CC6-47B0-4339-AD35-E6C09CEE9CAF}" presName="sibTrans" presStyleLbl="sibTrans2D1" presStyleIdx="4" presStyleCnt="10"/>
      <dgm:spPr/>
    </dgm:pt>
    <dgm:pt modelId="{FC1EBE62-B0CC-4E25-BD5E-390B93922CE5}" type="pres">
      <dgm:prSet presAssocID="{C7D62CC6-47B0-4339-AD35-E6C09CEE9CAF}" presName="connectorText" presStyleLbl="sibTrans2D1" presStyleIdx="4" presStyleCnt="10"/>
      <dgm:spPr/>
    </dgm:pt>
    <dgm:pt modelId="{08407F86-B12A-42A4-ADAB-914521795297}" type="pres">
      <dgm:prSet presAssocID="{2C8606D7-DA4C-48A3-9992-875161224927}" presName="node" presStyleLbl="node1" presStyleIdx="5" presStyleCnt="10">
        <dgm:presLayoutVars>
          <dgm:bulletEnabled val="1"/>
        </dgm:presLayoutVars>
      </dgm:prSet>
      <dgm:spPr/>
    </dgm:pt>
    <dgm:pt modelId="{EF3B73F5-50F1-46EE-B3C7-51EC49D3459C}" type="pres">
      <dgm:prSet presAssocID="{69D58FB9-F521-44EA-AF28-5DD376379C6C}" presName="sibTrans" presStyleLbl="sibTrans2D1" presStyleIdx="5" presStyleCnt="10"/>
      <dgm:spPr/>
    </dgm:pt>
    <dgm:pt modelId="{4C60F6CA-3875-4674-AC79-E846A8F53335}" type="pres">
      <dgm:prSet presAssocID="{69D58FB9-F521-44EA-AF28-5DD376379C6C}" presName="connectorText" presStyleLbl="sibTrans2D1" presStyleIdx="5" presStyleCnt="10"/>
      <dgm:spPr/>
    </dgm:pt>
    <dgm:pt modelId="{0E96AF4E-AF79-4791-AC78-C62FCB8452A0}" type="pres">
      <dgm:prSet presAssocID="{E9AAA50C-7EFC-45EA-8F57-90EE1B7AE735}" presName="node" presStyleLbl="node1" presStyleIdx="6" presStyleCnt="10">
        <dgm:presLayoutVars>
          <dgm:bulletEnabled val="1"/>
        </dgm:presLayoutVars>
      </dgm:prSet>
      <dgm:spPr/>
    </dgm:pt>
    <dgm:pt modelId="{67F22664-1E57-4244-8094-40511D753999}" type="pres">
      <dgm:prSet presAssocID="{900FDBA3-73AE-4DD3-A275-BEE89326E4EB}" presName="sibTrans" presStyleLbl="sibTrans2D1" presStyleIdx="6" presStyleCnt="10"/>
      <dgm:spPr/>
    </dgm:pt>
    <dgm:pt modelId="{2ABCC6B8-EFFC-457C-961A-3349A331BB41}" type="pres">
      <dgm:prSet presAssocID="{900FDBA3-73AE-4DD3-A275-BEE89326E4EB}" presName="connectorText" presStyleLbl="sibTrans2D1" presStyleIdx="6" presStyleCnt="10"/>
      <dgm:spPr/>
    </dgm:pt>
    <dgm:pt modelId="{73240091-132E-47A6-B19C-ECA196D201BA}" type="pres">
      <dgm:prSet presAssocID="{A378EE1C-3948-4D2C-ADB5-254CBBB5530F}" presName="node" presStyleLbl="node1" presStyleIdx="7" presStyleCnt="10">
        <dgm:presLayoutVars>
          <dgm:bulletEnabled val="1"/>
        </dgm:presLayoutVars>
      </dgm:prSet>
      <dgm:spPr/>
    </dgm:pt>
    <dgm:pt modelId="{F831F024-F0E8-4718-9D6E-96D256FBF3D8}" type="pres">
      <dgm:prSet presAssocID="{1079F6C1-ADB5-4B9E-98BE-C78E4EDEA414}" presName="sibTrans" presStyleLbl="sibTrans2D1" presStyleIdx="7" presStyleCnt="10"/>
      <dgm:spPr/>
    </dgm:pt>
    <dgm:pt modelId="{95EE7B3D-A747-40C8-97FD-CE2AFE2B7A41}" type="pres">
      <dgm:prSet presAssocID="{1079F6C1-ADB5-4B9E-98BE-C78E4EDEA414}" presName="connectorText" presStyleLbl="sibTrans2D1" presStyleIdx="7" presStyleCnt="10"/>
      <dgm:spPr/>
    </dgm:pt>
    <dgm:pt modelId="{4B33748D-17A2-419D-8F74-6C058D0AEE00}" type="pres">
      <dgm:prSet presAssocID="{61FD04DE-6A7F-4164-93F4-3C727381BD61}" presName="node" presStyleLbl="node1" presStyleIdx="8" presStyleCnt="10">
        <dgm:presLayoutVars>
          <dgm:bulletEnabled val="1"/>
        </dgm:presLayoutVars>
      </dgm:prSet>
      <dgm:spPr/>
    </dgm:pt>
    <dgm:pt modelId="{CE8AFDC5-71FA-4C62-9055-64234D256C43}" type="pres">
      <dgm:prSet presAssocID="{2D37DC63-7C14-48EF-88DA-E0E0438B08CD}" presName="sibTrans" presStyleLbl="sibTrans2D1" presStyleIdx="8" presStyleCnt="10"/>
      <dgm:spPr/>
    </dgm:pt>
    <dgm:pt modelId="{2D06D7B9-C8D8-444F-ACD5-E7E965ACBFD9}" type="pres">
      <dgm:prSet presAssocID="{2D37DC63-7C14-48EF-88DA-E0E0438B08CD}" presName="connectorText" presStyleLbl="sibTrans2D1" presStyleIdx="8" presStyleCnt="10"/>
      <dgm:spPr/>
    </dgm:pt>
    <dgm:pt modelId="{06BDC1A3-96E4-4BC4-BCAB-57073C22522C}" type="pres">
      <dgm:prSet presAssocID="{83712B5A-E214-4915-BCFD-5E1D69FADFD2}" presName="node" presStyleLbl="node1" presStyleIdx="9" presStyleCnt="10">
        <dgm:presLayoutVars>
          <dgm:bulletEnabled val="1"/>
        </dgm:presLayoutVars>
      </dgm:prSet>
      <dgm:spPr/>
    </dgm:pt>
    <dgm:pt modelId="{0B9260FF-3F31-473F-BDF2-9D29CDF3E009}" type="pres">
      <dgm:prSet presAssocID="{0D5E341E-8913-41B9-91FE-FDB6148FEA97}" presName="sibTrans" presStyleLbl="sibTrans2D1" presStyleIdx="9" presStyleCnt="10"/>
      <dgm:spPr/>
    </dgm:pt>
    <dgm:pt modelId="{8B3B1C25-E683-460D-96FB-7890FA3E03CF}" type="pres">
      <dgm:prSet presAssocID="{0D5E341E-8913-41B9-91FE-FDB6148FEA97}" presName="connectorText" presStyleLbl="sibTrans2D1" presStyleIdx="9" presStyleCnt="10"/>
      <dgm:spPr/>
    </dgm:pt>
  </dgm:ptLst>
  <dgm:cxnLst>
    <dgm:cxn modelId="{8C805B01-6462-47CD-A66D-8F50B288257B}" type="presOf" srcId="{E9AAA50C-7EFC-45EA-8F57-90EE1B7AE735}" destId="{0E96AF4E-AF79-4791-AC78-C62FCB8452A0}" srcOrd="0" destOrd="0" presId="urn:microsoft.com/office/officeart/2005/8/layout/cycle2"/>
    <dgm:cxn modelId="{427D1602-A290-4B87-829B-AC81D12D0790}" srcId="{2B078443-8BB9-4E37-84FF-5DA630131747}" destId="{1649A298-0BC9-4A23-B8AA-0950F14D3E3C}" srcOrd="1" destOrd="0" parTransId="{E7A2343C-ACA1-4312-BBCB-A9C4CC09E9E9}" sibTransId="{4A053E60-7931-4C32-A985-8210F866B32C}"/>
    <dgm:cxn modelId="{D33A1D09-E5EC-4906-8EB3-DD6220516195}" type="presOf" srcId="{2D37DC63-7C14-48EF-88DA-E0E0438B08CD}" destId="{CE8AFDC5-71FA-4C62-9055-64234D256C43}" srcOrd="0" destOrd="0" presId="urn:microsoft.com/office/officeart/2005/8/layout/cycle2"/>
    <dgm:cxn modelId="{9B1DC510-8F55-4CB6-8EB2-D127ED457183}" type="presOf" srcId="{E3BCA684-A23C-4363-ADA2-5FCC196E027B}" destId="{D4080A41-62BA-4B84-83BD-DC8278949958}" srcOrd="0" destOrd="0" presId="urn:microsoft.com/office/officeart/2005/8/layout/cycle2"/>
    <dgm:cxn modelId="{BF830B13-DF30-4EF4-B95C-D42C98A2DA34}" type="presOf" srcId="{0D5E341E-8913-41B9-91FE-FDB6148FEA97}" destId="{0B9260FF-3F31-473F-BDF2-9D29CDF3E009}" srcOrd="0" destOrd="0" presId="urn:microsoft.com/office/officeart/2005/8/layout/cycle2"/>
    <dgm:cxn modelId="{09E8FD14-20BB-489A-8089-31B7AABCC6DD}" type="presOf" srcId="{D1930C07-CCD3-4B86-9298-282EB99B09AB}" destId="{D8EF1375-1B17-4CAE-8982-3EC0B3D4FD43}" srcOrd="0" destOrd="0" presId="urn:microsoft.com/office/officeart/2005/8/layout/cycle2"/>
    <dgm:cxn modelId="{534D6F19-1A97-462E-8018-E332267CF32A}" type="presOf" srcId="{61FD04DE-6A7F-4164-93F4-3C727381BD61}" destId="{4B33748D-17A2-419D-8F74-6C058D0AEE00}" srcOrd="0" destOrd="0" presId="urn:microsoft.com/office/officeart/2005/8/layout/cycle2"/>
    <dgm:cxn modelId="{1CA7EA1A-AF71-4565-94FD-C30EE8080535}" type="presOf" srcId="{2D37DC63-7C14-48EF-88DA-E0E0438B08CD}" destId="{2D06D7B9-C8D8-444F-ACD5-E7E965ACBFD9}" srcOrd="1" destOrd="0" presId="urn:microsoft.com/office/officeart/2005/8/layout/cycle2"/>
    <dgm:cxn modelId="{E55F0C21-5DF3-4DC8-9B6B-2ADE794C497B}" srcId="{2B078443-8BB9-4E37-84FF-5DA630131747}" destId="{E9AAA50C-7EFC-45EA-8F57-90EE1B7AE735}" srcOrd="6" destOrd="0" parTransId="{3B522E48-6F30-4CD9-89F5-777BAAC6BAB1}" sibTransId="{900FDBA3-73AE-4DD3-A275-BEE89326E4EB}"/>
    <dgm:cxn modelId="{3B747C21-2673-4AF4-9061-FDA388E76C84}" type="presOf" srcId="{69D58FB9-F521-44EA-AF28-5DD376379C6C}" destId="{EF3B73F5-50F1-46EE-B3C7-51EC49D3459C}" srcOrd="0" destOrd="0" presId="urn:microsoft.com/office/officeart/2005/8/layout/cycle2"/>
    <dgm:cxn modelId="{CB9DBB23-86FC-4B1B-BA99-420CF371FF8D}" srcId="{2B078443-8BB9-4E37-84FF-5DA630131747}" destId="{61FD04DE-6A7F-4164-93F4-3C727381BD61}" srcOrd="8" destOrd="0" parTransId="{492B5019-7DAB-421F-BB47-E3B2F7A4F8D4}" sibTransId="{2D37DC63-7C14-48EF-88DA-E0E0438B08CD}"/>
    <dgm:cxn modelId="{8BB13B2F-75FA-4698-9F2C-C3F8F03C1872}" srcId="{2B078443-8BB9-4E37-84FF-5DA630131747}" destId="{A378EE1C-3948-4D2C-ADB5-254CBBB5530F}" srcOrd="7" destOrd="0" parTransId="{A4AD0DE2-C4D9-4F5D-8FD3-B82CE3C8DE9B}" sibTransId="{1079F6C1-ADB5-4B9E-98BE-C78E4EDEA414}"/>
    <dgm:cxn modelId="{ED771B3B-8C9D-4426-9E97-AB56BF88C336}" type="presOf" srcId="{69D58FB9-F521-44EA-AF28-5DD376379C6C}" destId="{4C60F6CA-3875-4674-AC79-E846A8F53335}" srcOrd="1" destOrd="0" presId="urn:microsoft.com/office/officeart/2005/8/layout/cycle2"/>
    <dgm:cxn modelId="{97191D3D-C545-40D5-9DB4-E6152FA9FF42}" type="presOf" srcId="{83712B5A-E214-4915-BCFD-5E1D69FADFD2}" destId="{06BDC1A3-96E4-4BC4-BCAB-57073C22522C}" srcOrd="0" destOrd="0" presId="urn:microsoft.com/office/officeart/2005/8/layout/cycle2"/>
    <dgm:cxn modelId="{9CF67147-6127-4A25-AD5A-C8877BA65D7A}" type="presOf" srcId="{4C4894C5-1237-4489-802E-13E25B6692F5}" destId="{10D073D7-EB85-4F8C-A635-7E75255461DB}" srcOrd="1" destOrd="0" presId="urn:microsoft.com/office/officeart/2005/8/layout/cycle2"/>
    <dgm:cxn modelId="{7848EE47-30C1-467A-A2DA-1A8D08D6DDE0}" type="presOf" srcId="{1649A298-0BC9-4A23-B8AA-0950F14D3E3C}" destId="{CE78EA12-44FE-4240-96DB-96D8DBFFD3FB}" srcOrd="0" destOrd="0" presId="urn:microsoft.com/office/officeart/2005/8/layout/cycle2"/>
    <dgm:cxn modelId="{1859AE48-ED39-437C-A79C-66F1446F6697}" type="presOf" srcId="{941A7820-C68D-45EC-9577-0A25A9BCD326}" destId="{66C3AE7C-A393-4342-82EB-4AC5DC781260}" srcOrd="0" destOrd="0" presId="urn:microsoft.com/office/officeart/2005/8/layout/cycle2"/>
    <dgm:cxn modelId="{747A3C4C-8529-488A-BD3A-673E2E0D6A59}" type="presOf" srcId="{2B078443-8BB9-4E37-84FF-5DA630131747}" destId="{AC1B46A2-FBE9-4344-8100-8B78B6764156}" srcOrd="0" destOrd="0" presId="urn:microsoft.com/office/officeart/2005/8/layout/cycle2"/>
    <dgm:cxn modelId="{6A5F2770-F0C0-494C-8DD7-FA91CA758382}" srcId="{2B078443-8BB9-4E37-84FF-5DA630131747}" destId="{83712B5A-E214-4915-BCFD-5E1D69FADFD2}" srcOrd="9" destOrd="0" parTransId="{5E7D4EF1-9071-43C7-91F2-4114064B43A8}" sibTransId="{0D5E341E-8913-41B9-91FE-FDB6148FEA97}"/>
    <dgm:cxn modelId="{B9624873-4B69-45EE-BFEB-EAE07174489A}" srcId="{2B078443-8BB9-4E37-84FF-5DA630131747}" destId="{7A614705-FDB6-4A98-BCEB-D5EDC231B8FA}" srcOrd="0" destOrd="0" parTransId="{60C3DE8F-EE68-4053-A8E3-616D5CE35270}" sibTransId="{4C4894C5-1237-4489-802E-13E25B6692F5}"/>
    <dgm:cxn modelId="{BCC1A686-8B45-4AF7-9542-EFD0DC850C62}" srcId="{2B078443-8BB9-4E37-84FF-5DA630131747}" destId="{941A7820-C68D-45EC-9577-0A25A9BCD326}" srcOrd="3" destOrd="0" parTransId="{7386C695-783B-4F52-AA5A-1EF9CFD50658}" sibTransId="{D1930C07-CCD3-4B86-9298-282EB99B09AB}"/>
    <dgm:cxn modelId="{37E96D87-D1B9-495B-9DA6-3DE4B0FAA40A}" type="presOf" srcId="{D1930C07-CCD3-4B86-9298-282EB99B09AB}" destId="{E2ABFF0E-2855-4DA1-83F0-6BD0792AA61E}" srcOrd="1" destOrd="0" presId="urn:microsoft.com/office/officeart/2005/8/layout/cycle2"/>
    <dgm:cxn modelId="{DF44E287-757D-404D-AF51-DCED6F02587A}" type="presOf" srcId="{4A053E60-7931-4C32-A985-8210F866B32C}" destId="{9BAD1BFA-3B74-457B-811C-23761915BB97}" srcOrd="1" destOrd="0" presId="urn:microsoft.com/office/officeart/2005/8/layout/cycle2"/>
    <dgm:cxn modelId="{3494FD8F-19E4-488C-A70F-82CD5285896D}" type="presOf" srcId="{C7D62CC6-47B0-4339-AD35-E6C09CEE9CAF}" destId="{FC1EBE62-B0CC-4E25-BD5E-390B93922CE5}" srcOrd="1" destOrd="0" presId="urn:microsoft.com/office/officeart/2005/8/layout/cycle2"/>
    <dgm:cxn modelId="{B4379691-B967-48FC-9397-35B81222FC31}" srcId="{2B078443-8BB9-4E37-84FF-5DA630131747}" destId="{2C35E337-5193-4B7B-B053-54B1A18837CF}" srcOrd="2" destOrd="0" parTransId="{163C8BCA-F95D-4820-8E91-3E5A5AAF058F}" sibTransId="{A17A9052-0652-4FB4-8FDC-2E436A47C3BA}"/>
    <dgm:cxn modelId="{FA47E794-2602-424F-821F-DBB53C11AEEB}" type="presOf" srcId="{4A053E60-7931-4C32-A985-8210F866B32C}" destId="{7E0DCCA7-EC20-4ACA-AA0A-C6EF537E006C}" srcOrd="0" destOrd="0" presId="urn:microsoft.com/office/officeart/2005/8/layout/cycle2"/>
    <dgm:cxn modelId="{BBE92997-6F5B-4413-8562-D7E8C7FFCA07}" type="presOf" srcId="{7A614705-FDB6-4A98-BCEB-D5EDC231B8FA}" destId="{762AEE72-434F-48A0-A558-86C87D86F2DA}" srcOrd="0" destOrd="0" presId="urn:microsoft.com/office/officeart/2005/8/layout/cycle2"/>
    <dgm:cxn modelId="{3B6A64A0-B099-410A-A5E1-8F3F0F47639B}" type="presOf" srcId="{0D5E341E-8913-41B9-91FE-FDB6148FEA97}" destId="{8B3B1C25-E683-460D-96FB-7890FA3E03CF}" srcOrd="1" destOrd="0" presId="urn:microsoft.com/office/officeart/2005/8/layout/cycle2"/>
    <dgm:cxn modelId="{6B6E89AC-773C-4124-B9DA-12EA6ABA98C4}" srcId="{2B078443-8BB9-4E37-84FF-5DA630131747}" destId="{2C8606D7-DA4C-48A3-9992-875161224927}" srcOrd="5" destOrd="0" parTransId="{4110FA35-AD47-4D2D-9E6F-B344CC3A6744}" sibTransId="{69D58FB9-F521-44EA-AF28-5DD376379C6C}"/>
    <dgm:cxn modelId="{5CA071B2-53B4-4CDA-9414-CF54A2C194F6}" type="presOf" srcId="{A17A9052-0652-4FB4-8FDC-2E436A47C3BA}" destId="{E2E33E2F-42C7-42F4-B685-810216E0B511}" srcOrd="1" destOrd="0" presId="urn:microsoft.com/office/officeart/2005/8/layout/cycle2"/>
    <dgm:cxn modelId="{3D060DB7-BBE3-4D86-983D-935CDAA3BABE}" type="presOf" srcId="{1079F6C1-ADB5-4B9E-98BE-C78E4EDEA414}" destId="{F831F024-F0E8-4718-9D6E-96D256FBF3D8}" srcOrd="0" destOrd="0" presId="urn:microsoft.com/office/officeart/2005/8/layout/cycle2"/>
    <dgm:cxn modelId="{331B4EC1-7530-44CB-B5E4-6FFFD3634D4A}" type="presOf" srcId="{A17A9052-0652-4FB4-8FDC-2E436A47C3BA}" destId="{7FD22152-6F33-410D-866E-6ECC5718AAE3}" srcOrd="0" destOrd="0" presId="urn:microsoft.com/office/officeart/2005/8/layout/cycle2"/>
    <dgm:cxn modelId="{F343ACCB-BF0E-44D2-998A-7B6607721B0B}" type="presOf" srcId="{1079F6C1-ADB5-4B9E-98BE-C78E4EDEA414}" destId="{95EE7B3D-A747-40C8-97FD-CE2AFE2B7A41}" srcOrd="1" destOrd="0" presId="urn:microsoft.com/office/officeart/2005/8/layout/cycle2"/>
    <dgm:cxn modelId="{0B5A1CD0-7243-4C1A-B6AD-AD1833722D52}" type="presOf" srcId="{2C8606D7-DA4C-48A3-9992-875161224927}" destId="{08407F86-B12A-42A4-ADAB-914521795297}" srcOrd="0" destOrd="0" presId="urn:microsoft.com/office/officeart/2005/8/layout/cycle2"/>
    <dgm:cxn modelId="{A12462DC-CE6C-4F7D-B283-6827B6F63157}" type="presOf" srcId="{4C4894C5-1237-4489-802E-13E25B6692F5}" destId="{780AFA0E-FD2F-40FF-BD85-E4E0A99E933C}" srcOrd="0" destOrd="0" presId="urn:microsoft.com/office/officeart/2005/8/layout/cycle2"/>
    <dgm:cxn modelId="{FDB194E0-BE83-4C5B-B6A1-AB9CE955E398}" type="presOf" srcId="{C7D62CC6-47B0-4339-AD35-E6C09CEE9CAF}" destId="{FFE60D81-4EA3-4535-AAA7-D2C0C4C640BD}" srcOrd="0" destOrd="0" presId="urn:microsoft.com/office/officeart/2005/8/layout/cycle2"/>
    <dgm:cxn modelId="{E95F68E2-B198-4BF3-A934-70279A969555}" type="presOf" srcId="{900FDBA3-73AE-4DD3-A275-BEE89326E4EB}" destId="{67F22664-1E57-4244-8094-40511D753999}" srcOrd="0" destOrd="0" presId="urn:microsoft.com/office/officeart/2005/8/layout/cycle2"/>
    <dgm:cxn modelId="{2DE12EEA-CFC8-4FCC-BDA7-40AB0E3471CD}" type="presOf" srcId="{900FDBA3-73AE-4DD3-A275-BEE89326E4EB}" destId="{2ABCC6B8-EFFC-457C-961A-3349A331BB41}" srcOrd="1" destOrd="0" presId="urn:microsoft.com/office/officeart/2005/8/layout/cycle2"/>
    <dgm:cxn modelId="{33CB35F5-4938-4A5B-80EB-AEABF1868C14}" type="presOf" srcId="{A378EE1C-3948-4D2C-ADB5-254CBBB5530F}" destId="{73240091-132E-47A6-B19C-ECA196D201BA}" srcOrd="0" destOrd="0" presId="urn:microsoft.com/office/officeart/2005/8/layout/cycle2"/>
    <dgm:cxn modelId="{694E38F6-1F3F-43F2-AC84-7A875B48945E}" type="presOf" srcId="{2C35E337-5193-4B7B-B053-54B1A18837CF}" destId="{E2A73686-5397-4316-B416-373C7E7AC03B}" srcOrd="0" destOrd="0" presId="urn:microsoft.com/office/officeart/2005/8/layout/cycle2"/>
    <dgm:cxn modelId="{4EB94DFE-FC08-4F74-93B2-F10960743297}" srcId="{2B078443-8BB9-4E37-84FF-5DA630131747}" destId="{E3BCA684-A23C-4363-ADA2-5FCC196E027B}" srcOrd="4" destOrd="0" parTransId="{B9A04E43-2441-447A-9738-5FBC303048B2}" sibTransId="{C7D62CC6-47B0-4339-AD35-E6C09CEE9CAF}"/>
    <dgm:cxn modelId="{05B81378-492D-419F-814D-8F415634D13A}" type="presParOf" srcId="{AC1B46A2-FBE9-4344-8100-8B78B6764156}" destId="{762AEE72-434F-48A0-A558-86C87D86F2DA}" srcOrd="0" destOrd="0" presId="urn:microsoft.com/office/officeart/2005/8/layout/cycle2"/>
    <dgm:cxn modelId="{C6A128EC-D166-4A8E-AF63-DA45A99299BE}" type="presParOf" srcId="{AC1B46A2-FBE9-4344-8100-8B78B6764156}" destId="{780AFA0E-FD2F-40FF-BD85-E4E0A99E933C}" srcOrd="1" destOrd="0" presId="urn:microsoft.com/office/officeart/2005/8/layout/cycle2"/>
    <dgm:cxn modelId="{AEC3A21F-5CFC-4A0C-99BF-1B97FB63A536}" type="presParOf" srcId="{780AFA0E-FD2F-40FF-BD85-E4E0A99E933C}" destId="{10D073D7-EB85-4F8C-A635-7E75255461DB}" srcOrd="0" destOrd="0" presId="urn:microsoft.com/office/officeart/2005/8/layout/cycle2"/>
    <dgm:cxn modelId="{6A59D1DC-34DA-40EB-A1DE-664E0D493824}" type="presParOf" srcId="{AC1B46A2-FBE9-4344-8100-8B78B6764156}" destId="{CE78EA12-44FE-4240-96DB-96D8DBFFD3FB}" srcOrd="2" destOrd="0" presId="urn:microsoft.com/office/officeart/2005/8/layout/cycle2"/>
    <dgm:cxn modelId="{5E4D583A-2D34-4C11-9E2B-A923E3348A98}" type="presParOf" srcId="{AC1B46A2-FBE9-4344-8100-8B78B6764156}" destId="{7E0DCCA7-EC20-4ACA-AA0A-C6EF537E006C}" srcOrd="3" destOrd="0" presId="urn:microsoft.com/office/officeart/2005/8/layout/cycle2"/>
    <dgm:cxn modelId="{E7B5B724-6767-4B2D-A082-ACAC4B0EF225}" type="presParOf" srcId="{7E0DCCA7-EC20-4ACA-AA0A-C6EF537E006C}" destId="{9BAD1BFA-3B74-457B-811C-23761915BB97}" srcOrd="0" destOrd="0" presId="urn:microsoft.com/office/officeart/2005/8/layout/cycle2"/>
    <dgm:cxn modelId="{99532C13-163F-42F7-A186-1D7BBBBC440A}" type="presParOf" srcId="{AC1B46A2-FBE9-4344-8100-8B78B6764156}" destId="{E2A73686-5397-4316-B416-373C7E7AC03B}" srcOrd="4" destOrd="0" presId="urn:microsoft.com/office/officeart/2005/8/layout/cycle2"/>
    <dgm:cxn modelId="{D1E917DF-CC89-4A9A-ADDB-DDF0AB0AA5FF}" type="presParOf" srcId="{AC1B46A2-FBE9-4344-8100-8B78B6764156}" destId="{7FD22152-6F33-410D-866E-6ECC5718AAE3}" srcOrd="5" destOrd="0" presId="urn:microsoft.com/office/officeart/2005/8/layout/cycle2"/>
    <dgm:cxn modelId="{C801865D-3D77-490E-9D21-5F497FB7CE75}" type="presParOf" srcId="{7FD22152-6F33-410D-866E-6ECC5718AAE3}" destId="{E2E33E2F-42C7-42F4-B685-810216E0B511}" srcOrd="0" destOrd="0" presId="urn:microsoft.com/office/officeart/2005/8/layout/cycle2"/>
    <dgm:cxn modelId="{84EFA6BE-D7B6-465A-81F9-1BACBF1A1620}" type="presParOf" srcId="{AC1B46A2-FBE9-4344-8100-8B78B6764156}" destId="{66C3AE7C-A393-4342-82EB-4AC5DC781260}" srcOrd="6" destOrd="0" presId="urn:microsoft.com/office/officeart/2005/8/layout/cycle2"/>
    <dgm:cxn modelId="{8BF8ADD3-67C9-482F-86A9-FD76600C4E7D}" type="presParOf" srcId="{AC1B46A2-FBE9-4344-8100-8B78B6764156}" destId="{D8EF1375-1B17-4CAE-8982-3EC0B3D4FD43}" srcOrd="7" destOrd="0" presId="urn:microsoft.com/office/officeart/2005/8/layout/cycle2"/>
    <dgm:cxn modelId="{7D68BC4C-9880-485A-8F71-DD403EBAAC88}" type="presParOf" srcId="{D8EF1375-1B17-4CAE-8982-3EC0B3D4FD43}" destId="{E2ABFF0E-2855-4DA1-83F0-6BD0792AA61E}" srcOrd="0" destOrd="0" presId="urn:microsoft.com/office/officeart/2005/8/layout/cycle2"/>
    <dgm:cxn modelId="{4F154912-9247-406D-A390-DD8E0E8A82E6}" type="presParOf" srcId="{AC1B46A2-FBE9-4344-8100-8B78B6764156}" destId="{D4080A41-62BA-4B84-83BD-DC8278949958}" srcOrd="8" destOrd="0" presId="urn:microsoft.com/office/officeart/2005/8/layout/cycle2"/>
    <dgm:cxn modelId="{162ABD94-B3DC-414E-8C37-809BF8882CFE}" type="presParOf" srcId="{AC1B46A2-FBE9-4344-8100-8B78B6764156}" destId="{FFE60D81-4EA3-4535-AAA7-D2C0C4C640BD}" srcOrd="9" destOrd="0" presId="urn:microsoft.com/office/officeart/2005/8/layout/cycle2"/>
    <dgm:cxn modelId="{7861A47B-C7AA-4C53-8AC5-60C5E1403B42}" type="presParOf" srcId="{FFE60D81-4EA3-4535-AAA7-D2C0C4C640BD}" destId="{FC1EBE62-B0CC-4E25-BD5E-390B93922CE5}" srcOrd="0" destOrd="0" presId="urn:microsoft.com/office/officeart/2005/8/layout/cycle2"/>
    <dgm:cxn modelId="{3D2C7B60-CD81-4DA9-BE5C-E1AC41AD07E5}" type="presParOf" srcId="{AC1B46A2-FBE9-4344-8100-8B78B6764156}" destId="{08407F86-B12A-42A4-ADAB-914521795297}" srcOrd="10" destOrd="0" presId="urn:microsoft.com/office/officeart/2005/8/layout/cycle2"/>
    <dgm:cxn modelId="{D7501D28-E0CF-45D2-96E5-FDEB054F29D2}" type="presParOf" srcId="{AC1B46A2-FBE9-4344-8100-8B78B6764156}" destId="{EF3B73F5-50F1-46EE-B3C7-51EC49D3459C}" srcOrd="11" destOrd="0" presId="urn:microsoft.com/office/officeart/2005/8/layout/cycle2"/>
    <dgm:cxn modelId="{E4B97658-9962-43E6-BE0D-A5567D07B2C9}" type="presParOf" srcId="{EF3B73F5-50F1-46EE-B3C7-51EC49D3459C}" destId="{4C60F6CA-3875-4674-AC79-E846A8F53335}" srcOrd="0" destOrd="0" presId="urn:microsoft.com/office/officeart/2005/8/layout/cycle2"/>
    <dgm:cxn modelId="{25D395DB-94A2-4260-BE3D-53A5D55382B7}" type="presParOf" srcId="{AC1B46A2-FBE9-4344-8100-8B78B6764156}" destId="{0E96AF4E-AF79-4791-AC78-C62FCB8452A0}" srcOrd="12" destOrd="0" presId="urn:microsoft.com/office/officeart/2005/8/layout/cycle2"/>
    <dgm:cxn modelId="{A1F4008C-C694-43B8-91E2-162DA14C7B16}" type="presParOf" srcId="{AC1B46A2-FBE9-4344-8100-8B78B6764156}" destId="{67F22664-1E57-4244-8094-40511D753999}" srcOrd="13" destOrd="0" presId="urn:microsoft.com/office/officeart/2005/8/layout/cycle2"/>
    <dgm:cxn modelId="{759120EB-626A-4944-8DBD-9D6E693A2A24}" type="presParOf" srcId="{67F22664-1E57-4244-8094-40511D753999}" destId="{2ABCC6B8-EFFC-457C-961A-3349A331BB41}" srcOrd="0" destOrd="0" presId="urn:microsoft.com/office/officeart/2005/8/layout/cycle2"/>
    <dgm:cxn modelId="{F120845A-448B-4B28-AB86-167816E98A22}" type="presParOf" srcId="{AC1B46A2-FBE9-4344-8100-8B78B6764156}" destId="{73240091-132E-47A6-B19C-ECA196D201BA}" srcOrd="14" destOrd="0" presId="urn:microsoft.com/office/officeart/2005/8/layout/cycle2"/>
    <dgm:cxn modelId="{3131426A-64A0-4181-8ECC-34D5683CEA40}" type="presParOf" srcId="{AC1B46A2-FBE9-4344-8100-8B78B6764156}" destId="{F831F024-F0E8-4718-9D6E-96D256FBF3D8}" srcOrd="15" destOrd="0" presId="urn:microsoft.com/office/officeart/2005/8/layout/cycle2"/>
    <dgm:cxn modelId="{66EDED41-1F36-4FF0-ABD9-C388783B82B5}" type="presParOf" srcId="{F831F024-F0E8-4718-9D6E-96D256FBF3D8}" destId="{95EE7B3D-A747-40C8-97FD-CE2AFE2B7A41}" srcOrd="0" destOrd="0" presId="urn:microsoft.com/office/officeart/2005/8/layout/cycle2"/>
    <dgm:cxn modelId="{8BB20B6A-8B29-466C-B0E6-3551C870CF49}" type="presParOf" srcId="{AC1B46A2-FBE9-4344-8100-8B78B6764156}" destId="{4B33748D-17A2-419D-8F74-6C058D0AEE00}" srcOrd="16" destOrd="0" presId="urn:microsoft.com/office/officeart/2005/8/layout/cycle2"/>
    <dgm:cxn modelId="{698C428B-0513-49F4-9131-060F76AF201D}" type="presParOf" srcId="{AC1B46A2-FBE9-4344-8100-8B78B6764156}" destId="{CE8AFDC5-71FA-4C62-9055-64234D256C43}" srcOrd="17" destOrd="0" presId="urn:microsoft.com/office/officeart/2005/8/layout/cycle2"/>
    <dgm:cxn modelId="{33A7F8E1-C4BD-4535-BB9B-898CC9F3FD21}" type="presParOf" srcId="{CE8AFDC5-71FA-4C62-9055-64234D256C43}" destId="{2D06D7B9-C8D8-444F-ACD5-E7E965ACBFD9}" srcOrd="0" destOrd="0" presId="urn:microsoft.com/office/officeart/2005/8/layout/cycle2"/>
    <dgm:cxn modelId="{C777D142-BD40-401E-B1B7-CFF37D033481}" type="presParOf" srcId="{AC1B46A2-FBE9-4344-8100-8B78B6764156}" destId="{06BDC1A3-96E4-4BC4-BCAB-57073C22522C}" srcOrd="18" destOrd="0" presId="urn:microsoft.com/office/officeart/2005/8/layout/cycle2"/>
    <dgm:cxn modelId="{B21F7198-A313-4283-91F7-4E4AF59538FF}" type="presParOf" srcId="{AC1B46A2-FBE9-4344-8100-8B78B6764156}" destId="{0B9260FF-3F31-473F-BDF2-9D29CDF3E009}" srcOrd="19" destOrd="0" presId="urn:microsoft.com/office/officeart/2005/8/layout/cycle2"/>
    <dgm:cxn modelId="{CD16640C-12C0-4054-A339-AB7D27892A78}" type="presParOf" srcId="{0B9260FF-3F31-473F-BDF2-9D29CDF3E009}" destId="{8B3B1C25-E683-460D-96FB-7890FA3E03C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3DC095-17CA-4782-8D3A-A7B5D4A6B1A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92440DD-56B6-4729-942F-8936B9C74414}">
      <dgm:prSet/>
      <dgm:spPr/>
      <dgm:t>
        <a:bodyPr/>
        <a:lstStyle/>
        <a:p>
          <a:r>
            <a:rPr lang="es-ES"/>
            <a:t>Un </a:t>
          </a:r>
          <a:r>
            <a:rPr lang="es-ES" b="1"/>
            <a:t>especialista en tecnología educativa</a:t>
          </a:r>
          <a:r>
            <a:rPr lang="es-ES"/>
            <a:t>, ya que podrá sugerir el medio más adecuado para propiciar los aprendizajes.</a:t>
          </a:r>
          <a:endParaRPr lang="en-US"/>
        </a:p>
      </dgm:t>
    </dgm:pt>
    <dgm:pt modelId="{BB6BCC04-BB0C-489F-8056-26B7704D190E}" type="parTrans" cxnId="{14198B2B-7CCA-4663-9C7A-299AAA75DEAB}">
      <dgm:prSet/>
      <dgm:spPr/>
      <dgm:t>
        <a:bodyPr/>
        <a:lstStyle/>
        <a:p>
          <a:endParaRPr lang="en-US"/>
        </a:p>
      </dgm:t>
    </dgm:pt>
    <dgm:pt modelId="{54BAEA42-DD39-43DB-8FD7-0F130EF100FC}" type="sibTrans" cxnId="{14198B2B-7CCA-4663-9C7A-299AAA75DEAB}">
      <dgm:prSet/>
      <dgm:spPr/>
      <dgm:t>
        <a:bodyPr/>
        <a:lstStyle/>
        <a:p>
          <a:endParaRPr lang="en-US"/>
        </a:p>
      </dgm:t>
    </dgm:pt>
    <dgm:pt modelId="{9DB4980A-75BC-4AE7-A4D5-DA43613BB44A}">
      <dgm:prSet/>
      <dgm:spPr/>
      <dgm:t>
        <a:bodyPr/>
        <a:lstStyle/>
        <a:p>
          <a:r>
            <a:rPr lang="es-ES"/>
            <a:t>Un </a:t>
          </a:r>
          <a:r>
            <a:rPr lang="es-ES" b="1"/>
            <a:t>corrector de estilo</a:t>
          </a:r>
          <a:r>
            <a:rPr lang="es-ES"/>
            <a:t>, para garantizar la calidad ortográfica y gramatical de los contenidos. También su participación en el diseño editorial de los cursos es importante.</a:t>
          </a:r>
          <a:endParaRPr lang="en-US"/>
        </a:p>
      </dgm:t>
    </dgm:pt>
    <dgm:pt modelId="{2349B3EE-29E2-4930-870A-671C7916D398}" type="parTrans" cxnId="{0FF8AD80-B05C-4695-AE4D-F3460BDB79C5}">
      <dgm:prSet/>
      <dgm:spPr/>
      <dgm:t>
        <a:bodyPr/>
        <a:lstStyle/>
        <a:p>
          <a:endParaRPr lang="en-US"/>
        </a:p>
      </dgm:t>
    </dgm:pt>
    <dgm:pt modelId="{EDA8FFEC-7249-4323-8F4E-964C5E7D707F}" type="sibTrans" cxnId="{0FF8AD80-B05C-4695-AE4D-F3460BDB79C5}">
      <dgm:prSet/>
      <dgm:spPr/>
      <dgm:t>
        <a:bodyPr/>
        <a:lstStyle/>
        <a:p>
          <a:endParaRPr lang="en-US"/>
        </a:p>
      </dgm:t>
    </dgm:pt>
    <dgm:pt modelId="{1418B06D-4D57-45DA-A975-FF20B3A4E3DD}" type="pres">
      <dgm:prSet presAssocID="{EE3DC095-17CA-4782-8D3A-A7B5D4A6B1AD}" presName="linear" presStyleCnt="0">
        <dgm:presLayoutVars>
          <dgm:animLvl val="lvl"/>
          <dgm:resizeHandles val="exact"/>
        </dgm:presLayoutVars>
      </dgm:prSet>
      <dgm:spPr/>
    </dgm:pt>
    <dgm:pt modelId="{960777D6-31E9-4EB6-9830-0BC648084B9F}" type="pres">
      <dgm:prSet presAssocID="{992440DD-56B6-4729-942F-8936B9C7441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D47EDC3-2F17-4A07-B133-3FC7D4B86CDF}" type="pres">
      <dgm:prSet presAssocID="{54BAEA42-DD39-43DB-8FD7-0F130EF100FC}" presName="spacer" presStyleCnt="0"/>
      <dgm:spPr/>
    </dgm:pt>
    <dgm:pt modelId="{8FD80680-0646-43B1-8FA3-6F43BEA11682}" type="pres">
      <dgm:prSet presAssocID="{9DB4980A-75BC-4AE7-A4D5-DA43613BB44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E612A18-3FE3-4020-A185-901AB6D66B0C}" type="presOf" srcId="{EE3DC095-17CA-4782-8D3A-A7B5D4A6B1AD}" destId="{1418B06D-4D57-45DA-A975-FF20B3A4E3DD}" srcOrd="0" destOrd="0" presId="urn:microsoft.com/office/officeart/2005/8/layout/vList2"/>
    <dgm:cxn modelId="{54F29027-D8A4-4397-8D23-CA82A93197B4}" type="presOf" srcId="{992440DD-56B6-4729-942F-8936B9C74414}" destId="{960777D6-31E9-4EB6-9830-0BC648084B9F}" srcOrd="0" destOrd="0" presId="urn:microsoft.com/office/officeart/2005/8/layout/vList2"/>
    <dgm:cxn modelId="{14198B2B-7CCA-4663-9C7A-299AAA75DEAB}" srcId="{EE3DC095-17CA-4782-8D3A-A7B5D4A6B1AD}" destId="{992440DD-56B6-4729-942F-8936B9C74414}" srcOrd="0" destOrd="0" parTransId="{BB6BCC04-BB0C-489F-8056-26B7704D190E}" sibTransId="{54BAEA42-DD39-43DB-8FD7-0F130EF100FC}"/>
    <dgm:cxn modelId="{0FF8AD80-B05C-4695-AE4D-F3460BDB79C5}" srcId="{EE3DC095-17CA-4782-8D3A-A7B5D4A6B1AD}" destId="{9DB4980A-75BC-4AE7-A4D5-DA43613BB44A}" srcOrd="1" destOrd="0" parTransId="{2349B3EE-29E2-4930-870A-671C7916D398}" sibTransId="{EDA8FFEC-7249-4323-8F4E-964C5E7D707F}"/>
    <dgm:cxn modelId="{E3760B91-C0A2-423B-99DE-D159E8EFD92C}" type="presOf" srcId="{9DB4980A-75BC-4AE7-A4D5-DA43613BB44A}" destId="{8FD80680-0646-43B1-8FA3-6F43BEA11682}" srcOrd="0" destOrd="0" presId="urn:microsoft.com/office/officeart/2005/8/layout/vList2"/>
    <dgm:cxn modelId="{50DC247B-9E72-4567-B219-34C628FE7202}" type="presParOf" srcId="{1418B06D-4D57-45DA-A975-FF20B3A4E3DD}" destId="{960777D6-31E9-4EB6-9830-0BC648084B9F}" srcOrd="0" destOrd="0" presId="urn:microsoft.com/office/officeart/2005/8/layout/vList2"/>
    <dgm:cxn modelId="{CEE19DB9-A647-41A3-8DC1-6B68907017B8}" type="presParOf" srcId="{1418B06D-4D57-45DA-A975-FF20B3A4E3DD}" destId="{BD47EDC3-2F17-4A07-B133-3FC7D4B86CDF}" srcOrd="1" destOrd="0" presId="urn:microsoft.com/office/officeart/2005/8/layout/vList2"/>
    <dgm:cxn modelId="{C64AEB5F-98F3-4EBE-B8F7-61FB2F463580}" type="presParOf" srcId="{1418B06D-4D57-45DA-A975-FF20B3A4E3DD}" destId="{8FD80680-0646-43B1-8FA3-6F43BEA1168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0431A8-61F0-4472-A456-0ADD835A2FD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1A428CD-564B-44E5-9A92-7CD111E3075E}">
      <dgm:prSet/>
      <dgm:spPr/>
      <dgm:t>
        <a:bodyPr/>
        <a:lstStyle/>
        <a:p>
          <a:r>
            <a:rPr lang="es-ES"/>
            <a:t>VÍAS DE COMUNICACIÓN PARA EL ENVÍO, RECEPCIÓN Y RETROALIMENTACIÓN DE LAS ACTIVIDADES, como correo electrónico, video-enlaces y el chat, entre otros.</a:t>
          </a:r>
          <a:endParaRPr lang="en-US"/>
        </a:p>
      </dgm:t>
    </dgm:pt>
    <dgm:pt modelId="{4CE9F665-F5C5-4590-9FD6-4E593FB7E69C}" type="parTrans" cxnId="{C549CF8B-1245-4C82-B80E-D8725F212417}">
      <dgm:prSet/>
      <dgm:spPr/>
      <dgm:t>
        <a:bodyPr/>
        <a:lstStyle/>
        <a:p>
          <a:endParaRPr lang="en-US"/>
        </a:p>
      </dgm:t>
    </dgm:pt>
    <dgm:pt modelId="{24E01340-5A4A-4BBA-AAEF-D05B8DCFF664}" type="sibTrans" cxnId="{C549CF8B-1245-4C82-B80E-D8725F212417}">
      <dgm:prSet/>
      <dgm:spPr/>
      <dgm:t>
        <a:bodyPr/>
        <a:lstStyle/>
        <a:p>
          <a:endParaRPr lang="en-US"/>
        </a:p>
      </dgm:t>
    </dgm:pt>
    <dgm:pt modelId="{19E05A66-B97E-41D5-AD53-3E9C9D373BE7}">
      <dgm:prSet/>
      <dgm:spPr/>
      <dgm:t>
        <a:bodyPr/>
        <a:lstStyle/>
        <a:p>
          <a:r>
            <a:rPr lang="es-ES"/>
            <a:t>ESPACIOS PARA EL INTERCAMBIO DE IDEAS Y OPINIONES, como foros, grupos de discusión, enlaces sincrónicos y asincrónicos, entre otros. </a:t>
          </a:r>
          <a:endParaRPr lang="en-US"/>
        </a:p>
      </dgm:t>
    </dgm:pt>
    <dgm:pt modelId="{AC6EA3AF-A88B-4217-92A8-E0E43D49DA6B}" type="parTrans" cxnId="{A4FFA5B1-6125-4C1C-8A47-836C53EA0127}">
      <dgm:prSet/>
      <dgm:spPr/>
      <dgm:t>
        <a:bodyPr/>
        <a:lstStyle/>
        <a:p>
          <a:endParaRPr lang="en-US"/>
        </a:p>
      </dgm:t>
    </dgm:pt>
    <dgm:pt modelId="{3C61E795-BF13-48C4-BC27-0FBC8ADC8E03}" type="sibTrans" cxnId="{A4FFA5B1-6125-4C1C-8A47-836C53EA0127}">
      <dgm:prSet/>
      <dgm:spPr/>
      <dgm:t>
        <a:bodyPr/>
        <a:lstStyle/>
        <a:p>
          <a:endParaRPr lang="en-US"/>
        </a:p>
      </dgm:t>
    </dgm:pt>
    <dgm:pt modelId="{4FFE0620-E6C6-46B8-A6C6-6CC73094096C}">
      <dgm:prSet/>
      <dgm:spPr/>
      <dgm:t>
        <a:bodyPr/>
        <a:lstStyle/>
        <a:p>
          <a:r>
            <a:rPr lang="es-ES"/>
            <a:t>CENTRO DE RECURSOS, en donde se ponen a disposición lecturas, videos, gráficas y todo tipo de materiales que se requieren para el curso. </a:t>
          </a:r>
          <a:endParaRPr lang="en-US"/>
        </a:p>
      </dgm:t>
    </dgm:pt>
    <dgm:pt modelId="{FBA577D3-8040-4E82-9C3B-EF85F3E69925}" type="parTrans" cxnId="{F953AF89-2659-4EC5-98E9-CAFD52669F8F}">
      <dgm:prSet/>
      <dgm:spPr/>
      <dgm:t>
        <a:bodyPr/>
        <a:lstStyle/>
        <a:p>
          <a:endParaRPr lang="en-US"/>
        </a:p>
      </dgm:t>
    </dgm:pt>
    <dgm:pt modelId="{C5ECD7EF-59DF-4622-9866-8DF908C6BDBC}" type="sibTrans" cxnId="{F953AF89-2659-4EC5-98E9-CAFD52669F8F}">
      <dgm:prSet/>
      <dgm:spPr/>
      <dgm:t>
        <a:bodyPr/>
        <a:lstStyle/>
        <a:p>
          <a:endParaRPr lang="en-US"/>
        </a:p>
      </dgm:t>
    </dgm:pt>
    <dgm:pt modelId="{629593F8-5016-4D65-813C-4AB45A39DA1A}">
      <dgm:prSet/>
      <dgm:spPr/>
      <dgm:t>
        <a:bodyPr/>
        <a:lstStyle/>
        <a:p>
          <a:r>
            <a:rPr lang="es-ES"/>
            <a:t>RECURSOS ADICIONALES Y LIGAS DE INTERÉS, que pueden ser: la socialización virtual, información o apoyo para profundizar en un tema, eventos culturales o recreativos, información adicional sobre preferencias, gustos y pasatiempos, entre otros.</a:t>
          </a:r>
          <a:endParaRPr lang="en-US"/>
        </a:p>
      </dgm:t>
    </dgm:pt>
    <dgm:pt modelId="{CB66076A-8E71-403D-9DA7-A7A1970E4755}" type="parTrans" cxnId="{76B336EB-CDE7-4351-BA66-66A7F4C5BB81}">
      <dgm:prSet/>
      <dgm:spPr/>
      <dgm:t>
        <a:bodyPr/>
        <a:lstStyle/>
        <a:p>
          <a:endParaRPr lang="en-US"/>
        </a:p>
      </dgm:t>
    </dgm:pt>
    <dgm:pt modelId="{9977A475-6591-49E7-8401-1A35F3DB9306}" type="sibTrans" cxnId="{76B336EB-CDE7-4351-BA66-66A7F4C5BB81}">
      <dgm:prSet/>
      <dgm:spPr/>
      <dgm:t>
        <a:bodyPr/>
        <a:lstStyle/>
        <a:p>
          <a:endParaRPr lang="en-US"/>
        </a:p>
      </dgm:t>
    </dgm:pt>
    <dgm:pt modelId="{38BC3E77-2E0F-47FF-A71E-D8861BC5CDD4}" type="pres">
      <dgm:prSet presAssocID="{FB0431A8-61F0-4472-A456-0ADD835A2FD0}" presName="root" presStyleCnt="0">
        <dgm:presLayoutVars>
          <dgm:dir/>
          <dgm:resizeHandles val="exact"/>
        </dgm:presLayoutVars>
      </dgm:prSet>
      <dgm:spPr/>
    </dgm:pt>
    <dgm:pt modelId="{8F28D82E-988A-4E35-9315-72F32EA65306}" type="pres">
      <dgm:prSet presAssocID="{31A428CD-564B-44E5-9A92-7CD111E3075E}" presName="compNode" presStyleCnt="0"/>
      <dgm:spPr/>
    </dgm:pt>
    <dgm:pt modelId="{16A62514-D8F7-499E-A7BD-46F0D8760C85}" type="pres">
      <dgm:prSet presAssocID="{31A428CD-564B-44E5-9A92-7CD111E3075E}" presName="bgRect" presStyleLbl="bgShp" presStyleIdx="0" presStyleCnt="4"/>
      <dgm:spPr/>
    </dgm:pt>
    <dgm:pt modelId="{56EBA99B-0BF3-427E-92B0-7269B5F82406}" type="pres">
      <dgm:prSet presAssocID="{31A428CD-564B-44E5-9A92-7CD111E3075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il Reply"/>
        </a:ext>
      </dgm:extLst>
    </dgm:pt>
    <dgm:pt modelId="{924B394A-53A2-4148-8B8D-906528CF2AD9}" type="pres">
      <dgm:prSet presAssocID="{31A428CD-564B-44E5-9A92-7CD111E3075E}" presName="spaceRect" presStyleCnt="0"/>
      <dgm:spPr/>
    </dgm:pt>
    <dgm:pt modelId="{A8CC0BE7-A08D-4EB7-AA57-31C2AF4BC144}" type="pres">
      <dgm:prSet presAssocID="{31A428CD-564B-44E5-9A92-7CD111E3075E}" presName="parTx" presStyleLbl="revTx" presStyleIdx="0" presStyleCnt="4">
        <dgm:presLayoutVars>
          <dgm:chMax val="0"/>
          <dgm:chPref val="0"/>
        </dgm:presLayoutVars>
      </dgm:prSet>
      <dgm:spPr/>
    </dgm:pt>
    <dgm:pt modelId="{7F758F17-8908-4C33-BB66-BA881AEF96A7}" type="pres">
      <dgm:prSet presAssocID="{24E01340-5A4A-4BBA-AAEF-D05B8DCFF664}" presName="sibTrans" presStyleCnt="0"/>
      <dgm:spPr/>
    </dgm:pt>
    <dgm:pt modelId="{D8D987D4-D258-46E3-B1E2-E28D998EF749}" type="pres">
      <dgm:prSet presAssocID="{19E05A66-B97E-41D5-AD53-3E9C9D373BE7}" presName="compNode" presStyleCnt="0"/>
      <dgm:spPr/>
    </dgm:pt>
    <dgm:pt modelId="{71B40F86-4844-4744-9329-292975299C28}" type="pres">
      <dgm:prSet presAssocID="{19E05A66-B97E-41D5-AD53-3E9C9D373BE7}" presName="bgRect" presStyleLbl="bgShp" presStyleIdx="1" presStyleCnt="4"/>
      <dgm:spPr/>
    </dgm:pt>
    <dgm:pt modelId="{262CC737-0C99-4AD8-95FF-41569954092C}" type="pres">
      <dgm:prSet presAssocID="{19E05A66-B97E-41D5-AD53-3E9C9D373BE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g"/>
        </a:ext>
      </dgm:extLst>
    </dgm:pt>
    <dgm:pt modelId="{DCE9915D-9083-4F28-8785-1F5C49B25511}" type="pres">
      <dgm:prSet presAssocID="{19E05A66-B97E-41D5-AD53-3E9C9D373BE7}" presName="spaceRect" presStyleCnt="0"/>
      <dgm:spPr/>
    </dgm:pt>
    <dgm:pt modelId="{2E7C3288-0EF8-4ECC-8A6A-C54B81E49782}" type="pres">
      <dgm:prSet presAssocID="{19E05A66-B97E-41D5-AD53-3E9C9D373BE7}" presName="parTx" presStyleLbl="revTx" presStyleIdx="1" presStyleCnt="4">
        <dgm:presLayoutVars>
          <dgm:chMax val="0"/>
          <dgm:chPref val="0"/>
        </dgm:presLayoutVars>
      </dgm:prSet>
      <dgm:spPr/>
    </dgm:pt>
    <dgm:pt modelId="{73267DF8-1CAA-4C87-A31E-A65F715C9303}" type="pres">
      <dgm:prSet presAssocID="{3C61E795-BF13-48C4-BC27-0FBC8ADC8E03}" presName="sibTrans" presStyleCnt="0"/>
      <dgm:spPr/>
    </dgm:pt>
    <dgm:pt modelId="{8A79C6D7-8D61-49DF-9432-A6FAE80E7C02}" type="pres">
      <dgm:prSet presAssocID="{4FFE0620-E6C6-46B8-A6C6-6CC73094096C}" presName="compNode" presStyleCnt="0"/>
      <dgm:spPr/>
    </dgm:pt>
    <dgm:pt modelId="{7EA2D5B9-D76A-47A5-980E-1039274EDC64}" type="pres">
      <dgm:prSet presAssocID="{4FFE0620-E6C6-46B8-A6C6-6CC73094096C}" presName="bgRect" presStyleLbl="bgShp" presStyleIdx="2" presStyleCnt="4"/>
      <dgm:spPr/>
    </dgm:pt>
    <dgm:pt modelId="{D691EF04-9965-466A-86BE-A78F6D8FBE11}" type="pres">
      <dgm:prSet presAssocID="{4FFE0620-E6C6-46B8-A6C6-6CC73094096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ngerprint"/>
        </a:ext>
      </dgm:extLst>
    </dgm:pt>
    <dgm:pt modelId="{42D8B9EA-A7E5-4768-B400-51A3E93CB45F}" type="pres">
      <dgm:prSet presAssocID="{4FFE0620-E6C6-46B8-A6C6-6CC73094096C}" presName="spaceRect" presStyleCnt="0"/>
      <dgm:spPr/>
    </dgm:pt>
    <dgm:pt modelId="{89E4EA12-9592-414E-A414-9DAFCF400445}" type="pres">
      <dgm:prSet presAssocID="{4FFE0620-E6C6-46B8-A6C6-6CC73094096C}" presName="parTx" presStyleLbl="revTx" presStyleIdx="2" presStyleCnt="4">
        <dgm:presLayoutVars>
          <dgm:chMax val="0"/>
          <dgm:chPref val="0"/>
        </dgm:presLayoutVars>
      </dgm:prSet>
      <dgm:spPr/>
    </dgm:pt>
    <dgm:pt modelId="{C478DE80-EE59-4C50-8EC0-C69F409EC167}" type="pres">
      <dgm:prSet presAssocID="{C5ECD7EF-59DF-4622-9866-8DF908C6BDBC}" presName="sibTrans" presStyleCnt="0"/>
      <dgm:spPr/>
    </dgm:pt>
    <dgm:pt modelId="{1E069E20-1591-4292-A896-D70D71AABB79}" type="pres">
      <dgm:prSet presAssocID="{629593F8-5016-4D65-813C-4AB45A39DA1A}" presName="compNode" presStyleCnt="0"/>
      <dgm:spPr/>
    </dgm:pt>
    <dgm:pt modelId="{95E2284A-0368-462E-9FF7-8FBA0AD342CC}" type="pres">
      <dgm:prSet presAssocID="{629593F8-5016-4D65-813C-4AB45A39DA1A}" presName="bgRect" presStyleLbl="bgShp" presStyleIdx="3" presStyleCnt="4"/>
      <dgm:spPr/>
    </dgm:pt>
    <dgm:pt modelId="{C3E499DB-968E-48F7-9F0B-9AFE80847E08}" type="pres">
      <dgm:prSet presAssocID="{629593F8-5016-4D65-813C-4AB45A39DA1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bric Report Library"/>
        </a:ext>
      </dgm:extLst>
    </dgm:pt>
    <dgm:pt modelId="{2D5831E8-69D5-4734-B500-170828A87868}" type="pres">
      <dgm:prSet presAssocID="{629593F8-5016-4D65-813C-4AB45A39DA1A}" presName="spaceRect" presStyleCnt="0"/>
      <dgm:spPr/>
    </dgm:pt>
    <dgm:pt modelId="{EC8F7C58-D7CA-471C-93FA-6492B359B397}" type="pres">
      <dgm:prSet presAssocID="{629593F8-5016-4D65-813C-4AB45A39DA1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B7F0C0D-1A2C-4D8B-AEE1-7516EA3567A0}" type="presOf" srcId="{629593F8-5016-4D65-813C-4AB45A39DA1A}" destId="{EC8F7C58-D7CA-471C-93FA-6492B359B397}" srcOrd="0" destOrd="0" presId="urn:microsoft.com/office/officeart/2018/2/layout/IconVerticalSolidList"/>
    <dgm:cxn modelId="{5DBAA522-56F6-4406-8A96-91616B18DF9D}" type="presOf" srcId="{4FFE0620-E6C6-46B8-A6C6-6CC73094096C}" destId="{89E4EA12-9592-414E-A414-9DAFCF400445}" srcOrd="0" destOrd="0" presId="urn:microsoft.com/office/officeart/2018/2/layout/IconVerticalSolidList"/>
    <dgm:cxn modelId="{4DD70F2B-6FA7-4BF7-8B11-BCD36E2EFD53}" type="presOf" srcId="{19E05A66-B97E-41D5-AD53-3E9C9D373BE7}" destId="{2E7C3288-0EF8-4ECC-8A6A-C54B81E49782}" srcOrd="0" destOrd="0" presId="urn:microsoft.com/office/officeart/2018/2/layout/IconVerticalSolidList"/>
    <dgm:cxn modelId="{F8AD0738-4C9E-4606-A117-07E393533DFD}" type="presOf" srcId="{FB0431A8-61F0-4472-A456-0ADD835A2FD0}" destId="{38BC3E77-2E0F-47FF-A71E-D8861BC5CDD4}" srcOrd="0" destOrd="0" presId="urn:microsoft.com/office/officeart/2018/2/layout/IconVerticalSolidList"/>
    <dgm:cxn modelId="{76BBCC4C-D268-4BBD-8B56-C6AF4E41AC72}" type="presOf" srcId="{31A428CD-564B-44E5-9A92-7CD111E3075E}" destId="{A8CC0BE7-A08D-4EB7-AA57-31C2AF4BC144}" srcOrd="0" destOrd="0" presId="urn:microsoft.com/office/officeart/2018/2/layout/IconVerticalSolidList"/>
    <dgm:cxn modelId="{F953AF89-2659-4EC5-98E9-CAFD52669F8F}" srcId="{FB0431A8-61F0-4472-A456-0ADD835A2FD0}" destId="{4FFE0620-E6C6-46B8-A6C6-6CC73094096C}" srcOrd="2" destOrd="0" parTransId="{FBA577D3-8040-4E82-9C3B-EF85F3E69925}" sibTransId="{C5ECD7EF-59DF-4622-9866-8DF908C6BDBC}"/>
    <dgm:cxn modelId="{C549CF8B-1245-4C82-B80E-D8725F212417}" srcId="{FB0431A8-61F0-4472-A456-0ADD835A2FD0}" destId="{31A428CD-564B-44E5-9A92-7CD111E3075E}" srcOrd="0" destOrd="0" parTransId="{4CE9F665-F5C5-4590-9FD6-4E593FB7E69C}" sibTransId="{24E01340-5A4A-4BBA-AAEF-D05B8DCFF664}"/>
    <dgm:cxn modelId="{A4FFA5B1-6125-4C1C-8A47-836C53EA0127}" srcId="{FB0431A8-61F0-4472-A456-0ADD835A2FD0}" destId="{19E05A66-B97E-41D5-AD53-3E9C9D373BE7}" srcOrd="1" destOrd="0" parTransId="{AC6EA3AF-A88B-4217-92A8-E0E43D49DA6B}" sibTransId="{3C61E795-BF13-48C4-BC27-0FBC8ADC8E03}"/>
    <dgm:cxn modelId="{76B336EB-CDE7-4351-BA66-66A7F4C5BB81}" srcId="{FB0431A8-61F0-4472-A456-0ADD835A2FD0}" destId="{629593F8-5016-4D65-813C-4AB45A39DA1A}" srcOrd="3" destOrd="0" parTransId="{CB66076A-8E71-403D-9DA7-A7A1970E4755}" sibTransId="{9977A475-6591-49E7-8401-1A35F3DB9306}"/>
    <dgm:cxn modelId="{DF147D15-62DA-439A-B83F-E2134FBDBC4F}" type="presParOf" srcId="{38BC3E77-2E0F-47FF-A71E-D8861BC5CDD4}" destId="{8F28D82E-988A-4E35-9315-72F32EA65306}" srcOrd="0" destOrd="0" presId="urn:microsoft.com/office/officeart/2018/2/layout/IconVerticalSolidList"/>
    <dgm:cxn modelId="{9E9BA579-AB70-469D-BC03-583A65FB8E53}" type="presParOf" srcId="{8F28D82E-988A-4E35-9315-72F32EA65306}" destId="{16A62514-D8F7-499E-A7BD-46F0D8760C85}" srcOrd="0" destOrd="0" presId="urn:microsoft.com/office/officeart/2018/2/layout/IconVerticalSolidList"/>
    <dgm:cxn modelId="{56CA90B7-C62B-449C-A854-5DB8E6DA676E}" type="presParOf" srcId="{8F28D82E-988A-4E35-9315-72F32EA65306}" destId="{56EBA99B-0BF3-427E-92B0-7269B5F82406}" srcOrd="1" destOrd="0" presId="urn:microsoft.com/office/officeart/2018/2/layout/IconVerticalSolidList"/>
    <dgm:cxn modelId="{8DACF1D1-A8B8-45BD-851E-43EE761A7071}" type="presParOf" srcId="{8F28D82E-988A-4E35-9315-72F32EA65306}" destId="{924B394A-53A2-4148-8B8D-906528CF2AD9}" srcOrd="2" destOrd="0" presId="urn:microsoft.com/office/officeart/2018/2/layout/IconVerticalSolidList"/>
    <dgm:cxn modelId="{8FAD2084-87F3-46C7-9368-99391E3A8CB6}" type="presParOf" srcId="{8F28D82E-988A-4E35-9315-72F32EA65306}" destId="{A8CC0BE7-A08D-4EB7-AA57-31C2AF4BC144}" srcOrd="3" destOrd="0" presId="urn:microsoft.com/office/officeart/2018/2/layout/IconVerticalSolidList"/>
    <dgm:cxn modelId="{7414B384-31D0-48D5-A76E-D5743712CD38}" type="presParOf" srcId="{38BC3E77-2E0F-47FF-A71E-D8861BC5CDD4}" destId="{7F758F17-8908-4C33-BB66-BA881AEF96A7}" srcOrd="1" destOrd="0" presId="urn:microsoft.com/office/officeart/2018/2/layout/IconVerticalSolidList"/>
    <dgm:cxn modelId="{4247C4DF-0E82-4C4A-87EF-CE74B3A9121C}" type="presParOf" srcId="{38BC3E77-2E0F-47FF-A71E-D8861BC5CDD4}" destId="{D8D987D4-D258-46E3-B1E2-E28D998EF749}" srcOrd="2" destOrd="0" presId="urn:microsoft.com/office/officeart/2018/2/layout/IconVerticalSolidList"/>
    <dgm:cxn modelId="{D17C56E6-8280-428B-A8CC-E963F70BAE65}" type="presParOf" srcId="{D8D987D4-D258-46E3-B1E2-E28D998EF749}" destId="{71B40F86-4844-4744-9329-292975299C28}" srcOrd="0" destOrd="0" presId="urn:microsoft.com/office/officeart/2018/2/layout/IconVerticalSolidList"/>
    <dgm:cxn modelId="{B12479DB-C27B-429F-A52A-CB23D6141A5A}" type="presParOf" srcId="{D8D987D4-D258-46E3-B1E2-E28D998EF749}" destId="{262CC737-0C99-4AD8-95FF-41569954092C}" srcOrd="1" destOrd="0" presId="urn:microsoft.com/office/officeart/2018/2/layout/IconVerticalSolidList"/>
    <dgm:cxn modelId="{096D1B25-D48C-40D8-9BC4-DD5702C5153D}" type="presParOf" srcId="{D8D987D4-D258-46E3-B1E2-E28D998EF749}" destId="{DCE9915D-9083-4F28-8785-1F5C49B25511}" srcOrd="2" destOrd="0" presId="urn:microsoft.com/office/officeart/2018/2/layout/IconVerticalSolidList"/>
    <dgm:cxn modelId="{8A218FC7-38EB-44CB-AF3D-EBE6630DE6B0}" type="presParOf" srcId="{D8D987D4-D258-46E3-B1E2-E28D998EF749}" destId="{2E7C3288-0EF8-4ECC-8A6A-C54B81E49782}" srcOrd="3" destOrd="0" presId="urn:microsoft.com/office/officeart/2018/2/layout/IconVerticalSolidList"/>
    <dgm:cxn modelId="{E4229B40-F98E-4564-B248-0B752956184D}" type="presParOf" srcId="{38BC3E77-2E0F-47FF-A71E-D8861BC5CDD4}" destId="{73267DF8-1CAA-4C87-A31E-A65F715C9303}" srcOrd="3" destOrd="0" presId="urn:microsoft.com/office/officeart/2018/2/layout/IconVerticalSolidList"/>
    <dgm:cxn modelId="{743F6DA3-C7D6-4E4F-8D25-E37146189028}" type="presParOf" srcId="{38BC3E77-2E0F-47FF-A71E-D8861BC5CDD4}" destId="{8A79C6D7-8D61-49DF-9432-A6FAE80E7C02}" srcOrd="4" destOrd="0" presId="urn:microsoft.com/office/officeart/2018/2/layout/IconVerticalSolidList"/>
    <dgm:cxn modelId="{6BF01499-EACF-4CC6-AB7B-C37A81D60469}" type="presParOf" srcId="{8A79C6D7-8D61-49DF-9432-A6FAE80E7C02}" destId="{7EA2D5B9-D76A-47A5-980E-1039274EDC64}" srcOrd="0" destOrd="0" presId="urn:microsoft.com/office/officeart/2018/2/layout/IconVerticalSolidList"/>
    <dgm:cxn modelId="{3060A705-62B7-4726-90AE-D3B7E4C66F38}" type="presParOf" srcId="{8A79C6D7-8D61-49DF-9432-A6FAE80E7C02}" destId="{D691EF04-9965-466A-86BE-A78F6D8FBE11}" srcOrd="1" destOrd="0" presId="urn:microsoft.com/office/officeart/2018/2/layout/IconVerticalSolidList"/>
    <dgm:cxn modelId="{8E715BEE-15E9-4CCE-9696-260D93A2941D}" type="presParOf" srcId="{8A79C6D7-8D61-49DF-9432-A6FAE80E7C02}" destId="{42D8B9EA-A7E5-4768-B400-51A3E93CB45F}" srcOrd="2" destOrd="0" presId="urn:microsoft.com/office/officeart/2018/2/layout/IconVerticalSolidList"/>
    <dgm:cxn modelId="{420DC1DD-AC88-43D1-9AD9-696848765A64}" type="presParOf" srcId="{8A79C6D7-8D61-49DF-9432-A6FAE80E7C02}" destId="{89E4EA12-9592-414E-A414-9DAFCF400445}" srcOrd="3" destOrd="0" presId="urn:microsoft.com/office/officeart/2018/2/layout/IconVerticalSolidList"/>
    <dgm:cxn modelId="{EEA4E5D0-64A6-4387-93A5-A71F3F360CD9}" type="presParOf" srcId="{38BC3E77-2E0F-47FF-A71E-D8861BC5CDD4}" destId="{C478DE80-EE59-4C50-8EC0-C69F409EC167}" srcOrd="5" destOrd="0" presId="urn:microsoft.com/office/officeart/2018/2/layout/IconVerticalSolidList"/>
    <dgm:cxn modelId="{BF24D424-FB9F-4983-A470-088765C4D559}" type="presParOf" srcId="{38BC3E77-2E0F-47FF-A71E-D8861BC5CDD4}" destId="{1E069E20-1591-4292-A896-D70D71AABB79}" srcOrd="6" destOrd="0" presId="urn:microsoft.com/office/officeart/2018/2/layout/IconVerticalSolidList"/>
    <dgm:cxn modelId="{5E706CD1-F06B-4A8D-BBB6-EFC6184D4293}" type="presParOf" srcId="{1E069E20-1591-4292-A896-D70D71AABB79}" destId="{95E2284A-0368-462E-9FF7-8FBA0AD342CC}" srcOrd="0" destOrd="0" presId="urn:microsoft.com/office/officeart/2018/2/layout/IconVerticalSolidList"/>
    <dgm:cxn modelId="{8E0E967F-91FB-4EDC-9213-88B847FA0BA4}" type="presParOf" srcId="{1E069E20-1591-4292-A896-D70D71AABB79}" destId="{C3E499DB-968E-48F7-9F0B-9AFE80847E08}" srcOrd="1" destOrd="0" presId="urn:microsoft.com/office/officeart/2018/2/layout/IconVerticalSolidList"/>
    <dgm:cxn modelId="{4CDAFB4D-0E20-4B3C-8602-17BDFB205FE5}" type="presParOf" srcId="{1E069E20-1591-4292-A896-D70D71AABB79}" destId="{2D5831E8-69D5-4734-B500-170828A87868}" srcOrd="2" destOrd="0" presId="urn:microsoft.com/office/officeart/2018/2/layout/IconVerticalSolidList"/>
    <dgm:cxn modelId="{D15A1D34-F145-4F00-8B8E-D79D71DEA077}" type="presParOf" srcId="{1E069E20-1591-4292-A896-D70D71AABB79}" destId="{EC8F7C58-D7CA-471C-93FA-6492B359B39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5B642-FF68-4875-AB47-4A0124B665CB}">
      <dsp:nvSpPr>
        <dsp:cNvPr id="0" name=""/>
        <dsp:cNvSpPr/>
      </dsp:nvSpPr>
      <dsp:spPr>
        <a:xfrm>
          <a:off x="0" y="718"/>
          <a:ext cx="6513603" cy="16811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BF8BF-D0C7-4389-8CA7-1CC1D5D1FE69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453DB-7843-457E-A0E4-A08F01AD8543}">
      <dsp:nvSpPr>
        <dsp:cNvPr id="0" name=""/>
        <dsp:cNvSpPr/>
      </dsp:nvSpPr>
      <dsp:spPr>
        <a:xfrm>
          <a:off x="1941716" y="718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/>
            <a:t>PROPOSITO DE LA UNIDAD DE APRENDIZAJE</a:t>
          </a:r>
          <a:endParaRPr lang="en-US" sz="2500" kern="1200"/>
        </a:p>
      </dsp:txBody>
      <dsp:txXfrm>
        <a:off x="1941716" y="718"/>
        <a:ext cx="4571887" cy="1681139"/>
      </dsp:txXfrm>
    </dsp:sp>
    <dsp:sp modelId="{694B92D9-9D89-417F-8311-9FB484506E1A}">
      <dsp:nvSpPr>
        <dsp:cNvPr id="0" name=""/>
        <dsp:cNvSpPr/>
      </dsp:nvSpPr>
      <dsp:spPr>
        <a:xfrm>
          <a:off x="0" y="2102143"/>
          <a:ext cx="6513603" cy="16811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68292-EA76-4F9D-98C7-FFC6AC914502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1805E-4B05-4DCE-A7EB-030CCC55EE38}">
      <dsp:nvSpPr>
        <dsp:cNvPr id="0" name=""/>
        <dsp:cNvSpPr/>
      </dsp:nvSpPr>
      <dsp:spPr>
        <a:xfrm>
          <a:off x="1941716" y="2102143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/>
            <a:t>Conocer las Características de los Ambietes Virtuales de Aprendizaje (AVA)</a:t>
          </a:r>
          <a:endParaRPr lang="en-US" sz="2500" kern="1200"/>
        </a:p>
      </dsp:txBody>
      <dsp:txXfrm>
        <a:off x="1941716" y="2102143"/>
        <a:ext cx="4571887" cy="1681139"/>
      </dsp:txXfrm>
    </dsp:sp>
    <dsp:sp modelId="{7AB3FEBE-0CB8-451E-813A-0C86C0B928CA}">
      <dsp:nvSpPr>
        <dsp:cNvPr id="0" name=""/>
        <dsp:cNvSpPr/>
      </dsp:nvSpPr>
      <dsp:spPr>
        <a:xfrm>
          <a:off x="0" y="4203567"/>
          <a:ext cx="6513603" cy="16811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71371-AD74-4EA1-AB2C-B9F0A4943CFB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BC42A-2DD0-4D2A-A4DD-C7DCD1432DAC}">
      <dsp:nvSpPr>
        <dsp:cNvPr id="0" name=""/>
        <dsp:cNvSpPr/>
      </dsp:nvSpPr>
      <dsp:spPr>
        <a:xfrm>
          <a:off x="1941716" y="4203567"/>
          <a:ext cx="2931121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kern="1200"/>
            <a:t>OBJETIVOS:</a:t>
          </a:r>
          <a:endParaRPr lang="en-US" sz="2500" kern="1200"/>
        </a:p>
      </dsp:txBody>
      <dsp:txXfrm>
        <a:off x="1941716" y="4203567"/>
        <a:ext cx="2931121" cy="1681139"/>
      </dsp:txXfrm>
    </dsp:sp>
    <dsp:sp modelId="{FB40F01E-7940-4756-8D97-49A43D644C90}">
      <dsp:nvSpPr>
        <dsp:cNvPr id="0" name=""/>
        <dsp:cNvSpPr/>
      </dsp:nvSpPr>
      <dsp:spPr>
        <a:xfrm>
          <a:off x="4872838" y="4203567"/>
          <a:ext cx="1640765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Definir que es un AVA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Conocer los elementos de un AVA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Conocer la Estructura de un AVA</a:t>
          </a:r>
          <a:endParaRPr lang="en-US" sz="1100" kern="1200"/>
        </a:p>
      </dsp:txBody>
      <dsp:txXfrm>
        <a:off x="4872838" y="4203567"/>
        <a:ext cx="1640765" cy="16811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3A8F3-EBE0-4B51-9BB6-0F1E5334782F}">
      <dsp:nvSpPr>
        <dsp:cNvPr id="0" name=""/>
        <dsp:cNvSpPr/>
      </dsp:nvSpPr>
      <dsp:spPr>
        <a:xfrm>
          <a:off x="111311" y="673717"/>
          <a:ext cx="776722" cy="77672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B6AC8-04AA-409A-B765-73F1A9A0B8CF}">
      <dsp:nvSpPr>
        <dsp:cNvPr id="0" name=""/>
        <dsp:cNvSpPr/>
      </dsp:nvSpPr>
      <dsp:spPr>
        <a:xfrm>
          <a:off x="274423" y="836829"/>
          <a:ext cx="450498" cy="4504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588562-28A4-4EC1-8D93-8D274E2D500F}">
      <dsp:nvSpPr>
        <dsp:cNvPr id="0" name=""/>
        <dsp:cNvSpPr/>
      </dsp:nvSpPr>
      <dsp:spPr>
        <a:xfrm>
          <a:off x="1054474" y="673717"/>
          <a:ext cx="1830845" cy="776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Propósito de la Unidad de Aprendizaje</a:t>
          </a:r>
          <a:endParaRPr lang="en-US" sz="1300" kern="1200"/>
        </a:p>
      </dsp:txBody>
      <dsp:txXfrm>
        <a:off x="1054474" y="673717"/>
        <a:ext cx="1830845" cy="776722"/>
      </dsp:txXfrm>
    </dsp:sp>
    <dsp:sp modelId="{0B1FA7C8-39C0-4E43-8CF4-81FCB61D3188}">
      <dsp:nvSpPr>
        <dsp:cNvPr id="0" name=""/>
        <dsp:cNvSpPr/>
      </dsp:nvSpPr>
      <dsp:spPr>
        <a:xfrm>
          <a:off x="3204330" y="673717"/>
          <a:ext cx="776722" cy="77672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23E6D-AEA0-46D8-936A-EB35939790FF}">
      <dsp:nvSpPr>
        <dsp:cNvPr id="0" name=""/>
        <dsp:cNvSpPr/>
      </dsp:nvSpPr>
      <dsp:spPr>
        <a:xfrm>
          <a:off x="3367442" y="836829"/>
          <a:ext cx="450498" cy="4504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72A1BC-2BE2-4359-AAF0-04B58091120A}">
      <dsp:nvSpPr>
        <dsp:cNvPr id="0" name=""/>
        <dsp:cNvSpPr/>
      </dsp:nvSpPr>
      <dsp:spPr>
        <a:xfrm>
          <a:off x="4147493" y="673717"/>
          <a:ext cx="1830845" cy="776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Objetivo</a:t>
          </a:r>
          <a:endParaRPr lang="en-US" sz="1300" kern="1200"/>
        </a:p>
      </dsp:txBody>
      <dsp:txXfrm>
        <a:off x="4147493" y="673717"/>
        <a:ext cx="1830845" cy="776722"/>
      </dsp:txXfrm>
    </dsp:sp>
    <dsp:sp modelId="{861AC82D-5527-4E01-BE99-47B1ED2211DA}">
      <dsp:nvSpPr>
        <dsp:cNvPr id="0" name=""/>
        <dsp:cNvSpPr/>
      </dsp:nvSpPr>
      <dsp:spPr>
        <a:xfrm>
          <a:off x="111311" y="2397701"/>
          <a:ext cx="776722" cy="77672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D99B9-9130-4926-85B9-4B207C7F39A0}">
      <dsp:nvSpPr>
        <dsp:cNvPr id="0" name=""/>
        <dsp:cNvSpPr/>
      </dsp:nvSpPr>
      <dsp:spPr>
        <a:xfrm>
          <a:off x="274423" y="2560813"/>
          <a:ext cx="450498" cy="4504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16B2D-C72F-4874-81F0-7E5DE6BECD35}">
      <dsp:nvSpPr>
        <dsp:cNvPr id="0" name=""/>
        <dsp:cNvSpPr/>
      </dsp:nvSpPr>
      <dsp:spPr>
        <a:xfrm>
          <a:off x="1054474" y="2397701"/>
          <a:ext cx="1830845" cy="776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Guion para el uso de este material</a:t>
          </a:r>
          <a:endParaRPr lang="en-US" sz="1300" kern="1200"/>
        </a:p>
      </dsp:txBody>
      <dsp:txXfrm>
        <a:off x="1054474" y="2397701"/>
        <a:ext cx="1830845" cy="776722"/>
      </dsp:txXfrm>
    </dsp:sp>
    <dsp:sp modelId="{4226B7EA-7FCB-454B-8A7E-12913C83F4DC}">
      <dsp:nvSpPr>
        <dsp:cNvPr id="0" name=""/>
        <dsp:cNvSpPr/>
      </dsp:nvSpPr>
      <dsp:spPr>
        <a:xfrm>
          <a:off x="3204330" y="2397701"/>
          <a:ext cx="776722" cy="7767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FEDF87-B575-4926-A3EE-A552A7B2E8BB}">
      <dsp:nvSpPr>
        <dsp:cNvPr id="0" name=""/>
        <dsp:cNvSpPr/>
      </dsp:nvSpPr>
      <dsp:spPr>
        <a:xfrm>
          <a:off x="3367442" y="2560813"/>
          <a:ext cx="450498" cy="4504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DEA056-EC60-4A58-8624-77240A634587}">
      <dsp:nvSpPr>
        <dsp:cNvPr id="0" name=""/>
        <dsp:cNvSpPr/>
      </dsp:nvSpPr>
      <dsp:spPr>
        <a:xfrm>
          <a:off x="4147493" y="2397701"/>
          <a:ext cx="1830845" cy="776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Contenido</a:t>
          </a:r>
          <a:endParaRPr lang="en-US" sz="1300" kern="1200"/>
        </a:p>
      </dsp:txBody>
      <dsp:txXfrm>
        <a:off x="4147493" y="2397701"/>
        <a:ext cx="1830845" cy="776722"/>
      </dsp:txXfrm>
    </dsp:sp>
    <dsp:sp modelId="{002F0CF4-E840-4BCC-8B98-69E798756E79}">
      <dsp:nvSpPr>
        <dsp:cNvPr id="0" name=""/>
        <dsp:cNvSpPr/>
      </dsp:nvSpPr>
      <dsp:spPr>
        <a:xfrm>
          <a:off x="111311" y="4121684"/>
          <a:ext cx="776722" cy="77672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D57577-F40C-44E7-81A7-E64C5E4CEBA1}">
      <dsp:nvSpPr>
        <dsp:cNvPr id="0" name=""/>
        <dsp:cNvSpPr/>
      </dsp:nvSpPr>
      <dsp:spPr>
        <a:xfrm>
          <a:off x="274423" y="4284796"/>
          <a:ext cx="450498" cy="45049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E6A67-C5B0-49AA-8BB5-84D0EE6229C9}">
      <dsp:nvSpPr>
        <dsp:cNvPr id="0" name=""/>
        <dsp:cNvSpPr/>
      </dsp:nvSpPr>
      <dsp:spPr>
        <a:xfrm>
          <a:off x="1054474" y="4121684"/>
          <a:ext cx="1830845" cy="776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Unidad </a:t>
          </a:r>
          <a:r>
            <a:rPr lang="en-US" sz="1300" kern="1200"/>
            <a:t>IV: Caracteristicas</a:t>
          </a:r>
          <a:r>
            <a:rPr lang="en-US" sz="1300" kern="1200" dirty="0"/>
            <a:t> de los </a:t>
          </a:r>
          <a:r>
            <a:rPr lang="en-US" sz="1300" kern="1200" dirty="0" err="1"/>
            <a:t>Ambientes</a:t>
          </a:r>
          <a:r>
            <a:rPr lang="en-US" sz="1300" kern="1200" dirty="0"/>
            <a:t> </a:t>
          </a:r>
          <a:r>
            <a:rPr lang="en-US" sz="1300" kern="1200" dirty="0" err="1"/>
            <a:t>Virtuales</a:t>
          </a:r>
          <a:r>
            <a:rPr lang="en-US" sz="1300" kern="1200" dirty="0"/>
            <a:t> de </a:t>
          </a:r>
          <a:r>
            <a:rPr lang="en-US" sz="1300" kern="1200" dirty="0" err="1"/>
            <a:t>Aprendizaje</a:t>
          </a:r>
          <a:endParaRPr lang="en-US" sz="1300" kern="1200" dirty="0"/>
        </a:p>
      </dsp:txBody>
      <dsp:txXfrm>
        <a:off x="1054474" y="4121684"/>
        <a:ext cx="1830845" cy="7767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D834F-0630-4E77-9508-AD84C7F56D38}">
      <dsp:nvSpPr>
        <dsp:cNvPr id="0" name=""/>
        <dsp:cNvSpPr/>
      </dsp:nvSpPr>
      <dsp:spPr>
        <a:xfrm>
          <a:off x="1195895" y="343599"/>
          <a:ext cx="1141425" cy="11414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7B4327-501D-467E-8D6B-177C9147B266}">
      <dsp:nvSpPr>
        <dsp:cNvPr id="0" name=""/>
        <dsp:cNvSpPr/>
      </dsp:nvSpPr>
      <dsp:spPr>
        <a:xfrm>
          <a:off x="498357" y="1838150"/>
          <a:ext cx="25365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La palabra virtual procede del latín medieval </a:t>
          </a:r>
          <a:r>
            <a:rPr lang="es-ES" sz="1100" i="1" kern="1200"/>
            <a:t>virtualis</a:t>
          </a:r>
          <a:r>
            <a:rPr lang="es-ES" sz="1100" kern="1200"/>
            <a:t>, que a su vez deriva de </a:t>
          </a:r>
          <a:r>
            <a:rPr lang="es-ES" sz="1100" b="1" kern="1200"/>
            <a:t>virtus</a:t>
          </a:r>
          <a:r>
            <a:rPr lang="es-ES" sz="1100" kern="1200"/>
            <a:t>: fuerza, potencia. </a:t>
          </a:r>
          <a:endParaRPr lang="en-US" sz="1100" kern="1200"/>
        </a:p>
      </dsp:txBody>
      <dsp:txXfrm>
        <a:off x="498357" y="1838150"/>
        <a:ext cx="2536500" cy="787500"/>
      </dsp:txXfrm>
    </dsp:sp>
    <dsp:sp modelId="{BBEFF7B7-1A61-4A02-BF49-D91E30C02E67}">
      <dsp:nvSpPr>
        <dsp:cNvPr id="0" name=""/>
        <dsp:cNvSpPr/>
      </dsp:nvSpPr>
      <dsp:spPr>
        <a:xfrm>
          <a:off x="4176283" y="343599"/>
          <a:ext cx="1141425" cy="11414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16687-1D9C-4341-A548-444DCBE5EEC2}">
      <dsp:nvSpPr>
        <dsp:cNvPr id="0" name=""/>
        <dsp:cNvSpPr/>
      </dsp:nvSpPr>
      <dsp:spPr>
        <a:xfrm>
          <a:off x="3478745" y="1838150"/>
          <a:ext cx="25365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La virtualización puede definirse como el movimiento inverso a la actualización. Consiste en el paso de lo actual a lo virtual, en una «elevación a la potencia» de la entidad considerada.</a:t>
          </a:r>
          <a:endParaRPr lang="en-US" sz="1100" kern="1200"/>
        </a:p>
      </dsp:txBody>
      <dsp:txXfrm>
        <a:off x="3478745" y="1838150"/>
        <a:ext cx="2536500" cy="787500"/>
      </dsp:txXfrm>
    </dsp:sp>
    <dsp:sp modelId="{84B54D21-2B5F-407A-9DC5-DFF5BA81C3E8}">
      <dsp:nvSpPr>
        <dsp:cNvPr id="0" name=""/>
        <dsp:cNvSpPr/>
      </dsp:nvSpPr>
      <dsp:spPr>
        <a:xfrm>
          <a:off x="2686089" y="3259775"/>
          <a:ext cx="1141425" cy="11414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59330-A70E-456C-8ADA-7C8695D48C0F}">
      <dsp:nvSpPr>
        <dsp:cNvPr id="0" name=""/>
        <dsp:cNvSpPr/>
      </dsp:nvSpPr>
      <dsp:spPr>
        <a:xfrm>
          <a:off x="1988551" y="4754326"/>
          <a:ext cx="25365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Es un adjetivo que, en su sentido original, hace referencia a aquello que tiene </a:t>
          </a:r>
          <a:r>
            <a:rPr lang="es-ES" sz="1100" b="1" kern="1200"/>
            <a:t>virtud</a:t>
          </a:r>
          <a:r>
            <a:rPr lang="es-ES" sz="1100" kern="1200"/>
            <a:t> para producir un efecto, pese a que no lo produce de presente. </a:t>
          </a:r>
          <a:endParaRPr lang="en-US" sz="1100" kern="1200"/>
        </a:p>
      </dsp:txBody>
      <dsp:txXfrm>
        <a:off x="1988551" y="4754326"/>
        <a:ext cx="2536500" cy="787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AEE72-434F-48A0-A558-86C87D86F2DA}">
      <dsp:nvSpPr>
        <dsp:cNvPr id="0" name=""/>
        <dsp:cNvSpPr/>
      </dsp:nvSpPr>
      <dsp:spPr>
        <a:xfrm>
          <a:off x="3935082" y="2326"/>
          <a:ext cx="1027487" cy="102748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Síncrono y asíncrono</a:t>
          </a:r>
          <a:endParaRPr lang="es-MX" sz="1050" kern="1200" dirty="0"/>
        </a:p>
      </dsp:txBody>
      <dsp:txXfrm>
        <a:off x="4085554" y="152798"/>
        <a:ext cx="726543" cy="726543"/>
      </dsp:txXfrm>
    </dsp:sp>
    <dsp:sp modelId="{780AFA0E-FD2F-40FF-BD85-E4E0A99E933C}">
      <dsp:nvSpPr>
        <dsp:cNvPr id="0" name=""/>
        <dsp:cNvSpPr/>
      </dsp:nvSpPr>
      <dsp:spPr>
        <a:xfrm rot="1080000">
          <a:off x="5038462" y="578591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5040465" y="635299"/>
        <a:ext cx="190991" cy="208067"/>
      </dsp:txXfrm>
    </dsp:sp>
    <dsp:sp modelId="{CE78EA12-44FE-4240-96DB-96D8DBFFD3FB}">
      <dsp:nvSpPr>
        <dsp:cNvPr id="0" name=""/>
        <dsp:cNvSpPr/>
      </dsp:nvSpPr>
      <dsp:spPr>
        <a:xfrm>
          <a:off x="5401886" y="478919"/>
          <a:ext cx="1027487" cy="102748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contenidos</a:t>
          </a:r>
          <a:endParaRPr lang="es-MX" sz="1050" kern="1200" dirty="0"/>
        </a:p>
      </dsp:txBody>
      <dsp:txXfrm>
        <a:off x="5552358" y="629391"/>
        <a:ext cx="726543" cy="726543"/>
      </dsp:txXfrm>
    </dsp:sp>
    <dsp:sp modelId="{7E0DCCA7-EC20-4ACA-AA0A-C6EF537E006C}">
      <dsp:nvSpPr>
        <dsp:cNvPr id="0" name=""/>
        <dsp:cNvSpPr/>
      </dsp:nvSpPr>
      <dsp:spPr>
        <a:xfrm rot="3240000">
          <a:off x="6227936" y="1436896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6244807" y="1473141"/>
        <a:ext cx="190991" cy="208067"/>
      </dsp:txXfrm>
    </dsp:sp>
    <dsp:sp modelId="{E2A73686-5397-4316-B416-373C7E7AC03B}">
      <dsp:nvSpPr>
        <dsp:cNvPr id="0" name=""/>
        <dsp:cNvSpPr/>
      </dsp:nvSpPr>
      <dsp:spPr>
        <a:xfrm>
          <a:off x="6308421" y="1726657"/>
          <a:ext cx="1027487" cy="10274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Ambientes físicos digitales</a:t>
          </a:r>
          <a:endParaRPr lang="es-MX" sz="1050" kern="1200" dirty="0"/>
        </a:p>
      </dsp:txBody>
      <dsp:txXfrm>
        <a:off x="6458893" y="1877129"/>
        <a:ext cx="726543" cy="726543"/>
      </dsp:txXfrm>
    </dsp:sp>
    <dsp:sp modelId="{7FD22152-6F33-410D-866E-6ECC5718AAE3}">
      <dsp:nvSpPr>
        <dsp:cNvPr id="0" name=""/>
        <dsp:cNvSpPr/>
      </dsp:nvSpPr>
      <dsp:spPr>
        <a:xfrm rot="5400000">
          <a:off x="6685742" y="2830435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6726669" y="2858864"/>
        <a:ext cx="190991" cy="208067"/>
      </dsp:txXfrm>
    </dsp:sp>
    <dsp:sp modelId="{66C3AE7C-A393-4342-82EB-4AC5DC781260}">
      <dsp:nvSpPr>
        <dsp:cNvPr id="0" name=""/>
        <dsp:cNvSpPr/>
      </dsp:nvSpPr>
      <dsp:spPr>
        <a:xfrm>
          <a:off x="6308421" y="3268946"/>
          <a:ext cx="1027487" cy="102748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Flexible</a:t>
          </a:r>
          <a:endParaRPr lang="es-MX" sz="1050" kern="1200" dirty="0"/>
        </a:p>
      </dsp:txBody>
      <dsp:txXfrm>
        <a:off x="6458893" y="3419418"/>
        <a:ext cx="726543" cy="726543"/>
      </dsp:txXfrm>
    </dsp:sp>
    <dsp:sp modelId="{D8EF1375-1B17-4CAE-8982-3EC0B3D4FD43}">
      <dsp:nvSpPr>
        <dsp:cNvPr id="0" name=""/>
        <dsp:cNvSpPr/>
      </dsp:nvSpPr>
      <dsp:spPr>
        <a:xfrm rot="7560000">
          <a:off x="6237014" y="4226923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6301996" y="4263168"/>
        <a:ext cx="190991" cy="208067"/>
      </dsp:txXfrm>
    </dsp:sp>
    <dsp:sp modelId="{D4080A41-62BA-4B84-83BD-DC8278949958}">
      <dsp:nvSpPr>
        <dsp:cNvPr id="0" name=""/>
        <dsp:cNvSpPr/>
      </dsp:nvSpPr>
      <dsp:spPr>
        <a:xfrm>
          <a:off x="5401886" y="4516684"/>
          <a:ext cx="1027487" cy="102748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Accesible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(24X7)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365 días</a:t>
          </a:r>
          <a:endParaRPr lang="es-MX" sz="1050" kern="1200" dirty="0"/>
        </a:p>
      </dsp:txBody>
      <dsp:txXfrm>
        <a:off x="5552358" y="4667156"/>
        <a:ext cx="726543" cy="726543"/>
      </dsp:txXfrm>
    </dsp:sp>
    <dsp:sp modelId="{FFE60D81-4EA3-4535-AAA7-D2C0C4C640BD}">
      <dsp:nvSpPr>
        <dsp:cNvPr id="0" name=""/>
        <dsp:cNvSpPr/>
      </dsp:nvSpPr>
      <dsp:spPr>
        <a:xfrm rot="9720000">
          <a:off x="5053150" y="5092950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5133000" y="5149658"/>
        <a:ext cx="190991" cy="208067"/>
      </dsp:txXfrm>
    </dsp:sp>
    <dsp:sp modelId="{08407F86-B12A-42A4-ADAB-914521795297}">
      <dsp:nvSpPr>
        <dsp:cNvPr id="0" name=""/>
        <dsp:cNvSpPr/>
      </dsp:nvSpPr>
      <dsp:spPr>
        <a:xfrm>
          <a:off x="3935082" y="4993278"/>
          <a:ext cx="1027487" cy="102748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Interactivo</a:t>
          </a:r>
          <a:endParaRPr lang="es-MX" sz="1050" kern="1200" dirty="0"/>
        </a:p>
      </dsp:txBody>
      <dsp:txXfrm>
        <a:off x="4085554" y="5143750"/>
        <a:ext cx="726543" cy="726543"/>
      </dsp:txXfrm>
    </dsp:sp>
    <dsp:sp modelId="{EF3B73F5-50F1-46EE-B3C7-51EC49D3459C}">
      <dsp:nvSpPr>
        <dsp:cNvPr id="0" name=""/>
        <dsp:cNvSpPr/>
      </dsp:nvSpPr>
      <dsp:spPr>
        <a:xfrm rot="11880000">
          <a:off x="3586346" y="5097722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3666196" y="5179724"/>
        <a:ext cx="190991" cy="208067"/>
      </dsp:txXfrm>
    </dsp:sp>
    <dsp:sp modelId="{0E96AF4E-AF79-4791-AC78-C62FCB8452A0}">
      <dsp:nvSpPr>
        <dsp:cNvPr id="0" name=""/>
        <dsp:cNvSpPr/>
      </dsp:nvSpPr>
      <dsp:spPr>
        <a:xfrm>
          <a:off x="2468278" y="4516684"/>
          <a:ext cx="1027487" cy="102748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Multimedia y Multimedios</a:t>
          </a:r>
          <a:endParaRPr lang="es-MX" sz="1050" kern="1200" dirty="0"/>
        </a:p>
      </dsp:txBody>
      <dsp:txXfrm>
        <a:off x="2618750" y="4667156"/>
        <a:ext cx="726543" cy="726543"/>
      </dsp:txXfrm>
    </dsp:sp>
    <dsp:sp modelId="{67F22664-1E57-4244-8094-40511D753999}">
      <dsp:nvSpPr>
        <dsp:cNvPr id="0" name=""/>
        <dsp:cNvSpPr/>
      </dsp:nvSpPr>
      <dsp:spPr>
        <a:xfrm rot="14040000">
          <a:off x="2396871" y="4239418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2461853" y="4341883"/>
        <a:ext cx="190991" cy="208067"/>
      </dsp:txXfrm>
    </dsp:sp>
    <dsp:sp modelId="{73240091-132E-47A6-B19C-ECA196D201BA}">
      <dsp:nvSpPr>
        <dsp:cNvPr id="0" name=""/>
        <dsp:cNvSpPr/>
      </dsp:nvSpPr>
      <dsp:spPr>
        <a:xfrm>
          <a:off x="1561743" y="3268946"/>
          <a:ext cx="1027487" cy="10274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Didáctica con relación asimétrica</a:t>
          </a:r>
        </a:p>
      </dsp:txBody>
      <dsp:txXfrm>
        <a:off x="1712215" y="3419418"/>
        <a:ext cx="726543" cy="726543"/>
      </dsp:txXfrm>
    </dsp:sp>
    <dsp:sp modelId="{F831F024-F0E8-4718-9D6E-96D256FBF3D8}">
      <dsp:nvSpPr>
        <dsp:cNvPr id="0" name=""/>
        <dsp:cNvSpPr/>
      </dsp:nvSpPr>
      <dsp:spPr>
        <a:xfrm rot="16200000">
          <a:off x="1939065" y="2845879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1979992" y="2956161"/>
        <a:ext cx="190991" cy="208067"/>
      </dsp:txXfrm>
    </dsp:sp>
    <dsp:sp modelId="{4B33748D-17A2-419D-8F74-6C058D0AEE00}">
      <dsp:nvSpPr>
        <dsp:cNvPr id="0" name=""/>
        <dsp:cNvSpPr/>
      </dsp:nvSpPr>
      <dsp:spPr>
        <a:xfrm>
          <a:off x="1561743" y="1726657"/>
          <a:ext cx="1027487" cy="102748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Recurso y Aplicaciones</a:t>
          </a:r>
        </a:p>
      </dsp:txBody>
      <dsp:txXfrm>
        <a:off x="1712215" y="1877129"/>
        <a:ext cx="726543" cy="726543"/>
      </dsp:txXfrm>
    </dsp:sp>
    <dsp:sp modelId="{CE8AFDC5-71FA-4C62-9055-64234D256C43}">
      <dsp:nvSpPr>
        <dsp:cNvPr id="0" name=""/>
        <dsp:cNvSpPr/>
      </dsp:nvSpPr>
      <dsp:spPr>
        <a:xfrm rot="18360000">
          <a:off x="2387793" y="1449391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2404664" y="1551856"/>
        <a:ext cx="190991" cy="208067"/>
      </dsp:txXfrm>
    </dsp:sp>
    <dsp:sp modelId="{06BDC1A3-96E4-4BC4-BCAB-57073C22522C}">
      <dsp:nvSpPr>
        <dsp:cNvPr id="0" name=""/>
        <dsp:cNvSpPr/>
      </dsp:nvSpPr>
      <dsp:spPr>
        <a:xfrm>
          <a:off x="2468278" y="478919"/>
          <a:ext cx="1027487" cy="102748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Autoaprendizaje</a:t>
          </a:r>
        </a:p>
      </dsp:txBody>
      <dsp:txXfrm>
        <a:off x="2618750" y="629391"/>
        <a:ext cx="726543" cy="726543"/>
      </dsp:txXfrm>
    </dsp:sp>
    <dsp:sp modelId="{0B9260FF-3F31-473F-BDF2-9D29CDF3E009}">
      <dsp:nvSpPr>
        <dsp:cNvPr id="0" name=""/>
        <dsp:cNvSpPr/>
      </dsp:nvSpPr>
      <dsp:spPr>
        <a:xfrm rot="20520000">
          <a:off x="3571658" y="583364"/>
          <a:ext cx="272844" cy="346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3573661" y="665366"/>
        <a:ext cx="190991" cy="2080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777D6-31E9-4EB6-9830-0BC648084B9F}">
      <dsp:nvSpPr>
        <dsp:cNvPr id="0" name=""/>
        <dsp:cNvSpPr/>
      </dsp:nvSpPr>
      <dsp:spPr>
        <a:xfrm>
          <a:off x="0" y="201625"/>
          <a:ext cx="6513603" cy="269644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/>
            <a:t>Un </a:t>
          </a:r>
          <a:r>
            <a:rPr lang="es-ES" sz="3100" b="1" kern="1200"/>
            <a:t>especialista en tecnología educativa</a:t>
          </a:r>
          <a:r>
            <a:rPr lang="es-ES" sz="3100" kern="1200"/>
            <a:t>, ya que podrá sugerir el medio más adecuado para propiciar los aprendizajes.</a:t>
          </a:r>
          <a:endParaRPr lang="en-US" sz="3100" kern="1200"/>
        </a:p>
      </dsp:txBody>
      <dsp:txXfrm>
        <a:off x="131630" y="333255"/>
        <a:ext cx="6250343" cy="2433187"/>
      </dsp:txXfrm>
    </dsp:sp>
    <dsp:sp modelId="{8FD80680-0646-43B1-8FA3-6F43BEA11682}">
      <dsp:nvSpPr>
        <dsp:cNvPr id="0" name=""/>
        <dsp:cNvSpPr/>
      </dsp:nvSpPr>
      <dsp:spPr>
        <a:xfrm>
          <a:off x="0" y="2987353"/>
          <a:ext cx="6513603" cy="2696447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/>
            <a:t>Un </a:t>
          </a:r>
          <a:r>
            <a:rPr lang="es-ES" sz="3100" b="1" kern="1200"/>
            <a:t>corrector de estilo</a:t>
          </a:r>
          <a:r>
            <a:rPr lang="es-ES" sz="3100" kern="1200"/>
            <a:t>, para garantizar la calidad ortográfica y gramatical de los contenidos. También su participación en el diseño editorial de los cursos es importante.</a:t>
          </a:r>
          <a:endParaRPr lang="en-US" sz="3100" kern="1200"/>
        </a:p>
      </dsp:txBody>
      <dsp:txXfrm>
        <a:off x="131630" y="3118983"/>
        <a:ext cx="6250343" cy="24331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A62514-D8F7-499E-A7BD-46F0D8760C85}">
      <dsp:nvSpPr>
        <dsp:cNvPr id="0" name=""/>
        <dsp:cNvSpPr/>
      </dsp:nvSpPr>
      <dsp:spPr>
        <a:xfrm>
          <a:off x="0" y="2442"/>
          <a:ext cx="6513603" cy="12380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BA99B-0BF3-427E-92B0-7269B5F82406}">
      <dsp:nvSpPr>
        <dsp:cNvPr id="0" name=""/>
        <dsp:cNvSpPr/>
      </dsp:nvSpPr>
      <dsp:spPr>
        <a:xfrm>
          <a:off x="374497" y="280994"/>
          <a:ext cx="680904" cy="680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C0BE7-A08D-4EB7-AA57-31C2AF4BC144}">
      <dsp:nvSpPr>
        <dsp:cNvPr id="0" name=""/>
        <dsp:cNvSpPr/>
      </dsp:nvSpPr>
      <dsp:spPr>
        <a:xfrm>
          <a:off x="1429899" y="2442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VÍAS DE COMUNICACIÓN PARA EL ENVÍO, RECEPCIÓN Y RETROALIMENTACIÓN DE LAS ACTIVIDADES, como correo electrónico, video-enlaces y el chat, entre otros.</a:t>
          </a:r>
          <a:endParaRPr lang="en-US" sz="1400" kern="1200"/>
        </a:p>
      </dsp:txBody>
      <dsp:txXfrm>
        <a:off x="1429899" y="2442"/>
        <a:ext cx="5083704" cy="1238008"/>
      </dsp:txXfrm>
    </dsp:sp>
    <dsp:sp modelId="{71B40F86-4844-4744-9329-292975299C28}">
      <dsp:nvSpPr>
        <dsp:cNvPr id="0" name=""/>
        <dsp:cNvSpPr/>
      </dsp:nvSpPr>
      <dsp:spPr>
        <a:xfrm>
          <a:off x="0" y="1549953"/>
          <a:ext cx="6513603" cy="12380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2CC737-0C99-4AD8-95FF-41569954092C}">
      <dsp:nvSpPr>
        <dsp:cNvPr id="0" name=""/>
        <dsp:cNvSpPr/>
      </dsp:nvSpPr>
      <dsp:spPr>
        <a:xfrm>
          <a:off x="374497" y="1828505"/>
          <a:ext cx="680904" cy="680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C3288-0EF8-4ECC-8A6A-C54B81E49782}">
      <dsp:nvSpPr>
        <dsp:cNvPr id="0" name=""/>
        <dsp:cNvSpPr/>
      </dsp:nvSpPr>
      <dsp:spPr>
        <a:xfrm>
          <a:off x="1429899" y="1549953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ESPACIOS PARA EL INTERCAMBIO DE IDEAS Y OPINIONES, como foros, grupos de discusión, enlaces sincrónicos y asincrónicos, entre otros. </a:t>
          </a:r>
          <a:endParaRPr lang="en-US" sz="1400" kern="1200"/>
        </a:p>
      </dsp:txBody>
      <dsp:txXfrm>
        <a:off x="1429899" y="1549953"/>
        <a:ext cx="5083704" cy="1238008"/>
      </dsp:txXfrm>
    </dsp:sp>
    <dsp:sp modelId="{7EA2D5B9-D76A-47A5-980E-1039274EDC64}">
      <dsp:nvSpPr>
        <dsp:cNvPr id="0" name=""/>
        <dsp:cNvSpPr/>
      </dsp:nvSpPr>
      <dsp:spPr>
        <a:xfrm>
          <a:off x="0" y="3097464"/>
          <a:ext cx="6513603" cy="12380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1EF04-9965-466A-86BE-A78F6D8FBE11}">
      <dsp:nvSpPr>
        <dsp:cNvPr id="0" name=""/>
        <dsp:cNvSpPr/>
      </dsp:nvSpPr>
      <dsp:spPr>
        <a:xfrm>
          <a:off x="374497" y="3376015"/>
          <a:ext cx="680904" cy="680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4EA12-9592-414E-A414-9DAFCF400445}">
      <dsp:nvSpPr>
        <dsp:cNvPr id="0" name=""/>
        <dsp:cNvSpPr/>
      </dsp:nvSpPr>
      <dsp:spPr>
        <a:xfrm>
          <a:off x="1429899" y="309746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CENTRO DE RECURSOS, en donde se ponen a disposición lecturas, videos, gráficas y todo tipo de materiales que se requieren para el curso. </a:t>
          </a:r>
          <a:endParaRPr lang="en-US" sz="1400" kern="1200"/>
        </a:p>
      </dsp:txBody>
      <dsp:txXfrm>
        <a:off x="1429899" y="3097464"/>
        <a:ext cx="5083704" cy="1238008"/>
      </dsp:txXfrm>
    </dsp:sp>
    <dsp:sp modelId="{95E2284A-0368-462E-9FF7-8FBA0AD342CC}">
      <dsp:nvSpPr>
        <dsp:cNvPr id="0" name=""/>
        <dsp:cNvSpPr/>
      </dsp:nvSpPr>
      <dsp:spPr>
        <a:xfrm>
          <a:off x="0" y="4644974"/>
          <a:ext cx="6513603" cy="12380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E499DB-968E-48F7-9F0B-9AFE80847E08}">
      <dsp:nvSpPr>
        <dsp:cNvPr id="0" name=""/>
        <dsp:cNvSpPr/>
      </dsp:nvSpPr>
      <dsp:spPr>
        <a:xfrm>
          <a:off x="374497" y="4923526"/>
          <a:ext cx="680904" cy="680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F7C58-D7CA-471C-93FA-6492B359B397}">
      <dsp:nvSpPr>
        <dsp:cNvPr id="0" name=""/>
        <dsp:cNvSpPr/>
      </dsp:nvSpPr>
      <dsp:spPr>
        <a:xfrm>
          <a:off x="1429899" y="464497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RECURSOS ADICIONALES Y LIGAS DE INTERÉS, que pueden ser: la socialización virtual, información o apoyo para profundizar en un tema, eventos culturales o recreativos, información adicional sobre preferencias, gustos y pasatiempos, entre otros.</a:t>
          </a:r>
          <a:endParaRPr lang="en-US" sz="1400" kern="1200"/>
        </a:p>
      </dsp:txBody>
      <dsp:txXfrm>
        <a:off x="1429899" y="4644974"/>
        <a:ext cx="5083704" cy="1238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3191C-5F67-4D5B-A734-E7B7835C3F44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ED8CD-A3BC-46C7-91FB-D6D1A31AD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0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DCB7BC-0166-4C95-A877-9B0214CB5F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8F2E7EBB-BCD7-4410-A280-75A5501163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/>
          </a:p>
        </p:txBody>
      </p:sp>
      <p:sp>
        <p:nvSpPr>
          <p:cNvPr id="19460" name="3 Marcador de número de diapositiva">
            <a:extLst>
              <a:ext uri="{FF2B5EF4-FFF2-40B4-BE49-F238E27FC236}">
                <a16:creationId xmlns:a16="http://schemas.microsoft.com/office/drawing/2014/main" id="{57BE02E9-ADB6-431F-929F-D13A3F4BBB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6125" indent="-287338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7763" indent="-230188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6550" indent="-230188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65338" indent="-228600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22538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9738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36938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94138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55ED5A-5292-448C-9C75-D475FE9689A7}" type="slidenum">
              <a:rPr lang="es-ES" altLang="es-MX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94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704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939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26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722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961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35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991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86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671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277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B4504-6B8B-4C86-933E-5D6345D899DA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BDE91-B6AB-4589-A8E4-55281D7325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73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icardosdelima.com.br/site/2015/11/27/ava-ambiente-virtual-de-aprendizagem/" TargetMode="External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Veracidad.gif" TargetMode="External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-sa/3.0/" TargetMode="External"/><Relationship Id="rId3" Type="http://schemas.openxmlformats.org/officeDocument/2006/relationships/hyperlink" Target="https://gesvin.wordpress.com/2016/03/04/importancia-de-la-planificacion-didactica-en-la-labor-docente-articulo/" TargetMode="External"/><Relationship Id="rId7" Type="http://schemas.openxmlformats.org/officeDocument/2006/relationships/hyperlink" Target="https://pt.wikipedia.org/wiki/Pedagogo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hyperlink" Target="http://www.aytosanlorenzo.es/empleo/ofertas-cadudadas/disenador-grafico/" TargetMode="External"/><Relationship Id="rId10" Type="http://schemas.openxmlformats.org/officeDocument/2006/relationships/hyperlink" Target="https://creativecommons.org/licenses/by-nc-nd/3.0/" TargetMode="External"/><Relationship Id="rId4" Type="http://schemas.openxmlformats.org/officeDocument/2006/relationships/image" Target="../media/image45.jpg"/><Relationship Id="rId9" Type="http://schemas.openxmlformats.org/officeDocument/2006/relationships/hyperlink" Target="https://creativecommons.org/licenses/by-sa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3.0/" TargetMode="External"/><Relationship Id="rId3" Type="http://schemas.openxmlformats.org/officeDocument/2006/relationships/hyperlink" Target="https://happy.mcplaksin.org/2017/01/why-i-work-for-usg.edu/" TargetMode="External"/><Relationship Id="rId7" Type="http://schemas.openxmlformats.org/officeDocument/2006/relationships/hyperlink" Target="https://es.wikipedia.org/wiki/Archivo:Blackboard_Inc._logo.png" TargetMode="External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hyperlink" Target="http://www.juanferlopez.es/" TargetMode="External"/><Relationship Id="rId4" Type="http://schemas.openxmlformats.org/officeDocument/2006/relationships/image" Target="../media/image48.jpg"/><Relationship Id="rId9" Type="http://schemas.openxmlformats.org/officeDocument/2006/relationships/hyperlink" Target="https://creativecommons.org/licenses/by-nc/3.0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riodismoudec.cl/infraestructura/" TargetMode="External"/><Relationship Id="rId7" Type="http://schemas.openxmlformats.org/officeDocument/2006/relationships/hyperlink" Target="https://creativecommons.org/licenses/by-sa/3.0/" TargetMode="External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fdiazuceda.blogspot.com/2017/05/tic-2-bachillerato-tema-9-seguridad.html" TargetMode="Externa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Moodle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blogs.upm.es/observatoriogate/2017/11/23/novedades-de-moodle-3-4/" TargetMode="Externa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emtic/35308720845" TargetMode="External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3.0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tecarios.com/herramientas-infografias/" TargetMode="External"/><Relationship Id="rId7" Type="http://schemas.openxmlformats.org/officeDocument/2006/relationships/hyperlink" Target="https://creativecommons.org/licenses/by-nc-sa/3.0/" TargetMode="Externa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www.pcatala.com/tag/podcast/" TargetMode="External"/><Relationship Id="rId4" Type="http://schemas.openxmlformats.org/officeDocument/2006/relationships/image" Target="../media/image6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psicodiagnosis.es/areaclinica/trastornosenelambitoescolar/trastornodelcalculodiscalculia/index.php" TargetMode="External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enfermeriauva.blogspot.com/2015/04/citas-y-referencias-bibliograficas.html" TargetMode="External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www.gestiopolis.com/delta/term/TER434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>
            <a:extLst>
              <a:ext uri="{FF2B5EF4-FFF2-40B4-BE49-F238E27FC236}">
                <a16:creationId xmlns:a16="http://schemas.microsoft.com/office/drawing/2014/main" id="{1C93C48B-BDF6-4A21-BFD3-015476A482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696" y="801689"/>
            <a:ext cx="6179592" cy="25415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altLang="es-MX" dirty="0"/>
              <a:t>TECNOLOGÍAS  </a:t>
            </a:r>
            <a:br>
              <a:rPr lang="es-ES" altLang="es-MX" dirty="0"/>
            </a:br>
            <a:r>
              <a:rPr lang="es-ES" altLang="es-MX" dirty="0"/>
              <a:t>Y </a:t>
            </a:r>
            <a:br>
              <a:rPr lang="es-ES" altLang="es-MX" dirty="0"/>
            </a:br>
            <a:r>
              <a:rPr lang="es-ES" altLang="es-MX" dirty="0"/>
              <a:t>APRENDIZAJE</a:t>
            </a:r>
          </a:p>
        </p:txBody>
      </p:sp>
      <p:sp>
        <p:nvSpPr>
          <p:cNvPr id="3" name="2 Subtítulo">
            <a:extLst>
              <a:ext uri="{FF2B5EF4-FFF2-40B4-BE49-F238E27FC236}">
                <a16:creationId xmlns:a16="http://schemas.microsoft.com/office/drawing/2014/main" id="{715620C5-BE9A-426C-A831-20FFF9417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19538" y="3530600"/>
            <a:ext cx="5619750" cy="977900"/>
          </a:xfrm>
        </p:spPr>
        <p:txBody>
          <a:bodyPr rtlCol="0"/>
          <a:lstStyle/>
          <a:p>
            <a:pPr>
              <a:defRPr/>
            </a:pPr>
            <a:r>
              <a:rPr lang="es-ES" dirty="0">
                <a:solidFill>
                  <a:srgbClr val="0070C0"/>
                </a:solidFill>
              </a:rPr>
              <a:t>Centro universitario Temascaltepec</a:t>
            </a:r>
          </a:p>
          <a:p>
            <a:pPr>
              <a:defRPr/>
            </a:pPr>
            <a:r>
              <a:rPr lang="es-ES" dirty="0">
                <a:solidFill>
                  <a:srgbClr val="0070C0"/>
                </a:solidFill>
              </a:rPr>
              <a:t>Maestría en ciencias de la computación</a:t>
            </a:r>
            <a:r>
              <a:rPr lang="es-ES" dirty="0"/>
              <a:t>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E4B9E40-3374-4E3C-AEB0-8B47AAA0313E}"/>
              </a:ext>
            </a:extLst>
          </p:cNvPr>
          <p:cNvSpPr txBox="1"/>
          <p:nvPr/>
        </p:nvSpPr>
        <p:spPr>
          <a:xfrm>
            <a:off x="3719736" y="26064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UNIVERSIDAD AUTÓNOMA DEL ESTADO DE MÉXICO</a:t>
            </a:r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DFC7E0-B8B0-4963-9B91-5883A3EEC916}"/>
              </a:ext>
            </a:extLst>
          </p:cNvPr>
          <p:cNvSpPr txBox="1"/>
          <p:nvPr/>
        </p:nvSpPr>
        <p:spPr>
          <a:xfrm>
            <a:off x="2351584" y="486916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ELABORO: M.EN T. I. RAFAEL VALENTÍN MENDOZA MÉNDEZ</a:t>
            </a:r>
            <a:endParaRPr lang="es-MX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8164CBF-2B59-43FC-BE8D-2F7A06D7A090}"/>
              </a:ext>
            </a:extLst>
          </p:cNvPr>
          <p:cNvSpPr txBox="1"/>
          <p:nvPr/>
        </p:nvSpPr>
        <p:spPr>
          <a:xfrm>
            <a:off x="9017763" y="566239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16/AGO/2019</a:t>
            </a:r>
            <a:endParaRPr lang="es-MX" dirty="0"/>
          </a:p>
        </p:txBody>
      </p:sp>
      <p:pic>
        <p:nvPicPr>
          <p:cNvPr id="7" name="Imagen 6" descr="Imagen que contiene alimentos, cuarto&#10;&#10;Descripción generada automáticamente">
            <a:extLst>
              <a:ext uri="{FF2B5EF4-FFF2-40B4-BE49-F238E27FC236}">
                <a16:creationId xmlns:a16="http://schemas.microsoft.com/office/drawing/2014/main" id="{761F3EE6-6967-429D-8A58-A1073A208F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174" y="245879"/>
            <a:ext cx="1259632" cy="1111618"/>
          </a:xfrm>
          <a:prstGeom prst="rect">
            <a:avLst/>
          </a:prstGeom>
        </p:spPr>
      </p:pic>
      <p:pic>
        <p:nvPicPr>
          <p:cNvPr id="9" name="Imagen 8" descr="Imagen que contiene señal, dibujo&#10;&#10;Descripción generada automáticamente">
            <a:extLst>
              <a:ext uri="{FF2B5EF4-FFF2-40B4-BE49-F238E27FC236}">
                <a16:creationId xmlns:a16="http://schemas.microsoft.com/office/drawing/2014/main" id="{C7AAE7B0-4605-4662-8CA8-151C5D1F5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768" y="1411033"/>
            <a:ext cx="1259632" cy="119727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F6806C3-DD5C-401C-BF4D-9B42B98252A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8786" y="2948500"/>
            <a:ext cx="1441763" cy="12381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4108" r="2519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9AD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s-ES" sz="1600"/>
              <a:t>En un ambiente de aprendizaje, los profesores piensan y toman decisiones en torno al diseño y empleo del espacio, del tiempo y a la disposición de los materiales: </a:t>
            </a:r>
          </a:p>
          <a:p>
            <a:pPr lvl="1"/>
            <a:r>
              <a:rPr lang="es-ES" sz="1600"/>
              <a:t>Cómo debe ser la organización espacial.</a:t>
            </a:r>
          </a:p>
          <a:p>
            <a:pPr lvl="1"/>
            <a:r>
              <a:rPr lang="es-ES" sz="1600"/>
              <a:t>Cómo va a ser la selección, elaboración y disposición (accesibilidad y visibilidad) de los materiales para el aprendizaje (según un modelo pedagógico, teniendo en cuenta las diferencias individuales y grupales, y adecuados a los intereses y necesidades).</a:t>
            </a:r>
          </a:p>
          <a:p>
            <a:pPr lvl="1"/>
            <a:r>
              <a:rPr lang="es-ES" sz="1600"/>
              <a:t>Cómo van a estar almacenados y clasificados los materiales.</a:t>
            </a:r>
          </a:p>
          <a:p>
            <a:pPr lvl="1"/>
            <a:r>
              <a:rPr lang="es-ES" sz="1600"/>
              <a:t>Cómo se van a manejar los mensajes y la información dentro del espacio, de tal manera que las responsabilidades queden claras y que se propicie al mismo tiempo la autonomía.</a:t>
            </a:r>
          </a:p>
          <a:p>
            <a:pPr lvl="1"/>
            <a:r>
              <a:rPr lang="es-ES" sz="1600"/>
              <a:t>Cómo propiciar las interacciones con el conocimiento, con los otros compañeros y consigo mismo.</a:t>
            </a:r>
          </a:p>
          <a:p>
            <a:endParaRPr lang="es-MX" sz="1600"/>
          </a:p>
        </p:txBody>
      </p:sp>
      <p:sp>
        <p:nvSpPr>
          <p:cNvPr id="5" name="Rectángulo 4"/>
          <p:cNvSpPr/>
          <p:nvPr/>
        </p:nvSpPr>
        <p:spPr>
          <a:xfrm>
            <a:off x="6273074" y="5404059"/>
            <a:ext cx="43841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s-MX" sz="1400" dirty="0"/>
              <a:t>Fuente: https://diseno.uc.cl/en/reunion-cumulus-francia/</a:t>
            </a:r>
            <a:endParaRPr lang="es-MX" sz="1400"/>
          </a:p>
        </p:txBody>
      </p:sp>
    </p:spTree>
    <p:extLst>
      <p:ext uri="{BB962C8B-B14F-4D97-AF65-F5344CB8AC3E}">
        <p14:creationId xmlns:p14="http://schemas.microsoft.com/office/powerpoint/2010/main" val="730511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4EA0793-9D81-4356-8485-BF9239471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s-ES" b="1">
                <a:solidFill>
                  <a:srgbClr val="FFFFFF"/>
                </a:solidFill>
              </a:rPr>
              <a:t>Virtual</a:t>
            </a:r>
            <a:endParaRPr lang="es-MX" b="1">
              <a:solidFill>
                <a:srgbClr val="FFFFFF"/>
              </a:solidFill>
            </a:endParaRP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9C742B74-BFF9-49E3-B5FC-DECCFF5EB2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57706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126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¿Qué es un ambiente virtual de aprendizaje?</a:t>
            </a:r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DDAAA5-7542-4AE1-B743-96F31DCE4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58397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Es el conjunto de entornos de interacción, sincrónica y asincrónica, donde, con base en un programa curricular, se lleva a cabo el proceso enseñanza-aprendizaje, a través de un sistema de administración de aprendizaje (</a:t>
            </a:r>
            <a:r>
              <a:rPr lang="es-MX" dirty="0"/>
              <a:t>LÓPEZ Rayón, Parra y otros, 2009)</a:t>
            </a:r>
          </a:p>
          <a:p>
            <a:r>
              <a:rPr lang="es-ES" dirty="0" err="1"/>
              <a:t>Stiles</a:t>
            </a:r>
            <a:r>
              <a:rPr lang="es-ES" dirty="0"/>
              <a:t> (2000) quien nos indica que un “ 'Ambiente Virtual de Aprendizaje' o 'Sistema Administrador del Aprendizaje' esta diseñado para actuar como centro de las actividades de los estudiantes, para su administración y facilitación, junto con la disposición de los recursos requeridos para ellas”, opcionalmente puede incluir un sistema que soporte la “la inscripción, las opciones administración de los cursos, carpeta y perfil del estudiante, un sistema de mensajería y publicación del contenido”</a:t>
            </a:r>
          </a:p>
          <a:p>
            <a:r>
              <a:rPr lang="es-ES" dirty="0" err="1"/>
              <a:t>Dillenbourg</a:t>
            </a:r>
            <a:r>
              <a:rPr lang="es-ES" dirty="0"/>
              <a:t>, Schneider y </a:t>
            </a:r>
            <a:r>
              <a:rPr lang="es-ES" dirty="0" err="1"/>
              <a:t>Synteta</a:t>
            </a:r>
            <a:r>
              <a:rPr lang="es-ES" dirty="0"/>
              <a:t> (2002) lo definen como un espacio de información diseñado para un proceso educativo, en donde se comunican los actores que intervienen en el de manera efectiva y constante, obedeciendo a unos principios pedagógicos que orientan el desarrollo de las temáticas establecidas para el </a:t>
            </a:r>
            <a:r>
              <a:rPr lang="es-ES" dirty="0" err="1"/>
              <a:t>aprendizaj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5410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87680"/>
            <a:ext cx="10515600" cy="5689283"/>
          </a:xfrm>
        </p:spPr>
        <p:txBody>
          <a:bodyPr/>
          <a:lstStyle/>
          <a:p>
            <a:r>
              <a:rPr lang="es-ES" dirty="0"/>
              <a:t>Podemos decir que un </a:t>
            </a:r>
            <a:r>
              <a:rPr lang="es-ES" b="1" i="1" dirty="0"/>
              <a:t>ambiente virtual de aprendizaje</a:t>
            </a:r>
            <a:r>
              <a:rPr lang="es-ES" dirty="0"/>
              <a:t> es un entorno de aprendizaje mediado por tecnología que transforma la relación educativa gracias a: la facilidad de comunicación y procesamiento, la gestión y la distribución de información, agregando a la relación educativa nuevas posibilidades y limitaciones para el aprendizaje. Los ambientes o entornos virtuales de aprendizaje son instrumentos de mediación que posibilitan las interacciones entre los sujetos y median la relación de estos con el conocimiento, con el mundo, con los hombres y consigo mismo.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0298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Características de un ambiente virtual de aprendizaje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err="1"/>
              <a:t>Dillenbourg</a:t>
            </a:r>
            <a:r>
              <a:rPr lang="es-MX" dirty="0"/>
              <a:t> (2000) nos ayuda a distinguir por medio de listado de características lo que podemos entender como un Ambiente Virtual de Aprendizaje</a:t>
            </a:r>
          </a:p>
          <a:p>
            <a:pPr lvl="1"/>
            <a:r>
              <a:rPr lang="es-ES" dirty="0"/>
              <a:t>Es un espacio donde las características en que se proporciona la información es diseñada.</a:t>
            </a:r>
          </a:p>
          <a:p>
            <a:pPr lvl="1"/>
            <a:r>
              <a:rPr lang="es-MX" dirty="0"/>
              <a:t>Es un espacio social. (Chats, foros, paneles)</a:t>
            </a:r>
          </a:p>
          <a:p>
            <a:pPr lvl="1"/>
            <a:r>
              <a:rPr lang="es-ES" dirty="0"/>
              <a:t>El espacio virtual es una representación (Biblioteca, salón de clases)</a:t>
            </a:r>
          </a:p>
          <a:p>
            <a:pPr lvl="1"/>
            <a:r>
              <a:rPr lang="es-ES" dirty="0"/>
              <a:t>Los estudiantes no sólo son activos, también son actores.</a:t>
            </a:r>
          </a:p>
          <a:p>
            <a:pPr lvl="1"/>
            <a:r>
              <a:rPr lang="es-ES" dirty="0"/>
              <a:t>El uso de los Ambientes Virtuales de Aprendizaje no está restringido a la educación a distancia</a:t>
            </a:r>
          </a:p>
          <a:p>
            <a:pPr lvl="1"/>
            <a:r>
              <a:rPr lang="es-ES" dirty="0"/>
              <a:t>Un Ambiente Virtual de Aprendizaje integra múltiples herramientas</a:t>
            </a:r>
          </a:p>
          <a:p>
            <a:pPr lvl="1"/>
            <a:r>
              <a:rPr lang="es-ES" dirty="0"/>
              <a:t>El Ambiente Virtual se sobrepone con el Ambiente físico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0382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90292"/>
            <a:ext cx="10515600" cy="1325563"/>
          </a:xfrm>
        </p:spPr>
        <p:txBody>
          <a:bodyPr/>
          <a:lstStyle/>
          <a:p>
            <a:r>
              <a:rPr lang="es-ES" b="1" dirty="0"/>
              <a:t>Añadimos…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758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Integran diversos elementos y propician nuevas relaciones orientadas a generar un “clima” de aprendizaje </a:t>
            </a:r>
          </a:p>
          <a:p>
            <a:r>
              <a:rPr lang="es-ES" dirty="0"/>
              <a:t>Facilitan la interacción entre los participantes del proceso educativo, en el cual el estudio independiente y las experiencias de aprendizaje autónomo cobran relevancia. </a:t>
            </a:r>
          </a:p>
          <a:p>
            <a:r>
              <a:rPr lang="es-ES" dirty="0"/>
              <a:t>Propician distintas formas de producir conocimiento y de acceder al mismo. </a:t>
            </a:r>
          </a:p>
          <a:p>
            <a:r>
              <a:rPr lang="es-ES" dirty="0"/>
              <a:t>Van más allá del aula de clases, produciendo nuevos escenarios y por tanto la escuela deja de ser el ambiente exclusivo para la formación</a:t>
            </a:r>
          </a:p>
          <a:p>
            <a:r>
              <a:rPr lang="es-ES" dirty="0"/>
              <a:t>Los participantes están en relativo aislamiento. </a:t>
            </a:r>
          </a:p>
          <a:p>
            <a:r>
              <a:rPr lang="es-ES" dirty="0"/>
              <a:t>Se encuentran en entornos físicos no diseñados originalmente para el aprendizaje (oficina, casa) </a:t>
            </a:r>
          </a:p>
          <a:p>
            <a:r>
              <a:rPr lang="es-ES" dirty="0"/>
              <a:t>Se requiere disciplina, constancia, organización, autocontrol </a:t>
            </a:r>
          </a:p>
          <a:p>
            <a:r>
              <a:rPr lang="es-ES" dirty="0"/>
              <a:t>Se necesita desarrollar habilidades para el aprendizaje autónomo. </a:t>
            </a:r>
          </a:p>
          <a:p>
            <a:r>
              <a:rPr lang="es-ES" dirty="0"/>
              <a:t>Las respuestas a las consultas usualmente no son inmediatas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5900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Resumiendo…</a:t>
            </a:r>
            <a:endParaRPr lang="es-MX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8BEC5F3-F86F-4BBE-B0AE-AA774E290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3971452"/>
              </p:ext>
            </p:extLst>
          </p:nvPr>
        </p:nvGraphicFramePr>
        <p:xfrm>
          <a:off x="1647173" y="469783"/>
          <a:ext cx="8897653" cy="6023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60681FD2-6FE4-407C-A3A2-BAA0C00478E8}"/>
              </a:ext>
            </a:extLst>
          </p:cNvPr>
          <p:cNvSpPr/>
          <p:nvPr/>
        </p:nvSpPr>
        <p:spPr>
          <a:xfrm>
            <a:off x="3969393" y="2967335"/>
            <a:ext cx="4253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2927430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D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6C330A1-B324-4070-9507-B9848F7E2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s-ES" b="1">
                <a:solidFill>
                  <a:srgbClr val="FFFFFF"/>
                </a:solidFill>
              </a:rPr>
              <a:t>Elementos de un ambiente virtual de aprendizaje</a:t>
            </a:r>
            <a:endParaRPr lang="es-MX" b="1">
              <a:solidFill>
                <a:srgbClr val="FFFFFF"/>
              </a:solidFill>
            </a:endParaRPr>
          </a:p>
        </p:txBody>
      </p:sp>
      <p:pic>
        <p:nvPicPr>
          <p:cNvPr id="5" name="Imagen 4" descr="Imagen que contiene interior, tabla, silla, pequeño&#10;&#10;Descripción generada automáticamente">
            <a:extLst>
              <a:ext uri="{FF2B5EF4-FFF2-40B4-BE49-F238E27FC236}">
                <a16:creationId xmlns:a16="http://schemas.microsoft.com/office/drawing/2014/main" id="{DB375CCF-F80A-4C00-9900-B8B84D04E7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309" r="1" b="651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AFBD49-08F8-444D-931F-A7D5AAC35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s-MX" sz="2000" b="1" dirty="0">
                <a:solidFill>
                  <a:srgbClr val="FFFFFF"/>
                </a:solidFill>
              </a:rPr>
              <a:t>Usuarios: </a:t>
            </a:r>
            <a:r>
              <a:rPr lang="es-MX" sz="2000" dirty="0">
                <a:solidFill>
                  <a:srgbClr val="FFFFFF"/>
                </a:solidFill>
              </a:rPr>
              <a:t>son aquellos QUIENES Aprenden, a ellos va dirigido el contenido; desarrollan competencias, habilidades y actitudes enfocadas a una temática específica, actores del proceso enseñanza aprendizaje (estudiante y Facilitador</a:t>
            </a:r>
          </a:p>
          <a:p>
            <a:endParaRPr lang="es-MX" sz="2000" dirty="0">
              <a:solidFill>
                <a:srgbClr val="FFFFFF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116CBB7-B9C0-4740-BD00-0A4DB0D2FB50}"/>
              </a:ext>
            </a:extLst>
          </p:cNvPr>
          <p:cNvSpPr txBox="1"/>
          <p:nvPr/>
        </p:nvSpPr>
        <p:spPr>
          <a:xfrm>
            <a:off x="5171785" y="4229070"/>
            <a:ext cx="221406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://ricardosdelima.com.br/site/2015/11/27/ava-ambiente-virtual-de-aprendizagem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F922BFD-389A-46E8-BB65-FD9773EB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23392"/>
            <a:ext cx="3363974" cy="1607060"/>
          </a:xfrm>
          <a:noFill/>
          <a:ln w="19050">
            <a:solidFill>
              <a:schemeClr val="tx1"/>
            </a:solidFill>
          </a:ln>
        </p:spPr>
        <p:txBody>
          <a:bodyPr wrap="square" anchor="ctr">
            <a:normAutofit/>
          </a:bodyPr>
          <a:lstStyle/>
          <a:p>
            <a:pPr algn="ctr"/>
            <a:endParaRPr lang="es-MX" sz="28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66FC8E-C92C-4801-B401-CB85D64B8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3"/>
            <a:ext cx="3363974" cy="3415623"/>
          </a:xfrm>
        </p:spPr>
        <p:txBody>
          <a:bodyPr>
            <a:normAutofit/>
          </a:bodyPr>
          <a:lstStyle/>
          <a:p>
            <a:r>
              <a:rPr lang="es-ES" sz="2000" b="1"/>
              <a:t>Currícula</a:t>
            </a:r>
            <a:r>
              <a:rPr lang="es-ES" sz="2000"/>
              <a:t>. Es el QUÉ se va a aprender. Son los contenidos temáticos, el sustento, los programas de estudio curriculares y cursos de formación. De acuerdo al nivel educativo y la institución educativa</a:t>
            </a:r>
            <a:endParaRPr lang="es-MX" sz="2000"/>
          </a:p>
        </p:txBody>
      </p:sp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E35B4F62-9CFB-4BF8-961C-94AA76194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97763" y="1578284"/>
            <a:ext cx="6250769" cy="354056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E46D4BF-0DC8-4414-90D5-B9550688B0BC}"/>
              </a:ext>
            </a:extLst>
          </p:cNvPr>
          <p:cNvSpPr txBox="1"/>
          <p:nvPr/>
        </p:nvSpPr>
        <p:spPr>
          <a:xfrm>
            <a:off x="9214240" y="4918793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s://commons.wikimedia.org/wiki/File:Veracidad.gi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90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1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3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Oval 25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 descr="Imagen que contiene persona, mujer, sostener, dama&#10;&#10;Descripción generada automáticamente">
            <a:extLst>
              <a:ext uri="{FF2B5EF4-FFF2-40B4-BE49-F238E27FC236}">
                <a16:creationId xmlns:a16="http://schemas.microsoft.com/office/drawing/2014/main" id="{FFB40610-F114-45BC-963B-26A7B50837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8135" b="-7"/>
          <a:stretch/>
        </p:blipFill>
        <p:spPr>
          <a:xfrm>
            <a:off x="3559122" y="2661260"/>
            <a:ext cx="2788920" cy="2788920"/>
          </a:xfrm>
          <a:custGeom>
            <a:avLst/>
            <a:gdLst>
              <a:gd name="connsiteX0" fmla="*/ 1440180 w 2880360"/>
              <a:gd name="connsiteY0" fmla="*/ 0 h 2880360"/>
              <a:gd name="connsiteX1" fmla="*/ 2880360 w 2880360"/>
              <a:gd name="connsiteY1" fmla="*/ 1440180 h 2880360"/>
              <a:gd name="connsiteX2" fmla="*/ 1440180 w 2880360"/>
              <a:gd name="connsiteY2" fmla="*/ 2880360 h 2880360"/>
              <a:gd name="connsiteX3" fmla="*/ 0 w 2880360"/>
              <a:gd name="connsiteY3" fmla="*/ 1440180 h 2880360"/>
              <a:gd name="connsiteX4" fmla="*/ 1440180 w 2880360"/>
              <a:gd name="connsiteY4" fmla="*/ 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15" name="Imagen 14" descr="Persona usando una computadora&#10;&#10;Descripción generada automáticamente">
            <a:extLst>
              <a:ext uri="{FF2B5EF4-FFF2-40B4-BE49-F238E27FC236}">
                <a16:creationId xmlns:a16="http://schemas.microsoft.com/office/drawing/2014/main" id="{219A7220-3B27-4465-8299-882BFAC565F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12587" r="21443" b="2"/>
          <a:stretch/>
        </p:blipFill>
        <p:spPr>
          <a:xfrm>
            <a:off x="20" y="10"/>
            <a:ext cx="3967953" cy="3383270"/>
          </a:xfrm>
          <a:custGeom>
            <a:avLst/>
            <a:gdLst>
              <a:gd name="connsiteX0" fmla="*/ 0 w 3967973"/>
              <a:gd name="connsiteY0" fmla="*/ 0 h 3383280"/>
              <a:gd name="connsiteX1" fmla="*/ 3605273 w 3967973"/>
              <a:gd name="connsiteY1" fmla="*/ 0 h 3383280"/>
              <a:gd name="connsiteX2" fmla="*/ 3704836 w 3967973"/>
              <a:gd name="connsiteY2" fmla="*/ 163887 h 3383280"/>
              <a:gd name="connsiteX3" fmla="*/ 3967973 w 3967973"/>
              <a:gd name="connsiteY3" fmla="*/ 1203093 h 3383280"/>
              <a:gd name="connsiteX4" fmla="*/ 1787786 w 3967973"/>
              <a:gd name="connsiteY4" fmla="*/ 3383280 h 3383280"/>
              <a:gd name="connsiteX5" fmla="*/ 105448 w 3967973"/>
              <a:gd name="connsiteY5" fmla="*/ 2589894 h 3383280"/>
              <a:gd name="connsiteX6" fmla="*/ 0 w 3967973"/>
              <a:gd name="connsiteY6" fmla="*/ 2448881 h 33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</p:spPr>
      </p:pic>
      <p:pic>
        <p:nvPicPr>
          <p:cNvPr id="8" name="Imagen 7" descr="Pedagogo">
            <a:extLst>
              <a:ext uri="{FF2B5EF4-FFF2-40B4-BE49-F238E27FC236}">
                <a16:creationId xmlns:a16="http://schemas.microsoft.com/office/drawing/2014/main" id="{CD074165-96A4-4482-A027-E204DE521BA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23395" r="1897" b="-3"/>
          <a:stretch/>
        </p:blipFill>
        <p:spPr>
          <a:xfrm>
            <a:off x="4825" y="4007260"/>
            <a:ext cx="3155071" cy="2850749"/>
          </a:xfrm>
          <a:custGeom>
            <a:avLst/>
            <a:gdLst>
              <a:gd name="connsiteX0" fmla="*/ 1358746 w 3155071"/>
              <a:gd name="connsiteY0" fmla="*/ 0 h 2850749"/>
              <a:gd name="connsiteX1" fmla="*/ 3155071 w 3155071"/>
              <a:gd name="connsiteY1" fmla="*/ 1796325 h 2850749"/>
              <a:gd name="connsiteX2" fmla="*/ 2848287 w 3155071"/>
              <a:gd name="connsiteY2" fmla="*/ 2800668 h 2850749"/>
              <a:gd name="connsiteX3" fmla="*/ 2810837 w 3155071"/>
              <a:gd name="connsiteY3" fmla="*/ 2850749 h 2850749"/>
              <a:gd name="connsiteX4" fmla="*/ 0 w 3155071"/>
              <a:gd name="connsiteY4" fmla="*/ 2850749 h 2850749"/>
              <a:gd name="connsiteX5" fmla="*/ 0 w 3155071"/>
              <a:gd name="connsiteY5" fmla="*/ 623564 h 2850749"/>
              <a:gd name="connsiteX6" fmla="*/ 88552 w 3155071"/>
              <a:gd name="connsiteY6" fmla="*/ 526132 h 2850749"/>
              <a:gd name="connsiteX7" fmla="*/ 1358746 w 3155071"/>
              <a:gd name="connsiteY7" fmla="*/ 0 h 285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8CF5B6-24E3-43D3-990D-227FAF1B7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9467" y="627961"/>
            <a:ext cx="4889085" cy="5849957"/>
          </a:xfrm>
        </p:spPr>
        <p:txBody>
          <a:bodyPr anchor="t">
            <a:normAutofit fontScale="92500" lnSpcReduction="10000"/>
          </a:bodyPr>
          <a:lstStyle/>
          <a:p>
            <a:r>
              <a:rPr lang="es-ES" sz="1800" b="1" dirty="0"/>
              <a:t>Especialistas. </a:t>
            </a:r>
            <a:r>
              <a:rPr lang="es-ES" sz="1800" dirty="0"/>
              <a:t>Aquí está el CÓMO se va a aprender. Son los responsables del diseño, estructura, recursos y actividades de los contenidos temáticos que se utilizarán en el AVA. </a:t>
            </a:r>
          </a:p>
          <a:p>
            <a:pPr lvl="1"/>
            <a:r>
              <a:rPr lang="es-ES" sz="1800" dirty="0"/>
              <a:t>El docente especialista en el contenido. Es quien tiene la experiencia de hacer que el otro aprenda una disciplina específica.</a:t>
            </a:r>
          </a:p>
          <a:p>
            <a:pPr lvl="1"/>
            <a:r>
              <a:rPr lang="es-ES" sz="1800" dirty="0"/>
              <a:t>El pedagogo. Es el encargado de apoyar el diseño instruccional de los contenidos ya que sabe cómo se aprende.</a:t>
            </a:r>
          </a:p>
          <a:p>
            <a:pPr lvl="1"/>
            <a:r>
              <a:rPr lang="es-ES" sz="1800" dirty="0"/>
              <a:t>El diseñador gráfico. Participa no sólo en la imagen motivadora de los contenidos, sino que se une al programador para ofrecer una interactividad adecuada y de calidad en los materiales. </a:t>
            </a:r>
          </a:p>
          <a:p>
            <a:pPr lvl="1"/>
            <a:r>
              <a:rPr lang="es-ES" sz="1800" dirty="0"/>
              <a:t>El administrador (apoyo técnico). Es el responsable de “subir” o poner a disposición de los usuarios los contenidos y recursos del AVA, por lo que su tarea continúa durante todo el proceso de aprendizaje, ya que debe estar al pendiente de que todos los materiales estén accesibles a los usuarios y de llevar la gestión de las estadísticas generadas por el sistema informático educativo. </a:t>
            </a:r>
          </a:p>
          <a:p>
            <a:pPr marL="0" indent="0">
              <a:buNone/>
            </a:pPr>
            <a:endParaRPr lang="es-MX" sz="18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9542C0-F42C-4183-957A-6FA49A80E449}"/>
              </a:ext>
            </a:extLst>
          </p:cNvPr>
          <p:cNvSpPr txBox="1"/>
          <p:nvPr/>
        </p:nvSpPr>
        <p:spPr>
          <a:xfrm>
            <a:off x="9724658" y="6870700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 dirty="0">
                <a:solidFill>
                  <a:srgbClr val="FFFFFF"/>
                </a:solidFill>
                <a:hlinkClick r:id="rId3" tooltip="https://gesvin.wordpress.com/2016/03/04/importancia-de-la-planificacion-didactica-en-la-labor-docente-articulo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 dirty="0">
                <a:solidFill>
                  <a:srgbClr val="FFFFFF"/>
                </a:solidFill>
              </a:rPr>
              <a:t> de Autor desconocido está bajo licencia </a:t>
            </a:r>
            <a:r>
              <a:rPr lang="es-MX" sz="700" dirty="0">
                <a:solidFill>
                  <a:srgbClr val="FFFFFF"/>
                </a:solidFill>
                <a:hlinkClick r:id="rId8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s-MX" sz="700" dirty="0">
              <a:solidFill>
                <a:srgbClr val="FFFF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C8C5A03-5305-472A-A93E-F5303A19C9C1}"/>
              </a:ext>
            </a:extLst>
          </p:cNvPr>
          <p:cNvSpPr txBox="1"/>
          <p:nvPr/>
        </p:nvSpPr>
        <p:spPr>
          <a:xfrm>
            <a:off x="7377666" y="6870700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7" tooltip="https://pt.wikipedia.org/wiki/Pedagog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9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6C96FD-168E-4CB3-9469-A2F3BD891FAA}"/>
              </a:ext>
            </a:extLst>
          </p:cNvPr>
          <p:cNvSpPr txBox="1"/>
          <p:nvPr/>
        </p:nvSpPr>
        <p:spPr>
          <a:xfrm>
            <a:off x="4878388" y="6870700"/>
            <a:ext cx="24865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5" tooltip="http://www.aytosanlorenzo.es/empleo/ofertas-cadudadas/disenador-grafico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10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33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434" name="1 Título">
            <a:extLst>
              <a:ext uri="{FF2B5EF4-FFF2-40B4-BE49-F238E27FC236}">
                <a16:creationId xmlns:a16="http://schemas.microsoft.com/office/drawing/2014/main" id="{6EE5FF52-0A36-40E6-938A-44C6FCE46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63029" y="1012004"/>
            <a:ext cx="3416158" cy="4795408"/>
          </a:xfrm>
        </p:spPr>
        <p:txBody>
          <a:bodyPr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s-ES" sz="4100">
                <a:solidFill>
                  <a:srgbClr val="FFFFFF"/>
                </a:solidFill>
              </a:rPr>
              <a:t>UNIDAD DE COMPETENCIA IV: </a:t>
            </a:r>
            <a:br>
              <a:rPr lang="es-ES" sz="4100">
                <a:solidFill>
                  <a:srgbClr val="FFFFFF"/>
                </a:solidFill>
              </a:rPr>
            </a:br>
            <a:r>
              <a:rPr lang="es-ES" sz="4100">
                <a:solidFill>
                  <a:srgbClr val="FFFFFF"/>
                </a:solidFill>
              </a:rPr>
              <a:t>Características de los Ambientes Virtuales de Aprendizaje</a:t>
            </a:r>
            <a:endParaRPr lang="es-ES" altLang="es-MX" sz="4100" cap="none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18436" name="2 Marcador de contenido">
            <a:extLst>
              <a:ext uri="{FF2B5EF4-FFF2-40B4-BE49-F238E27FC236}">
                <a16:creationId xmlns:a16="http://schemas.microsoft.com/office/drawing/2014/main" id="{B9E8F8BC-677B-4653-9D58-D02055C706E9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17404825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D9E4922-0EAB-47F1-A8C3-8F74B4BB7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Además de..</a:t>
            </a:r>
            <a:endParaRPr lang="es-MX" dirty="0">
              <a:solidFill>
                <a:srgbClr val="FFFFFF"/>
              </a:solidFill>
            </a:endParaRP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CDDA9E51-8876-4233-A0E6-D016DA11D7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71486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866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991AD47-9C99-472F-BDAA-21B183F33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15">
            <a:extLst>
              <a:ext uri="{FF2B5EF4-FFF2-40B4-BE49-F238E27FC236}">
                <a16:creationId xmlns:a16="http://schemas.microsoft.com/office/drawing/2014/main" id="{9E706731-3860-4E73-9335-A870F6741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42603" cy="6858000"/>
          </a:xfrm>
          <a:custGeom>
            <a:avLst/>
            <a:gdLst>
              <a:gd name="connsiteX0" fmla="*/ 0 w 9742603"/>
              <a:gd name="connsiteY0" fmla="*/ 0 h 6858000"/>
              <a:gd name="connsiteX1" fmla="*/ 152400 w 9742603"/>
              <a:gd name="connsiteY1" fmla="*/ 0 h 6858000"/>
              <a:gd name="connsiteX2" fmla="*/ 6566449 w 9742603"/>
              <a:gd name="connsiteY2" fmla="*/ 0 h 6858000"/>
              <a:gd name="connsiteX3" fmla="*/ 9742603 w 9742603"/>
              <a:gd name="connsiteY3" fmla="*/ 6858000 h 6858000"/>
              <a:gd name="connsiteX4" fmla="*/ 152400 w 9742603"/>
              <a:gd name="connsiteY4" fmla="*/ 6858000 h 6858000"/>
              <a:gd name="connsiteX5" fmla="*/ 0 w 974260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42603" h="6858000">
                <a:moveTo>
                  <a:pt x="0" y="0"/>
                </a:moveTo>
                <a:lnTo>
                  <a:pt x="152400" y="0"/>
                </a:lnTo>
                <a:lnTo>
                  <a:pt x="6566449" y="0"/>
                </a:lnTo>
                <a:lnTo>
                  <a:pt x="9742603" y="6858000"/>
                </a:lnTo>
                <a:lnTo>
                  <a:pt x="152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 11">
            <a:extLst>
              <a:ext uri="{FF2B5EF4-FFF2-40B4-BE49-F238E27FC236}">
                <a16:creationId xmlns:a16="http://schemas.microsoft.com/office/drawing/2014/main" id="{CD2ED21F-DC95-4AD1-8327-D561F5FCA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F4683A-4095-4831-9950-9908CF68B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1249"/>
            <a:ext cx="5707565" cy="4155713"/>
          </a:xfrm>
        </p:spPr>
        <p:txBody>
          <a:bodyPr>
            <a:normAutofit/>
          </a:bodyPr>
          <a:lstStyle/>
          <a:p>
            <a:r>
              <a:rPr lang="es-ES" sz="2000" b="1"/>
              <a:t>Sistemas de administración de aprendizaje</a:t>
            </a:r>
            <a:r>
              <a:rPr lang="es-ES" sz="2000"/>
              <a:t>. (LMS, por sus siglas en inglés). Se refiere al CON QUÉ se va a aprender. Estos sistemas permiten llevar el seguimiento del aprendizaje de los alumnos teniendo la posibilidad de estar al tanto de los avances y necesidades de cada uno de ellos. </a:t>
            </a:r>
            <a:endParaRPr lang="es-MX" sz="2000"/>
          </a:p>
        </p:txBody>
      </p:sp>
      <p:pic>
        <p:nvPicPr>
          <p:cNvPr id="15" name="Imagen 1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710A40F-9587-4A6C-B0D5-8189A6BBF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748624" y="321732"/>
            <a:ext cx="4116915" cy="1811443"/>
          </a:xfrm>
          <a:prstGeom prst="rect">
            <a:avLst/>
          </a:prstGeom>
        </p:spPr>
      </p:pic>
      <p:pic>
        <p:nvPicPr>
          <p:cNvPr id="18" name="Imagen 17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223B3D7-691E-4D56-9F6C-71693E5D84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9105664" y="2426124"/>
            <a:ext cx="2431465" cy="1811442"/>
          </a:xfrm>
          <a:prstGeom prst="rect">
            <a:avLst/>
          </a:prstGeom>
        </p:spPr>
      </p:pic>
      <p:pic>
        <p:nvPicPr>
          <p:cNvPr id="22" name="Imagen 21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85F3C829-8BF5-497C-8187-A95FCE30A2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9780806" y="4559299"/>
            <a:ext cx="1862227" cy="179705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CC641D2-C48F-42CF-8A27-55DE8A18F059}"/>
              </a:ext>
            </a:extLst>
          </p:cNvPr>
          <p:cNvSpPr txBox="1"/>
          <p:nvPr/>
        </p:nvSpPr>
        <p:spPr>
          <a:xfrm>
            <a:off x="9531247" y="1933120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 dirty="0">
                <a:solidFill>
                  <a:srgbClr val="FFFFFF"/>
                </a:solidFill>
                <a:hlinkClick r:id="rId3" tooltip="https://happy.mcplaksin.org/2017/01/why-i-work-for-usg.edu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 dirty="0">
                <a:solidFill>
                  <a:srgbClr val="FFFFFF"/>
                </a:solidFill>
              </a:rPr>
              <a:t> de Autor desconocido está bajo licencia </a:t>
            </a:r>
            <a:r>
              <a:rPr lang="es-MX" sz="700" dirty="0">
                <a:solidFill>
                  <a:srgbClr val="FFFFFF"/>
                </a:solidFill>
                <a:hlinkClick r:id="rId8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 dirty="0">
              <a:solidFill>
                <a:srgbClr val="FFFFFF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DE5BBA5-3AD1-4987-B43C-6CB1E5C7BF15}"/>
              </a:ext>
            </a:extLst>
          </p:cNvPr>
          <p:cNvSpPr txBox="1"/>
          <p:nvPr/>
        </p:nvSpPr>
        <p:spPr>
          <a:xfrm>
            <a:off x="9190013" y="4037511"/>
            <a:ext cx="23471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5" tooltip="http://www.juanferlopez.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9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es-MX" sz="700">
              <a:solidFill>
                <a:srgbClr val="FFFFFF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96420F3-7159-481D-883C-5085E070AF1F}"/>
              </a:ext>
            </a:extLst>
          </p:cNvPr>
          <p:cNvSpPr txBox="1"/>
          <p:nvPr/>
        </p:nvSpPr>
        <p:spPr>
          <a:xfrm>
            <a:off x="9855444" y="6531303"/>
            <a:ext cx="233429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 dirty="0">
                <a:solidFill>
                  <a:srgbClr val="FFFFFF"/>
                </a:solidFill>
                <a:hlinkClick r:id="rId7" tooltip="https://es.wikipedia.org/wiki/Archivo:Blackboard_Inc._logo.p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 dirty="0">
                <a:solidFill>
                  <a:srgbClr val="FFFFFF"/>
                </a:solidFill>
              </a:rPr>
              <a:t> de Autor desconocido está bajo licencia </a:t>
            </a:r>
            <a:r>
              <a:rPr lang="es-MX" sz="700" dirty="0">
                <a:solidFill>
                  <a:srgbClr val="FFFFFF"/>
                </a:solidFill>
                <a:hlinkClick r:id="rId8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3210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850742D-8EB7-43E8-8116-B93ED6D4C6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163" r="27463" b="-2"/>
          <a:stretch/>
        </p:blipFill>
        <p:spPr>
          <a:xfrm>
            <a:off x="6185051" y="10"/>
            <a:ext cx="5997632" cy="6857990"/>
          </a:xfrm>
          <a:custGeom>
            <a:avLst/>
            <a:gdLst>
              <a:gd name="connsiteX0" fmla="*/ 0 w 5997632"/>
              <a:gd name="connsiteY0" fmla="*/ 0 h 6858000"/>
              <a:gd name="connsiteX1" fmla="*/ 5997632 w 5997632"/>
              <a:gd name="connsiteY1" fmla="*/ 0 h 6858000"/>
              <a:gd name="connsiteX2" fmla="*/ 5997632 w 5997632"/>
              <a:gd name="connsiteY2" fmla="*/ 6858000 h 6858000"/>
              <a:gd name="connsiteX3" fmla="*/ 3178693 w 59976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97632" h="6858000">
                <a:moveTo>
                  <a:pt x="0" y="0"/>
                </a:moveTo>
                <a:lnTo>
                  <a:pt x="5997632" y="0"/>
                </a:lnTo>
                <a:lnTo>
                  <a:pt x="5997632" y="6858000"/>
                </a:lnTo>
                <a:lnTo>
                  <a:pt x="3178693" y="6858000"/>
                </a:lnTo>
                <a:close/>
              </a:path>
            </a:pathLst>
          </a:cu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CC80B60-C7D7-4113-945F-2319527481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5028" r="3660" b="-1"/>
          <a:stretch/>
        </p:blipFill>
        <p:spPr>
          <a:xfrm>
            <a:off x="-1" y="10"/>
            <a:ext cx="9141744" cy="6857990"/>
          </a:xfrm>
          <a:custGeom>
            <a:avLst/>
            <a:gdLst>
              <a:gd name="connsiteX0" fmla="*/ 0 w 9141744"/>
              <a:gd name="connsiteY0" fmla="*/ 0 h 6863485"/>
              <a:gd name="connsiteX1" fmla="*/ 5963051 w 9141744"/>
              <a:gd name="connsiteY1" fmla="*/ 0 h 6863485"/>
              <a:gd name="connsiteX2" fmla="*/ 9141744 w 9141744"/>
              <a:gd name="connsiteY2" fmla="*/ 6863485 h 6863485"/>
              <a:gd name="connsiteX3" fmla="*/ 0 w 9141744"/>
              <a:gd name="connsiteY3" fmla="*/ 6863485 h 6863485"/>
              <a:gd name="connsiteX4" fmla="*/ 0 w 9141744"/>
              <a:gd name="connsiteY4" fmla="*/ 0 h 686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6" name="Freeform: Shape 13">
            <a:extLst>
              <a:ext uri="{FF2B5EF4-FFF2-40B4-BE49-F238E27FC236}">
                <a16:creationId xmlns:a16="http://schemas.microsoft.com/office/drawing/2014/main" id="{37FEB674-D811-4FFE-A878-29D0C0ED1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73847"/>
            <a:ext cx="6434783" cy="3310306"/>
          </a:xfrm>
          <a:custGeom>
            <a:avLst/>
            <a:gdLst>
              <a:gd name="connsiteX0" fmla="*/ 0 w 6434783"/>
              <a:gd name="connsiteY0" fmla="*/ 0 h 3310306"/>
              <a:gd name="connsiteX1" fmla="*/ 3829872 w 6434783"/>
              <a:gd name="connsiteY1" fmla="*/ 0 h 3310306"/>
              <a:gd name="connsiteX2" fmla="*/ 4896100 w 6434783"/>
              <a:gd name="connsiteY2" fmla="*/ 0 h 3310306"/>
              <a:gd name="connsiteX3" fmla="*/ 4901677 w 6434783"/>
              <a:gd name="connsiteY3" fmla="*/ 0 h 3310306"/>
              <a:gd name="connsiteX4" fmla="*/ 6434783 w 6434783"/>
              <a:gd name="connsiteY4" fmla="*/ 3310306 h 3310306"/>
              <a:gd name="connsiteX5" fmla="*/ 0 w 6434783"/>
              <a:gd name="connsiteY5" fmla="*/ 3310306 h 331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34783" h="3310306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6434783" y="3310306"/>
                </a:lnTo>
                <a:lnTo>
                  <a:pt x="0" y="3310306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B37FD3-D761-4768-9B61-5369C1F30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911927"/>
            <a:ext cx="53848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b="1" dirty="0"/>
              <a:t>Acceso, infraestructura y conectividad. </a:t>
            </a:r>
            <a:r>
              <a:rPr lang="es-ES" sz="1600" dirty="0"/>
              <a:t>Finalmente, se requiere de una infraestructura tecnológica para estos sistemas de administración de aprendizaje, así como para que los usuarios tengan acceso a los mismos. Para el primer caso, las instituciones educativas requieren de una infraestructura de redes y todo lo que implica: Internet, fibra óptica, servidores y equipos satelitales. En el segundo caso, los usuarios requieren de acceso a un equipo de cómputo conectado a la red de Internet, ya sea desde su casa, oficina o a través de los ya famosos “cibercafés”</a:t>
            </a:r>
            <a:endParaRPr lang="es-MX" sz="16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50CF0F-6642-4314-AED7-EF3DA9FE4722}"/>
              </a:ext>
            </a:extLst>
          </p:cNvPr>
          <p:cNvSpPr txBox="1"/>
          <p:nvPr/>
        </p:nvSpPr>
        <p:spPr>
          <a:xfrm>
            <a:off x="9977932" y="6870700"/>
            <a:ext cx="221406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5" tooltip="https://fdiazuceda.blogspot.com/2017/05/tic-2-bachillerato-tema-9-seguridad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6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s-MX" sz="700">
              <a:solidFill>
                <a:srgbClr val="FFFF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5EFCFEE-B1C5-4EFC-BD37-CB7905211E91}"/>
              </a:ext>
            </a:extLst>
          </p:cNvPr>
          <p:cNvSpPr txBox="1"/>
          <p:nvPr/>
        </p:nvSpPr>
        <p:spPr>
          <a:xfrm>
            <a:off x="7630940" y="6870700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s://www.periodismoudec.cl/infraestructura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7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97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5D4A739-6D08-4CD3-B4DD-072F2E3B5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Diseño</a:t>
            </a:r>
            <a:r>
              <a:rPr lang="en-US" sz="5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y </a:t>
            </a:r>
            <a:r>
              <a:rPr lang="en-US" sz="5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estructura</a:t>
            </a:r>
            <a:r>
              <a:rPr lang="en-US" sz="5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un </a:t>
            </a:r>
            <a:r>
              <a:rPr lang="en-US" sz="5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ambiente</a:t>
            </a:r>
            <a:r>
              <a:rPr lang="en-US" sz="5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virtual de </a:t>
            </a:r>
            <a:r>
              <a:rPr lang="en-US" sz="5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aprendizaje</a:t>
            </a:r>
            <a:endParaRPr lang="en-US" sz="5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5D3A4A-88F9-4B56-8AD1-418929717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256436"/>
            <a:ext cx="9144000" cy="160081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571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09303" y="260622"/>
            <a:ext cx="10816046" cy="1325563"/>
          </a:xfrm>
        </p:spPr>
        <p:txBody>
          <a:bodyPr>
            <a:normAutofit/>
          </a:bodyPr>
          <a:lstStyle/>
          <a:p>
            <a:r>
              <a:rPr lang="es-ES" sz="3600" b="1" dirty="0"/>
              <a:t>Diseño y estructura de un ambiente virtual de aprendizaje</a:t>
            </a:r>
            <a:endParaRPr lang="es-MX" sz="3600" b="1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4"/>
          <a:stretch/>
        </p:blipFill>
        <p:spPr>
          <a:xfrm>
            <a:off x="1523999" y="1288867"/>
            <a:ext cx="8377645" cy="532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20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02" y="204945"/>
            <a:ext cx="9640764" cy="642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01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1">
            <a:extLst>
              <a:ext uri="{FF2B5EF4-FFF2-40B4-BE49-F238E27FC236}">
                <a16:creationId xmlns:a16="http://schemas.microsoft.com/office/drawing/2014/main" id="{A0BF428C-DA8B-4D99-9930-18F7F91D8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6801" y="1690688"/>
            <a:ext cx="7316944" cy="5167312"/>
          </a:xfrm>
          <a:custGeom>
            <a:avLst/>
            <a:gdLst>
              <a:gd name="connsiteX0" fmla="*/ 0 w 7316944"/>
              <a:gd name="connsiteY0" fmla="*/ 0 h 5167312"/>
              <a:gd name="connsiteX1" fmla="*/ 7316944 w 7316944"/>
              <a:gd name="connsiteY1" fmla="*/ 0 h 5167312"/>
              <a:gd name="connsiteX2" fmla="*/ 7316944 w 7316944"/>
              <a:gd name="connsiteY2" fmla="*/ 5167312 h 5167312"/>
              <a:gd name="connsiteX3" fmla="*/ 472697 w 7316944"/>
              <a:gd name="connsiteY3" fmla="*/ 5167312 h 5167312"/>
              <a:gd name="connsiteX4" fmla="*/ 2866576 w 7316944"/>
              <a:gd name="connsiteY4" fmla="*/ 952 h 5167312"/>
              <a:gd name="connsiteX5" fmla="*/ 0 w 7316944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6944" h="5167312">
                <a:moveTo>
                  <a:pt x="0" y="0"/>
                </a:moveTo>
                <a:lnTo>
                  <a:pt x="7316944" y="0"/>
                </a:lnTo>
                <a:lnTo>
                  <a:pt x="7316944" y="5167312"/>
                </a:lnTo>
                <a:lnTo>
                  <a:pt x="472697" y="5167312"/>
                </a:lnTo>
                <a:lnTo>
                  <a:pt x="2866576" y="952"/>
                </a:lnTo>
                <a:lnTo>
                  <a:pt x="0" y="952"/>
                </a:lnTo>
                <a:close/>
              </a:path>
            </a:pathLst>
          </a:custGeom>
          <a:solidFill>
            <a:srgbClr val="A6A6A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37">
            <a:extLst>
              <a:ext uri="{FF2B5EF4-FFF2-40B4-BE49-F238E27FC236}">
                <a16:creationId xmlns:a16="http://schemas.microsoft.com/office/drawing/2014/main" id="{A03E2379-8871-408A-95CE-7AAE8FA53A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746" y="1691164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4E0B1825-D3BE-4A8B-A34F-A066273B3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b="1" dirty="0"/>
              <a:t>Además…</a:t>
            </a:r>
            <a:endParaRPr lang="es-MX" b="1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FA6E63C7-AE74-4929-B577-9CA13ABD1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5406"/>
            <a:ext cx="5097779" cy="4065986"/>
          </a:xfrm>
        </p:spPr>
        <p:txBody>
          <a:bodyPr anchor="t">
            <a:normAutofit/>
          </a:bodyPr>
          <a:lstStyle/>
          <a:p>
            <a:r>
              <a:rPr lang="es-ES" sz="1700">
                <a:solidFill>
                  <a:srgbClr val="FFFFFF"/>
                </a:solidFill>
              </a:rPr>
              <a:t>Uno de los aspectos clave en la vinculación entre la propuesta didáctica y el diseño de la interfaz es el esquema general de navegación expresado a través del menú que presenta el ambiente virtual.  </a:t>
            </a:r>
          </a:p>
          <a:p>
            <a:r>
              <a:rPr lang="es-ES" sz="1700">
                <a:solidFill>
                  <a:srgbClr val="FFFFFF"/>
                </a:solidFill>
              </a:rPr>
              <a:t>Aunque la variedad de casos es muy amplia, y el menú en un ambiente virtual de aprendizaje puede variar notablemente de un caso a otro, consideramos que los elementos siguientes deberán estar presentes en la mayoría de los casos: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s-ES" sz="1700">
                <a:solidFill>
                  <a:srgbClr val="FFFFFF"/>
                </a:solidFill>
              </a:rPr>
              <a:t>PROGRAMA DEL CURSO, el cual describe los contenidos del curso.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s-ES" sz="1700">
                <a:solidFill>
                  <a:srgbClr val="FFFFFF"/>
                </a:solidFill>
              </a:rPr>
              <a:t>CALENDARIO DE ACTIVIDADES Y FORMAS DE EVALUACIÓN, en donde se establecen los avances programáticos del curso.</a:t>
            </a:r>
            <a:endParaRPr lang="es-MX" sz="1700">
              <a:solidFill>
                <a:srgbClr val="FFFFFF"/>
              </a:solidFill>
            </a:endParaRPr>
          </a:p>
        </p:txBody>
      </p:sp>
      <p:pic>
        <p:nvPicPr>
          <p:cNvPr id="9" name="Imagen 8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B00810B1-1FA4-4A22-966B-405CCF28BE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54921"/>
          <a:stretch/>
        </p:blipFill>
        <p:spPr>
          <a:xfrm>
            <a:off x="8120991" y="1828800"/>
            <a:ext cx="1641845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pic>
        <p:nvPicPr>
          <p:cNvPr id="12" name="Imagen 11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1F056712-A3B0-4D1B-8315-50EAC75C51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08801" y="4102100"/>
            <a:ext cx="3840788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1FB9806-3D73-4D4F-92A1-30DDBEF44844}"/>
              </a:ext>
            </a:extLst>
          </p:cNvPr>
          <p:cNvSpPr txBox="1"/>
          <p:nvPr/>
        </p:nvSpPr>
        <p:spPr>
          <a:xfrm>
            <a:off x="9857707" y="6870700"/>
            <a:ext cx="233429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s://es.wikipedia.org/wiki/Mood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07540D7-082B-4BF6-A547-3DE97541C980}"/>
              </a:ext>
            </a:extLst>
          </p:cNvPr>
          <p:cNvSpPr txBox="1"/>
          <p:nvPr/>
        </p:nvSpPr>
        <p:spPr>
          <a:xfrm>
            <a:off x="7510714" y="6870700"/>
            <a:ext cx="233429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5" tooltip="http://blogs.upm.es/observatoriogate/2017/11/23/novedades-de-moodle-3-4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4062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6BD4673-6B36-4104-AC2D-87D67AE8D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Además…</a:t>
            </a:r>
            <a:endParaRPr lang="es-MX" dirty="0">
              <a:solidFill>
                <a:srgbClr val="FFFFFF"/>
              </a:solidFill>
            </a:endParaRP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6B86ADA7-E898-4C2C-87B2-827EFDBEA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983887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97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23B3064-9653-4C8E-B396-41DB4C055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0430"/>
            <a:ext cx="4245429" cy="220636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Momentos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para el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diseño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y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planeación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un AVA 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AF1E5E62-9EB9-408E-AE53-A04A4C811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920619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Marcador de contenido 1" descr="Recorte de pantall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635" y="449501"/>
            <a:ext cx="6050973" cy="3781858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9C5704B2-7C5B-4738-AF0D-4A2756A6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3319"/>
            <a:ext cx="5925190" cy="2174681"/>
          </a:xfrm>
          <a:custGeom>
            <a:avLst/>
            <a:gdLst>
              <a:gd name="connsiteX0" fmla="*/ 1007162 w 5925190"/>
              <a:gd name="connsiteY0" fmla="*/ 0 h 2174681"/>
              <a:gd name="connsiteX1" fmla="*/ 5925190 w 5925190"/>
              <a:gd name="connsiteY1" fmla="*/ 0 h 2174681"/>
              <a:gd name="connsiteX2" fmla="*/ 5925190 w 5925190"/>
              <a:gd name="connsiteY2" fmla="*/ 2174681 h 2174681"/>
              <a:gd name="connsiteX3" fmla="*/ 0 w 5925190"/>
              <a:gd name="connsiteY3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4681">
                <a:moveTo>
                  <a:pt x="1007162" y="0"/>
                </a:moveTo>
                <a:lnTo>
                  <a:pt x="5925190" y="0"/>
                </a:lnTo>
                <a:lnTo>
                  <a:pt x="592519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DFB36DC4-A410-4DF1-8453-1D85743F5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683319"/>
            <a:ext cx="7092887" cy="2174681"/>
          </a:xfrm>
          <a:custGeom>
            <a:avLst/>
            <a:gdLst>
              <a:gd name="connsiteX0" fmla="*/ 0 w 7092887"/>
              <a:gd name="connsiteY0" fmla="*/ 0 h 2174681"/>
              <a:gd name="connsiteX1" fmla="*/ 7092887 w 7092887"/>
              <a:gd name="connsiteY1" fmla="*/ 0 h 2174681"/>
              <a:gd name="connsiteX2" fmla="*/ 6085725 w 7092887"/>
              <a:gd name="connsiteY2" fmla="*/ 2174681 h 2174681"/>
              <a:gd name="connsiteX3" fmla="*/ 1524000 w 7092887"/>
              <a:gd name="connsiteY3" fmla="*/ 2174681 h 2174681"/>
              <a:gd name="connsiteX4" fmla="*/ 1200418 w 7092887"/>
              <a:gd name="connsiteY4" fmla="*/ 2174681 h 2174681"/>
              <a:gd name="connsiteX5" fmla="*/ 0 w 7092887"/>
              <a:gd name="connsiteY5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92887" h="2174681">
                <a:moveTo>
                  <a:pt x="0" y="0"/>
                </a:moveTo>
                <a:lnTo>
                  <a:pt x="7092887" y="0"/>
                </a:lnTo>
                <a:lnTo>
                  <a:pt x="6085725" y="2174681"/>
                </a:lnTo>
                <a:lnTo>
                  <a:pt x="1524000" y="2174681"/>
                </a:lnTo>
                <a:lnTo>
                  <a:pt x="1200418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B2B2B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B2B2B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160C470-B97A-401C-AE1D-A3B6B2468018}"/>
              </a:ext>
            </a:extLst>
          </p:cNvPr>
          <p:cNvSpPr/>
          <p:nvPr/>
        </p:nvSpPr>
        <p:spPr>
          <a:xfrm>
            <a:off x="6763220" y="4064924"/>
            <a:ext cx="37721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https://www.ride.org.mx/index.php/RIDE/article/view/50/204</a:t>
            </a:r>
          </a:p>
        </p:txBody>
      </p:sp>
    </p:spTree>
    <p:extLst>
      <p:ext uri="{BB962C8B-B14F-4D97-AF65-F5344CB8AC3E}">
        <p14:creationId xmlns:p14="http://schemas.microsoft.com/office/powerpoint/2010/main" val="3292767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AA8F84D-BF31-4985-9EAF-99870D1124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5320" y="2631125"/>
            <a:ext cx="4983480" cy="23974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Ahora les toca a ustedes!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55320" y="487681"/>
            <a:ext cx="4983480" cy="1499975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D0BBC1-A7D4-445D-98AC-95A6A45D8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3326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17B5381-FFCA-4325-8FBB-B1481666A0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980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336162-B533-4EFE-8BB3-8EBB4A5E3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314384" cy="68580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ADB4B26-BB8B-46FD-8488-00E81896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45736"/>
            <a:ext cx="3698803" cy="1366528"/>
          </a:xfrm>
          <a:solidFill>
            <a:srgbClr val="FFFFFF"/>
          </a:solidFill>
          <a:ln w="25400" cap="sq">
            <a:solidFill>
              <a:srgbClr val="404040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s-ES" sz="3200">
                <a:solidFill>
                  <a:srgbClr val="262626"/>
                </a:solidFill>
              </a:rPr>
              <a:t>Guion para el uso de este material</a:t>
            </a:r>
            <a:endParaRPr lang="es-MX" sz="3200">
              <a:solidFill>
                <a:srgbClr val="262626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5B7519-A147-4E7F-9919-2481AA384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es-ES" sz="2200"/>
              <a:t>Este material es una base para que el docente profundice en los contenidos y desarrolle el objetivo y competencia de la unidad.</a:t>
            </a:r>
          </a:p>
          <a:p>
            <a:r>
              <a:rPr lang="es-ES" sz="2200"/>
              <a:t>Solo contiene información referente a la unidad de aprendizaje IV: </a:t>
            </a:r>
            <a:r>
              <a:rPr lang="es-ES" sz="2200" b="1"/>
              <a:t>Características de los Ambientes Virtuales de Aprendizaje</a:t>
            </a:r>
            <a:endParaRPr lang="es-ES" sz="2200"/>
          </a:p>
          <a:p>
            <a:r>
              <a:rPr lang="es-MX" sz="2200"/>
              <a:t>Se pretende que, al término de esta, el estudiante identifique las características de un Ambiente Virtual de aprendizaje, así como su diseño y estructura</a:t>
            </a:r>
          </a:p>
          <a:p>
            <a:r>
              <a:rPr lang="es-MX" sz="2200"/>
              <a:t>Se incluyen referencias Bibliográficas para que el estudiante amplié sus conocimientos</a:t>
            </a:r>
          </a:p>
        </p:txBody>
      </p:sp>
    </p:spTree>
    <p:extLst>
      <p:ext uri="{BB962C8B-B14F-4D97-AF65-F5344CB8AC3E}">
        <p14:creationId xmlns:p14="http://schemas.microsoft.com/office/powerpoint/2010/main" val="956859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 equipos: Dinámica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46627" y="4750893"/>
            <a:ext cx="4645250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Múltiplos de 4: hacer un semi circulo e irse numerando y cuando toque números múltiplos de 4 o que contengan el numero en lugar de decirlo aplaudir, se va saliendo e integrando en equipo aquel que se equivoque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 descr="Imagen que contiene interior, silla, juguete, cuarto&#10;&#10;Descripción generada automáticamente">
            <a:extLst>
              <a:ext uri="{FF2B5EF4-FFF2-40B4-BE49-F238E27FC236}">
                <a16:creationId xmlns:a16="http://schemas.microsoft.com/office/drawing/2014/main" id="{574D4906-E32D-4070-AF0F-0747F2CCA9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4487" r="12707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FBDC394-8A5D-4C67-8194-3F5182DD8FB3}"/>
              </a:ext>
            </a:extLst>
          </p:cNvPr>
          <p:cNvSpPr txBox="1"/>
          <p:nvPr/>
        </p:nvSpPr>
        <p:spPr>
          <a:xfrm>
            <a:off x="9857708" y="6657945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s://www.flickr.com/photos/emtic/3530872084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6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9899462-FC16-43B0-966B-FCA263450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654295" y="478232"/>
            <a:ext cx="703412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297762" y="1053711"/>
            <a:ext cx="5638994" cy="1424446"/>
          </a:xfrm>
        </p:spPr>
        <p:txBody>
          <a:bodyPr>
            <a:normAutofit/>
          </a:bodyPr>
          <a:lstStyle/>
          <a:p>
            <a:r>
              <a:rPr lang="es-ES">
                <a:solidFill>
                  <a:srgbClr val="FFFFFF"/>
                </a:solidFill>
              </a:rPr>
              <a:t>Material y Actividades</a:t>
            </a:r>
            <a:endParaRPr lang="es-MX">
              <a:solidFill>
                <a:srgbClr val="FFFFFF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82EF01D-D4D5-4EDB-8F68-289B5AA0CE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18300" y="478232"/>
            <a:ext cx="2789902" cy="2789902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FEA932-2DF1-410C-A00A-7A1E7DBF7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30098" y="2639023"/>
            <a:ext cx="456244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Imagen que contiene luz&#10;&#10;Descripción generada automáticamente">
            <a:extLst>
              <a:ext uri="{FF2B5EF4-FFF2-40B4-BE49-F238E27FC236}">
                <a16:creationId xmlns:a16="http://schemas.microsoft.com/office/drawing/2014/main" id="{43A2B0B2-1A25-4FEC-ADC5-670D7C6D6D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28637" y="3589867"/>
            <a:ext cx="3169227" cy="2788920"/>
          </a:xfrm>
          <a:prstGeom prst="rect">
            <a:avLst/>
          </a:prstGeom>
        </p:spPr>
      </p:pic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297762" y="2799889"/>
            <a:ext cx="5747187" cy="2987543"/>
          </a:xfrm>
        </p:spPr>
        <p:txBody>
          <a:bodyPr anchor="t">
            <a:normAutofit/>
          </a:bodyPr>
          <a:lstStyle/>
          <a:p>
            <a:r>
              <a:rPr lang="es-ES" sz="1100">
                <a:solidFill>
                  <a:srgbClr val="FFFFFF"/>
                </a:solidFill>
              </a:rPr>
              <a:t>Materiales</a:t>
            </a:r>
          </a:p>
          <a:p>
            <a:pPr lvl="1"/>
            <a:r>
              <a:rPr lang="es-ES" sz="1100">
                <a:solidFill>
                  <a:srgbClr val="FFFFFF"/>
                </a:solidFill>
              </a:rPr>
              <a:t>El docente proporcionara 7 documentos electrónicos que contiene la información necesaria para realizar las actividades</a:t>
            </a:r>
          </a:p>
          <a:p>
            <a:r>
              <a:rPr lang="es-ES" sz="1100">
                <a:solidFill>
                  <a:srgbClr val="FFFFFF"/>
                </a:solidFill>
              </a:rPr>
              <a:t>Actividades: Elaborar</a:t>
            </a:r>
          </a:p>
          <a:p>
            <a:pPr lvl="1"/>
            <a:r>
              <a:rPr lang="es-ES" sz="1100">
                <a:solidFill>
                  <a:srgbClr val="FFFFFF"/>
                </a:solidFill>
              </a:rPr>
              <a:t>Infografía: </a:t>
            </a:r>
          </a:p>
          <a:p>
            <a:pPr lvl="2"/>
            <a:r>
              <a:rPr lang="es-ES" sz="1100">
                <a:solidFill>
                  <a:srgbClr val="FFFFFF"/>
                </a:solidFill>
              </a:rPr>
              <a:t>Pertinencia de un ambiente de aprendizaje virtual </a:t>
            </a:r>
          </a:p>
          <a:p>
            <a:pPr lvl="1"/>
            <a:r>
              <a:rPr lang="es-ES" sz="1100">
                <a:solidFill>
                  <a:srgbClr val="FFFFFF"/>
                </a:solidFill>
              </a:rPr>
              <a:t>Podcast (duración 3 minutos):</a:t>
            </a:r>
          </a:p>
          <a:p>
            <a:pPr lvl="2"/>
            <a:r>
              <a:rPr lang="es-ES" sz="1100">
                <a:solidFill>
                  <a:srgbClr val="FFFFFF"/>
                </a:solidFill>
              </a:rPr>
              <a:t>Fundamentación y contextualización de un  ambiente virtual de aprendizaje </a:t>
            </a:r>
          </a:p>
          <a:p>
            <a:pPr lvl="1"/>
            <a:r>
              <a:rPr lang="es-ES" sz="1100">
                <a:solidFill>
                  <a:srgbClr val="FFFFFF"/>
                </a:solidFill>
              </a:rPr>
              <a:t>Cuadro Sinóptico:</a:t>
            </a:r>
          </a:p>
          <a:p>
            <a:pPr lvl="2"/>
            <a:r>
              <a:rPr lang="es-MX" sz="1100">
                <a:solidFill>
                  <a:srgbClr val="FFFFFF"/>
                </a:solidFill>
              </a:rPr>
              <a:t>Relevancia socio cultural del ambiente virtual de aprendizaje </a:t>
            </a:r>
          </a:p>
          <a:p>
            <a:pPr lvl="1"/>
            <a:r>
              <a:rPr lang="es-MX" sz="1100">
                <a:solidFill>
                  <a:srgbClr val="FFFFFF"/>
                </a:solidFill>
              </a:rPr>
              <a:t>Presentación: Todos los equipos realizarán la presentación de sus trabajos de acuerdo a sorteo (habrá temas repetidos)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25163D1-F987-4788-8F21-CB66F260B374}"/>
              </a:ext>
            </a:extLst>
          </p:cNvPr>
          <p:cNvSpPr txBox="1"/>
          <p:nvPr/>
        </p:nvSpPr>
        <p:spPr>
          <a:xfrm>
            <a:off x="1373909" y="3068079"/>
            <a:ext cx="233429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://www.infotecarios.com/herramientas-infografia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s-MX" sz="700">
              <a:solidFill>
                <a:srgbClr val="FFFF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B21B2BC-A670-4F12-BB05-8980355A9A93}"/>
              </a:ext>
            </a:extLst>
          </p:cNvPr>
          <p:cNvSpPr txBox="1"/>
          <p:nvPr/>
        </p:nvSpPr>
        <p:spPr>
          <a:xfrm>
            <a:off x="1430522" y="6178732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5" tooltip="http://www.pcatala.com/tag/podcas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7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811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Instrumentos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59" y="2509911"/>
            <a:ext cx="9680983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59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00" y="242369"/>
            <a:ext cx="8601076" cy="292466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876" y="3452860"/>
            <a:ext cx="9538184" cy="303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191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67977"/>
            <a:ext cx="10905066" cy="352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99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s-E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¿DUDAS?</a:t>
            </a:r>
            <a:endParaRPr lang="es-MX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 descr="Imagen que contiene dibujo, reloj&#10;&#10;Descripción generada automáticamente">
            <a:extLst>
              <a:ext uri="{FF2B5EF4-FFF2-40B4-BE49-F238E27FC236}">
                <a16:creationId xmlns:a16="http://schemas.microsoft.com/office/drawing/2014/main" id="{B9A82EC0-4C94-4B8D-9B17-22B0EFCF6C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8884" r="10762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77439BC-4FD5-4593-B863-70B31907FFA5}"/>
              </a:ext>
            </a:extLst>
          </p:cNvPr>
          <p:cNvSpPr txBox="1"/>
          <p:nvPr/>
        </p:nvSpPr>
        <p:spPr>
          <a:xfrm>
            <a:off x="9724658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://psicodiagnosis.es/areaclinica/trastornosenelambitoescolar/trastornodelcalculodiscalculia/index.ph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31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73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E84EDBC-BFEA-488B-8C8C-0886B6544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s-ES">
                <a:solidFill>
                  <a:srgbClr val="FFFFFF"/>
                </a:solidFill>
              </a:rPr>
              <a:t>Referencias Bibliográficas</a:t>
            </a:r>
            <a:endParaRPr lang="es-MX">
              <a:solidFill>
                <a:srgbClr val="FFFFFF"/>
              </a:solidFill>
            </a:endParaRPr>
          </a:p>
        </p:txBody>
      </p:sp>
      <p:pic>
        <p:nvPicPr>
          <p:cNvPr id="7" name="Imagen 6" descr="Imagen que contiene tabla, oficina, libro, escritorio&#10;&#10;Descripción generada automáticamente">
            <a:extLst>
              <a:ext uri="{FF2B5EF4-FFF2-40B4-BE49-F238E27FC236}">
                <a16:creationId xmlns:a16="http://schemas.microsoft.com/office/drawing/2014/main" id="{E7DA500B-EFCB-4394-A8B6-B0FFE3805D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0089" r="1" b="15306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35ED46-57EB-4871-8ECD-823EC960C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1" y="720436"/>
            <a:ext cx="3742944" cy="5671845"/>
          </a:xfrm>
        </p:spPr>
        <p:txBody>
          <a:bodyPr anchor="ctr">
            <a:normAutofit lnSpcReduction="10000"/>
          </a:bodyPr>
          <a:lstStyle/>
          <a:p>
            <a:r>
              <a:rPr lang="es-ES" sz="1400" dirty="0">
                <a:solidFill>
                  <a:srgbClr val="FFFFFF"/>
                </a:solidFill>
              </a:rPr>
              <a:t>BAELO ÁLVAREZ , R., &amp; CANTÓN MAYO , I. (2009). Las tecnologías de la información y la comunicación en la educación superior. Estudio descriptivo y de revisión1. Revista Iberoamericana de Educación , 12</a:t>
            </a:r>
          </a:p>
          <a:p>
            <a:r>
              <a:rPr lang="es-ES" sz="1400" dirty="0" err="1">
                <a:solidFill>
                  <a:srgbClr val="FFFFFF"/>
                </a:solidFill>
              </a:rPr>
              <a:t>Candolfi</a:t>
            </a:r>
            <a:r>
              <a:rPr lang="es-ES" sz="1400" dirty="0">
                <a:solidFill>
                  <a:srgbClr val="FFFFFF"/>
                </a:solidFill>
              </a:rPr>
              <a:t> Arballo, N., &amp; Avitia Carlos , P. (2011). </a:t>
            </a:r>
            <a:r>
              <a:rPr lang="es-ES" sz="1400" dirty="0" err="1">
                <a:solidFill>
                  <a:srgbClr val="FFFFFF"/>
                </a:solidFill>
              </a:rPr>
              <a:t>Colegiabilidad</a:t>
            </a:r>
            <a:r>
              <a:rPr lang="es-ES" sz="1400" dirty="0">
                <a:solidFill>
                  <a:srgbClr val="FFFFFF"/>
                </a:solidFill>
              </a:rPr>
              <a:t> en entornos virtuales de aprendizaje como estrategia para el incremento de la calidad en formación continúa a distancia. RIDE, 1-4.</a:t>
            </a:r>
          </a:p>
          <a:p>
            <a:r>
              <a:rPr lang="es-MX" sz="1400" dirty="0" err="1">
                <a:solidFill>
                  <a:srgbClr val="FFFFFF"/>
                </a:solidFill>
              </a:rPr>
              <a:t>Daccach</a:t>
            </a:r>
            <a:r>
              <a:rPr lang="es-MX" sz="1400" dirty="0">
                <a:solidFill>
                  <a:srgbClr val="FFFFFF"/>
                </a:solidFill>
              </a:rPr>
              <a:t>, J. C. (s. f.). Tecnologías de la Información y Comunicaciones (TIC). Consultado el 12 de junio de 2007 de </a:t>
            </a:r>
            <a:r>
              <a:rPr lang="es-MX" sz="1400" u="sng" dirty="0">
                <a:solidFill>
                  <a:srgbClr val="FFFFFF"/>
                </a:solidFill>
                <a:hlinkClick r:id="rId4"/>
              </a:rPr>
              <a:t>http://www.gestiopolis.com/delta/term/TER434.html</a:t>
            </a:r>
            <a:endParaRPr lang="es-MX" sz="1400" dirty="0">
              <a:solidFill>
                <a:srgbClr val="FFFFFF"/>
              </a:solidFill>
            </a:endParaRPr>
          </a:p>
          <a:p>
            <a:r>
              <a:rPr lang="es-MX" sz="1400" dirty="0">
                <a:solidFill>
                  <a:srgbClr val="FFFFFF"/>
                </a:solidFill>
              </a:rPr>
              <a:t>Sánchez Duarte, Esmeralda. LAS TECNOLOGÍAS DE INFORMACIÓN Y COMUNICACIÓN (TIC) DESDE UNA PERSPECTIVASOCIAL. Revista Electrónica Educare, vol. XII, 2008, pp. 155-162Universidad Nacional, Heredia, Costa Rica</a:t>
            </a:r>
          </a:p>
          <a:p>
            <a:r>
              <a:rPr lang="es-MX" sz="1400" dirty="0">
                <a:solidFill>
                  <a:srgbClr val="FFFFFF"/>
                </a:solidFill>
              </a:rPr>
              <a:t>LÓPEZ Rayón, Parra y otros. (s/f). “Ambientes virtuales de aprendizaje”. México, Secretaría de Apoyo Académico. Dirección de Tecnología Educativa. Instituto Politécnico Nacional-IPN. [En línea] Disponible en: www.comunidades.ipn.mx/.../168ambientes%20virtuales%20de%20aprendizaje [18 de diciembre de 2009]</a:t>
            </a:r>
            <a:endParaRPr lang="es-ES" sz="1400" dirty="0">
              <a:solidFill>
                <a:srgbClr val="FFFFFF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D1C6AB5-F2F2-49DE-8B6A-53EF97916D3A}"/>
              </a:ext>
            </a:extLst>
          </p:cNvPr>
          <p:cNvSpPr txBox="1"/>
          <p:nvPr/>
        </p:nvSpPr>
        <p:spPr>
          <a:xfrm>
            <a:off x="5171785" y="4229070"/>
            <a:ext cx="221406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MX" sz="700">
                <a:solidFill>
                  <a:srgbClr val="FFFFFF"/>
                </a:solidFill>
                <a:hlinkClick r:id="rId3" tooltip="http://enfermeriauva.blogspot.com/2015/04/citas-y-referencias-bibliografica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s-MX" sz="700">
                <a:solidFill>
                  <a:srgbClr val="FFFFFF"/>
                </a:solidFill>
              </a:rPr>
              <a:t> de Autor desconocido está bajo licencia </a:t>
            </a:r>
            <a:r>
              <a:rPr lang="es-MX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s-MX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60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BFDBAA1-4BB5-4152-9DB3-4C0476AD1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es-ES">
                <a:solidFill>
                  <a:srgbClr val="FFFFFF"/>
                </a:solidFill>
              </a:rPr>
              <a:t>contenido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A0CFA6E-F4D3-42CC-9710-B300FC5A6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0232" y="6108192"/>
            <a:ext cx="548640" cy="548640"/>
          </a:xfrm>
          <a:prstGeom prst="ellipse">
            <a:avLst/>
          </a:prstGeom>
          <a:solidFill>
            <a:srgbClr val="898989"/>
          </a:solidFill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defRPr/>
            </a:pPr>
            <a:fld id="{09E5B688-26C6-410C-A91D-76D733F69238}" type="slidenum">
              <a:rPr lang="es-ES" altLang="es-MX" sz="1500">
                <a:solidFill>
                  <a:srgbClr val="FFFFFF">
                    <a:alpha val="80000"/>
                  </a:srgbClr>
                </a:solidFill>
              </a:rPr>
              <a:pPr algn="ctr">
                <a:spcAft>
                  <a:spcPts val="600"/>
                </a:spcAft>
                <a:defRPr/>
              </a:pPr>
              <a:t>4</a:t>
            </a:fld>
            <a:endParaRPr lang="es-ES" altLang="es-MX" sz="1500">
              <a:solidFill>
                <a:srgbClr val="FFFFFF">
                  <a:alpha val="80000"/>
                </a:srgbClr>
              </a:solidFill>
            </a:endParaRPr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19C70F5B-10FC-487B-8F47-069DD6113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777282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6242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4EE3B56D-5C4E-48C0-B0E6-A0B308E3B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Antes de Iniciar…</a:t>
            </a:r>
            <a:endParaRPr lang="es-MX" b="1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4E0577AA-2EB5-4FCF-BB5A-4B56213C4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6626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737345" y="769283"/>
            <a:ext cx="1922929" cy="452715"/>
          </a:xfrm>
        </p:spPr>
        <p:txBody>
          <a:bodyPr>
            <a:normAutofit/>
          </a:bodyPr>
          <a:lstStyle/>
          <a:p>
            <a:r>
              <a:rPr lang="es-ES" dirty="0"/>
              <a:t>Plataformas</a:t>
            </a:r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104964" y="597273"/>
            <a:ext cx="1116107" cy="796737"/>
          </a:xfrm>
        </p:spPr>
        <p:txBody>
          <a:bodyPr/>
          <a:lstStyle/>
          <a:p>
            <a:r>
              <a:rPr lang="es-ES" dirty="0"/>
              <a:t>OVA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75" y="1221998"/>
            <a:ext cx="1134034" cy="1134034"/>
          </a:xfrm>
          <a:prstGeom prst="rect">
            <a:avLst/>
          </a:prstGeom>
        </p:spPr>
      </p:pic>
      <p:sp>
        <p:nvSpPr>
          <p:cNvPr id="11" name="Marcador de texto 6"/>
          <p:cNvSpPr txBox="1">
            <a:spLocks/>
          </p:cNvSpPr>
          <p:nvPr/>
        </p:nvSpPr>
        <p:spPr>
          <a:xfrm>
            <a:off x="6389592" y="4114800"/>
            <a:ext cx="1221443" cy="5272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PD o PE</a:t>
            </a:r>
            <a:endParaRPr lang="es-MX" dirty="0"/>
          </a:p>
        </p:txBody>
      </p:sp>
      <p:sp>
        <p:nvSpPr>
          <p:cNvPr id="12" name="Marcador de texto 6"/>
          <p:cNvSpPr txBox="1">
            <a:spLocks/>
          </p:cNvSpPr>
          <p:nvPr/>
        </p:nvSpPr>
        <p:spPr>
          <a:xfrm>
            <a:off x="1414181" y="4189318"/>
            <a:ext cx="1922929" cy="452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Repositorios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942" y="1221998"/>
            <a:ext cx="1244413" cy="124441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1488" y="1221998"/>
            <a:ext cx="1066655" cy="106932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661" y="2575768"/>
            <a:ext cx="1410261" cy="108845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6922" y="2505865"/>
            <a:ext cx="2131359" cy="142090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4815" y="2505865"/>
            <a:ext cx="1460966" cy="146096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9751" y="1399609"/>
            <a:ext cx="1771284" cy="926771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6248" y="1394010"/>
            <a:ext cx="1238250" cy="124777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79711" y="1349843"/>
            <a:ext cx="1494819" cy="1188381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98677" y="2575768"/>
            <a:ext cx="1377927" cy="1488161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11035" y="2809828"/>
            <a:ext cx="1157003" cy="1157003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02469" y="2837229"/>
            <a:ext cx="1835580" cy="798238"/>
          </a:xfrm>
          <a:prstGeom prst="rect">
            <a:avLst/>
          </a:prstGeom>
        </p:spPr>
      </p:pic>
      <p:pic>
        <p:nvPicPr>
          <p:cNvPr id="25" name="Imagen 24" descr="Recorte de pantalla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5" y="4724733"/>
            <a:ext cx="2017127" cy="586522"/>
          </a:xfrm>
          <a:prstGeom prst="rect">
            <a:avLst/>
          </a:prstGeom>
        </p:spPr>
      </p:pic>
      <p:pic>
        <p:nvPicPr>
          <p:cNvPr id="26" name="Imagen 25" descr="Recorte de pantalla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274" y="4724733"/>
            <a:ext cx="2180526" cy="836713"/>
          </a:xfrm>
          <a:prstGeom prst="rect">
            <a:avLst/>
          </a:prstGeom>
        </p:spPr>
      </p:pic>
      <p:pic>
        <p:nvPicPr>
          <p:cNvPr id="27" name="Imagen 26" descr="Recorte de pantalla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22" y="5668137"/>
            <a:ext cx="2201380" cy="703627"/>
          </a:xfrm>
          <a:prstGeom prst="rect">
            <a:avLst/>
          </a:prstGeom>
        </p:spPr>
      </p:pic>
      <p:pic>
        <p:nvPicPr>
          <p:cNvPr id="28" name="Imagen 27" descr="Recorte de pantalla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074" y="5668137"/>
            <a:ext cx="1030069" cy="777485"/>
          </a:xfrm>
          <a:prstGeom prst="rect">
            <a:avLst/>
          </a:prstGeom>
        </p:spPr>
      </p:pic>
      <p:pic>
        <p:nvPicPr>
          <p:cNvPr id="29" name="Imagen 28" descr="Recorte de pantalla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29" y="4642033"/>
            <a:ext cx="2467119" cy="1425447"/>
          </a:xfrm>
          <a:prstGeom prst="rect">
            <a:avLst/>
          </a:prstGeom>
        </p:spPr>
      </p:pic>
      <p:pic>
        <p:nvPicPr>
          <p:cNvPr id="30" name="Imagen 29" descr="Recorte de pantalla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577" y="4724733"/>
            <a:ext cx="2765258" cy="147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3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UNIDAD IV: </a:t>
            </a:r>
            <a:r>
              <a:rPr lang="en-US" sz="5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Características de los Ambiente virtual de Aprendizaje 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524000" y="4256436"/>
            <a:ext cx="9144000" cy="160081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Características de un ambiente virtual de aprendizaje </a:t>
            </a:r>
          </a:p>
          <a:p>
            <a:pPr algn="ctr"/>
            <a:r>
              <a:rPr lang="en-US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Diseño y estructura de un ambiente virtual de aprendizaje</a:t>
            </a:r>
          </a:p>
          <a:p>
            <a:pPr algn="ctr"/>
            <a:br>
              <a:rPr lang="en-US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endParaRPr lang="en-US" sz="2200" kern="120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431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DEFINICIÓN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38200" y="1337944"/>
            <a:ext cx="4569822" cy="5219609"/>
          </a:xfrm>
        </p:spPr>
        <p:txBody>
          <a:bodyPr>
            <a:normAutofit/>
          </a:bodyPr>
          <a:lstStyle/>
          <a:p>
            <a:r>
              <a:rPr lang="es-ES" dirty="0"/>
              <a:t>Dividamos la temática</a:t>
            </a:r>
          </a:p>
          <a:p>
            <a:pPr lvl="1"/>
            <a:r>
              <a:rPr lang="es-ES" b="1" dirty="0"/>
              <a:t>Ambiente</a:t>
            </a:r>
          </a:p>
          <a:p>
            <a:pPr lvl="1"/>
            <a:r>
              <a:rPr lang="es-ES" dirty="0"/>
              <a:t>En el ámbito educativo, podemos definir el </a:t>
            </a:r>
            <a:r>
              <a:rPr lang="es-ES" b="1" dirty="0"/>
              <a:t>ambiente</a:t>
            </a:r>
            <a:r>
              <a:rPr lang="es-ES" dirty="0"/>
              <a:t> como la organización del espacio, la disposición y la distribución de los recursos didácticos, el manejo del tiempo y las interacciones que se dan en el aula. Es un entorno dinámico con determinadas condiciones físicas y temporales que posibilitan y favorecen el aprendizaje. 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195" y="1494697"/>
            <a:ext cx="5582605" cy="37217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904412" y="552681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/>
              <a:t>Fuente: https://pixabay.com/es/photos/sal%C3%B3n-de-clases-la-escuela-1910014/</a:t>
            </a:r>
          </a:p>
        </p:txBody>
      </p:sp>
    </p:spTree>
    <p:extLst>
      <p:ext uri="{BB962C8B-B14F-4D97-AF65-F5344CB8AC3E}">
        <p14:creationId xmlns:p14="http://schemas.microsoft.com/office/powerpoint/2010/main" val="1915901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A740BC-A0AA-45E0-B899-2AE9C6FE1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5320" y="365125"/>
            <a:ext cx="9013052" cy="1623312"/>
          </a:xfrm>
        </p:spPr>
        <p:txBody>
          <a:bodyPr anchor="b">
            <a:normAutofit/>
          </a:bodyPr>
          <a:lstStyle/>
          <a:p>
            <a:r>
              <a:rPr lang="es-ES" sz="4000" b="1" i="1"/>
              <a:t>Ambiente de aprendizaje</a:t>
            </a:r>
            <a:endParaRPr lang="es-MX" sz="400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74EF51-C858-4BB9-97C3-D17755787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3661" y="2316480"/>
            <a:ext cx="82296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5320" y="2644518"/>
            <a:ext cx="9013052" cy="3327251"/>
          </a:xfrm>
        </p:spPr>
        <p:txBody>
          <a:bodyPr>
            <a:normAutofit/>
          </a:bodyPr>
          <a:lstStyle/>
          <a:p>
            <a:r>
              <a:rPr lang="es-ES" sz="1700"/>
              <a:t>Podemos, entonces, definir un </a:t>
            </a:r>
            <a:r>
              <a:rPr lang="es-ES" sz="1700" b="1" i="1"/>
              <a:t>ambiente de aprendizaje</a:t>
            </a:r>
            <a:r>
              <a:rPr lang="es-ES" sz="1700"/>
              <a:t> como el escenario donde se desarrollan condiciones favorables para aprender, y en el cual se contempla, entre otras: </a:t>
            </a:r>
          </a:p>
          <a:p>
            <a:pPr lvl="1"/>
            <a:r>
              <a:rPr lang="es-ES" sz="1700"/>
              <a:t>Las condiciones materiales necesarias para la implementación del currículo.</a:t>
            </a:r>
          </a:p>
          <a:p>
            <a:pPr lvl="1"/>
            <a:r>
              <a:rPr lang="es-ES" sz="1700"/>
              <a:t>Las relaciones interpersonales básicas entre profesores y estudiantes.</a:t>
            </a:r>
          </a:p>
          <a:p>
            <a:pPr lvl="1"/>
            <a:r>
              <a:rPr lang="es-ES" sz="1700"/>
              <a:t>La organización y la disposición espacial del aula.</a:t>
            </a:r>
          </a:p>
          <a:p>
            <a:pPr lvl="1"/>
            <a:r>
              <a:rPr lang="es-ES" sz="1700"/>
              <a:t>Las pautas de comportamiento que en ella se desarrollan.</a:t>
            </a:r>
          </a:p>
          <a:p>
            <a:pPr lvl="1"/>
            <a:r>
              <a:rPr lang="es-ES" sz="1700"/>
              <a:t>El tipo de relaciones que mantienen las personas con los objetos y entre ellas mismas.</a:t>
            </a:r>
          </a:p>
          <a:p>
            <a:pPr lvl="1"/>
            <a:r>
              <a:rPr lang="es-ES" sz="1700"/>
              <a:t>Los roles que se establecen.</a:t>
            </a:r>
          </a:p>
          <a:p>
            <a:pPr lvl="1"/>
            <a:r>
              <a:rPr lang="es-ES" sz="1700"/>
              <a:t>Las actividades que se realizan.</a:t>
            </a:r>
          </a:p>
          <a:p>
            <a:endParaRPr lang="es-MX" sz="1700"/>
          </a:p>
        </p:txBody>
      </p:sp>
    </p:spTree>
    <p:extLst>
      <p:ext uri="{BB962C8B-B14F-4D97-AF65-F5344CB8AC3E}">
        <p14:creationId xmlns:p14="http://schemas.microsoft.com/office/powerpoint/2010/main" val="1958144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2476</Words>
  <Application>Microsoft Office PowerPoint</Application>
  <PresentationFormat>Panorámica</PresentationFormat>
  <Paragraphs>164</Paragraphs>
  <Slides>36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Verdana</vt:lpstr>
      <vt:lpstr>Tema de Office</vt:lpstr>
      <vt:lpstr>TECNOLOGÍAS   Y  APRENDIZAJE</vt:lpstr>
      <vt:lpstr>UNIDAD DE COMPETENCIA IV:  Características de los Ambientes Virtuales de Aprendizaje</vt:lpstr>
      <vt:lpstr>Guion para el uso de este material</vt:lpstr>
      <vt:lpstr>contenido</vt:lpstr>
      <vt:lpstr>Antes de Iniciar…</vt:lpstr>
      <vt:lpstr>Presentación de PowerPoint</vt:lpstr>
      <vt:lpstr>UNIDAD IV: Características de los Ambiente virtual de Aprendizaje </vt:lpstr>
      <vt:lpstr>DEFINICIÓN</vt:lpstr>
      <vt:lpstr>Ambiente de aprendizaje</vt:lpstr>
      <vt:lpstr>Presentación de PowerPoint</vt:lpstr>
      <vt:lpstr>Virtual</vt:lpstr>
      <vt:lpstr>¿Qué es un ambiente virtual de aprendizaje?</vt:lpstr>
      <vt:lpstr>Presentación de PowerPoint</vt:lpstr>
      <vt:lpstr>Características de un ambiente virtual de aprendizaje </vt:lpstr>
      <vt:lpstr>Añadimos…</vt:lpstr>
      <vt:lpstr>Resumiendo…</vt:lpstr>
      <vt:lpstr>Elementos de un ambiente virtual de aprendizaje</vt:lpstr>
      <vt:lpstr>Presentación de PowerPoint</vt:lpstr>
      <vt:lpstr>Presentación de PowerPoint</vt:lpstr>
      <vt:lpstr>Además de..</vt:lpstr>
      <vt:lpstr>Presentación de PowerPoint</vt:lpstr>
      <vt:lpstr>Presentación de PowerPoint</vt:lpstr>
      <vt:lpstr>Diseño y estructura de un ambiente virtual de aprendizaje</vt:lpstr>
      <vt:lpstr>Diseño y estructura de un ambiente virtual de aprendizaje</vt:lpstr>
      <vt:lpstr>Presentación de PowerPoint</vt:lpstr>
      <vt:lpstr>Además…</vt:lpstr>
      <vt:lpstr>Además…</vt:lpstr>
      <vt:lpstr>Momentos para el diseño y planeación de un AVA </vt:lpstr>
      <vt:lpstr>Ahora les toca a ustedes!</vt:lpstr>
      <vt:lpstr>Integración de equipos: Dinámica</vt:lpstr>
      <vt:lpstr>Material y Actividades</vt:lpstr>
      <vt:lpstr>Instrumentos</vt:lpstr>
      <vt:lpstr>Presentación de PowerPoint</vt:lpstr>
      <vt:lpstr>Presentación de PowerPoint</vt:lpstr>
      <vt:lpstr>Presentación de PowerPoint</vt:lpstr>
      <vt:lpstr>Referencias Bibliográficas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TECNOLOGÍAS   Y  APRENDIZAJE</dc:title>
  <dc:creator>Gisela Baena</dc:creator>
  <cp:lastModifiedBy>Gisela Baena</cp:lastModifiedBy>
  <cp:revision>11</cp:revision>
  <dcterms:created xsi:type="dcterms:W3CDTF">2019-09-29T22:50:07Z</dcterms:created>
  <dcterms:modified xsi:type="dcterms:W3CDTF">2019-09-30T00:56:24Z</dcterms:modified>
</cp:coreProperties>
</file>