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12" r:id="rId2"/>
    <p:sldId id="315" r:id="rId3"/>
    <p:sldId id="316" r:id="rId4"/>
    <p:sldId id="318" r:id="rId5"/>
    <p:sldId id="319" r:id="rId6"/>
    <p:sldId id="320" r:id="rId7"/>
    <p:sldId id="317" r:id="rId8"/>
    <p:sldId id="321" r:id="rId9"/>
    <p:sldId id="367" r:id="rId10"/>
    <p:sldId id="395" r:id="rId11"/>
    <p:sldId id="394" r:id="rId12"/>
    <p:sldId id="397" r:id="rId13"/>
    <p:sldId id="398" r:id="rId14"/>
    <p:sldId id="393" r:id="rId15"/>
    <p:sldId id="392" r:id="rId16"/>
    <p:sldId id="391" r:id="rId17"/>
    <p:sldId id="390" r:id="rId18"/>
    <p:sldId id="383" r:id="rId19"/>
    <p:sldId id="396" r:id="rId20"/>
    <p:sldId id="385" r:id="rId21"/>
    <p:sldId id="389" r:id="rId22"/>
    <p:sldId id="382" r:id="rId23"/>
    <p:sldId id="388" r:id="rId24"/>
    <p:sldId id="387" r:id="rId25"/>
    <p:sldId id="386" r:id="rId26"/>
    <p:sldId id="384" r:id="rId27"/>
    <p:sldId id="381" r:id="rId28"/>
    <p:sldId id="380" r:id="rId29"/>
    <p:sldId id="379" r:id="rId30"/>
    <p:sldId id="378" r:id="rId31"/>
    <p:sldId id="377" r:id="rId32"/>
    <p:sldId id="376" r:id="rId33"/>
    <p:sldId id="375" r:id="rId34"/>
    <p:sldId id="374" r:id="rId35"/>
    <p:sldId id="373" r:id="rId36"/>
    <p:sldId id="372" r:id="rId37"/>
    <p:sldId id="371" r:id="rId38"/>
    <p:sldId id="370" r:id="rId39"/>
    <p:sldId id="366" r:id="rId40"/>
    <p:sldId id="401" r:id="rId41"/>
    <p:sldId id="400" r:id="rId42"/>
    <p:sldId id="365" r:id="rId43"/>
    <p:sldId id="399" r:id="rId44"/>
    <p:sldId id="369" r:id="rId45"/>
    <p:sldId id="359" r:id="rId46"/>
    <p:sldId id="360" r:id="rId4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50"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proyectopragmalia.blogspot.com/2011/03/321-produccion-de-cerveza-artesanal.html" TargetMode="External"/><Relationship Id="rId1" Type="http://schemas.openxmlformats.org/officeDocument/2006/relationships/image" Target="../media/image16.jpg"/><Relationship Id="rId6" Type="http://schemas.openxmlformats.org/officeDocument/2006/relationships/hyperlink" Target="http://sifonesantiguos.blogspot.com/2013/04/los-primeros-sistemas-industriales.html" TargetMode="External"/><Relationship Id="rId5" Type="http://schemas.openxmlformats.org/officeDocument/2006/relationships/image" Target="../media/image18.jpg"/><Relationship Id="rId4" Type="http://schemas.openxmlformats.org/officeDocument/2006/relationships/hyperlink" Target="https://ko.wikipedia.org/wiki/%EC%A1%B0%EC%A7%81%EA%B3%B5%ED%95%99" TargetMode="External"/></Relationships>
</file>

<file path=ppt/diagrams/_rels/drawing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proyectopragmalia.blogspot.com/2011/03/321-produccion-de-cerveza-artesanal.html" TargetMode="External"/><Relationship Id="rId1" Type="http://schemas.openxmlformats.org/officeDocument/2006/relationships/image" Target="../media/image16.jpg"/><Relationship Id="rId6" Type="http://schemas.openxmlformats.org/officeDocument/2006/relationships/hyperlink" Target="http://sifonesantiguos.blogspot.com/2013/04/los-primeros-sistemas-industriales.html" TargetMode="External"/><Relationship Id="rId5" Type="http://schemas.openxmlformats.org/officeDocument/2006/relationships/image" Target="../media/image18.jpg"/><Relationship Id="rId4" Type="http://schemas.openxmlformats.org/officeDocument/2006/relationships/hyperlink" Target="https://ko.wikipedia.org/wiki/%EC%A1%B0%EC%A7%81%EA%B3%B5%ED%95%99" TargetMode="Externa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DFE58C-F2EA-4F7F-B2DA-4AD9819F1807}" type="doc">
      <dgm:prSet loTypeId="urn:microsoft.com/office/officeart/2005/8/layout/hierarchy1" loCatId="hierarchy" qsTypeId="urn:microsoft.com/office/officeart/2005/8/quickstyle/simple1" qsCatId="simple" csTypeId="urn:microsoft.com/office/officeart/2005/8/colors/accent3_1" csCatId="accent3" phldr="1"/>
      <dgm:spPr/>
      <dgm:t>
        <a:bodyPr/>
        <a:lstStyle/>
        <a:p>
          <a:endParaRPr lang="es-MX"/>
        </a:p>
      </dgm:t>
    </dgm:pt>
    <dgm:pt modelId="{7976FA79-9D79-48EC-A1ED-B1CD546670E9}">
      <dgm:prSet phldrT="[Texto]"/>
      <dgm:spPr/>
      <dgm:t>
        <a:bodyPr/>
        <a:lstStyle/>
        <a:p>
          <a:r>
            <a:rPr lang="es-MX" b="1" dirty="0"/>
            <a:t>Unidad IV:</a:t>
          </a:r>
        </a:p>
        <a:p>
          <a:r>
            <a:rPr lang="es-MX" b="1" dirty="0"/>
            <a:t>Sistema de Costos Por Procesos Productivos</a:t>
          </a:r>
        </a:p>
      </dgm:t>
    </dgm:pt>
    <dgm:pt modelId="{4B67D6C4-40D2-419D-AFE5-87A8F230B0A8}" type="parTrans" cxnId="{4FE44CD0-A8E7-4173-9818-8181A2620B2B}">
      <dgm:prSet/>
      <dgm:spPr/>
      <dgm:t>
        <a:bodyPr/>
        <a:lstStyle/>
        <a:p>
          <a:endParaRPr lang="es-MX" b="1"/>
        </a:p>
      </dgm:t>
    </dgm:pt>
    <dgm:pt modelId="{51F65C29-30D7-4C64-B163-7734BC0F0C40}" type="sibTrans" cxnId="{4FE44CD0-A8E7-4173-9818-8181A2620B2B}">
      <dgm:prSet/>
      <dgm:spPr/>
      <dgm:t>
        <a:bodyPr/>
        <a:lstStyle/>
        <a:p>
          <a:endParaRPr lang="es-MX" b="1"/>
        </a:p>
      </dgm:t>
    </dgm:pt>
    <dgm:pt modelId="{B95527CA-2F00-4363-956B-FFF86F3AD32D}">
      <dgm:prSet phldrT="[Texto]"/>
      <dgm:spPr>
        <a:solidFill>
          <a:schemeClr val="accent6">
            <a:lumMod val="40000"/>
            <a:lumOff val="60000"/>
            <a:alpha val="90000"/>
          </a:schemeClr>
        </a:solidFill>
        <a:ln>
          <a:solidFill>
            <a:schemeClr val="accent6">
              <a:lumMod val="50000"/>
            </a:schemeClr>
          </a:solidFill>
        </a:ln>
      </dgm:spPr>
      <dgm:t>
        <a:bodyPr/>
        <a:lstStyle/>
        <a:p>
          <a:endParaRPr lang="es-MX" b="1" dirty="0"/>
        </a:p>
        <a:p>
          <a:r>
            <a:rPr lang="es-MX" b="1" dirty="0"/>
            <a:t>Características</a:t>
          </a:r>
        </a:p>
      </dgm:t>
    </dgm:pt>
    <dgm:pt modelId="{A340C608-B209-46DC-BBE4-5740C6879CFB}" type="parTrans" cxnId="{1146755D-736E-4365-94F0-C0C103C84AE5}">
      <dgm:prSet/>
      <dgm:spPr/>
      <dgm:t>
        <a:bodyPr/>
        <a:lstStyle/>
        <a:p>
          <a:endParaRPr lang="es-MX" b="1"/>
        </a:p>
      </dgm:t>
    </dgm:pt>
    <dgm:pt modelId="{1C560CE5-16CC-4519-AC88-D20EDC9EECBE}" type="sibTrans" cxnId="{1146755D-736E-4365-94F0-C0C103C84AE5}">
      <dgm:prSet/>
      <dgm:spPr/>
      <dgm:t>
        <a:bodyPr/>
        <a:lstStyle/>
        <a:p>
          <a:endParaRPr lang="es-MX" b="1"/>
        </a:p>
      </dgm:t>
    </dgm:pt>
    <dgm:pt modelId="{277A43FA-5BF7-4142-A077-1F7A9E327F02}">
      <dgm:prSet phldrT="[Texto]">
        <dgm:style>
          <a:lnRef idx="1">
            <a:schemeClr val="accent6"/>
          </a:lnRef>
          <a:fillRef idx="2">
            <a:schemeClr val="accent6"/>
          </a:fillRef>
          <a:effectRef idx="1">
            <a:schemeClr val="accent6"/>
          </a:effectRef>
          <a:fontRef idx="minor">
            <a:schemeClr val="dk1"/>
          </a:fontRef>
        </dgm:style>
      </dgm:prSet>
      <dgm:spPr/>
      <dgm:t>
        <a:bodyPr/>
        <a:lstStyle/>
        <a:p>
          <a:r>
            <a:rPr lang="es-MX" b="1" dirty="0"/>
            <a:t>Fundamentos Teóricos</a:t>
          </a:r>
        </a:p>
      </dgm:t>
    </dgm:pt>
    <dgm:pt modelId="{46E976D1-DD42-4358-9830-E1DB70C68451}" type="parTrans" cxnId="{9B66A83F-5D22-4029-B551-95E5A57170B4}">
      <dgm:prSet/>
      <dgm:spPr/>
      <dgm:t>
        <a:bodyPr/>
        <a:lstStyle/>
        <a:p>
          <a:endParaRPr lang="es-MX" b="1"/>
        </a:p>
      </dgm:t>
    </dgm:pt>
    <dgm:pt modelId="{8763E130-DA00-419E-9AC6-3D22F29ECC34}" type="sibTrans" cxnId="{9B66A83F-5D22-4029-B551-95E5A57170B4}">
      <dgm:prSet/>
      <dgm:spPr/>
      <dgm:t>
        <a:bodyPr/>
        <a:lstStyle/>
        <a:p>
          <a:endParaRPr lang="es-MX" b="1"/>
        </a:p>
      </dgm:t>
    </dgm:pt>
    <dgm:pt modelId="{B2BB4F24-A40A-4CFC-87D5-2EB3F7833F44}">
      <dgm:prSet phldrT="[Texto]">
        <dgm:style>
          <a:lnRef idx="1">
            <a:schemeClr val="accent6"/>
          </a:lnRef>
          <a:fillRef idx="2">
            <a:schemeClr val="accent6"/>
          </a:fillRef>
          <a:effectRef idx="1">
            <a:schemeClr val="accent6"/>
          </a:effectRef>
          <a:fontRef idx="minor">
            <a:schemeClr val="dk1"/>
          </a:fontRef>
        </dgm:style>
      </dgm:prSet>
      <dgm:spPr/>
      <dgm:t>
        <a:bodyPr/>
        <a:lstStyle/>
        <a:p>
          <a:r>
            <a:rPr lang="es-MX" b="1" dirty="0"/>
            <a:t>Procedimiento de Registro</a:t>
          </a:r>
        </a:p>
      </dgm:t>
    </dgm:pt>
    <dgm:pt modelId="{75386BA1-E557-4C03-B32B-57FF0CE24F3A}" type="parTrans" cxnId="{E40FB173-C1E1-4E6D-8CFD-B18AC99C18CE}">
      <dgm:prSet/>
      <dgm:spPr/>
      <dgm:t>
        <a:bodyPr/>
        <a:lstStyle/>
        <a:p>
          <a:endParaRPr lang="es-MX" b="1"/>
        </a:p>
      </dgm:t>
    </dgm:pt>
    <dgm:pt modelId="{1348E2D6-F513-4E72-B100-A07ECB19BA3E}" type="sibTrans" cxnId="{E40FB173-C1E1-4E6D-8CFD-B18AC99C18CE}">
      <dgm:prSet/>
      <dgm:spPr/>
      <dgm:t>
        <a:bodyPr/>
        <a:lstStyle/>
        <a:p>
          <a:endParaRPr lang="es-MX" b="1"/>
        </a:p>
      </dgm:t>
    </dgm:pt>
    <dgm:pt modelId="{645677CC-348D-4880-A8B1-BC81DB19D172}">
      <dgm:prSet phldrT="[Texto]">
        <dgm:style>
          <a:lnRef idx="1">
            <a:schemeClr val="accent6"/>
          </a:lnRef>
          <a:fillRef idx="2">
            <a:schemeClr val="accent6"/>
          </a:fillRef>
          <a:effectRef idx="1">
            <a:schemeClr val="accent6"/>
          </a:effectRef>
          <a:fontRef idx="minor">
            <a:schemeClr val="dk1"/>
          </a:fontRef>
        </dgm:style>
      </dgm:prSet>
      <dgm:spPr/>
      <dgm:t>
        <a:bodyPr/>
        <a:lstStyle/>
        <a:p>
          <a:r>
            <a:rPr lang="es-MX" b="1" dirty="0"/>
            <a:t>Estado de Costos de Producción y Costo de Producción de lo Vendido</a:t>
          </a:r>
        </a:p>
      </dgm:t>
    </dgm:pt>
    <dgm:pt modelId="{2A33C93D-8C2E-47F1-9165-5B7CD519ED20}" type="parTrans" cxnId="{01F391CD-E6C7-4044-A431-17ABB6913AA6}">
      <dgm:prSet/>
      <dgm:spPr/>
      <dgm:t>
        <a:bodyPr/>
        <a:lstStyle/>
        <a:p>
          <a:endParaRPr lang="es-MX" b="1"/>
        </a:p>
      </dgm:t>
    </dgm:pt>
    <dgm:pt modelId="{7DE5DBE6-29EF-4052-B124-8D89B4096CAE}" type="sibTrans" cxnId="{01F391CD-E6C7-4044-A431-17ABB6913AA6}">
      <dgm:prSet/>
      <dgm:spPr/>
      <dgm:t>
        <a:bodyPr/>
        <a:lstStyle/>
        <a:p>
          <a:endParaRPr lang="es-MX" b="1"/>
        </a:p>
      </dgm:t>
    </dgm:pt>
    <dgm:pt modelId="{D292FB48-56A8-4DEB-AB15-4A51DBCD0C3D}" type="pres">
      <dgm:prSet presAssocID="{9ADFE58C-F2EA-4F7F-B2DA-4AD9819F1807}" presName="hierChild1" presStyleCnt="0">
        <dgm:presLayoutVars>
          <dgm:chPref val="1"/>
          <dgm:dir/>
          <dgm:animOne val="branch"/>
          <dgm:animLvl val="lvl"/>
          <dgm:resizeHandles/>
        </dgm:presLayoutVars>
      </dgm:prSet>
      <dgm:spPr/>
    </dgm:pt>
    <dgm:pt modelId="{29A3FB8E-E64C-4877-9889-38AAE4154A5A}" type="pres">
      <dgm:prSet presAssocID="{7976FA79-9D79-48EC-A1ED-B1CD546670E9}" presName="hierRoot1" presStyleCnt="0"/>
      <dgm:spPr/>
    </dgm:pt>
    <dgm:pt modelId="{8BA40A47-372A-40D2-805C-0A165514FEDB}" type="pres">
      <dgm:prSet presAssocID="{7976FA79-9D79-48EC-A1ED-B1CD546670E9}" presName="composite" presStyleCnt="0"/>
      <dgm:spPr/>
    </dgm:pt>
    <dgm:pt modelId="{9FD1D50F-25C4-40DF-94C6-3D6F36D8F5E0}" type="pres">
      <dgm:prSet presAssocID="{7976FA79-9D79-48EC-A1ED-B1CD546670E9}" presName="background" presStyleLbl="node0" presStyleIdx="0" presStyleCnt="1"/>
      <dgm:spPr>
        <a:solidFill>
          <a:srgbClr val="92D050"/>
        </a:solidFill>
      </dgm:spPr>
    </dgm:pt>
    <dgm:pt modelId="{7663BA9B-1E0C-438B-811C-34961E6AF24F}" type="pres">
      <dgm:prSet presAssocID="{7976FA79-9D79-48EC-A1ED-B1CD546670E9}" presName="text" presStyleLbl="fgAcc0" presStyleIdx="0" presStyleCnt="1">
        <dgm:presLayoutVars>
          <dgm:chPref val="3"/>
        </dgm:presLayoutVars>
      </dgm:prSet>
      <dgm:spPr/>
    </dgm:pt>
    <dgm:pt modelId="{2E100598-B0AB-44C6-A281-0388246D0FD9}" type="pres">
      <dgm:prSet presAssocID="{7976FA79-9D79-48EC-A1ED-B1CD546670E9}" presName="hierChild2" presStyleCnt="0"/>
      <dgm:spPr/>
    </dgm:pt>
    <dgm:pt modelId="{41C32AAE-10FB-4395-8D88-CDD486E39F90}" type="pres">
      <dgm:prSet presAssocID="{A340C608-B209-46DC-BBE4-5740C6879CFB}" presName="Name10" presStyleLbl="parChTrans1D2" presStyleIdx="0" presStyleCnt="4"/>
      <dgm:spPr/>
    </dgm:pt>
    <dgm:pt modelId="{89F53E30-0378-4B17-B0EB-FD5E68D468CE}" type="pres">
      <dgm:prSet presAssocID="{B95527CA-2F00-4363-956B-FFF86F3AD32D}" presName="hierRoot2" presStyleCnt="0"/>
      <dgm:spPr/>
    </dgm:pt>
    <dgm:pt modelId="{8C93D907-9B47-44FD-B917-D9C931588D8E}" type="pres">
      <dgm:prSet presAssocID="{B95527CA-2F00-4363-956B-FFF86F3AD32D}" presName="composite2" presStyleCnt="0"/>
      <dgm:spPr/>
    </dgm:pt>
    <dgm:pt modelId="{B1CBE36A-642A-4832-8226-3A769A053DAE}" type="pres">
      <dgm:prSet presAssocID="{B95527CA-2F00-4363-956B-FFF86F3AD32D}" presName="background2" presStyleLbl="node2" presStyleIdx="0" presStyleCnt="4">
        <dgm:style>
          <a:lnRef idx="2">
            <a:schemeClr val="accent6">
              <a:shade val="50000"/>
            </a:schemeClr>
          </a:lnRef>
          <a:fillRef idx="1">
            <a:schemeClr val="accent6"/>
          </a:fillRef>
          <a:effectRef idx="0">
            <a:schemeClr val="accent6"/>
          </a:effectRef>
          <a:fontRef idx="minor">
            <a:schemeClr val="lt1"/>
          </a:fontRef>
        </dgm:style>
      </dgm:prSet>
      <dgm:spPr>
        <a:ln/>
      </dgm:spPr>
    </dgm:pt>
    <dgm:pt modelId="{D4A249DF-3FB9-4812-A279-B8BB70A8C685}" type="pres">
      <dgm:prSet presAssocID="{B95527CA-2F00-4363-956B-FFF86F3AD32D}" presName="text2" presStyleLbl="fgAcc2" presStyleIdx="0" presStyleCnt="4">
        <dgm:presLayoutVars>
          <dgm:chPref val="3"/>
        </dgm:presLayoutVars>
      </dgm:prSet>
      <dgm:spPr/>
    </dgm:pt>
    <dgm:pt modelId="{F08A2A39-5B67-4229-9055-4EB5EFA0003D}" type="pres">
      <dgm:prSet presAssocID="{B95527CA-2F00-4363-956B-FFF86F3AD32D}" presName="hierChild3" presStyleCnt="0"/>
      <dgm:spPr/>
    </dgm:pt>
    <dgm:pt modelId="{F3D82B2C-3B81-4296-8BB6-319BB421BD0A}" type="pres">
      <dgm:prSet presAssocID="{46E976D1-DD42-4358-9830-E1DB70C68451}" presName="Name10" presStyleLbl="parChTrans1D2" presStyleIdx="1" presStyleCnt="4"/>
      <dgm:spPr/>
    </dgm:pt>
    <dgm:pt modelId="{22772C9C-FFF7-4C9B-881D-226CE1378A3A}" type="pres">
      <dgm:prSet presAssocID="{277A43FA-5BF7-4142-A077-1F7A9E327F02}" presName="hierRoot2" presStyleCnt="0"/>
      <dgm:spPr/>
    </dgm:pt>
    <dgm:pt modelId="{29CBF563-6EA5-4A08-A570-001FAF8F8741}" type="pres">
      <dgm:prSet presAssocID="{277A43FA-5BF7-4142-A077-1F7A9E327F02}" presName="composite2" presStyleCnt="0"/>
      <dgm:spPr/>
    </dgm:pt>
    <dgm:pt modelId="{26CA7EAD-D013-447D-ADE9-F64D2863E74D}" type="pres">
      <dgm:prSet presAssocID="{277A43FA-5BF7-4142-A077-1F7A9E327F02}" presName="background2" presStyleLbl="node2" presStyleIdx="1" presStyleCnt="4">
        <dgm:style>
          <a:lnRef idx="2">
            <a:schemeClr val="accent6">
              <a:shade val="50000"/>
            </a:schemeClr>
          </a:lnRef>
          <a:fillRef idx="1">
            <a:schemeClr val="accent6"/>
          </a:fillRef>
          <a:effectRef idx="0">
            <a:schemeClr val="accent6"/>
          </a:effectRef>
          <a:fontRef idx="minor">
            <a:schemeClr val="lt1"/>
          </a:fontRef>
        </dgm:style>
      </dgm:prSet>
      <dgm:spPr/>
    </dgm:pt>
    <dgm:pt modelId="{A790595D-5E69-47CB-866A-4BB2181358A8}" type="pres">
      <dgm:prSet presAssocID="{277A43FA-5BF7-4142-A077-1F7A9E327F02}" presName="text2" presStyleLbl="fgAcc2" presStyleIdx="1" presStyleCnt="4">
        <dgm:presLayoutVars>
          <dgm:chPref val="3"/>
        </dgm:presLayoutVars>
      </dgm:prSet>
      <dgm:spPr/>
    </dgm:pt>
    <dgm:pt modelId="{7FAD047F-4FD7-471E-BFD8-AE523EFB7CAB}" type="pres">
      <dgm:prSet presAssocID="{277A43FA-5BF7-4142-A077-1F7A9E327F02}" presName="hierChild3" presStyleCnt="0"/>
      <dgm:spPr/>
    </dgm:pt>
    <dgm:pt modelId="{C09A6F6B-D9DB-4755-B9B7-F935A604FD57}" type="pres">
      <dgm:prSet presAssocID="{75386BA1-E557-4C03-B32B-57FF0CE24F3A}" presName="Name10" presStyleLbl="parChTrans1D2" presStyleIdx="2" presStyleCnt="4"/>
      <dgm:spPr/>
    </dgm:pt>
    <dgm:pt modelId="{07118CAA-AA87-4235-8534-BF0D2A03F5E0}" type="pres">
      <dgm:prSet presAssocID="{B2BB4F24-A40A-4CFC-87D5-2EB3F7833F44}" presName="hierRoot2" presStyleCnt="0"/>
      <dgm:spPr/>
    </dgm:pt>
    <dgm:pt modelId="{23B64B3C-F39F-474D-B564-B0146CACCA9D}" type="pres">
      <dgm:prSet presAssocID="{B2BB4F24-A40A-4CFC-87D5-2EB3F7833F44}" presName="composite2" presStyleCnt="0"/>
      <dgm:spPr/>
    </dgm:pt>
    <dgm:pt modelId="{457CFE00-2E96-4D59-8080-9CC3BEC335C2}" type="pres">
      <dgm:prSet presAssocID="{B2BB4F24-A40A-4CFC-87D5-2EB3F7833F44}" presName="background2" presStyleLbl="node2" presStyleIdx="2" presStyleCnt="4">
        <dgm:style>
          <a:lnRef idx="2">
            <a:schemeClr val="accent6">
              <a:shade val="50000"/>
            </a:schemeClr>
          </a:lnRef>
          <a:fillRef idx="1">
            <a:schemeClr val="accent6"/>
          </a:fillRef>
          <a:effectRef idx="0">
            <a:schemeClr val="accent6"/>
          </a:effectRef>
          <a:fontRef idx="minor">
            <a:schemeClr val="lt1"/>
          </a:fontRef>
        </dgm:style>
      </dgm:prSet>
      <dgm:spPr/>
    </dgm:pt>
    <dgm:pt modelId="{7CB668B8-CB5B-4813-ACBE-055D6E42ABB1}" type="pres">
      <dgm:prSet presAssocID="{B2BB4F24-A40A-4CFC-87D5-2EB3F7833F44}" presName="text2" presStyleLbl="fgAcc2" presStyleIdx="2" presStyleCnt="4">
        <dgm:presLayoutVars>
          <dgm:chPref val="3"/>
        </dgm:presLayoutVars>
      </dgm:prSet>
      <dgm:spPr/>
    </dgm:pt>
    <dgm:pt modelId="{B0822570-4BE3-4844-B91F-9B81A6582FE7}" type="pres">
      <dgm:prSet presAssocID="{B2BB4F24-A40A-4CFC-87D5-2EB3F7833F44}" presName="hierChild3" presStyleCnt="0"/>
      <dgm:spPr/>
    </dgm:pt>
    <dgm:pt modelId="{CCDD5CB3-79E8-482C-A914-D32132F61962}" type="pres">
      <dgm:prSet presAssocID="{2A33C93D-8C2E-47F1-9165-5B7CD519ED20}" presName="Name10" presStyleLbl="parChTrans1D2" presStyleIdx="3" presStyleCnt="4"/>
      <dgm:spPr/>
    </dgm:pt>
    <dgm:pt modelId="{E7117CD1-28B0-45AA-9849-60D709525AC0}" type="pres">
      <dgm:prSet presAssocID="{645677CC-348D-4880-A8B1-BC81DB19D172}" presName="hierRoot2" presStyleCnt="0"/>
      <dgm:spPr/>
    </dgm:pt>
    <dgm:pt modelId="{5E97D3B4-8BB3-4D5D-B811-7B2B9FEBB7D1}" type="pres">
      <dgm:prSet presAssocID="{645677CC-348D-4880-A8B1-BC81DB19D172}" presName="composite2" presStyleCnt="0"/>
      <dgm:spPr/>
    </dgm:pt>
    <dgm:pt modelId="{D345294E-2CE7-46AF-9696-AC42EC2610D3}" type="pres">
      <dgm:prSet presAssocID="{645677CC-348D-4880-A8B1-BC81DB19D172}" presName="background2" presStyleLbl="node2" presStyleIdx="3" presStyleCnt="4">
        <dgm:style>
          <a:lnRef idx="2">
            <a:schemeClr val="accent6">
              <a:shade val="50000"/>
            </a:schemeClr>
          </a:lnRef>
          <a:fillRef idx="1">
            <a:schemeClr val="accent6"/>
          </a:fillRef>
          <a:effectRef idx="0">
            <a:schemeClr val="accent6"/>
          </a:effectRef>
          <a:fontRef idx="minor">
            <a:schemeClr val="lt1"/>
          </a:fontRef>
        </dgm:style>
      </dgm:prSet>
      <dgm:spPr/>
    </dgm:pt>
    <dgm:pt modelId="{F644C627-ACB1-4809-BA4B-0ACFD90F06F0}" type="pres">
      <dgm:prSet presAssocID="{645677CC-348D-4880-A8B1-BC81DB19D172}" presName="text2" presStyleLbl="fgAcc2" presStyleIdx="3" presStyleCnt="4">
        <dgm:presLayoutVars>
          <dgm:chPref val="3"/>
        </dgm:presLayoutVars>
      </dgm:prSet>
      <dgm:spPr/>
    </dgm:pt>
    <dgm:pt modelId="{299D970E-CB4A-45EA-B7A2-4B99405D919D}" type="pres">
      <dgm:prSet presAssocID="{645677CC-348D-4880-A8B1-BC81DB19D172}" presName="hierChild3" presStyleCnt="0"/>
      <dgm:spPr/>
    </dgm:pt>
  </dgm:ptLst>
  <dgm:cxnLst>
    <dgm:cxn modelId="{9B66A83F-5D22-4029-B551-95E5A57170B4}" srcId="{7976FA79-9D79-48EC-A1ED-B1CD546670E9}" destId="{277A43FA-5BF7-4142-A077-1F7A9E327F02}" srcOrd="1" destOrd="0" parTransId="{46E976D1-DD42-4358-9830-E1DB70C68451}" sibTransId="{8763E130-DA00-419E-9AC6-3D22F29ECC34}"/>
    <dgm:cxn modelId="{1146755D-736E-4365-94F0-C0C103C84AE5}" srcId="{7976FA79-9D79-48EC-A1ED-B1CD546670E9}" destId="{B95527CA-2F00-4363-956B-FFF86F3AD32D}" srcOrd="0" destOrd="0" parTransId="{A340C608-B209-46DC-BBE4-5740C6879CFB}" sibTransId="{1C560CE5-16CC-4519-AC88-D20EDC9EECBE}"/>
    <dgm:cxn modelId="{2B45A95F-7D92-4F92-9509-A08AB7365614}" type="presOf" srcId="{B95527CA-2F00-4363-956B-FFF86F3AD32D}" destId="{D4A249DF-3FB9-4812-A279-B8BB70A8C685}" srcOrd="0" destOrd="0" presId="urn:microsoft.com/office/officeart/2005/8/layout/hierarchy1"/>
    <dgm:cxn modelId="{68A12960-B315-4AF7-9C24-9545D9844242}" type="presOf" srcId="{B2BB4F24-A40A-4CFC-87D5-2EB3F7833F44}" destId="{7CB668B8-CB5B-4813-ACBE-055D6E42ABB1}" srcOrd="0" destOrd="0" presId="urn:microsoft.com/office/officeart/2005/8/layout/hierarchy1"/>
    <dgm:cxn modelId="{57B67F63-817C-45FD-AE52-1E8950D63B2A}" type="presOf" srcId="{645677CC-348D-4880-A8B1-BC81DB19D172}" destId="{F644C627-ACB1-4809-BA4B-0ACFD90F06F0}" srcOrd="0" destOrd="0" presId="urn:microsoft.com/office/officeart/2005/8/layout/hierarchy1"/>
    <dgm:cxn modelId="{E40FB173-C1E1-4E6D-8CFD-B18AC99C18CE}" srcId="{7976FA79-9D79-48EC-A1ED-B1CD546670E9}" destId="{B2BB4F24-A40A-4CFC-87D5-2EB3F7833F44}" srcOrd="2" destOrd="0" parTransId="{75386BA1-E557-4C03-B32B-57FF0CE24F3A}" sibTransId="{1348E2D6-F513-4E72-B100-A07ECB19BA3E}"/>
    <dgm:cxn modelId="{49233079-EF35-4DD5-BD59-2C22BBC65147}" type="presOf" srcId="{277A43FA-5BF7-4142-A077-1F7A9E327F02}" destId="{A790595D-5E69-47CB-866A-4BB2181358A8}" srcOrd="0" destOrd="0" presId="urn:microsoft.com/office/officeart/2005/8/layout/hierarchy1"/>
    <dgm:cxn modelId="{4E55615A-6D90-440F-9EFE-55C6B4C08BE5}" type="presOf" srcId="{7976FA79-9D79-48EC-A1ED-B1CD546670E9}" destId="{7663BA9B-1E0C-438B-811C-34961E6AF24F}" srcOrd="0" destOrd="0" presId="urn:microsoft.com/office/officeart/2005/8/layout/hierarchy1"/>
    <dgm:cxn modelId="{EA591AB1-319F-4058-893F-E0D015B1963F}" type="presOf" srcId="{A340C608-B209-46DC-BBE4-5740C6879CFB}" destId="{41C32AAE-10FB-4395-8D88-CDD486E39F90}" srcOrd="0" destOrd="0" presId="urn:microsoft.com/office/officeart/2005/8/layout/hierarchy1"/>
    <dgm:cxn modelId="{914C10BF-A785-455E-96AD-DD71FE769924}" type="presOf" srcId="{9ADFE58C-F2EA-4F7F-B2DA-4AD9819F1807}" destId="{D292FB48-56A8-4DEB-AB15-4A51DBCD0C3D}" srcOrd="0" destOrd="0" presId="urn:microsoft.com/office/officeart/2005/8/layout/hierarchy1"/>
    <dgm:cxn modelId="{01F391CD-E6C7-4044-A431-17ABB6913AA6}" srcId="{7976FA79-9D79-48EC-A1ED-B1CD546670E9}" destId="{645677CC-348D-4880-A8B1-BC81DB19D172}" srcOrd="3" destOrd="0" parTransId="{2A33C93D-8C2E-47F1-9165-5B7CD519ED20}" sibTransId="{7DE5DBE6-29EF-4052-B124-8D89B4096CAE}"/>
    <dgm:cxn modelId="{4FE44CD0-A8E7-4173-9818-8181A2620B2B}" srcId="{9ADFE58C-F2EA-4F7F-B2DA-4AD9819F1807}" destId="{7976FA79-9D79-48EC-A1ED-B1CD546670E9}" srcOrd="0" destOrd="0" parTransId="{4B67D6C4-40D2-419D-AFE5-87A8F230B0A8}" sibTransId="{51F65C29-30D7-4C64-B163-7734BC0F0C40}"/>
    <dgm:cxn modelId="{1B9B1AD4-6B28-4D49-ADEB-6E5B6A173900}" type="presOf" srcId="{75386BA1-E557-4C03-B32B-57FF0CE24F3A}" destId="{C09A6F6B-D9DB-4755-B9B7-F935A604FD57}" srcOrd="0" destOrd="0" presId="urn:microsoft.com/office/officeart/2005/8/layout/hierarchy1"/>
    <dgm:cxn modelId="{7B4218D9-E2F2-4C7A-AFC5-7D989AA92DC3}" type="presOf" srcId="{2A33C93D-8C2E-47F1-9165-5B7CD519ED20}" destId="{CCDD5CB3-79E8-482C-A914-D32132F61962}" srcOrd="0" destOrd="0" presId="urn:microsoft.com/office/officeart/2005/8/layout/hierarchy1"/>
    <dgm:cxn modelId="{AAD560FC-005D-44D5-93C5-0FB8C08BE5E7}" type="presOf" srcId="{46E976D1-DD42-4358-9830-E1DB70C68451}" destId="{F3D82B2C-3B81-4296-8BB6-319BB421BD0A}" srcOrd="0" destOrd="0" presId="urn:microsoft.com/office/officeart/2005/8/layout/hierarchy1"/>
    <dgm:cxn modelId="{099E061D-F94B-489E-9052-E2B6FF7171E6}" type="presParOf" srcId="{D292FB48-56A8-4DEB-AB15-4A51DBCD0C3D}" destId="{29A3FB8E-E64C-4877-9889-38AAE4154A5A}" srcOrd="0" destOrd="0" presId="urn:microsoft.com/office/officeart/2005/8/layout/hierarchy1"/>
    <dgm:cxn modelId="{2673980A-6E3B-47CC-ADA7-4BD9F83C685E}" type="presParOf" srcId="{29A3FB8E-E64C-4877-9889-38AAE4154A5A}" destId="{8BA40A47-372A-40D2-805C-0A165514FEDB}" srcOrd="0" destOrd="0" presId="urn:microsoft.com/office/officeart/2005/8/layout/hierarchy1"/>
    <dgm:cxn modelId="{8925BC81-C9F9-4959-94CD-D5BC77B01ABE}" type="presParOf" srcId="{8BA40A47-372A-40D2-805C-0A165514FEDB}" destId="{9FD1D50F-25C4-40DF-94C6-3D6F36D8F5E0}" srcOrd="0" destOrd="0" presId="urn:microsoft.com/office/officeart/2005/8/layout/hierarchy1"/>
    <dgm:cxn modelId="{41C3CEF7-FD19-4323-812A-DB2DED13B12F}" type="presParOf" srcId="{8BA40A47-372A-40D2-805C-0A165514FEDB}" destId="{7663BA9B-1E0C-438B-811C-34961E6AF24F}" srcOrd="1" destOrd="0" presId="urn:microsoft.com/office/officeart/2005/8/layout/hierarchy1"/>
    <dgm:cxn modelId="{8920BEF6-D387-49D8-B53E-3B45E904DDC5}" type="presParOf" srcId="{29A3FB8E-E64C-4877-9889-38AAE4154A5A}" destId="{2E100598-B0AB-44C6-A281-0388246D0FD9}" srcOrd="1" destOrd="0" presId="urn:microsoft.com/office/officeart/2005/8/layout/hierarchy1"/>
    <dgm:cxn modelId="{E168468E-7827-44B5-A146-B7CC0A4E2444}" type="presParOf" srcId="{2E100598-B0AB-44C6-A281-0388246D0FD9}" destId="{41C32AAE-10FB-4395-8D88-CDD486E39F90}" srcOrd="0" destOrd="0" presId="urn:microsoft.com/office/officeart/2005/8/layout/hierarchy1"/>
    <dgm:cxn modelId="{A64401AE-41AD-41EB-8951-E28F7D475CE3}" type="presParOf" srcId="{2E100598-B0AB-44C6-A281-0388246D0FD9}" destId="{89F53E30-0378-4B17-B0EB-FD5E68D468CE}" srcOrd="1" destOrd="0" presId="urn:microsoft.com/office/officeart/2005/8/layout/hierarchy1"/>
    <dgm:cxn modelId="{CB9E8EDB-DE87-4722-BC37-579CC84E49AD}" type="presParOf" srcId="{89F53E30-0378-4B17-B0EB-FD5E68D468CE}" destId="{8C93D907-9B47-44FD-B917-D9C931588D8E}" srcOrd="0" destOrd="0" presId="urn:microsoft.com/office/officeart/2005/8/layout/hierarchy1"/>
    <dgm:cxn modelId="{DC5E9A0E-8EE4-45A1-9FC9-2BAA55F919B6}" type="presParOf" srcId="{8C93D907-9B47-44FD-B917-D9C931588D8E}" destId="{B1CBE36A-642A-4832-8226-3A769A053DAE}" srcOrd="0" destOrd="0" presId="urn:microsoft.com/office/officeart/2005/8/layout/hierarchy1"/>
    <dgm:cxn modelId="{2A1E0F6F-E590-416D-9CB3-729627A2A90C}" type="presParOf" srcId="{8C93D907-9B47-44FD-B917-D9C931588D8E}" destId="{D4A249DF-3FB9-4812-A279-B8BB70A8C685}" srcOrd="1" destOrd="0" presId="urn:microsoft.com/office/officeart/2005/8/layout/hierarchy1"/>
    <dgm:cxn modelId="{26435AD8-05A4-4688-8106-76F31D1A21A7}" type="presParOf" srcId="{89F53E30-0378-4B17-B0EB-FD5E68D468CE}" destId="{F08A2A39-5B67-4229-9055-4EB5EFA0003D}" srcOrd="1" destOrd="0" presId="urn:microsoft.com/office/officeart/2005/8/layout/hierarchy1"/>
    <dgm:cxn modelId="{522B3578-7788-405E-AAC2-62009E66F590}" type="presParOf" srcId="{2E100598-B0AB-44C6-A281-0388246D0FD9}" destId="{F3D82B2C-3B81-4296-8BB6-319BB421BD0A}" srcOrd="2" destOrd="0" presId="urn:microsoft.com/office/officeart/2005/8/layout/hierarchy1"/>
    <dgm:cxn modelId="{46E45166-FA30-4580-886C-2675CE715E3E}" type="presParOf" srcId="{2E100598-B0AB-44C6-A281-0388246D0FD9}" destId="{22772C9C-FFF7-4C9B-881D-226CE1378A3A}" srcOrd="3" destOrd="0" presId="urn:microsoft.com/office/officeart/2005/8/layout/hierarchy1"/>
    <dgm:cxn modelId="{A2183467-4C2D-4FFE-BE24-9D0A62FB752C}" type="presParOf" srcId="{22772C9C-FFF7-4C9B-881D-226CE1378A3A}" destId="{29CBF563-6EA5-4A08-A570-001FAF8F8741}" srcOrd="0" destOrd="0" presId="urn:microsoft.com/office/officeart/2005/8/layout/hierarchy1"/>
    <dgm:cxn modelId="{6A256D8E-ADFF-4455-84AD-1FFC002D59D9}" type="presParOf" srcId="{29CBF563-6EA5-4A08-A570-001FAF8F8741}" destId="{26CA7EAD-D013-447D-ADE9-F64D2863E74D}" srcOrd="0" destOrd="0" presId="urn:microsoft.com/office/officeart/2005/8/layout/hierarchy1"/>
    <dgm:cxn modelId="{37A9B07C-93EA-40D1-B3B8-105D5627E061}" type="presParOf" srcId="{29CBF563-6EA5-4A08-A570-001FAF8F8741}" destId="{A790595D-5E69-47CB-866A-4BB2181358A8}" srcOrd="1" destOrd="0" presId="urn:microsoft.com/office/officeart/2005/8/layout/hierarchy1"/>
    <dgm:cxn modelId="{39960969-A46E-406A-8B2D-2DB7AB351910}" type="presParOf" srcId="{22772C9C-FFF7-4C9B-881D-226CE1378A3A}" destId="{7FAD047F-4FD7-471E-BFD8-AE523EFB7CAB}" srcOrd="1" destOrd="0" presId="urn:microsoft.com/office/officeart/2005/8/layout/hierarchy1"/>
    <dgm:cxn modelId="{1BA1EF1B-889F-431E-9A80-18764D8C6726}" type="presParOf" srcId="{2E100598-B0AB-44C6-A281-0388246D0FD9}" destId="{C09A6F6B-D9DB-4755-B9B7-F935A604FD57}" srcOrd="4" destOrd="0" presId="urn:microsoft.com/office/officeart/2005/8/layout/hierarchy1"/>
    <dgm:cxn modelId="{2816396F-ED85-4B56-BF34-C15CF825E310}" type="presParOf" srcId="{2E100598-B0AB-44C6-A281-0388246D0FD9}" destId="{07118CAA-AA87-4235-8534-BF0D2A03F5E0}" srcOrd="5" destOrd="0" presId="urn:microsoft.com/office/officeart/2005/8/layout/hierarchy1"/>
    <dgm:cxn modelId="{9C03280C-568E-4A09-B50C-9E5E4624F1C0}" type="presParOf" srcId="{07118CAA-AA87-4235-8534-BF0D2A03F5E0}" destId="{23B64B3C-F39F-474D-B564-B0146CACCA9D}" srcOrd="0" destOrd="0" presId="urn:microsoft.com/office/officeart/2005/8/layout/hierarchy1"/>
    <dgm:cxn modelId="{9F94A4CD-F158-4FAC-B87A-0B045D4BF0EA}" type="presParOf" srcId="{23B64B3C-F39F-474D-B564-B0146CACCA9D}" destId="{457CFE00-2E96-4D59-8080-9CC3BEC335C2}" srcOrd="0" destOrd="0" presId="urn:microsoft.com/office/officeart/2005/8/layout/hierarchy1"/>
    <dgm:cxn modelId="{0AE2D85D-69EB-4C74-8B11-FF8C5591EA76}" type="presParOf" srcId="{23B64B3C-F39F-474D-B564-B0146CACCA9D}" destId="{7CB668B8-CB5B-4813-ACBE-055D6E42ABB1}" srcOrd="1" destOrd="0" presId="urn:microsoft.com/office/officeart/2005/8/layout/hierarchy1"/>
    <dgm:cxn modelId="{84D8039F-C6B7-4249-8132-FBC2D90E4EBF}" type="presParOf" srcId="{07118CAA-AA87-4235-8534-BF0D2A03F5E0}" destId="{B0822570-4BE3-4844-B91F-9B81A6582FE7}" srcOrd="1" destOrd="0" presId="urn:microsoft.com/office/officeart/2005/8/layout/hierarchy1"/>
    <dgm:cxn modelId="{A957BDAE-7295-4ACF-9046-1ED32A83B203}" type="presParOf" srcId="{2E100598-B0AB-44C6-A281-0388246D0FD9}" destId="{CCDD5CB3-79E8-482C-A914-D32132F61962}" srcOrd="6" destOrd="0" presId="urn:microsoft.com/office/officeart/2005/8/layout/hierarchy1"/>
    <dgm:cxn modelId="{ADFE1F93-1195-4DDF-AD9D-40763EA44F34}" type="presParOf" srcId="{2E100598-B0AB-44C6-A281-0388246D0FD9}" destId="{E7117CD1-28B0-45AA-9849-60D709525AC0}" srcOrd="7" destOrd="0" presId="urn:microsoft.com/office/officeart/2005/8/layout/hierarchy1"/>
    <dgm:cxn modelId="{772F921B-49A7-4B91-95C5-F338A8093B70}" type="presParOf" srcId="{E7117CD1-28B0-45AA-9849-60D709525AC0}" destId="{5E97D3B4-8BB3-4D5D-B811-7B2B9FEBB7D1}" srcOrd="0" destOrd="0" presId="urn:microsoft.com/office/officeart/2005/8/layout/hierarchy1"/>
    <dgm:cxn modelId="{81628075-1E57-486F-A6EA-E0AD243C2353}" type="presParOf" srcId="{5E97D3B4-8BB3-4D5D-B811-7B2B9FEBB7D1}" destId="{D345294E-2CE7-46AF-9696-AC42EC2610D3}" srcOrd="0" destOrd="0" presId="urn:microsoft.com/office/officeart/2005/8/layout/hierarchy1"/>
    <dgm:cxn modelId="{03923B67-7E91-443D-93CB-123FD2A9EEA3}" type="presParOf" srcId="{5E97D3B4-8BB3-4D5D-B811-7B2B9FEBB7D1}" destId="{F644C627-ACB1-4809-BA4B-0ACFD90F06F0}" srcOrd="1" destOrd="0" presId="urn:microsoft.com/office/officeart/2005/8/layout/hierarchy1"/>
    <dgm:cxn modelId="{E638C47A-A5A3-4C13-8D0B-3052DBEC3B76}" type="presParOf" srcId="{E7117CD1-28B0-45AA-9849-60D709525AC0}" destId="{299D970E-CB4A-45EA-B7A2-4B99405D919D}"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81499CF-30E3-4E8E-82DF-4465F464D814}" type="doc">
      <dgm:prSet loTypeId="urn:microsoft.com/office/officeart/2009/layout/CircleArrowProcess" loCatId="cycle" qsTypeId="urn:microsoft.com/office/officeart/2005/8/quickstyle/3d5" qsCatId="3D" csTypeId="urn:microsoft.com/office/officeart/2005/8/colors/colorful5" csCatId="colorful" phldr="1"/>
      <dgm:spPr/>
      <dgm:t>
        <a:bodyPr/>
        <a:lstStyle/>
        <a:p>
          <a:endParaRPr lang="es-MX"/>
        </a:p>
      </dgm:t>
    </dgm:pt>
    <dgm:pt modelId="{BBB691B7-24A0-4362-92EB-AC8A4BA40CBF}">
      <dgm:prSet phldrT="[Texto]" custT="1"/>
      <dgm:spPr/>
      <dgm:t>
        <a:bodyPr/>
        <a:lstStyle/>
        <a:p>
          <a:r>
            <a:rPr lang="es-MX" sz="1200" b="1" dirty="0"/>
            <a:t>Debe ser compatible con el rubro de la empresa.</a:t>
          </a:r>
        </a:p>
      </dgm:t>
    </dgm:pt>
    <dgm:pt modelId="{A30748EB-956C-4230-90D4-5C780AE04AB2}" type="parTrans" cxnId="{568BF19D-7CC1-4616-ABA3-1FFD7FA2C0EE}">
      <dgm:prSet/>
      <dgm:spPr/>
      <dgm:t>
        <a:bodyPr/>
        <a:lstStyle/>
        <a:p>
          <a:endParaRPr lang="es-MX" sz="3600" b="1"/>
        </a:p>
      </dgm:t>
    </dgm:pt>
    <dgm:pt modelId="{CE2E432B-E558-464F-8A3E-D65F81A87FD8}" type="sibTrans" cxnId="{568BF19D-7CC1-4616-ABA3-1FFD7FA2C0EE}">
      <dgm:prSet/>
      <dgm:spPr/>
      <dgm:t>
        <a:bodyPr/>
        <a:lstStyle/>
        <a:p>
          <a:endParaRPr lang="es-MX" sz="3600" b="1"/>
        </a:p>
      </dgm:t>
    </dgm:pt>
    <dgm:pt modelId="{F9BA64C9-602F-4AF9-8AE6-9B10D6C048C1}">
      <dgm:prSet phldrT="[Texto]" custT="1"/>
      <dgm:spPr/>
      <dgm:t>
        <a:bodyPr/>
        <a:lstStyle/>
        <a:p>
          <a:r>
            <a:rPr lang="es-MX" sz="1200" b="1" dirty="0"/>
            <a:t>Sólo funciona cuando existe etapas bien marcadas en el proceso de producción.</a:t>
          </a:r>
        </a:p>
      </dgm:t>
    </dgm:pt>
    <dgm:pt modelId="{EBDDFAF0-A881-4CBE-8A98-12AC457CD764}" type="parTrans" cxnId="{6D530905-B0C7-40A4-9518-DC4059117A89}">
      <dgm:prSet/>
      <dgm:spPr/>
      <dgm:t>
        <a:bodyPr/>
        <a:lstStyle/>
        <a:p>
          <a:endParaRPr lang="es-MX" sz="3600" b="1"/>
        </a:p>
      </dgm:t>
    </dgm:pt>
    <dgm:pt modelId="{3002CC40-10E2-4CDA-8E03-0DD128B3B2E2}" type="sibTrans" cxnId="{6D530905-B0C7-40A4-9518-DC4059117A89}">
      <dgm:prSet/>
      <dgm:spPr/>
      <dgm:t>
        <a:bodyPr/>
        <a:lstStyle/>
        <a:p>
          <a:endParaRPr lang="es-MX" sz="3600" b="1"/>
        </a:p>
      </dgm:t>
    </dgm:pt>
    <dgm:pt modelId="{4C2DC6F5-6DFB-4830-AE1D-A8EF9E0B7A88}">
      <dgm:prSet phldrT="[Texto]" custT="1"/>
      <dgm:spPr/>
      <dgm:t>
        <a:bodyPr/>
        <a:lstStyle/>
        <a:p>
          <a:r>
            <a:rPr lang="es-MX" sz="1200" b="1" dirty="0"/>
            <a:t>Etapas divididas en diferentes segmentos.</a:t>
          </a:r>
        </a:p>
      </dgm:t>
    </dgm:pt>
    <dgm:pt modelId="{1DCABD00-E932-41FB-9474-D52D79CDC0AB}" type="parTrans" cxnId="{3439FB79-78F0-483C-AC1F-522D46495AC2}">
      <dgm:prSet/>
      <dgm:spPr/>
      <dgm:t>
        <a:bodyPr/>
        <a:lstStyle/>
        <a:p>
          <a:endParaRPr lang="es-MX" sz="3600" b="1"/>
        </a:p>
      </dgm:t>
    </dgm:pt>
    <dgm:pt modelId="{A0BAAD77-746C-47BC-AD90-8D3800F37125}" type="sibTrans" cxnId="{3439FB79-78F0-483C-AC1F-522D46495AC2}">
      <dgm:prSet/>
      <dgm:spPr/>
      <dgm:t>
        <a:bodyPr/>
        <a:lstStyle/>
        <a:p>
          <a:endParaRPr lang="es-MX" sz="3600" b="1"/>
        </a:p>
      </dgm:t>
    </dgm:pt>
    <dgm:pt modelId="{45107CD2-D9D6-4E9C-B9FF-9144CA875C97}" type="pres">
      <dgm:prSet presAssocID="{D81499CF-30E3-4E8E-82DF-4465F464D814}" presName="Name0" presStyleCnt="0">
        <dgm:presLayoutVars>
          <dgm:chMax val="7"/>
          <dgm:chPref val="7"/>
          <dgm:dir/>
          <dgm:animLvl val="lvl"/>
        </dgm:presLayoutVars>
      </dgm:prSet>
      <dgm:spPr/>
    </dgm:pt>
    <dgm:pt modelId="{F6C55235-55F8-4AAC-A720-329A7FC3E5AC}" type="pres">
      <dgm:prSet presAssocID="{BBB691B7-24A0-4362-92EB-AC8A4BA40CBF}" presName="Accent1" presStyleCnt="0"/>
      <dgm:spPr/>
    </dgm:pt>
    <dgm:pt modelId="{89F93266-023B-4277-8331-422E8DED18D1}" type="pres">
      <dgm:prSet presAssocID="{BBB691B7-24A0-4362-92EB-AC8A4BA40CBF}" presName="Accent" presStyleLbl="node1" presStyleIdx="0" presStyleCnt="3"/>
      <dgm:spPr/>
    </dgm:pt>
    <dgm:pt modelId="{6AF3B7E6-995F-4C94-9CF4-0AD238C2B23D}" type="pres">
      <dgm:prSet presAssocID="{BBB691B7-24A0-4362-92EB-AC8A4BA40CBF}" presName="Parent1" presStyleLbl="revTx" presStyleIdx="0" presStyleCnt="3">
        <dgm:presLayoutVars>
          <dgm:chMax val="1"/>
          <dgm:chPref val="1"/>
          <dgm:bulletEnabled val="1"/>
        </dgm:presLayoutVars>
      </dgm:prSet>
      <dgm:spPr/>
    </dgm:pt>
    <dgm:pt modelId="{19A6570F-2F66-4698-94E1-763232A83B7B}" type="pres">
      <dgm:prSet presAssocID="{F9BA64C9-602F-4AF9-8AE6-9B10D6C048C1}" presName="Accent2" presStyleCnt="0"/>
      <dgm:spPr/>
    </dgm:pt>
    <dgm:pt modelId="{A0721570-3646-4C2B-826C-5CDAF530D5AF}" type="pres">
      <dgm:prSet presAssocID="{F9BA64C9-602F-4AF9-8AE6-9B10D6C048C1}" presName="Accent" presStyleLbl="node1" presStyleIdx="1" presStyleCnt="3"/>
      <dgm:spPr/>
    </dgm:pt>
    <dgm:pt modelId="{4BB304FC-2918-4ED2-8E86-5EEA410CA013}" type="pres">
      <dgm:prSet presAssocID="{F9BA64C9-602F-4AF9-8AE6-9B10D6C048C1}" presName="Parent2" presStyleLbl="revTx" presStyleIdx="1" presStyleCnt="3">
        <dgm:presLayoutVars>
          <dgm:chMax val="1"/>
          <dgm:chPref val="1"/>
          <dgm:bulletEnabled val="1"/>
        </dgm:presLayoutVars>
      </dgm:prSet>
      <dgm:spPr/>
    </dgm:pt>
    <dgm:pt modelId="{ACF5B258-AAF1-46E8-83D3-A79D4D104434}" type="pres">
      <dgm:prSet presAssocID="{4C2DC6F5-6DFB-4830-AE1D-A8EF9E0B7A88}" presName="Accent3" presStyleCnt="0"/>
      <dgm:spPr/>
    </dgm:pt>
    <dgm:pt modelId="{32359CE0-F9F1-4D6D-A77B-94861B37A219}" type="pres">
      <dgm:prSet presAssocID="{4C2DC6F5-6DFB-4830-AE1D-A8EF9E0B7A88}" presName="Accent" presStyleLbl="node1" presStyleIdx="2" presStyleCnt="3"/>
      <dgm:spPr/>
    </dgm:pt>
    <dgm:pt modelId="{EC10EFC0-5F69-4299-A195-D2BA5482EF67}" type="pres">
      <dgm:prSet presAssocID="{4C2DC6F5-6DFB-4830-AE1D-A8EF9E0B7A88}" presName="Parent3" presStyleLbl="revTx" presStyleIdx="2" presStyleCnt="3">
        <dgm:presLayoutVars>
          <dgm:chMax val="1"/>
          <dgm:chPref val="1"/>
          <dgm:bulletEnabled val="1"/>
        </dgm:presLayoutVars>
      </dgm:prSet>
      <dgm:spPr/>
    </dgm:pt>
  </dgm:ptLst>
  <dgm:cxnLst>
    <dgm:cxn modelId="{6D530905-B0C7-40A4-9518-DC4059117A89}" srcId="{D81499CF-30E3-4E8E-82DF-4465F464D814}" destId="{F9BA64C9-602F-4AF9-8AE6-9B10D6C048C1}" srcOrd="1" destOrd="0" parTransId="{EBDDFAF0-A881-4CBE-8A98-12AC457CD764}" sibTransId="{3002CC40-10E2-4CDA-8E03-0DD128B3B2E2}"/>
    <dgm:cxn modelId="{61656762-7D4F-4B17-9E06-7028BEA3EC58}" type="presOf" srcId="{BBB691B7-24A0-4362-92EB-AC8A4BA40CBF}" destId="{6AF3B7E6-995F-4C94-9CF4-0AD238C2B23D}" srcOrd="0" destOrd="0" presId="urn:microsoft.com/office/officeart/2009/layout/CircleArrowProcess"/>
    <dgm:cxn modelId="{C7FE3A51-A619-4D92-9587-96C85E52374C}" type="presOf" srcId="{F9BA64C9-602F-4AF9-8AE6-9B10D6C048C1}" destId="{4BB304FC-2918-4ED2-8E86-5EEA410CA013}" srcOrd="0" destOrd="0" presId="urn:microsoft.com/office/officeart/2009/layout/CircleArrowProcess"/>
    <dgm:cxn modelId="{3439FB79-78F0-483C-AC1F-522D46495AC2}" srcId="{D81499CF-30E3-4E8E-82DF-4465F464D814}" destId="{4C2DC6F5-6DFB-4830-AE1D-A8EF9E0B7A88}" srcOrd="2" destOrd="0" parTransId="{1DCABD00-E932-41FB-9474-D52D79CDC0AB}" sibTransId="{A0BAAD77-746C-47BC-AD90-8D3800F37125}"/>
    <dgm:cxn modelId="{FC8D0286-4EDC-4E0B-82E9-9051AAD2486F}" type="presOf" srcId="{4C2DC6F5-6DFB-4830-AE1D-A8EF9E0B7A88}" destId="{EC10EFC0-5F69-4299-A195-D2BA5482EF67}" srcOrd="0" destOrd="0" presId="urn:microsoft.com/office/officeart/2009/layout/CircleArrowProcess"/>
    <dgm:cxn modelId="{AB46EB9B-D379-4CDA-B0CA-6FE2EA776AA3}" type="presOf" srcId="{D81499CF-30E3-4E8E-82DF-4465F464D814}" destId="{45107CD2-D9D6-4E9C-B9FF-9144CA875C97}" srcOrd="0" destOrd="0" presId="urn:microsoft.com/office/officeart/2009/layout/CircleArrowProcess"/>
    <dgm:cxn modelId="{568BF19D-7CC1-4616-ABA3-1FFD7FA2C0EE}" srcId="{D81499CF-30E3-4E8E-82DF-4465F464D814}" destId="{BBB691B7-24A0-4362-92EB-AC8A4BA40CBF}" srcOrd="0" destOrd="0" parTransId="{A30748EB-956C-4230-90D4-5C780AE04AB2}" sibTransId="{CE2E432B-E558-464F-8A3E-D65F81A87FD8}"/>
    <dgm:cxn modelId="{8382B46A-58E5-4BC2-844F-A24E5CD6BBD9}" type="presParOf" srcId="{45107CD2-D9D6-4E9C-B9FF-9144CA875C97}" destId="{F6C55235-55F8-4AAC-A720-329A7FC3E5AC}" srcOrd="0" destOrd="0" presId="urn:microsoft.com/office/officeart/2009/layout/CircleArrowProcess"/>
    <dgm:cxn modelId="{481D3C6D-7835-4804-AC67-BD69EB644131}" type="presParOf" srcId="{F6C55235-55F8-4AAC-A720-329A7FC3E5AC}" destId="{89F93266-023B-4277-8331-422E8DED18D1}" srcOrd="0" destOrd="0" presId="urn:microsoft.com/office/officeart/2009/layout/CircleArrowProcess"/>
    <dgm:cxn modelId="{959158E8-92AF-4673-B9B1-F75D424F0075}" type="presParOf" srcId="{45107CD2-D9D6-4E9C-B9FF-9144CA875C97}" destId="{6AF3B7E6-995F-4C94-9CF4-0AD238C2B23D}" srcOrd="1" destOrd="0" presId="urn:microsoft.com/office/officeart/2009/layout/CircleArrowProcess"/>
    <dgm:cxn modelId="{0B35B9D2-B1BA-4EEF-8264-D990E2DA5D39}" type="presParOf" srcId="{45107CD2-D9D6-4E9C-B9FF-9144CA875C97}" destId="{19A6570F-2F66-4698-94E1-763232A83B7B}" srcOrd="2" destOrd="0" presId="urn:microsoft.com/office/officeart/2009/layout/CircleArrowProcess"/>
    <dgm:cxn modelId="{3F8C749F-7461-4410-B3F6-8FD6EBDFEB99}" type="presParOf" srcId="{19A6570F-2F66-4698-94E1-763232A83B7B}" destId="{A0721570-3646-4C2B-826C-5CDAF530D5AF}" srcOrd="0" destOrd="0" presId="urn:microsoft.com/office/officeart/2009/layout/CircleArrowProcess"/>
    <dgm:cxn modelId="{ADC74871-3AFE-4865-B4AB-AE8846C85EF8}" type="presParOf" srcId="{45107CD2-D9D6-4E9C-B9FF-9144CA875C97}" destId="{4BB304FC-2918-4ED2-8E86-5EEA410CA013}" srcOrd="3" destOrd="0" presId="urn:microsoft.com/office/officeart/2009/layout/CircleArrowProcess"/>
    <dgm:cxn modelId="{9F7371F6-3511-4D29-A5AE-3176710B14DF}" type="presParOf" srcId="{45107CD2-D9D6-4E9C-B9FF-9144CA875C97}" destId="{ACF5B258-AAF1-46E8-83D3-A79D4D104434}" srcOrd="4" destOrd="0" presId="urn:microsoft.com/office/officeart/2009/layout/CircleArrowProcess"/>
    <dgm:cxn modelId="{F39A8F01-8066-4624-887F-4E49777CD4F8}" type="presParOf" srcId="{ACF5B258-AAF1-46E8-83D3-A79D4D104434}" destId="{32359CE0-F9F1-4D6D-A77B-94861B37A219}" srcOrd="0" destOrd="0" presId="urn:microsoft.com/office/officeart/2009/layout/CircleArrowProcess"/>
    <dgm:cxn modelId="{0DF99610-45A0-44A0-8477-2EDAEB7D9514}" type="presParOf" srcId="{45107CD2-D9D6-4E9C-B9FF-9144CA875C97}" destId="{EC10EFC0-5F69-4299-A195-D2BA5482EF67}"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F57FE47-B67C-4566-83EE-4A87AC32CE37}" type="doc">
      <dgm:prSet loTypeId="urn:microsoft.com/office/officeart/2005/8/layout/hList6" loCatId="list" qsTypeId="urn:microsoft.com/office/officeart/2005/8/quickstyle/simple3" qsCatId="simple" csTypeId="urn:microsoft.com/office/officeart/2005/8/colors/colorful3" csCatId="colorful" phldr="1"/>
      <dgm:spPr/>
      <dgm:t>
        <a:bodyPr/>
        <a:lstStyle/>
        <a:p>
          <a:endParaRPr lang="es-MX"/>
        </a:p>
      </dgm:t>
    </dgm:pt>
    <dgm:pt modelId="{FE612B9D-C6E1-4410-A566-30C8F3DF3C31}">
      <dgm:prSet phldrT="[Texto]"/>
      <dgm:spPr/>
      <dgm:t>
        <a:bodyPr/>
        <a:lstStyle/>
        <a:p>
          <a:r>
            <a:rPr lang="es-MX" sz="1300" b="1" dirty="0"/>
            <a:t>Actividades Iniciales</a:t>
          </a:r>
        </a:p>
      </dgm:t>
    </dgm:pt>
    <dgm:pt modelId="{DD07A353-8778-4AE5-82A2-BC2AC89FFA9D}" type="parTrans" cxnId="{BD172B62-95F3-44C2-8B37-1B0F8CE1A770}">
      <dgm:prSet/>
      <dgm:spPr/>
      <dgm:t>
        <a:bodyPr/>
        <a:lstStyle/>
        <a:p>
          <a:endParaRPr lang="es-MX"/>
        </a:p>
      </dgm:t>
    </dgm:pt>
    <dgm:pt modelId="{54A13C4A-BBD6-43B1-A252-76741A29B2B6}" type="sibTrans" cxnId="{BD172B62-95F3-44C2-8B37-1B0F8CE1A770}">
      <dgm:prSet/>
      <dgm:spPr/>
      <dgm:t>
        <a:bodyPr/>
        <a:lstStyle/>
        <a:p>
          <a:endParaRPr lang="es-MX"/>
        </a:p>
      </dgm:t>
    </dgm:pt>
    <dgm:pt modelId="{A93111E6-EFD8-45CD-95FD-B6AC8B6498FA}">
      <dgm:prSet phldrT="[Texto]" custT="1"/>
      <dgm:spPr/>
      <dgm:t>
        <a:bodyPr/>
        <a:lstStyle/>
        <a:p>
          <a:r>
            <a:rPr lang="es-MX" sz="1400" dirty="0"/>
            <a:t>Identificar unidades de servicios a la producción.</a:t>
          </a:r>
        </a:p>
      </dgm:t>
    </dgm:pt>
    <dgm:pt modelId="{33B552DB-24CF-4E2A-A73A-57388D08A46A}" type="parTrans" cxnId="{6A33C263-A2EB-4749-BCC2-C8A8E2CEB20A}">
      <dgm:prSet/>
      <dgm:spPr/>
      <dgm:t>
        <a:bodyPr/>
        <a:lstStyle/>
        <a:p>
          <a:endParaRPr lang="es-MX"/>
        </a:p>
      </dgm:t>
    </dgm:pt>
    <dgm:pt modelId="{DF7BCBD4-69B4-42DB-881E-45876B4193D6}" type="sibTrans" cxnId="{6A33C263-A2EB-4749-BCC2-C8A8E2CEB20A}">
      <dgm:prSet/>
      <dgm:spPr/>
      <dgm:t>
        <a:bodyPr/>
        <a:lstStyle/>
        <a:p>
          <a:endParaRPr lang="es-MX"/>
        </a:p>
      </dgm:t>
    </dgm:pt>
    <dgm:pt modelId="{7397933C-6C42-4F4A-9549-B523CE74CDBA}">
      <dgm:prSet phldrT="[Texto]"/>
      <dgm:spPr/>
      <dgm:t>
        <a:bodyPr/>
        <a:lstStyle/>
        <a:p>
          <a:r>
            <a:rPr lang="es-MX" sz="1300" b="1"/>
            <a:t>Actividades operacionales</a:t>
          </a:r>
          <a:endParaRPr lang="es-MX" sz="1300" b="1" dirty="0"/>
        </a:p>
      </dgm:t>
    </dgm:pt>
    <dgm:pt modelId="{49C8A11E-D0F9-4B58-AF5F-3FB05A9BB0F3}" type="parTrans" cxnId="{35285D4C-2617-48FD-8879-644CE6E9BC5A}">
      <dgm:prSet/>
      <dgm:spPr/>
      <dgm:t>
        <a:bodyPr/>
        <a:lstStyle/>
        <a:p>
          <a:endParaRPr lang="es-MX"/>
        </a:p>
      </dgm:t>
    </dgm:pt>
    <dgm:pt modelId="{629629A2-C32A-4FE1-8B6A-4F4568710EA8}" type="sibTrans" cxnId="{35285D4C-2617-48FD-8879-644CE6E9BC5A}">
      <dgm:prSet/>
      <dgm:spPr/>
      <dgm:t>
        <a:bodyPr/>
        <a:lstStyle/>
        <a:p>
          <a:endParaRPr lang="es-MX"/>
        </a:p>
      </dgm:t>
    </dgm:pt>
    <dgm:pt modelId="{6B6BD042-6474-4B42-8A05-055CE11A89D4}">
      <dgm:prSet phldrT="[Texto]" custT="1"/>
      <dgm:spPr/>
      <dgm:t>
        <a:bodyPr/>
        <a:lstStyle/>
        <a:p>
          <a:r>
            <a:rPr lang="es-MX" sz="1400" dirty="0"/>
            <a:t>Definir el programa de producción, tales como: el producto a fabricar, cantidades requeridas de productos, tiempo, plazo, etc.</a:t>
          </a:r>
        </a:p>
      </dgm:t>
    </dgm:pt>
    <dgm:pt modelId="{E03A2240-0DF9-4716-A730-72787954B891}" type="parTrans" cxnId="{2653BA86-DD20-426E-B682-EB1FC42099A5}">
      <dgm:prSet/>
      <dgm:spPr/>
      <dgm:t>
        <a:bodyPr/>
        <a:lstStyle/>
        <a:p>
          <a:endParaRPr lang="es-MX"/>
        </a:p>
      </dgm:t>
    </dgm:pt>
    <dgm:pt modelId="{BA98956C-FD9A-4300-8D37-BCBC0AE93C2B}" type="sibTrans" cxnId="{2653BA86-DD20-426E-B682-EB1FC42099A5}">
      <dgm:prSet/>
      <dgm:spPr/>
      <dgm:t>
        <a:bodyPr/>
        <a:lstStyle/>
        <a:p>
          <a:endParaRPr lang="es-MX"/>
        </a:p>
      </dgm:t>
    </dgm:pt>
    <dgm:pt modelId="{A5573435-007D-436D-8AEC-53ED6945573D}">
      <dgm:prSet phldrT="[Texto]" custT="1"/>
      <dgm:spPr/>
      <dgm:t>
        <a:bodyPr/>
        <a:lstStyle/>
        <a:p>
          <a:r>
            <a:rPr lang="es-MX" sz="1300" b="1"/>
            <a:t>Actividades al final del período</a:t>
          </a:r>
          <a:endParaRPr lang="es-MX" sz="1300" b="1" dirty="0"/>
        </a:p>
      </dgm:t>
    </dgm:pt>
    <dgm:pt modelId="{DE8EFA6F-0F43-4647-A7F9-A8B595927BEB}" type="parTrans" cxnId="{CB302E66-1E3F-4410-AF1A-0E7D78B718EE}">
      <dgm:prSet/>
      <dgm:spPr/>
      <dgm:t>
        <a:bodyPr/>
        <a:lstStyle/>
        <a:p>
          <a:endParaRPr lang="es-MX"/>
        </a:p>
      </dgm:t>
    </dgm:pt>
    <dgm:pt modelId="{1771CA02-64E2-4B2F-B885-7E29EB49CD57}" type="sibTrans" cxnId="{CB302E66-1E3F-4410-AF1A-0E7D78B718EE}">
      <dgm:prSet/>
      <dgm:spPr/>
      <dgm:t>
        <a:bodyPr/>
        <a:lstStyle/>
        <a:p>
          <a:endParaRPr lang="es-MX"/>
        </a:p>
      </dgm:t>
    </dgm:pt>
    <dgm:pt modelId="{AA2A6670-B8F1-4C34-BD3E-934F7358B71A}">
      <dgm:prSet phldrT="[Texto]" custT="1"/>
      <dgm:spPr/>
      <dgm:t>
        <a:bodyPr/>
        <a:lstStyle/>
        <a:p>
          <a:r>
            <a:rPr lang="es-MX" sz="1400" dirty="0"/>
            <a:t>Evaluar los costos, obtener conclusiones y recomendar acciones.</a:t>
          </a:r>
        </a:p>
      </dgm:t>
    </dgm:pt>
    <dgm:pt modelId="{3D760BE1-0CA8-4E5E-8F0F-6E6C3B360FAE}" type="parTrans" cxnId="{879BCADB-A831-4D38-861B-CB3292F50627}">
      <dgm:prSet/>
      <dgm:spPr/>
      <dgm:t>
        <a:bodyPr/>
        <a:lstStyle/>
        <a:p>
          <a:endParaRPr lang="es-MX"/>
        </a:p>
      </dgm:t>
    </dgm:pt>
    <dgm:pt modelId="{D6EA1B39-7E34-435D-9460-92F316F717DD}" type="sibTrans" cxnId="{879BCADB-A831-4D38-861B-CB3292F50627}">
      <dgm:prSet/>
      <dgm:spPr/>
      <dgm:t>
        <a:bodyPr/>
        <a:lstStyle/>
        <a:p>
          <a:endParaRPr lang="es-MX"/>
        </a:p>
      </dgm:t>
    </dgm:pt>
    <dgm:pt modelId="{9D0B623C-A2C1-4329-95BC-2687D43ACCDA}">
      <dgm:prSet custT="1"/>
      <dgm:spPr/>
      <dgm:t>
        <a:bodyPr/>
        <a:lstStyle/>
        <a:p>
          <a:r>
            <a:rPr lang="es-MX" sz="1300" b="1"/>
            <a:t>Actividades durante el período</a:t>
          </a:r>
        </a:p>
        <a:p>
          <a:r>
            <a:rPr lang="es-MX" sz="1300"/>
            <a:t>*</a:t>
          </a:r>
          <a:r>
            <a:rPr lang="es-MX" sz="1400"/>
            <a:t>Llevar el control y registro de unidades producidas, informar el porcentaje de avance de las unidades, obtener información relevante sobre la producción</a:t>
          </a:r>
          <a:r>
            <a:rPr lang="es-MX" sz="1300"/>
            <a:t>.</a:t>
          </a:r>
          <a:endParaRPr lang="es-MX" sz="1300" dirty="0"/>
        </a:p>
      </dgm:t>
    </dgm:pt>
    <dgm:pt modelId="{F8E52C53-F9E9-4B61-9B39-400952F967A8}" type="parTrans" cxnId="{AE1A07F9-9A83-4742-84F6-B3206CF4B201}">
      <dgm:prSet/>
      <dgm:spPr/>
      <dgm:t>
        <a:bodyPr/>
        <a:lstStyle/>
        <a:p>
          <a:endParaRPr lang="es-MX"/>
        </a:p>
      </dgm:t>
    </dgm:pt>
    <dgm:pt modelId="{CCDFCC1E-5D23-4C4D-A4DC-2AC6A50A3B05}" type="sibTrans" cxnId="{AE1A07F9-9A83-4742-84F6-B3206CF4B201}">
      <dgm:prSet/>
      <dgm:spPr/>
      <dgm:t>
        <a:bodyPr/>
        <a:lstStyle/>
        <a:p>
          <a:endParaRPr lang="es-MX"/>
        </a:p>
      </dgm:t>
    </dgm:pt>
    <dgm:pt modelId="{951F29CB-6998-4F2A-A3F0-2E569AB5BB6F}">
      <dgm:prSet phldrT="[Texto]" custT="1"/>
      <dgm:spPr/>
      <dgm:t>
        <a:bodyPr/>
        <a:lstStyle/>
        <a:p>
          <a:r>
            <a:rPr lang="es-MX" sz="1400" dirty="0"/>
            <a:t>Asignar responsabilidades y delimitar funciones de los centros productivo</a:t>
          </a:r>
          <a:r>
            <a:rPr lang="es-MX" sz="1000" dirty="0"/>
            <a:t>s</a:t>
          </a:r>
        </a:p>
      </dgm:t>
    </dgm:pt>
    <dgm:pt modelId="{3A823B63-6F4D-4F0C-8F7E-208FBBB93758}" type="parTrans" cxnId="{21603FF8-C692-48E0-BB76-751B51618879}">
      <dgm:prSet/>
      <dgm:spPr/>
      <dgm:t>
        <a:bodyPr/>
        <a:lstStyle/>
        <a:p>
          <a:endParaRPr lang="es-MX"/>
        </a:p>
      </dgm:t>
    </dgm:pt>
    <dgm:pt modelId="{AA9F024B-29BF-459F-92C6-6DA5E95C0A43}" type="sibTrans" cxnId="{21603FF8-C692-48E0-BB76-751B51618879}">
      <dgm:prSet/>
      <dgm:spPr/>
      <dgm:t>
        <a:bodyPr/>
        <a:lstStyle/>
        <a:p>
          <a:endParaRPr lang="es-MX"/>
        </a:p>
      </dgm:t>
    </dgm:pt>
    <dgm:pt modelId="{222DA72E-5EA2-41B0-A6CB-7637EB8527FA}" type="pres">
      <dgm:prSet presAssocID="{AF57FE47-B67C-4566-83EE-4A87AC32CE37}" presName="Name0" presStyleCnt="0">
        <dgm:presLayoutVars>
          <dgm:dir/>
          <dgm:resizeHandles val="exact"/>
        </dgm:presLayoutVars>
      </dgm:prSet>
      <dgm:spPr/>
    </dgm:pt>
    <dgm:pt modelId="{E3371739-EF1E-4AF4-A7FC-BD160EC21747}" type="pres">
      <dgm:prSet presAssocID="{FE612B9D-C6E1-4410-A566-30C8F3DF3C31}" presName="node" presStyleLbl="node1" presStyleIdx="0" presStyleCnt="4">
        <dgm:presLayoutVars>
          <dgm:bulletEnabled val="1"/>
        </dgm:presLayoutVars>
      </dgm:prSet>
      <dgm:spPr/>
    </dgm:pt>
    <dgm:pt modelId="{9EE785B6-40DF-48CE-BC59-2AEAB2853F5E}" type="pres">
      <dgm:prSet presAssocID="{54A13C4A-BBD6-43B1-A252-76741A29B2B6}" presName="sibTrans" presStyleCnt="0"/>
      <dgm:spPr/>
    </dgm:pt>
    <dgm:pt modelId="{DD0CB046-DBF8-452F-8DFF-E1AB80A9FD22}" type="pres">
      <dgm:prSet presAssocID="{7397933C-6C42-4F4A-9549-B523CE74CDBA}" presName="node" presStyleLbl="node1" presStyleIdx="1" presStyleCnt="4">
        <dgm:presLayoutVars>
          <dgm:bulletEnabled val="1"/>
        </dgm:presLayoutVars>
      </dgm:prSet>
      <dgm:spPr/>
    </dgm:pt>
    <dgm:pt modelId="{FDCE71AE-25F8-4BED-A766-4220880F3CEA}" type="pres">
      <dgm:prSet presAssocID="{629629A2-C32A-4FE1-8B6A-4F4568710EA8}" presName="sibTrans" presStyleCnt="0"/>
      <dgm:spPr/>
    </dgm:pt>
    <dgm:pt modelId="{26EC4EE5-1005-4886-9AAC-8CEEA4A6E74C}" type="pres">
      <dgm:prSet presAssocID="{9D0B623C-A2C1-4329-95BC-2687D43ACCDA}" presName="node" presStyleLbl="node1" presStyleIdx="2" presStyleCnt="4">
        <dgm:presLayoutVars>
          <dgm:bulletEnabled val="1"/>
        </dgm:presLayoutVars>
      </dgm:prSet>
      <dgm:spPr/>
    </dgm:pt>
    <dgm:pt modelId="{5F997CAC-7DAF-406F-945F-B96686C6FF10}" type="pres">
      <dgm:prSet presAssocID="{CCDFCC1E-5D23-4C4D-A4DC-2AC6A50A3B05}" presName="sibTrans" presStyleCnt="0"/>
      <dgm:spPr/>
    </dgm:pt>
    <dgm:pt modelId="{D5BC2B09-A7DD-4945-94F5-C4BBD64CA2D5}" type="pres">
      <dgm:prSet presAssocID="{A5573435-007D-436D-8AEC-53ED6945573D}" presName="node" presStyleLbl="node1" presStyleIdx="3" presStyleCnt="4" custLinFactNeighborX="-18685" custLinFactNeighborY="433">
        <dgm:presLayoutVars>
          <dgm:bulletEnabled val="1"/>
        </dgm:presLayoutVars>
      </dgm:prSet>
      <dgm:spPr/>
    </dgm:pt>
  </dgm:ptLst>
  <dgm:cxnLst>
    <dgm:cxn modelId="{60AA6D10-2439-45CD-AA2A-A1F2A1DAACD4}" type="presOf" srcId="{9D0B623C-A2C1-4329-95BC-2687D43ACCDA}" destId="{26EC4EE5-1005-4886-9AAC-8CEEA4A6E74C}" srcOrd="0" destOrd="0" presId="urn:microsoft.com/office/officeart/2005/8/layout/hList6"/>
    <dgm:cxn modelId="{0F125814-0385-407E-A84A-877DED49E162}" type="presOf" srcId="{A5573435-007D-436D-8AEC-53ED6945573D}" destId="{D5BC2B09-A7DD-4945-94F5-C4BBD64CA2D5}" srcOrd="0" destOrd="0" presId="urn:microsoft.com/office/officeart/2005/8/layout/hList6"/>
    <dgm:cxn modelId="{BD172B62-95F3-44C2-8B37-1B0F8CE1A770}" srcId="{AF57FE47-B67C-4566-83EE-4A87AC32CE37}" destId="{FE612B9D-C6E1-4410-A566-30C8F3DF3C31}" srcOrd="0" destOrd="0" parTransId="{DD07A353-8778-4AE5-82A2-BC2AC89FFA9D}" sibTransId="{54A13C4A-BBD6-43B1-A252-76741A29B2B6}"/>
    <dgm:cxn modelId="{6A33C263-A2EB-4749-BCC2-C8A8E2CEB20A}" srcId="{FE612B9D-C6E1-4410-A566-30C8F3DF3C31}" destId="{A93111E6-EFD8-45CD-95FD-B6AC8B6498FA}" srcOrd="0" destOrd="0" parTransId="{33B552DB-24CF-4E2A-A73A-57388D08A46A}" sibTransId="{DF7BCBD4-69B4-42DB-881E-45876B4193D6}"/>
    <dgm:cxn modelId="{CB302E66-1E3F-4410-AF1A-0E7D78B718EE}" srcId="{AF57FE47-B67C-4566-83EE-4A87AC32CE37}" destId="{A5573435-007D-436D-8AEC-53ED6945573D}" srcOrd="3" destOrd="0" parTransId="{DE8EFA6F-0F43-4647-A7F9-A8B595927BEB}" sibTransId="{1771CA02-64E2-4B2F-B885-7E29EB49CD57}"/>
    <dgm:cxn modelId="{35285D4C-2617-48FD-8879-644CE6E9BC5A}" srcId="{AF57FE47-B67C-4566-83EE-4A87AC32CE37}" destId="{7397933C-6C42-4F4A-9549-B523CE74CDBA}" srcOrd="1" destOrd="0" parTransId="{49C8A11E-D0F9-4B58-AF5F-3FB05A9BB0F3}" sibTransId="{629629A2-C32A-4FE1-8B6A-4F4568710EA8}"/>
    <dgm:cxn modelId="{1BBDC077-DF9B-4B38-8E3A-F54F8D68938B}" type="presOf" srcId="{AF57FE47-B67C-4566-83EE-4A87AC32CE37}" destId="{222DA72E-5EA2-41B0-A6CB-7637EB8527FA}" srcOrd="0" destOrd="0" presId="urn:microsoft.com/office/officeart/2005/8/layout/hList6"/>
    <dgm:cxn modelId="{2653BA86-DD20-426E-B682-EB1FC42099A5}" srcId="{7397933C-6C42-4F4A-9549-B523CE74CDBA}" destId="{6B6BD042-6474-4B42-8A05-055CE11A89D4}" srcOrd="0" destOrd="0" parTransId="{E03A2240-0DF9-4716-A730-72787954B891}" sibTransId="{BA98956C-FD9A-4300-8D37-BCBC0AE93C2B}"/>
    <dgm:cxn modelId="{EAD88A95-0222-486F-9526-E402446C6250}" type="presOf" srcId="{951F29CB-6998-4F2A-A3F0-2E569AB5BB6F}" destId="{E3371739-EF1E-4AF4-A7FC-BD160EC21747}" srcOrd="0" destOrd="2" presId="urn:microsoft.com/office/officeart/2005/8/layout/hList6"/>
    <dgm:cxn modelId="{879BCADB-A831-4D38-861B-CB3292F50627}" srcId="{A5573435-007D-436D-8AEC-53ED6945573D}" destId="{AA2A6670-B8F1-4C34-BD3E-934F7358B71A}" srcOrd="0" destOrd="0" parTransId="{3D760BE1-0CA8-4E5E-8F0F-6E6C3B360FAE}" sibTransId="{D6EA1B39-7E34-435D-9460-92F316F717DD}"/>
    <dgm:cxn modelId="{AECDC5E2-5413-4933-94E0-EB634E7793E4}" type="presOf" srcId="{6B6BD042-6474-4B42-8A05-055CE11A89D4}" destId="{DD0CB046-DBF8-452F-8DFF-E1AB80A9FD22}" srcOrd="0" destOrd="1" presId="urn:microsoft.com/office/officeart/2005/8/layout/hList6"/>
    <dgm:cxn modelId="{DC8150E9-AAAB-444F-92A5-C8DEE9F0B30F}" type="presOf" srcId="{FE612B9D-C6E1-4410-A566-30C8F3DF3C31}" destId="{E3371739-EF1E-4AF4-A7FC-BD160EC21747}" srcOrd="0" destOrd="0" presId="urn:microsoft.com/office/officeart/2005/8/layout/hList6"/>
    <dgm:cxn modelId="{B8730FF4-3C4A-45A4-A04D-ACDBC678E267}" type="presOf" srcId="{AA2A6670-B8F1-4C34-BD3E-934F7358B71A}" destId="{D5BC2B09-A7DD-4945-94F5-C4BBD64CA2D5}" srcOrd="0" destOrd="1" presId="urn:microsoft.com/office/officeart/2005/8/layout/hList6"/>
    <dgm:cxn modelId="{21603FF8-C692-48E0-BB76-751B51618879}" srcId="{FE612B9D-C6E1-4410-A566-30C8F3DF3C31}" destId="{951F29CB-6998-4F2A-A3F0-2E569AB5BB6F}" srcOrd="1" destOrd="0" parTransId="{3A823B63-6F4D-4F0C-8F7E-208FBBB93758}" sibTransId="{AA9F024B-29BF-459F-92C6-6DA5E95C0A43}"/>
    <dgm:cxn modelId="{AE1A07F9-9A83-4742-84F6-B3206CF4B201}" srcId="{AF57FE47-B67C-4566-83EE-4A87AC32CE37}" destId="{9D0B623C-A2C1-4329-95BC-2687D43ACCDA}" srcOrd="2" destOrd="0" parTransId="{F8E52C53-F9E9-4B61-9B39-400952F967A8}" sibTransId="{CCDFCC1E-5D23-4C4D-A4DC-2AC6A50A3B05}"/>
    <dgm:cxn modelId="{DF6437F9-CCF9-46B5-8F45-1F655CE16A60}" type="presOf" srcId="{7397933C-6C42-4F4A-9549-B523CE74CDBA}" destId="{DD0CB046-DBF8-452F-8DFF-E1AB80A9FD22}" srcOrd="0" destOrd="0" presId="urn:microsoft.com/office/officeart/2005/8/layout/hList6"/>
    <dgm:cxn modelId="{85C017FC-EDFD-49C4-887D-DA467150FBE0}" type="presOf" srcId="{A93111E6-EFD8-45CD-95FD-B6AC8B6498FA}" destId="{E3371739-EF1E-4AF4-A7FC-BD160EC21747}" srcOrd="0" destOrd="1" presId="urn:microsoft.com/office/officeart/2005/8/layout/hList6"/>
    <dgm:cxn modelId="{C0A66867-15C0-4BE7-B123-10461D333403}" type="presParOf" srcId="{222DA72E-5EA2-41B0-A6CB-7637EB8527FA}" destId="{E3371739-EF1E-4AF4-A7FC-BD160EC21747}" srcOrd="0" destOrd="0" presId="urn:microsoft.com/office/officeart/2005/8/layout/hList6"/>
    <dgm:cxn modelId="{A8B336B5-B79C-40F2-BF31-6B1C99A25305}" type="presParOf" srcId="{222DA72E-5EA2-41B0-A6CB-7637EB8527FA}" destId="{9EE785B6-40DF-48CE-BC59-2AEAB2853F5E}" srcOrd="1" destOrd="0" presId="urn:microsoft.com/office/officeart/2005/8/layout/hList6"/>
    <dgm:cxn modelId="{A5AF4BB0-764C-4D49-B04D-097EC397C468}" type="presParOf" srcId="{222DA72E-5EA2-41B0-A6CB-7637EB8527FA}" destId="{DD0CB046-DBF8-452F-8DFF-E1AB80A9FD22}" srcOrd="2" destOrd="0" presId="urn:microsoft.com/office/officeart/2005/8/layout/hList6"/>
    <dgm:cxn modelId="{CFD57A69-620F-4AA1-AD54-85DA3075CED0}" type="presParOf" srcId="{222DA72E-5EA2-41B0-A6CB-7637EB8527FA}" destId="{FDCE71AE-25F8-4BED-A766-4220880F3CEA}" srcOrd="3" destOrd="0" presId="urn:microsoft.com/office/officeart/2005/8/layout/hList6"/>
    <dgm:cxn modelId="{35434F0D-3D5B-444F-ADAD-40660722AD7E}" type="presParOf" srcId="{222DA72E-5EA2-41B0-A6CB-7637EB8527FA}" destId="{26EC4EE5-1005-4886-9AAC-8CEEA4A6E74C}" srcOrd="4" destOrd="0" presId="urn:microsoft.com/office/officeart/2005/8/layout/hList6"/>
    <dgm:cxn modelId="{1EFD7303-35DF-42A0-8EE5-B3FA5779A371}" type="presParOf" srcId="{222DA72E-5EA2-41B0-A6CB-7637EB8527FA}" destId="{5F997CAC-7DAF-406F-945F-B96686C6FF10}" srcOrd="5" destOrd="0" presId="urn:microsoft.com/office/officeart/2005/8/layout/hList6"/>
    <dgm:cxn modelId="{5A4A2410-D98E-472B-BF5D-8AF48737E738}" type="presParOf" srcId="{222DA72E-5EA2-41B0-A6CB-7637EB8527FA}" destId="{D5BC2B09-A7DD-4945-94F5-C4BBD64CA2D5}" srcOrd="6"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2A5B716-3A3A-4700-8AC2-0191CE11914F}" type="doc">
      <dgm:prSet loTypeId="urn:microsoft.com/office/officeart/2005/8/layout/hProcess3" loCatId="process" qsTypeId="urn:microsoft.com/office/officeart/2005/8/quickstyle/simple1" qsCatId="simple" csTypeId="urn:microsoft.com/office/officeart/2005/8/colors/accent1_2" csCatId="accent1" phldr="1"/>
      <dgm:spPr/>
    </dgm:pt>
    <dgm:pt modelId="{DB27919C-9CA9-4F67-9BD0-85BC33FCADCB}">
      <dgm:prSet phldrT="[Texto]"/>
      <dgm:spPr/>
      <dgm:t>
        <a:bodyPr/>
        <a:lstStyle/>
        <a:p>
          <a:r>
            <a:rPr lang="es-MX" b="1" dirty="0">
              <a:solidFill>
                <a:srgbClr val="00B0F0"/>
              </a:solidFill>
            </a:rPr>
            <a:t>Materias Primas</a:t>
          </a:r>
        </a:p>
      </dgm:t>
    </dgm:pt>
    <dgm:pt modelId="{4AB6FF3E-764C-4BFA-AB23-62E54EF9ECF3}" type="parTrans" cxnId="{989A7A78-6ED3-4522-900C-86381563952B}">
      <dgm:prSet/>
      <dgm:spPr/>
      <dgm:t>
        <a:bodyPr/>
        <a:lstStyle/>
        <a:p>
          <a:endParaRPr lang="es-MX"/>
        </a:p>
      </dgm:t>
    </dgm:pt>
    <dgm:pt modelId="{B70685CC-4F04-4E7E-97D0-BA7DB34EF1AD}" type="sibTrans" cxnId="{989A7A78-6ED3-4522-900C-86381563952B}">
      <dgm:prSet/>
      <dgm:spPr/>
      <dgm:t>
        <a:bodyPr/>
        <a:lstStyle/>
        <a:p>
          <a:endParaRPr lang="es-MX"/>
        </a:p>
      </dgm:t>
    </dgm:pt>
    <dgm:pt modelId="{7D947E74-904B-414F-B1B1-2787E90CE303}">
      <dgm:prSet phldrT="[Texto]"/>
      <dgm:spPr/>
      <dgm:t>
        <a:bodyPr/>
        <a:lstStyle/>
        <a:p>
          <a:r>
            <a:rPr lang="es-MX" b="1" dirty="0">
              <a:solidFill>
                <a:srgbClr val="00B0F0"/>
              </a:solidFill>
            </a:rPr>
            <a:t>Mano de Obra</a:t>
          </a:r>
        </a:p>
      </dgm:t>
    </dgm:pt>
    <dgm:pt modelId="{E2706CD1-F369-4911-B7C1-87E5C9DBFF05}" type="parTrans" cxnId="{9FB619E1-0B16-465E-8652-A6F3875FFBA3}">
      <dgm:prSet/>
      <dgm:spPr/>
      <dgm:t>
        <a:bodyPr/>
        <a:lstStyle/>
        <a:p>
          <a:endParaRPr lang="es-MX"/>
        </a:p>
      </dgm:t>
    </dgm:pt>
    <dgm:pt modelId="{B123824B-92DC-424B-BF20-7A88E315B0DD}" type="sibTrans" cxnId="{9FB619E1-0B16-465E-8652-A6F3875FFBA3}">
      <dgm:prSet/>
      <dgm:spPr/>
      <dgm:t>
        <a:bodyPr/>
        <a:lstStyle/>
        <a:p>
          <a:endParaRPr lang="es-MX"/>
        </a:p>
      </dgm:t>
    </dgm:pt>
    <dgm:pt modelId="{ABE760C4-A90A-42E0-A6C0-79BF88095BF4}">
      <dgm:prSet phldrT="[Texto]"/>
      <dgm:spPr/>
      <dgm:t>
        <a:bodyPr/>
        <a:lstStyle/>
        <a:p>
          <a:r>
            <a:rPr lang="es-MX" b="1" dirty="0">
              <a:solidFill>
                <a:srgbClr val="00B0F0"/>
              </a:solidFill>
            </a:rPr>
            <a:t>Gastos de Fabricación</a:t>
          </a:r>
        </a:p>
      </dgm:t>
    </dgm:pt>
    <dgm:pt modelId="{93119D21-3855-40E5-8CF2-D5475E941921}" type="parTrans" cxnId="{28489B12-5EE5-4C62-A810-351B289B8633}">
      <dgm:prSet/>
      <dgm:spPr/>
      <dgm:t>
        <a:bodyPr/>
        <a:lstStyle/>
        <a:p>
          <a:endParaRPr lang="es-MX"/>
        </a:p>
      </dgm:t>
    </dgm:pt>
    <dgm:pt modelId="{A7282D55-F79D-497B-A62E-9223185A6116}" type="sibTrans" cxnId="{28489B12-5EE5-4C62-A810-351B289B8633}">
      <dgm:prSet/>
      <dgm:spPr/>
      <dgm:t>
        <a:bodyPr/>
        <a:lstStyle/>
        <a:p>
          <a:endParaRPr lang="es-MX"/>
        </a:p>
      </dgm:t>
    </dgm:pt>
    <dgm:pt modelId="{B87E2D55-8717-4AA7-9623-39F1338B5A6E}" type="pres">
      <dgm:prSet presAssocID="{42A5B716-3A3A-4700-8AC2-0191CE11914F}" presName="Name0" presStyleCnt="0">
        <dgm:presLayoutVars>
          <dgm:dir/>
          <dgm:animLvl val="lvl"/>
          <dgm:resizeHandles val="exact"/>
        </dgm:presLayoutVars>
      </dgm:prSet>
      <dgm:spPr/>
    </dgm:pt>
    <dgm:pt modelId="{205F6758-6206-42DE-8AB4-F8996783ED2B}" type="pres">
      <dgm:prSet presAssocID="{42A5B716-3A3A-4700-8AC2-0191CE11914F}" presName="dummy" presStyleCnt="0"/>
      <dgm:spPr/>
    </dgm:pt>
    <dgm:pt modelId="{B28321D5-8D82-449A-B76E-B0EDF292121D}" type="pres">
      <dgm:prSet presAssocID="{42A5B716-3A3A-4700-8AC2-0191CE11914F}" presName="linH" presStyleCnt="0"/>
      <dgm:spPr/>
    </dgm:pt>
    <dgm:pt modelId="{4EB72FC1-E7DC-41E8-A194-32E5E2B90847}" type="pres">
      <dgm:prSet presAssocID="{42A5B716-3A3A-4700-8AC2-0191CE11914F}" presName="padding1" presStyleCnt="0"/>
      <dgm:spPr/>
    </dgm:pt>
    <dgm:pt modelId="{70B769E6-3FC8-499B-BD44-3E735DA1881C}" type="pres">
      <dgm:prSet presAssocID="{DB27919C-9CA9-4F67-9BD0-85BC33FCADCB}" presName="linV" presStyleCnt="0"/>
      <dgm:spPr/>
    </dgm:pt>
    <dgm:pt modelId="{0B9AECC7-CB57-47FD-BE56-2F47C6F1CFDB}" type="pres">
      <dgm:prSet presAssocID="{DB27919C-9CA9-4F67-9BD0-85BC33FCADCB}" presName="spVertical1" presStyleCnt="0"/>
      <dgm:spPr/>
    </dgm:pt>
    <dgm:pt modelId="{E79C24DF-4500-4B48-9418-0E6E8408A066}" type="pres">
      <dgm:prSet presAssocID="{DB27919C-9CA9-4F67-9BD0-85BC33FCADCB}" presName="parTx" presStyleLbl="revTx" presStyleIdx="0" presStyleCnt="3">
        <dgm:presLayoutVars>
          <dgm:chMax val="0"/>
          <dgm:chPref val="0"/>
          <dgm:bulletEnabled val="1"/>
        </dgm:presLayoutVars>
      </dgm:prSet>
      <dgm:spPr/>
    </dgm:pt>
    <dgm:pt modelId="{2912E886-F035-4FDA-824E-0B7E3DF9B2AC}" type="pres">
      <dgm:prSet presAssocID="{DB27919C-9CA9-4F67-9BD0-85BC33FCADCB}" presName="spVertical2" presStyleCnt="0"/>
      <dgm:spPr/>
    </dgm:pt>
    <dgm:pt modelId="{5A9719C5-1A45-48DA-AAAF-8CFFC0E568D8}" type="pres">
      <dgm:prSet presAssocID="{DB27919C-9CA9-4F67-9BD0-85BC33FCADCB}" presName="spVertical3" presStyleCnt="0"/>
      <dgm:spPr/>
    </dgm:pt>
    <dgm:pt modelId="{24733EE4-F307-489D-8CB1-BB9D53504E73}" type="pres">
      <dgm:prSet presAssocID="{B70685CC-4F04-4E7E-97D0-BA7DB34EF1AD}" presName="space" presStyleCnt="0"/>
      <dgm:spPr/>
    </dgm:pt>
    <dgm:pt modelId="{FB9408F6-BB55-4A7E-AE89-834027032E05}" type="pres">
      <dgm:prSet presAssocID="{7D947E74-904B-414F-B1B1-2787E90CE303}" presName="linV" presStyleCnt="0"/>
      <dgm:spPr/>
    </dgm:pt>
    <dgm:pt modelId="{4A89BE63-CDC7-41D5-8E74-F462AD5F327E}" type="pres">
      <dgm:prSet presAssocID="{7D947E74-904B-414F-B1B1-2787E90CE303}" presName="spVertical1" presStyleCnt="0"/>
      <dgm:spPr/>
    </dgm:pt>
    <dgm:pt modelId="{806FCE85-A4FE-43DE-B81F-B4103A221177}" type="pres">
      <dgm:prSet presAssocID="{7D947E74-904B-414F-B1B1-2787E90CE303}" presName="parTx" presStyleLbl="revTx" presStyleIdx="1" presStyleCnt="3">
        <dgm:presLayoutVars>
          <dgm:chMax val="0"/>
          <dgm:chPref val="0"/>
          <dgm:bulletEnabled val="1"/>
        </dgm:presLayoutVars>
      </dgm:prSet>
      <dgm:spPr/>
    </dgm:pt>
    <dgm:pt modelId="{AA9BD871-3DBB-41C8-80F5-F63D168BDE44}" type="pres">
      <dgm:prSet presAssocID="{7D947E74-904B-414F-B1B1-2787E90CE303}" presName="spVertical2" presStyleCnt="0"/>
      <dgm:spPr/>
    </dgm:pt>
    <dgm:pt modelId="{AA2CA2FD-3B39-49C4-B356-72215F1B3305}" type="pres">
      <dgm:prSet presAssocID="{7D947E74-904B-414F-B1B1-2787E90CE303}" presName="spVertical3" presStyleCnt="0"/>
      <dgm:spPr/>
    </dgm:pt>
    <dgm:pt modelId="{CC87671C-5C18-44F2-AE46-1A9D8E37B888}" type="pres">
      <dgm:prSet presAssocID="{B123824B-92DC-424B-BF20-7A88E315B0DD}" presName="space" presStyleCnt="0"/>
      <dgm:spPr/>
    </dgm:pt>
    <dgm:pt modelId="{89D8AACA-931F-4393-9CF4-FBE5483E63D4}" type="pres">
      <dgm:prSet presAssocID="{ABE760C4-A90A-42E0-A6C0-79BF88095BF4}" presName="linV" presStyleCnt="0"/>
      <dgm:spPr/>
    </dgm:pt>
    <dgm:pt modelId="{F9981DAD-1C23-42FA-A31E-55CC498E1D3F}" type="pres">
      <dgm:prSet presAssocID="{ABE760C4-A90A-42E0-A6C0-79BF88095BF4}" presName="spVertical1" presStyleCnt="0"/>
      <dgm:spPr/>
    </dgm:pt>
    <dgm:pt modelId="{D37DE764-F1F4-4A76-8043-4B709BF3299F}" type="pres">
      <dgm:prSet presAssocID="{ABE760C4-A90A-42E0-A6C0-79BF88095BF4}" presName="parTx" presStyleLbl="revTx" presStyleIdx="2" presStyleCnt="3">
        <dgm:presLayoutVars>
          <dgm:chMax val="0"/>
          <dgm:chPref val="0"/>
          <dgm:bulletEnabled val="1"/>
        </dgm:presLayoutVars>
      </dgm:prSet>
      <dgm:spPr/>
    </dgm:pt>
    <dgm:pt modelId="{99A88C4D-4046-4004-817F-0DC1E564884E}" type="pres">
      <dgm:prSet presAssocID="{ABE760C4-A90A-42E0-A6C0-79BF88095BF4}" presName="spVertical2" presStyleCnt="0"/>
      <dgm:spPr/>
    </dgm:pt>
    <dgm:pt modelId="{A485DE5F-488C-423F-8DE9-874BC7FC0D97}" type="pres">
      <dgm:prSet presAssocID="{ABE760C4-A90A-42E0-A6C0-79BF88095BF4}" presName="spVertical3" presStyleCnt="0"/>
      <dgm:spPr/>
    </dgm:pt>
    <dgm:pt modelId="{00B29DD2-062F-4E56-8691-3A15A147B72E}" type="pres">
      <dgm:prSet presAssocID="{42A5B716-3A3A-4700-8AC2-0191CE11914F}" presName="padding2" presStyleCnt="0"/>
      <dgm:spPr/>
    </dgm:pt>
    <dgm:pt modelId="{52CB97D9-F67F-4B1A-9521-F1DA5F8146AF}" type="pres">
      <dgm:prSet presAssocID="{42A5B716-3A3A-4700-8AC2-0191CE11914F}" presName="negArrow" presStyleCnt="0"/>
      <dgm:spPr/>
    </dgm:pt>
    <dgm:pt modelId="{719143AD-59F6-4EDB-840A-E70DC618278B}" type="pres">
      <dgm:prSet presAssocID="{42A5B716-3A3A-4700-8AC2-0191CE11914F}" presName="backgroundArrow" presStyleLbl="node1" presStyleIdx="0" presStyleCnt="1" custLinFactNeighborX="-13575" custLinFactNeighborY="-1696">
        <dgm:style>
          <a:lnRef idx="1">
            <a:schemeClr val="accent4"/>
          </a:lnRef>
          <a:fillRef idx="2">
            <a:schemeClr val="accent4"/>
          </a:fillRef>
          <a:effectRef idx="1">
            <a:schemeClr val="accent4"/>
          </a:effectRef>
          <a:fontRef idx="minor">
            <a:schemeClr val="dk1"/>
          </a:fontRef>
        </dgm:style>
      </dgm:prSet>
      <dgm:spPr/>
    </dgm:pt>
  </dgm:ptLst>
  <dgm:cxnLst>
    <dgm:cxn modelId="{28489B12-5EE5-4C62-A810-351B289B8633}" srcId="{42A5B716-3A3A-4700-8AC2-0191CE11914F}" destId="{ABE760C4-A90A-42E0-A6C0-79BF88095BF4}" srcOrd="2" destOrd="0" parTransId="{93119D21-3855-40E5-8CF2-D5475E941921}" sibTransId="{A7282D55-F79D-497B-A62E-9223185A6116}"/>
    <dgm:cxn modelId="{D21B0C1B-24ED-45D6-AC56-3BFA743FAF95}" type="presOf" srcId="{7D947E74-904B-414F-B1B1-2787E90CE303}" destId="{806FCE85-A4FE-43DE-B81F-B4103A221177}" srcOrd="0" destOrd="0" presId="urn:microsoft.com/office/officeart/2005/8/layout/hProcess3"/>
    <dgm:cxn modelId="{F86E0A3D-0E4A-4DE8-8A91-8104C2F8F15C}" type="presOf" srcId="{DB27919C-9CA9-4F67-9BD0-85BC33FCADCB}" destId="{E79C24DF-4500-4B48-9418-0E6E8408A066}" srcOrd="0" destOrd="0" presId="urn:microsoft.com/office/officeart/2005/8/layout/hProcess3"/>
    <dgm:cxn modelId="{98D3C76B-DBE3-42F5-AB87-9D40699D131F}" type="presOf" srcId="{ABE760C4-A90A-42E0-A6C0-79BF88095BF4}" destId="{D37DE764-F1F4-4A76-8043-4B709BF3299F}" srcOrd="0" destOrd="0" presId="urn:microsoft.com/office/officeart/2005/8/layout/hProcess3"/>
    <dgm:cxn modelId="{989A7A78-6ED3-4522-900C-86381563952B}" srcId="{42A5B716-3A3A-4700-8AC2-0191CE11914F}" destId="{DB27919C-9CA9-4F67-9BD0-85BC33FCADCB}" srcOrd="0" destOrd="0" parTransId="{4AB6FF3E-764C-4BFA-AB23-62E54EF9ECF3}" sibTransId="{B70685CC-4F04-4E7E-97D0-BA7DB34EF1AD}"/>
    <dgm:cxn modelId="{9FB619E1-0B16-465E-8652-A6F3875FFBA3}" srcId="{42A5B716-3A3A-4700-8AC2-0191CE11914F}" destId="{7D947E74-904B-414F-B1B1-2787E90CE303}" srcOrd="1" destOrd="0" parTransId="{E2706CD1-F369-4911-B7C1-87E5C9DBFF05}" sibTransId="{B123824B-92DC-424B-BF20-7A88E315B0DD}"/>
    <dgm:cxn modelId="{090D8FE9-EE23-4750-AFE2-F86E73B9E578}" type="presOf" srcId="{42A5B716-3A3A-4700-8AC2-0191CE11914F}" destId="{B87E2D55-8717-4AA7-9623-39F1338B5A6E}" srcOrd="0" destOrd="0" presId="urn:microsoft.com/office/officeart/2005/8/layout/hProcess3"/>
    <dgm:cxn modelId="{0D85FB11-886D-44EE-AA8B-CD0B5047489C}" type="presParOf" srcId="{B87E2D55-8717-4AA7-9623-39F1338B5A6E}" destId="{205F6758-6206-42DE-8AB4-F8996783ED2B}" srcOrd="0" destOrd="0" presId="urn:microsoft.com/office/officeart/2005/8/layout/hProcess3"/>
    <dgm:cxn modelId="{0095D04A-3818-46D7-9979-C58C0A5DA8B0}" type="presParOf" srcId="{B87E2D55-8717-4AA7-9623-39F1338B5A6E}" destId="{B28321D5-8D82-449A-B76E-B0EDF292121D}" srcOrd="1" destOrd="0" presId="urn:microsoft.com/office/officeart/2005/8/layout/hProcess3"/>
    <dgm:cxn modelId="{8493BDD3-2E60-4641-86B8-3BAB53E0BCFE}" type="presParOf" srcId="{B28321D5-8D82-449A-B76E-B0EDF292121D}" destId="{4EB72FC1-E7DC-41E8-A194-32E5E2B90847}" srcOrd="0" destOrd="0" presId="urn:microsoft.com/office/officeart/2005/8/layout/hProcess3"/>
    <dgm:cxn modelId="{13E26823-8A7E-4247-B8F2-34488BB6A8E2}" type="presParOf" srcId="{B28321D5-8D82-449A-B76E-B0EDF292121D}" destId="{70B769E6-3FC8-499B-BD44-3E735DA1881C}" srcOrd="1" destOrd="0" presId="urn:microsoft.com/office/officeart/2005/8/layout/hProcess3"/>
    <dgm:cxn modelId="{74D9BABA-41A2-4503-BAE1-3C7D3D3A4D43}" type="presParOf" srcId="{70B769E6-3FC8-499B-BD44-3E735DA1881C}" destId="{0B9AECC7-CB57-47FD-BE56-2F47C6F1CFDB}" srcOrd="0" destOrd="0" presId="urn:microsoft.com/office/officeart/2005/8/layout/hProcess3"/>
    <dgm:cxn modelId="{7E774524-9648-41D4-9258-B093FDF67EDF}" type="presParOf" srcId="{70B769E6-3FC8-499B-BD44-3E735DA1881C}" destId="{E79C24DF-4500-4B48-9418-0E6E8408A066}" srcOrd="1" destOrd="0" presId="urn:microsoft.com/office/officeart/2005/8/layout/hProcess3"/>
    <dgm:cxn modelId="{BB776724-E0CE-45A5-AE59-5B3EBFFA932A}" type="presParOf" srcId="{70B769E6-3FC8-499B-BD44-3E735DA1881C}" destId="{2912E886-F035-4FDA-824E-0B7E3DF9B2AC}" srcOrd="2" destOrd="0" presId="urn:microsoft.com/office/officeart/2005/8/layout/hProcess3"/>
    <dgm:cxn modelId="{5C97CC19-08DC-478E-B5D5-2FC400499560}" type="presParOf" srcId="{70B769E6-3FC8-499B-BD44-3E735DA1881C}" destId="{5A9719C5-1A45-48DA-AAAF-8CFFC0E568D8}" srcOrd="3" destOrd="0" presId="urn:microsoft.com/office/officeart/2005/8/layout/hProcess3"/>
    <dgm:cxn modelId="{01A89C02-5230-4997-BD04-D6A0ABB3C0C3}" type="presParOf" srcId="{B28321D5-8D82-449A-B76E-B0EDF292121D}" destId="{24733EE4-F307-489D-8CB1-BB9D53504E73}" srcOrd="2" destOrd="0" presId="urn:microsoft.com/office/officeart/2005/8/layout/hProcess3"/>
    <dgm:cxn modelId="{C30672E5-BDF5-46AC-A562-54DFD73B3609}" type="presParOf" srcId="{B28321D5-8D82-449A-B76E-B0EDF292121D}" destId="{FB9408F6-BB55-4A7E-AE89-834027032E05}" srcOrd="3" destOrd="0" presId="urn:microsoft.com/office/officeart/2005/8/layout/hProcess3"/>
    <dgm:cxn modelId="{FF5FEBB4-424E-478D-A361-A8D0BBE4FF74}" type="presParOf" srcId="{FB9408F6-BB55-4A7E-AE89-834027032E05}" destId="{4A89BE63-CDC7-41D5-8E74-F462AD5F327E}" srcOrd="0" destOrd="0" presId="urn:microsoft.com/office/officeart/2005/8/layout/hProcess3"/>
    <dgm:cxn modelId="{A1E26640-10BC-4796-BC14-35403563F442}" type="presParOf" srcId="{FB9408F6-BB55-4A7E-AE89-834027032E05}" destId="{806FCE85-A4FE-43DE-B81F-B4103A221177}" srcOrd="1" destOrd="0" presId="urn:microsoft.com/office/officeart/2005/8/layout/hProcess3"/>
    <dgm:cxn modelId="{26798FB6-D707-4A61-B6AC-D1A2AB5C90FF}" type="presParOf" srcId="{FB9408F6-BB55-4A7E-AE89-834027032E05}" destId="{AA9BD871-3DBB-41C8-80F5-F63D168BDE44}" srcOrd="2" destOrd="0" presId="urn:microsoft.com/office/officeart/2005/8/layout/hProcess3"/>
    <dgm:cxn modelId="{031DE6F2-F670-4768-959E-42AB0F2BD5E0}" type="presParOf" srcId="{FB9408F6-BB55-4A7E-AE89-834027032E05}" destId="{AA2CA2FD-3B39-49C4-B356-72215F1B3305}" srcOrd="3" destOrd="0" presId="urn:microsoft.com/office/officeart/2005/8/layout/hProcess3"/>
    <dgm:cxn modelId="{D1280002-D4A7-4035-8994-6C0189C26E3F}" type="presParOf" srcId="{B28321D5-8D82-449A-B76E-B0EDF292121D}" destId="{CC87671C-5C18-44F2-AE46-1A9D8E37B888}" srcOrd="4" destOrd="0" presId="urn:microsoft.com/office/officeart/2005/8/layout/hProcess3"/>
    <dgm:cxn modelId="{A41180E2-E99B-4611-A959-679626196B7A}" type="presParOf" srcId="{B28321D5-8D82-449A-B76E-B0EDF292121D}" destId="{89D8AACA-931F-4393-9CF4-FBE5483E63D4}" srcOrd="5" destOrd="0" presId="urn:microsoft.com/office/officeart/2005/8/layout/hProcess3"/>
    <dgm:cxn modelId="{89FC7EE8-17EA-4DB5-8956-FDC0CA89A07B}" type="presParOf" srcId="{89D8AACA-931F-4393-9CF4-FBE5483E63D4}" destId="{F9981DAD-1C23-42FA-A31E-55CC498E1D3F}" srcOrd="0" destOrd="0" presId="urn:microsoft.com/office/officeart/2005/8/layout/hProcess3"/>
    <dgm:cxn modelId="{68C66A91-A6CC-4C46-95D2-CFD3EFBD8659}" type="presParOf" srcId="{89D8AACA-931F-4393-9CF4-FBE5483E63D4}" destId="{D37DE764-F1F4-4A76-8043-4B709BF3299F}" srcOrd="1" destOrd="0" presId="urn:microsoft.com/office/officeart/2005/8/layout/hProcess3"/>
    <dgm:cxn modelId="{EB6AE8B5-55F7-4D83-872F-C01B56E3B473}" type="presParOf" srcId="{89D8AACA-931F-4393-9CF4-FBE5483E63D4}" destId="{99A88C4D-4046-4004-817F-0DC1E564884E}" srcOrd="2" destOrd="0" presId="urn:microsoft.com/office/officeart/2005/8/layout/hProcess3"/>
    <dgm:cxn modelId="{83A24127-A1EF-41D6-9C71-37616F52FC11}" type="presParOf" srcId="{89D8AACA-931F-4393-9CF4-FBE5483E63D4}" destId="{A485DE5F-488C-423F-8DE9-874BC7FC0D97}" srcOrd="3" destOrd="0" presId="urn:microsoft.com/office/officeart/2005/8/layout/hProcess3"/>
    <dgm:cxn modelId="{70AC03A2-6417-43D5-83F2-E3CB68F37DAF}" type="presParOf" srcId="{B28321D5-8D82-449A-B76E-B0EDF292121D}" destId="{00B29DD2-062F-4E56-8691-3A15A147B72E}" srcOrd="6" destOrd="0" presId="urn:microsoft.com/office/officeart/2005/8/layout/hProcess3"/>
    <dgm:cxn modelId="{8D29809E-3B83-4E92-8295-361E8439451F}" type="presParOf" srcId="{B28321D5-8D82-449A-B76E-B0EDF292121D}" destId="{52CB97D9-F67F-4B1A-9521-F1DA5F8146AF}" srcOrd="7" destOrd="0" presId="urn:microsoft.com/office/officeart/2005/8/layout/hProcess3"/>
    <dgm:cxn modelId="{9B6B1630-83E5-4E46-A9CF-CF79A9980E5B}" type="presParOf" srcId="{B28321D5-8D82-449A-B76E-B0EDF292121D}" destId="{719143AD-59F6-4EDB-840A-E70DC618278B}" srcOrd="8" destOrd="0" presId="urn:microsoft.com/office/officeart/2005/8/layout/hProcess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21EAF14-0D79-4CCF-8777-867EF5465ECF}" type="doc">
      <dgm:prSet loTypeId="urn:microsoft.com/office/officeart/2005/8/layout/StepDownProcess" loCatId="process" qsTypeId="urn:microsoft.com/office/officeart/2005/8/quickstyle/3d5" qsCatId="3D" csTypeId="urn:microsoft.com/office/officeart/2005/8/colors/colorful3" csCatId="colorful" phldr="1"/>
      <dgm:spPr/>
      <dgm:t>
        <a:bodyPr/>
        <a:lstStyle/>
        <a:p>
          <a:endParaRPr lang="es-MX"/>
        </a:p>
      </dgm:t>
    </dgm:pt>
    <dgm:pt modelId="{EDC92053-DF90-4D54-9871-108D572FC0A9}">
      <dgm:prSet phldrT="[Texto]" custT="1"/>
      <dgm:spPr/>
      <dgm:t>
        <a:bodyPr/>
        <a:lstStyle/>
        <a:p>
          <a:pPr algn="just"/>
          <a:r>
            <a:rPr lang="es-MX" sz="1400" b="1" i="0"/>
            <a:t> S</a:t>
          </a:r>
          <a:r>
            <a:rPr lang="es-MX" sz="1400" b="1" i="0">
              <a:latin typeface="Arial" panose="020B0604020202020204" pitchFamily="34" charset="0"/>
              <a:cs typeface="Arial" panose="020B0604020202020204" pitchFamily="34" charset="0"/>
            </a:rPr>
            <a:t>e realiza la medición de la producción obtenida en el periodo</a:t>
          </a:r>
          <a:endParaRPr lang="es-MX" sz="1400" b="1" dirty="0">
            <a:latin typeface="Arial" panose="020B0604020202020204" pitchFamily="34" charset="0"/>
            <a:cs typeface="Arial" panose="020B0604020202020204" pitchFamily="34" charset="0"/>
          </a:endParaRPr>
        </a:p>
      </dgm:t>
    </dgm:pt>
    <dgm:pt modelId="{4CF1A352-DF58-4496-8B1A-194DB1C8EE7F}" type="parTrans" cxnId="{E71AE1E9-9D4A-40DC-BD4C-DB2D6A23B68B}">
      <dgm:prSet/>
      <dgm:spPr/>
      <dgm:t>
        <a:bodyPr/>
        <a:lstStyle/>
        <a:p>
          <a:endParaRPr lang="es-MX" sz="1200" b="1">
            <a:solidFill>
              <a:schemeClr val="tx1"/>
            </a:solidFill>
          </a:endParaRPr>
        </a:p>
      </dgm:t>
    </dgm:pt>
    <dgm:pt modelId="{193DB231-81D9-4B36-8170-5CED63748C5C}" type="sibTrans" cxnId="{E71AE1E9-9D4A-40DC-BD4C-DB2D6A23B68B}">
      <dgm:prSet/>
      <dgm:spPr/>
      <dgm:t>
        <a:bodyPr/>
        <a:lstStyle/>
        <a:p>
          <a:endParaRPr lang="es-MX" sz="1200" b="1">
            <a:solidFill>
              <a:schemeClr val="tx1"/>
            </a:solidFill>
          </a:endParaRPr>
        </a:p>
      </dgm:t>
    </dgm:pt>
    <dgm:pt modelId="{00686560-0892-4493-BB25-0766A0D9F0A0}">
      <dgm:prSet phldrT="[Texto]" custT="1"/>
      <dgm:spPr/>
      <dgm:t>
        <a:bodyPr/>
        <a:lstStyle/>
        <a:p>
          <a:r>
            <a:rPr lang="es-MX" sz="1050" b="1">
              <a:latin typeface="Arial" panose="020B0604020202020204" pitchFamily="34" charset="0"/>
              <a:cs typeface="Arial" panose="020B0604020202020204" pitchFamily="34" charset="0"/>
            </a:rPr>
            <a:t>Primero </a:t>
          </a:r>
          <a:endParaRPr lang="es-MX" sz="1050" b="1" dirty="0">
            <a:latin typeface="Arial" panose="020B0604020202020204" pitchFamily="34" charset="0"/>
            <a:cs typeface="Arial" panose="020B0604020202020204" pitchFamily="34" charset="0"/>
          </a:endParaRPr>
        </a:p>
      </dgm:t>
    </dgm:pt>
    <dgm:pt modelId="{F50C092E-39B3-4819-B32C-044FBD93C6C1}" type="parTrans" cxnId="{AC44BC99-6BB4-4F32-BF9C-F1D5C4207DB0}">
      <dgm:prSet/>
      <dgm:spPr/>
      <dgm:t>
        <a:bodyPr/>
        <a:lstStyle/>
        <a:p>
          <a:endParaRPr lang="es-MX" sz="1200" b="1">
            <a:solidFill>
              <a:schemeClr val="tx1"/>
            </a:solidFill>
          </a:endParaRPr>
        </a:p>
      </dgm:t>
    </dgm:pt>
    <dgm:pt modelId="{6C95A3C3-5DF1-49CA-953E-FF1BE1F81849}" type="sibTrans" cxnId="{AC44BC99-6BB4-4F32-BF9C-F1D5C4207DB0}">
      <dgm:prSet/>
      <dgm:spPr/>
      <dgm:t>
        <a:bodyPr/>
        <a:lstStyle/>
        <a:p>
          <a:endParaRPr lang="es-MX" sz="1200" b="1">
            <a:solidFill>
              <a:schemeClr val="tx1"/>
            </a:solidFill>
          </a:endParaRPr>
        </a:p>
      </dgm:t>
    </dgm:pt>
    <dgm:pt modelId="{4039A66F-BF0A-4AD9-AD4F-F17281FEE703}">
      <dgm:prSet phldrT="[Texto]" custT="1"/>
      <dgm:spPr/>
      <dgm:t>
        <a:bodyPr/>
        <a:lstStyle/>
        <a:p>
          <a:pPr algn="just"/>
          <a:r>
            <a:rPr lang="es-MX" sz="1400" b="1" i="0" dirty="0">
              <a:latin typeface="Arial" panose="020B0604020202020204" pitchFamily="34" charset="0"/>
              <a:cs typeface="Arial" panose="020B0604020202020204" pitchFamily="34" charset="0"/>
            </a:rPr>
            <a:t>Se miden los costos incurridos en el periodo</a:t>
          </a:r>
          <a:endParaRPr lang="es-MX" sz="1400" b="1" dirty="0">
            <a:latin typeface="Arial" panose="020B0604020202020204" pitchFamily="34" charset="0"/>
            <a:cs typeface="Arial" panose="020B0604020202020204" pitchFamily="34" charset="0"/>
          </a:endParaRPr>
        </a:p>
      </dgm:t>
    </dgm:pt>
    <dgm:pt modelId="{94CCE956-8A88-41A6-9DD6-6D15B354DA05}" type="parTrans" cxnId="{CC16E112-3920-416F-BE4A-749C227D6BAD}">
      <dgm:prSet/>
      <dgm:spPr/>
      <dgm:t>
        <a:bodyPr/>
        <a:lstStyle/>
        <a:p>
          <a:endParaRPr lang="es-MX" sz="1200" b="1">
            <a:solidFill>
              <a:schemeClr val="tx1"/>
            </a:solidFill>
          </a:endParaRPr>
        </a:p>
      </dgm:t>
    </dgm:pt>
    <dgm:pt modelId="{8C867C17-D0C2-4BBB-89BA-D817CDC6F4DC}" type="sibTrans" cxnId="{CC16E112-3920-416F-BE4A-749C227D6BAD}">
      <dgm:prSet/>
      <dgm:spPr/>
      <dgm:t>
        <a:bodyPr/>
        <a:lstStyle/>
        <a:p>
          <a:endParaRPr lang="es-MX" sz="1200" b="1">
            <a:solidFill>
              <a:schemeClr val="tx1"/>
            </a:solidFill>
          </a:endParaRPr>
        </a:p>
      </dgm:t>
    </dgm:pt>
    <dgm:pt modelId="{57FF3FF5-49F6-4640-8903-2855151411FB}">
      <dgm:prSet phldrT="[Texto]" custT="1"/>
      <dgm:spPr/>
      <dgm:t>
        <a:bodyPr/>
        <a:lstStyle/>
        <a:p>
          <a:r>
            <a:rPr lang="es-MX" sz="1050" b="1">
              <a:latin typeface="Arial" panose="020B0604020202020204" pitchFamily="34" charset="0"/>
              <a:cs typeface="Arial" panose="020B0604020202020204" pitchFamily="34" charset="0"/>
            </a:rPr>
            <a:t>Segundo </a:t>
          </a:r>
          <a:endParaRPr lang="es-MX" sz="1050" b="1" dirty="0">
            <a:latin typeface="Arial" panose="020B0604020202020204" pitchFamily="34" charset="0"/>
            <a:cs typeface="Arial" panose="020B0604020202020204" pitchFamily="34" charset="0"/>
          </a:endParaRPr>
        </a:p>
      </dgm:t>
    </dgm:pt>
    <dgm:pt modelId="{D8D3878E-4894-4E25-BEF1-8F2E514769F3}" type="parTrans" cxnId="{38B02B85-030C-43C3-BF61-BFD022360879}">
      <dgm:prSet/>
      <dgm:spPr/>
      <dgm:t>
        <a:bodyPr/>
        <a:lstStyle/>
        <a:p>
          <a:endParaRPr lang="es-MX" sz="1200" b="1">
            <a:solidFill>
              <a:schemeClr val="tx1"/>
            </a:solidFill>
          </a:endParaRPr>
        </a:p>
      </dgm:t>
    </dgm:pt>
    <dgm:pt modelId="{A4BB5136-3736-4290-8820-7FBD08B367B9}" type="sibTrans" cxnId="{38B02B85-030C-43C3-BF61-BFD022360879}">
      <dgm:prSet/>
      <dgm:spPr/>
      <dgm:t>
        <a:bodyPr/>
        <a:lstStyle/>
        <a:p>
          <a:endParaRPr lang="es-MX" sz="1200" b="1">
            <a:solidFill>
              <a:schemeClr val="tx1"/>
            </a:solidFill>
          </a:endParaRPr>
        </a:p>
      </dgm:t>
    </dgm:pt>
    <dgm:pt modelId="{0402C264-DFF1-4732-8D17-57A0FE5E5881}">
      <dgm:prSet phldrT="[Texto]" custT="1"/>
      <dgm:spPr/>
      <dgm:t>
        <a:bodyPr/>
        <a:lstStyle/>
        <a:p>
          <a:pPr algn="just"/>
          <a:r>
            <a:rPr lang="es-MX" sz="1050" b="1" i="0">
              <a:latin typeface="Arial" panose="020B0604020202020204" pitchFamily="34" charset="0"/>
              <a:cs typeface="Arial" panose="020B0604020202020204" pitchFamily="34" charset="0"/>
            </a:rPr>
            <a:t> E</a:t>
          </a:r>
          <a:r>
            <a:rPr lang="es-MX" sz="1400" b="1" i="0">
              <a:latin typeface="Arial" panose="020B0604020202020204" pitchFamily="34" charset="0"/>
              <a:cs typeface="Arial" panose="020B0604020202020204" pitchFamily="34" charset="0"/>
            </a:rPr>
            <a:t>l costo promedio total repartido a lo largo de toda la producción</a:t>
          </a:r>
          <a:endParaRPr lang="es-MX" sz="1400" b="1" dirty="0">
            <a:latin typeface="Arial" panose="020B0604020202020204" pitchFamily="34" charset="0"/>
            <a:cs typeface="Arial" panose="020B0604020202020204" pitchFamily="34" charset="0"/>
          </a:endParaRPr>
        </a:p>
      </dgm:t>
    </dgm:pt>
    <dgm:pt modelId="{75DAFFA7-F700-4E25-88D7-4EF5183CB2CB}" type="parTrans" cxnId="{92D1B6C7-BC42-48D1-8562-F64C5D8F35F2}">
      <dgm:prSet/>
      <dgm:spPr/>
      <dgm:t>
        <a:bodyPr/>
        <a:lstStyle/>
        <a:p>
          <a:endParaRPr lang="es-MX" sz="1200" b="1">
            <a:solidFill>
              <a:schemeClr val="tx1"/>
            </a:solidFill>
          </a:endParaRPr>
        </a:p>
      </dgm:t>
    </dgm:pt>
    <dgm:pt modelId="{1268C7A4-1877-4698-804E-CE9581D91A6C}" type="sibTrans" cxnId="{92D1B6C7-BC42-48D1-8562-F64C5D8F35F2}">
      <dgm:prSet/>
      <dgm:spPr/>
      <dgm:t>
        <a:bodyPr/>
        <a:lstStyle/>
        <a:p>
          <a:endParaRPr lang="es-MX" sz="1200" b="1">
            <a:solidFill>
              <a:schemeClr val="tx1"/>
            </a:solidFill>
          </a:endParaRPr>
        </a:p>
      </dgm:t>
    </dgm:pt>
    <dgm:pt modelId="{87FF062F-8EA3-4F3E-A966-F9BA0593337F}">
      <dgm:prSet phldrT="[Texto]" custT="1"/>
      <dgm:spPr/>
      <dgm:t>
        <a:bodyPr/>
        <a:lstStyle/>
        <a:p>
          <a:r>
            <a:rPr lang="es-MX" sz="1050" b="1">
              <a:latin typeface="Arial" panose="020B0604020202020204" pitchFamily="34" charset="0"/>
              <a:cs typeface="Arial" panose="020B0604020202020204" pitchFamily="34" charset="0"/>
            </a:rPr>
            <a:t>Tercero</a:t>
          </a:r>
          <a:endParaRPr lang="es-MX" sz="1050" b="1" dirty="0">
            <a:latin typeface="Arial" panose="020B0604020202020204" pitchFamily="34" charset="0"/>
            <a:cs typeface="Arial" panose="020B0604020202020204" pitchFamily="34" charset="0"/>
          </a:endParaRPr>
        </a:p>
      </dgm:t>
    </dgm:pt>
    <dgm:pt modelId="{FF32787F-0ABE-4C93-8AED-C9E6450DEC7F}" type="parTrans" cxnId="{73D4E03C-733D-4F20-9D71-D95A6238EAC7}">
      <dgm:prSet/>
      <dgm:spPr/>
      <dgm:t>
        <a:bodyPr/>
        <a:lstStyle/>
        <a:p>
          <a:endParaRPr lang="es-MX" sz="1200" b="1">
            <a:solidFill>
              <a:schemeClr val="tx1"/>
            </a:solidFill>
          </a:endParaRPr>
        </a:p>
      </dgm:t>
    </dgm:pt>
    <dgm:pt modelId="{0D176621-560D-409F-8E80-A1A359872562}" type="sibTrans" cxnId="{73D4E03C-733D-4F20-9D71-D95A6238EAC7}">
      <dgm:prSet/>
      <dgm:spPr/>
      <dgm:t>
        <a:bodyPr/>
        <a:lstStyle/>
        <a:p>
          <a:endParaRPr lang="es-MX" sz="1200" b="1">
            <a:solidFill>
              <a:schemeClr val="tx1"/>
            </a:solidFill>
          </a:endParaRPr>
        </a:p>
      </dgm:t>
    </dgm:pt>
    <dgm:pt modelId="{C28B44E2-5AEF-4B80-9631-9D2C5214FB7C}" type="pres">
      <dgm:prSet presAssocID="{021EAF14-0D79-4CCF-8777-867EF5465ECF}" presName="rootnode" presStyleCnt="0">
        <dgm:presLayoutVars>
          <dgm:chMax/>
          <dgm:chPref/>
          <dgm:dir/>
          <dgm:animLvl val="lvl"/>
        </dgm:presLayoutVars>
      </dgm:prSet>
      <dgm:spPr/>
    </dgm:pt>
    <dgm:pt modelId="{4B682F02-C39D-4659-8021-E4F31CA87EF2}" type="pres">
      <dgm:prSet presAssocID="{EDC92053-DF90-4D54-9871-108D572FC0A9}" presName="composite" presStyleCnt="0"/>
      <dgm:spPr/>
    </dgm:pt>
    <dgm:pt modelId="{91E42004-C877-4E77-97C2-EFC5302EF64D}" type="pres">
      <dgm:prSet presAssocID="{EDC92053-DF90-4D54-9871-108D572FC0A9}" presName="bentUpArrow1" presStyleLbl="alignImgPlace1" presStyleIdx="0" presStyleCnt="2"/>
      <dgm:spPr/>
    </dgm:pt>
    <dgm:pt modelId="{91153BAE-813B-44B0-B10F-764CE4CA8E97}" type="pres">
      <dgm:prSet presAssocID="{EDC92053-DF90-4D54-9871-108D572FC0A9}" presName="ParentText" presStyleLbl="node1" presStyleIdx="0" presStyleCnt="3" custLinFactNeighborX="-570" custLinFactNeighborY="815">
        <dgm:presLayoutVars>
          <dgm:chMax val="1"/>
          <dgm:chPref val="1"/>
          <dgm:bulletEnabled val="1"/>
        </dgm:presLayoutVars>
      </dgm:prSet>
      <dgm:spPr/>
    </dgm:pt>
    <dgm:pt modelId="{3F7ACB55-2250-4502-A888-5A2940E05401}" type="pres">
      <dgm:prSet presAssocID="{EDC92053-DF90-4D54-9871-108D572FC0A9}" presName="ChildText" presStyleLbl="revTx" presStyleIdx="0" presStyleCnt="3">
        <dgm:presLayoutVars>
          <dgm:chMax val="0"/>
          <dgm:chPref val="0"/>
          <dgm:bulletEnabled val="1"/>
        </dgm:presLayoutVars>
      </dgm:prSet>
      <dgm:spPr/>
    </dgm:pt>
    <dgm:pt modelId="{2E7AD0CA-1AD3-4C2F-9C12-A6C6BBC2BF34}" type="pres">
      <dgm:prSet presAssocID="{193DB231-81D9-4B36-8170-5CED63748C5C}" presName="sibTrans" presStyleCnt="0"/>
      <dgm:spPr/>
    </dgm:pt>
    <dgm:pt modelId="{BAAE1C7A-271B-4CAF-8CED-08024268F477}" type="pres">
      <dgm:prSet presAssocID="{4039A66F-BF0A-4AD9-AD4F-F17281FEE703}" presName="composite" presStyleCnt="0"/>
      <dgm:spPr/>
    </dgm:pt>
    <dgm:pt modelId="{5DD32F29-E197-4CEF-8095-1C874046A5EE}" type="pres">
      <dgm:prSet presAssocID="{4039A66F-BF0A-4AD9-AD4F-F17281FEE703}" presName="bentUpArrow1" presStyleLbl="alignImgPlace1" presStyleIdx="1" presStyleCnt="2"/>
      <dgm:spPr/>
    </dgm:pt>
    <dgm:pt modelId="{C2EDCF88-EDA1-4DA3-95B7-D3B61BF9CC84}" type="pres">
      <dgm:prSet presAssocID="{4039A66F-BF0A-4AD9-AD4F-F17281FEE703}" presName="ParentText" presStyleLbl="node1" presStyleIdx="1" presStyleCnt="3">
        <dgm:presLayoutVars>
          <dgm:chMax val="1"/>
          <dgm:chPref val="1"/>
          <dgm:bulletEnabled val="1"/>
        </dgm:presLayoutVars>
      </dgm:prSet>
      <dgm:spPr/>
    </dgm:pt>
    <dgm:pt modelId="{FE76EC2C-9F69-4CEB-8332-A9FFB268DF23}" type="pres">
      <dgm:prSet presAssocID="{4039A66F-BF0A-4AD9-AD4F-F17281FEE703}" presName="ChildText" presStyleLbl="revTx" presStyleIdx="1" presStyleCnt="3">
        <dgm:presLayoutVars>
          <dgm:chMax val="0"/>
          <dgm:chPref val="0"/>
          <dgm:bulletEnabled val="1"/>
        </dgm:presLayoutVars>
      </dgm:prSet>
      <dgm:spPr/>
    </dgm:pt>
    <dgm:pt modelId="{8B215702-53AB-44CA-A26D-4B0B595C90FE}" type="pres">
      <dgm:prSet presAssocID="{8C867C17-D0C2-4BBB-89BA-D817CDC6F4DC}" presName="sibTrans" presStyleCnt="0"/>
      <dgm:spPr/>
    </dgm:pt>
    <dgm:pt modelId="{201E2C56-53B0-431B-9643-EDEA27565628}" type="pres">
      <dgm:prSet presAssocID="{0402C264-DFF1-4732-8D17-57A0FE5E5881}" presName="composite" presStyleCnt="0"/>
      <dgm:spPr/>
    </dgm:pt>
    <dgm:pt modelId="{D2F2FCAE-2767-4FA6-916B-D16CEC9C1AFC}" type="pres">
      <dgm:prSet presAssocID="{0402C264-DFF1-4732-8D17-57A0FE5E5881}" presName="ParentText" presStyleLbl="node1" presStyleIdx="2" presStyleCnt="3">
        <dgm:presLayoutVars>
          <dgm:chMax val="1"/>
          <dgm:chPref val="1"/>
          <dgm:bulletEnabled val="1"/>
        </dgm:presLayoutVars>
      </dgm:prSet>
      <dgm:spPr/>
    </dgm:pt>
    <dgm:pt modelId="{B26F7B99-AE36-4CCE-ABB9-0D4F476F67DE}" type="pres">
      <dgm:prSet presAssocID="{0402C264-DFF1-4732-8D17-57A0FE5E5881}" presName="FinalChildText" presStyleLbl="revTx" presStyleIdx="2" presStyleCnt="3">
        <dgm:presLayoutVars>
          <dgm:chMax val="0"/>
          <dgm:chPref val="0"/>
          <dgm:bulletEnabled val="1"/>
        </dgm:presLayoutVars>
      </dgm:prSet>
      <dgm:spPr/>
    </dgm:pt>
  </dgm:ptLst>
  <dgm:cxnLst>
    <dgm:cxn modelId="{CC16E112-3920-416F-BE4A-749C227D6BAD}" srcId="{021EAF14-0D79-4CCF-8777-867EF5465ECF}" destId="{4039A66F-BF0A-4AD9-AD4F-F17281FEE703}" srcOrd="1" destOrd="0" parTransId="{94CCE956-8A88-41A6-9DD6-6D15B354DA05}" sibTransId="{8C867C17-D0C2-4BBB-89BA-D817CDC6F4DC}"/>
    <dgm:cxn modelId="{33110E3C-6A8D-49ED-889C-AD988CE795B2}" type="presOf" srcId="{87FF062F-8EA3-4F3E-A966-F9BA0593337F}" destId="{B26F7B99-AE36-4CCE-ABB9-0D4F476F67DE}" srcOrd="0" destOrd="0" presId="urn:microsoft.com/office/officeart/2005/8/layout/StepDownProcess"/>
    <dgm:cxn modelId="{73D4E03C-733D-4F20-9D71-D95A6238EAC7}" srcId="{0402C264-DFF1-4732-8D17-57A0FE5E5881}" destId="{87FF062F-8EA3-4F3E-A966-F9BA0593337F}" srcOrd="0" destOrd="0" parTransId="{FF32787F-0ABE-4C93-8AED-C9E6450DEC7F}" sibTransId="{0D176621-560D-409F-8E80-A1A359872562}"/>
    <dgm:cxn modelId="{938CEE64-25BB-42DC-9918-44BC706C9F8B}" type="presOf" srcId="{4039A66F-BF0A-4AD9-AD4F-F17281FEE703}" destId="{C2EDCF88-EDA1-4DA3-95B7-D3B61BF9CC84}" srcOrd="0" destOrd="0" presId="urn:microsoft.com/office/officeart/2005/8/layout/StepDownProcess"/>
    <dgm:cxn modelId="{1AFC597B-4519-4699-B03D-5FFB0A590268}" type="presOf" srcId="{021EAF14-0D79-4CCF-8777-867EF5465ECF}" destId="{C28B44E2-5AEF-4B80-9631-9D2C5214FB7C}" srcOrd="0" destOrd="0" presId="urn:microsoft.com/office/officeart/2005/8/layout/StepDownProcess"/>
    <dgm:cxn modelId="{E6EF4A83-F132-4AB2-BE36-C527B0DE3A3C}" type="presOf" srcId="{EDC92053-DF90-4D54-9871-108D572FC0A9}" destId="{91153BAE-813B-44B0-B10F-764CE4CA8E97}" srcOrd="0" destOrd="0" presId="urn:microsoft.com/office/officeart/2005/8/layout/StepDownProcess"/>
    <dgm:cxn modelId="{38B02B85-030C-43C3-BF61-BFD022360879}" srcId="{4039A66F-BF0A-4AD9-AD4F-F17281FEE703}" destId="{57FF3FF5-49F6-4640-8903-2855151411FB}" srcOrd="0" destOrd="0" parTransId="{D8D3878E-4894-4E25-BEF1-8F2E514769F3}" sibTransId="{A4BB5136-3736-4290-8820-7FBD08B367B9}"/>
    <dgm:cxn modelId="{FF3AFD91-31CF-408F-8C20-A4799992FCFA}" type="presOf" srcId="{57FF3FF5-49F6-4640-8903-2855151411FB}" destId="{FE76EC2C-9F69-4CEB-8332-A9FFB268DF23}" srcOrd="0" destOrd="0" presId="urn:microsoft.com/office/officeart/2005/8/layout/StepDownProcess"/>
    <dgm:cxn modelId="{AC44BC99-6BB4-4F32-BF9C-F1D5C4207DB0}" srcId="{EDC92053-DF90-4D54-9871-108D572FC0A9}" destId="{00686560-0892-4493-BB25-0766A0D9F0A0}" srcOrd="0" destOrd="0" parTransId="{F50C092E-39B3-4819-B32C-044FBD93C6C1}" sibTransId="{6C95A3C3-5DF1-49CA-953E-FF1BE1F81849}"/>
    <dgm:cxn modelId="{029C28C0-1973-4344-8BEB-B9F24DE700C8}" type="presOf" srcId="{0402C264-DFF1-4732-8D17-57A0FE5E5881}" destId="{D2F2FCAE-2767-4FA6-916B-D16CEC9C1AFC}" srcOrd="0" destOrd="0" presId="urn:microsoft.com/office/officeart/2005/8/layout/StepDownProcess"/>
    <dgm:cxn modelId="{92D1B6C7-BC42-48D1-8562-F64C5D8F35F2}" srcId="{021EAF14-0D79-4CCF-8777-867EF5465ECF}" destId="{0402C264-DFF1-4732-8D17-57A0FE5E5881}" srcOrd="2" destOrd="0" parTransId="{75DAFFA7-F700-4E25-88D7-4EF5183CB2CB}" sibTransId="{1268C7A4-1877-4698-804E-CE9581D91A6C}"/>
    <dgm:cxn modelId="{F38793E9-4100-48A0-B243-7B20BF504494}" type="presOf" srcId="{00686560-0892-4493-BB25-0766A0D9F0A0}" destId="{3F7ACB55-2250-4502-A888-5A2940E05401}" srcOrd="0" destOrd="0" presId="urn:microsoft.com/office/officeart/2005/8/layout/StepDownProcess"/>
    <dgm:cxn modelId="{E71AE1E9-9D4A-40DC-BD4C-DB2D6A23B68B}" srcId="{021EAF14-0D79-4CCF-8777-867EF5465ECF}" destId="{EDC92053-DF90-4D54-9871-108D572FC0A9}" srcOrd="0" destOrd="0" parTransId="{4CF1A352-DF58-4496-8B1A-194DB1C8EE7F}" sibTransId="{193DB231-81D9-4B36-8170-5CED63748C5C}"/>
    <dgm:cxn modelId="{32864E71-2F0E-43E0-90B0-0DCCD0992BCA}" type="presParOf" srcId="{C28B44E2-5AEF-4B80-9631-9D2C5214FB7C}" destId="{4B682F02-C39D-4659-8021-E4F31CA87EF2}" srcOrd="0" destOrd="0" presId="urn:microsoft.com/office/officeart/2005/8/layout/StepDownProcess"/>
    <dgm:cxn modelId="{41BC85F3-4E9C-41CF-9402-DD15C8B7110A}" type="presParOf" srcId="{4B682F02-C39D-4659-8021-E4F31CA87EF2}" destId="{91E42004-C877-4E77-97C2-EFC5302EF64D}" srcOrd="0" destOrd="0" presId="urn:microsoft.com/office/officeart/2005/8/layout/StepDownProcess"/>
    <dgm:cxn modelId="{8BC50EF1-0BB4-4FED-B708-1CD39E7CCAA0}" type="presParOf" srcId="{4B682F02-C39D-4659-8021-E4F31CA87EF2}" destId="{91153BAE-813B-44B0-B10F-764CE4CA8E97}" srcOrd="1" destOrd="0" presId="urn:microsoft.com/office/officeart/2005/8/layout/StepDownProcess"/>
    <dgm:cxn modelId="{83C05704-F9DA-4678-82C9-E04719D80AD2}" type="presParOf" srcId="{4B682F02-C39D-4659-8021-E4F31CA87EF2}" destId="{3F7ACB55-2250-4502-A888-5A2940E05401}" srcOrd="2" destOrd="0" presId="urn:microsoft.com/office/officeart/2005/8/layout/StepDownProcess"/>
    <dgm:cxn modelId="{53D36B2F-697D-44CA-BAFD-7FBB972661DC}" type="presParOf" srcId="{C28B44E2-5AEF-4B80-9631-9D2C5214FB7C}" destId="{2E7AD0CA-1AD3-4C2F-9C12-A6C6BBC2BF34}" srcOrd="1" destOrd="0" presId="urn:microsoft.com/office/officeart/2005/8/layout/StepDownProcess"/>
    <dgm:cxn modelId="{C64568FD-CED5-4B95-AEC6-3C6176937140}" type="presParOf" srcId="{C28B44E2-5AEF-4B80-9631-9D2C5214FB7C}" destId="{BAAE1C7A-271B-4CAF-8CED-08024268F477}" srcOrd="2" destOrd="0" presId="urn:microsoft.com/office/officeart/2005/8/layout/StepDownProcess"/>
    <dgm:cxn modelId="{B5B6C307-15B2-4241-AE67-DE585A5F5709}" type="presParOf" srcId="{BAAE1C7A-271B-4CAF-8CED-08024268F477}" destId="{5DD32F29-E197-4CEF-8095-1C874046A5EE}" srcOrd="0" destOrd="0" presId="urn:microsoft.com/office/officeart/2005/8/layout/StepDownProcess"/>
    <dgm:cxn modelId="{82ADC7AB-CE3E-42A1-A196-B296CCA57B40}" type="presParOf" srcId="{BAAE1C7A-271B-4CAF-8CED-08024268F477}" destId="{C2EDCF88-EDA1-4DA3-95B7-D3B61BF9CC84}" srcOrd="1" destOrd="0" presId="urn:microsoft.com/office/officeart/2005/8/layout/StepDownProcess"/>
    <dgm:cxn modelId="{3427F7E9-5FC1-485E-9A50-7EAD918E9CF1}" type="presParOf" srcId="{BAAE1C7A-271B-4CAF-8CED-08024268F477}" destId="{FE76EC2C-9F69-4CEB-8332-A9FFB268DF23}" srcOrd="2" destOrd="0" presId="urn:microsoft.com/office/officeart/2005/8/layout/StepDownProcess"/>
    <dgm:cxn modelId="{01A5EFE9-191B-414A-8C9D-59F6E56CA591}" type="presParOf" srcId="{C28B44E2-5AEF-4B80-9631-9D2C5214FB7C}" destId="{8B215702-53AB-44CA-A26D-4B0B595C90FE}" srcOrd="3" destOrd="0" presId="urn:microsoft.com/office/officeart/2005/8/layout/StepDownProcess"/>
    <dgm:cxn modelId="{F8159E68-8A00-4C06-A30F-DC50C4581213}" type="presParOf" srcId="{C28B44E2-5AEF-4B80-9631-9D2C5214FB7C}" destId="{201E2C56-53B0-431B-9643-EDEA27565628}" srcOrd="4" destOrd="0" presId="urn:microsoft.com/office/officeart/2005/8/layout/StepDownProcess"/>
    <dgm:cxn modelId="{F7069AB3-DE23-4ABA-B788-65E9560B5ADF}" type="presParOf" srcId="{201E2C56-53B0-431B-9643-EDEA27565628}" destId="{D2F2FCAE-2767-4FA6-916B-D16CEC9C1AFC}" srcOrd="0" destOrd="0" presId="urn:microsoft.com/office/officeart/2005/8/layout/StepDownProcess"/>
    <dgm:cxn modelId="{962AAB6A-37C1-44E6-985F-73DECAD2F12E}" type="presParOf" srcId="{201E2C56-53B0-431B-9643-EDEA27565628}" destId="{B26F7B99-AE36-4CCE-ABB9-0D4F476F67DE}" srcOrd="1"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D88AF21-4333-41BE-9556-5D38416734DA}" type="doc">
      <dgm:prSet loTypeId="urn:microsoft.com/office/officeart/2005/8/layout/StepDownProcess" loCatId="process" qsTypeId="urn:microsoft.com/office/officeart/2005/8/quickstyle/3d7" qsCatId="3D" csTypeId="urn:microsoft.com/office/officeart/2005/8/colors/colorful5" csCatId="colorful" phldr="1"/>
      <dgm:spPr/>
      <dgm:t>
        <a:bodyPr/>
        <a:lstStyle/>
        <a:p>
          <a:endParaRPr lang="es-MX"/>
        </a:p>
      </dgm:t>
    </dgm:pt>
    <dgm:pt modelId="{2050A5BE-EBBF-4D61-9BB6-D95730698EAD}">
      <dgm:prSet phldrT="[Texto]"/>
      <dgm:spPr/>
      <dgm:t>
        <a:bodyPr/>
        <a:lstStyle/>
        <a:p>
          <a:r>
            <a:rPr lang="es-MX" b="0" i="0" dirty="0">
              <a:effectLst/>
              <a:latin typeface="Arial" panose="020B0604020202020204" pitchFamily="34" charset="0"/>
              <a:cs typeface="Arial" panose="020B0604020202020204" pitchFamily="34" charset="0"/>
            </a:rPr>
            <a:t>Cantidades (unidades de entrada y salida).</a:t>
          </a:r>
          <a:endParaRPr lang="es-MX" dirty="0"/>
        </a:p>
      </dgm:t>
    </dgm:pt>
    <dgm:pt modelId="{7345AF4D-BDB7-4DF9-8B71-DCC79814E886}" type="parTrans" cxnId="{3CB2756A-415C-480D-871E-6EEED83FE54E}">
      <dgm:prSet/>
      <dgm:spPr/>
      <dgm:t>
        <a:bodyPr/>
        <a:lstStyle/>
        <a:p>
          <a:endParaRPr lang="es-MX"/>
        </a:p>
      </dgm:t>
    </dgm:pt>
    <dgm:pt modelId="{3263691E-F111-49DA-9E45-E0715A266FD5}" type="sibTrans" cxnId="{3CB2756A-415C-480D-871E-6EEED83FE54E}">
      <dgm:prSet/>
      <dgm:spPr/>
      <dgm:t>
        <a:bodyPr/>
        <a:lstStyle/>
        <a:p>
          <a:endParaRPr lang="es-MX"/>
        </a:p>
      </dgm:t>
    </dgm:pt>
    <dgm:pt modelId="{EAF4500D-5273-4910-A0F2-877E5F36FD61}">
      <dgm:prSet phldrT="[Texto]"/>
      <dgm:spPr/>
      <dgm:t>
        <a:bodyPr/>
        <a:lstStyle/>
        <a:p>
          <a:r>
            <a:rPr lang="es-MX" b="0" i="0" dirty="0">
              <a:effectLst/>
              <a:latin typeface="Arial" panose="020B0604020202020204" pitchFamily="34" charset="0"/>
              <a:cs typeface="Arial" panose="020B0604020202020204" pitchFamily="34" charset="0"/>
            </a:rPr>
            <a:t>Producción equivalente (unidades).</a:t>
          </a:r>
          <a:endParaRPr lang="es-MX" dirty="0"/>
        </a:p>
      </dgm:t>
    </dgm:pt>
    <dgm:pt modelId="{E134DBD4-56D2-4C90-9EA5-B97B8E0EDB0F}" type="parTrans" cxnId="{4D2EDB03-E720-4149-A338-69095C4DD86B}">
      <dgm:prSet/>
      <dgm:spPr/>
      <dgm:t>
        <a:bodyPr/>
        <a:lstStyle/>
        <a:p>
          <a:endParaRPr lang="es-MX"/>
        </a:p>
      </dgm:t>
    </dgm:pt>
    <dgm:pt modelId="{94CB351E-CDCF-4EC4-9F5E-8C3548699530}" type="sibTrans" cxnId="{4D2EDB03-E720-4149-A338-69095C4DD86B}">
      <dgm:prSet/>
      <dgm:spPr/>
      <dgm:t>
        <a:bodyPr/>
        <a:lstStyle/>
        <a:p>
          <a:endParaRPr lang="es-MX"/>
        </a:p>
      </dgm:t>
    </dgm:pt>
    <dgm:pt modelId="{57BD67B2-796C-483D-954C-702856F9164B}">
      <dgm:prSet phldrT="[Texto]"/>
      <dgm:spPr/>
      <dgm:t>
        <a:bodyPr/>
        <a:lstStyle/>
        <a:p>
          <a:r>
            <a:rPr lang="es-MX" b="0" i="0" dirty="0">
              <a:effectLst/>
              <a:latin typeface="Arial" panose="020B0604020202020204" pitchFamily="34" charset="0"/>
              <a:cs typeface="Arial" panose="020B0604020202020204" pitchFamily="34" charset="0"/>
            </a:rPr>
            <a:t>Costos contabilizados (costos de producción).</a:t>
          </a:r>
          <a:endParaRPr lang="es-MX" dirty="0"/>
        </a:p>
      </dgm:t>
    </dgm:pt>
    <dgm:pt modelId="{283E96E0-C892-4D1C-BE9F-F2724CC03087}" type="parTrans" cxnId="{0F2D4BDA-ACD6-454B-8BB9-CFEF1B0CC026}">
      <dgm:prSet/>
      <dgm:spPr/>
      <dgm:t>
        <a:bodyPr/>
        <a:lstStyle/>
        <a:p>
          <a:endParaRPr lang="es-MX"/>
        </a:p>
      </dgm:t>
    </dgm:pt>
    <dgm:pt modelId="{58F6A5CA-F78C-4C9F-83D0-74D54BC6D34C}" type="sibTrans" cxnId="{0F2D4BDA-ACD6-454B-8BB9-CFEF1B0CC026}">
      <dgm:prSet/>
      <dgm:spPr/>
      <dgm:t>
        <a:bodyPr/>
        <a:lstStyle/>
        <a:p>
          <a:endParaRPr lang="es-MX"/>
        </a:p>
      </dgm:t>
    </dgm:pt>
    <dgm:pt modelId="{8ED09AF3-9BEF-42A0-BDF4-3B390E9F4DE6}">
      <dgm:prSet/>
      <dgm:spPr/>
      <dgm:t>
        <a:bodyPr/>
        <a:lstStyle/>
        <a:p>
          <a:r>
            <a:rPr lang="es-MX" b="0" i="0" dirty="0">
              <a:effectLst/>
              <a:latin typeface="Arial" panose="020B0604020202020204" pitchFamily="34" charset="0"/>
              <a:cs typeface="Arial" panose="020B0604020202020204" pitchFamily="34" charset="0"/>
            </a:rPr>
            <a:t>Costos por contabilizar (costo de entrada).</a:t>
          </a:r>
        </a:p>
      </dgm:t>
    </dgm:pt>
    <dgm:pt modelId="{6B5CA87E-573E-4E82-957F-1EFAAE78B62E}" type="parTrans" cxnId="{D5A74E2E-E210-441C-BEDE-218DEA6EF632}">
      <dgm:prSet/>
      <dgm:spPr/>
      <dgm:t>
        <a:bodyPr/>
        <a:lstStyle/>
        <a:p>
          <a:endParaRPr lang="es-MX"/>
        </a:p>
      </dgm:t>
    </dgm:pt>
    <dgm:pt modelId="{82CCA706-A62C-4D4E-BD22-79E131F089EA}" type="sibTrans" cxnId="{D5A74E2E-E210-441C-BEDE-218DEA6EF632}">
      <dgm:prSet/>
      <dgm:spPr/>
      <dgm:t>
        <a:bodyPr/>
        <a:lstStyle/>
        <a:p>
          <a:endParaRPr lang="es-MX"/>
        </a:p>
      </dgm:t>
    </dgm:pt>
    <dgm:pt modelId="{B99CE4BE-8AA5-480B-8720-F59612F03839}" type="pres">
      <dgm:prSet presAssocID="{ED88AF21-4333-41BE-9556-5D38416734DA}" presName="rootnode" presStyleCnt="0">
        <dgm:presLayoutVars>
          <dgm:chMax/>
          <dgm:chPref/>
          <dgm:dir/>
          <dgm:animLvl val="lvl"/>
        </dgm:presLayoutVars>
      </dgm:prSet>
      <dgm:spPr/>
    </dgm:pt>
    <dgm:pt modelId="{DC9D9A50-D6EE-467A-BA92-E6F93B78E723}" type="pres">
      <dgm:prSet presAssocID="{2050A5BE-EBBF-4D61-9BB6-D95730698EAD}" presName="composite" presStyleCnt="0"/>
      <dgm:spPr/>
    </dgm:pt>
    <dgm:pt modelId="{7C7E6AD0-86AC-4695-AD0B-2D39C80724FD}" type="pres">
      <dgm:prSet presAssocID="{2050A5BE-EBBF-4D61-9BB6-D95730698EAD}" presName="bentUpArrow1" presStyleLbl="alignImgPlace1" presStyleIdx="0" presStyleCnt="3"/>
      <dgm:spPr/>
    </dgm:pt>
    <dgm:pt modelId="{143605CC-6CBA-4F9D-8F3D-84C60F24AB1D}" type="pres">
      <dgm:prSet presAssocID="{2050A5BE-EBBF-4D61-9BB6-D95730698EAD}" presName="ParentText" presStyleLbl="node1" presStyleIdx="0" presStyleCnt="4">
        <dgm:presLayoutVars>
          <dgm:chMax val="1"/>
          <dgm:chPref val="1"/>
          <dgm:bulletEnabled val="1"/>
        </dgm:presLayoutVars>
      </dgm:prSet>
      <dgm:spPr/>
    </dgm:pt>
    <dgm:pt modelId="{BDB83129-ED3E-46C1-BD76-F73029AAA9F3}" type="pres">
      <dgm:prSet presAssocID="{2050A5BE-EBBF-4D61-9BB6-D95730698EAD}" presName="ChildText" presStyleLbl="revTx" presStyleIdx="0" presStyleCnt="3">
        <dgm:presLayoutVars>
          <dgm:chMax val="0"/>
          <dgm:chPref val="0"/>
          <dgm:bulletEnabled val="1"/>
        </dgm:presLayoutVars>
      </dgm:prSet>
      <dgm:spPr/>
    </dgm:pt>
    <dgm:pt modelId="{F237B23A-D123-4B97-B755-078C4A9E023C}" type="pres">
      <dgm:prSet presAssocID="{3263691E-F111-49DA-9E45-E0715A266FD5}" presName="sibTrans" presStyleCnt="0"/>
      <dgm:spPr/>
    </dgm:pt>
    <dgm:pt modelId="{F2898EB1-2189-46A1-9CE7-163220307178}" type="pres">
      <dgm:prSet presAssocID="{EAF4500D-5273-4910-A0F2-877E5F36FD61}" presName="composite" presStyleCnt="0"/>
      <dgm:spPr/>
    </dgm:pt>
    <dgm:pt modelId="{7C8916D1-68E5-4CD2-A0E8-2AE58D7A90FB}" type="pres">
      <dgm:prSet presAssocID="{EAF4500D-5273-4910-A0F2-877E5F36FD61}" presName="bentUpArrow1" presStyleLbl="alignImgPlace1" presStyleIdx="1" presStyleCnt="3"/>
      <dgm:spPr/>
    </dgm:pt>
    <dgm:pt modelId="{0BAD724F-E7BE-4B7D-AEB0-AD2451D87636}" type="pres">
      <dgm:prSet presAssocID="{EAF4500D-5273-4910-A0F2-877E5F36FD61}" presName="ParentText" presStyleLbl="node1" presStyleIdx="1" presStyleCnt="4">
        <dgm:presLayoutVars>
          <dgm:chMax val="1"/>
          <dgm:chPref val="1"/>
          <dgm:bulletEnabled val="1"/>
        </dgm:presLayoutVars>
      </dgm:prSet>
      <dgm:spPr/>
    </dgm:pt>
    <dgm:pt modelId="{9E42BEA3-4AE1-490E-AA82-FDADDFF321B7}" type="pres">
      <dgm:prSet presAssocID="{EAF4500D-5273-4910-A0F2-877E5F36FD61}" presName="ChildText" presStyleLbl="revTx" presStyleIdx="1" presStyleCnt="3">
        <dgm:presLayoutVars>
          <dgm:chMax val="0"/>
          <dgm:chPref val="0"/>
          <dgm:bulletEnabled val="1"/>
        </dgm:presLayoutVars>
      </dgm:prSet>
      <dgm:spPr/>
    </dgm:pt>
    <dgm:pt modelId="{8468DC0C-FB5B-43DB-8814-C50C8EDACDCB}" type="pres">
      <dgm:prSet presAssocID="{94CB351E-CDCF-4EC4-9F5E-8C3548699530}" presName="sibTrans" presStyleCnt="0"/>
      <dgm:spPr/>
    </dgm:pt>
    <dgm:pt modelId="{7F49D908-A457-4305-A524-57604F1A3532}" type="pres">
      <dgm:prSet presAssocID="{57BD67B2-796C-483D-954C-702856F9164B}" presName="composite" presStyleCnt="0"/>
      <dgm:spPr/>
    </dgm:pt>
    <dgm:pt modelId="{7CD16B47-B9AD-46F1-839E-EC5D296F9ABE}" type="pres">
      <dgm:prSet presAssocID="{57BD67B2-796C-483D-954C-702856F9164B}" presName="bentUpArrow1" presStyleLbl="alignImgPlace1" presStyleIdx="2" presStyleCnt="3"/>
      <dgm:spPr/>
    </dgm:pt>
    <dgm:pt modelId="{DBE09923-8DB3-4418-8DF7-D679BB3DF650}" type="pres">
      <dgm:prSet presAssocID="{57BD67B2-796C-483D-954C-702856F9164B}" presName="ParentText" presStyleLbl="node1" presStyleIdx="2" presStyleCnt="4" custLinFactY="8619" custLinFactNeighborX="76030" custLinFactNeighborY="100000">
        <dgm:presLayoutVars>
          <dgm:chMax val="1"/>
          <dgm:chPref val="1"/>
          <dgm:bulletEnabled val="1"/>
        </dgm:presLayoutVars>
      </dgm:prSet>
      <dgm:spPr/>
    </dgm:pt>
    <dgm:pt modelId="{763CD0EC-DF86-4A77-B160-1EDFBCF71FDA}" type="pres">
      <dgm:prSet presAssocID="{57BD67B2-796C-483D-954C-702856F9164B}" presName="ChildText" presStyleLbl="revTx" presStyleIdx="2" presStyleCnt="3">
        <dgm:presLayoutVars>
          <dgm:chMax val="0"/>
          <dgm:chPref val="0"/>
          <dgm:bulletEnabled val="1"/>
        </dgm:presLayoutVars>
      </dgm:prSet>
      <dgm:spPr/>
    </dgm:pt>
    <dgm:pt modelId="{E32E3C90-CB71-4065-9ADC-8191D0A26110}" type="pres">
      <dgm:prSet presAssocID="{58F6A5CA-F78C-4C9F-83D0-74D54BC6D34C}" presName="sibTrans" presStyleCnt="0"/>
      <dgm:spPr/>
    </dgm:pt>
    <dgm:pt modelId="{C78B907C-7F04-49E5-BC01-D25CA23A541F}" type="pres">
      <dgm:prSet presAssocID="{8ED09AF3-9BEF-42A0-BDF4-3B390E9F4DE6}" presName="composite" presStyleCnt="0"/>
      <dgm:spPr/>
    </dgm:pt>
    <dgm:pt modelId="{F7D2D5E6-B32F-44E0-B6FF-15F8363BB69D}" type="pres">
      <dgm:prSet presAssocID="{8ED09AF3-9BEF-42A0-BDF4-3B390E9F4DE6}" presName="ParentText" presStyleLbl="node1" presStyleIdx="3" presStyleCnt="4" custLinFactY="-16300" custLinFactNeighborX="-85246" custLinFactNeighborY="-100000">
        <dgm:presLayoutVars>
          <dgm:chMax val="1"/>
          <dgm:chPref val="1"/>
          <dgm:bulletEnabled val="1"/>
        </dgm:presLayoutVars>
      </dgm:prSet>
      <dgm:spPr/>
    </dgm:pt>
  </dgm:ptLst>
  <dgm:cxnLst>
    <dgm:cxn modelId="{4D2EDB03-E720-4149-A338-69095C4DD86B}" srcId="{ED88AF21-4333-41BE-9556-5D38416734DA}" destId="{EAF4500D-5273-4910-A0F2-877E5F36FD61}" srcOrd="1" destOrd="0" parTransId="{E134DBD4-56D2-4C90-9EA5-B97B8E0EDB0F}" sibTransId="{94CB351E-CDCF-4EC4-9F5E-8C3548699530}"/>
    <dgm:cxn modelId="{D5A74E2E-E210-441C-BEDE-218DEA6EF632}" srcId="{ED88AF21-4333-41BE-9556-5D38416734DA}" destId="{8ED09AF3-9BEF-42A0-BDF4-3B390E9F4DE6}" srcOrd="3" destOrd="0" parTransId="{6B5CA87E-573E-4E82-957F-1EFAAE78B62E}" sibTransId="{82CCA706-A62C-4D4E-BD22-79E131F089EA}"/>
    <dgm:cxn modelId="{298D4449-786D-4C44-A0F8-5D35197B52E8}" type="presOf" srcId="{8ED09AF3-9BEF-42A0-BDF4-3B390E9F4DE6}" destId="{F7D2D5E6-B32F-44E0-B6FF-15F8363BB69D}" srcOrd="0" destOrd="0" presId="urn:microsoft.com/office/officeart/2005/8/layout/StepDownProcess"/>
    <dgm:cxn modelId="{3CB2756A-415C-480D-871E-6EEED83FE54E}" srcId="{ED88AF21-4333-41BE-9556-5D38416734DA}" destId="{2050A5BE-EBBF-4D61-9BB6-D95730698EAD}" srcOrd="0" destOrd="0" parTransId="{7345AF4D-BDB7-4DF9-8B71-DCC79814E886}" sibTransId="{3263691E-F111-49DA-9E45-E0715A266FD5}"/>
    <dgm:cxn modelId="{6C8AA8D0-1F13-47E5-B221-83473D0E17E6}" type="presOf" srcId="{ED88AF21-4333-41BE-9556-5D38416734DA}" destId="{B99CE4BE-8AA5-480B-8720-F59612F03839}" srcOrd="0" destOrd="0" presId="urn:microsoft.com/office/officeart/2005/8/layout/StepDownProcess"/>
    <dgm:cxn modelId="{0F2D4BDA-ACD6-454B-8BB9-CFEF1B0CC026}" srcId="{ED88AF21-4333-41BE-9556-5D38416734DA}" destId="{57BD67B2-796C-483D-954C-702856F9164B}" srcOrd="2" destOrd="0" parTransId="{283E96E0-C892-4D1C-BE9F-F2724CC03087}" sibTransId="{58F6A5CA-F78C-4C9F-83D0-74D54BC6D34C}"/>
    <dgm:cxn modelId="{7BCB10EE-405E-4143-90AD-D7DD0CDD1B18}" type="presOf" srcId="{2050A5BE-EBBF-4D61-9BB6-D95730698EAD}" destId="{143605CC-6CBA-4F9D-8F3D-84C60F24AB1D}" srcOrd="0" destOrd="0" presId="urn:microsoft.com/office/officeart/2005/8/layout/StepDownProcess"/>
    <dgm:cxn modelId="{3C12BCF0-46C6-4215-AF26-FD4F1804AB90}" type="presOf" srcId="{EAF4500D-5273-4910-A0F2-877E5F36FD61}" destId="{0BAD724F-E7BE-4B7D-AEB0-AD2451D87636}" srcOrd="0" destOrd="0" presId="urn:microsoft.com/office/officeart/2005/8/layout/StepDownProcess"/>
    <dgm:cxn modelId="{E02AEEF4-94BA-4AF4-AB3B-3DA721142413}" type="presOf" srcId="{57BD67B2-796C-483D-954C-702856F9164B}" destId="{DBE09923-8DB3-4418-8DF7-D679BB3DF650}" srcOrd="0" destOrd="0" presId="urn:microsoft.com/office/officeart/2005/8/layout/StepDownProcess"/>
    <dgm:cxn modelId="{B9D95DFE-FA94-4A24-B4FD-52F16BB39F8F}" type="presParOf" srcId="{B99CE4BE-8AA5-480B-8720-F59612F03839}" destId="{DC9D9A50-D6EE-467A-BA92-E6F93B78E723}" srcOrd="0" destOrd="0" presId="urn:microsoft.com/office/officeart/2005/8/layout/StepDownProcess"/>
    <dgm:cxn modelId="{29DB4D97-70EC-439D-80E2-BF2053455125}" type="presParOf" srcId="{DC9D9A50-D6EE-467A-BA92-E6F93B78E723}" destId="{7C7E6AD0-86AC-4695-AD0B-2D39C80724FD}" srcOrd="0" destOrd="0" presId="urn:microsoft.com/office/officeart/2005/8/layout/StepDownProcess"/>
    <dgm:cxn modelId="{9262E4A2-E800-4E2E-AB13-43A323076C04}" type="presParOf" srcId="{DC9D9A50-D6EE-467A-BA92-E6F93B78E723}" destId="{143605CC-6CBA-4F9D-8F3D-84C60F24AB1D}" srcOrd="1" destOrd="0" presId="urn:microsoft.com/office/officeart/2005/8/layout/StepDownProcess"/>
    <dgm:cxn modelId="{4CFD7BD5-B262-4A77-AECB-D096C35FD566}" type="presParOf" srcId="{DC9D9A50-D6EE-467A-BA92-E6F93B78E723}" destId="{BDB83129-ED3E-46C1-BD76-F73029AAA9F3}" srcOrd="2" destOrd="0" presId="urn:microsoft.com/office/officeart/2005/8/layout/StepDownProcess"/>
    <dgm:cxn modelId="{3E10C115-874E-45B4-8C88-BEAA693E71EE}" type="presParOf" srcId="{B99CE4BE-8AA5-480B-8720-F59612F03839}" destId="{F237B23A-D123-4B97-B755-078C4A9E023C}" srcOrd="1" destOrd="0" presId="urn:microsoft.com/office/officeart/2005/8/layout/StepDownProcess"/>
    <dgm:cxn modelId="{5DC2DEEA-C1C4-4E2F-8279-EB7CAE4A2887}" type="presParOf" srcId="{B99CE4BE-8AA5-480B-8720-F59612F03839}" destId="{F2898EB1-2189-46A1-9CE7-163220307178}" srcOrd="2" destOrd="0" presId="urn:microsoft.com/office/officeart/2005/8/layout/StepDownProcess"/>
    <dgm:cxn modelId="{416D2A6F-0661-4161-8921-54F63337DDC1}" type="presParOf" srcId="{F2898EB1-2189-46A1-9CE7-163220307178}" destId="{7C8916D1-68E5-4CD2-A0E8-2AE58D7A90FB}" srcOrd="0" destOrd="0" presId="urn:microsoft.com/office/officeart/2005/8/layout/StepDownProcess"/>
    <dgm:cxn modelId="{506CBC9C-6D33-49B5-AE87-0E368B6C6E69}" type="presParOf" srcId="{F2898EB1-2189-46A1-9CE7-163220307178}" destId="{0BAD724F-E7BE-4B7D-AEB0-AD2451D87636}" srcOrd="1" destOrd="0" presId="urn:microsoft.com/office/officeart/2005/8/layout/StepDownProcess"/>
    <dgm:cxn modelId="{1BE219C9-38F9-4846-AC52-9BB4B677919F}" type="presParOf" srcId="{F2898EB1-2189-46A1-9CE7-163220307178}" destId="{9E42BEA3-4AE1-490E-AA82-FDADDFF321B7}" srcOrd="2" destOrd="0" presId="urn:microsoft.com/office/officeart/2005/8/layout/StepDownProcess"/>
    <dgm:cxn modelId="{C1F515BE-0C3D-4A78-8C6A-EB4F581593F8}" type="presParOf" srcId="{B99CE4BE-8AA5-480B-8720-F59612F03839}" destId="{8468DC0C-FB5B-43DB-8814-C50C8EDACDCB}" srcOrd="3" destOrd="0" presId="urn:microsoft.com/office/officeart/2005/8/layout/StepDownProcess"/>
    <dgm:cxn modelId="{1401418A-5AD7-47A1-8AD5-F74D3AC3E0DE}" type="presParOf" srcId="{B99CE4BE-8AA5-480B-8720-F59612F03839}" destId="{7F49D908-A457-4305-A524-57604F1A3532}" srcOrd="4" destOrd="0" presId="urn:microsoft.com/office/officeart/2005/8/layout/StepDownProcess"/>
    <dgm:cxn modelId="{97356BF6-55E3-40A9-83DC-C9E7F8B4AD6C}" type="presParOf" srcId="{7F49D908-A457-4305-A524-57604F1A3532}" destId="{7CD16B47-B9AD-46F1-839E-EC5D296F9ABE}" srcOrd="0" destOrd="0" presId="urn:microsoft.com/office/officeart/2005/8/layout/StepDownProcess"/>
    <dgm:cxn modelId="{0693DE72-40A6-4395-BEA2-C660FFE525D9}" type="presParOf" srcId="{7F49D908-A457-4305-A524-57604F1A3532}" destId="{DBE09923-8DB3-4418-8DF7-D679BB3DF650}" srcOrd="1" destOrd="0" presId="urn:microsoft.com/office/officeart/2005/8/layout/StepDownProcess"/>
    <dgm:cxn modelId="{6D0C6B28-0039-4B81-A1E2-A77B5E097D5F}" type="presParOf" srcId="{7F49D908-A457-4305-A524-57604F1A3532}" destId="{763CD0EC-DF86-4A77-B160-1EDFBCF71FDA}" srcOrd="2" destOrd="0" presId="urn:microsoft.com/office/officeart/2005/8/layout/StepDownProcess"/>
    <dgm:cxn modelId="{4F0C9F64-90C5-40A5-AAF2-FBB04DC7B0A5}" type="presParOf" srcId="{B99CE4BE-8AA5-480B-8720-F59612F03839}" destId="{E32E3C90-CB71-4065-9ADC-8191D0A26110}" srcOrd="5" destOrd="0" presId="urn:microsoft.com/office/officeart/2005/8/layout/StepDownProcess"/>
    <dgm:cxn modelId="{84FFC47D-D2A8-4538-9319-F599A38F410B}" type="presParOf" srcId="{B99CE4BE-8AA5-480B-8720-F59612F03839}" destId="{C78B907C-7F04-49E5-BC01-D25CA23A541F}" srcOrd="6" destOrd="0" presId="urn:microsoft.com/office/officeart/2005/8/layout/StepDownProcess"/>
    <dgm:cxn modelId="{E6A6F097-1C7F-4930-9EE1-4A7F1C9634FF}" type="presParOf" srcId="{C78B907C-7F04-49E5-BC01-D25CA23A541F}" destId="{F7D2D5E6-B32F-44E0-B6FF-15F8363BB69D}"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D599C7E-0236-4015-A293-26868DA42237}" type="doc">
      <dgm:prSet loTypeId="urn:microsoft.com/office/officeart/2005/8/layout/hList3" loCatId="list" qsTypeId="urn:microsoft.com/office/officeart/2005/8/quickstyle/3d7" qsCatId="3D" csTypeId="urn:microsoft.com/office/officeart/2005/8/colors/colorful3" csCatId="colorful" phldr="1"/>
      <dgm:spPr/>
      <dgm:t>
        <a:bodyPr/>
        <a:lstStyle/>
        <a:p>
          <a:endParaRPr lang="es-MX"/>
        </a:p>
      </dgm:t>
    </dgm:pt>
    <dgm:pt modelId="{173A2922-2251-4F08-8038-30A127327C67}">
      <dgm:prSet phldrT="[Texto]" custT="1"/>
      <dgm:spPr/>
      <dgm:t>
        <a:bodyPr/>
        <a:lstStyle/>
        <a:p>
          <a:r>
            <a:rPr lang="es-MX" sz="4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Manejo Contable</a:t>
          </a:r>
        </a:p>
      </dgm:t>
    </dgm:pt>
    <dgm:pt modelId="{CF4A0AB5-E686-43C9-B5A7-7742E36EB6AC}" type="parTrans" cxnId="{1C2E253E-64A7-489E-AE65-6D8B8538A2B7}">
      <dgm:prSet/>
      <dgm:spPr/>
      <dgm:t>
        <a:bodyPr/>
        <a:lstStyle/>
        <a:p>
          <a:endParaRPr lang="es-MX" b="1"/>
        </a:p>
      </dgm:t>
    </dgm:pt>
    <dgm:pt modelId="{B70008BD-E591-4AC1-B2C6-DACC2E67AB5E}" type="sibTrans" cxnId="{1C2E253E-64A7-489E-AE65-6D8B8538A2B7}">
      <dgm:prSet/>
      <dgm:spPr/>
      <dgm:t>
        <a:bodyPr/>
        <a:lstStyle/>
        <a:p>
          <a:endParaRPr lang="es-MX" b="1"/>
        </a:p>
      </dgm:t>
    </dgm:pt>
    <dgm:pt modelId="{98099AF5-E4FF-428B-AD51-C8B782A05A43}">
      <dgm:prSet phldrT="[Texto]" custT="1"/>
      <dgm:spPr/>
      <dgm:t>
        <a:bodyPr/>
        <a:lstStyle/>
        <a:p>
          <a:r>
            <a:rPr lang="es-MX" sz="1400" b="1" dirty="0"/>
            <a:t>Se mantienen registros contables precisos para cada proceso, como el número de unidades producidas completamente, el número de unidades producidas parcialmente y lo costos totales incurridos.</a:t>
          </a:r>
        </a:p>
      </dgm:t>
    </dgm:pt>
    <dgm:pt modelId="{0E3CA68E-B9C5-4171-AA4D-CD2B4DCF9B33}" type="parTrans" cxnId="{03BBCDA1-4CB4-45EA-B40E-4621B0ACBBB3}">
      <dgm:prSet/>
      <dgm:spPr/>
      <dgm:t>
        <a:bodyPr/>
        <a:lstStyle/>
        <a:p>
          <a:endParaRPr lang="es-MX" b="1"/>
        </a:p>
      </dgm:t>
    </dgm:pt>
    <dgm:pt modelId="{D79F1C92-BAC1-45CD-BDA3-D641C4DED9DB}" type="sibTrans" cxnId="{03BBCDA1-4CB4-45EA-B40E-4621B0ACBBB3}">
      <dgm:prSet/>
      <dgm:spPr/>
      <dgm:t>
        <a:bodyPr/>
        <a:lstStyle/>
        <a:p>
          <a:endParaRPr lang="es-MX" b="1"/>
        </a:p>
      </dgm:t>
    </dgm:pt>
    <dgm:pt modelId="{196318E5-2E7D-48F8-87CD-18AA47E7E859}">
      <dgm:prSet phldrT="[Texto]" custT="1"/>
      <dgm:spPr/>
      <dgm:t>
        <a:bodyPr/>
        <a:lstStyle/>
        <a:p>
          <a:r>
            <a:rPr lang="es-MX" sz="1400" b="1" dirty="0"/>
            <a:t>En todos los procesos pueden surgir algunas pérdidas. Tales pueden ser normales y/o anormales. El tratamiento contable de las pérdidas normales y de las pérdidas anormales se estudian en este sistema de cálculo de costos.</a:t>
          </a:r>
        </a:p>
      </dgm:t>
    </dgm:pt>
    <dgm:pt modelId="{2AA6AB43-BE82-45D3-B83A-ABC3B2BA4EFC}" type="parTrans" cxnId="{85CC0BD2-EF3D-4C23-AFDB-A2D772E4C51A}">
      <dgm:prSet/>
      <dgm:spPr/>
      <dgm:t>
        <a:bodyPr/>
        <a:lstStyle/>
        <a:p>
          <a:endParaRPr lang="es-MX" b="1"/>
        </a:p>
      </dgm:t>
    </dgm:pt>
    <dgm:pt modelId="{9C0689AC-9454-4CBC-ADF8-EA35C357440A}" type="sibTrans" cxnId="{85CC0BD2-EF3D-4C23-AFDB-A2D772E4C51A}">
      <dgm:prSet/>
      <dgm:spPr/>
      <dgm:t>
        <a:bodyPr/>
        <a:lstStyle/>
        <a:p>
          <a:endParaRPr lang="es-MX" b="1"/>
        </a:p>
      </dgm:t>
    </dgm:pt>
    <dgm:pt modelId="{D4A246D7-8C59-4AE6-A0C2-899A887A0756}">
      <dgm:prSet phldrT="[Texto]" custT="1"/>
      <dgm:spPr/>
      <dgm:t>
        <a:bodyPr/>
        <a:lstStyle/>
        <a:p>
          <a:r>
            <a:rPr lang="es-MX" sz="1400" b="1" dirty="0"/>
            <a:t>Cuando se vendan los productos, el costo se desplaza a la cuenta del costo de mercancías vendida, donde aparece en el Estado de Resultados.</a:t>
          </a:r>
        </a:p>
      </dgm:t>
    </dgm:pt>
    <dgm:pt modelId="{875B3A6D-2A4A-4E38-8D37-7C01A2D28B2E}" type="parTrans" cxnId="{B69E6F52-D0CE-4D73-8698-EF14BE644D6D}">
      <dgm:prSet/>
      <dgm:spPr/>
      <dgm:t>
        <a:bodyPr/>
        <a:lstStyle/>
        <a:p>
          <a:endParaRPr lang="es-MX" b="1"/>
        </a:p>
      </dgm:t>
    </dgm:pt>
    <dgm:pt modelId="{6B27F1B2-475E-4902-ACA1-147928F9F1A4}" type="sibTrans" cxnId="{B69E6F52-D0CE-4D73-8698-EF14BE644D6D}">
      <dgm:prSet/>
      <dgm:spPr/>
      <dgm:t>
        <a:bodyPr/>
        <a:lstStyle/>
        <a:p>
          <a:endParaRPr lang="es-MX" b="1"/>
        </a:p>
      </dgm:t>
    </dgm:pt>
    <dgm:pt modelId="{F9BA6BE1-748F-412E-85FB-2FBB5B1F49F5}">
      <dgm:prSet custT="1"/>
      <dgm:spPr/>
      <dgm:t>
        <a:bodyPr/>
        <a:lstStyle/>
        <a:p>
          <a:r>
            <a:rPr lang="es-MX" sz="1400" b="1" dirty="0"/>
            <a:t>El costo asignado a las unidades producidas o en proceso se registran en la cuenta del activo de inventario, donde aparece en el balance general.</a:t>
          </a:r>
        </a:p>
      </dgm:t>
    </dgm:pt>
    <dgm:pt modelId="{2646E31B-734A-4EDC-BA29-79B65F0A87C2}" type="parTrans" cxnId="{8D38CEE5-DC7E-4A66-8E2F-2B2C3EF90E6B}">
      <dgm:prSet/>
      <dgm:spPr/>
      <dgm:t>
        <a:bodyPr/>
        <a:lstStyle/>
        <a:p>
          <a:endParaRPr lang="es-MX" b="1"/>
        </a:p>
      </dgm:t>
    </dgm:pt>
    <dgm:pt modelId="{05713AC7-CE15-4112-9BE3-539B9E003847}" type="sibTrans" cxnId="{8D38CEE5-DC7E-4A66-8E2F-2B2C3EF90E6B}">
      <dgm:prSet/>
      <dgm:spPr/>
      <dgm:t>
        <a:bodyPr/>
        <a:lstStyle/>
        <a:p>
          <a:endParaRPr lang="es-MX" b="1"/>
        </a:p>
      </dgm:t>
    </dgm:pt>
    <dgm:pt modelId="{B85FFF49-FDD2-43F6-932C-0ED6A2ECCFBC}" type="pres">
      <dgm:prSet presAssocID="{5D599C7E-0236-4015-A293-26868DA42237}" presName="composite" presStyleCnt="0">
        <dgm:presLayoutVars>
          <dgm:chMax val="1"/>
          <dgm:dir/>
          <dgm:resizeHandles val="exact"/>
        </dgm:presLayoutVars>
      </dgm:prSet>
      <dgm:spPr/>
    </dgm:pt>
    <dgm:pt modelId="{4E721604-5FE0-4D73-89C9-2BB61FFB6968}" type="pres">
      <dgm:prSet presAssocID="{173A2922-2251-4F08-8038-30A127327C67}" presName="roof" presStyleLbl="dkBgShp" presStyleIdx="0" presStyleCnt="2"/>
      <dgm:spPr/>
    </dgm:pt>
    <dgm:pt modelId="{5F2C0E80-FA3A-4ECB-9997-1F055B02FA52}" type="pres">
      <dgm:prSet presAssocID="{173A2922-2251-4F08-8038-30A127327C67}" presName="pillars" presStyleCnt="0"/>
      <dgm:spPr/>
    </dgm:pt>
    <dgm:pt modelId="{382B28ED-ACBD-435C-86F8-53D53243FC3F}" type="pres">
      <dgm:prSet presAssocID="{173A2922-2251-4F08-8038-30A127327C67}" presName="pillar1" presStyleLbl="node1" presStyleIdx="0" presStyleCnt="4">
        <dgm:presLayoutVars>
          <dgm:bulletEnabled val="1"/>
        </dgm:presLayoutVars>
      </dgm:prSet>
      <dgm:spPr/>
    </dgm:pt>
    <dgm:pt modelId="{F5C4ACB8-531A-42D9-8D12-4A6B26490967}" type="pres">
      <dgm:prSet presAssocID="{196318E5-2E7D-48F8-87CD-18AA47E7E859}" presName="pillarX" presStyleLbl="node1" presStyleIdx="1" presStyleCnt="4">
        <dgm:presLayoutVars>
          <dgm:bulletEnabled val="1"/>
        </dgm:presLayoutVars>
      </dgm:prSet>
      <dgm:spPr/>
    </dgm:pt>
    <dgm:pt modelId="{1F6F23F8-0D21-4B00-ADEF-AE50A986C615}" type="pres">
      <dgm:prSet presAssocID="{F9BA6BE1-748F-412E-85FB-2FBB5B1F49F5}" presName="pillarX" presStyleLbl="node1" presStyleIdx="2" presStyleCnt="4">
        <dgm:presLayoutVars>
          <dgm:bulletEnabled val="1"/>
        </dgm:presLayoutVars>
      </dgm:prSet>
      <dgm:spPr/>
    </dgm:pt>
    <dgm:pt modelId="{BD75DA37-077F-47E6-AC27-0C7AC7F6B8C4}" type="pres">
      <dgm:prSet presAssocID="{D4A246D7-8C59-4AE6-A0C2-899A887A0756}" presName="pillarX" presStyleLbl="node1" presStyleIdx="3" presStyleCnt="4">
        <dgm:presLayoutVars>
          <dgm:bulletEnabled val="1"/>
        </dgm:presLayoutVars>
      </dgm:prSet>
      <dgm:spPr/>
    </dgm:pt>
    <dgm:pt modelId="{3487B2F7-50A8-4656-8FB9-907E071B3BBC}" type="pres">
      <dgm:prSet presAssocID="{173A2922-2251-4F08-8038-30A127327C67}" presName="base" presStyleLbl="dkBgShp" presStyleIdx="1" presStyleCnt="2"/>
      <dgm:spPr/>
    </dgm:pt>
  </dgm:ptLst>
  <dgm:cxnLst>
    <dgm:cxn modelId="{E53A6F2C-4727-41A8-B235-4653F84D1D05}" type="presOf" srcId="{F9BA6BE1-748F-412E-85FB-2FBB5B1F49F5}" destId="{1F6F23F8-0D21-4B00-ADEF-AE50A986C615}" srcOrd="0" destOrd="0" presId="urn:microsoft.com/office/officeart/2005/8/layout/hList3"/>
    <dgm:cxn modelId="{4FDC6831-31FC-4C98-853B-B0AF6BA473C1}" type="presOf" srcId="{98099AF5-E4FF-428B-AD51-C8B782A05A43}" destId="{382B28ED-ACBD-435C-86F8-53D53243FC3F}" srcOrd="0" destOrd="0" presId="urn:microsoft.com/office/officeart/2005/8/layout/hList3"/>
    <dgm:cxn modelId="{1C2E253E-64A7-489E-AE65-6D8B8538A2B7}" srcId="{5D599C7E-0236-4015-A293-26868DA42237}" destId="{173A2922-2251-4F08-8038-30A127327C67}" srcOrd="0" destOrd="0" parTransId="{CF4A0AB5-E686-43C9-B5A7-7742E36EB6AC}" sibTransId="{B70008BD-E591-4AC1-B2C6-DACC2E67AB5E}"/>
    <dgm:cxn modelId="{B024335B-5DFD-4632-B608-44F78755C61F}" type="presOf" srcId="{D4A246D7-8C59-4AE6-A0C2-899A887A0756}" destId="{BD75DA37-077F-47E6-AC27-0C7AC7F6B8C4}" srcOrd="0" destOrd="0" presId="urn:microsoft.com/office/officeart/2005/8/layout/hList3"/>
    <dgm:cxn modelId="{B69E6F52-D0CE-4D73-8698-EF14BE644D6D}" srcId="{173A2922-2251-4F08-8038-30A127327C67}" destId="{D4A246D7-8C59-4AE6-A0C2-899A887A0756}" srcOrd="3" destOrd="0" parTransId="{875B3A6D-2A4A-4E38-8D37-7C01A2D28B2E}" sibTransId="{6B27F1B2-475E-4902-ACA1-147928F9F1A4}"/>
    <dgm:cxn modelId="{03BBCDA1-4CB4-45EA-B40E-4621B0ACBBB3}" srcId="{173A2922-2251-4F08-8038-30A127327C67}" destId="{98099AF5-E4FF-428B-AD51-C8B782A05A43}" srcOrd="0" destOrd="0" parTransId="{0E3CA68E-B9C5-4171-AA4D-CD2B4DCF9B33}" sibTransId="{D79F1C92-BAC1-45CD-BDA3-D641C4DED9DB}"/>
    <dgm:cxn modelId="{AE6327BA-3E7A-4A6F-8344-B14F50F4C708}" type="presOf" srcId="{196318E5-2E7D-48F8-87CD-18AA47E7E859}" destId="{F5C4ACB8-531A-42D9-8D12-4A6B26490967}" srcOrd="0" destOrd="0" presId="urn:microsoft.com/office/officeart/2005/8/layout/hList3"/>
    <dgm:cxn modelId="{85CC0BD2-EF3D-4C23-AFDB-A2D772E4C51A}" srcId="{173A2922-2251-4F08-8038-30A127327C67}" destId="{196318E5-2E7D-48F8-87CD-18AA47E7E859}" srcOrd="1" destOrd="0" parTransId="{2AA6AB43-BE82-45D3-B83A-ABC3B2BA4EFC}" sibTransId="{9C0689AC-9454-4CBC-ADF8-EA35C357440A}"/>
    <dgm:cxn modelId="{A8E4E1D9-79AF-469A-A4C3-4EF112EAB0EC}" type="presOf" srcId="{173A2922-2251-4F08-8038-30A127327C67}" destId="{4E721604-5FE0-4D73-89C9-2BB61FFB6968}" srcOrd="0" destOrd="0" presId="urn:microsoft.com/office/officeart/2005/8/layout/hList3"/>
    <dgm:cxn modelId="{8D38CEE5-DC7E-4A66-8E2F-2B2C3EF90E6B}" srcId="{173A2922-2251-4F08-8038-30A127327C67}" destId="{F9BA6BE1-748F-412E-85FB-2FBB5B1F49F5}" srcOrd="2" destOrd="0" parTransId="{2646E31B-734A-4EDC-BA29-79B65F0A87C2}" sibTransId="{05713AC7-CE15-4112-9BE3-539B9E003847}"/>
    <dgm:cxn modelId="{0CC4FFF1-75A4-491A-BE71-544B1A997A58}" type="presOf" srcId="{5D599C7E-0236-4015-A293-26868DA42237}" destId="{B85FFF49-FDD2-43F6-932C-0ED6A2ECCFBC}" srcOrd="0" destOrd="0" presId="urn:microsoft.com/office/officeart/2005/8/layout/hList3"/>
    <dgm:cxn modelId="{D7234965-B8CC-439E-9189-B6BA7C00D505}" type="presParOf" srcId="{B85FFF49-FDD2-43F6-932C-0ED6A2ECCFBC}" destId="{4E721604-5FE0-4D73-89C9-2BB61FFB6968}" srcOrd="0" destOrd="0" presId="urn:microsoft.com/office/officeart/2005/8/layout/hList3"/>
    <dgm:cxn modelId="{8BE18DB5-17A1-40CD-8CC8-E1E6723D0926}" type="presParOf" srcId="{B85FFF49-FDD2-43F6-932C-0ED6A2ECCFBC}" destId="{5F2C0E80-FA3A-4ECB-9997-1F055B02FA52}" srcOrd="1" destOrd="0" presId="urn:microsoft.com/office/officeart/2005/8/layout/hList3"/>
    <dgm:cxn modelId="{F3AC3E53-B25D-4F1B-8FA6-D8D57DE59A0A}" type="presParOf" srcId="{5F2C0E80-FA3A-4ECB-9997-1F055B02FA52}" destId="{382B28ED-ACBD-435C-86F8-53D53243FC3F}" srcOrd="0" destOrd="0" presId="urn:microsoft.com/office/officeart/2005/8/layout/hList3"/>
    <dgm:cxn modelId="{17B5157F-36BE-40FD-9DA7-6CD5E18F3B2D}" type="presParOf" srcId="{5F2C0E80-FA3A-4ECB-9997-1F055B02FA52}" destId="{F5C4ACB8-531A-42D9-8D12-4A6B26490967}" srcOrd="1" destOrd="0" presId="urn:microsoft.com/office/officeart/2005/8/layout/hList3"/>
    <dgm:cxn modelId="{C01EC126-197D-4FCE-9284-919AC79D535D}" type="presParOf" srcId="{5F2C0E80-FA3A-4ECB-9997-1F055B02FA52}" destId="{1F6F23F8-0D21-4B00-ADEF-AE50A986C615}" srcOrd="2" destOrd="0" presId="urn:microsoft.com/office/officeart/2005/8/layout/hList3"/>
    <dgm:cxn modelId="{8B26FC1C-05E5-49D4-9BC9-6022919BA60A}" type="presParOf" srcId="{5F2C0E80-FA3A-4ECB-9997-1F055B02FA52}" destId="{BD75DA37-077F-47E6-AC27-0C7AC7F6B8C4}" srcOrd="3" destOrd="0" presId="urn:microsoft.com/office/officeart/2005/8/layout/hList3"/>
    <dgm:cxn modelId="{40E88251-B693-4BD4-9DAB-2B8328C5E96C}" type="presParOf" srcId="{B85FFF49-FDD2-43F6-932C-0ED6A2ECCFBC}" destId="{3487B2F7-50A8-4656-8FB9-907E071B3BBC}"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2647D9E-D8BB-45E4-80C4-D1D834BE3F4A}" type="doc">
      <dgm:prSet loTypeId="urn:microsoft.com/office/officeart/2005/8/layout/hProcess9" loCatId="process" qsTypeId="urn:microsoft.com/office/officeart/2005/8/quickstyle/simple1" qsCatId="simple" csTypeId="urn:microsoft.com/office/officeart/2005/8/colors/colorful5" csCatId="colorful" phldr="1"/>
      <dgm:spPr/>
    </dgm:pt>
    <dgm:pt modelId="{8D3070B4-822C-4BCB-BBC3-8A098EB5956C}">
      <dgm:prSet phldrT="[Texto]"/>
      <dgm:spPr/>
      <dgm:t>
        <a:bodyPr/>
        <a:lstStyle/>
        <a:p>
          <a:r>
            <a:rPr lang="es-MX" b="1" dirty="0"/>
            <a:t>Proceso I Colorado</a:t>
          </a:r>
        </a:p>
      </dgm:t>
    </dgm:pt>
    <dgm:pt modelId="{0739F2E6-486E-4A27-86B8-F822124ED034}" type="parTrans" cxnId="{8A522CC9-32D5-479A-B1D3-842D8FE7E282}">
      <dgm:prSet/>
      <dgm:spPr/>
      <dgm:t>
        <a:bodyPr/>
        <a:lstStyle/>
        <a:p>
          <a:endParaRPr lang="es-MX" b="1"/>
        </a:p>
      </dgm:t>
    </dgm:pt>
    <dgm:pt modelId="{E01ECA2B-AECD-40BD-8401-D084630E888C}" type="sibTrans" cxnId="{8A522CC9-32D5-479A-B1D3-842D8FE7E282}">
      <dgm:prSet/>
      <dgm:spPr/>
      <dgm:t>
        <a:bodyPr/>
        <a:lstStyle/>
        <a:p>
          <a:endParaRPr lang="es-MX" b="1"/>
        </a:p>
      </dgm:t>
    </dgm:pt>
    <dgm:pt modelId="{8438D39B-9DD6-466F-BE75-23B9ED5CDBA3}">
      <dgm:prSet phldrT="[Texto]"/>
      <dgm:spPr/>
      <dgm:t>
        <a:bodyPr/>
        <a:lstStyle/>
        <a:p>
          <a:r>
            <a:rPr lang="es-MX" b="1" dirty="0"/>
            <a:t>Proceso II Confeccionado</a:t>
          </a:r>
        </a:p>
      </dgm:t>
    </dgm:pt>
    <dgm:pt modelId="{9C1E97B5-0202-45FC-9327-80A16FBAD5A2}" type="parTrans" cxnId="{48120872-CC6C-46B7-B75B-9AD1CF61AC65}">
      <dgm:prSet/>
      <dgm:spPr/>
      <dgm:t>
        <a:bodyPr/>
        <a:lstStyle/>
        <a:p>
          <a:endParaRPr lang="es-MX" b="1"/>
        </a:p>
      </dgm:t>
    </dgm:pt>
    <dgm:pt modelId="{A141855F-4907-4542-826F-4B21AD1244E8}" type="sibTrans" cxnId="{48120872-CC6C-46B7-B75B-9AD1CF61AC65}">
      <dgm:prSet/>
      <dgm:spPr/>
      <dgm:t>
        <a:bodyPr/>
        <a:lstStyle/>
        <a:p>
          <a:endParaRPr lang="es-MX" b="1"/>
        </a:p>
      </dgm:t>
    </dgm:pt>
    <dgm:pt modelId="{A75765EE-2860-4B6C-BA58-F881F05349DB}">
      <dgm:prSet phldrT="[Texto]"/>
      <dgm:spPr/>
      <dgm:t>
        <a:bodyPr/>
        <a:lstStyle/>
        <a:p>
          <a:r>
            <a:rPr lang="es-MX" b="1" dirty="0"/>
            <a:t>Proceso II Terminado</a:t>
          </a:r>
        </a:p>
      </dgm:t>
    </dgm:pt>
    <dgm:pt modelId="{4B2C4F7D-D42F-4E22-B651-2D9ED55BEFD5}" type="parTrans" cxnId="{BD8506CB-1551-46A4-B3D8-580292D1DEC3}">
      <dgm:prSet/>
      <dgm:spPr/>
      <dgm:t>
        <a:bodyPr/>
        <a:lstStyle/>
        <a:p>
          <a:endParaRPr lang="es-MX" b="1"/>
        </a:p>
      </dgm:t>
    </dgm:pt>
    <dgm:pt modelId="{AB1A82A1-5235-4E71-98AA-05D3F12E9C63}" type="sibTrans" cxnId="{BD8506CB-1551-46A4-B3D8-580292D1DEC3}">
      <dgm:prSet/>
      <dgm:spPr/>
      <dgm:t>
        <a:bodyPr/>
        <a:lstStyle/>
        <a:p>
          <a:endParaRPr lang="es-MX" b="1"/>
        </a:p>
      </dgm:t>
    </dgm:pt>
    <dgm:pt modelId="{E79CD159-0EE2-4A91-A497-D2394AAE9AB5}" type="pres">
      <dgm:prSet presAssocID="{52647D9E-D8BB-45E4-80C4-D1D834BE3F4A}" presName="CompostProcess" presStyleCnt="0">
        <dgm:presLayoutVars>
          <dgm:dir/>
          <dgm:resizeHandles val="exact"/>
        </dgm:presLayoutVars>
      </dgm:prSet>
      <dgm:spPr/>
    </dgm:pt>
    <dgm:pt modelId="{5EB1E62C-E533-44A6-8E7F-37A69482C79C}" type="pres">
      <dgm:prSet presAssocID="{52647D9E-D8BB-45E4-80C4-D1D834BE3F4A}" presName="arrow" presStyleLbl="bgShp" presStyleIdx="0" presStyleCnt="1"/>
      <dgm:spPr/>
    </dgm:pt>
    <dgm:pt modelId="{8EB0C7AE-8A0F-4F3C-895F-45430DE9D9CD}" type="pres">
      <dgm:prSet presAssocID="{52647D9E-D8BB-45E4-80C4-D1D834BE3F4A}" presName="linearProcess" presStyleCnt="0"/>
      <dgm:spPr/>
    </dgm:pt>
    <dgm:pt modelId="{CB4E011F-F4AA-422E-8D6E-E876D933403F}" type="pres">
      <dgm:prSet presAssocID="{8D3070B4-822C-4BCB-BBC3-8A098EB5956C}" presName="textNode" presStyleLbl="node1" presStyleIdx="0" presStyleCnt="3">
        <dgm:presLayoutVars>
          <dgm:bulletEnabled val="1"/>
        </dgm:presLayoutVars>
      </dgm:prSet>
      <dgm:spPr/>
    </dgm:pt>
    <dgm:pt modelId="{9D1BAB44-93E8-4542-BD7D-5460DB4AFBFB}" type="pres">
      <dgm:prSet presAssocID="{E01ECA2B-AECD-40BD-8401-D084630E888C}" presName="sibTrans" presStyleCnt="0"/>
      <dgm:spPr/>
    </dgm:pt>
    <dgm:pt modelId="{A44A7D43-ACD3-4988-AB68-E9DAEF33BF80}" type="pres">
      <dgm:prSet presAssocID="{8438D39B-9DD6-466F-BE75-23B9ED5CDBA3}" presName="textNode" presStyleLbl="node1" presStyleIdx="1" presStyleCnt="3">
        <dgm:presLayoutVars>
          <dgm:bulletEnabled val="1"/>
        </dgm:presLayoutVars>
      </dgm:prSet>
      <dgm:spPr/>
    </dgm:pt>
    <dgm:pt modelId="{5A8DB167-CB14-48D9-82B4-4796C6EF0C4A}" type="pres">
      <dgm:prSet presAssocID="{A141855F-4907-4542-826F-4B21AD1244E8}" presName="sibTrans" presStyleCnt="0"/>
      <dgm:spPr/>
    </dgm:pt>
    <dgm:pt modelId="{53133103-7F9E-4FB8-A45D-0DF045FA8B94}" type="pres">
      <dgm:prSet presAssocID="{A75765EE-2860-4B6C-BA58-F881F05349DB}" presName="textNode" presStyleLbl="node1" presStyleIdx="2" presStyleCnt="3">
        <dgm:presLayoutVars>
          <dgm:bulletEnabled val="1"/>
        </dgm:presLayoutVars>
      </dgm:prSet>
      <dgm:spPr/>
    </dgm:pt>
  </dgm:ptLst>
  <dgm:cxnLst>
    <dgm:cxn modelId="{18BE2C70-D202-45D6-915D-73E99E58BA4F}" type="presOf" srcId="{52647D9E-D8BB-45E4-80C4-D1D834BE3F4A}" destId="{E79CD159-0EE2-4A91-A497-D2394AAE9AB5}" srcOrd="0" destOrd="0" presId="urn:microsoft.com/office/officeart/2005/8/layout/hProcess9"/>
    <dgm:cxn modelId="{48120872-CC6C-46B7-B75B-9AD1CF61AC65}" srcId="{52647D9E-D8BB-45E4-80C4-D1D834BE3F4A}" destId="{8438D39B-9DD6-466F-BE75-23B9ED5CDBA3}" srcOrd="1" destOrd="0" parTransId="{9C1E97B5-0202-45FC-9327-80A16FBAD5A2}" sibTransId="{A141855F-4907-4542-826F-4B21AD1244E8}"/>
    <dgm:cxn modelId="{D6634FA2-82C9-44B9-B6B7-5F8D1516C2F0}" type="presOf" srcId="{8D3070B4-822C-4BCB-BBC3-8A098EB5956C}" destId="{CB4E011F-F4AA-422E-8D6E-E876D933403F}" srcOrd="0" destOrd="0" presId="urn:microsoft.com/office/officeart/2005/8/layout/hProcess9"/>
    <dgm:cxn modelId="{8A522CC9-32D5-479A-B1D3-842D8FE7E282}" srcId="{52647D9E-D8BB-45E4-80C4-D1D834BE3F4A}" destId="{8D3070B4-822C-4BCB-BBC3-8A098EB5956C}" srcOrd="0" destOrd="0" parTransId="{0739F2E6-486E-4A27-86B8-F822124ED034}" sibTransId="{E01ECA2B-AECD-40BD-8401-D084630E888C}"/>
    <dgm:cxn modelId="{C86B72CA-545C-4331-811B-CDCE1AD5F444}" type="presOf" srcId="{A75765EE-2860-4B6C-BA58-F881F05349DB}" destId="{53133103-7F9E-4FB8-A45D-0DF045FA8B94}" srcOrd="0" destOrd="0" presId="urn:microsoft.com/office/officeart/2005/8/layout/hProcess9"/>
    <dgm:cxn modelId="{BD8506CB-1551-46A4-B3D8-580292D1DEC3}" srcId="{52647D9E-D8BB-45E4-80C4-D1D834BE3F4A}" destId="{A75765EE-2860-4B6C-BA58-F881F05349DB}" srcOrd="2" destOrd="0" parTransId="{4B2C4F7D-D42F-4E22-B651-2D9ED55BEFD5}" sibTransId="{AB1A82A1-5235-4E71-98AA-05D3F12E9C63}"/>
    <dgm:cxn modelId="{41FDE3D6-18E6-4BC1-8A5F-26E33E7A9DDC}" type="presOf" srcId="{8438D39B-9DD6-466F-BE75-23B9ED5CDBA3}" destId="{A44A7D43-ACD3-4988-AB68-E9DAEF33BF80}" srcOrd="0" destOrd="0" presId="urn:microsoft.com/office/officeart/2005/8/layout/hProcess9"/>
    <dgm:cxn modelId="{AEAEB1E7-4049-40CB-9781-39D771DBE436}" type="presParOf" srcId="{E79CD159-0EE2-4A91-A497-D2394AAE9AB5}" destId="{5EB1E62C-E533-44A6-8E7F-37A69482C79C}" srcOrd="0" destOrd="0" presId="urn:microsoft.com/office/officeart/2005/8/layout/hProcess9"/>
    <dgm:cxn modelId="{5B4DD066-7E1F-4CBF-AB9D-BD8CADA73C89}" type="presParOf" srcId="{E79CD159-0EE2-4A91-A497-D2394AAE9AB5}" destId="{8EB0C7AE-8A0F-4F3C-895F-45430DE9D9CD}" srcOrd="1" destOrd="0" presId="urn:microsoft.com/office/officeart/2005/8/layout/hProcess9"/>
    <dgm:cxn modelId="{F541CA3B-ADE6-4090-96EA-A970EF85344E}" type="presParOf" srcId="{8EB0C7AE-8A0F-4F3C-895F-45430DE9D9CD}" destId="{CB4E011F-F4AA-422E-8D6E-E876D933403F}" srcOrd="0" destOrd="0" presId="urn:microsoft.com/office/officeart/2005/8/layout/hProcess9"/>
    <dgm:cxn modelId="{C3AD4DA1-4F1C-4373-9D88-40E442340E6F}" type="presParOf" srcId="{8EB0C7AE-8A0F-4F3C-895F-45430DE9D9CD}" destId="{9D1BAB44-93E8-4542-BD7D-5460DB4AFBFB}" srcOrd="1" destOrd="0" presId="urn:microsoft.com/office/officeart/2005/8/layout/hProcess9"/>
    <dgm:cxn modelId="{24004425-1BF5-476C-B465-429B88237EA5}" type="presParOf" srcId="{8EB0C7AE-8A0F-4F3C-895F-45430DE9D9CD}" destId="{A44A7D43-ACD3-4988-AB68-E9DAEF33BF80}" srcOrd="2" destOrd="0" presId="urn:microsoft.com/office/officeart/2005/8/layout/hProcess9"/>
    <dgm:cxn modelId="{7D7AB07E-8442-4501-B55F-413549AF18D0}" type="presParOf" srcId="{8EB0C7AE-8A0F-4F3C-895F-45430DE9D9CD}" destId="{5A8DB167-CB14-48D9-82B4-4796C6EF0C4A}" srcOrd="3" destOrd="0" presId="urn:microsoft.com/office/officeart/2005/8/layout/hProcess9"/>
    <dgm:cxn modelId="{BC818AB8-5067-41F7-9714-466F490C83B8}" type="presParOf" srcId="{8EB0C7AE-8A0F-4F3C-895F-45430DE9D9CD}" destId="{53133103-7F9E-4FB8-A45D-0DF045FA8B94}"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2647D9E-D8BB-45E4-80C4-D1D834BE3F4A}" type="doc">
      <dgm:prSet loTypeId="urn:microsoft.com/office/officeart/2005/8/layout/hProcess9" loCatId="process" qsTypeId="urn:microsoft.com/office/officeart/2005/8/quickstyle/simple1" qsCatId="simple" csTypeId="urn:microsoft.com/office/officeart/2005/8/colors/colorful5" csCatId="colorful" phldr="1"/>
      <dgm:spPr/>
    </dgm:pt>
    <dgm:pt modelId="{8D3070B4-822C-4BCB-BBC3-8A098EB5956C}">
      <dgm:prSet phldrT="[Texto]"/>
      <dgm:spPr/>
      <dgm:t>
        <a:bodyPr/>
        <a:lstStyle/>
        <a:p>
          <a:r>
            <a:rPr lang="es-MX" b="1" dirty="0"/>
            <a:t>Productos en Proceso I</a:t>
          </a:r>
        </a:p>
      </dgm:t>
    </dgm:pt>
    <dgm:pt modelId="{0739F2E6-486E-4A27-86B8-F822124ED034}" type="parTrans" cxnId="{8A522CC9-32D5-479A-B1D3-842D8FE7E282}">
      <dgm:prSet/>
      <dgm:spPr/>
      <dgm:t>
        <a:bodyPr/>
        <a:lstStyle/>
        <a:p>
          <a:endParaRPr lang="es-MX" b="1"/>
        </a:p>
      </dgm:t>
    </dgm:pt>
    <dgm:pt modelId="{E01ECA2B-AECD-40BD-8401-D084630E888C}" type="sibTrans" cxnId="{8A522CC9-32D5-479A-B1D3-842D8FE7E282}">
      <dgm:prSet/>
      <dgm:spPr/>
      <dgm:t>
        <a:bodyPr/>
        <a:lstStyle/>
        <a:p>
          <a:endParaRPr lang="es-MX" b="1"/>
        </a:p>
      </dgm:t>
    </dgm:pt>
    <dgm:pt modelId="{8438D39B-9DD6-466F-BE75-23B9ED5CDBA3}">
      <dgm:prSet phldrT="[Texto]"/>
      <dgm:spPr/>
      <dgm:t>
        <a:bodyPr/>
        <a:lstStyle/>
        <a:p>
          <a:r>
            <a:rPr lang="es-MX" b="1" dirty="0"/>
            <a:t>Productos en Proceso II</a:t>
          </a:r>
        </a:p>
      </dgm:t>
    </dgm:pt>
    <dgm:pt modelId="{9C1E97B5-0202-45FC-9327-80A16FBAD5A2}" type="parTrans" cxnId="{48120872-CC6C-46B7-B75B-9AD1CF61AC65}">
      <dgm:prSet/>
      <dgm:spPr/>
      <dgm:t>
        <a:bodyPr/>
        <a:lstStyle/>
        <a:p>
          <a:endParaRPr lang="es-MX" b="1"/>
        </a:p>
      </dgm:t>
    </dgm:pt>
    <dgm:pt modelId="{A141855F-4907-4542-826F-4B21AD1244E8}" type="sibTrans" cxnId="{48120872-CC6C-46B7-B75B-9AD1CF61AC65}">
      <dgm:prSet/>
      <dgm:spPr/>
      <dgm:t>
        <a:bodyPr/>
        <a:lstStyle/>
        <a:p>
          <a:endParaRPr lang="es-MX" b="1"/>
        </a:p>
      </dgm:t>
    </dgm:pt>
    <dgm:pt modelId="{A75765EE-2860-4B6C-BA58-F881F05349DB}">
      <dgm:prSet phldrT="[Texto]"/>
      <dgm:spPr/>
      <dgm:t>
        <a:bodyPr/>
        <a:lstStyle/>
        <a:p>
          <a:r>
            <a:rPr lang="es-MX" b="1" dirty="0"/>
            <a:t>Almacén de Productos Terminados</a:t>
          </a:r>
        </a:p>
      </dgm:t>
    </dgm:pt>
    <dgm:pt modelId="{4B2C4F7D-D42F-4E22-B651-2D9ED55BEFD5}" type="parTrans" cxnId="{BD8506CB-1551-46A4-B3D8-580292D1DEC3}">
      <dgm:prSet/>
      <dgm:spPr/>
      <dgm:t>
        <a:bodyPr/>
        <a:lstStyle/>
        <a:p>
          <a:endParaRPr lang="es-MX" b="1"/>
        </a:p>
      </dgm:t>
    </dgm:pt>
    <dgm:pt modelId="{AB1A82A1-5235-4E71-98AA-05D3F12E9C63}" type="sibTrans" cxnId="{BD8506CB-1551-46A4-B3D8-580292D1DEC3}">
      <dgm:prSet/>
      <dgm:spPr/>
      <dgm:t>
        <a:bodyPr/>
        <a:lstStyle/>
        <a:p>
          <a:endParaRPr lang="es-MX" b="1"/>
        </a:p>
      </dgm:t>
    </dgm:pt>
    <dgm:pt modelId="{E79CD159-0EE2-4A91-A497-D2394AAE9AB5}" type="pres">
      <dgm:prSet presAssocID="{52647D9E-D8BB-45E4-80C4-D1D834BE3F4A}" presName="CompostProcess" presStyleCnt="0">
        <dgm:presLayoutVars>
          <dgm:dir/>
          <dgm:resizeHandles val="exact"/>
        </dgm:presLayoutVars>
      </dgm:prSet>
      <dgm:spPr/>
    </dgm:pt>
    <dgm:pt modelId="{5EB1E62C-E533-44A6-8E7F-37A69482C79C}" type="pres">
      <dgm:prSet presAssocID="{52647D9E-D8BB-45E4-80C4-D1D834BE3F4A}" presName="arrow" presStyleLbl="bgShp" presStyleIdx="0" presStyleCnt="1" custLinFactNeighborX="695" custLinFactNeighborY="-3883"/>
      <dgm:spPr/>
    </dgm:pt>
    <dgm:pt modelId="{8EB0C7AE-8A0F-4F3C-895F-45430DE9D9CD}" type="pres">
      <dgm:prSet presAssocID="{52647D9E-D8BB-45E4-80C4-D1D834BE3F4A}" presName="linearProcess" presStyleCnt="0"/>
      <dgm:spPr/>
    </dgm:pt>
    <dgm:pt modelId="{CB4E011F-F4AA-422E-8D6E-E876D933403F}" type="pres">
      <dgm:prSet presAssocID="{8D3070B4-822C-4BCB-BBC3-8A098EB5956C}" presName="textNode" presStyleLbl="node1" presStyleIdx="0" presStyleCnt="3">
        <dgm:presLayoutVars>
          <dgm:bulletEnabled val="1"/>
        </dgm:presLayoutVars>
      </dgm:prSet>
      <dgm:spPr/>
    </dgm:pt>
    <dgm:pt modelId="{9D1BAB44-93E8-4542-BD7D-5460DB4AFBFB}" type="pres">
      <dgm:prSet presAssocID="{E01ECA2B-AECD-40BD-8401-D084630E888C}" presName="sibTrans" presStyleCnt="0"/>
      <dgm:spPr/>
    </dgm:pt>
    <dgm:pt modelId="{A44A7D43-ACD3-4988-AB68-E9DAEF33BF80}" type="pres">
      <dgm:prSet presAssocID="{8438D39B-9DD6-466F-BE75-23B9ED5CDBA3}" presName="textNode" presStyleLbl="node1" presStyleIdx="1" presStyleCnt="3">
        <dgm:presLayoutVars>
          <dgm:bulletEnabled val="1"/>
        </dgm:presLayoutVars>
      </dgm:prSet>
      <dgm:spPr/>
    </dgm:pt>
    <dgm:pt modelId="{5A8DB167-CB14-48D9-82B4-4796C6EF0C4A}" type="pres">
      <dgm:prSet presAssocID="{A141855F-4907-4542-826F-4B21AD1244E8}" presName="sibTrans" presStyleCnt="0"/>
      <dgm:spPr/>
    </dgm:pt>
    <dgm:pt modelId="{53133103-7F9E-4FB8-A45D-0DF045FA8B94}" type="pres">
      <dgm:prSet presAssocID="{A75765EE-2860-4B6C-BA58-F881F05349DB}" presName="textNode" presStyleLbl="node1" presStyleIdx="2" presStyleCnt="3">
        <dgm:presLayoutVars>
          <dgm:bulletEnabled val="1"/>
        </dgm:presLayoutVars>
      </dgm:prSet>
      <dgm:spPr/>
    </dgm:pt>
  </dgm:ptLst>
  <dgm:cxnLst>
    <dgm:cxn modelId="{18BE2C70-D202-45D6-915D-73E99E58BA4F}" type="presOf" srcId="{52647D9E-D8BB-45E4-80C4-D1D834BE3F4A}" destId="{E79CD159-0EE2-4A91-A497-D2394AAE9AB5}" srcOrd="0" destOrd="0" presId="urn:microsoft.com/office/officeart/2005/8/layout/hProcess9"/>
    <dgm:cxn modelId="{48120872-CC6C-46B7-B75B-9AD1CF61AC65}" srcId="{52647D9E-D8BB-45E4-80C4-D1D834BE3F4A}" destId="{8438D39B-9DD6-466F-BE75-23B9ED5CDBA3}" srcOrd="1" destOrd="0" parTransId="{9C1E97B5-0202-45FC-9327-80A16FBAD5A2}" sibTransId="{A141855F-4907-4542-826F-4B21AD1244E8}"/>
    <dgm:cxn modelId="{D6634FA2-82C9-44B9-B6B7-5F8D1516C2F0}" type="presOf" srcId="{8D3070B4-822C-4BCB-BBC3-8A098EB5956C}" destId="{CB4E011F-F4AA-422E-8D6E-E876D933403F}" srcOrd="0" destOrd="0" presId="urn:microsoft.com/office/officeart/2005/8/layout/hProcess9"/>
    <dgm:cxn modelId="{8A522CC9-32D5-479A-B1D3-842D8FE7E282}" srcId="{52647D9E-D8BB-45E4-80C4-D1D834BE3F4A}" destId="{8D3070B4-822C-4BCB-BBC3-8A098EB5956C}" srcOrd="0" destOrd="0" parTransId="{0739F2E6-486E-4A27-86B8-F822124ED034}" sibTransId="{E01ECA2B-AECD-40BD-8401-D084630E888C}"/>
    <dgm:cxn modelId="{C86B72CA-545C-4331-811B-CDCE1AD5F444}" type="presOf" srcId="{A75765EE-2860-4B6C-BA58-F881F05349DB}" destId="{53133103-7F9E-4FB8-A45D-0DF045FA8B94}" srcOrd="0" destOrd="0" presId="urn:microsoft.com/office/officeart/2005/8/layout/hProcess9"/>
    <dgm:cxn modelId="{BD8506CB-1551-46A4-B3D8-580292D1DEC3}" srcId="{52647D9E-D8BB-45E4-80C4-D1D834BE3F4A}" destId="{A75765EE-2860-4B6C-BA58-F881F05349DB}" srcOrd="2" destOrd="0" parTransId="{4B2C4F7D-D42F-4E22-B651-2D9ED55BEFD5}" sibTransId="{AB1A82A1-5235-4E71-98AA-05D3F12E9C63}"/>
    <dgm:cxn modelId="{41FDE3D6-18E6-4BC1-8A5F-26E33E7A9DDC}" type="presOf" srcId="{8438D39B-9DD6-466F-BE75-23B9ED5CDBA3}" destId="{A44A7D43-ACD3-4988-AB68-E9DAEF33BF80}" srcOrd="0" destOrd="0" presId="urn:microsoft.com/office/officeart/2005/8/layout/hProcess9"/>
    <dgm:cxn modelId="{AEAEB1E7-4049-40CB-9781-39D771DBE436}" type="presParOf" srcId="{E79CD159-0EE2-4A91-A497-D2394AAE9AB5}" destId="{5EB1E62C-E533-44A6-8E7F-37A69482C79C}" srcOrd="0" destOrd="0" presId="urn:microsoft.com/office/officeart/2005/8/layout/hProcess9"/>
    <dgm:cxn modelId="{5B4DD066-7E1F-4CBF-AB9D-BD8CADA73C89}" type="presParOf" srcId="{E79CD159-0EE2-4A91-A497-D2394AAE9AB5}" destId="{8EB0C7AE-8A0F-4F3C-895F-45430DE9D9CD}" srcOrd="1" destOrd="0" presId="urn:microsoft.com/office/officeart/2005/8/layout/hProcess9"/>
    <dgm:cxn modelId="{F541CA3B-ADE6-4090-96EA-A970EF85344E}" type="presParOf" srcId="{8EB0C7AE-8A0F-4F3C-895F-45430DE9D9CD}" destId="{CB4E011F-F4AA-422E-8D6E-E876D933403F}" srcOrd="0" destOrd="0" presId="urn:microsoft.com/office/officeart/2005/8/layout/hProcess9"/>
    <dgm:cxn modelId="{C3AD4DA1-4F1C-4373-9D88-40E442340E6F}" type="presParOf" srcId="{8EB0C7AE-8A0F-4F3C-895F-45430DE9D9CD}" destId="{9D1BAB44-93E8-4542-BD7D-5460DB4AFBFB}" srcOrd="1" destOrd="0" presId="urn:microsoft.com/office/officeart/2005/8/layout/hProcess9"/>
    <dgm:cxn modelId="{24004425-1BF5-476C-B465-429B88237EA5}" type="presParOf" srcId="{8EB0C7AE-8A0F-4F3C-895F-45430DE9D9CD}" destId="{A44A7D43-ACD3-4988-AB68-E9DAEF33BF80}" srcOrd="2" destOrd="0" presId="urn:microsoft.com/office/officeart/2005/8/layout/hProcess9"/>
    <dgm:cxn modelId="{7D7AB07E-8442-4501-B55F-413549AF18D0}" type="presParOf" srcId="{8EB0C7AE-8A0F-4F3C-895F-45430DE9D9CD}" destId="{5A8DB167-CB14-48D9-82B4-4796C6EF0C4A}" srcOrd="3" destOrd="0" presId="urn:microsoft.com/office/officeart/2005/8/layout/hProcess9"/>
    <dgm:cxn modelId="{BC818AB8-5067-41F7-9714-466F490C83B8}" type="presParOf" srcId="{8EB0C7AE-8A0F-4F3C-895F-45430DE9D9CD}" destId="{53133103-7F9E-4FB8-A45D-0DF045FA8B94}"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4E73039-10D4-43E4-9874-0813099395D1}" type="doc">
      <dgm:prSet loTypeId="urn:microsoft.com/office/officeart/2005/8/layout/chevron2" loCatId="list" qsTypeId="urn:microsoft.com/office/officeart/2005/8/quickstyle/3d1" qsCatId="3D" csTypeId="urn:microsoft.com/office/officeart/2005/8/colors/colorful4" csCatId="colorful" phldr="1"/>
      <dgm:spPr/>
      <dgm:t>
        <a:bodyPr/>
        <a:lstStyle/>
        <a:p>
          <a:endParaRPr lang="es-MX"/>
        </a:p>
      </dgm:t>
    </dgm:pt>
    <dgm:pt modelId="{B82AE282-92B9-4E74-8769-A56EAEE47071}">
      <dgm:prSet phldrT="[Texto]"/>
      <dgm:spPr/>
      <dgm:t>
        <a:bodyPr/>
        <a:lstStyle/>
        <a:p>
          <a:r>
            <a:rPr lang="es-MX" b="1" dirty="0"/>
            <a:t>Costos Propios</a:t>
          </a:r>
        </a:p>
      </dgm:t>
    </dgm:pt>
    <dgm:pt modelId="{FD500431-5A2D-4862-960C-17897A526D7F}" type="parTrans" cxnId="{C6E54BF8-235A-4C28-A4E8-9887A529ED75}">
      <dgm:prSet/>
      <dgm:spPr/>
      <dgm:t>
        <a:bodyPr/>
        <a:lstStyle/>
        <a:p>
          <a:endParaRPr lang="es-MX" b="1"/>
        </a:p>
      </dgm:t>
    </dgm:pt>
    <dgm:pt modelId="{02EFA991-FF1B-4B45-B5A2-FC2CF57269B1}" type="sibTrans" cxnId="{C6E54BF8-235A-4C28-A4E8-9887A529ED75}">
      <dgm:prSet/>
      <dgm:spPr/>
      <dgm:t>
        <a:bodyPr/>
        <a:lstStyle/>
        <a:p>
          <a:endParaRPr lang="es-MX" b="1"/>
        </a:p>
      </dgm:t>
    </dgm:pt>
    <dgm:pt modelId="{A39A05BC-B459-4E78-BDE1-B179E5B6F22C}">
      <dgm:prSet phldrT="[Texto]"/>
      <dgm:spPr/>
      <dgm:t>
        <a:bodyPr/>
        <a:lstStyle/>
        <a:p>
          <a:r>
            <a:rPr lang="es-MX" b="1" dirty="0"/>
            <a:t>Son aquellos elementos de costos que ingresan directamente a un departamento en el proceso de producción por procesos.</a:t>
          </a:r>
        </a:p>
      </dgm:t>
    </dgm:pt>
    <dgm:pt modelId="{7F7B52ED-850C-480D-A2F2-EEBD5265C667}" type="parTrans" cxnId="{D3D7F591-9A45-4968-AAD6-B096ABC755BC}">
      <dgm:prSet/>
      <dgm:spPr/>
      <dgm:t>
        <a:bodyPr/>
        <a:lstStyle/>
        <a:p>
          <a:endParaRPr lang="es-MX" b="1"/>
        </a:p>
      </dgm:t>
    </dgm:pt>
    <dgm:pt modelId="{E5C0833C-8AAC-406D-B8A3-38F420C5A532}" type="sibTrans" cxnId="{D3D7F591-9A45-4968-AAD6-B096ABC755BC}">
      <dgm:prSet/>
      <dgm:spPr/>
      <dgm:t>
        <a:bodyPr/>
        <a:lstStyle/>
        <a:p>
          <a:endParaRPr lang="es-MX" b="1"/>
        </a:p>
      </dgm:t>
    </dgm:pt>
    <dgm:pt modelId="{CC205C65-777F-4D2E-BC28-CE9097A329D9}">
      <dgm:prSet phldrT="[Texto]"/>
      <dgm:spPr/>
      <dgm:t>
        <a:bodyPr/>
        <a:lstStyle/>
        <a:p>
          <a:r>
            <a:rPr lang="es-MX" b="1" dirty="0"/>
            <a:t>Costos de Traspaso</a:t>
          </a:r>
        </a:p>
      </dgm:t>
    </dgm:pt>
    <dgm:pt modelId="{89622C29-3A42-4422-A5CC-05BBFC81A77D}" type="parTrans" cxnId="{FED467B3-44BB-4D88-A4AE-F3D6EF0FE2C1}">
      <dgm:prSet/>
      <dgm:spPr/>
      <dgm:t>
        <a:bodyPr/>
        <a:lstStyle/>
        <a:p>
          <a:endParaRPr lang="es-MX" b="1"/>
        </a:p>
      </dgm:t>
    </dgm:pt>
    <dgm:pt modelId="{BB67818B-0428-4901-80AC-2D192E30E358}" type="sibTrans" cxnId="{FED467B3-44BB-4D88-A4AE-F3D6EF0FE2C1}">
      <dgm:prSet/>
      <dgm:spPr/>
      <dgm:t>
        <a:bodyPr/>
        <a:lstStyle/>
        <a:p>
          <a:endParaRPr lang="es-MX" b="1"/>
        </a:p>
      </dgm:t>
    </dgm:pt>
    <dgm:pt modelId="{C6B76B01-5A89-476E-AC42-73F409F39D68}">
      <dgm:prSet phldrT="[Texto]"/>
      <dgm:spPr/>
      <dgm:t>
        <a:bodyPr/>
        <a:lstStyle/>
        <a:p>
          <a:r>
            <a:rPr lang="es-MX" b="1" dirty="0"/>
            <a:t>Son aquellos que con un grado de transformación llega aun determinado departamento, proveniente del departamento inmediatamente anterior.</a:t>
          </a:r>
        </a:p>
      </dgm:t>
    </dgm:pt>
    <dgm:pt modelId="{B25396FD-D2DD-451A-8CF7-52014A3047F4}" type="parTrans" cxnId="{E49E1473-BDDB-4570-B4E6-85ADB53FCB4B}">
      <dgm:prSet/>
      <dgm:spPr/>
      <dgm:t>
        <a:bodyPr/>
        <a:lstStyle/>
        <a:p>
          <a:endParaRPr lang="es-MX" b="1"/>
        </a:p>
      </dgm:t>
    </dgm:pt>
    <dgm:pt modelId="{E863E635-B033-4646-97AC-DF6345AE64B1}" type="sibTrans" cxnId="{E49E1473-BDDB-4570-B4E6-85ADB53FCB4B}">
      <dgm:prSet/>
      <dgm:spPr/>
      <dgm:t>
        <a:bodyPr/>
        <a:lstStyle/>
        <a:p>
          <a:endParaRPr lang="es-MX" b="1"/>
        </a:p>
      </dgm:t>
    </dgm:pt>
    <dgm:pt modelId="{B509D107-0C3A-498B-A6A2-A0AC1D4FD91E}" type="pres">
      <dgm:prSet presAssocID="{B4E73039-10D4-43E4-9874-0813099395D1}" presName="linearFlow" presStyleCnt="0">
        <dgm:presLayoutVars>
          <dgm:dir/>
          <dgm:animLvl val="lvl"/>
          <dgm:resizeHandles val="exact"/>
        </dgm:presLayoutVars>
      </dgm:prSet>
      <dgm:spPr/>
    </dgm:pt>
    <dgm:pt modelId="{8FE7C228-4EB8-4EF5-8466-0A4D8E2E65FC}" type="pres">
      <dgm:prSet presAssocID="{B82AE282-92B9-4E74-8769-A56EAEE47071}" presName="composite" presStyleCnt="0"/>
      <dgm:spPr/>
    </dgm:pt>
    <dgm:pt modelId="{71C20724-6956-4961-BAB7-E737BB83805D}" type="pres">
      <dgm:prSet presAssocID="{B82AE282-92B9-4E74-8769-A56EAEE47071}" presName="parentText" presStyleLbl="alignNode1" presStyleIdx="0" presStyleCnt="2">
        <dgm:presLayoutVars>
          <dgm:chMax val="1"/>
          <dgm:bulletEnabled val="1"/>
        </dgm:presLayoutVars>
      </dgm:prSet>
      <dgm:spPr/>
    </dgm:pt>
    <dgm:pt modelId="{60CA169D-B04F-4ABD-9C10-DD49EA7CF0A1}" type="pres">
      <dgm:prSet presAssocID="{B82AE282-92B9-4E74-8769-A56EAEE47071}" presName="descendantText" presStyleLbl="alignAcc1" presStyleIdx="0" presStyleCnt="2" custLinFactNeighborX="2700" custLinFactNeighborY="-3161">
        <dgm:presLayoutVars>
          <dgm:bulletEnabled val="1"/>
        </dgm:presLayoutVars>
      </dgm:prSet>
      <dgm:spPr/>
    </dgm:pt>
    <dgm:pt modelId="{9CC8B3D0-B6B3-48B8-8EBA-82B2697EFD6B}" type="pres">
      <dgm:prSet presAssocID="{02EFA991-FF1B-4B45-B5A2-FC2CF57269B1}" presName="sp" presStyleCnt="0"/>
      <dgm:spPr/>
    </dgm:pt>
    <dgm:pt modelId="{ECEF64AE-355C-4B32-89E4-27CAC76DEE67}" type="pres">
      <dgm:prSet presAssocID="{CC205C65-777F-4D2E-BC28-CE9097A329D9}" presName="composite" presStyleCnt="0"/>
      <dgm:spPr/>
    </dgm:pt>
    <dgm:pt modelId="{F927C20F-FC5A-4FDF-A36E-6D4A32D4B6AD}" type="pres">
      <dgm:prSet presAssocID="{CC205C65-777F-4D2E-BC28-CE9097A329D9}" presName="parentText" presStyleLbl="alignNode1" presStyleIdx="1" presStyleCnt="2">
        <dgm:presLayoutVars>
          <dgm:chMax val="1"/>
          <dgm:bulletEnabled val="1"/>
        </dgm:presLayoutVars>
      </dgm:prSet>
      <dgm:spPr/>
    </dgm:pt>
    <dgm:pt modelId="{3D0271F4-76DE-4752-8D63-36F5C73BAADC}" type="pres">
      <dgm:prSet presAssocID="{CC205C65-777F-4D2E-BC28-CE9097A329D9}" presName="descendantText" presStyleLbl="alignAcc1" presStyleIdx="1" presStyleCnt="2">
        <dgm:presLayoutVars>
          <dgm:bulletEnabled val="1"/>
        </dgm:presLayoutVars>
      </dgm:prSet>
      <dgm:spPr/>
    </dgm:pt>
  </dgm:ptLst>
  <dgm:cxnLst>
    <dgm:cxn modelId="{FE211002-3572-4807-8184-B84731AA3781}" type="presOf" srcId="{A39A05BC-B459-4E78-BDE1-B179E5B6F22C}" destId="{60CA169D-B04F-4ABD-9C10-DD49EA7CF0A1}" srcOrd="0" destOrd="0" presId="urn:microsoft.com/office/officeart/2005/8/layout/chevron2"/>
    <dgm:cxn modelId="{ED46090B-960F-452D-933B-8E6536837C1B}" type="presOf" srcId="{B82AE282-92B9-4E74-8769-A56EAEE47071}" destId="{71C20724-6956-4961-BAB7-E737BB83805D}" srcOrd="0" destOrd="0" presId="urn:microsoft.com/office/officeart/2005/8/layout/chevron2"/>
    <dgm:cxn modelId="{1BDA1243-E51A-4A2E-8C9E-E9B05C2C5B84}" type="presOf" srcId="{C6B76B01-5A89-476E-AC42-73F409F39D68}" destId="{3D0271F4-76DE-4752-8D63-36F5C73BAADC}" srcOrd="0" destOrd="0" presId="urn:microsoft.com/office/officeart/2005/8/layout/chevron2"/>
    <dgm:cxn modelId="{E49E1473-BDDB-4570-B4E6-85ADB53FCB4B}" srcId="{CC205C65-777F-4D2E-BC28-CE9097A329D9}" destId="{C6B76B01-5A89-476E-AC42-73F409F39D68}" srcOrd="0" destOrd="0" parTransId="{B25396FD-D2DD-451A-8CF7-52014A3047F4}" sibTransId="{E863E635-B033-4646-97AC-DF6345AE64B1}"/>
    <dgm:cxn modelId="{64BC058F-FB3F-4257-818D-D17A72A9EFCB}" type="presOf" srcId="{CC205C65-777F-4D2E-BC28-CE9097A329D9}" destId="{F927C20F-FC5A-4FDF-A36E-6D4A32D4B6AD}" srcOrd="0" destOrd="0" presId="urn:microsoft.com/office/officeart/2005/8/layout/chevron2"/>
    <dgm:cxn modelId="{D3D7F591-9A45-4968-AAD6-B096ABC755BC}" srcId="{B82AE282-92B9-4E74-8769-A56EAEE47071}" destId="{A39A05BC-B459-4E78-BDE1-B179E5B6F22C}" srcOrd="0" destOrd="0" parTransId="{7F7B52ED-850C-480D-A2F2-EEBD5265C667}" sibTransId="{E5C0833C-8AAC-406D-B8A3-38F420C5A532}"/>
    <dgm:cxn modelId="{FED467B3-44BB-4D88-A4AE-F3D6EF0FE2C1}" srcId="{B4E73039-10D4-43E4-9874-0813099395D1}" destId="{CC205C65-777F-4D2E-BC28-CE9097A329D9}" srcOrd="1" destOrd="0" parTransId="{89622C29-3A42-4422-A5CC-05BBFC81A77D}" sibTransId="{BB67818B-0428-4901-80AC-2D192E30E358}"/>
    <dgm:cxn modelId="{973C7FE9-53BE-46DD-A4DA-D76066D40942}" type="presOf" srcId="{B4E73039-10D4-43E4-9874-0813099395D1}" destId="{B509D107-0C3A-498B-A6A2-A0AC1D4FD91E}" srcOrd="0" destOrd="0" presId="urn:microsoft.com/office/officeart/2005/8/layout/chevron2"/>
    <dgm:cxn modelId="{C6E54BF8-235A-4C28-A4E8-9887A529ED75}" srcId="{B4E73039-10D4-43E4-9874-0813099395D1}" destId="{B82AE282-92B9-4E74-8769-A56EAEE47071}" srcOrd="0" destOrd="0" parTransId="{FD500431-5A2D-4862-960C-17897A526D7F}" sibTransId="{02EFA991-FF1B-4B45-B5A2-FC2CF57269B1}"/>
    <dgm:cxn modelId="{A1CB7339-6BEF-4395-B1D2-0F24AD6DB603}" type="presParOf" srcId="{B509D107-0C3A-498B-A6A2-A0AC1D4FD91E}" destId="{8FE7C228-4EB8-4EF5-8466-0A4D8E2E65FC}" srcOrd="0" destOrd="0" presId="urn:microsoft.com/office/officeart/2005/8/layout/chevron2"/>
    <dgm:cxn modelId="{393B38E2-EA7B-4107-A0B8-A6E85658D3B8}" type="presParOf" srcId="{8FE7C228-4EB8-4EF5-8466-0A4D8E2E65FC}" destId="{71C20724-6956-4961-BAB7-E737BB83805D}" srcOrd="0" destOrd="0" presId="urn:microsoft.com/office/officeart/2005/8/layout/chevron2"/>
    <dgm:cxn modelId="{C03EB66B-E931-435D-B817-FE27A30CAEAE}" type="presParOf" srcId="{8FE7C228-4EB8-4EF5-8466-0A4D8E2E65FC}" destId="{60CA169D-B04F-4ABD-9C10-DD49EA7CF0A1}" srcOrd="1" destOrd="0" presId="urn:microsoft.com/office/officeart/2005/8/layout/chevron2"/>
    <dgm:cxn modelId="{D036233E-08D5-4129-949F-F99B9D3C9F37}" type="presParOf" srcId="{B509D107-0C3A-498B-A6A2-A0AC1D4FD91E}" destId="{9CC8B3D0-B6B3-48B8-8EBA-82B2697EFD6B}" srcOrd="1" destOrd="0" presId="urn:microsoft.com/office/officeart/2005/8/layout/chevron2"/>
    <dgm:cxn modelId="{E7DADE71-9DAF-494B-B637-76D52BBD68C2}" type="presParOf" srcId="{B509D107-0C3A-498B-A6A2-A0AC1D4FD91E}" destId="{ECEF64AE-355C-4B32-89E4-27CAC76DEE67}" srcOrd="2" destOrd="0" presId="urn:microsoft.com/office/officeart/2005/8/layout/chevron2"/>
    <dgm:cxn modelId="{72CA3DCD-01E4-4191-889E-4AFFEF61AF56}" type="presParOf" srcId="{ECEF64AE-355C-4B32-89E4-27CAC76DEE67}" destId="{F927C20F-FC5A-4FDF-A36E-6D4A32D4B6AD}" srcOrd="0" destOrd="0" presId="urn:microsoft.com/office/officeart/2005/8/layout/chevron2"/>
    <dgm:cxn modelId="{D5C6E2ED-8BD8-40C0-AAB5-439604F97D18}" type="presParOf" srcId="{ECEF64AE-355C-4B32-89E4-27CAC76DEE67}" destId="{3D0271F4-76DE-4752-8D63-36F5C73BAADC}"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77C9BC-556B-40A1-AF3A-A3DC5741B59C}"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es-MX"/>
        </a:p>
      </dgm:t>
    </dgm:pt>
    <dgm:pt modelId="{639D2DA7-579F-4536-8FFE-6F3E91CB1297}">
      <dgm:prSet phldrT="[Texto]"/>
      <dgm:spPr>
        <a:xfrm>
          <a:off x="0" y="34158"/>
          <a:ext cx="4824327" cy="772200"/>
        </a:xfrm>
        <a:prstGeom prst="roundRect">
          <a:avLst/>
        </a:prstGeom>
        <a:solidFill>
          <a:srgbClr val="FFC000">
            <a:hueOff val="0"/>
            <a:satOff val="0"/>
            <a:lumOff val="0"/>
            <a:alphaOff val="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None/>
          </a:pPr>
          <a:r>
            <a:rPr lang="es-MX" b="0" i="0" u="none" strike="noStrike" dirty="0">
              <a:solidFill>
                <a:sysClr val="window" lastClr="FFFFFF"/>
              </a:solidFill>
              <a:effectLst/>
              <a:latin typeface="Arial" panose="020B0604020202020204" pitchFamily="34" charset="0"/>
              <a:ea typeface="+mn-ea"/>
              <a:cs typeface="+mn-cs"/>
            </a:rPr>
            <a:t>Uno o varios procesos para la transformación</a:t>
          </a:r>
          <a:endParaRPr lang="es-MX" dirty="0">
            <a:solidFill>
              <a:sysClr val="window" lastClr="FFFFFF"/>
            </a:solidFill>
            <a:latin typeface="Calibri" panose="020F0502020204030204"/>
            <a:ea typeface="+mn-ea"/>
            <a:cs typeface="+mn-cs"/>
          </a:endParaRPr>
        </a:p>
      </dgm:t>
    </dgm:pt>
    <dgm:pt modelId="{91289879-6CBF-41AD-B0AA-8A7E0B2AE992}" type="parTrans" cxnId="{FE1735C0-D6CE-4190-9C1F-70DACCF2637F}">
      <dgm:prSet/>
      <dgm:spPr/>
      <dgm:t>
        <a:bodyPr/>
        <a:lstStyle/>
        <a:p>
          <a:endParaRPr lang="es-MX"/>
        </a:p>
      </dgm:t>
    </dgm:pt>
    <dgm:pt modelId="{72DE76D3-FF27-410A-9473-18FEA95A4D30}" type="sibTrans" cxnId="{FE1735C0-D6CE-4190-9C1F-70DACCF2637F}">
      <dgm:prSet/>
      <dgm:spPr/>
      <dgm:t>
        <a:bodyPr/>
        <a:lstStyle/>
        <a:p>
          <a:endParaRPr lang="es-MX"/>
        </a:p>
      </dgm:t>
    </dgm:pt>
    <dgm:pt modelId="{4BDC7181-DFFB-4B8D-9462-6F9054928CF9}">
      <dgm:prSet phldrT="[Texto]"/>
      <dgm:spPr>
        <a:xfrm>
          <a:off x="0" y="898117"/>
          <a:ext cx="4824327" cy="772200"/>
        </a:xfrm>
        <a:prstGeom prst="roundRect">
          <a:avLst/>
        </a:prstGeom>
        <a:solidFill>
          <a:srgbClr val="FFC000">
            <a:hueOff val="10395692"/>
            <a:satOff val="-47968"/>
            <a:lumOff val="1765"/>
            <a:alphaOff val="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None/>
          </a:pPr>
          <a:r>
            <a:rPr lang="es-MX" b="0" i="0" u="none" strike="noStrike" dirty="0">
              <a:solidFill>
                <a:sysClr val="window" lastClr="FFFFFF"/>
              </a:solidFill>
              <a:effectLst/>
              <a:latin typeface="Arial" panose="020B0604020202020204" pitchFamily="34" charset="0"/>
              <a:ea typeface="+mn-ea"/>
              <a:cs typeface="+mn-cs"/>
            </a:rPr>
            <a:t>Producción continua en grandes cantidades</a:t>
          </a:r>
          <a:endParaRPr lang="es-MX" dirty="0">
            <a:solidFill>
              <a:sysClr val="window" lastClr="FFFFFF"/>
            </a:solidFill>
            <a:latin typeface="Calibri" panose="020F0502020204030204"/>
            <a:ea typeface="+mn-ea"/>
            <a:cs typeface="+mn-cs"/>
          </a:endParaRPr>
        </a:p>
      </dgm:t>
    </dgm:pt>
    <dgm:pt modelId="{77AC522B-0DB4-4438-97F5-7D3C76739C00}" type="parTrans" cxnId="{CD565C21-DF7A-4BFF-A0EA-984B3CD5BC37}">
      <dgm:prSet/>
      <dgm:spPr/>
      <dgm:t>
        <a:bodyPr/>
        <a:lstStyle/>
        <a:p>
          <a:endParaRPr lang="es-MX"/>
        </a:p>
      </dgm:t>
    </dgm:pt>
    <dgm:pt modelId="{6D758F5D-51F8-4317-9545-449C47D58388}" type="sibTrans" cxnId="{CD565C21-DF7A-4BFF-A0EA-984B3CD5BC37}">
      <dgm:prSet/>
      <dgm:spPr/>
      <dgm:t>
        <a:bodyPr/>
        <a:lstStyle/>
        <a:p>
          <a:endParaRPr lang="es-MX"/>
        </a:p>
      </dgm:t>
    </dgm:pt>
    <dgm:pt modelId="{CCEB04AD-E81A-4857-BD71-2029602D6191}" type="pres">
      <dgm:prSet presAssocID="{1277C9BC-556B-40A1-AF3A-A3DC5741B59C}" presName="linear" presStyleCnt="0">
        <dgm:presLayoutVars>
          <dgm:animLvl val="lvl"/>
          <dgm:resizeHandles val="exact"/>
        </dgm:presLayoutVars>
      </dgm:prSet>
      <dgm:spPr/>
    </dgm:pt>
    <dgm:pt modelId="{B30A515F-BC1B-454D-9B27-BE5E960FCA4F}" type="pres">
      <dgm:prSet presAssocID="{639D2DA7-579F-4536-8FFE-6F3E91CB1297}" presName="parentText" presStyleLbl="node1" presStyleIdx="0" presStyleCnt="2" custLinFactY="-3336" custLinFactNeighborX="781" custLinFactNeighborY="-100000">
        <dgm:presLayoutVars>
          <dgm:chMax val="0"/>
          <dgm:bulletEnabled val="1"/>
        </dgm:presLayoutVars>
      </dgm:prSet>
      <dgm:spPr/>
    </dgm:pt>
    <dgm:pt modelId="{5E42CE15-C173-4F70-99CC-99EDB977B50E}" type="pres">
      <dgm:prSet presAssocID="{72DE76D3-FF27-410A-9473-18FEA95A4D30}" presName="spacer" presStyleCnt="0"/>
      <dgm:spPr/>
    </dgm:pt>
    <dgm:pt modelId="{EE30BAB9-B3FD-4897-99F9-FD196E9C6A75}" type="pres">
      <dgm:prSet presAssocID="{4BDC7181-DFFB-4B8D-9462-6F9054928CF9}" presName="parentText" presStyleLbl="node1" presStyleIdx="1" presStyleCnt="2" custLinFactY="41300" custLinFactNeighborX="10158" custLinFactNeighborY="100000">
        <dgm:presLayoutVars>
          <dgm:chMax val="0"/>
          <dgm:bulletEnabled val="1"/>
        </dgm:presLayoutVars>
      </dgm:prSet>
      <dgm:spPr/>
    </dgm:pt>
  </dgm:ptLst>
  <dgm:cxnLst>
    <dgm:cxn modelId="{CD565C21-DF7A-4BFF-A0EA-984B3CD5BC37}" srcId="{1277C9BC-556B-40A1-AF3A-A3DC5741B59C}" destId="{4BDC7181-DFFB-4B8D-9462-6F9054928CF9}" srcOrd="1" destOrd="0" parTransId="{77AC522B-0DB4-4438-97F5-7D3C76739C00}" sibTransId="{6D758F5D-51F8-4317-9545-449C47D58388}"/>
    <dgm:cxn modelId="{3BDD175B-DA53-4081-B301-B603D4602968}" type="presOf" srcId="{1277C9BC-556B-40A1-AF3A-A3DC5741B59C}" destId="{CCEB04AD-E81A-4857-BD71-2029602D6191}" srcOrd="0" destOrd="0" presId="urn:microsoft.com/office/officeart/2005/8/layout/vList2"/>
    <dgm:cxn modelId="{B9485E8A-C51D-479B-A3C4-572E456C2D18}" type="presOf" srcId="{4BDC7181-DFFB-4B8D-9462-6F9054928CF9}" destId="{EE30BAB9-B3FD-4897-99F9-FD196E9C6A75}" srcOrd="0" destOrd="0" presId="urn:microsoft.com/office/officeart/2005/8/layout/vList2"/>
    <dgm:cxn modelId="{FE1735C0-D6CE-4190-9C1F-70DACCF2637F}" srcId="{1277C9BC-556B-40A1-AF3A-A3DC5741B59C}" destId="{639D2DA7-579F-4536-8FFE-6F3E91CB1297}" srcOrd="0" destOrd="0" parTransId="{91289879-6CBF-41AD-B0AA-8A7E0B2AE992}" sibTransId="{72DE76D3-FF27-410A-9473-18FEA95A4D30}"/>
    <dgm:cxn modelId="{30E0A9D9-83C1-4159-8AE7-E8935CCC8A78}" type="presOf" srcId="{639D2DA7-579F-4536-8FFE-6F3E91CB1297}" destId="{B30A515F-BC1B-454D-9B27-BE5E960FCA4F}" srcOrd="0" destOrd="0" presId="urn:microsoft.com/office/officeart/2005/8/layout/vList2"/>
    <dgm:cxn modelId="{5E625D26-F981-46B4-90DA-B064B862A564}" type="presParOf" srcId="{CCEB04AD-E81A-4857-BD71-2029602D6191}" destId="{B30A515F-BC1B-454D-9B27-BE5E960FCA4F}" srcOrd="0" destOrd="0" presId="urn:microsoft.com/office/officeart/2005/8/layout/vList2"/>
    <dgm:cxn modelId="{319F89CC-9946-4CED-8394-5F66532F566A}" type="presParOf" srcId="{CCEB04AD-E81A-4857-BD71-2029602D6191}" destId="{5E42CE15-C173-4F70-99CC-99EDB977B50E}" srcOrd="1" destOrd="0" presId="urn:microsoft.com/office/officeart/2005/8/layout/vList2"/>
    <dgm:cxn modelId="{17D110A4-AC38-4275-92E8-E399ADE950F2}" type="presParOf" srcId="{CCEB04AD-E81A-4857-BD71-2029602D6191}" destId="{EE30BAB9-B3FD-4897-99F9-FD196E9C6A75}"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779E62-56E0-40AE-8F7C-B0CB566D1091}" type="doc">
      <dgm:prSet loTypeId="urn:microsoft.com/office/officeart/2009/3/layout/OpposingIdeas" loCatId="relationship" qsTypeId="urn:microsoft.com/office/officeart/2005/8/quickstyle/3d7" qsCatId="3D" csTypeId="urn:microsoft.com/office/officeart/2005/8/colors/colorful3" csCatId="colorful" phldr="1"/>
      <dgm:spPr/>
      <dgm:t>
        <a:bodyPr/>
        <a:lstStyle/>
        <a:p>
          <a:endParaRPr lang="es-MX"/>
        </a:p>
      </dgm:t>
    </dgm:pt>
    <dgm:pt modelId="{5E634D1C-0A40-405C-83B7-8A78B434240E}">
      <dgm:prSet phldrT="[Texto]"/>
      <dgm:spPr/>
      <dgm:t>
        <a:bodyPr/>
        <a:lstStyle/>
        <a:p>
          <a:r>
            <a:rPr lang="es-MX" dirty="0"/>
            <a:t>Objetivo </a:t>
          </a:r>
        </a:p>
      </dgm:t>
    </dgm:pt>
    <dgm:pt modelId="{ACF28B3A-D940-4FAE-8B52-8E2BF9CE0501}" type="parTrans" cxnId="{5C43FB8E-18A5-4DD4-B930-F3AFEF7F96FD}">
      <dgm:prSet/>
      <dgm:spPr/>
      <dgm:t>
        <a:bodyPr/>
        <a:lstStyle/>
        <a:p>
          <a:endParaRPr lang="es-MX"/>
        </a:p>
      </dgm:t>
    </dgm:pt>
    <dgm:pt modelId="{EDE79517-683D-42C5-A5EE-8BB7F5358EB1}" type="sibTrans" cxnId="{5C43FB8E-18A5-4DD4-B930-F3AFEF7F96FD}">
      <dgm:prSet/>
      <dgm:spPr/>
      <dgm:t>
        <a:bodyPr/>
        <a:lstStyle/>
        <a:p>
          <a:endParaRPr lang="es-MX"/>
        </a:p>
      </dgm:t>
    </dgm:pt>
    <dgm:pt modelId="{391198E4-6E49-46A5-A575-7D76B39989BA}">
      <dgm:prSet phldrT="[Texto]"/>
      <dgm:spPr/>
      <dgm:t>
        <a:bodyPr/>
        <a:lstStyle/>
        <a:p>
          <a:r>
            <a:rPr lang="es-MX" b="0" i="0" dirty="0">
              <a:effectLst/>
              <a:latin typeface="Arial" panose="020B0604020202020204" pitchFamily="34" charset="0"/>
            </a:rPr>
            <a:t>El objetivo de un sistema de costos por procesos es determinar que parte de los materiales directos, de mano de obra directa y de costos indirectos de fabricación se aplica a las unidades terminadas y transferidas y que parte se aplica a las unidades aún en proceso.</a:t>
          </a:r>
          <a:endParaRPr lang="es-MX" dirty="0"/>
        </a:p>
      </dgm:t>
    </dgm:pt>
    <dgm:pt modelId="{53F957B3-2411-411E-AD31-6D59575688B4}" type="parTrans" cxnId="{7D81C8EE-01F6-4BB4-B9C7-56D696FD83C7}">
      <dgm:prSet/>
      <dgm:spPr/>
      <dgm:t>
        <a:bodyPr/>
        <a:lstStyle/>
        <a:p>
          <a:endParaRPr lang="es-MX"/>
        </a:p>
      </dgm:t>
    </dgm:pt>
    <dgm:pt modelId="{DBDF7F19-57C0-4115-8552-2032AB13D051}" type="sibTrans" cxnId="{7D81C8EE-01F6-4BB4-B9C7-56D696FD83C7}">
      <dgm:prSet/>
      <dgm:spPr/>
      <dgm:t>
        <a:bodyPr/>
        <a:lstStyle/>
        <a:p>
          <a:endParaRPr lang="es-MX"/>
        </a:p>
      </dgm:t>
    </dgm:pt>
    <dgm:pt modelId="{7C3523F1-3F76-4169-A0BE-46F3EED479EA}" type="pres">
      <dgm:prSet presAssocID="{A4779E62-56E0-40AE-8F7C-B0CB566D1091}" presName="Name0" presStyleCnt="0">
        <dgm:presLayoutVars>
          <dgm:chMax val="2"/>
          <dgm:dir/>
          <dgm:animOne val="branch"/>
          <dgm:animLvl val="lvl"/>
          <dgm:resizeHandles val="exact"/>
        </dgm:presLayoutVars>
      </dgm:prSet>
      <dgm:spPr/>
    </dgm:pt>
    <dgm:pt modelId="{F84DE89B-1C72-4798-BFD2-425B3967C756}" type="pres">
      <dgm:prSet presAssocID="{A4779E62-56E0-40AE-8F7C-B0CB566D1091}" presName="Background" presStyleLbl="node1" presStyleIdx="0" presStyleCnt="1" custScaleX="101324" custLinFactNeighborX="-4412" custLinFactNeighborY="4512"/>
      <dgm:spPr/>
    </dgm:pt>
    <dgm:pt modelId="{6B629B2A-4701-4219-A05C-F78265195210}" type="pres">
      <dgm:prSet presAssocID="{A4779E62-56E0-40AE-8F7C-B0CB566D1091}" presName="ChildText1" presStyleLbl="revTx" presStyleIdx="0" presStyleCnt="0">
        <dgm:presLayoutVars>
          <dgm:chMax val="0"/>
          <dgm:chPref val="0"/>
          <dgm:bulletEnabled val="1"/>
        </dgm:presLayoutVars>
      </dgm:prSet>
      <dgm:spPr/>
    </dgm:pt>
    <dgm:pt modelId="{CE76CC73-6ED0-47B9-A4F0-0A3EDB8E0C36}" type="pres">
      <dgm:prSet presAssocID="{A4779E62-56E0-40AE-8F7C-B0CB566D1091}" presName="ParentText1" presStyleLbl="revTx" presStyleIdx="0" presStyleCnt="0">
        <dgm:presLayoutVars>
          <dgm:chMax val="1"/>
          <dgm:chPref val="1"/>
        </dgm:presLayoutVars>
      </dgm:prSet>
      <dgm:spPr/>
    </dgm:pt>
    <dgm:pt modelId="{775C1187-A17E-4DDA-8786-ED9C01003522}" type="pres">
      <dgm:prSet presAssocID="{A4779E62-56E0-40AE-8F7C-B0CB566D1091}" presName="ParentShape1" presStyleLbl="alignImgPlace1" presStyleIdx="0" presStyleCnt="1">
        <dgm:presLayoutVars/>
      </dgm:prSet>
      <dgm:spPr/>
    </dgm:pt>
  </dgm:ptLst>
  <dgm:cxnLst>
    <dgm:cxn modelId="{B6249C23-5192-4AEA-B33C-E9A11BFA02E1}" type="presOf" srcId="{A4779E62-56E0-40AE-8F7C-B0CB566D1091}" destId="{7C3523F1-3F76-4169-A0BE-46F3EED479EA}" srcOrd="0" destOrd="0" presId="urn:microsoft.com/office/officeart/2009/3/layout/OpposingIdeas"/>
    <dgm:cxn modelId="{5C43FB8E-18A5-4DD4-B930-F3AFEF7F96FD}" srcId="{A4779E62-56E0-40AE-8F7C-B0CB566D1091}" destId="{5E634D1C-0A40-405C-83B7-8A78B434240E}" srcOrd="0" destOrd="0" parTransId="{ACF28B3A-D940-4FAE-8B52-8E2BF9CE0501}" sibTransId="{EDE79517-683D-42C5-A5EE-8BB7F5358EB1}"/>
    <dgm:cxn modelId="{8FA606AB-6721-44AD-8DC2-99C364E284E6}" type="presOf" srcId="{5E634D1C-0A40-405C-83B7-8A78B434240E}" destId="{775C1187-A17E-4DDA-8786-ED9C01003522}" srcOrd="1" destOrd="0" presId="urn:microsoft.com/office/officeart/2009/3/layout/OpposingIdeas"/>
    <dgm:cxn modelId="{790C67CC-C6EF-466F-A67F-89F5A5DCBFF2}" type="presOf" srcId="{5E634D1C-0A40-405C-83B7-8A78B434240E}" destId="{CE76CC73-6ED0-47B9-A4F0-0A3EDB8E0C36}" srcOrd="0" destOrd="0" presId="urn:microsoft.com/office/officeart/2009/3/layout/OpposingIdeas"/>
    <dgm:cxn modelId="{D30C9ECE-2FBE-4975-A8A3-CA3C49021531}" type="presOf" srcId="{391198E4-6E49-46A5-A575-7D76B39989BA}" destId="{6B629B2A-4701-4219-A05C-F78265195210}" srcOrd="0" destOrd="0" presId="urn:microsoft.com/office/officeart/2009/3/layout/OpposingIdeas"/>
    <dgm:cxn modelId="{7D81C8EE-01F6-4BB4-B9C7-56D696FD83C7}" srcId="{5E634D1C-0A40-405C-83B7-8A78B434240E}" destId="{391198E4-6E49-46A5-A575-7D76B39989BA}" srcOrd="0" destOrd="0" parTransId="{53F957B3-2411-411E-AD31-6D59575688B4}" sibTransId="{DBDF7F19-57C0-4115-8552-2032AB13D051}"/>
    <dgm:cxn modelId="{39FAB0FB-EE67-4176-B5AF-13F74B40C017}" type="presParOf" srcId="{7C3523F1-3F76-4169-A0BE-46F3EED479EA}" destId="{F84DE89B-1C72-4798-BFD2-425B3967C756}" srcOrd="0" destOrd="0" presId="urn:microsoft.com/office/officeart/2009/3/layout/OpposingIdeas"/>
    <dgm:cxn modelId="{549C060B-AAB0-4DAB-B12B-830B1A3CB4FC}" type="presParOf" srcId="{7C3523F1-3F76-4169-A0BE-46F3EED479EA}" destId="{6B629B2A-4701-4219-A05C-F78265195210}" srcOrd="1" destOrd="0" presId="urn:microsoft.com/office/officeart/2009/3/layout/OpposingIdeas"/>
    <dgm:cxn modelId="{CA4431D8-5EC3-4E25-8579-98849EA483AC}" type="presParOf" srcId="{7C3523F1-3F76-4169-A0BE-46F3EED479EA}" destId="{CE76CC73-6ED0-47B9-A4F0-0A3EDB8E0C36}" srcOrd="2" destOrd="0" presId="urn:microsoft.com/office/officeart/2009/3/layout/OpposingIdeas"/>
    <dgm:cxn modelId="{BC90606B-991A-488A-9C83-B22B97C44322}" type="presParOf" srcId="{7C3523F1-3F76-4169-A0BE-46F3EED479EA}" destId="{775C1187-A17E-4DDA-8786-ED9C01003522}" srcOrd="3" destOrd="0" presId="urn:microsoft.com/office/officeart/2009/3/layout/OpposingIdeas"/>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2CDAE6A0-7C5F-44B1-9159-B38CCB90A2D5}" type="doc">
      <dgm:prSet loTypeId="urn:microsoft.com/office/officeart/2005/8/layout/hierarchy1" loCatId="hierarchy" qsTypeId="urn:microsoft.com/office/officeart/2005/8/quickstyle/3d2" qsCatId="3D" csTypeId="urn:microsoft.com/office/officeart/2005/8/colors/colorful4" csCatId="colorful" phldr="1"/>
      <dgm:spPr/>
      <dgm:t>
        <a:bodyPr/>
        <a:lstStyle/>
        <a:p>
          <a:endParaRPr lang="es-MX"/>
        </a:p>
      </dgm:t>
    </dgm:pt>
    <dgm:pt modelId="{119893A2-D051-404C-9BB7-C360CBB32684}">
      <dgm:prSet phldrT="[Texto]" custT="1"/>
      <dgm:spPr/>
      <dgm:t>
        <a:bodyPr/>
        <a:lstStyle/>
        <a:p>
          <a:pPr algn="ctr"/>
          <a:r>
            <a:rPr lang="es-MX" sz="1100" dirty="0">
              <a:latin typeface="Arial" panose="020B0604020202020204" pitchFamily="34" charset="0"/>
              <a:cs typeface="Arial" panose="020B0604020202020204" pitchFamily="34" charset="0"/>
            </a:rPr>
            <a:t>POR PROCESO PRODUCTIVO O PRODUCCIÓN EN PROCESO </a:t>
          </a:r>
        </a:p>
      </dgm:t>
    </dgm:pt>
    <dgm:pt modelId="{84BE2C24-2038-4B4A-BF6F-CDF00E78E4B6}" type="parTrans" cxnId="{ACA78460-E075-4DF4-8788-1E0851F84CB3}">
      <dgm:prSet/>
      <dgm:spPr/>
      <dgm:t>
        <a:bodyPr/>
        <a:lstStyle/>
        <a:p>
          <a:endParaRPr lang="es-MX"/>
        </a:p>
      </dgm:t>
    </dgm:pt>
    <dgm:pt modelId="{DCAC9DDE-71B3-43C2-B32D-BD8EF635AD48}" type="sibTrans" cxnId="{ACA78460-E075-4DF4-8788-1E0851F84CB3}">
      <dgm:prSet/>
      <dgm:spPr/>
      <dgm:t>
        <a:bodyPr/>
        <a:lstStyle/>
        <a:p>
          <a:endParaRPr lang="es-MX"/>
        </a:p>
      </dgm:t>
    </dgm:pt>
    <dgm:pt modelId="{B293E8A4-6233-4A77-B873-13B6E70F002D}">
      <dgm:prSet phldrT="[Texto]" custT="1"/>
      <dgm:spPr/>
      <dgm:t>
        <a:bodyPr/>
        <a:lstStyle/>
        <a:p>
          <a:pPr algn="just"/>
          <a:r>
            <a:rPr lang="es-MX" sz="1100" dirty="0">
              <a:latin typeface="Arial" panose="020B0604020202020204" pitchFamily="34" charset="0"/>
              <a:cs typeface="Arial" panose="020B0604020202020204" pitchFamily="34" charset="0"/>
            </a:rPr>
            <a:t>Se emplea en aquellas industrias cuya producción es continua, en masa, uniforme, existiendo uno o varios procesos para la transformación del material. </a:t>
          </a:r>
        </a:p>
        <a:p>
          <a:pPr algn="just"/>
          <a:endParaRPr lang="es-MX" sz="1100" dirty="0">
            <a:latin typeface="Arial" panose="020B0604020202020204" pitchFamily="34" charset="0"/>
            <a:cs typeface="Arial" panose="020B0604020202020204" pitchFamily="34" charset="0"/>
          </a:endParaRPr>
        </a:p>
      </dgm:t>
    </dgm:pt>
    <dgm:pt modelId="{93351C98-B883-4B2D-A801-8DDF16E5C620}" type="parTrans" cxnId="{19700B5A-7B34-4B82-8B91-793CB53A3322}">
      <dgm:prSet/>
      <dgm:spPr/>
      <dgm:t>
        <a:bodyPr/>
        <a:lstStyle/>
        <a:p>
          <a:pPr algn="just"/>
          <a:endParaRPr lang="es-MX" sz="1100">
            <a:latin typeface="Arial" panose="020B0604020202020204" pitchFamily="34" charset="0"/>
            <a:cs typeface="Arial" panose="020B0604020202020204" pitchFamily="34" charset="0"/>
          </a:endParaRPr>
        </a:p>
      </dgm:t>
    </dgm:pt>
    <dgm:pt modelId="{D4B5E004-628B-48E2-88EC-9EBD573E7107}" type="sibTrans" cxnId="{19700B5A-7B34-4B82-8B91-793CB53A3322}">
      <dgm:prSet/>
      <dgm:spPr/>
      <dgm:t>
        <a:bodyPr/>
        <a:lstStyle/>
        <a:p>
          <a:endParaRPr lang="es-MX"/>
        </a:p>
      </dgm:t>
    </dgm:pt>
    <dgm:pt modelId="{216C125E-236F-46C7-8582-57167FB1AD6F}">
      <dgm:prSet phldrT="[Texto]" custT="1"/>
      <dgm:spPr/>
      <dgm:t>
        <a:bodyPr/>
        <a:lstStyle/>
        <a:p>
          <a:pPr algn="just"/>
          <a:r>
            <a:rPr lang="es-MX" sz="1100" dirty="0">
              <a:latin typeface="Arial" panose="020B0604020202020204" pitchFamily="34" charset="0"/>
              <a:cs typeface="Arial" panose="020B0604020202020204" pitchFamily="34" charset="0"/>
            </a:rPr>
            <a:t>Se cargan los elementos del costo al proceso respectivo, correspondiendo a un periodo determinado de la elaboración</a:t>
          </a:r>
        </a:p>
      </dgm:t>
    </dgm:pt>
    <dgm:pt modelId="{5470AC5F-4C88-4648-809D-E83AC26ED754}" type="parTrans" cxnId="{5E71D428-1FD5-4972-94E2-9B3175F805B4}">
      <dgm:prSet/>
      <dgm:spPr/>
      <dgm:t>
        <a:bodyPr/>
        <a:lstStyle/>
        <a:p>
          <a:pPr algn="just"/>
          <a:endParaRPr lang="es-MX" sz="1100">
            <a:latin typeface="Arial" panose="020B0604020202020204" pitchFamily="34" charset="0"/>
            <a:cs typeface="Arial" panose="020B0604020202020204" pitchFamily="34" charset="0"/>
          </a:endParaRPr>
        </a:p>
      </dgm:t>
    </dgm:pt>
    <dgm:pt modelId="{4D1C31FD-42D3-4501-9576-AAFF975EEF34}" type="sibTrans" cxnId="{5E71D428-1FD5-4972-94E2-9B3175F805B4}">
      <dgm:prSet/>
      <dgm:spPr/>
      <dgm:t>
        <a:bodyPr/>
        <a:lstStyle/>
        <a:p>
          <a:endParaRPr lang="es-MX"/>
        </a:p>
      </dgm:t>
    </dgm:pt>
    <dgm:pt modelId="{9012389E-72B0-437A-AAC6-99A431EBF03C}">
      <dgm:prSet phldrT="[Texto]" custT="1"/>
      <dgm:spPr/>
      <dgm:t>
        <a:bodyPr/>
        <a:lstStyle/>
        <a:p>
          <a:pPr algn="just"/>
          <a:r>
            <a:rPr lang="es-MX" sz="1100" dirty="0">
              <a:latin typeface="Arial" panose="020B0604020202020204" pitchFamily="34" charset="0"/>
              <a:cs typeface="Arial" panose="020B0604020202020204" pitchFamily="34" charset="0"/>
            </a:rPr>
            <a:t>Y en caso de que toda la producción se termine en dicho lapso, el costo unitario se obtendrá dividiendo el costo total de producción acumulado</a:t>
          </a:r>
        </a:p>
      </dgm:t>
    </dgm:pt>
    <dgm:pt modelId="{79D68825-9B64-4492-AA2E-E3CA2244FE25}" type="parTrans" cxnId="{7D985F5D-A69A-4985-B07C-98389F42CAF1}">
      <dgm:prSet/>
      <dgm:spPr/>
      <dgm:t>
        <a:bodyPr/>
        <a:lstStyle/>
        <a:p>
          <a:pPr algn="just"/>
          <a:endParaRPr lang="es-MX" sz="1100">
            <a:latin typeface="Arial" panose="020B0604020202020204" pitchFamily="34" charset="0"/>
            <a:cs typeface="Arial" panose="020B0604020202020204" pitchFamily="34" charset="0"/>
          </a:endParaRPr>
        </a:p>
      </dgm:t>
    </dgm:pt>
    <dgm:pt modelId="{12B81B48-8E04-4BDF-92C2-CF974E56974B}" type="sibTrans" cxnId="{7D985F5D-A69A-4985-B07C-98389F42CAF1}">
      <dgm:prSet/>
      <dgm:spPr/>
      <dgm:t>
        <a:bodyPr/>
        <a:lstStyle/>
        <a:p>
          <a:endParaRPr lang="es-MX"/>
        </a:p>
      </dgm:t>
    </dgm:pt>
    <dgm:pt modelId="{CD29C67E-7DBF-4654-8921-6E2FFEE36301}">
      <dgm:prSet phldrT="[Texto]" custT="1"/>
      <dgm:spPr/>
      <dgm:t>
        <a:bodyPr/>
        <a:lstStyle/>
        <a:p>
          <a:pPr algn="just"/>
          <a:r>
            <a:rPr lang="es-MX" sz="1100" dirty="0">
              <a:latin typeface="Arial" panose="020B0604020202020204" pitchFamily="34" charset="0"/>
              <a:cs typeface="Arial" panose="020B0604020202020204" pitchFamily="34" charset="0"/>
            </a:rPr>
            <a:t>Empresas que trabajan a base de procesos, las unidades que producen se miden en kilos, litros, etcétera.</a:t>
          </a:r>
        </a:p>
      </dgm:t>
    </dgm:pt>
    <dgm:pt modelId="{89B7C028-D5D5-437B-91F1-FE66A15CBF2C}" type="parTrans" cxnId="{42078BA6-AE03-41CB-945C-191F59610C72}">
      <dgm:prSet/>
      <dgm:spPr/>
      <dgm:t>
        <a:bodyPr/>
        <a:lstStyle/>
        <a:p>
          <a:pPr algn="just"/>
          <a:endParaRPr lang="es-MX" sz="1100">
            <a:latin typeface="Arial" panose="020B0604020202020204" pitchFamily="34" charset="0"/>
            <a:cs typeface="Arial" panose="020B0604020202020204" pitchFamily="34" charset="0"/>
          </a:endParaRPr>
        </a:p>
      </dgm:t>
    </dgm:pt>
    <dgm:pt modelId="{B2C220AD-1185-47D9-A044-5202698F9E3C}" type="sibTrans" cxnId="{42078BA6-AE03-41CB-945C-191F59610C72}">
      <dgm:prSet/>
      <dgm:spPr/>
      <dgm:t>
        <a:bodyPr/>
        <a:lstStyle/>
        <a:p>
          <a:endParaRPr lang="es-MX"/>
        </a:p>
      </dgm:t>
    </dgm:pt>
    <dgm:pt modelId="{C1C36E31-40CC-4F9D-9E67-73D11A956484}">
      <dgm:prSet phldrT="[Texto]" custT="1"/>
      <dgm:spPr/>
      <dgm:t>
        <a:bodyPr/>
        <a:lstStyle/>
        <a:p>
          <a:pPr algn="just"/>
          <a:r>
            <a:rPr lang="es-MX" sz="1100" dirty="0">
              <a:latin typeface="Arial" panose="020B0604020202020204" pitchFamily="34" charset="0"/>
              <a:cs typeface="Arial" panose="020B0604020202020204" pitchFamily="34" charset="0"/>
            </a:rPr>
            <a:t>Diferencian de las que operan por órdenes de producción, es que no resulta posible identificar en cada unidad producida, o proceso de transformación, los elementos del costo directo o primo. </a:t>
          </a:r>
        </a:p>
      </dgm:t>
    </dgm:pt>
    <dgm:pt modelId="{0DF375C0-73F9-4951-A8D7-74E40E84D62A}" type="parTrans" cxnId="{6165A7A2-9E68-46B1-8F2E-E4378C142769}">
      <dgm:prSet/>
      <dgm:spPr/>
      <dgm:t>
        <a:bodyPr/>
        <a:lstStyle/>
        <a:p>
          <a:pPr algn="just"/>
          <a:endParaRPr lang="es-MX" sz="1100">
            <a:latin typeface="Arial" panose="020B0604020202020204" pitchFamily="34" charset="0"/>
            <a:cs typeface="Arial" panose="020B0604020202020204" pitchFamily="34" charset="0"/>
          </a:endParaRPr>
        </a:p>
      </dgm:t>
    </dgm:pt>
    <dgm:pt modelId="{0BD100F1-224D-401E-9B52-5978B34BA13C}" type="sibTrans" cxnId="{6165A7A2-9E68-46B1-8F2E-E4378C142769}">
      <dgm:prSet/>
      <dgm:spPr/>
      <dgm:t>
        <a:bodyPr/>
        <a:lstStyle/>
        <a:p>
          <a:endParaRPr lang="es-MX"/>
        </a:p>
      </dgm:t>
    </dgm:pt>
    <dgm:pt modelId="{045C8CF5-C062-4DDF-B7B0-C03851E75C02}">
      <dgm:prSet custT="1"/>
      <dgm:spPr/>
      <dgm:t>
        <a:bodyPr/>
        <a:lstStyle/>
        <a:p>
          <a:pPr algn="just"/>
          <a:r>
            <a:rPr lang="es-MX" sz="1100" dirty="0">
              <a:latin typeface="Arial" panose="020B0604020202020204" pitchFamily="34" charset="0"/>
              <a:cs typeface="Arial" panose="020B0604020202020204" pitchFamily="34" charset="0"/>
            </a:rPr>
            <a:t>En comparación con el procedimiento por órdenes de producción, tiene la ventaja de resultar más económico y poco laborioso</a:t>
          </a:r>
        </a:p>
      </dgm:t>
    </dgm:pt>
    <dgm:pt modelId="{54EF7B80-7D66-4E84-BF81-9847542994D4}" type="parTrans" cxnId="{652B86B4-FE06-4052-BDC7-F208EB9DE3AE}">
      <dgm:prSet/>
      <dgm:spPr/>
      <dgm:t>
        <a:bodyPr/>
        <a:lstStyle/>
        <a:p>
          <a:pPr algn="just"/>
          <a:endParaRPr lang="es-MX" sz="1100">
            <a:latin typeface="Arial" panose="020B0604020202020204" pitchFamily="34" charset="0"/>
            <a:cs typeface="Arial" panose="020B0604020202020204" pitchFamily="34" charset="0"/>
          </a:endParaRPr>
        </a:p>
      </dgm:t>
    </dgm:pt>
    <dgm:pt modelId="{8FAF4EE0-B3A8-4482-94D7-6BBE0E8AA162}" type="sibTrans" cxnId="{652B86B4-FE06-4052-BDC7-F208EB9DE3AE}">
      <dgm:prSet/>
      <dgm:spPr/>
      <dgm:t>
        <a:bodyPr/>
        <a:lstStyle/>
        <a:p>
          <a:endParaRPr lang="es-MX"/>
        </a:p>
      </dgm:t>
    </dgm:pt>
    <dgm:pt modelId="{613BC50A-81F9-4D1C-ACBD-0CC67AA47510}" type="pres">
      <dgm:prSet presAssocID="{2CDAE6A0-7C5F-44B1-9159-B38CCB90A2D5}" presName="hierChild1" presStyleCnt="0">
        <dgm:presLayoutVars>
          <dgm:chPref val="1"/>
          <dgm:dir/>
          <dgm:animOne val="branch"/>
          <dgm:animLvl val="lvl"/>
          <dgm:resizeHandles/>
        </dgm:presLayoutVars>
      </dgm:prSet>
      <dgm:spPr/>
    </dgm:pt>
    <dgm:pt modelId="{5198F502-C282-43FC-A618-C80680589D00}" type="pres">
      <dgm:prSet presAssocID="{119893A2-D051-404C-9BB7-C360CBB32684}" presName="hierRoot1" presStyleCnt="0"/>
      <dgm:spPr/>
    </dgm:pt>
    <dgm:pt modelId="{62E2602D-F029-4B29-987A-F209EA6A3CFF}" type="pres">
      <dgm:prSet presAssocID="{119893A2-D051-404C-9BB7-C360CBB32684}" presName="composite" presStyleCnt="0"/>
      <dgm:spPr/>
    </dgm:pt>
    <dgm:pt modelId="{00AC42EE-C83D-4050-B01A-5C1A05C1355A}" type="pres">
      <dgm:prSet presAssocID="{119893A2-D051-404C-9BB7-C360CBB32684}" presName="background" presStyleLbl="node0" presStyleIdx="0" presStyleCnt="1"/>
      <dgm:spPr/>
    </dgm:pt>
    <dgm:pt modelId="{317F9AC1-52C5-493E-8369-4EEAA5E359F9}" type="pres">
      <dgm:prSet presAssocID="{119893A2-D051-404C-9BB7-C360CBB32684}" presName="text" presStyleLbl="fgAcc0" presStyleIdx="0" presStyleCnt="1" custLinFactNeighborX="11637" custLinFactNeighborY="-1336">
        <dgm:presLayoutVars>
          <dgm:chPref val="3"/>
        </dgm:presLayoutVars>
      </dgm:prSet>
      <dgm:spPr/>
    </dgm:pt>
    <dgm:pt modelId="{81E1328B-7C98-4788-9AB3-436E1715D84D}" type="pres">
      <dgm:prSet presAssocID="{119893A2-D051-404C-9BB7-C360CBB32684}" presName="hierChild2" presStyleCnt="0"/>
      <dgm:spPr/>
    </dgm:pt>
    <dgm:pt modelId="{484FFF52-E6A9-4EE4-B33C-38FCA45EA568}" type="pres">
      <dgm:prSet presAssocID="{93351C98-B883-4B2D-A801-8DDF16E5C620}" presName="Name10" presStyleLbl="parChTrans1D2" presStyleIdx="0" presStyleCnt="2"/>
      <dgm:spPr/>
    </dgm:pt>
    <dgm:pt modelId="{A514DE1F-BC44-4849-B0F7-7CE4A68C17C4}" type="pres">
      <dgm:prSet presAssocID="{B293E8A4-6233-4A77-B873-13B6E70F002D}" presName="hierRoot2" presStyleCnt="0"/>
      <dgm:spPr/>
    </dgm:pt>
    <dgm:pt modelId="{7ED8F2FA-00B7-4DD8-82CB-7AA1648B2409}" type="pres">
      <dgm:prSet presAssocID="{B293E8A4-6233-4A77-B873-13B6E70F002D}" presName="composite2" presStyleCnt="0"/>
      <dgm:spPr/>
    </dgm:pt>
    <dgm:pt modelId="{F588C8DC-09A2-4B9A-927A-CE7BD470A386}" type="pres">
      <dgm:prSet presAssocID="{B293E8A4-6233-4A77-B873-13B6E70F002D}" presName="background2" presStyleLbl="node2" presStyleIdx="0" presStyleCnt="2"/>
      <dgm:spPr/>
    </dgm:pt>
    <dgm:pt modelId="{44F47870-DF46-4E46-A1F6-4543AE7ACAE9}" type="pres">
      <dgm:prSet presAssocID="{B293E8A4-6233-4A77-B873-13B6E70F002D}" presName="text2" presStyleLbl="fgAcc2" presStyleIdx="0" presStyleCnt="2">
        <dgm:presLayoutVars>
          <dgm:chPref val="3"/>
        </dgm:presLayoutVars>
      </dgm:prSet>
      <dgm:spPr/>
    </dgm:pt>
    <dgm:pt modelId="{E3281958-434A-4371-A002-1E007A2B33D1}" type="pres">
      <dgm:prSet presAssocID="{B293E8A4-6233-4A77-B873-13B6E70F002D}" presName="hierChild3" presStyleCnt="0"/>
      <dgm:spPr/>
    </dgm:pt>
    <dgm:pt modelId="{E6CADC3E-89B9-4399-95B0-596DAC0CA28C}" type="pres">
      <dgm:prSet presAssocID="{5470AC5F-4C88-4648-809D-E83AC26ED754}" presName="Name17" presStyleLbl="parChTrans1D3" presStyleIdx="0" presStyleCnt="4"/>
      <dgm:spPr/>
    </dgm:pt>
    <dgm:pt modelId="{A1800B84-DDAF-457E-B013-F5449C80B23A}" type="pres">
      <dgm:prSet presAssocID="{216C125E-236F-46C7-8582-57167FB1AD6F}" presName="hierRoot3" presStyleCnt="0"/>
      <dgm:spPr/>
    </dgm:pt>
    <dgm:pt modelId="{FEA3581C-6F1F-4117-A622-5CC83D54D45C}" type="pres">
      <dgm:prSet presAssocID="{216C125E-236F-46C7-8582-57167FB1AD6F}" presName="composite3" presStyleCnt="0"/>
      <dgm:spPr/>
    </dgm:pt>
    <dgm:pt modelId="{E9CA0555-1EE1-4A9D-AFEF-48FD0CB3DE49}" type="pres">
      <dgm:prSet presAssocID="{216C125E-236F-46C7-8582-57167FB1AD6F}" presName="background3" presStyleLbl="node3" presStyleIdx="0" presStyleCnt="4"/>
      <dgm:spPr/>
    </dgm:pt>
    <dgm:pt modelId="{07D4FBF7-005E-4DE1-902E-9B42403CC54A}" type="pres">
      <dgm:prSet presAssocID="{216C125E-236F-46C7-8582-57167FB1AD6F}" presName="text3" presStyleLbl="fgAcc3" presStyleIdx="0" presStyleCnt="4">
        <dgm:presLayoutVars>
          <dgm:chPref val="3"/>
        </dgm:presLayoutVars>
      </dgm:prSet>
      <dgm:spPr/>
    </dgm:pt>
    <dgm:pt modelId="{A962BE39-A07A-475B-AEAC-E3C499049C09}" type="pres">
      <dgm:prSet presAssocID="{216C125E-236F-46C7-8582-57167FB1AD6F}" presName="hierChild4" presStyleCnt="0"/>
      <dgm:spPr/>
    </dgm:pt>
    <dgm:pt modelId="{2299BF7C-BDBA-442E-8F9A-11FC78E1E863}" type="pres">
      <dgm:prSet presAssocID="{79D68825-9B64-4492-AA2E-E3CA2244FE25}" presName="Name17" presStyleLbl="parChTrans1D3" presStyleIdx="1" presStyleCnt="4"/>
      <dgm:spPr/>
    </dgm:pt>
    <dgm:pt modelId="{B307F317-CCFA-4D9D-99A7-4B9BCAFAD05E}" type="pres">
      <dgm:prSet presAssocID="{9012389E-72B0-437A-AAC6-99A431EBF03C}" presName="hierRoot3" presStyleCnt="0"/>
      <dgm:spPr/>
    </dgm:pt>
    <dgm:pt modelId="{6409412E-10E5-47A2-96ED-BFA675BB74D0}" type="pres">
      <dgm:prSet presAssocID="{9012389E-72B0-437A-AAC6-99A431EBF03C}" presName="composite3" presStyleCnt="0"/>
      <dgm:spPr/>
    </dgm:pt>
    <dgm:pt modelId="{92F13D74-BFEC-40D0-9258-2C44259CABC1}" type="pres">
      <dgm:prSet presAssocID="{9012389E-72B0-437A-AAC6-99A431EBF03C}" presName="background3" presStyleLbl="node3" presStyleIdx="1" presStyleCnt="4"/>
      <dgm:spPr/>
    </dgm:pt>
    <dgm:pt modelId="{AF59E9B0-0A6F-4F4A-8F95-36AC9CCB9686}" type="pres">
      <dgm:prSet presAssocID="{9012389E-72B0-437A-AAC6-99A431EBF03C}" presName="text3" presStyleLbl="fgAcc3" presStyleIdx="1" presStyleCnt="4">
        <dgm:presLayoutVars>
          <dgm:chPref val="3"/>
        </dgm:presLayoutVars>
      </dgm:prSet>
      <dgm:spPr/>
    </dgm:pt>
    <dgm:pt modelId="{64DD68D3-AD8D-4E5C-B9DC-72325D30CC96}" type="pres">
      <dgm:prSet presAssocID="{9012389E-72B0-437A-AAC6-99A431EBF03C}" presName="hierChild4" presStyleCnt="0"/>
      <dgm:spPr/>
    </dgm:pt>
    <dgm:pt modelId="{12700DAD-E511-410B-9426-2164674922BE}" type="pres">
      <dgm:prSet presAssocID="{89B7C028-D5D5-437B-91F1-FE66A15CBF2C}" presName="Name10" presStyleLbl="parChTrans1D2" presStyleIdx="1" presStyleCnt="2"/>
      <dgm:spPr/>
    </dgm:pt>
    <dgm:pt modelId="{8349A33E-87AB-456D-9DDC-DFE5EE145C82}" type="pres">
      <dgm:prSet presAssocID="{CD29C67E-7DBF-4654-8921-6E2FFEE36301}" presName="hierRoot2" presStyleCnt="0"/>
      <dgm:spPr/>
    </dgm:pt>
    <dgm:pt modelId="{CCB458E3-7492-4373-9CFF-9927D87A044C}" type="pres">
      <dgm:prSet presAssocID="{CD29C67E-7DBF-4654-8921-6E2FFEE36301}" presName="composite2" presStyleCnt="0"/>
      <dgm:spPr/>
    </dgm:pt>
    <dgm:pt modelId="{9790A848-3855-41BA-AF0F-78321180A2BF}" type="pres">
      <dgm:prSet presAssocID="{CD29C67E-7DBF-4654-8921-6E2FFEE36301}" presName="background2" presStyleLbl="node2" presStyleIdx="1" presStyleCnt="2"/>
      <dgm:spPr/>
    </dgm:pt>
    <dgm:pt modelId="{5089F12F-FFA8-4AD2-A179-54692D77E87D}" type="pres">
      <dgm:prSet presAssocID="{CD29C67E-7DBF-4654-8921-6E2FFEE36301}" presName="text2" presStyleLbl="fgAcc2" presStyleIdx="1" presStyleCnt="2">
        <dgm:presLayoutVars>
          <dgm:chPref val="3"/>
        </dgm:presLayoutVars>
      </dgm:prSet>
      <dgm:spPr/>
    </dgm:pt>
    <dgm:pt modelId="{5532F613-BDE2-4731-9CC4-8BB05AEE5CCA}" type="pres">
      <dgm:prSet presAssocID="{CD29C67E-7DBF-4654-8921-6E2FFEE36301}" presName="hierChild3" presStyleCnt="0"/>
      <dgm:spPr/>
    </dgm:pt>
    <dgm:pt modelId="{768B3F6E-E59D-4DD9-A359-F9AEDE7EF039}" type="pres">
      <dgm:prSet presAssocID="{0DF375C0-73F9-4951-A8D7-74E40E84D62A}" presName="Name17" presStyleLbl="parChTrans1D3" presStyleIdx="2" presStyleCnt="4"/>
      <dgm:spPr/>
    </dgm:pt>
    <dgm:pt modelId="{4D237C3F-4CA8-4950-BCAF-7B1C2E1A4F33}" type="pres">
      <dgm:prSet presAssocID="{C1C36E31-40CC-4F9D-9E67-73D11A956484}" presName="hierRoot3" presStyleCnt="0"/>
      <dgm:spPr/>
    </dgm:pt>
    <dgm:pt modelId="{DE8D9A67-8017-45C5-8BAB-F026345D42B4}" type="pres">
      <dgm:prSet presAssocID="{C1C36E31-40CC-4F9D-9E67-73D11A956484}" presName="composite3" presStyleCnt="0"/>
      <dgm:spPr/>
    </dgm:pt>
    <dgm:pt modelId="{C41D064A-B628-43E2-A89E-6D41B3A66F26}" type="pres">
      <dgm:prSet presAssocID="{C1C36E31-40CC-4F9D-9E67-73D11A956484}" presName="background3" presStyleLbl="node3" presStyleIdx="2" presStyleCnt="4"/>
      <dgm:spPr/>
    </dgm:pt>
    <dgm:pt modelId="{3AC89549-9DFE-4F82-AA95-842D5F615F48}" type="pres">
      <dgm:prSet presAssocID="{C1C36E31-40CC-4F9D-9E67-73D11A956484}" presName="text3" presStyleLbl="fgAcc3" presStyleIdx="2" presStyleCnt="4">
        <dgm:presLayoutVars>
          <dgm:chPref val="3"/>
        </dgm:presLayoutVars>
      </dgm:prSet>
      <dgm:spPr/>
    </dgm:pt>
    <dgm:pt modelId="{1ABF8892-59AD-40EC-9E0A-D50009FE79C2}" type="pres">
      <dgm:prSet presAssocID="{C1C36E31-40CC-4F9D-9E67-73D11A956484}" presName="hierChild4" presStyleCnt="0"/>
      <dgm:spPr/>
    </dgm:pt>
    <dgm:pt modelId="{04A90138-129F-4530-99FF-EFAB4196D5F0}" type="pres">
      <dgm:prSet presAssocID="{54EF7B80-7D66-4E84-BF81-9847542994D4}" presName="Name17" presStyleLbl="parChTrans1D3" presStyleIdx="3" presStyleCnt="4"/>
      <dgm:spPr/>
    </dgm:pt>
    <dgm:pt modelId="{EACE156E-0CA8-4607-8640-EEB035DE786C}" type="pres">
      <dgm:prSet presAssocID="{045C8CF5-C062-4DDF-B7B0-C03851E75C02}" presName="hierRoot3" presStyleCnt="0"/>
      <dgm:spPr/>
    </dgm:pt>
    <dgm:pt modelId="{93AAADB3-9D40-4309-B2FB-9F9AB523E784}" type="pres">
      <dgm:prSet presAssocID="{045C8CF5-C062-4DDF-B7B0-C03851E75C02}" presName="composite3" presStyleCnt="0"/>
      <dgm:spPr/>
    </dgm:pt>
    <dgm:pt modelId="{39B0F00E-D25E-4371-B4B4-F6AB166EBC34}" type="pres">
      <dgm:prSet presAssocID="{045C8CF5-C062-4DDF-B7B0-C03851E75C02}" presName="background3" presStyleLbl="node3" presStyleIdx="3" presStyleCnt="4"/>
      <dgm:spPr/>
    </dgm:pt>
    <dgm:pt modelId="{3FF98AD3-C439-407B-8EA2-A5BB08BFF65E}" type="pres">
      <dgm:prSet presAssocID="{045C8CF5-C062-4DDF-B7B0-C03851E75C02}" presName="text3" presStyleLbl="fgAcc3" presStyleIdx="3" presStyleCnt="4">
        <dgm:presLayoutVars>
          <dgm:chPref val="3"/>
        </dgm:presLayoutVars>
      </dgm:prSet>
      <dgm:spPr/>
    </dgm:pt>
    <dgm:pt modelId="{7132826F-FCE4-488A-8B88-39E916F8975C}" type="pres">
      <dgm:prSet presAssocID="{045C8CF5-C062-4DDF-B7B0-C03851E75C02}" presName="hierChild4" presStyleCnt="0"/>
      <dgm:spPr/>
    </dgm:pt>
  </dgm:ptLst>
  <dgm:cxnLst>
    <dgm:cxn modelId="{8CD1CD00-6FAC-4A11-A2B9-EE0B66019A00}" type="presOf" srcId="{045C8CF5-C062-4DDF-B7B0-C03851E75C02}" destId="{3FF98AD3-C439-407B-8EA2-A5BB08BFF65E}" srcOrd="0" destOrd="0" presId="urn:microsoft.com/office/officeart/2005/8/layout/hierarchy1"/>
    <dgm:cxn modelId="{9C26F809-D864-4F96-B83D-D02872317E62}" type="presOf" srcId="{119893A2-D051-404C-9BB7-C360CBB32684}" destId="{317F9AC1-52C5-493E-8369-4EEAA5E359F9}" srcOrd="0" destOrd="0" presId="urn:microsoft.com/office/officeart/2005/8/layout/hierarchy1"/>
    <dgm:cxn modelId="{21C1BA0E-56C7-489D-874E-4DFD7851743F}" type="presOf" srcId="{2CDAE6A0-7C5F-44B1-9159-B38CCB90A2D5}" destId="{613BC50A-81F9-4D1C-ACBD-0CC67AA47510}" srcOrd="0" destOrd="0" presId="urn:microsoft.com/office/officeart/2005/8/layout/hierarchy1"/>
    <dgm:cxn modelId="{5E71D428-1FD5-4972-94E2-9B3175F805B4}" srcId="{B293E8A4-6233-4A77-B873-13B6E70F002D}" destId="{216C125E-236F-46C7-8582-57167FB1AD6F}" srcOrd="0" destOrd="0" parTransId="{5470AC5F-4C88-4648-809D-E83AC26ED754}" sibTransId="{4D1C31FD-42D3-4501-9576-AAFF975EEF34}"/>
    <dgm:cxn modelId="{51260A32-CE59-4527-AC2F-DD3FE6CEDA17}" type="presOf" srcId="{9012389E-72B0-437A-AAC6-99A431EBF03C}" destId="{AF59E9B0-0A6F-4F4A-8F95-36AC9CCB9686}" srcOrd="0" destOrd="0" presId="urn:microsoft.com/office/officeart/2005/8/layout/hierarchy1"/>
    <dgm:cxn modelId="{E544423A-F9E2-4E29-B2CD-4120366B527C}" type="presOf" srcId="{B293E8A4-6233-4A77-B873-13B6E70F002D}" destId="{44F47870-DF46-4E46-A1F6-4543AE7ACAE9}" srcOrd="0" destOrd="0" presId="urn:microsoft.com/office/officeart/2005/8/layout/hierarchy1"/>
    <dgm:cxn modelId="{7D985F5D-A69A-4985-B07C-98389F42CAF1}" srcId="{B293E8A4-6233-4A77-B873-13B6E70F002D}" destId="{9012389E-72B0-437A-AAC6-99A431EBF03C}" srcOrd="1" destOrd="0" parTransId="{79D68825-9B64-4492-AA2E-E3CA2244FE25}" sibTransId="{12B81B48-8E04-4BDF-92C2-CF974E56974B}"/>
    <dgm:cxn modelId="{ACA78460-E075-4DF4-8788-1E0851F84CB3}" srcId="{2CDAE6A0-7C5F-44B1-9159-B38CCB90A2D5}" destId="{119893A2-D051-404C-9BB7-C360CBB32684}" srcOrd="0" destOrd="0" parTransId="{84BE2C24-2038-4B4A-BF6F-CDF00E78E4B6}" sibTransId="{DCAC9DDE-71B3-43C2-B32D-BD8EF635AD48}"/>
    <dgm:cxn modelId="{DC44714B-7185-4F99-A9EE-232C18100EB8}" type="presOf" srcId="{54EF7B80-7D66-4E84-BF81-9847542994D4}" destId="{04A90138-129F-4530-99FF-EFAB4196D5F0}" srcOrd="0" destOrd="0" presId="urn:microsoft.com/office/officeart/2005/8/layout/hierarchy1"/>
    <dgm:cxn modelId="{74B76452-734D-4A39-BAF9-083F7ECAE9EA}" type="presOf" srcId="{0DF375C0-73F9-4951-A8D7-74E40E84D62A}" destId="{768B3F6E-E59D-4DD9-A359-F9AEDE7EF039}" srcOrd="0" destOrd="0" presId="urn:microsoft.com/office/officeart/2005/8/layout/hierarchy1"/>
    <dgm:cxn modelId="{8B892555-2562-48A7-8EED-E1A106F12909}" type="presOf" srcId="{C1C36E31-40CC-4F9D-9E67-73D11A956484}" destId="{3AC89549-9DFE-4F82-AA95-842D5F615F48}" srcOrd="0" destOrd="0" presId="urn:microsoft.com/office/officeart/2005/8/layout/hierarchy1"/>
    <dgm:cxn modelId="{DA140159-02FF-4AEC-87AE-74D7F39F83B7}" type="presOf" srcId="{5470AC5F-4C88-4648-809D-E83AC26ED754}" destId="{E6CADC3E-89B9-4399-95B0-596DAC0CA28C}" srcOrd="0" destOrd="0" presId="urn:microsoft.com/office/officeart/2005/8/layout/hierarchy1"/>
    <dgm:cxn modelId="{19700B5A-7B34-4B82-8B91-793CB53A3322}" srcId="{119893A2-D051-404C-9BB7-C360CBB32684}" destId="{B293E8A4-6233-4A77-B873-13B6E70F002D}" srcOrd="0" destOrd="0" parTransId="{93351C98-B883-4B2D-A801-8DDF16E5C620}" sibTransId="{D4B5E004-628B-48E2-88EC-9EBD573E7107}"/>
    <dgm:cxn modelId="{8216FC8A-057E-4193-B7D2-AE833FDC1C2D}" type="presOf" srcId="{89B7C028-D5D5-437B-91F1-FE66A15CBF2C}" destId="{12700DAD-E511-410B-9426-2164674922BE}" srcOrd="0" destOrd="0" presId="urn:microsoft.com/office/officeart/2005/8/layout/hierarchy1"/>
    <dgm:cxn modelId="{65A67D95-7D82-4B95-8E24-01A274795414}" type="presOf" srcId="{CD29C67E-7DBF-4654-8921-6E2FFEE36301}" destId="{5089F12F-FFA8-4AD2-A179-54692D77E87D}" srcOrd="0" destOrd="0" presId="urn:microsoft.com/office/officeart/2005/8/layout/hierarchy1"/>
    <dgm:cxn modelId="{6165A7A2-9E68-46B1-8F2E-E4378C142769}" srcId="{CD29C67E-7DBF-4654-8921-6E2FFEE36301}" destId="{C1C36E31-40CC-4F9D-9E67-73D11A956484}" srcOrd="0" destOrd="0" parTransId="{0DF375C0-73F9-4951-A8D7-74E40E84D62A}" sibTransId="{0BD100F1-224D-401E-9B52-5978B34BA13C}"/>
    <dgm:cxn modelId="{42078BA6-AE03-41CB-945C-191F59610C72}" srcId="{119893A2-D051-404C-9BB7-C360CBB32684}" destId="{CD29C67E-7DBF-4654-8921-6E2FFEE36301}" srcOrd="1" destOrd="0" parTransId="{89B7C028-D5D5-437B-91F1-FE66A15CBF2C}" sibTransId="{B2C220AD-1185-47D9-A044-5202698F9E3C}"/>
    <dgm:cxn modelId="{0D7D4BAF-D64B-4735-A4C0-30A8DFAA14EA}" type="presOf" srcId="{93351C98-B883-4B2D-A801-8DDF16E5C620}" destId="{484FFF52-E6A9-4EE4-B33C-38FCA45EA568}" srcOrd="0" destOrd="0" presId="urn:microsoft.com/office/officeart/2005/8/layout/hierarchy1"/>
    <dgm:cxn modelId="{652B86B4-FE06-4052-BDC7-F208EB9DE3AE}" srcId="{CD29C67E-7DBF-4654-8921-6E2FFEE36301}" destId="{045C8CF5-C062-4DDF-B7B0-C03851E75C02}" srcOrd="1" destOrd="0" parTransId="{54EF7B80-7D66-4E84-BF81-9847542994D4}" sibTransId="{8FAF4EE0-B3A8-4482-94D7-6BBE0E8AA162}"/>
    <dgm:cxn modelId="{8ADAE9D7-70A8-4C98-A4AB-D143BCA55FA9}" type="presOf" srcId="{216C125E-236F-46C7-8582-57167FB1AD6F}" destId="{07D4FBF7-005E-4DE1-902E-9B42403CC54A}" srcOrd="0" destOrd="0" presId="urn:microsoft.com/office/officeart/2005/8/layout/hierarchy1"/>
    <dgm:cxn modelId="{031AF6E5-9B10-420A-99B6-5C35B12B2D81}" type="presOf" srcId="{79D68825-9B64-4492-AA2E-E3CA2244FE25}" destId="{2299BF7C-BDBA-442E-8F9A-11FC78E1E863}" srcOrd="0" destOrd="0" presId="urn:microsoft.com/office/officeart/2005/8/layout/hierarchy1"/>
    <dgm:cxn modelId="{D77E4AE5-5C79-475B-8249-E3E4BBF19C6A}" type="presParOf" srcId="{613BC50A-81F9-4D1C-ACBD-0CC67AA47510}" destId="{5198F502-C282-43FC-A618-C80680589D00}" srcOrd="0" destOrd="0" presId="urn:microsoft.com/office/officeart/2005/8/layout/hierarchy1"/>
    <dgm:cxn modelId="{F1A67E7C-12D4-46D9-8B54-27E60D4DEC58}" type="presParOf" srcId="{5198F502-C282-43FC-A618-C80680589D00}" destId="{62E2602D-F029-4B29-987A-F209EA6A3CFF}" srcOrd="0" destOrd="0" presId="urn:microsoft.com/office/officeart/2005/8/layout/hierarchy1"/>
    <dgm:cxn modelId="{36BEDD9C-7462-4382-AEB7-B316F1E01242}" type="presParOf" srcId="{62E2602D-F029-4B29-987A-F209EA6A3CFF}" destId="{00AC42EE-C83D-4050-B01A-5C1A05C1355A}" srcOrd="0" destOrd="0" presId="urn:microsoft.com/office/officeart/2005/8/layout/hierarchy1"/>
    <dgm:cxn modelId="{A65745A5-8C57-4696-A5C0-26CCC63E3AF7}" type="presParOf" srcId="{62E2602D-F029-4B29-987A-F209EA6A3CFF}" destId="{317F9AC1-52C5-493E-8369-4EEAA5E359F9}" srcOrd="1" destOrd="0" presId="urn:microsoft.com/office/officeart/2005/8/layout/hierarchy1"/>
    <dgm:cxn modelId="{C767BD44-A7DD-444E-B421-2EAC2E609D68}" type="presParOf" srcId="{5198F502-C282-43FC-A618-C80680589D00}" destId="{81E1328B-7C98-4788-9AB3-436E1715D84D}" srcOrd="1" destOrd="0" presId="urn:microsoft.com/office/officeart/2005/8/layout/hierarchy1"/>
    <dgm:cxn modelId="{0DCD3F59-E301-4781-AC45-DDDFD806FEB1}" type="presParOf" srcId="{81E1328B-7C98-4788-9AB3-436E1715D84D}" destId="{484FFF52-E6A9-4EE4-B33C-38FCA45EA568}" srcOrd="0" destOrd="0" presId="urn:microsoft.com/office/officeart/2005/8/layout/hierarchy1"/>
    <dgm:cxn modelId="{B2A32ABC-E880-492A-BB60-4D8B25F1F391}" type="presParOf" srcId="{81E1328B-7C98-4788-9AB3-436E1715D84D}" destId="{A514DE1F-BC44-4849-B0F7-7CE4A68C17C4}" srcOrd="1" destOrd="0" presId="urn:microsoft.com/office/officeart/2005/8/layout/hierarchy1"/>
    <dgm:cxn modelId="{9EC85CA5-9EEC-4916-A393-327F6832B332}" type="presParOf" srcId="{A514DE1F-BC44-4849-B0F7-7CE4A68C17C4}" destId="{7ED8F2FA-00B7-4DD8-82CB-7AA1648B2409}" srcOrd="0" destOrd="0" presId="urn:microsoft.com/office/officeart/2005/8/layout/hierarchy1"/>
    <dgm:cxn modelId="{DA2C01DF-5047-485C-9D0A-AFFD6E666DDA}" type="presParOf" srcId="{7ED8F2FA-00B7-4DD8-82CB-7AA1648B2409}" destId="{F588C8DC-09A2-4B9A-927A-CE7BD470A386}" srcOrd="0" destOrd="0" presId="urn:microsoft.com/office/officeart/2005/8/layout/hierarchy1"/>
    <dgm:cxn modelId="{C374D6FD-C03E-4626-A8B4-09AF5111110A}" type="presParOf" srcId="{7ED8F2FA-00B7-4DD8-82CB-7AA1648B2409}" destId="{44F47870-DF46-4E46-A1F6-4543AE7ACAE9}" srcOrd="1" destOrd="0" presId="urn:microsoft.com/office/officeart/2005/8/layout/hierarchy1"/>
    <dgm:cxn modelId="{6C131D14-67D7-4182-B355-462AAEA38684}" type="presParOf" srcId="{A514DE1F-BC44-4849-B0F7-7CE4A68C17C4}" destId="{E3281958-434A-4371-A002-1E007A2B33D1}" srcOrd="1" destOrd="0" presId="urn:microsoft.com/office/officeart/2005/8/layout/hierarchy1"/>
    <dgm:cxn modelId="{95BBE5B4-4F55-405B-9A87-63505A0F1B3D}" type="presParOf" srcId="{E3281958-434A-4371-A002-1E007A2B33D1}" destId="{E6CADC3E-89B9-4399-95B0-596DAC0CA28C}" srcOrd="0" destOrd="0" presId="urn:microsoft.com/office/officeart/2005/8/layout/hierarchy1"/>
    <dgm:cxn modelId="{E4B8A2CD-94AD-4E1A-9AD8-9DC8F1B4B679}" type="presParOf" srcId="{E3281958-434A-4371-A002-1E007A2B33D1}" destId="{A1800B84-DDAF-457E-B013-F5449C80B23A}" srcOrd="1" destOrd="0" presId="urn:microsoft.com/office/officeart/2005/8/layout/hierarchy1"/>
    <dgm:cxn modelId="{B72DF36B-380A-4B32-B737-E08BA910123E}" type="presParOf" srcId="{A1800B84-DDAF-457E-B013-F5449C80B23A}" destId="{FEA3581C-6F1F-4117-A622-5CC83D54D45C}" srcOrd="0" destOrd="0" presId="urn:microsoft.com/office/officeart/2005/8/layout/hierarchy1"/>
    <dgm:cxn modelId="{5FD1CF97-03A1-4643-90D9-B049CAB18817}" type="presParOf" srcId="{FEA3581C-6F1F-4117-A622-5CC83D54D45C}" destId="{E9CA0555-1EE1-4A9D-AFEF-48FD0CB3DE49}" srcOrd="0" destOrd="0" presId="urn:microsoft.com/office/officeart/2005/8/layout/hierarchy1"/>
    <dgm:cxn modelId="{F6223810-875C-4AB4-8505-4DD95AD240A6}" type="presParOf" srcId="{FEA3581C-6F1F-4117-A622-5CC83D54D45C}" destId="{07D4FBF7-005E-4DE1-902E-9B42403CC54A}" srcOrd="1" destOrd="0" presId="urn:microsoft.com/office/officeart/2005/8/layout/hierarchy1"/>
    <dgm:cxn modelId="{F5FD8F2D-A4CE-46E2-B1A7-F9C567CA43D0}" type="presParOf" srcId="{A1800B84-DDAF-457E-B013-F5449C80B23A}" destId="{A962BE39-A07A-475B-AEAC-E3C499049C09}" srcOrd="1" destOrd="0" presId="urn:microsoft.com/office/officeart/2005/8/layout/hierarchy1"/>
    <dgm:cxn modelId="{97DE4F3B-F761-4D1A-AF60-722DA84727D0}" type="presParOf" srcId="{E3281958-434A-4371-A002-1E007A2B33D1}" destId="{2299BF7C-BDBA-442E-8F9A-11FC78E1E863}" srcOrd="2" destOrd="0" presId="urn:microsoft.com/office/officeart/2005/8/layout/hierarchy1"/>
    <dgm:cxn modelId="{23B4B309-A25A-4C4E-950F-D120CF70B5C8}" type="presParOf" srcId="{E3281958-434A-4371-A002-1E007A2B33D1}" destId="{B307F317-CCFA-4D9D-99A7-4B9BCAFAD05E}" srcOrd="3" destOrd="0" presId="urn:microsoft.com/office/officeart/2005/8/layout/hierarchy1"/>
    <dgm:cxn modelId="{FBF82A3E-9EBB-4CDB-804F-AF09EF3BBCE8}" type="presParOf" srcId="{B307F317-CCFA-4D9D-99A7-4B9BCAFAD05E}" destId="{6409412E-10E5-47A2-96ED-BFA675BB74D0}" srcOrd="0" destOrd="0" presId="urn:microsoft.com/office/officeart/2005/8/layout/hierarchy1"/>
    <dgm:cxn modelId="{CD3404C7-B513-4390-B786-F04D41BE0AF5}" type="presParOf" srcId="{6409412E-10E5-47A2-96ED-BFA675BB74D0}" destId="{92F13D74-BFEC-40D0-9258-2C44259CABC1}" srcOrd="0" destOrd="0" presId="urn:microsoft.com/office/officeart/2005/8/layout/hierarchy1"/>
    <dgm:cxn modelId="{9DFC9B1F-2032-4FAC-9575-C43BA9E3EAC0}" type="presParOf" srcId="{6409412E-10E5-47A2-96ED-BFA675BB74D0}" destId="{AF59E9B0-0A6F-4F4A-8F95-36AC9CCB9686}" srcOrd="1" destOrd="0" presId="urn:microsoft.com/office/officeart/2005/8/layout/hierarchy1"/>
    <dgm:cxn modelId="{5BD141CF-1DE5-4338-B014-F4FF3B8B881B}" type="presParOf" srcId="{B307F317-CCFA-4D9D-99A7-4B9BCAFAD05E}" destId="{64DD68D3-AD8D-4E5C-B9DC-72325D30CC96}" srcOrd="1" destOrd="0" presId="urn:microsoft.com/office/officeart/2005/8/layout/hierarchy1"/>
    <dgm:cxn modelId="{F8F4599E-8585-4184-BCEB-A3D2CE6D69A2}" type="presParOf" srcId="{81E1328B-7C98-4788-9AB3-436E1715D84D}" destId="{12700DAD-E511-410B-9426-2164674922BE}" srcOrd="2" destOrd="0" presId="urn:microsoft.com/office/officeart/2005/8/layout/hierarchy1"/>
    <dgm:cxn modelId="{62DACB96-D556-4DD6-B1F9-C0A5F5F7BB8C}" type="presParOf" srcId="{81E1328B-7C98-4788-9AB3-436E1715D84D}" destId="{8349A33E-87AB-456D-9DDC-DFE5EE145C82}" srcOrd="3" destOrd="0" presId="urn:microsoft.com/office/officeart/2005/8/layout/hierarchy1"/>
    <dgm:cxn modelId="{4666C8D0-A07D-42A2-84AA-990CC3CA5663}" type="presParOf" srcId="{8349A33E-87AB-456D-9DDC-DFE5EE145C82}" destId="{CCB458E3-7492-4373-9CFF-9927D87A044C}" srcOrd="0" destOrd="0" presId="urn:microsoft.com/office/officeart/2005/8/layout/hierarchy1"/>
    <dgm:cxn modelId="{5B30ED6B-CFBC-4756-BB1D-9E9A10FB5FF4}" type="presParOf" srcId="{CCB458E3-7492-4373-9CFF-9927D87A044C}" destId="{9790A848-3855-41BA-AF0F-78321180A2BF}" srcOrd="0" destOrd="0" presId="urn:microsoft.com/office/officeart/2005/8/layout/hierarchy1"/>
    <dgm:cxn modelId="{D9B6B333-2639-4B69-94D6-0DFE0BD74CFB}" type="presParOf" srcId="{CCB458E3-7492-4373-9CFF-9927D87A044C}" destId="{5089F12F-FFA8-4AD2-A179-54692D77E87D}" srcOrd="1" destOrd="0" presId="urn:microsoft.com/office/officeart/2005/8/layout/hierarchy1"/>
    <dgm:cxn modelId="{F0D5751B-7A3A-4ABC-98E2-1669B6459A95}" type="presParOf" srcId="{8349A33E-87AB-456D-9DDC-DFE5EE145C82}" destId="{5532F613-BDE2-4731-9CC4-8BB05AEE5CCA}" srcOrd="1" destOrd="0" presId="urn:microsoft.com/office/officeart/2005/8/layout/hierarchy1"/>
    <dgm:cxn modelId="{C5D2DD81-ED17-4CA0-8288-11837C142D37}" type="presParOf" srcId="{5532F613-BDE2-4731-9CC4-8BB05AEE5CCA}" destId="{768B3F6E-E59D-4DD9-A359-F9AEDE7EF039}" srcOrd="0" destOrd="0" presId="urn:microsoft.com/office/officeart/2005/8/layout/hierarchy1"/>
    <dgm:cxn modelId="{D715F723-2561-4ADC-9CA3-9512EB5462ED}" type="presParOf" srcId="{5532F613-BDE2-4731-9CC4-8BB05AEE5CCA}" destId="{4D237C3F-4CA8-4950-BCAF-7B1C2E1A4F33}" srcOrd="1" destOrd="0" presId="urn:microsoft.com/office/officeart/2005/8/layout/hierarchy1"/>
    <dgm:cxn modelId="{51EC57FF-3526-4ABE-A3F1-82CBDF7CB56C}" type="presParOf" srcId="{4D237C3F-4CA8-4950-BCAF-7B1C2E1A4F33}" destId="{DE8D9A67-8017-45C5-8BAB-F026345D42B4}" srcOrd="0" destOrd="0" presId="urn:microsoft.com/office/officeart/2005/8/layout/hierarchy1"/>
    <dgm:cxn modelId="{FE544CC2-631C-48CE-BB68-36F33587EBE1}" type="presParOf" srcId="{DE8D9A67-8017-45C5-8BAB-F026345D42B4}" destId="{C41D064A-B628-43E2-A89E-6D41B3A66F26}" srcOrd="0" destOrd="0" presId="urn:microsoft.com/office/officeart/2005/8/layout/hierarchy1"/>
    <dgm:cxn modelId="{EA582974-B422-49E7-BE5E-8E49707E6E76}" type="presParOf" srcId="{DE8D9A67-8017-45C5-8BAB-F026345D42B4}" destId="{3AC89549-9DFE-4F82-AA95-842D5F615F48}" srcOrd="1" destOrd="0" presId="urn:microsoft.com/office/officeart/2005/8/layout/hierarchy1"/>
    <dgm:cxn modelId="{272DD4E0-339E-4F2A-8E3C-2EF2AB18D3D9}" type="presParOf" srcId="{4D237C3F-4CA8-4950-BCAF-7B1C2E1A4F33}" destId="{1ABF8892-59AD-40EC-9E0A-D50009FE79C2}" srcOrd="1" destOrd="0" presId="urn:microsoft.com/office/officeart/2005/8/layout/hierarchy1"/>
    <dgm:cxn modelId="{0AF15830-1FC5-4C6B-B88B-AEBDF8A7454F}" type="presParOf" srcId="{5532F613-BDE2-4731-9CC4-8BB05AEE5CCA}" destId="{04A90138-129F-4530-99FF-EFAB4196D5F0}" srcOrd="2" destOrd="0" presId="urn:microsoft.com/office/officeart/2005/8/layout/hierarchy1"/>
    <dgm:cxn modelId="{D6C00F0A-B177-464D-AA1C-FCF5BD973478}" type="presParOf" srcId="{5532F613-BDE2-4731-9CC4-8BB05AEE5CCA}" destId="{EACE156E-0CA8-4607-8640-EEB035DE786C}" srcOrd="3" destOrd="0" presId="urn:microsoft.com/office/officeart/2005/8/layout/hierarchy1"/>
    <dgm:cxn modelId="{95324B4D-921A-47AB-9CAC-6493E07F2BC6}" type="presParOf" srcId="{EACE156E-0CA8-4607-8640-EEB035DE786C}" destId="{93AAADB3-9D40-4309-B2FB-9F9AB523E784}" srcOrd="0" destOrd="0" presId="urn:microsoft.com/office/officeart/2005/8/layout/hierarchy1"/>
    <dgm:cxn modelId="{06C1652C-96DC-4016-9D0C-A5B65D3246D4}" type="presParOf" srcId="{93AAADB3-9D40-4309-B2FB-9F9AB523E784}" destId="{39B0F00E-D25E-4371-B4B4-F6AB166EBC34}" srcOrd="0" destOrd="0" presId="urn:microsoft.com/office/officeart/2005/8/layout/hierarchy1"/>
    <dgm:cxn modelId="{BAD52E59-04FC-454A-B89C-18E0DF28FA04}" type="presParOf" srcId="{93AAADB3-9D40-4309-B2FB-9F9AB523E784}" destId="{3FF98AD3-C439-407B-8EA2-A5BB08BFF65E}" srcOrd="1" destOrd="0" presId="urn:microsoft.com/office/officeart/2005/8/layout/hierarchy1"/>
    <dgm:cxn modelId="{421B2416-AF39-4C08-A133-08980D9B14A7}" type="presParOf" srcId="{EACE156E-0CA8-4607-8640-EEB035DE786C}" destId="{7132826F-FCE4-488A-8B88-39E916F8975C}"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DCD72F0-CF0C-4A96-B684-4E3C7939C994}"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226466F9-D9D4-459F-BE49-676AA454A1F8}">
      <dgm:prSet phldrT="[Texto]" custT="1"/>
      <dgm:spPr/>
      <dgm:t>
        <a:bodyPr/>
        <a:lstStyle/>
        <a:p>
          <a:r>
            <a:rPr lang="es-MX" sz="1200" b="0" dirty="0">
              <a:latin typeface="Arial" panose="020B0604020202020204" pitchFamily="34" charset="0"/>
              <a:cs typeface="Arial" panose="020B0604020202020204" pitchFamily="34" charset="0"/>
            </a:rPr>
            <a:t>SISTEMA POR ORDENES DE PRODUCCIÓN O POR OPERACIONES </a:t>
          </a:r>
        </a:p>
      </dgm:t>
    </dgm:pt>
    <dgm:pt modelId="{8CE1EAA9-7615-4B9F-9D6F-C8B6D775D20F}" type="parTrans" cxnId="{AEC10E89-0481-4C54-B8B0-FE8BEE9863BF}">
      <dgm:prSet/>
      <dgm:spPr/>
      <dgm:t>
        <a:bodyPr/>
        <a:lstStyle/>
        <a:p>
          <a:endParaRPr lang="es-MX"/>
        </a:p>
      </dgm:t>
    </dgm:pt>
    <dgm:pt modelId="{BAFA8F42-B1BC-4EDD-BD8E-B43177D3A5C1}" type="sibTrans" cxnId="{AEC10E89-0481-4C54-B8B0-FE8BEE9863BF}">
      <dgm:prSet/>
      <dgm:spPr/>
      <dgm:t>
        <a:bodyPr/>
        <a:lstStyle/>
        <a:p>
          <a:endParaRPr lang="es-MX"/>
        </a:p>
      </dgm:t>
    </dgm:pt>
    <dgm:pt modelId="{81E65DD1-DBDD-446F-8206-31531A25B4A1}">
      <dgm:prSet phldrT="[Texto]" custT="1"/>
      <dgm:spPr/>
      <dgm:t>
        <a:bodyPr/>
        <a:lstStyle/>
        <a:p>
          <a:r>
            <a:rPr lang="es-MX" sz="1200" b="0" dirty="0">
              <a:latin typeface="Arial" panose="020B0604020202020204" pitchFamily="34" charset="0"/>
              <a:cs typeface="Arial" panose="020B0604020202020204" pitchFamily="34" charset="0"/>
            </a:rPr>
            <a:t>Es una derivación del procedimiento por procesos</a:t>
          </a:r>
        </a:p>
      </dgm:t>
    </dgm:pt>
    <dgm:pt modelId="{9543C98B-7E38-493C-8ED5-159707627E30}" type="parTrans" cxnId="{B9BC7A8D-8C9A-49C0-A702-988CB8BFCDA5}">
      <dgm:prSet/>
      <dgm:spPr/>
      <dgm:t>
        <a:bodyPr/>
        <a:lstStyle/>
        <a:p>
          <a:endParaRPr lang="es-MX" sz="1200" b="0">
            <a:latin typeface="Arial" panose="020B0604020202020204" pitchFamily="34" charset="0"/>
            <a:cs typeface="Arial" panose="020B0604020202020204" pitchFamily="34" charset="0"/>
          </a:endParaRPr>
        </a:p>
      </dgm:t>
    </dgm:pt>
    <dgm:pt modelId="{8F71816C-68C3-4EB5-80EE-B30BE2D171CB}" type="sibTrans" cxnId="{B9BC7A8D-8C9A-49C0-A702-988CB8BFCDA5}">
      <dgm:prSet/>
      <dgm:spPr/>
      <dgm:t>
        <a:bodyPr/>
        <a:lstStyle/>
        <a:p>
          <a:endParaRPr lang="es-MX"/>
        </a:p>
      </dgm:t>
    </dgm:pt>
    <dgm:pt modelId="{E22E524E-E392-4F8B-AB67-89B035300BF4}">
      <dgm:prSet phldrT="[Texto]"/>
      <dgm:spPr/>
      <dgm:t>
        <a:bodyPr/>
        <a:lstStyle/>
        <a:p>
          <a:r>
            <a:rPr lang="es-MX" dirty="0"/>
            <a:t>Los costos en estas condiciones no se acumulan por procesos, sino por operaciones u ordenes</a:t>
          </a:r>
        </a:p>
      </dgm:t>
    </dgm:pt>
    <dgm:pt modelId="{8E43B6E3-BD6D-4743-B35A-E82F96F437A0}" type="parTrans" cxnId="{174FC5C1-9D37-4EF2-836C-B79B15954BC1}">
      <dgm:prSet/>
      <dgm:spPr/>
      <dgm:t>
        <a:bodyPr/>
        <a:lstStyle/>
        <a:p>
          <a:endParaRPr lang="es-MX" sz="1200" b="0">
            <a:latin typeface="Arial" panose="020B0604020202020204" pitchFamily="34" charset="0"/>
            <a:cs typeface="Arial" panose="020B0604020202020204" pitchFamily="34" charset="0"/>
          </a:endParaRPr>
        </a:p>
      </dgm:t>
    </dgm:pt>
    <dgm:pt modelId="{AB49A295-AED7-4CEF-A1FD-0A923350BBA8}" type="sibTrans" cxnId="{174FC5C1-9D37-4EF2-836C-B79B15954BC1}">
      <dgm:prSet/>
      <dgm:spPr/>
      <dgm:t>
        <a:bodyPr/>
        <a:lstStyle/>
        <a:p>
          <a:endParaRPr lang="es-MX"/>
        </a:p>
      </dgm:t>
    </dgm:pt>
    <dgm:pt modelId="{AE09B134-1F0B-4D5B-B547-0480C8FA42A7}">
      <dgm:prSet phldrT="[Texto]"/>
      <dgm:spPr/>
      <dgm:t>
        <a:bodyPr/>
        <a:lstStyle/>
        <a:p>
          <a:r>
            <a:rPr lang="es-MX" dirty="0"/>
            <a:t>Y el costo unitario se determina sumando los costos de las diferentes operaciones</a:t>
          </a:r>
        </a:p>
      </dgm:t>
    </dgm:pt>
    <dgm:pt modelId="{18320ED3-830E-433A-89FB-7501B2190C3A}" type="parTrans" cxnId="{CBA2C445-B44F-4F8B-B0DB-D548092E4871}">
      <dgm:prSet/>
      <dgm:spPr/>
      <dgm:t>
        <a:bodyPr/>
        <a:lstStyle/>
        <a:p>
          <a:endParaRPr lang="es-MX" sz="1200" b="0">
            <a:latin typeface="Arial" panose="020B0604020202020204" pitchFamily="34" charset="0"/>
            <a:cs typeface="Arial" panose="020B0604020202020204" pitchFamily="34" charset="0"/>
          </a:endParaRPr>
        </a:p>
      </dgm:t>
    </dgm:pt>
    <dgm:pt modelId="{6368ED3C-E737-409F-9C18-96FFB213C1FE}" type="sibTrans" cxnId="{CBA2C445-B44F-4F8B-B0DB-D548092E4871}">
      <dgm:prSet/>
      <dgm:spPr/>
      <dgm:t>
        <a:bodyPr/>
        <a:lstStyle/>
        <a:p>
          <a:endParaRPr lang="es-MX"/>
        </a:p>
      </dgm:t>
    </dgm:pt>
    <dgm:pt modelId="{9AE1C2BE-2223-4D10-AEBD-392C2713BEC3}">
      <dgm:prSet phldrT="[Texto]" custT="1"/>
      <dgm:spPr/>
      <dgm:t>
        <a:bodyPr/>
        <a:lstStyle/>
        <a:p>
          <a:r>
            <a:rPr lang="es-MX" sz="1200" b="0" dirty="0">
              <a:latin typeface="Arial" panose="020B0604020202020204" pitchFamily="34" charset="0"/>
              <a:cs typeface="Arial" panose="020B0604020202020204" pitchFamily="34" charset="0"/>
            </a:rPr>
            <a:t>Es aplicable en aquellas industrias en las que el proceso productivo puede ser susceptible de dividirse</a:t>
          </a:r>
        </a:p>
      </dgm:t>
    </dgm:pt>
    <dgm:pt modelId="{2A62C853-41DB-4FEB-8EAF-C692182B449B}" type="parTrans" cxnId="{40173FEE-B797-4D2D-BB6D-C0A51C5B4D34}">
      <dgm:prSet/>
      <dgm:spPr/>
      <dgm:t>
        <a:bodyPr/>
        <a:lstStyle/>
        <a:p>
          <a:endParaRPr lang="es-MX" sz="1200" b="0">
            <a:latin typeface="Arial" panose="020B0604020202020204" pitchFamily="34" charset="0"/>
            <a:cs typeface="Arial" panose="020B0604020202020204" pitchFamily="34" charset="0"/>
          </a:endParaRPr>
        </a:p>
      </dgm:t>
    </dgm:pt>
    <dgm:pt modelId="{19F94084-5B8A-43C3-9662-5C8F22C5D49C}" type="sibTrans" cxnId="{40173FEE-B797-4D2D-BB6D-C0A51C5B4D34}">
      <dgm:prSet/>
      <dgm:spPr/>
      <dgm:t>
        <a:bodyPr/>
        <a:lstStyle/>
        <a:p>
          <a:endParaRPr lang="es-MX"/>
        </a:p>
      </dgm:t>
    </dgm:pt>
    <dgm:pt modelId="{EA93F975-72A3-415A-9E32-5FD34EE45F2D}">
      <dgm:prSet phldrT="[Texto]"/>
      <dgm:spPr/>
      <dgm:t>
        <a:bodyPr/>
        <a:lstStyle/>
        <a:p>
          <a:r>
            <a:rPr lang="es-MX" dirty="0"/>
            <a:t>Y entonces se le denomina Procedimiento por Operaciones o Por Ordenes de Producción</a:t>
          </a:r>
        </a:p>
      </dgm:t>
    </dgm:pt>
    <dgm:pt modelId="{90A8F941-3568-4732-B96C-46B20E49422A}" type="parTrans" cxnId="{31DBC40C-1815-45E8-BA12-BD27C4E24F77}">
      <dgm:prSet/>
      <dgm:spPr/>
      <dgm:t>
        <a:bodyPr/>
        <a:lstStyle/>
        <a:p>
          <a:endParaRPr lang="es-MX" sz="1200" b="0">
            <a:latin typeface="Arial" panose="020B0604020202020204" pitchFamily="34" charset="0"/>
            <a:cs typeface="Arial" panose="020B0604020202020204" pitchFamily="34" charset="0"/>
          </a:endParaRPr>
        </a:p>
      </dgm:t>
    </dgm:pt>
    <dgm:pt modelId="{84C5F142-9618-4956-BC82-72BB552FAFF6}" type="sibTrans" cxnId="{31DBC40C-1815-45E8-BA12-BD27C4E24F77}">
      <dgm:prSet/>
      <dgm:spPr/>
      <dgm:t>
        <a:bodyPr/>
        <a:lstStyle/>
        <a:p>
          <a:endParaRPr lang="es-MX"/>
        </a:p>
      </dgm:t>
    </dgm:pt>
    <dgm:pt modelId="{1CC8FB04-31D8-4CA7-AD84-1A5FEFA73F73}" type="pres">
      <dgm:prSet presAssocID="{FDCD72F0-CF0C-4A96-B684-4E3C7939C994}" presName="hierChild1" presStyleCnt="0">
        <dgm:presLayoutVars>
          <dgm:chPref val="1"/>
          <dgm:dir/>
          <dgm:animOne val="branch"/>
          <dgm:animLvl val="lvl"/>
          <dgm:resizeHandles/>
        </dgm:presLayoutVars>
      </dgm:prSet>
      <dgm:spPr/>
    </dgm:pt>
    <dgm:pt modelId="{0C4AA775-6829-41C1-B094-92A5DA250AE1}" type="pres">
      <dgm:prSet presAssocID="{226466F9-D9D4-459F-BE49-676AA454A1F8}" presName="hierRoot1" presStyleCnt="0"/>
      <dgm:spPr/>
    </dgm:pt>
    <dgm:pt modelId="{86E527B0-6F5A-4013-BC81-F3D0E9E864CA}" type="pres">
      <dgm:prSet presAssocID="{226466F9-D9D4-459F-BE49-676AA454A1F8}" presName="composite" presStyleCnt="0"/>
      <dgm:spPr/>
    </dgm:pt>
    <dgm:pt modelId="{02EC5A6E-C30B-4BA4-9F6D-CAD7B5EEA091}" type="pres">
      <dgm:prSet presAssocID="{226466F9-D9D4-459F-BE49-676AA454A1F8}" presName="background" presStyleLbl="node0" presStyleIdx="0" presStyleCnt="1"/>
      <dgm:spPr/>
    </dgm:pt>
    <dgm:pt modelId="{87F015CD-1DF5-4B5E-A8D9-35814288C8B8}" type="pres">
      <dgm:prSet presAssocID="{226466F9-D9D4-459F-BE49-676AA454A1F8}" presName="text" presStyleLbl="fgAcc0" presStyleIdx="0" presStyleCnt="1" custLinFactNeighborX="-44404" custLinFactNeighborY="11148">
        <dgm:presLayoutVars>
          <dgm:chPref val="3"/>
        </dgm:presLayoutVars>
      </dgm:prSet>
      <dgm:spPr/>
    </dgm:pt>
    <dgm:pt modelId="{5F04D247-EC52-446A-9273-B47D4A97B5F4}" type="pres">
      <dgm:prSet presAssocID="{226466F9-D9D4-459F-BE49-676AA454A1F8}" presName="hierChild2" presStyleCnt="0"/>
      <dgm:spPr/>
    </dgm:pt>
    <dgm:pt modelId="{351244BA-FE99-45FD-B88D-3E78AB197A56}" type="pres">
      <dgm:prSet presAssocID="{9543C98B-7E38-493C-8ED5-159707627E30}" presName="Name10" presStyleLbl="parChTrans1D2" presStyleIdx="0" presStyleCnt="2"/>
      <dgm:spPr/>
    </dgm:pt>
    <dgm:pt modelId="{3701ED15-DC20-441D-B83C-D4C12A5FCF54}" type="pres">
      <dgm:prSet presAssocID="{81E65DD1-DBDD-446F-8206-31531A25B4A1}" presName="hierRoot2" presStyleCnt="0"/>
      <dgm:spPr/>
    </dgm:pt>
    <dgm:pt modelId="{F3FBEFB1-2829-4A12-999C-EC4F0F3A7A1B}" type="pres">
      <dgm:prSet presAssocID="{81E65DD1-DBDD-446F-8206-31531A25B4A1}" presName="composite2" presStyleCnt="0"/>
      <dgm:spPr/>
    </dgm:pt>
    <dgm:pt modelId="{51295401-C462-4493-BE32-2C58C9DBF234}" type="pres">
      <dgm:prSet presAssocID="{81E65DD1-DBDD-446F-8206-31531A25B4A1}" presName="background2" presStyleLbl="node2" presStyleIdx="0" presStyleCnt="2"/>
      <dgm:spPr/>
    </dgm:pt>
    <dgm:pt modelId="{5EBC9305-8890-4BEA-9ABA-520664D997D5}" type="pres">
      <dgm:prSet presAssocID="{81E65DD1-DBDD-446F-8206-31531A25B4A1}" presName="text2" presStyleLbl="fgAcc2" presStyleIdx="0" presStyleCnt="2">
        <dgm:presLayoutVars>
          <dgm:chPref val="3"/>
        </dgm:presLayoutVars>
      </dgm:prSet>
      <dgm:spPr/>
    </dgm:pt>
    <dgm:pt modelId="{B6E26796-E393-47BD-8CD1-25E214C0BE1F}" type="pres">
      <dgm:prSet presAssocID="{81E65DD1-DBDD-446F-8206-31531A25B4A1}" presName="hierChild3" presStyleCnt="0"/>
      <dgm:spPr/>
    </dgm:pt>
    <dgm:pt modelId="{8CD40D7D-70D6-4BAF-8835-CFE76991AED4}" type="pres">
      <dgm:prSet presAssocID="{8E43B6E3-BD6D-4743-B35A-E82F96F437A0}" presName="Name17" presStyleLbl="parChTrans1D3" presStyleIdx="0" presStyleCnt="3"/>
      <dgm:spPr/>
    </dgm:pt>
    <dgm:pt modelId="{081120B1-3BC0-468C-9112-0A7810946D09}" type="pres">
      <dgm:prSet presAssocID="{E22E524E-E392-4F8B-AB67-89B035300BF4}" presName="hierRoot3" presStyleCnt="0"/>
      <dgm:spPr/>
    </dgm:pt>
    <dgm:pt modelId="{C7E91563-704B-4E2F-964C-EBEC749EC29A}" type="pres">
      <dgm:prSet presAssocID="{E22E524E-E392-4F8B-AB67-89B035300BF4}" presName="composite3" presStyleCnt="0"/>
      <dgm:spPr/>
    </dgm:pt>
    <dgm:pt modelId="{CB6E69A5-6DB1-436E-A280-5E397C982062}" type="pres">
      <dgm:prSet presAssocID="{E22E524E-E392-4F8B-AB67-89B035300BF4}" presName="background3" presStyleLbl="node3" presStyleIdx="0" presStyleCnt="3"/>
      <dgm:spPr/>
    </dgm:pt>
    <dgm:pt modelId="{28216FBB-E567-4B86-90E3-6EF076A91B3D}" type="pres">
      <dgm:prSet presAssocID="{E22E524E-E392-4F8B-AB67-89B035300BF4}" presName="text3" presStyleLbl="fgAcc3" presStyleIdx="0" presStyleCnt="3">
        <dgm:presLayoutVars>
          <dgm:chPref val="3"/>
        </dgm:presLayoutVars>
      </dgm:prSet>
      <dgm:spPr/>
    </dgm:pt>
    <dgm:pt modelId="{C367CBEA-044B-4DB4-B65A-E328E471EE80}" type="pres">
      <dgm:prSet presAssocID="{E22E524E-E392-4F8B-AB67-89B035300BF4}" presName="hierChild4" presStyleCnt="0"/>
      <dgm:spPr/>
    </dgm:pt>
    <dgm:pt modelId="{39E455E9-443B-4D9A-8771-A8D92CEE7948}" type="pres">
      <dgm:prSet presAssocID="{18320ED3-830E-433A-89FB-7501B2190C3A}" presName="Name17" presStyleLbl="parChTrans1D3" presStyleIdx="1" presStyleCnt="3"/>
      <dgm:spPr/>
    </dgm:pt>
    <dgm:pt modelId="{22101E8C-B10C-4BC8-88DA-D7BF0394C701}" type="pres">
      <dgm:prSet presAssocID="{AE09B134-1F0B-4D5B-B547-0480C8FA42A7}" presName="hierRoot3" presStyleCnt="0"/>
      <dgm:spPr/>
    </dgm:pt>
    <dgm:pt modelId="{B96B425C-99D0-47E6-8BC9-3EF6F37BAF75}" type="pres">
      <dgm:prSet presAssocID="{AE09B134-1F0B-4D5B-B547-0480C8FA42A7}" presName="composite3" presStyleCnt="0"/>
      <dgm:spPr/>
    </dgm:pt>
    <dgm:pt modelId="{011D369C-C64A-4296-B659-1325A26B7C57}" type="pres">
      <dgm:prSet presAssocID="{AE09B134-1F0B-4D5B-B547-0480C8FA42A7}" presName="background3" presStyleLbl="node3" presStyleIdx="1" presStyleCnt="3"/>
      <dgm:spPr/>
    </dgm:pt>
    <dgm:pt modelId="{2879F684-30B7-4C25-819D-52913654C8CE}" type="pres">
      <dgm:prSet presAssocID="{AE09B134-1F0B-4D5B-B547-0480C8FA42A7}" presName="text3" presStyleLbl="fgAcc3" presStyleIdx="1" presStyleCnt="3">
        <dgm:presLayoutVars>
          <dgm:chPref val="3"/>
        </dgm:presLayoutVars>
      </dgm:prSet>
      <dgm:spPr/>
    </dgm:pt>
    <dgm:pt modelId="{4B79010F-74DC-4520-97B2-E6DF162522C1}" type="pres">
      <dgm:prSet presAssocID="{AE09B134-1F0B-4D5B-B547-0480C8FA42A7}" presName="hierChild4" presStyleCnt="0"/>
      <dgm:spPr/>
    </dgm:pt>
    <dgm:pt modelId="{DD965672-0C73-40B8-A626-D2EDB5228306}" type="pres">
      <dgm:prSet presAssocID="{2A62C853-41DB-4FEB-8EAF-C692182B449B}" presName="Name10" presStyleLbl="parChTrans1D2" presStyleIdx="1" presStyleCnt="2"/>
      <dgm:spPr/>
    </dgm:pt>
    <dgm:pt modelId="{3E4FB98A-70C5-4A99-B2E2-E7626BFFD9DB}" type="pres">
      <dgm:prSet presAssocID="{9AE1C2BE-2223-4D10-AEBD-392C2713BEC3}" presName="hierRoot2" presStyleCnt="0"/>
      <dgm:spPr/>
    </dgm:pt>
    <dgm:pt modelId="{FB639415-9B6A-45FD-B011-234F0962F94A}" type="pres">
      <dgm:prSet presAssocID="{9AE1C2BE-2223-4D10-AEBD-392C2713BEC3}" presName="composite2" presStyleCnt="0"/>
      <dgm:spPr/>
    </dgm:pt>
    <dgm:pt modelId="{20B72594-7580-4CE3-B47D-0DE3F0A758F4}" type="pres">
      <dgm:prSet presAssocID="{9AE1C2BE-2223-4D10-AEBD-392C2713BEC3}" presName="background2" presStyleLbl="node2" presStyleIdx="1" presStyleCnt="2"/>
      <dgm:spPr/>
    </dgm:pt>
    <dgm:pt modelId="{24320D52-0E70-42F0-B406-5D5E283B075D}" type="pres">
      <dgm:prSet presAssocID="{9AE1C2BE-2223-4D10-AEBD-392C2713BEC3}" presName="text2" presStyleLbl="fgAcc2" presStyleIdx="1" presStyleCnt="2">
        <dgm:presLayoutVars>
          <dgm:chPref val="3"/>
        </dgm:presLayoutVars>
      </dgm:prSet>
      <dgm:spPr/>
    </dgm:pt>
    <dgm:pt modelId="{0014F3C1-7DA7-4449-A86E-07553F601849}" type="pres">
      <dgm:prSet presAssocID="{9AE1C2BE-2223-4D10-AEBD-392C2713BEC3}" presName="hierChild3" presStyleCnt="0"/>
      <dgm:spPr/>
    </dgm:pt>
    <dgm:pt modelId="{20774CFA-FF75-4234-86D2-C3DB62EA69D4}" type="pres">
      <dgm:prSet presAssocID="{90A8F941-3568-4732-B96C-46B20E49422A}" presName="Name17" presStyleLbl="parChTrans1D3" presStyleIdx="2" presStyleCnt="3"/>
      <dgm:spPr/>
    </dgm:pt>
    <dgm:pt modelId="{C622BA65-A423-4175-9709-25512A6BFD56}" type="pres">
      <dgm:prSet presAssocID="{EA93F975-72A3-415A-9E32-5FD34EE45F2D}" presName="hierRoot3" presStyleCnt="0"/>
      <dgm:spPr/>
    </dgm:pt>
    <dgm:pt modelId="{98D57C11-EBDC-49FB-A1C8-C36A347F17B5}" type="pres">
      <dgm:prSet presAssocID="{EA93F975-72A3-415A-9E32-5FD34EE45F2D}" presName="composite3" presStyleCnt="0"/>
      <dgm:spPr/>
    </dgm:pt>
    <dgm:pt modelId="{93FB6024-4B44-49B6-8482-90519EE1C4CF}" type="pres">
      <dgm:prSet presAssocID="{EA93F975-72A3-415A-9E32-5FD34EE45F2D}" presName="background3" presStyleLbl="node3" presStyleIdx="2" presStyleCnt="3"/>
      <dgm:spPr/>
    </dgm:pt>
    <dgm:pt modelId="{473E2AFD-4AD0-4B3B-9022-7814B0E51EDE}" type="pres">
      <dgm:prSet presAssocID="{EA93F975-72A3-415A-9E32-5FD34EE45F2D}" presName="text3" presStyleLbl="fgAcc3" presStyleIdx="2" presStyleCnt="3">
        <dgm:presLayoutVars>
          <dgm:chPref val="3"/>
        </dgm:presLayoutVars>
      </dgm:prSet>
      <dgm:spPr/>
    </dgm:pt>
    <dgm:pt modelId="{292C38D4-9E13-42A1-9DE5-1DD467D65BEC}" type="pres">
      <dgm:prSet presAssocID="{EA93F975-72A3-415A-9E32-5FD34EE45F2D}" presName="hierChild4" presStyleCnt="0"/>
      <dgm:spPr/>
    </dgm:pt>
  </dgm:ptLst>
  <dgm:cxnLst>
    <dgm:cxn modelId="{31DBC40C-1815-45E8-BA12-BD27C4E24F77}" srcId="{9AE1C2BE-2223-4D10-AEBD-392C2713BEC3}" destId="{EA93F975-72A3-415A-9E32-5FD34EE45F2D}" srcOrd="0" destOrd="0" parTransId="{90A8F941-3568-4732-B96C-46B20E49422A}" sibTransId="{84C5F142-9618-4956-BC82-72BB552FAFF6}"/>
    <dgm:cxn modelId="{B13DE63C-959D-4D2F-9434-C5D52E2F6245}" type="presOf" srcId="{FDCD72F0-CF0C-4A96-B684-4E3C7939C994}" destId="{1CC8FB04-31D8-4CA7-AD84-1A5FEFA73F73}" srcOrd="0" destOrd="0" presId="urn:microsoft.com/office/officeart/2005/8/layout/hierarchy1"/>
    <dgm:cxn modelId="{2CC4903F-792A-4E5D-A59B-8379AAFA689A}" type="presOf" srcId="{AE09B134-1F0B-4D5B-B547-0480C8FA42A7}" destId="{2879F684-30B7-4C25-819D-52913654C8CE}" srcOrd="0" destOrd="0" presId="urn:microsoft.com/office/officeart/2005/8/layout/hierarchy1"/>
    <dgm:cxn modelId="{B7F0A764-2C5E-40CB-B996-797143195A4D}" type="presOf" srcId="{18320ED3-830E-433A-89FB-7501B2190C3A}" destId="{39E455E9-443B-4D9A-8771-A8D92CEE7948}" srcOrd="0" destOrd="0" presId="urn:microsoft.com/office/officeart/2005/8/layout/hierarchy1"/>
    <dgm:cxn modelId="{CBA2C445-B44F-4F8B-B0DB-D548092E4871}" srcId="{81E65DD1-DBDD-446F-8206-31531A25B4A1}" destId="{AE09B134-1F0B-4D5B-B547-0480C8FA42A7}" srcOrd="1" destOrd="0" parTransId="{18320ED3-830E-433A-89FB-7501B2190C3A}" sibTransId="{6368ED3C-E737-409F-9C18-96FFB213C1FE}"/>
    <dgm:cxn modelId="{60F4D44B-AF8B-4FA7-87DB-D3D00225A16F}" type="presOf" srcId="{90A8F941-3568-4732-B96C-46B20E49422A}" destId="{20774CFA-FF75-4234-86D2-C3DB62EA69D4}" srcOrd="0" destOrd="0" presId="urn:microsoft.com/office/officeart/2005/8/layout/hierarchy1"/>
    <dgm:cxn modelId="{5F1DD26C-6CF9-42B3-9D73-C4FC32226E32}" type="presOf" srcId="{E22E524E-E392-4F8B-AB67-89B035300BF4}" destId="{28216FBB-E567-4B86-90E3-6EF076A91B3D}" srcOrd="0" destOrd="0" presId="urn:microsoft.com/office/officeart/2005/8/layout/hierarchy1"/>
    <dgm:cxn modelId="{8093CC53-6CCD-4F15-8B8A-6754CD97FEE5}" type="presOf" srcId="{9543C98B-7E38-493C-8ED5-159707627E30}" destId="{351244BA-FE99-45FD-B88D-3E78AB197A56}" srcOrd="0" destOrd="0" presId="urn:microsoft.com/office/officeart/2005/8/layout/hierarchy1"/>
    <dgm:cxn modelId="{EABECB7A-C554-44B3-8E8E-155E1E698A4F}" type="presOf" srcId="{226466F9-D9D4-459F-BE49-676AA454A1F8}" destId="{87F015CD-1DF5-4B5E-A8D9-35814288C8B8}" srcOrd="0" destOrd="0" presId="urn:microsoft.com/office/officeart/2005/8/layout/hierarchy1"/>
    <dgm:cxn modelId="{AEC10E89-0481-4C54-B8B0-FE8BEE9863BF}" srcId="{FDCD72F0-CF0C-4A96-B684-4E3C7939C994}" destId="{226466F9-D9D4-459F-BE49-676AA454A1F8}" srcOrd="0" destOrd="0" parTransId="{8CE1EAA9-7615-4B9F-9D6F-C8B6D775D20F}" sibTransId="{BAFA8F42-B1BC-4EDD-BD8E-B43177D3A5C1}"/>
    <dgm:cxn modelId="{B9BC7A8D-8C9A-49C0-A702-988CB8BFCDA5}" srcId="{226466F9-D9D4-459F-BE49-676AA454A1F8}" destId="{81E65DD1-DBDD-446F-8206-31531A25B4A1}" srcOrd="0" destOrd="0" parTransId="{9543C98B-7E38-493C-8ED5-159707627E30}" sibTransId="{8F71816C-68C3-4EB5-80EE-B30BE2D171CB}"/>
    <dgm:cxn modelId="{0FF6479B-FF9A-47E6-BC87-1ABE37B9FF2F}" type="presOf" srcId="{EA93F975-72A3-415A-9E32-5FD34EE45F2D}" destId="{473E2AFD-4AD0-4B3B-9022-7814B0E51EDE}" srcOrd="0" destOrd="0" presId="urn:microsoft.com/office/officeart/2005/8/layout/hierarchy1"/>
    <dgm:cxn modelId="{BC17D0A8-7BCF-407E-AD3F-A1012C08D118}" type="presOf" srcId="{8E43B6E3-BD6D-4743-B35A-E82F96F437A0}" destId="{8CD40D7D-70D6-4BAF-8835-CFE76991AED4}" srcOrd="0" destOrd="0" presId="urn:microsoft.com/office/officeart/2005/8/layout/hierarchy1"/>
    <dgm:cxn modelId="{174FC5C1-9D37-4EF2-836C-B79B15954BC1}" srcId="{81E65DD1-DBDD-446F-8206-31531A25B4A1}" destId="{E22E524E-E392-4F8B-AB67-89B035300BF4}" srcOrd="0" destOrd="0" parTransId="{8E43B6E3-BD6D-4743-B35A-E82F96F437A0}" sibTransId="{AB49A295-AED7-4CEF-A1FD-0A923350BBA8}"/>
    <dgm:cxn modelId="{ED596DCC-CE5E-4646-8668-3566C03A3CA4}" type="presOf" srcId="{81E65DD1-DBDD-446F-8206-31531A25B4A1}" destId="{5EBC9305-8890-4BEA-9ABA-520664D997D5}" srcOrd="0" destOrd="0" presId="urn:microsoft.com/office/officeart/2005/8/layout/hierarchy1"/>
    <dgm:cxn modelId="{40173FEE-B797-4D2D-BB6D-C0A51C5B4D34}" srcId="{226466F9-D9D4-459F-BE49-676AA454A1F8}" destId="{9AE1C2BE-2223-4D10-AEBD-392C2713BEC3}" srcOrd="1" destOrd="0" parTransId="{2A62C853-41DB-4FEB-8EAF-C692182B449B}" sibTransId="{19F94084-5B8A-43C3-9662-5C8F22C5D49C}"/>
    <dgm:cxn modelId="{EE35E7F2-7C89-4453-9548-50C34231E485}" type="presOf" srcId="{2A62C853-41DB-4FEB-8EAF-C692182B449B}" destId="{DD965672-0C73-40B8-A626-D2EDB5228306}" srcOrd="0" destOrd="0" presId="urn:microsoft.com/office/officeart/2005/8/layout/hierarchy1"/>
    <dgm:cxn modelId="{C663D8FC-BEE9-4FE1-BB7F-539870B8E475}" type="presOf" srcId="{9AE1C2BE-2223-4D10-AEBD-392C2713BEC3}" destId="{24320D52-0E70-42F0-B406-5D5E283B075D}" srcOrd="0" destOrd="0" presId="urn:microsoft.com/office/officeart/2005/8/layout/hierarchy1"/>
    <dgm:cxn modelId="{3D957F04-F2DE-41B6-8872-85A584CE00CE}" type="presParOf" srcId="{1CC8FB04-31D8-4CA7-AD84-1A5FEFA73F73}" destId="{0C4AA775-6829-41C1-B094-92A5DA250AE1}" srcOrd="0" destOrd="0" presId="urn:microsoft.com/office/officeart/2005/8/layout/hierarchy1"/>
    <dgm:cxn modelId="{CC142DDF-857F-4630-AB69-085FA7F4BBEE}" type="presParOf" srcId="{0C4AA775-6829-41C1-B094-92A5DA250AE1}" destId="{86E527B0-6F5A-4013-BC81-F3D0E9E864CA}" srcOrd="0" destOrd="0" presId="urn:microsoft.com/office/officeart/2005/8/layout/hierarchy1"/>
    <dgm:cxn modelId="{AA9B0893-3308-4BA8-B12E-27B464F08704}" type="presParOf" srcId="{86E527B0-6F5A-4013-BC81-F3D0E9E864CA}" destId="{02EC5A6E-C30B-4BA4-9F6D-CAD7B5EEA091}" srcOrd="0" destOrd="0" presId="urn:microsoft.com/office/officeart/2005/8/layout/hierarchy1"/>
    <dgm:cxn modelId="{275F685A-90D3-4547-9B05-D82BB63B655A}" type="presParOf" srcId="{86E527B0-6F5A-4013-BC81-F3D0E9E864CA}" destId="{87F015CD-1DF5-4B5E-A8D9-35814288C8B8}" srcOrd="1" destOrd="0" presId="urn:microsoft.com/office/officeart/2005/8/layout/hierarchy1"/>
    <dgm:cxn modelId="{12802BBA-5DA8-4B6C-AFF5-FFE33ECBEB6F}" type="presParOf" srcId="{0C4AA775-6829-41C1-B094-92A5DA250AE1}" destId="{5F04D247-EC52-446A-9273-B47D4A97B5F4}" srcOrd="1" destOrd="0" presId="urn:microsoft.com/office/officeart/2005/8/layout/hierarchy1"/>
    <dgm:cxn modelId="{CBF9B708-D220-4124-A5CF-AA0AD2EA37CB}" type="presParOf" srcId="{5F04D247-EC52-446A-9273-B47D4A97B5F4}" destId="{351244BA-FE99-45FD-B88D-3E78AB197A56}" srcOrd="0" destOrd="0" presId="urn:microsoft.com/office/officeart/2005/8/layout/hierarchy1"/>
    <dgm:cxn modelId="{62C70C27-4DFF-4B8D-BD38-CC3411370EC9}" type="presParOf" srcId="{5F04D247-EC52-446A-9273-B47D4A97B5F4}" destId="{3701ED15-DC20-441D-B83C-D4C12A5FCF54}" srcOrd="1" destOrd="0" presId="urn:microsoft.com/office/officeart/2005/8/layout/hierarchy1"/>
    <dgm:cxn modelId="{3BE4AFED-3BD6-4160-B566-7C627922EC57}" type="presParOf" srcId="{3701ED15-DC20-441D-B83C-D4C12A5FCF54}" destId="{F3FBEFB1-2829-4A12-999C-EC4F0F3A7A1B}" srcOrd="0" destOrd="0" presId="urn:microsoft.com/office/officeart/2005/8/layout/hierarchy1"/>
    <dgm:cxn modelId="{054391A9-B6DF-4335-99D6-64BE85ADF455}" type="presParOf" srcId="{F3FBEFB1-2829-4A12-999C-EC4F0F3A7A1B}" destId="{51295401-C462-4493-BE32-2C58C9DBF234}" srcOrd="0" destOrd="0" presId="urn:microsoft.com/office/officeart/2005/8/layout/hierarchy1"/>
    <dgm:cxn modelId="{107E9981-1A92-4E8B-B9F6-4BA1377A672D}" type="presParOf" srcId="{F3FBEFB1-2829-4A12-999C-EC4F0F3A7A1B}" destId="{5EBC9305-8890-4BEA-9ABA-520664D997D5}" srcOrd="1" destOrd="0" presId="urn:microsoft.com/office/officeart/2005/8/layout/hierarchy1"/>
    <dgm:cxn modelId="{EF8B8B04-20F6-49DB-ACC7-A5BA550A94B2}" type="presParOf" srcId="{3701ED15-DC20-441D-B83C-D4C12A5FCF54}" destId="{B6E26796-E393-47BD-8CD1-25E214C0BE1F}" srcOrd="1" destOrd="0" presId="urn:microsoft.com/office/officeart/2005/8/layout/hierarchy1"/>
    <dgm:cxn modelId="{EB374BBE-C3D6-4DAD-8E53-F6993FB879EF}" type="presParOf" srcId="{B6E26796-E393-47BD-8CD1-25E214C0BE1F}" destId="{8CD40D7D-70D6-4BAF-8835-CFE76991AED4}" srcOrd="0" destOrd="0" presId="urn:microsoft.com/office/officeart/2005/8/layout/hierarchy1"/>
    <dgm:cxn modelId="{4E492BDC-1860-4A18-94A3-504DFF35EEF0}" type="presParOf" srcId="{B6E26796-E393-47BD-8CD1-25E214C0BE1F}" destId="{081120B1-3BC0-468C-9112-0A7810946D09}" srcOrd="1" destOrd="0" presId="urn:microsoft.com/office/officeart/2005/8/layout/hierarchy1"/>
    <dgm:cxn modelId="{0D975DAF-20E4-4EFF-9AB1-E4715FE70B03}" type="presParOf" srcId="{081120B1-3BC0-468C-9112-0A7810946D09}" destId="{C7E91563-704B-4E2F-964C-EBEC749EC29A}" srcOrd="0" destOrd="0" presId="urn:microsoft.com/office/officeart/2005/8/layout/hierarchy1"/>
    <dgm:cxn modelId="{61C45667-4B9C-402F-8892-933467F09F27}" type="presParOf" srcId="{C7E91563-704B-4E2F-964C-EBEC749EC29A}" destId="{CB6E69A5-6DB1-436E-A280-5E397C982062}" srcOrd="0" destOrd="0" presId="urn:microsoft.com/office/officeart/2005/8/layout/hierarchy1"/>
    <dgm:cxn modelId="{F1C8AB66-3E8B-4EFD-B81C-D15DDF6D748C}" type="presParOf" srcId="{C7E91563-704B-4E2F-964C-EBEC749EC29A}" destId="{28216FBB-E567-4B86-90E3-6EF076A91B3D}" srcOrd="1" destOrd="0" presId="urn:microsoft.com/office/officeart/2005/8/layout/hierarchy1"/>
    <dgm:cxn modelId="{10CA949C-8F47-41A4-A4AF-39F7A48A2745}" type="presParOf" srcId="{081120B1-3BC0-468C-9112-0A7810946D09}" destId="{C367CBEA-044B-4DB4-B65A-E328E471EE80}" srcOrd="1" destOrd="0" presId="urn:microsoft.com/office/officeart/2005/8/layout/hierarchy1"/>
    <dgm:cxn modelId="{2D36442F-2240-494C-B787-9C607BAF7124}" type="presParOf" srcId="{B6E26796-E393-47BD-8CD1-25E214C0BE1F}" destId="{39E455E9-443B-4D9A-8771-A8D92CEE7948}" srcOrd="2" destOrd="0" presId="urn:microsoft.com/office/officeart/2005/8/layout/hierarchy1"/>
    <dgm:cxn modelId="{51D9450D-6E18-4ABA-9348-3732734DF4EB}" type="presParOf" srcId="{B6E26796-E393-47BD-8CD1-25E214C0BE1F}" destId="{22101E8C-B10C-4BC8-88DA-D7BF0394C701}" srcOrd="3" destOrd="0" presId="urn:microsoft.com/office/officeart/2005/8/layout/hierarchy1"/>
    <dgm:cxn modelId="{907E1A58-32CB-4504-B876-B8705465A995}" type="presParOf" srcId="{22101E8C-B10C-4BC8-88DA-D7BF0394C701}" destId="{B96B425C-99D0-47E6-8BC9-3EF6F37BAF75}" srcOrd="0" destOrd="0" presId="urn:microsoft.com/office/officeart/2005/8/layout/hierarchy1"/>
    <dgm:cxn modelId="{C5C2CD64-79D9-4A6F-90F0-765435AC4085}" type="presParOf" srcId="{B96B425C-99D0-47E6-8BC9-3EF6F37BAF75}" destId="{011D369C-C64A-4296-B659-1325A26B7C57}" srcOrd="0" destOrd="0" presId="urn:microsoft.com/office/officeart/2005/8/layout/hierarchy1"/>
    <dgm:cxn modelId="{2E0E1AFC-7B30-4220-9EE3-A0F718D35BB6}" type="presParOf" srcId="{B96B425C-99D0-47E6-8BC9-3EF6F37BAF75}" destId="{2879F684-30B7-4C25-819D-52913654C8CE}" srcOrd="1" destOrd="0" presId="urn:microsoft.com/office/officeart/2005/8/layout/hierarchy1"/>
    <dgm:cxn modelId="{ED8D5513-D037-48FD-B5E4-7DBEFCD401A9}" type="presParOf" srcId="{22101E8C-B10C-4BC8-88DA-D7BF0394C701}" destId="{4B79010F-74DC-4520-97B2-E6DF162522C1}" srcOrd="1" destOrd="0" presId="urn:microsoft.com/office/officeart/2005/8/layout/hierarchy1"/>
    <dgm:cxn modelId="{D24A420B-1DCD-4DAE-AE1A-18D433EBD3A3}" type="presParOf" srcId="{5F04D247-EC52-446A-9273-B47D4A97B5F4}" destId="{DD965672-0C73-40B8-A626-D2EDB5228306}" srcOrd="2" destOrd="0" presId="urn:microsoft.com/office/officeart/2005/8/layout/hierarchy1"/>
    <dgm:cxn modelId="{3050D54A-9F1E-4529-B218-7C97CEE8DD46}" type="presParOf" srcId="{5F04D247-EC52-446A-9273-B47D4A97B5F4}" destId="{3E4FB98A-70C5-4A99-B2E2-E7626BFFD9DB}" srcOrd="3" destOrd="0" presId="urn:microsoft.com/office/officeart/2005/8/layout/hierarchy1"/>
    <dgm:cxn modelId="{D274D261-17F9-480A-8548-014049EAE1D3}" type="presParOf" srcId="{3E4FB98A-70C5-4A99-B2E2-E7626BFFD9DB}" destId="{FB639415-9B6A-45FD-B011-234F0962F94A}" srcOrd="0" destOrd="0" presId="urn:microsoft.com/office/officeart/2005/8/layout/hierarchy1"/>
    <dgm:cxn modelId="{07A57FFA-937A-4190-B87A-D9AE88493D05}" type="presParOf" srcId="{FB639415-9B6A-45FD-B011-234F0962F94A}" destId="{20B72594-7580-4CE3-B47D-0DE3F0A758F4}" srcOrd="0" destOrd="0" presId="urn:microsoft.com/office/officeart/2005/8/layout/hierarchy1"/>
    <dgm:cxn modelId="{90E3D862-5B19-41A7-900D-42BD8CF66D9E}" type="presParOf" srcId="{FB639415-9B6A-45FD-B011-234F0962F94A}" destId="{24320D52-0E70-42F0-B406-5D5E283B075D}" srcOrd="1" destOrd="0" presId="urn:microsoft.com/office/officeart/2005/8/layout/hierarchy1"/>
    <dgm:cxn modelId="{C10E2810-ABAF-4929-A0E6-6286E18A3622}" type="presParOf" srcId="{3E4FB98A-70C5-4A99-B2E2-E7626BFFD9DB}" destId="{0014F3C1-7DA7-4449-A86E-07553F601849}" srcOrd="1" destOrd="0" presId="urn:microsoft.com/office/officeart/2005/8/layout/hierarchy1"/>
    <dgm:cxn modelId="{E64880A0-646D-44B8-BCC9-4DFA0880DD4E}" type="presParOf" srcId="{0014F3C1-7DA7-4449-A86E-07553F601849}" destId="{20774CFA-FF75-4234-86D2-C3DB62EA69D4}" srcOrd="0" destOrd="0" presId="urn:microsoft.com/office/officeart/2005/8/layout/hierarchy1"/>
    <dgm:cxn modelId="{8F344E7E-774F-4E74-9D74-CA5676F77D51}" type="presParOf" srcId="{0014F3C1-7DA7-4449-A86E-07553F601849}" destId="{C622BA65-A423-4175-9709-25512A6BFD56}" srcOrd="1" destOrd="0" presId="urn:microsoft.com/office/officeart/2005/8/layout/hierarchy1"/>
    <dgm:cxn modelId="{953E3278-A777-4F2E-99D2-5118B3DBE2E9}" type="presParOf" srcId="{C622BA65-A423-4175-9709-25512A6BFD56}" destId="{98D57C11-EBDC-49FB-A1C8-C36A347F17B5}" srcOrd="0" destOrd="0" presId="urn:microsoft.com/office/officeart/2005/8/layout/hierarchy1"/>
    <dgm:cxn modelId="{018AF24D-3751-42CE-AB08-50004F8E2F8F}" type="presParOf" srcId="{98D57C11-EBDC-49FB-A1C8-C36A347F17B5}" destId="{93FB6024-4B44-49B6-8482-90519EE1C4CF}" srcOrd="0" destOrd="0" presId="urn:microsoft.com/office/officeart/2005/8/layout/hierarchy1"/>
    <dgm:cxn modelId="{59D8C6B3-5FF6-4514-9904-0B5517CBD4AD}" type="presParOf" srcId="{98D57C11-EBDC-49FB-A1C8-C36A347F17B5}" destId="{473E2AFD-4AD0-4B3B-9022-7814B0E51EDE}" srcOrd="1" destOrd="0" presId="urn:microsoft.com/office/officeart/2005/8/layout/hierarchy1"/>
    <dgm:cxn modelId="{774536DA-D40C-4CCC-B857-27557E55D4E3}" type="presParOf" srcId="{C622BA65-A423-4175-9709-25512A6BFD56}" destId="{292C38D4-9E13-42A1-9DE5-1DD467D65BEC}"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673C872-4DB2-451C-AF0D-64B2253E0DB4}" type="doc">
      <dgm:prSet loTypeId="urn:microsoft.com/office/officeart/2005/8/layout/default" loCatId="list" qsTypeId="urn:microsoft.com/office/officeart/2005/8/quickstyle/3d7" qsCatId="3D" csTypeId="urn:microsoft.com/office/officeart/2005/8/colors/colorful1" csCatId="colorful" phldr="1"/>
      <dgm:spPr/>
      <dgm:t>
        <a:bodyPr/>
        <a:lstStyle/>
        <a:p>
          <a:endParaRPr lang="es-MX"/>
        </a:p>
      </dgm:t>
    </dgm:pt>
    <dgm:pt modelId="{57F7AF71-CE0D-46FC-A11B-5407F63E384F}">
      <dgm:prSet phldrT="[Texto]"/>
      <dgm:spPr/>
      <dgm:t>
        <a:bodyPr/>
        <a:lstStyle/>
        <a:p>
          <a:r>
            <a:rPr lang="es-MX" dirty="0"/>
            <a:t>Producción continua</a:t>
          </a:r>
        </a:p>
      </dgm:t>
    </dgm:pt>
    <dgm:pt modelId="{F2C73733-419A-48CC-B366-F6B20155BFB1}" type="parTrans" cxnId="{83084BE3-8597-464C-90E7-22833359B0E0}">
      <dgm:prSet/>
      <dgm:spPr/>
      <dgm:t>
        <a:bodyPr/>
        <a:lstStyle/>
        <a:p>
          <a:endParaRPr lang="es-MX"/>
        </a:p>
      </dgm:t>
    </dgm:pt>
    <dgm:pt modelId="{E6C9C095-3E80-4F3B-8B16-C5A1F9314E91}" type="sibTrans" cxnId="{83084BE3-8597-464C-90E7-22833359B0E0}">
      <dgm:prSet/>
      <dgm:spPr/>
      <dgm:t>
        <a:bodyPr/>
        <a:lstStyle/>
        <a:p>
          <a:endParaRPr lang="es-MX"/>
        </a:p>
      </dgm:t>
    </dgm:pt>
    <dgm:pt modelId="{91E851C9-8BFC-479B-89AA-622F272AE8BD}">
      <dgm:prSet phldrT="[Texto]"/>
      <dgm:spPr/>
      <dgm:t>
        <a:bodyPr/>
        <a:lstStyle/>
        <a:p>
          <a:r>
            <a:rPr lang="es-MX" dirty="0"/>
            <a:t>Fabricación estandarizada</a:t>
          </a:r>
        </a:p>
      </dgm:t>
    </dgm:pt>
    <dgm:pt modelId="{8C71968C-FFD4-48CC-A85C-CCD216A282F2}" type="parTrans" cxnId="{C3D25894-565B-451B-BE6E-83174A3DC521}">
      <dgm:prSet/>
      <dgm:spPr/>
      <dgm:t>
        <a:bodyPr/>
        <a:lstStyle/>
        <a:p>
          <a:endParaRPr lang="es-MX"/>
        </a:p>
      </dgm:t>
    </dgm:pt>
    <dgm:pt modelId="{B7028342-BC2D-45C3-8911-FCF0FE9C9F7C}" type="sibTrans" cxnId="{C3D25894-565B-451B-BE6E-83174A3DC521}">
      <dgm:prSet/>
      <dgm:spPr/>
      <dgm:t>
        <a:bodyPr/>
        <a:lstStyle/>
        <a:p>
          <a:endParaRPr lang="es-MX"/>
        </a:p>
      </dgm:t>
    </dgm:pt>
    <dgm:pt modelId="{BFD09154-F126-45A2-AAF1-15ACF5D94701}">
      <dgm:prSet phldrT="[Texto]"/>
      <dgm:spPr/>
      <dgm:t>
        <a:bodyPr/>
        <a:lstStyle/>
        <a:p>
          <a:r>
            <a:rPr lang="es-MX" dirty="0"/>
            <a:t>Costos promediados por centros de operaciones</a:t>
          </a:r>
        </a:p>
      </dgm:t>
    </dgm:pt>
    <dgm:pt modelId="{480B6DA3-6035-4374-AEFB-67B185A2432E}" type="parTrans" cxnId="{738F1398-2D4E-4F10-AF21-6C811ABDD6B8}">
      <dgm:prSet/>
      <dgm:spPr/>
      <dgm:t>
        <a:bodyPr/>
        <a:lstStyle/>
        <a:p>
          <a:endParaRPr lang="es-MX"/>
        </a:p>
      </dgm:t>
    </dgm:pt>
    <dgm:pt modelId="{378EF1DD-87E0-402F-A696-7BEFC22680D5}" type="sibTrans" cxnId="{738F1398-2D4E-4F10-AF21-6C811ABDD6B8}">
      <dgm:prSet/>
      <dgm:spPr/>
      <dgm:t>
        <a:bodyPr/>
        <a:lstStyle/>
        <a:p>
          <a:endParaRPr lang="es-MX"/>
        </a:p>
      </dgm:t>
    </dgm:pt>
    <dgm:pt modelId="{47C9F891-319A-4B96-86C1-F1CA9BACF014}">
      <dgm:prSet phldrT="[Texto]"/>
      <dgm:spPr/>
      <dgm:t>
        <a:bodyPr/>
        <a:lstStyle/>
        <a:p>
          <a:r>
            <a:rPr lang="es-MX" dirty="0"/>
            <a:t>Procesamiento más económico administrativamente</a:t>
          </a:r>
        </a:p>
      </dgm:t>
    </dgm:pt>
    <dgm:pt modelId="{4B657075-729A-443F-B664-90DAEEDC5BC4}" type="parTrans" cxnId="{2574C081-F26C-4D7F-BE86-0FB08C51360B}">
      <dgm:prSet/>
      <dgm:spPr/>
      <dgm:t>
        <a:bodyPr/>
        <a:lstStyle/>
        <a:p>
          <a:endParaRPr lang="es-MX"/>
        </a:p>
      </dgm:t>
    </dgm:pt>
    <dgm:pt modelId="{BCFAB609-7E04-4AB8-8C6E-28D5F6F3D9CB}" type="sibTrans" cxnId="{2574C081-F26C-4D7F-BE86-0FB08C51360B}">
      <dgm:prSet/>
      <dgm:spPr/>
      <dgm:t>
        <a:bodyPr/>
        <a:lstStyle/>
        <a:p>
          <a:endParaRPr lang="es-MX"/>
        </a:p>
      </dgm:t>
    </dgm:pt>
    <dgm:pt modelId="{7090498C-2D96-4CD1-8CC2-4DBD9C24F9A1}">
      <dgm:prSet phldrT="[Texto]"/>
      <dgm:spPr/>
      <dgm:t>
        <a:bodyPr/>
        <a:lstStyle/>
        <a:p>
          <a:r>
            <a:rPr lang="es-MX" dirty="0"/>
            <a:t>Costos estandarizados</a:t>
          </a:r>
        </a:p>
      </dgm:t>
    </dgm:pt>
    <dgm:pt modelId="{0E71C3ED-7DA0-41D5-8F42-44D45E78F6A0}" type="parTrans" cxnId="{84F01563-A43C-4389-A93F-F9386B119A94}">
      <dgm:prSet/>
      <dgm:spPr/>
      <dgm:t>
        <a:bodyPr/>
        <a:lstStyle/>
        <a:p>
          <a:endParaRPr lang="es-MX"/>
        </a:p>
      </dgm:t>
    </dgm:pt>
    <dgm:pt modelId="{965C69A8-FF9B-4C76-A880-A4300D48C59F}" type="sibTrans" cxnId="{84F01563-A43C-4389-A93F-F9386B119A94}">
      <dgm:prSet/>
      <dgm:spPr/>
      <dgm:t>
        <a:bodyPr/>
        <a:lstStyle/>
        <a:p>
          <a:endParaRPr lang="es-MX"/>
        </a:p>
      </dgm:t>
    </dgm:pt>
    <dgm:pt modelId="{41AE30C7-438E-4DEA-BBCE-926AF2DF9A67}" type="pres">
      <dgm:prSet presAssocID="{E673C872-4DB2-451C-AF0D-64B2253E0DB4}" presName="diagram" presStyleCnt="0">
        <dgm:presLayoutVars>
          <dgm:dir/>
          <dgm:resizeHandles val="exact"/>
        </dgm:presLayoutVars>
      </dgm:prSet>
      <dgm:spPr/>
    </dgm:pt>
    <dgm:pt modelId="{5158AEEE-E47D-448D-98C9-6955AC9A3DDC}" type="pres">
      <dgm:prSet presAssocID="{57F7AF71-CE0D-46FC-A11B-5407F63E384F}" presName="node" presStyleLbl="node1" presStyleIdx="0" presStyleCnt="5">
        <dgm:presLayoutVars>
          <dgm:bulletEnabled val="1"/>
        </dgm:presLayoutVars>
      </dgm:prSet>
      <dgm:spPr/>
    </dgm:pt>
    <dgm:pt modelId="{A09BCD4A-4F87-49B4-962C-F231F9B0C6D3}" type="pres">
      <dgm:prSet presAssocID="{E6C9C095-3E80-4F3B-8B16-C5A1F9314E91}" presName="sibTrans" presStyleCnt="0"/>
      <dgm:spPr/>
    </dgm:pt>
    <dgm:pt modelId="{68620665-7829-4C73-86C5-7049079E1154}" type="pres">
      <dgm:prSet presAssocID="{91E851C9-8BFC-479B-89AA-622F272AE8BD}" presName="node" presStyleLbl="node1" presStyleIdx="1" presStyleCnt="5">
        <dgm:presLayoutVars>
          <dgm:bulletEnabled val="1"/>
        </dgm:presLayoutVars>
      </dgm:prSet>
      <dgm:spPr/>
    </dgm:pt>
    <dgm:pt modelId="{D8800790-C295-400D-A9E3-92893E64F0C6}" type="pres">
      <dgm:prSet presAssocID="{B7028342-BC2D-45C3-8911-FCF0FE9C9F7C}" presName="sibTrans" presStyleCnt="0"/>
      <dgm:spPr/>
    </dgm:pt>
    <dgm:pt modelId="{E30DE862-CE27-4E13-AFF4-4130C8454B12}" type="pres">
      <dgm:prSet presAssocID="{BFD09154-F126-45A2-AAF1-15ACF5D94701}" presName="node" presStyleLbl="node1" presStyleIdx="2" presStyleCnt="5">
        <dgm:presLayoutVars>
          <dgm:bulletEnabled val="1"/>
        </dgm:presLayoutVars>
      </dgm:prSet>
      <dgm:spPr/>
    </dgm:pt>
    <dgm:pt modelId="{00D9E67F-CCA6-46BB-B2AC-12532381AD96}" type="pres">
      <dgm:prSet presAssocID="{378EF1DD-87E0-402F-A696-7BEFC22680D5}" presName="sibTrans" presStyleCnt="0"/>
      <dgm:spPr/>
    </dgm:pt>
    <dgm:pt modelId="{488995A5-34C6-478C-BBD5-025E171D11A7}" type="pres">
      <dgm:prSet presAssocID="{47C9F891-319A-4B96-86C1-F1CA9BACF014}" presName="node" presStyleLbl="node1" presStyleIdx="3" presStyleCnt="5">
        <dgm:presLayoutVars>
          <dgm:bulletEnabled val="1"/>
        </dgm:presLayoutVars>
      </dgm:prSet>
      <dgm:spPr/>
    </dgm:pt>
    <dgm:pt modelId="{7CD39E48-752B-4C6A-8EF1-E89540ABE16B}" type="pres">
      <dgm:prSet presAssocID="{BCFAB609-7E04-4AB8-8C6E-28D5F6F3D9CB}" presName="sibTrans" presStyleCnt="0"/>
      <dgm:spPr/>
    </dgm:pt>
    <dgm:pt modelId="{6F1AF73D-9EE5-47C1-AAA4-FB8CC73B59A2}" type="pres">
      <dgm:prSet presAssocID="{7090498C-2D96-4CD1-8CC2-4DBD9C24F9A1}" presName="node" presStyleLbl="node1" presStyleIdx="4" presStyleCnt="5">
        <dgm:presLayoutVars>
          <dgm:bulletEnabled val="1"/>
        </dgm:presLayoutVars>
      </dgm:prSet>
      <dgm:spPr/>
    </dgm:pt>
  </dgm:ptLst>
  <dgm:cxnLst>
    <dgm:cxn modelId="{13250C0F-C893-4004-9F5E-F0237B2755CE}" type="presOf" srcId="{E673C872-4DB2-451C-AF0D-64B2253E0DB4}" destId="{41AE30C7-438E-4DEA-BBCE-926AF2DF9A67}" srcOrd="0" destOrd="0" presId="urn:microsoft.com/office/officeart/2005/8/layout/default"/>
    <dgm:cxn modelId="{84F01563-A43C-4389-A93F-F9386B119A94}" srcId="{E673C872-4DB2-451C-AF0D-64B2253E0DB4}" destId="{7090498C-2D96-4CD1-8CC2-4DBD9C24F9A1}" srcOrd="4" destOrd="0" parTransId="{0E71C3ED-7DA0-41D5-8F42-44D45E78F6A0}" sibTransId="{965C69A8-FF9B-4C76-A880-A4300D48C59F}"/>
    <dgm:cxn modelId="{5C1D106F-25A5-425D-9FB3-450C697A3F17}" type="presOf" srcId="{91E851C9-8BFC-479B-89AA-622F272AE8BD}" destId="{68620665-7829-4C73-86C5-7049079E1154}" srcOrd="0" destOrd="0" presId="urn:microsoft.com/office/officeart/2005/8/layout/default"/>
    <dgm:cxn modelId="{2574C081-F26C-4D7F-BE86-0FB08C51360B}" srcId="{E673C872-4DB2-451C-AF0D-64B2253E0DB4}" destId="{47C9F891-319A-4B96-86C1-F1CA9BACF014}" srcOrd="3" destOrd="0" parTransId="{4B657075-729A-443F-B664-90DAEEDC5BC4}" sibTransId="{BCFAB609-7E04-4AB8-8C6E-28D5F6F3D9CB}"/>
    <dgm:cxn modelId="{C3D25894-565B-451B-BE6E-83174A3DC521}" srcId="{E673C872-4DB2-451C-AF0D-64B2253E0DB4}" destId="{91E851C9-8BFC-479B-89AA-622F272AE8BD}" srcOrd="1" destOrd="0" parTransId="{8C71968C-FFD4-48CC-A85C-CCD216A282F2}" sibTransId="{B7028342-BC2D-45C3-8911-FCF0FE9C9F7C}"/>
    <dgm:cxn modelId="{738F1398-2D4E-4F10-AF21-6C811ABDD6B8}" srcId="{E673C872-4DB2-451C-AF0D-64B2253E0DB4}" destId="{BFD09154-F126-45A2-AAF1-15ACF5D94701}" srcOrd="2" destOrd="0" parTransId="{480B6DA3-6035-4374-AEFB-67B185A2432E}" sibTransId="{378EF1DD-87E0-402F-A696-7BEFC22680D5}"/>
    <dgm:cxn modelId="{F6C135AE-9013-475E-B646-FA6D6D76B3CD}" type="presOf" srcId="{BFD09154-F126-45A2-AAF1-15ACF5D94701}" destId="{E30DE862-CE27-4E13-AFF4-4130C8454B12}" srcOrd="0" destOrd="0" presId="urn:microsoft.com/office/officeart/2005/8/layout/default"/>
    <dgm:cxn modelId="{9B9448B8-B17F-432A-8071-CC23A6DD9078}" type="presOf" srcId="{47C9F891-319A-4B96-86C1-F1CA9BACF014}" destId="{488995A5-34C6-478C-BBD5-025E171D11A7}" srcOrd="0" destOrd="0" presId="urn:microsoft.com/office/officeart/2005/8/layout/default"/>
    <dgm:cxn modelId="{83084BE3-8597-464C-90E7-22833359B0E0}" srcId="{E673C872-4DB2-451C-AF0D-64B2253E0DB4}" destId="{57F7AF71-CE0D-46FC-A11B-5407F63E384F}" srcOrd="0" destOrd="0" parTransId="{F2C73733-419A-48CC-B366-F6B20155BFB1}" sibTransId="{E6C9C095-3E80-4F3B-8B16-C5A1F9314E91}"/>
    <dgm:cxn modelId="{6518E4F0-BDE6-48CB-9805-3F1F3303B09E}" type="presOf" srcId="{7090498C-2D96-4CD1-8CC2-4DBD9C24F9A1}" destId="{6F1AF73D-9EE5-47C1-AAA4-FB8CC73B59A2}" srcOrd="0" destOrd="0" presId="urn:microsoft.com/office/officeart/2005/8/layout/default"/>
    <dgm:cxn modelId="{1687B2FD-EA77-43B5-8E5D-FADE3CA3A83A}" type="presOf" srcId="{57F7AF71-CE0D-46FC-A11B-5407F63E384F}" destId="{5158AEEE-E47D-448D-98C9-6955AC9A3DDC}" srcOrd="0" destOrd="0" presId="urn:microsoft.com/office/officeart/2005/8/layout/default"/>
    <dgm:cxn modelId="{30F6C6E9-4220-48E6-895F-7A81B1BD27CF}" type="presParOf" srcId="{41AE30C7-438E-4DEA-BBCE-926AF2DF9A67}" destId="{5158AEEE-E47D-448D-98C9-6955AC9A3DDC}" srcOrd="0" destOrd="0" presId="urn:microsoft.com/office/officeart/2005/8/layout/default"/>
    <dgm:cxn modelId="{70C6EC20-C99D-42B4-96D8-C151FB00A2E5}" type="presParOf" srcId="{41AE30C7-438E-4DEA-BBCE-926AF2DF9A67}" destId="{A09BCD4A-4F87-49B4-962C-F231F9B0C6D3}" srcOrd="1" destOrd="0" presId="urn:microsoft.com/office/officeart/2005/8/layout/default"/>
    <dgm:cxn modelId="{BD06DA5D-1C06-40D9-B325-776772A22DDD}" type="presParOf" srcId="{41AE30C7-438E-4DEA-BBCE-926AF2DF9A67}" destId="{68620665-7829-4C73-86C5-7049079E1154}" srcOrd="2" destOrd="0" presId="urn:microsoft.com/office/officeart/2005/8/layout/default"/>
    <dgm:cxn modelId="{4B665012-6681-4C9F-AFCF-676A933A4E5D}" type="presParOf" srcId="{41AE30C7-438E-4DEA-BBCE-926AF2DF9A67}" destId="{D8800790-C295-400D-A9E3-92893E64F0C6}" srcOrd="3" destOrd="0" presId="urn:microsoft.com/office/officeart/2005/8/layout/default"/>
    <dgm:cxn modelId="{A6E25ACE-86B0-445D-8CFA-348851364A98}" type="presParOf" srcId="{41AE30C7-438E-4DEA-BBCE-926AF2DF9A67}" destId="{E30DE862-CE27-4E13-AFF4-4130C8454B12}" srcOrd="4" destOrd="0" presId="urn:microsoft.com/office/officeart/2005/8/layout/default"/>
    <dgm:cxn modelId="{C0A5F3C9-CC6E-4770-870F-EB16DAFF2E8A}" type="presParOf" srcId="{41AE30C7-438E-4DEA-BBCE-926AF2DF9A67}" destId="{00D9E67F-CCA6-46BB-B2AC-12532381AD96}" srcOrd="5" destOrd="0" presId="urn:microsoft.com/office/officeart/2005/8/layout/default"/>
    <dgm:cxn modelId="{0F5076CF-4375-42B5-B9EA-156B60E08604}" type="presParOf" srcId="{41AE30C7-438E-4DEA-BBCE-926AF2DF9A67}" destId="{488995A5-34C6-478C-BBD5-025E171D11A7}" srcOrd="6" destOrd="0" presId="urn:microsoft.com/office/officeart/2005/8/layout/default"/>
    <dgm:cxn modelId="{ADABA5B1-1880-4258-A9CB-9E146A66F8A7}" type="presParOf" srcId="{41AE30C7-438E-4DEA-BBCE-926AF2DF9A67}" destId="{7CD39E48-752B-4C6A-8EF1-E89540ABE16B}" srcOrd="7" destOrd="0" presId="urn:microsoft.com/office/officeart/2005/8/layout/default"/>
    <dgm:cxn modelId="{FD4C288B-D56A-46A0-8306-87740CBCF5F4}" type="presParOf" srcId="{41AE30C7-438E-4DEA-BBCE-926AF2DF9A67}" destId="{6F1AF73D-9EE5-47C1-AAA4-FB8CC73B59A2}"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4A34D-1E5D-45DD-A3FC-9E2BE8078F03}" type="doc">
      <dgm:prSet loTypeId="urn:microsoft.com/office/officeart/2005/8/layout/hList3" loCatId="list" qsTypeId="urn:microsoft.com/office/officeart/2005/8/quickstyle/3d7" qsCatId="3D" csTypeId="urn:microsoft.com/office/officeart/2005/8/colors/colorful3" csCatId="colorful" phldr="1"/>
      <dgm:spPr/>
      <dgm:t>
        <a:bodyPr/>
        <a:lstStyle/>
        <a:p>
          <a:endParaRPr lang="es-MX"/>
        </a:p>
      </dgm:t>
    </dgm:pt>
    <dgm:pt modelId="{7876F397-688F-421F-9BEA-26615698B610}">
      <dgm:prSet phldrT="[Texto]"/>
      <dgm:spPr/>
      <dgm:t>
        <a:bodyPr/>
        <a:lstStyle/>
        <a:p>
          <a:r>
            <a:rPr lang="es-MX" dirty="0"/>
            <a:t>Desventajas</a:t>
          </a:r>
        </a:p>
      </dgm:t>
    </dgm:pt>
    <dgm:pt modelId="{D486E475-9EC7-4F86-BA9B-FD11BAD53019}" type="parTrans" cxnId="{8B0EC3C8-E6C7-4942-90F8-04C51B504C80}">
      <dgm:prSet/>
      <dgm:spPr/>
      <dgm:t>
        <a:bodyPr/>
        <a:lstStyle/>
        <a:p>
          <a:endParaRPr lang="es-MX"/>
        </a:p>
      </dgm:t>
    </dgm:pt>
    <dgm:pt modelId="{58C9025E-9BFC-49AD-9FEC-BEF7C7FADE60}" type="sibTrans" cxnId="{8B0EC3C8-E6C7-4942-90F8-04C51B504C80}">
      <dgm:prSet/>
      <dgm:spPr/>
      <dgm:t>
        <a:bodyPr/>
        <a:lstStyle/>
        <a:p>
          <a:endParaRPr lang="es-MX"/>
        </a:p>
      </dgm:t>
    </dgm:pt>
    <dgm:pt modelId="{4806F1CB-2129-4A18-8CB0-0C16FCEF3447}">
      <dgm:prSet phldrT="[Texto]"/>
      <dgm:spPr/>
      <dgm:t>
        <a:bodyPr/>
        <a:lstStyle/>
        <a:p>
          <a:r>
            <a:rPr lang="es-MX" dirty="0"/>
            <a:t>Condiciones de producción rígidas .</a:t>
          </a:r>
        </a:p>
      </dgm:t>
    </dgm:pt>
    <dgm:pt modelId="{D435C1DD-A6C1-4831-BFDC-CCB118B885E2}" type="parTrans" cxnId="{F1BFAA11-B6ED-4598-AFF8-346B3FDBF9D2}">
      <dgm:prSet/>
      <dgm:spPr/>
      <dgm:t>
        <a:bodyPr/>
        <a:lstStyle/>
        <a:p>
          <a:endParaRPr lang="es-MX"/>
        </a:p>
      </dgm:t>
    </dgm:pt>
    <dgm:pt modelId="{152AC4CA-8031-4A3B-B6D3-928F2E611CB8}" type="sibTrans" cxnId="{F1BFAA11-B6ED-4598-AFF8-346B3FDBF9D2}">
      <dgm:prSet/>
      <dgm:spPr/>
      <dgm:t>
        <a:bodyPr/>
        <a:lstStyle/>
        <a:p>
          <a:endParaRPr lang="es-MX"/>
        </a:p>
      </dgm:t>
    </dgm:pt>
    <dgm:pt modelId="{B16D1DAF-8E14-4C0E-8665-93D96BB36AE8}">
      <dgm:prSet phldrT="[Texto]"/>
      <dgm:spPr/>
      <dgm:t>
        <a:bodyPr/>
        <a:lstStyle/>
        <a:p>
          <a:r>
            <a:rPr lang="es-MX" dirty="0"/>
            <a:t>Control más global.</a:t>
          </a:r>
        </a:p>
      </dgm:t>
    </dgm:pt>
    <dgm:pt modelId="{0D737545-D678-49EE-9093-AE37A61042FF}" type="parTrans" cxnId="{19457422-BB78-4888-8FFC-A86E483D5E76}">
      <dgm:prSet/>
      <dgm:spPr/>
      <dgm:t>
        <a:bodyPr/>
        <a:lstStyle/>
        <a:p>
          <a:endParaRPr lang="es-MX"/>
        </a:p>
      </dgm:t>
    </dgm:pt>
    <dgm:pt modelId="{92DCF1A1-4D34-4664-8539-E9808C1BDDD5}" type="sibTrans" cxnId="{19457422-BB78-4888-8FFC-A86E483D5E76}">
      <dgm:prSet/>
      <dgm:spPr/>
      <dgm:t>
        <a:bodyPr/>
        <a:lstStyle/>
        <a:p>
          <a:endParaRPr lang="es-MX"/>
        </a:p>
      </dgm:t>
    </dgm:pt>
    <dgm:pt modelId="{B4B56114-CBD9-4A95-A57A-4E977A8FA2B0}">
      <dgm:prSet phldrT="[Texto]"/>
      <dgm:spPr/>
      <dgm:t>
        <a:bodyPr/>
        <a:lstStyle/>
        <a:p>
          <a:r>
            <a:rPr lang="es-MX" dirty="0"/>
            <a:t>Hay que cuantificar la producción en proceso al final del período y calcular la producción equivalente.</a:t>
          </a:r>
        </a:p>
      </dgm:t>
    </dgm:pt>
    <dgm:pt modelId="{A1F60C4E-0807-4516-BEFC-013370E8AE23}" type="parTrans" cxnId="{5EB05980-C11D-402D-9587-D4E25D534DE3}">
      <dgm:prSet/>
      <dgm:spPr/>
      <dgm:t>
        <a:bodyPr/>
        <a:lstStyle/>
        <a:p>
          <a:endParaRPr lang="es-MX"/>
        </a:p>
      </dgm:t>
    </dgm:pt>
    <dgm:pt modelId="{5F942C59-326D-469B-A874-0351708E315D}" type="sibTrans" cxnId="{5EB05980-C11D-402D-9587-D4E25D534DE3}">
      <dgm:prSet/>
      <dgm:spPr/>
      <dgm:t>
        <a:bodyPr/>
        <a:lstStyle/>
        <a:p>
          <a:endParaRPr lang="es-MX"/>
        </a:p>
      </dgm:t>
    </dgm:pt>
    <dgm:pt modelId="{3866B7E4-AD12-42E0-A79C-E23CB95DB754}">
      <dgm:prSet/>
      <dgm:spPr/>
      <dgm:t>
        <a:bodyPr/>
        <a:lstStyle/>
        <a:p>
          <a:r>
            <a:rPr lang="es-MX" dirty="0"/>
            <a:t>Imposible identificar los elementos del costo directo en cada unidad terminada.</a:t>
          </a:r>
        </a:p>
      </dgm:t>
    </dgm:pt>
    <dgm:pt modelId="{ED8867D4-682D-42AE-9E18-08D783400D4A}" type="parTrans" cxnId="{577A4F97-3B1B-415D-9402-AFEA56FBF86C}">
      <dgm:prSet/>
      <dgm:spPr/>
      <dgm:t>
        <a:bodyPr/>
        <a:lstStyle/>
        <a:p>
          <a:endParaRPr lang="es-MX"/>
        </a:p>
      </dgm:t>
    </dgm:pt>
    <dgm:pt modelId="{A10B4BC1-F970-4ECA-AAF3-4746FA66EE72}" type="sibTrans" cxnId="{577A4F97-3B1B-415D-9402-AFEA56FBF86C}">
      <dgm:prSet/>
      <dgm:spPr/>
      <dgm:t>
        <a:bodyPr/>
        <a:lstStyle/>
        <a:p>
          <a:endParaRPr lang="es-MX"/>
        </a:p>
      </dgm:t>
    </dgm:pt>
    <dgm:pt modelId="{A0AEB062-40FA-4FDE-9F1F-C7696B915DCA}" type="pres">
      <dgm:prSet presAssocID="{3C74A34D-1E5D-45DD-A3FC-9E2BE8078F03}" presName="composite" presStyleCnt="0">
        <dgm:presLayoutVars>
          <dgm:chMax val="1"/>
          <dgm:dir/>
          <dgm:resizeHandles val="exact"/>
        </dgm:presLayoutVars>
      </dgm:prSet>
      <dgm:spPr/>
    </dgm:pt>
    <dgm:pt modelId="{288A24E6-115E-49B3-B5F9-03DD08084807}" type="pres">
      <dgm:prSet presAssocID="{7876F397-688F-421F-9BEA-26615698B610}" presName="roof" presStyleLbl="dkBgShp" presStyleIdx="0" presStyleCnt="2"/>
      <dgm:spPr/>
    </dgm:pt>
    <dgm:pt modelId="{3945B691-D84B-40D1-8AA6-1CB7126C5FC1}" type="pres">
      <dgm:prSet presAssocID="{7876F397-688F-421F-9BEA-26615698B610}" presName="pillars" presStyleCnt="0"/>
      <dgm:spPr/>
    </dgm:pt>
    <dgm:pt modelId="{C9106E70-D535-424B-8FC7-2B34169977EA}" type="pres">
      <dgm:prSet presAssocID="{7876F397-688F-421F-9BEA-26615698B610}" presName="pillar1" presStyleLbl="node1" presStyleIdx="0" presStyleCnt="4">
        <dgm:presLayoutVars>
          <dgm:bulletEnabled val="1"/>
        </dgm:presLayoutVars>
      </dgm:prSet>
      <dgm:spPr/>
    </dgm:pt>
    <dgm:pt modelId="{B15950BE-2B6D-4F37-A3B2-65FBFAF5BF61}" type="pres">
      <dgm:prSet presAssocID="{B16D1DAF-8E14-4C0E-8665-93D96BB36AE8}" presName="pillarX" presStyleLbl="node1" presStyleIdx="1" presStyleCnt="4">
        <dgm:presLayoutVars>
          <dgm:bulletEnabled val="1"/>
        </dgm:presLayoutVars>
      </dgm:prSet>
      <dgm:spPr/>
    </dgm:pt>
    <dgm:pt modelId="{614CD4B3-1C7F-4A67-BCC8-7EB04FFCDC35}" type="pres">
      <dgm:prSet presAssocID="{3866B7E4-AD12-42E0-A79C-E23CB95DB754}" presName="pillarX" presStyleLbl="node1" presStyleIdx="2" presStyleCnt="4">
        <dgm:presLayoutVars>
          <dgm:bulletEnabled val="1"/>
        </dgm:presLayoutVars>
      </dgm:prSet>
      <dgm:spPr/>
    </dgm:pt>
    <dgm:pt modelId="{0B11FF9A-3881-4D2A-8EF4-670487FE1583}" type="pres">
      <dgm:prSet presAssocID="{B4B56114-CBD9-4A95-A57A-4E977A8FA2B0}" presName="pillarX" presStyleLbl="node1" presStyleIdx="3" presStyleCnt="4">
        <dgm:presLayoutVars>
          <dgm:bulletEnabled val="1"/>
        </dgm:presLayoutVars>
      </dgm:prSet>
      <dgm:spPr/>
    </dgm:pt>
    <dgm:pt modelId="{F1CCB24B-49AC-4C44-9F9D-78392E0F44A3}" type="pres">
      <dgm:prSet presAssocID="{7876F397-688F-421F-9BEA-26615698B610}" presName="base" presStyleLbl="dkBgShp" presStyleIdx="1" presStyleCnt="2"/>
      <dgm:spPr/>
    </dgm:pt>
  </dgm:ptLst>
  <dgm:cxnLst>
    <dgm:cxn modelId="{F1BFAA11-B6ED-4598-AFF8-346B3FDBF9D2}" srcId="{7876F397-688F-421F-9BEA-26615698B610}" destId="{4806F1CB-2129-4A18-8CB0-0C16FCEF3447}" srcOrd="0" destOrd="0" parTransId="{D435C1DD-A6C1-4831-BFDC-CCB118B885E2}" sibTransId="{152AC4CA-8031-4A3B-B6D3-928F2E611CB8}"/>
    <dgm:cxn modelId="{19457422-BB78-4888-8FFC-A86E483D5E76}" srcId="{7876F397-688F-421F-9BEA-26615698B610}" destId="{B16D1DAF-8E14-4C0E-8665-93D96BB36AE8}" srcOrd="1" destOrd="0" parTransId="{0D737545-D678-49EE-9093-AE37A61042FF}" sibTransId="{92DCF1A1-4D34-4664-8539-E9808C1BDDD5}"/>
    <dgm:cxn modelId="{1BAA9A45-13A8-41A2-AFB6-6C9EDA3A6C34}" type="presOf" srcId="{3866B7E4-AD12-42E0-A79C-E23CB95DB754}" destId="{614CD4B3-1C7F-4A67-BCC8-7EB04FFCDC35}" srcOrd="0" destOrd="0" presId="urn:microsoft.com/office/officeart/2005/8/layout/hList3"/>
    <dgm:cxn modelId="{5EB05980-C11D-402D-9587-D4E25D534DE3}" srcId="{7876F397-688F-421F-9BEA-26615698B610}" destId="{B4B56114-CBD9-4A95-A57A-4E977A8FA2B0}" srcOrd="3" destOrd="0" parTransId="{A1F60C4E-0807-4516-BEFC-013370E8AE23}" sibTransId="{5F942C59-326D-469B-A874-0351708E315D}"/>
    <dgm:cxn modelId="{F847BE96-411C-45CD-BB82-42E2D186FEF3}" type="presOf" srcId="{4806F1CB-2129-4A18-8CB0-0C16FCEF3447}" destId="{C9106E70-D535-424B-8FC7-2B34169977EA}" srcOrd="0" destOrd="0" presId="urn:microsoft.com/office/officeart/2005/8/layout/hList3"/>
    <dgm:cxn modelId="{577A4F97-3B1B-415D-9402-AFEA56FBF86C}" srcId="{7876F397-688F-421F-9BEA-26615698B610}" destId="{3866B7E4-AD12-42E0-A79C-E23CB95DB754}" srcOrd="2" destOrd="0" parTransId="{ED8867D4-682D-42AE-9E18-08D783400D4A}" sibTransId="{A10B4BC1-F970-4ECA-AAF3-4746FA66EE72}"/>
    <dgm:cxn modelId="{8B0EC3C8-E6C7-4942-90F8-04C51B504C80}" srcId="{3C74A34D-1E5D-45DD-A3FC-9E2BE8078F03}" destId="{7876F397-688F-421F-9BEA-26615698B610}" srcOrd="0" destOrd="0" parTransId="{D486E475-9EC7-4F86-BA9B-FD11BAD53019}" sibTransId="{58C9025E-9BFC-49AD-9FEC-BEF7C7FADE60}"/>
    <dgm:cxn modelId="{A944FCD5-FA5A-41C7-8960-A103126996AC}" type="presOf" srcId="{B4B56114-CBD9-4A95-A57A-4E977A8FA2B0}" destId="{0B11FF9A-3881-4D2A-8EF4-670487FE1583}" srcOrd="0" destOrd="0" presId="urn:microsoft.com/office/officeart/2005/8/layout/hList3"/>
    <dgm:cxn modelId="{1AF94BD8-5522-4D6D-B56E-E011F61665F6}" type="presOf" srcId="{3C74A34D-1E5D-45DD-A3FC-9E2BE8078F03}" destId="{A0AEB062-40FA-4FDE-9F1F-C7696B915DCA}" srcOrd="0" destOrd="0" presId="urn:microsoft.com/office/officeart/2005/8/layout/hList3"/>
    <dgm:cxn modelId="{4D6A0ADE-BF38-4097-B0A1-1DBAE53E82DB}" type="presOf" srcId="{7876F397-688F-421F-9BEA-26615698B610}" destId="{288A24E6-115E-49B3-B5F9-03DD08084807}" srcOrd="0" destOrd="0" presId="urn:microsoft.com/office/officeart/2005/8/layout/hList3"/>
    <dgm:cxn modelId="{FD2F53E1-30A9-4CB6-8411-5985E53CF028}" type="presOf" srcId="{B16D1DAF-8E14-4C0E-8665-93D96BB36AE8}" destId="{B15950BE-2B6D-4F37-A3B2-65FBFAF5BF61}" srcOrd="0" destOrd="0" presId="urn:microsoft.com/office/officeart/2005/8/layout/hList3"/>
    <dgm:cxn modelId="{E37E91A0-9515-442C-AC84-C7272409E01E}" type="presParOf" srcId="{A0AEB062-40FA-4FDE-9F1F-C7696B915DCA}" destId="{288A24E6-115E-49B3-B5F9-03DD08084807}" srcOrd="0" destOrd="0" presId="urn:microsoft.com/office/officeart/2005/8/layout/hList3"/>
    <dgm:cxn modelId="{CFCD7AD5-D33A-434C-B7F9-93C5A756F848}" type="presParOf" srcId="{A0AEB062-40FA-4FDE-9F1F-C7696B915DCA}" destId="{3945B691-D84B-40D1-8AA6-1CB7126C5FC1}" srcOrd="1" destOrd="0" presId="urn:microsoft.com/office/officeart/2005/8/layout/hList3"/>
    <dgm:cxn modelId="{B54C01CC-257F-494E-BEF3-061B98E00DF7}" type="presParOf" srcId="{3945B691-D84B-40D1-8AA6-1CB7126C5FC1}" destId="{C9106E70-D535-424B-8FC7-2B34169977EA}" srcOrd="0" destOrd="0" presId="urn:microsoft.com/office/officeart/2005/8/layout/hList3"/>
    <dgm:cxn modelId="{BB579D8C-326F-4CAE-BC05-406C937C6323}" type="presParOf" srcId="{3945B691-D84B-40D1-8AA6-1CB7126C5FC1}" destId="{B15950BE-2B6D-4F37-A3B2-65FBFAF5BF61}" srcOrd="1" destOrd="0" presId="urn:microsoft.com/office/officeart/2005/8/layout/hList3"/>
    <dgm:cxn modelId="{9B6DD301-0B1F-407D-ABB2-891FDD5CAD0D}" type="presParOf" srcId="{3945B691-D84B-40D1-8AA6-1CB7126C5FC1}" destId="{614CD4B3-1C7F-4A67-BCC8-7EB04FFCDC35}" srcOrd="2" destOrd="0" presId="urn:microsoft.com/office/officeart/2005/8/layout/hList3"/>
    <dgm:cxn modelId="{691282A3-C5FE-4072-95FE-C4DA62C28C89}" type="presParOf" srcId="{3945B691-D84B-40D1-8AA6-1CB7126C5FC1}" destId="{0B11FF9A-3881-4D2A-8EF4-670487FE1583}" srcOrd="3" destOrd="0" presId="urn:microsoft.com/office/officeart/2005/8/layout/hList3"/>
    <dgm:cxn modelId="{56BABB0F-E8A4-4BB5-BA92-5109A140AAD1}" type="presParOf" srcId="{A0AEB062-40FA-4FDE-9F1F-C7696B915DCA}" destId="{F1CCB24B-49AC-4C44-9F9D-78392E0F44A3}"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9827920-E5D5-4D62-ACAF-1034C758ECE3}" type="doc">
      <dgm:prSet loTypeId="urn:microsoft.com/office/officeart/2005/8/layout/vProcess5" loCatId="process" qsTypeId="urn:microsoft.com/office/officeart/2005/8/quickstyle/3d5" qsCatId="3D" csTypeId="urn:microsoft.com/office/officeart/2005/8/colors/colorful3" csCatId="colorful" phldr="1"/>
      <dgm:spPr/>
      <dgm:t>
        <a:bodyPr/>
        <a:lstStyle/>
        <a:p>
          <a:endParaRPr lang="es-MX"/>
        </a:p>
      </dgm:t>
    </dgm:pt>
    <dgm:pt modelId="{398AD281-F53C-48DC-93E1-6618FFFEAC0B}">
      <dgm:prSet phldrT="[Texto]" custT="1"/>
      <dgm:spPr/>
      <dgm:t>
        <a:bodyPr/>
        <a:lstStyle/>
        <a:p>
          <a:r>
            <a:rPr lang="es-MX" sz="1400" b="1" dirty="0"/>
            <a:t>En la empresa existirán tanto departamentos productivos como procesos sean necesarios para terminar el producto que se está fabricando</a:t>
          </a:r>
        </a:p>
      </dgm:t>
    </dgm:pt>
    <dgm:pt modelId="{18562B0A-1FC1-4A94-A2A2-8A7CB0341E1C}" type="parTrans" cxnId="{781288AB-E98D-42C9-B6EF-14F2BE3A446F}">
      <dgm:prSet/>
      <dgm:spPr/>
      <dgm:t>
        <a:bodyPr/>
        <a:lstStyle/>
        <a:p>
          <a:endParaRPr lang="es-MX" b="1"/>
        </a:p>
      </dgm:t>
    </dgm:pt>
    <dgm:pt modelId="{3A0D5232-9863-4F28-8278-E418F0C719CB}" type="sibTrans" cxnId="{781288AB-E98D-42C9-B6EF-14F2BE3A446F}">
      <dgm:prSet/>
      <dgm:spPr/>
      <dgm:t>
        <a:bodyPr/>
        <a:lstStyle/>
        <a:p>
          <a:endParaRPr lang="es-MX" b="1"/>
        </a:p>
      </dgm:t>
    </dgm:pt>
    <dgm:pt modelId="{1D414A49-4D9E-4E77-A256-DAE83FACD298}">
      <dgm:prSet phldrT="[Texto]" custT="1"/>
      <dgm:spPr/>
      <dgm:t>
        <a:bodyPr/>
        <a:lstStyle/>
        <a:p>
          <a:r>
            <a:rPr lang="es-MX" sz="1400" b="1" dirty="0"/>
            <a:t>El sistema de costos por procesos es continuo</a:t>
          </a:r>
        </a:p>
      </dgm:t>
    </dgm:pt>
    <dgm:pt modelId="{D51964D0-B6AB-4581-9870-385F61A737C9}" type="parTrans" cxnId="{B046893A-23E8-4080-9638-900970B76847}">
      <dgm:prSet/>
      <dgm:spPr/>
      <dgm:t>
        <a:bodyPr/>
        <a:lstStyle/>
        <a:p>
          <a:endParaRPr lang="es-MX" b="1"/>
        </a:p>
      </dgm:t>
    </dgm:pt>
    <dgm:pt modelId="{25180220-F0CC-497E-B844-F35AF994EE7B}" type="sibTrans" cxnId="{B046893A-23E8-4080-9638-900970B76847}">
      <dgm:prSet/>
      <dgm:spPr/>
      <dgm:t>
        <a:bodyPr/>
        <a:lstStyle/>
        <a:p>
          <a:endParaRPr lang="es-MX" b="1"/>
        </a:p>
      </dgm:t>
    </dgm:pt>
    <dgm:pt modelId="{41648B14-46C5-4A3C-8D84-62BAAA8B1F8B}">
      <dgm:prSet phldrT="[Texto]" custT="1"/>
      <dgm:spPr/>
      <dgm:t>
        <a:bodyPr/>
        <a:lstStyle/>
        <a:p>
          <a:r>
            <a:rPr lang="es-MX" sz="1400" b="1" dirty="0"/>
            <a:t>El proceso de producción en el sistema de costos es cíclico. Es decir, una etapa se presenta detrás de otra. Un producto pasa de departamento en departamento hasta llegar a su etapa final.</a:t>
          </a:r>
        </a:p>
      </dgm:t>
    </dgm:pt>
    <dgm:pt modelId="{AFE5A460-F6EE-4DD7-BAA9-E5C9DB7774DF}" type="parTrans" cxnId="{89643EE6-E54C-4657-AC61-A009C4DE0B14}">
      <dgm:prSet/>
      <dgm:spPr/>
      <dgm:t>
        <a:bodyPr/>
        <a:lstStyle/>
        <a:p>
          <a:endParaRPr lang="es-MX" b="1"/>
        </a:p>
      </dgm:t>
    </dgm:pt>
    <dgm:pt modelId="{C227CF80-9C22-4E8B-A22B-4008DE264272}" type="sibTrans" cxnId="{89643EE6-E54C-4657-AC61-A009C4DE0B14}">
      <dgm:prSet/>
      <dgm:spPr/>
      <dgm:t>
        <a:bodyPr/>
        <a:lstStyle/>
        <a:p>
          <a:endParaRPr lang="es-MX" b="1"/>
        </a:p>
      </dgm:t>
    </dgm:pt>
    <dgm:pt modelId="{42E66988-D513-4873-99A4-D9170A1D39D7}">
      <dgm:prSet custT="1"/>
      <dgm:spPr/>
      <dgm:t>
        <a:bodyPr/>
        <a:lstStyle/>
        <a:p>
          <a:r>
            <a:rPr lang="es-MX" sz="1400" b="1" dirty="0"/>
            <a:t>Los diferentes departamentos siempre estarán operando, aunque no exista pedidos de clientes, de por medio.</a:t>
          </a:r>
        </a:p>
      </dgm:t>
    </dgm:pt>
    <dgm:pt modelId="{210F8D33-5DFE-4BE8-BF7A-8F8B7BF0796A}" type="parTrans" cxnId="{58D55310-B0D4-4E05-9A56-83DCDF120B59}">
      <dgm:prSet/>
      <dgm:spPr/>
      <dgm:t>
        <a:bodyPr/>
        <a:lstStyle/>
        <a:p>
          <a:endParaRPr lang="es-MX" b="1"/>
        </a:p>
      </dgm:t>
    </dgm:pt>
    <dgm:pt modelId="{225147C7-600C-430E-A1C3-ADF1A6D2FA42}" type="sibTrans" cxnId="{58D55310-B0D4-4E05-9A56-83DCDF120B59}">
      <dgm:prSet/>
      <dgm:spPr/>
      <dgm:t>
        <a:bodyPr/>
        <a:lstStyle/>
        <a:p>
          <a:endParaRPr lang="es-MX" b="1"/>
        </a:p>
      </dgm:t>
    </dgm:pt>
    <dgm:pt modelId="{66736124-703B-40FF-AD93-B00724CC29A6}">
      <dgm:prSet custT="1"/>
      <dgm:spPr/>
      <dgm:t>
        <a:bodyPr/>
        <a:lstStyle/>
        <a:p>
          <a:r>
            <a:rPr lang="es-MX" sz="1600" dirty="0"/>
            <a:t>Su costo se obtiene de dividir el costo total entre las unidades producidas. Costos promediados por centros de operaciones.</a:t>
          </a:r>
        </a:p>
      </dgm:t>
    </dgm:pt>
    <dgm:pt modelId="{5FBAE433-499A-4212-B7F2-9FA8DB56C9F1}" type="parTrans" cxnId="{50C0BB04-D05A-40AD-930A-CF1B4C566066}">
      <dgm:prSet/>
      <dgm:spPr/>
      <dgm:t>
        <a:bodyPr/>
        <a:lstStyle/>
        <a:p>
          <a:endParaRPr lang="es-MX"/>
        </a:p>
      </dgm:t>
    </dgm:pt>
    <dgm:pt modelId="{4308CED9-348A-48A1-B220-5E03F0B1EADD}" type="sibTrans" cxnId="{50C0BB04-D05A-40AD-930A-CF1B4C566066}">
      <dgm:prSet/>
      <dgm:spPr/>
      <dgm:t>
        <a:bodyPr/>
        <a:lstStyle/>
        <a:p>
          <a:endParaRPr lang="es-MX"/>
        </a:p>
      </dgm:t>
    </dgm:pt>
    <dgm:pt modelId="{BEEDFFF9-89C1-4BDC-8644-A3BAA878BD06}" type="pres">
      <dgm:prSet presAssocID="{C9827920-E5D5-4D62-ACAF-1034C758ECE3}" presName="outerComposite" presStyleCnt="0">
        <dgm:presLayoutVars>
          <dgm:chMax val="5"/>
          <dgm:dir/>
          <dgm:resizeHandles val="exact"/>
        </dgm:presLayoutVars>
      </dgm:prSet>
      <dgm:spPr/>
    </dgm:pt>
    <dgm:pt modelId="{2F34A941-1099-4C20-B140-33471388B1EE}" type="pres">
      <dgm:prSet presAssocID="{C9827920-E5D5-4D62-ACAF-1034C758ECE3}" presName="dummyMaxCanvas" presStyleCnt="0">
        <dgm:presLayoutVars/>
      </dgm:prSet>
      <dgm:spPr/>
    </dgm:pt>
    <dgm:pt modelId="{AA8D89F9-A13B-46FE-A275-7FEE7B97A201}" type="pres">
      <dgm:prSet presAssocID="{C9827920-E5D5-4D62-ACAF-1034C758ECE3}" presName="FiveNodes_1" presStyleLbl="node1" presStyleIdx="0" presStyleCnt="5">
        <dgm:presLayoutVars>
          <dgm:bulletEnabled val="1"/>
        </dgm:presLayoutVars>
      </dgm:prSet>
      <dgm:spPr/>
    </dgm:pt>
    <dgm:pt modelId="{7B4C6195-1020-4369-AE71-0890513F7F34}" type="pres">
      <dgm:prSet presAssocID="{C9827920-E5D5-4D62-ACAF-1034C758ECE3}" presName="FiveNodes_2" presStyleLbl="node1" presStyleIdx="1" presStyleCnt="5">
        <dgm:presLayoutVars>
          <dgm:bulletEnabled val="1"/>
        </dgm:presLayoutVars>
      </dgm:prSet>
      <dgm:spPr/>
    </dgm:pt>
    <dgm:pt modelId="{342B78E8-6EFA-4742-B6BF-60569F06B3FE}" type="pres">
      <dgm:prSet presAssocID="{C9827920-E5D5-4D62-ACAF-1034C758ECE3}" presName="FiveNodes_3" presStyleLbl="node1" presStyleIdx="2" presStyleCnt="5">
        <dgm:presLayoutVars>
          <dgm:bulletEnabled val="1"/>
        </dgm:presLayoutVars>
      </dgm:prSet>
      <dgm:spPr/>
    </dgm:pt>
    <dgm:pt modelId="{14C7BE32-A91F-49A7-85FA-4B02CC6C39B4}" type="pres">
      <dgm:prSet presAssocID="{C9827920-E5D5-4D62-ACAF-1034C758ECE3}" presName="FiveNodes_4" presStyleLbl="node1" presStyleIdx="3" presStyleCnt="5">
        <dgm:presLayoutVars>
          <dgm:bulletEnabled val="1"/>
        </dgm:presLayoutVars>
      </dgm:prSet>
      <dgm:spPr/>
    </dgm:pt>
    <dgm:pt modelId="{5D2BB8AD-4E24-46DB-BD15-4D2F982D0947}" type="pres">
      <dgm:prSet presAssocID="{C9827920-E5D5-4D62-ACAF-1034C758ECE3}" presName="FiveNodes_5" presStyleLbl="node1" presStyleIdx="4" presStyleCnt="5">
        <dgm:presLayoutVars>
          <dgm:bulletEnabled val="1"/>
        </dgm:presLayoutVars>
      </dgm:prSet>
      <dgm:spPr/>
    </dgm:pt>
    <dgm:pt modelId="{7521B354-E873-4FCD-97B4-A5A5B977EDA6}" type="pres">
      <dgm:prSet presAssocID="{C9827920-E5D5-4D62-ACAF-1034C758ECE3}" presName="FiveConn_1-2" presStyleLbl="fgAccFollowNode1" presStyleIdx="0" presStyleCnt="4">
        <dgm:presLayoutVars>
          <dgm:bulletEnabled val="1"/>
        </dgm:presLayoutVars>
      </dgm:prSet>
      <dgm:spPr/>
    </dgm:pt>
    <dgm:pt modelId="{6068E7C5-E5AD-4674-A66F-16F84C96B55F}" type="pres">
      <dgm:prSet presAssocID="{C9827920-E5D5-4D62-ACAF-1034C758ECE3}" presName="FiveConn_2-3" presStyleLbl="fgAccFollowNode1" presStyleIdx="1" presStyleCnt="4">
        <dgm:presLayoutVars>
          <dgm:bulletEnabled val="1"/>
        </dgm:presLayoutVars>
      </dgm:prSet>
      <dgm:spPr/>
    </dgm:pt>
    <dgm:pt modelId="{16F8E5BB-3E58-454A-BE5C-66CE357F05A7}" type="pres">
      <dgm:prSet presAssocID="{C9827920-E5D5-4D62-ACAF-1034C758ECE3}" presName="FiveConn_3-4" presStyleLbl="fgAccFollowNode1" presStyleIdx="2" presStyleCnt="4">
        <dgm:presLayoutVars>
          <dgm:bulletEnabled val="1"/>
        </dgm:presLayoutVars>
      </dgm:prSet>
      <dgm:spPr/>
    </dgm:pt>
    <dgm:pt modelId="{267AF4D5-8C89-400A-B430-801DB3F10B72}" type="pres">
      <dgm:prSet presAssocID="{C9827920-E5D5-4D62-ACAF-1034C758ECE3}" presName="FiveConn_4-5" presStyleLbl="fgAccFollowNode1" presStyleIdx="3" presStyleCnt="4">
        <dgm:presLayoutVars>
          <dgm:bulletEnabled val="1"/>
        </dgm:presLayoutVars>
      </dgm:prSet>
      <dgm:spPr/>
    </dgm:pt>
    <dgm:pt modelId="{E843B5B6-D64E-4415-AAA3-6F0EE59F59B2}" type="pres">
      <dgm:prSet presAssocID="{C9827920-E5D5-4D62-ACAF-1034C758ECE3}" presName="FiveNodes_1_text" presStyleLbl="node1" presStyleIdx="4" presStyleCnt="5">
        <dgm:presLayoutVars>
          <dgm:bulletEnabled val="1"/>
        </dgm:presLayoutVars>
      </dgm:prSet>
      <dgm:spPr/>
    </dgm:pt>
    <dgm:pt modelId="{63452A9A-EB96-48EC-8E04-3DA88052152D}" type="pres">
      <dgm:prSet presAssocID="{C9827920-E5D5-4D62-ACAF-1034C758ECE3}" presName="FiveNodes_2_text" presStyleLbl="node1" presStyleIdx="4" presStyleCnt="5">
        <dgm:presLayoutVars>
          <dgm:bulletEnabled val="1"/>
        </dgm:presLayoutVars>
      </dgm:prSet>
      <dgm:spPr/>
    </dgm:pt>
    <dgm:pt modelId="{A4BC9B9E-96C6-459E-8A96-FFEF1906CC7B}" type="pres">
      <dgm:prSet presAssocID="{C9827920-E5D5-4D62-ACAF-1034C758ECE3}" presName="FiveNodes_3_text" presStyleLbl="node1" presStyleIdx="4" presStyleCnt="5">
        <dgm:presLayoutVars>
          <dgm:bulletEnabled val="1"/>
        </dgm:presLayoutVars>
      </dgm:prSet>
      <dgm:spPr/>
    </dgm:pt>
    <dgm:pt modelId="{FDA78FDA-514D-4345-B14A-802B7D9D86D0}" type="pres">
      <dgm:prSet presAssocID="{C9827920-E5D5-4D62-ACAF-1034C758ECE3}" presName="FiveNodes_4_text" presStyleLbl="node1" presStyleIdx="4" presStyleCnt="5">
        <dgm:presLayoutVars>
          <dgm:bulletEnabled val="1"/>
        </dgm:presLayoutVars>
      </dgm:prSet>
      <dgm:spPr/>
    </dgm:pt>
    <dgm:pt modelId="{0763B53F-AA93-4DF8-8F7F-3F7A4654D104}" type="pres">
      <dgm:prSet presAssocID="{C9827920-E5D5-4D62-ACAF-1034C758ECE3}" presName="FiveNodes_5_text" presStyleLbl="node1" presStyleIdx="4" presStyleCnt="5">
        <dgm:presLayoutVars>
          <dgm:bulletEnabled val="1"/>
        </dgm:presLayoutVars>
      </dgm:prSet>
      <dgm:spPr/>
    </dgm:pt>
  </dgm:ptLst>
  <dgm:cxnLst>
    <dgm:cxn modelId="{50C0BB04-D05A-40AD-930A-CF1B4C566066}" srcId="{C9827920-E5D5-4D62-ACAF-1034C758ECE3}" destId="{66736124-703B-40FF-AD93-B00724CC29A6}" srcOrd="3" destOrd="0" parTransId="{5FBAE433-499A-4212-B7F2-9FA8DB56C9F1}" sibTransId="{4308CED9-348A-48A1-B220-5E03F0B1EADD}"/>
    <dgm:cxn modelId="{E3B8FB0A-4B47-4BFC-9337-5A8414118AA6}" type="presOf" srcId="{41648B14-46C5-4A3C-8D84-62BAAA8B1F8B}" destId="{5D2BB8AD-4E24-46DB-BD15-4D2F982D0947}" srcOrd="0" destOrd="0" presId="urn:microsoft.com/office/officeart/2005/8/layout/vProcess5"/>
    <dgm:cxn modelId="{7514780C-5D08-4547-9DCE-8677AA2852B7}" type="presOf" srcId="{1D414A49-4D9E-4E77-A256-DAE83FACD298}" destId="{63452A9A-EB96-48EC-8E04-3DA88052152D}" srcOrd="1" destOrd="0" presId="urn:microsoft.com/office/officeart/2005/8/layout/vProcess5"/>
    <dgm:cxn modelId="{58D55310-B0D4-4E05-9A56-83DCDF120B59}" srcId="{C9827920-E5D5-4D62-ACAF-1034C758ECE3}" destId="{42E66988-D513-4873-99A4-D9170A1D39D7}" srcOrd="2" destOrd="0" parTransId="{210F8D33-5DFE-4BE8-BF7A-8F8B7BF0796A}" sibTransId="{225147C7-600C-430E-A1C3-ADF1A6D2FA42}"/>
    <dgm:cxn modelId="{3314F626-CB36-4FAB-BA80-79C71F8EA581}" type="presOf" srcId="{398AD281-F53C-48DC-93E1-6618FFFEAC0B}" destId="{E843B5B6-D64E-4415-AAA3-6F0EE59F59B2}" srcOrd="1" destOrd="0" presId="urn:microsoft.com/office/officeart/2005/8/layout/vProcess5"/>
    <dgm:cxn modelId="{B046893A-23E8-4080-9638-900970B76847}" srcId="{C9827920-E5D5-4D62-ACAF-1034C758ECE3}" destId="{1D414A49-4D9E-4E77-A256-DAE83FACD298}" srcOrd="1" destOrd="0" parTransId="{D51964D0-B6AB-4581-9870-385F61A737C9}" sibTransId="{25180220-F0CC-497E-B844-F35AF994EE7B}"/>
    <dgm:cxn modelId="{B5B83D44-BC00-487F-8EA7-6B67B3D04BAC}" type="presOf" srcId="{66736124-703B-40FF-AD93-B00724CC29A6}" destId="{FDA78FDA-514D-4345-B14A-802B7D9D86D0}" srcOrd="1" destOrd="0" presId="urn:microsoft.com/office/officeart/2005/8/layout/vProcess5"/>
    <dgm:cxn modelId="{6738DE67-3A11-4812-89E4-8B3B8D05BC79}" type="presOf" srcId="{398AD281-F53C-48DC-93E1-6618FFFEAC0B}" destId="{AA8D89F9-A13B-46FE-A275-7FEE7B97A201}" srcOrd="0" destOrd="0" presId="urn:microsoft.com/office/officeart/2005/8/layout/vProcess5"/>
    <dgm:cxn modelId="{869D4D48-3D6B-4AE0-BED1-BA5900836243}" type="presOf" srcId="{C9827920-E5D5-4D62-ACAF-1034C758ECE3}" destId="{BEEDFFF9-89C1-4BDC-8644-A3BAA878BD06}" srcOrd="0" destOrd="0" presId="urn:microsoft.com/office/officeart/2005/8/layout/vProcess5"/>
    <dgm:cxn modelId="{9C21BA78-9DEA-4A43-BBE5-A9856A09B444}" type="presOf" srcId="{66736124-703B-40FF-AD93-B00724CC29A6}" destId="{14C7BE32-A91F-49A7-85FA-4B02CC6C39B4}" srcOrd="0" destOrd="0" presId="urn:microsoft.com/office/officeart/2005/8/layout/vProcess5"/>
    <dgm:cxn modelId="{4E8F247F-A26A-42A3-ACC8-E5444AC4F398}" type="presOf" srcId="{42E66988-D513-4873-99A4-D9170A1D39D7}" destId="{A4BC9B9E-96C6-459E-8A96-FFEF1906CC7B}" srcOrd="1" destOrd="0" presId="urn:microsoft.com/office/officeart/2005/8/layout/vProcess5"/>
    <dgm:cxn modelId="{17B2D182-911A-46BF-9E47-FC7E48856CEB}" type="presOf" srcId="{41648B14-46C5-4A3C-8D84-62BAAA8B1F8B}" destId="{0763B53F-AA93-4DF8-8F7F-3F7A4654D104}" srcOrd="1" destOrd="0" presId="urn:microsoft.com/office/officeart/2005/8/layout/vProcess5"/>
    <dgm:cxn modelId="{117EC794-1C6B-4EFA-8AF8-953478B9FD54}" type="presOf" srcId="{42E66988-D513-4873-99A4-D9170A1D39D7}" destId="{342B78E8-6EFA-4742-B6BF-60569F06B3FE}" srcOrd="0" destOrd="0" presId="urn:microsoft.com/office/officeart/2005/8/layout/vProcess5"/>
    <dgm:cxn modelId="{EC7BC7AA-E3B4-43C8-9442-787FECF27E8C}" type="presOf" srcId="{4308CED9-348A-48A1-B220-5E03F0B1EADD}" destId="{267AF4D5-8C89-400A-B430-801DB3F10B72}" srcOrd="0" destOrd="0" presId="urn:microsoft.com/office/officeart/2005/8/layout/vProcess5"/>
    <dgm:cxn modelId="{781288AB-E98D-42C9-B6EF-14F2BE3A446F}" srcId="{C9827920-E5D5-4D62-ACAF-1034C758ECE3}" destId="{398AD281-F53C-48DC-93E1-6618FFFEAC0B}" srcOrd="0" destOrd="0" parTransId="{18562B0A-1FC1-4A94-A2A2-8A7CB0341E1C}" sibTransId="{3A0D5232-9863-4F28-8278-E418F0C719CB}"/>
    <dgm:cxn modelId="{907E6BB8-3E2E-42E6-AE04-F5ECF529F97E}" type="presOf" srcId="{25180220-F0CC-497E-B844-F35AF994EE7B}" destId="{6068E7C5-E5AD-4674-A66F-16F84C96B55F}" srcOrd="0" destOrd="0" presId="urn:microsoft.com/office/officeart/2005/8/layout/vProcess5"/>
    <dgm:cxn modelId="{7D48D1CE-1512-472B-986F-1D2D90B628B7}" type="presOf" srcId="{1D414A49-4D9E-4E77-A256-DAE83FACD298}" destId="{7B4C6195-1020-4369-AE71-0890513F7F34}" srcOrd="0" destOrd="0" presId="urn:microsoft.com/office/officeart/2005/8/layout/vProcess5"/>
    <dgm:cxn modelId="{A9EBEED3-4663-4151-8085-8E4CCC65CE88}" type="presOf" srcId="{225147C7-600C-430E-A1C3-ADF1A6D2FA42}" destId="{16F8E5BB-3E58-454A-BE5C-66CE357F05A7}" srcOrd="0" destOrd="0" presId="urn:microsoft.com/office/officeart/2005/8/layout/vProcess5"/>
    <dgm:cxn modelId="{89643EE6-E54C-4657-AC61-A009C4DE0B14}" srcId="{C9827920-E5D5-4D62-ACAF-1034C758ECE3}" destId="{41648B14-46C5-4A3C-8D84-62BAAA8B1F8B}" srcOrd="4" destOrd="0" parTransId="{AFE5A460-F6EE-4DD7-BAA9-E5C9DB7774DF}" sibTransId="{C227CF80-9C22-4E8B-A22B-4008DE264272}"/>
    <dgm:cxn modelId="{A778AFEA-EDDA-44C2-B7CD-45B5EF097CFF}" type="presOf" srcId="{3A0D5232-9863-4F28-8278-E418F0C719CB}" destId="{7521B354-E873-4FCD-97B4-A5A5B977EDA6}" srcOrd="0" destOrd="0" presId="urn:microsoft.com/office/officeart/2005/8/layout/vProcess5"/>
    <dgm:cxn modelId="{1A9E6598-980E-4DAE-A1F5-44E22128C9D9}" type="presParOf" srcId="{BEEDFFF9-89C1-4BDC-8644-A3BAA878BD06}" destId="{2F34A941-1099-4C20-B140-33471388B1EE}" srcOrd="0" destOrd="0" presId="urn:microsoft.com/office/officeart/2005/8/layout/vProcess5"/>
    <dgm:cxn modelId="{F7BAF58C-9967-4E1C-B017-D9668539168B}" type="presParOf" srcId="{BEEDFFF9-89C1-4BDC-8644-A3BAA878BD06}" destId="{AA8D89F9-A13B-46FE-A275-7FEE7B97A201}" srcOrd="1" destOrd="0" presId="urn:microsoft.com/office/officeart/2005/8/layout/vProcess5"/>
    <dgm:cxn modelId="{8FA8CEE2-C8D1-4440-9910-9145940ED101}" type="presParOf" srcId="{BEEDFFF9-89C1-4BDC-8644-A3BAA878BD06}" destId="{7B4C6195-1020-4369-AE71-0890513F7F34}" srcOrd="2" destOrd="0" presId="urn:microsoft.com/office/officeart/2005/8/layout/vProcess5"/>
    <dgm:cxn modelId="{0BDD19B0-AE49-4041-AC77-5EA2FCB01D50}" type="presParOf" srcId="{BEEDFFF9-89C1-4BDC-8644-A3BAA878BD06}" destId="{342B78E8-6EFA-4742-B6BF-60569F06B3FE}" srcOrd="3" destOrd="0" presId="urn:microsoft.com/office/officeart/2005/8/layout/vProcess5"/>
    <dgm:cxn modelId="{1C2E3EC4-D54C-4758-AA40-FDACC5A68D06}" type="presParOf" srcId="{BEEDFFF9-89C1-4BDC-8644-A3BAA878BD06}" destId="{14C7BE32-A91F-49A7-85FA-4B02CC6C39B4}" srcOrd="4" destOrd="0" presId="urn:microsoft.com/office/officeart/2005/8/layout/vProcess5"/>
    <dgm:cxn modelId="{47996169-7737-4D53-9996-2915C47ED9A1}" type="presParOf" srcId="{BEEDFFF9-89C1-4BDC-8644-A3BAA878BD06}" destId="{5D2BB8AD-4E24-46DB-BD15-4D2F982D0947}" srcOrd="5" destOrd="0" presId="urn:microsoft.com/office/officeart/2005/8/layout/vProcess5"/>
    <dgm:cxn modelId="{8681F366-20FA-440E-8D9E-3B1D8AAE4C37}" type="presParOf" srcId="{BEEDFFF9-89C1-4BDC-8644-A3BAA878BD06}" destId="{7521B354-E873-4FCD-97B4-A5A5B977EDA6}" srcOrd="6" destOrd="0" presId="urn:microsoft.com/office/officeart/2005/8/layout/vProcess5"/>
    <dgm:cxn modelId="{61EAFD3E-96DB-4E91-8C29-87643DFA6345}" type="presParOf" srcId="{BEEDFFF9-89C1-4BDC-8644-A3BAA878BD06}" destId="{6068E7C5-E5AD-4674-A66F-16F84C96B55F}" srcOrd="7" destOrd="0" presId="urn:microsoft.com/office/officeart/2005/8/layout/vProcess5"/>
    <dgm:cxn modelId="{0D3BB407-DF98-4C12-B13A-322A6EB986E6}" type="presParOf" srcId="{BEEDFFF9-89C1-4BDC-8644-A3BAA878BD06}" destId="{16F8E5BB-3E58-454A-BE5C-66CE357F05A7}" srcOrd="8" destOrd="0" presId="urn:microsoft.com/office/officeart/2005/8/layout/vProcess5"/>
    <dgm:cxn modelId="{3E946363-4265-4A84-967F-2E71960B0188}" type="presParOf" srcId="{BEEDFFF9-89C1-4BDC-8644-A3BAA878BD06}" destId="{267AF4D5-8C89-400A-B430-801DB3F10B72}" srcOrd="9" destOrd="0" presId="urn:microsoft.com/office/officeart/2005/8/layout/vProcess5"/>
    <dgm:cxn modelId="{4E139458-6705-4CF9-8BFA-127A78CD521E}" type="presParOf" srcId="{BEEDFFF9-89C1-4BDC-8644-A3BAA878BD06}" destId="{E843B5B6-D64E-4415-AAA3-6F0EE59F59B2}" srcOrd="10" destOrd="0" presId="urn:microsoft.com/office/officeart/2005/8/layout/vProcess5"/>
    <dgm:cxn modelId="{098C1EAD-0200-4EEE-8F06-905D09F6067C}" type="presParOf" srcId="{BEEDFFF9-89C1-4BDC-8644-A3BAA878BD06}" destId="{63452A9A-EB96-48EC-8E04-3DA88052152D}" srcOrd="11" destOrd="0" presId="urn:microsoft.com/office/officeart/2005/8/layout/vProcess5"/>
    <dgm:cxn modelId="{29BF3772-8714-46A2-ADED-563FAC6BC017}" type="presParOf" srcId="{BEEDFFF9-89C1-4BDC-8644-A3BAA878BD06}" destId="{A4BC9B9E-96C6-459E-8A96-FFEF1906CC7B}" srcOrd="12" destOrd="0" presId="urn:microsoft.com/office/officeart/2005/8/layout/vProcess5"/>
    <dgm:cxn modelId="{75E551F9-DF95-454A-847F-6555EF2589E1}" type="presParOf" srcId="{BEEDFFF9-89C1-4BDC-8644-A3BAA878BD06}" destId="{FDA78FDA-514D-4345-B14A-802B7D9D86D0}" srcOrd="13" destOrd="0" presId="urn:microsoft.com/office/officeart/2005/8/layout/vProcess5"/>
    <dgm:cxn modelId="{714F845C-7B51-49AB-9FF3-2E3E4DA5654B}" type="presParOf" srcId="{BEEDFFF9-89C1-4BDC-8644-A3BAA878BD06}" destId="{0763B53F-AA93-4DF8-8F7F-3F7A4654D104}"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FB8DEB1-25C8-4F53-9EEB-B405116E6120}" type="doc">
      <dgm:prSet loTypeId="urn:microsoft.com/office/officeart/2005/8/layout/vList3" loCatId="picture" qsTypeId="urn:microsoft.com/office/officeart/2005/8/quickstyle/simple1" qsCatId="simple" csTypeId="urn:microsoft.com/office/officeart/2005/8/colors/colorful4" csCatId="colorful" phldr="1"/>
      <dgm:spPr/>
    </dgm:pt>
    <dgm:pt modelId="{27DB4E5A-5EDB-4824-8352-EA907D843D6F}">
      <dgm:prSet phldrT="[Texto]"/>
      <dgm:spPr/>
      <dgm:t>
        <a:bodyPr/>
        <a:lstStyle/>
        <a:p>
          <a:r>
            <a:rPr lang="es-MX" b="1" dirty="0"/>
            <a:t>Se utiliza particularmente en entornos donde la producción pasa a través de múltiples centros de costos</a:t>
          </a:r>
        </a:p>
      </dgm:t>
    </dgm:pt>
    <dgm:pt modelId="{7E639CAB-D2CE-45F3-A5F4-70A3AC215F7E}" type="parTrans" cxnId="{394DC432-E8DC-4132-81AB-1B7BD3BDB86B}">
      <dgm:prSet/>
      <dgm:spPr/>
      <dgm:t>
        <a:bodyPr/>
        <a:lstStyle/>
        <a:p>
          <a:endParaRPr lang="es-MX" b="1"/>
        </a:p>
      </dgm:t>
    </dgm:pt>
    <dgm:pt modelId="{7C769B30-1C74-4B37-846A-8FBB4011197B}" type="sibTrans" cxnId="{394DC432-E8DC-4132-81AB-1B7BD3BDB86B}">
      <dgm:prSet/>
      <dgm:spPr/>
      <dgm:t>
        <a:bodyPr/>
        <a:lstStyle/>
        <a:p>
          <a:endParaRPr lang="es-MX" b="1"/>
        </a:p>
      </dgm:t>
    </dgm:pt>
    <dgm:pt modelId="{56CABFA3-7BE6-49C1-9FCE-18C10BFF59DF}">
      <dgm:prSet phldrT="[Texto]"/>
      <dgm:spPr/>
      <dgm:t>
        <a:bodyPr/>
        <a:lstStyle/>
        <a:p>
          <a:r>
            <a:rPr lang="es-MX" b="1" dirty="0"/>
            <a:t>Algunos productos industriales se pueden contar. Estos salen de la línea de producción en unidades separadas y el contador puede sumar cuántas se han producido.</a:t>
          </a:r>
        </a:p>
      </dgm:t>
    </dgm:pt>
    <dgm:pt modelId="{33E0D336-82DD-4FD7-8C74-40C8F6F73022}" type="parTrans" cxnId="{5276AF88-0AA7-428C-8EDD-68A178AE2019}">
      <dgm:prSet/>
      <dgm:spPr/>
      <dgm:t>
        <a:bodyPr/>
        <a:lstStyle/>
        <a:p>
          <a:endParaRPr lang="es-MX" b="1"/>
        </a:p>
      </dgm:t>
    </dgm:pt>
    <dgm:pt modelId="{5EF53A78-1435-4E8B-9484-3457DC24E282}" type="sibTrans" cxnId="{5276AF88-0AA7-428C-8EDD-68A178AE2019}">
      <dgm:prSet/>
      <dgm:spPr/>
      <dgm:t>
        <a:bodyPr/>
        <a:lstStyle/>
        <a:p>
          <a:endParaRPr lang="es-MX" b="1"/>
        </a:p>
      </dgm:t>
    </dgm:pt>
    <dgm:pt modelId="{3D2B0A60-81F4-4E61-8D9B-804D2C9C5E8A}">
      <dgm:prSet phldrT="[Texto]"/>
      <dgm:spPr/>
      <dgm:t>
        <a:bodyPr/>
        <a:lstStyle/>
        <a:p>
          <a:r>
            <a:rPr lang="es-MX" b="1" dirty="0"/>
            <a:t>Otros tipos de productos no se pueden contar. Estas sustancias no vienen en paquetes discretos de uno, dos o tres unidades, sino que están en forma de líquidos, granos o partículas.</a:t>
          </a:r>
        </a:p>
      </dgm:t>
    </dgm:pt>
    <dgm:pt modelId="{4DC34EFA-4515-4B0F-80DB-EE2447816EFE}" type="parTrans" cxnId="{A7E74AD6-82F9-431D-B65D-A44489D07CB8}">
      <dgm:prSet/>
      <dgm:spPr/>
      <dgm:t>
        <a:bodyPr/>
        <a:lstStyle/>
        <a:p>
          <a:endParaRPr lang="es-MX" b="1"/>
        </a:p>
      </dgm:t>
    </dgm:pt>
    <dgm:pt modelId="{34C10E6D-3706-4445-987F-657F2D866B2F}" type="sibTrans" cxnId="{A7E74AD6-82F9-431D-B65D-A44489D07CB8}">
      <dgm:prSet/>
      <dgm:spPr/>
      <dgm:t>
        <a:bodyPr/>
        <a:lstStyle/>
        <a:p>
          <a:endParaRPr lang="es-MX" b="1"/>
        </a:p>
      </dgm:t>
    </dgm:pt>
    <dgm:pt modelId="{A6964E9B-5246-4846-B4FD-0462BBA41D80}" type="pres">
      <dgm:prSet presAssocID="{9FB8DEB1-25C8-4F53-9EEB-B405116E6120}" presName="linearFlow" presStyleCnt="0">
        <dgm:presLayoutVars>
          <dgm:dir/>
          <dgm:resizeHandles val="exact"/>
        </dgm:presLayoutVars>
      </dgm:prSet>
      <dgm:spPr/>
    </dgm:pt>
    <dgm:pt modelId="{66611110-B036-470A-98EC-0B72F130939F}" type="pres">
      <dgm:prSet presAssocID="{27DB4E5A-5EDB-4824-8352-EA907D843D6F}" presName="composite" presStyleCnt="0"/>
      <dgm:spPr/>
    </dgm:pt>
    <dgm:pt modelId="{98AA46BD-CAB8-4821-B2FD-A1A3FF2F438C}" type="pres">
      <dgm:prSet presAssocID="{27DB4E5A-5EDB-4824-8352-EA907D843D6F}" presName="imgShp" presStyleLbl="fgImgPlace1" presStyleIdx="0" presStyleCnt="3" custScaleX="353557" custScaleY="205897" custLinFactNeighborX="-73759" custLinFactNeighborY="0"/>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26000" r="-26000"/>
          </a:stretch>
        </a:blipFill>
      </dgm:spPr>
    </dgm:pt>
    <dgm:pt modelId="{65246494-EBF1-40F7-A6B2-F374EF866B45}" type="pres">
      <dgm:prSet presAssocID="{27DB4E5A-5EDB-4824-8352-EA907D843D6F}" presName="txShp" presStyleLbl="node1" presStyleIdx="0" presStyleCnt="3" custLinFactNeighborX="18872" custLinFactNeighborY="-5759">
        <dgm:presLayoutVars>
          <dgm:bulletEnabled val="1"/>
        </dgm:presLayoutVars>
      </dgm:prSet>
      <dgm:spPr/>
    </dgm:pt>
    <dgm:pt modelId="{6391DAA1-9388-4148-9A88-220FC76E961B}" type="pres">
      <dgm:prSet presAssocID="{7C769B30-1C74-4B37-846A-8FBB4011197B}" presName="spacing" presStyleCnt="0"/>
      <dgm:spPr/>
    </dgm:pt>
    <dgm:pt modelId="{FC32118E-BF07-4B1B-A532-89FCE49BDE49}" type="pres">
      <dgm:prSet presAssocID="{56CABFA3-7BE6-49C1-9FCE-18C10BFF59DF}" presName="composite" presStyleCnt="0"/>
      <dgm:spPr/>
    </dgm:pt>
    <dgm:pt modelId="{81610FC1-6CFD-48C1-9BFA-9125F47DA3C2}" type="pres">
      <dgm:prSet presAssocID="{56CABFA3-7BE6-49C1-9FCE-18C10BFF59DF}" presName="imgShp" presStyleLbl="fgImgPlace1" presStyleIdx="1" presStyleCnt="3" custScaleX="367857" custScaleY="190194" custLinFactNeighborX="-45432" custLinFactNeighborY="1133"/>
      <dgm:spPr>
        <a:blipFill>
          <a:blip xmlns:r="http://schemas.openxmlformats.org/officeDocument/2006/relationships"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l="-17000" r="-17000"/>
          </a:stretch>
        </a:blipFill>
      </dgm:spPr>
    </dgm:pt>
    <dgm:pt modelId="{C594A2DC-69F9-4B64-89D9-E53CE3E759B4}" type="pres">
      <dgm:prSet presAssocID="{56CABFA3-7BE6-49C1-9FCE-18C10BFF59DF}" presName="txShp" presStyleLbl="node1" presStyleIdx="1" presStyleCnt="3" custLinFactNeighborX="17938" custLinFactNeighborY="-3780">
        <dgm:presLayoutVars>
          <dgm:bulletEnabled val="1"/>
        </dgm:presLayoutVars>
      </dgm:prSet>
      <dgm:spPr/>
    </dgm:pt>
    <dgm:pt modelId="{AE51E66E-13A1-43BB-94DA-C05670FF7345}" type="pres">
      <dgm:prSet presAssocID="{5EF53A78-1435-4E8B-9484-3457DC24E282}" presName="spacing" presStyleCnt="0"/>
      <dgm:spPr/>
    </dgm:pt>
    <dgm:pt modelId="{6CE4EC01-3524-41F3-9A05-633573862309}" type="pres">
      <dgm:prSet presAssocID="{3D2B0A60-81F4-4E61-8D9B-804D2C9C5E8A}" presName="composite" presStyleCnt="0"/>
      <dgm:spPr/>
    </dgm:pt>
    <dgm:pt modelId="{DE130AAD-5BF6-48CA-A14B-11911678F9AF}" type="pres">
      <dgm:prSet presAssocID="{3D2B0A60-81F4-4E61-8D9B-804D2C9C5E8A}" presName="imgShp" presStyleLbl="fgImgPlace1" presStyleIdx="2" presStyleCnt="3" custScaleX="476918" custScaleY="176263" custLinFactX="-34317" custLinFactNeighborX="-100000" custLinFactNeighborY="-22146"/>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45000" r="-45000"/>
          </a:stretch>
        </a:blipFill>
      </dgm:spPr>
    </dgm:pt>
    <dgm:pt modelId="{E30AEDEB-BE4D-473A-A47F-BEB9AAB554C9}" type="pres">
      <dgm:prSet presAssocID="{3D2B0A60-81F4-4E61-8D9B-804D2C9C5E8A}" presName="txShp" presStyleLbl="node1" presStyleIdx="2" presStyleCnt="3" custLinFactNeighborX="13187" custLinFactNeighborY="-6895">
        <dgm:presLayoutVars>
          <dgm:bulletEnabled val="1"/>
        </dgm:presLayoutVars>
      </dgm:prSet>
      <dgm:spPr/>
    </dgm:pt>
  </dgm:ptLst>
  <dgm:cxnLst>
    <dgm:cxn modelId="{0BC80201-1729-4361-A8CC-26491ABF0AA4}" type="presOf" srcId="{56CABFA3-7BE6-49C1-9FCE-18C10BFF59DF}" destId="{C594A2DC-69F9-4B64-89D9-E53CE3E759B4}" srcOrd="0" destOrd="0" presId="urn:microsoft.com/office/officeart/2005/8/layout/vList3"/>
    <dgm:cxn modelId="{394DC432-E8DC-4132-81AB-1B7BD3BDB86B}" srcId="{9FB8DEB1-25C8-4F53-9EEB-B405116E6120}" destId="{27DB4E5A-5EDB-4824-8352-EA907D843D6F}" srcOrd="0" destOrd="0" parTransId="{7E639CAB-D2CE-45F3-A5F4-70A3AC215F7E}" sibTransId="{7C769B30-1C74-4B37-846A-8FBB4011197B}"/>
    <dgm:cxn modelId="{4DA7303D-9B90-4D07-B373-42A2446C824B}" type="presOf" srcId="{3D2B0A60-81F4-4E61-8D9B-804D2C9C5E8A}" destId="{E30AEDEB-BE4D-473A-A47F-BEB9AAB554C9}" srcOrd="0" destOrd="0" presId="urn:microsoft.com/office/officeart/2005/8/layout/vList3"/>
    <dgm:cxn modelId="{F8586F5D-AD8B-4AE7-BD5B-3EE37BCFAD93}" type="presOf" srcId="{9FB8DEB1-25C8-4F53-9EEB-B405116E6120}" destId="{A6964E9B-5246-4846-B4FD-0462BBA41D80}" srcOrd="0" destOrd="0" presId="urn:microsoft.com/office/officeart/2005/8/layout/vList3"/>
    <dgm:cxn modelId="{1D12DF7E-35A9-4CB3-8D5F-DEA18E02B912}" type="presOf" srcId="{27DB4E5A-5EDB-4824-8352-EA907D843D6F}" destId="{65246494-EBF1-40F7-A6B2-F374EF866B45}" srcOrd="0" destOrd="0" presId="urn:microsoft.com/office/officeart/2005/8/layout/vList3"/>
    <dgm:cxn modelId="{5276AF88-0AA7-428C-8EDD-68A178AE2019}" srcId="{9FB8DEB1-25C8-4F53-9EEB-B405116E6120}" destId="{56CABFA3-7BE6-49C1-9FCE-18C10BFF59DF}" srcOrd="1" destOrd="0" parTransId="{33E0D336-82DD-4FD7-8C74-40C8F6F73022}" sibTransId="{5EF53A78-1435-4E8B-9484-3457DC24E282}"/>
    <dgm:cxn modelId="{A7E74AD6-82F9-431D-B65D-A44489D07CB8}" srcId="{9FB8DEB1-25C8-4F53-9EEB-B405116E6120}" destId="{3D2B0A60-81F4-4E61-8D9B-804D2C9C5E8A}" srcOrd="2" destOrd="0" parTransId="{4DC34EFA-4515-4B0F-80DB-EE2447816EFE}" sibTransId="{34C10E6D-3706-4445-987F-657F2D866B2F}"/>
    <dgm:cxn modelId="{06CEC6CF-39A4-4787-9DE6-FF590F4B039D}" type="presParOf" srcId="{A6964E9B-5246-4846-B4FD-0462BBA41D80}" destId="{66611110-B036-470A-98EC-0B72F130939F}" srcOrd="0" destOrd="0" presId="urn:microsoft.com/office/officeart/2005/8/layout/vList3"/>
    <dgm:cxn modelId="{EF0E4D9F-2CAD-4660-B26D-C116AC1F4BC2}" type="presParOf" srcId="{66611110-B036-470A-98EC-0B72F130939F}" destId="{98AA46BD-CAB8-4821-B2FD-A1A3FF2F438C}" srcOrd="0" destOrd="0" presId="urn:microsoft.com/office/officeart/2005/8/layout/vList3"/>
    <dgm:cxn modelId="{484F2259-29AB-4548-928B-D196EF795277}" type="presParOf" srcId="{66611110-B036-470A-98EC-0B72F130939F}" destId="{65246494-EBF1-40F7-A6B2-F374EF866B45}" srcOrd="1" destOrd="0" presId="urn:microsoft.com/office/officeart/2005/8/layout/vList3"/>
    <dgm:cxn modelId="{58A58966-E0BF-4AEF-8FEB-9CA928A74C3D}" type="presParOf" srcId="{A6964E9B-5246-4846-B4FD-0462BBA41D80}" destId="{6391DAA1-9388-4148-9A88-220FC76E961B}" srcOrd="1" destOrd="0" presId="urn:microsoft.com/office/officeart/2005/8/layout/vList3"/>
    <dgm:cxn modelId="{4B5C8C63-E242-4812-B514-5BF39115201A}" type="presParOf" srcId="{A6964E9B-5246-4846-B4FD-0462BBA41D80}" destId="{FC32118E-BF07-4B1B-A532-89FCE49BDE49}" srcOrd="2" destOrd="0" presId="urn:microsoft.com/office/officeart/2005/8/layout/vList3"/>
    <dgm:cxn modelId="{DD4EEA0A-B664-45AE-BF10-E6006FF90E5E}" type="presParOf" srcId="{FC32118E-BF07-4B1B-A532-89FCE49BDE49}" destId="{81610FC1-6CFD-48C1-9BFA-9125F47DA3C2}" srcOrd="0" destOrd="0" presId="urn:microsoft.com/office/officeart/2005/8/layout/vList3"/>
    <dgm:cxn modelId="{EFA5893F-05FC-4486-9B47-89574D427AEA}" type="presParOf" srcId="{FC32118E-BF07-4B1B-A532-89FCE49BDE49}" destId="{C594A2DC-69F9-4B64-89D9-E53CE3E759B4}" srcOrd="1" destOrd="0" presId="urn:microsoft.com/office/officeart/2005/8/layout/vList3"/>
    <dgm:cxn modelId="{F4D0C52C-B487-4739-9697-902D5F77E552}" type="presParOf" srcId="{A6964E9B-5246-4846-B4FD-0462BBA41D80}" destId="{AE51E66E-13A1-43BB-94DA-C05670FF7345}" srcOrd="3" destOrd="0" presId="urn:microsoft.com/office/officeart/2005/8/layout/vList3"/>
    <dgm:cxn modelId="{5DAF9CC4-7FCB-4175-AD25-3448E28851DF}" type="presParOf" srcId="{A6964E9B-5246-4846-B4FD-0462BBA41D80}" destId="{6CE4EC01-3524-41F3-9A05-633573862309}" srcOrd="4" destOrd="0" presId="urn:microsoft.com/office/officeart/2005/8/layout/vList3"/>
    <dgm:cxn modelId="{A3885313-8AEF-4975-AAF7-2B3C7BF0BF6C}" type="presParOf" srcId="{6CE4EC01-3524-41F3-9A05-633573862309}" destId="{DE130AAD-5BF6-48CA-A14B-11911678F9AF}" srcOrd="0" destOrd="0" presId="urn:microsoft.com/office/officeart/2005/8/layout/vList3"/>
    <dgm:cxn modelId="{15E6A089-3DE9-4DDA-B292-48F052824DCD}" type="presParOf" srcId="{6CE4EC01-3524-41F3-9A05-633573862309}" destId="{E30AEDEB-BE4D-473A-A47F-BEB9AAB554C9}"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D5CB3-79E8-482C-A914-D32132F61962}">
      <dsp:nvSpPr>
        <dsp:cNvPr id="0" name=""/>
        <dsp:cNvSpPr/>
      </dsp:nvSpPr>
      <dsp:spPr>
        <a:xfrm>
          <a:off x="4325564" y="2477120"/>
          <a:ext cx="3396618" cy="538827"/>
        </a:xfrm>
        <a:custGeom>
          <a:avLst/>
          <a:gdLst/>
          <a:ahLst/>
          <a:cxnLst/>
          <a:rect l="0" t="0" r="0" b="0"/>
          <a:pathLst>
            <a:path>
              <a:moveTo>
                <a:pt x="0" y="0"/>
              </a:moveTo>
              <a:lnTo>
                <a:pt x="0" y="367195"/>
              </a:lnTo>
              <a:lnTo>
                <a:pt x="3396618" y="367195"/>
              </a:lnTo>
              <a:lnTo>
                <a:pt x="3396618" y="53882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9A6F6B-D9DB-4755-B9B7-F935A604FD57}">
      <dsp:nvSpPr>
        <dsp:cNvPr id="0" name=""/>
        <dsp:cNvSpPr/>
      </dsp:nvSpPr>
      <dsp:spPr>
        <a:xfrm>
          <a:off x="4325564" y="2477120"/>
          <a:ext cx="1132206" cy="538827"/>
        </a:xfrm>
        <a:custGeom>
          <a:avLst/>
          <a:gdLst/>
          <a:ahLst/>
          <a:cxnLst/>
          <a:rect l="0" t="0" r="0" b="0"/>
          <a:pathLst>
            <a:path>
              <a:moveTo>
                <a:pt x="0" y="0"/>
              </a:moveTo>
              <a:lnTo>
                <a:pt x="0" y="367195"/>
              </a:lnTo>
              <a:lnTo>
                <a:pt x="1132206" y="367195"/>
              </a:lnTo>
              <a:lnTo>
                <a:pt x="1132206" y="53882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D82B2C-3B81-4296-8BB6-319BB421BD0A}">
      <dsp:nvSpPr>
        <dsp:cNvPr id="0" name=""/>
        <dsp:cNvSpPr/>
      </dsp:nvSpPr>
      <dsp:spPr>
        <a:xfrm>
          <a:off x="3193357" y="2477120"/>
          <a:ext cx="1132206" cy="538827"/>
        </a:xfrm>
        <a:custGeom>
          <a:avLst/>
          <a:gdLst/>
          <a:ahLst/>
          <a:cxnLst/>
          <a:rect l="0" t="0" r="0" b="0"/>
          <a:pathLst>
            <a:path>
              <a:moveTo>
                <a:pt x="1132206" y="0"/>
              </a:moveTo>
              <a:lnTo>
                <a:pt x="1132206" y="367195"/>
              </a:lnTo>
              <a:lnTo>
                <a:pt x="0" y="367195"/>
              </a:lnTo>
              <a:lnTo>
                <a:pt x="0" y="53882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C32AAE-10FB-4395-8D88-CDD486E39F90}">
      <dsp:nvSpPr>
        <dsp:cNvPr id="0" name=""/>
        <dsp:cNvSpPr/>
      </dsp:nvSpPr>
      <dsp:spPr>
        <a:xfrm>
          <a:off x="928945" y="2477120"/>
          <a:ext cx="3396618" cy="538827"/>
        </a:xfrm>
        <a:custGeom>
          <a:avLst/>
          <a:gdLst/>
          <a:ahLst/>
          <a:cxnLst/>
          <a:rect l="0" t="0" r="0" b="0"/>
          <a:pathLst>
            <a:path>
              <a:moveTo>
                <a:pt x="3396618" y="0"/>
              </a:moveTo>
              <a:lnTo>
                <a:pt x="3396618" y="367195"/>
              </a:lnTo>
              <a:lnTo>
                <a:pt x="0" y="367195"/>
              </a:lnTo>
              <a:lnTo>
                <a:pt x="0" y="53882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D1D50F-25C4-40DF-94C6-3D6F36D8F5E0}">
      <dsp:nvSpPr>
        <dsp:cNvPr id="0" name=""/>
        <dsp:cNvSpPr/>
      </dsp:nvSpPr>
      <dsp:spPr>
        <a:xfrm>
          <a:off x="3399213" y="1300655"/>
          <a:ext cx="1852701" cy="1176465"/>
        </a:xfrm>
        <a:prstGeom prst="roundRect">
          <a:avLst>
            <a:gd name="adj" fmla="val 10000"/>
          </a:avLst>
        </a:prstGeom>
        <a:solidFill>
          <a:srgbClr val="92D050"/>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63BA9B-1E0C-438B-811C-34961E6AF24F}">
      <dsp:nvSpPr>
        <dsp:cNvPr id="0" name=""/>
        <dsp:cNvSpPr/>
      </dsp:nvSpPr>
      <dsp:spPr>
        <a:xfrm>
          <a:off x="3605069" y="1496218"/>
          <a:ext cx="1852701" cy="1176465"/>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t>Unidad IV:</a:t>
          </a:r>
        </a:p>
        <a:p>
          <a:pPr marL="0" lvl="0" indent="0" algn="ctr" defTabSz="666750">
            <a:lnSpc>
              <a:spcPct val="90000"/>
            </a:lnSpc>
            <a:spcBef>
              <a:spcPct val="0"/>
            </a:spcBef>
            <a:spcAft>
              <a:spcPct val="35000"/>
            </a:spcAft>
            <a:buNone/>
          </a:pPr>
          <a:r>
            <a:rPr lang="es-MX" sz="1500" b="1" kern="1200" dirty="0"/>
            <a:t>Sistema de Costos Por Procesos Productivos</a:t>
          </a:r>
        </a:p>
      </dsp:txBody>
      <dsp:txXfrm>
        <a:off x="3639526" y="1530675"/>
        <a:ext cx="1783787" cy="1107551"/>
      </dsp:txXfrm>
    </dsp:sp>
    <dsp:sp modelId="{B1CBE36A-642A-4832-8226-3A769A053DAE}">
      <dsp:nvSpPr>
        <dsp:cNvPr id="0" name=""/>
        <dsp:cNvSpPr/>
      </dsp:nvSpPr>
      <dsp:spPr>
        <a:xfrm>
          <a:off x="2594" y="3015948"/>
          <a:ext cx="1852701" cy="1176465"/>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sp>
    <dsp:sp modelId="{D4A249DF-3FB9-4812-A279-B8BB70A8C685}">
      <dsp:nvSpPr>
        <dsp:cNvPr id="0" name=""/>
        <dsp:cNvSpPr/>
      </dsp:nvSpPr>
      <dsp:spPr>
        <a:xfrm>
          <a:off x="208450" y="3211511"/>
          <a:ext cx="1852701" cy="1176465"/>
        </a:xfrm>
        <a:prstGeom prst="roundRect">
          <a:avLst>
            <a:gd name="adj" fmla="val 10000"/>
          </a:avLst>
        </a:prstGeom>
        <a:solidFill>
          <a:schemeClr val="accent6">
            <a:lumMod val="40000"/>
            <a:lumOff val="60000"/>
            <a:alpha val="9000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endParaRPr lang="es-MX" sz="1500" b="1" kern="1200" dirty="0"/>
        </a:p>
        <a:p>
          <a:pPr marL="0" lvl="0" indent="0" algn="ctr" defTabSz="666750">
            <a:lnSpc>
              <a:spcPct val="90000"/>
            </a:lnSpc>
            <a:spcBef>
              <a:spcPct val="0"/>
            </a:spcBef>
            <a:spcAft>
              <a:spcPct val="35000"/>
            </a:spcAft>
            <a:buNone/>
          </a:pPr>
          <a:r>
            <a:rPr lang="es-MX" sz="1500" b="1" kern="1200" dirty="0"/>
            <a:t>Características</a:t>
          </a:r>
        </a:p>
      </dsp:txBody>
      <dsp:txXfrm>
        <a:off x="242907" y="3245968"/>
        <a:ext cx="1783787" cy="1107551"/>
      </dsp:txXfrm>
    </dsp:sp>
    <dsp:sp modelId="{26CA7EAD-D013-447D-ADE9-F64D2863E74D}">
      <dsp:nvSpPr>
        <dsp:cNvPr id="0" name=""/>
        <dsp:cNvSpPr/>
      </dsp:nvSpPr>
      <dsp:spPr>
        <a:xfrm>
          <a:off x="2267007" y="3015948"/>
          <a:ext cx="1852701" cy="1176465"/>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sp>
    <dsp:sp modelId="{A790595D-5E69-47CB-866A-4BB2181358A8}">
      <dsp:nvSpPr>
        <dsp:cNvPr id="0" name=""/>
        <dsp:cNvSpPr/>
      </dsp:nvSpPr>
      <dsp:spPr>
        <a:xfrm>
          <a:off x="2472863" y="3211511"/>
          <a:ext cx="1852701" cy="1176465"/>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t>Fundamentos Teóricos</a:t>
          </a:r>
        </a:p>
      </dsp:txBody>
      <dsp:txXfrm>
        <a:off x="2507320" y="3245968"/>
        <a:ext cx="1783787" cy="1107551"/>
      </dsp:txXfrm>
    </dsp:sp>
    <dsp:sp modelId="{457CFE00-2E96-4D59-8080-9CC3BEC335C2}">
      <dsp:nvSpPr>
        <dsp:cNvPr id="0" name=""/>
        <dsp:cNvSpPr/>
      </dsp:nvSpPr>
      <dsp:spPr>
        <a:xfrm>
          <a:off x="4531419" y="3015948"/>
          <a:ext cx="1852701" cy="1176465"/>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sp>
    <dsp:sp modelId="{7CB668B8-CB5B-4813-ACBE-055D6E42ABB1}">
      <dsp:nvSpPr>
        <dsp:cNvPr id="0" name=""/>
        <dsp:cNvSpPr/>
      </dsp:nvSpPr>
      <dsp:spPr>
        <a:xfrm>
          <a:off x="4737275" y="3211511"/>
          <a:ext cx="1852701" cy="1176465"/>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t>Procedimiento de Registro</a:t>
          </a:r>
        </a:p>
      </dsp:txBody>
      <dsp:txXfrm>
        <a:off x="4771732" y="3245968"/>
        <a:ext cx="1783787" cy="1107551"/>
      </dsp:txXfrm>
    </dsp:sp>
    <dsp:sp modelId="{D345294E-2CE7-46AF-9696-AC42EC2610D3}">
      <dsp:nvSpPr>
        <dsp:cNvPr id="0" name=""/>
        <dsp:cNvSpPr/>
      </dsp:nvSpPr>
      <dsp:spPr>
        <a:xfrm>
          <a:off x="6795832" y="3015948"/>
          <a:ext cx="1852701" cy="1176465"/>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sp>
    <dsp:sp modelId="{F644C627-ACB1-4809-BA4B-0ACFD90F06F0}">
      <dsp:nvSpPr>
        <dsp:cNvPr id="0" name=""/>
        <dsp:cNvSpPr/>
      </dsp:nvSpPr>
      <dsp:spPr>
        <a:xfrm>
          <a:off x="7001688" y="3211511"/>
          <a:ext cx="1852701" cy="1176465"/>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t>Estado de Costos de Producción y Costo de Producción de lo Vendido</a:t>
          </a:r>
        </a:p>
      </dsp:txBody>
      <dsp:txXfrm>
        <a:off x="7036145" y="3245968"/>
        <a:ext cx="1783787" cy="110755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93266-023B-4277-8331-422E8DED18D1}">
      <dsp:nvSpPr>
        <dsp:cNvPr id="0" name=""/>
        <dsp:cNvSpPr/>
      </dsp:nvSpPr>
      <dsp:spPr>
        <a:xfrm>
          <a:off x="2823178" y="0"/>
          <a:ext cx="2251910" cy="2252253"/>
        </a:xfrm>
        <a:prstGeom prst="circularArrow">
          <a:avLst>
            <a:gd name="adj1" fmla="val 10980"/>
            <a:gd name="adj2" fmla="val 1142322"/>
            <a:gd name="adj3" fmla="val 4500000"/>
            <a:gd name="adj4" fmla="val 10800000"/>
            <a:gd name="adj5" fmla="val 12500"/>
          </a:avLst>
        </a:prstGeom>
        <a:solidFill>
          <a:schemeClr val="accent5">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6AF3B7E6-995F-4C94-9CF4-0AD238C2B23D}">
      <dsp:nvSpPr>
        <dsp:cNvPr id="0" name=""/>
        <dsp:cNvSpPr/>
      </dsp:nvSpPr>
      <dsp:spPr>
        <a:xfrm>
          <a:off x="3320925" y="813131"/>
          <a:ext cx="1251343" cy="6255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b="1" kern="1200" dirty="0"/>
            <a:t>Debe ser compatible con el rubro de la empresa.</a:t>
          </a:r>
        </a:p>
      </dsp:txBody>
      <dsp:txXfrm>
        <a:off x="3320925" y="813131"/>
        <a:ext cx="1251343" cy="625521"/>
      </dsp:txXfrm>
    </dsp:sp>
    <dsp:sp modelId="{A0721570-3646-4C2B-826C-5CDAF530D5AF}">
      <dsp:nvSpPr>
        <dsp:cNvPr id="0" name=""/>
        <dsp:cNvSpPr/>
      </dsp:nvSpPr>
      <dsp:spPr>
        <a:xfrm>
          <a:off x="2197718" y="1294086"/>
          <a:ext cx="2251910" cy="2252253"/>
        </a:xfrm>
        <a:prstGeom prst="leftCircularArrow">
          <a:avLst>
            <a:gd name="adj1" fmla="val 10980"/>
            <a:gd name="adj2" fmla="val 1142322"/>
            <a:gd name="adj3" fmla="val 6300000"/>
            <a:gd name="adj4" fmla="val 18900000"/>
            <a:gd name="adj5" fmla="val 12500"/>
          </a:avLst>
        </a:prstGeom>
        <a:solidFill>
          <a:schemeClr val="accent5">
            <a:hueOff val="-4966938"/>
            <a:satOff val="19906"/>
            <a:lumOff val="4314"/>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4BB304FC-2918-4ED2-8E86-5EEA410CA013}">
      <dsp:nvSpPr>
        <dsp:cNvPr id="0" name=""/>
        <dsp:cNvSpPr/>
      </dsp:nvSpPr>
      <dsp:spPr>
        <a:xfrm>
          <a:off x="2698002" y="2114703"/>
          <a:ext cx="1251343" cy="6255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b="1" kern="1200" dirty="0"/>
            <a:t>Sólo funciona cuando existe etapas bien marcadas en el proceso de producción.</a:t>
          </a:r>
        </a:p>
      </dsp:txBody>
      <dsp:txXfrm>
        <a:off x="2698002" y="2114703"/>
        <a:ext cx="1251343" cy="625521"/>
      </dsp:txXfrm>
    </dsp:sp>
    <dsp:sp modelId="{32359CE0-F9F1-4D6D-A77B-94861B37A219}">
      <dsp:nvSpPr>
        <dsp:cNvPr id="0" name=""/>
        <dsp:cNvSpPr/>
      </dsp:nvSpPr>
      <dsp:spPr>
        <a:xfrm>
          <a:off x="2983455" y="2743032"/>
          <a:ext cx="1934739" cy="1935515"/>
        </a:xfrm>
        <a:prstGeom prst="blockArc">
          <a:avLst>
            <a:gd name="adj1" fmla="val 13500000"/>
            <a:gd name="adj2" fmla="val 10800000"/>
            <a:gd name="adj3" fmla="val 12740"/>
          </a:avLst>
        </a:prstGeom>
        <a:solidFill>
          <a:schemeClr val="accent5">
            <a:hueOff val="-9933876"/>
            <a:satOff val="39811"/>
            <a:lumOff val="8628"/>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EC10EFC0-5F69-4299-A195-D2BA5482EF67}">
      <dsp:nvSpPr>
        <dsp:cNvPr id="0" name=""/>
        <dsp:cNvSpPr/>
      </dsp:nvSpPr>
      <dsp:spPr>
        <a:xfrm>
          <a:off x="3323885" y="3418147"/>
          <a:ext cx="1251343" cy="6255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b="1" kern="1200" dirty="0"/>
            <a:t>Etapas divididas en diferentes segmentos.</a:t>
          </a:r>
        </a:p>
      </dsp:txBody>
      <dsp:txXfrm>
        <a:off x="3323885" y="3418147"/>
        <a:ext cx="1251343" cy="62552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71739-EF1E-4AF4-A7FC-BD160EC21747}">
      <dsp:nvSpPr>
        <dsp:cNvPr id="0" name=""/>
        <dsp:cNvSpPr/>
      </dsp:nvSpPr>
      <dsp:spPr>
        <a:xfrm rot="16200000">
          <a:off x="-1410979" y="1412535"/>
          <a:ext cx="4352032" cy="1526960"/>
        </a:xfrm>
        <a:prstGeom prst="flowChartManualOperati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t" anchorCtr="0">
          <a:noAutofit/>
        </a:bodyPr>
        <a:lstStyle/>
        <a:p>
          <a:pPr marL="0" lvl="0" indent="0" algn="l" defTabSz="577850">
            <a:lnSpc>
              <a:spcPct val="90000"/>
            </a:lnSpc>
            <a:spcBef>
              <a:spcPct val="0"/>
            </a:spcBef>
            <a:spcAft>
              <a:spcPct val="35000"/>
            </a:spcAft>
            <a:buNone/>
          </a:pPr>
          <a:r>
            <a:rPr lang="es-MX" sz="1300" b="1" kern="1200" dirty="0"/>
            <a:t>Actividades Iniciales</a:t>
          </a:r>
        </a:p>
        <a:p>
          <a:pPr marL="114300" lvl="1" indent="-114300" algn="l" defTabSz="622300">
            <a:lnSpc>
              <a:spcPct val="90000"/>
            </a:lnSpc>
            <a:spcBef>
              <a:spcPct val="0"/>
            </a:spcBef>
            <a:spcAft>
              <a:spcPct val="15000"/>
            </a:spcAft>
            <a:buChar char="•"/>
          </a:pPr>
          <a:r>
            <a:rPr lang="es-MX" sz="1400" kern="1200" dirty="0"/>
            <a:t>Identificar unidades de servicios a la producción.</a:t>
          </a:r>
        </a:p>
        <a:p>
          <a:pPr marL="114300" lvl="1" indent="-114300" algn="l" defTabSz="622300">
            <a:lnSpc>
              <a:spcPct val="90000"/>
            </a:lnSpc>
            <a:spcBef>
              <a:spcPct val="0"/>
            </a:spcBef>
            <a:spcAft>
              <a:spcPct val="15000"/>
            </a:spcAft>
            <a:buChar char="•"/>
          </a:pPr>
          <a:r>
            <a:rPr lang="es-MX" sz="1400" kern="1200" dirty="0"/>
            <a:t>Asignar responsabilidades y delimitar funciones de los centros productivo</a:t>
          </a:r>
          <a:r>
            <a:rPr lang="es-MX" sz="1000" kern="1200" dirty="0"/>
            <a:t>s</a:t>
          </a:r>
        </a:p>
      </dsp:txBody>
      <dsp:txXfrm rot="5400000">
        <a:off x="1557" y="870405"/>
        <a:ext cx="1526960" cy="2611220"/>
      </dsp:txXfrm>
    </dsp:sp>
    <dsp:sp modelId="{DD0CB046-DBF8-452F-8DFF-E1AB80A9FD22}">
      <dsp:nvSpPr>
        <dsp:cNvPr id="0" name=""/>
        <dsp:cNvSpPr/>
      </dsp:nvSpPr>
      <dsp:spPr>
        <a:xfrm rot="16200000">
          <a:off x="230503" y="1412535"/>
          <a:ext cx="4352032" cy="1526960"/>
        </a:xfrm>
        <a:prstGeom prst="flowChartManualOperation">
          <a:avLst/>
        </a:prstGeom>
        <a:gradFill rotWithShape="0">
          <a:gsLst>
            <a:gs pos="0">
              <a:schemeClr val="accent3">
                <a:hueOff val="3750088"/>
                <a:satOff val="-5627"/>
                <a:lumOff val="-915"/>
                <a:alphaOff val="0"/>
                <a:tint val="50000"/>
                <a:satMod val="300000"/>
              </a:schemeClr>
            </a:gs>
            <a:gs pos="35000">
              <a:schemeClr val="accent3">
                <a:hueOff val="3750088"/>
                <a:satOff val="-5627"/>
                <a:lumOff val="-915"/>
                <a:alphaOff val="0"/>
                <a:tint val="37000"/>
                <a:satMod val="300000"/>
              </a:schemeClr>
            </a:gs>
            <a:gs pos="100000">
              <a:schemeClr val="accent3">
                <a:hueOff val="3750088"/>
                <a:satOff val="-5627"/>
                <a:lumOff val="-9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t" anchorCtr="0">
          <a:noAutofit/>
        </a:bodyPr>
        <a:lstStyle/>
        <a:p>
          <a:pPr marL="0" lvl="0" indent="0" algn="l" defTabSz="577850">
            <a:lnSpc>
              <a:spcPct val="90000"/>
            </a:lnSpc>
            <a:spcBef>
              <a:spcPct val="0"/>
            </a:spcBef>
            <a:spcAft>
              <a:spcPct val="35000"/>
            </a:spcAft>
            <a:buNone/>
          </a:pPr>
          <a:r>
            <a:rPr lang="es-MX" sz="1300" b="1" kern="1200"/>
            <a:t>Actividades operacionales</a:t>
          </a:r>
          <a:endParaRPr lang="es-MX" sz="1300" b="1" kern="1200" dirty="0"/>
        </a:p>
        <a:p>
          <a:pPr marL="114300" lvl="1" indent="-114300" algn="l" defTabSz="622300">
            <a:lnSpc>
              <a:spcPct val="90000"/>
            </a:lnSpc>
            <a:spcBef>
              <a:spcPct val="0"/>
            </a:spcBef>
            <a:spcAft>
              <a:spcPct val="15000"/>
            </a:spcAft>
            <a:buChar char="•"/>
          </a:pPr>
          <a:r>
            <a:rPr lang="es-MX" sz="1400" kern="1200" dirty="0"/>
            <a:t>Definir el programa de producción, tales como: el producto a fabricar, cantidades requeridas de productos, tiempo, plazo, etc.</a:t>
          </a:r>
        </a:p>
      </dsp:txBody>
      <dsp:txXfrm rot="5400000">
        <a:off x="1643039" y="870405"/>
        <a:ext cx="1526960" cy="2611220"/>
      </dsp:txXfrm>
    </dsp:sp>
    <dsp:sp modelId="{26EC4EE5-1005-4886-9AAC-8CEEA4A6E74C}">
      <dsp:nvSpPr>
        <dsp:cNvPr id="0" name=""/>
        <dsp:cNvSpPr/>
      </dsp:nvSpPr>
      <dsp:spPr>
        <a:xfrm rot="16200000">
          <a:off x="1871986" y="1412535"/>
          <a:ext cx="4352032" cy="1526960"/>
        </a:xfrm>
        <a:prstGeom prst="flowChartManualOperation">
          <a:avLst/>
        </a:prstGeom>
        <a:gradFill rotWithShape="0">
          <a:gsLst>
            <a:gs pos="0">
              <a:schemeClr val="accent3">
                <a:hueOff val="7500176"/>
                <a:satOff val="-11253"/>
                <a:lumOff val="-1830"/>
                <a:alphaOff val="0"/>
                <a:tint val="50000"/>
                <a:satMod val="300000"/>
              </a:schemeClr>
            </a:gs>
            <a:gs pos="35000">
              <a:schemeClr val="accent3">
                <a:hueOff val="7500176"/>
                <a:satOff val="-11253"/>
                <a:lumOff val="-1830"/>
                <a:alphaOff val="0"/>
                <a:tint val="37000"/>
                <a:satMod val="300000"/>
              </a:schemeClr>
            </a:gs>
            <a:gs pos="100000">
              <a:schemeClr val="accent3">
                <a:hueOff val="7500176"/>
                <a:satOff val="-11253"/>
                <a:lumOff val="-183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0" tIns="0" rIns="82550" bIns="0" numCol="1" spcCol="1270" anchor="ctr" anchorCtr="0">
          <a:noAutofit/>
        </a:bodyPr>
        <a:lstStyle/>
        <a:p>
          <a:pPr marL="0" lvl="0" indent="0" algn="ctr" defTabSz="577850">
            <a:lnSpc>
              <a:spcPct val="90000"/>
            </a:lnSpc>
            <a:spcBef>
              <a:spcPct val="0"/>
            </a:spcBef>
            <a:spcAft>
              <a:spcPct val="35000"/>
            </a:spcAft>
            <a:buNone/>
          </a:pPr>
          <a:r>
            <a:rPr lang="es-MX" sz="1300" b="1" kern="1200"/>
            <a:t>Actividades durante el período</a:t>
          </a:r>
        </a:p>
        <a:p>
          <a:pPr marL="0" lvl="0" indent="0" algn="ctr" defTabSz="577850">
            <a:lnSpc>
              <a:spcPct val="90000"/>
            </a:lnSpc>
            <a:spcBef>
              <a:spcPct val="0"/>
            </a:spcBef>
            <a:spcAft>
              <a:spcPct val="35000"/>
            </a:spcAft>
            <a:buNone/>
          </a:pPr>
          <a:r>
            <a:rPr lang="es-MX" sz="1300" kern="1200"/>
            <a:t>*</a:t>
          </a:r>
          <a:r>
            <a:rPr lang="es-MX" sz="1400" kern="1200"/>
            <a:t>Llevar el control y registro de unidades producidas, informar el porcentaje de avance de las unidades, obtener información relevante sobre la producción</a:t>
          </a:r>
          <a:r>
            <a:rPr lang="es-MX" sz="1300" kern="1200"/>
            <a:t>.</a:t>
          </a:r>
          <a:endParaRPr lang="es-MX" sz="1300" kern="1200" dirty="0"/>
        </a:p>
      </dsp:txBody>
      <dsp:txXfrm rot="5400000">
        <a:off x="3284522" y="870405"/>
        <a:ext cx="1526960" cy="2611220"/>
      </dsp:txXfrm>
    </dsp:sp>
    <dsp:sp modelId="{D5BC2B09-A7DD-4945-94F5-C4BBD64CA2D5}">
      <dsp:nvSpPr>
        <dsp:cNvPr id="0" name=""/>
        <dsp:cNvSpPr/>
      </dsp:nvSpPr>
      <dsp:spPr>
        <a:xfrm rot="16200000">
          <a:off x="3492070" y="1412535"/>
          <a:ext cx="4352032" cy="1526960"/>
        </a:xfrm>
        <a:prstGeom prst="flowChartManualOperation">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0" tIns="0" rIns="82550" bIns="0" numCol="1" spcCol="1270" anchor="t" anchorCtr="0">
          <a:noAutofit/>
        </a:bodyPr>
        <a:lstStyle/>
        <a:p>
          <a:pPr marL="0" lvl="0" indent="0" algn="l" defTabSz="577850">
            <a:lnSpc>
              <a:spcPct val="90000"/>
            </a:lnSpc>
            <a:spcBef>
              <a:spcPct val="0"/>
            </a:spcBef>
            <a:spcAft>
              <a:spcPct val="35000"/>
            </a:spcAft>
            <a:buNone/>
          </a:pPr>
          <a:r>
            <a:rPr lang="es-MX" sz="1300" b="1" kern="1200"/>
            <a:t>Actividades al final del período</a:t>
          </a:r>
          <a:endParaRPr lang="es-MX" sz="1300" b="1" kern="1200" dirty="0"/>
        </a:p>
        <a:p>
          <a:pPr marL="114300" lvl="1" indent="-114300" algn="l" defTabSz="622300">
            <a:lnSpc>
              <a:spcPct val="90000"/>
            </a:lnSpc>
            <a:spcBef>
              <a:spcPct val="0"/>
            </a:spcBef>
            <a:spcAft>
              <a:spcPct val="15000"/>
            </a:spcAft>
            <a:buChar char="•"/>
          </a:pPr>
          <a:r>
            <a:rPr lang="es-MX" sz="1400" kern="1200" dirty="0"/>
            <a:t>Evaluar los costos, obtener conclusiones y recomendar acciones.</a:t>
          </a:r>
        </a:p>
      </dsp:txBody>
      <dsp:txXfrm rot="5400000">
        <a:off x="4904606" y="870405"/>
        <a:ext cx="1526960" cy="261122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9143AD-59F6-4EDB-840A-E70DC618278B}">
      <dsp:nvSpPr>
        <dsp:cNvPr id="0" name=""/>
        <dsp:cNvSpPr/>
      </dsp:nvSpPr>
      <dsp:spPr>
        <a:xfrm>
          <a:off x="0" y="29924"/>
          <a:ext cx="4711597" cy="720000"/>
        </a:xfrm>
        <a:prstGeom prst="rightArrow">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sp>
    <dsp:sp modelId="{D37DE764-F1F4-4A76-8043-4B709BF3299F}">
      <dsp:nvSpPr>
        <dsp:cNvPr id="0" name=""/>
        <dsp:cNvSpPr/>
      </dsp:nvSpPr>
      <dsp:spPr>
        <a:xfrm>
          <a:off x="3295820" y="222135"/>
          <a:ext cx="1214708" cy="3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1600" rIns="0" bIns="101600" numCol="1" spcCol="1270" anchor="ctr" anchorCtr="0">
          <a:noAutofit/>
        </a:bodyPr>
        <a:lstStyle/>
        <a:p>
          <a:pPr marL="0" lvl="0" indent="0" algn="ctr" defTabSz="444500">
            <a:lnSpc>
              <a:spcPct val="90000"/>
            </a:lnSpc>
            <a:spcBef>
              <a:spcPct val="0"/>
            </a:spcBef>
            <a:spcAft>
              <a:spcPct val="35000"/>
            </a:spcAft>
            <a:buNone/>
          </a:pPr>
          <a:r>
            <a:rPr lang="es-MX" sz="1000" b="1" kern="1200" dirty="0">
              <a:solidFill>
                <a:srgbClr val="00B0F0"/>
              </a:solidFill>
            </a:rPr>
            <a:t>Gastos de Fabricación</a:t>
          </a:r>
        </a:p>
      </dsp:txBody>
      <dsp:txXfrm>
        <a:off x="3295820" y="222135"/>
        <a:ext cx="1214708" cy="360000"/>
      </dsp:txXfrm>
    </dsp:sp>
    <dsp:sp modelId="{806FCE85-A4FE-43DE-B81F-B4103A221177}">
      <dsp:nvSpPr>
        <dsp:cNvPr id="0" name=""/>
        <dsp:cNvSpPr/>
      </dsp:nvSpPr>
      <dsp:spPr>
        <a:xfrm>
          <a:off x="1838170" y="222135"/>
          <a:ext cx="1214708" cy="3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1600" rIns="0" bIns="101600" numCol="1" spcCol="1270" anchor="ctr" anchorCtr="0">
          <a:noAutofit/>
        </a:bodyPr>
        <a:lstStyle/>
        <a:p>
          <a:pPr marL="0" lvl="0" indent="0" algn="ctr" defTabSz="444500">
            <a:lnSpc>
              <a:spcPct val="90000"/>
            </a:lnSpc>
            <a:spcBef>
              <a:spcPct val="0"/>
            </a:spcBef>
            <a:spcAft>
              <a:spcPct val="35000"/>
            </a:spcAft>
            <a:buNone/>
          </a:pPr>
          <a:r>
            <a:rPr lang="es-MX" sz="1000" b="1" kern="1200" dirty="0">
              <a:solidFill>
                <a:srgbClr val="00B0F0"/>
              </a:solidFill>
            </a:rPr>
            <a:t>Mano de Obra</a:t>
          </a:r>
        </a:p>
      </dsp:txBody>
      <dsp:txXfrm>
        <a:off x="1838170" y="222135"/>
        <a:ext cx="1214708" cy="360000"/>
      </dsp:txXfrm>
    </dsp:sp>
    <dsp:sp modelId="{E79C24DF-4500-4B48-9418-0E6E8408A066}">
      <dsp:nvSpPr>
        <dsp:cNvPr id="0" name=""/>
        <dsp:cNvSpPr/>
      </dsp:nvSpPr>
      <dsp:spPr>
        <a:xfrm>
          <a:off x="380519" y="222135"/>
          <a:ext cx="1214708" cy="3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1600" rIns="0" bIns="101600" numCol="1" spcCol="1270" anchor="ctr" anchorCtr="0">
          <a:noAutofit/>
        </a:bodyPr>
        <a:lstStyle/>
        <a:p>
          <a:pPr marL="0" lvl="0" indent="0" algn="ctr" defTabSz="444500">
            <a:lnSpc>
              <a:spcPct val="90000"/>
            </a:lnSpc>
            <a:spcBef>
              <a:spcPct val="0"/>
            </a:spcBef>
            <a:spcAft>
              <a:spcPct val="35000"/>
            </a:spcAft>
            <a:buNone/>
          </a:pPr>
          <a:r>
            <a:rPr lang="es-MX" sz="1000" b="1" kern="1200" dirty="0">
              <a:solidFill>
                <a:srgbClr val="00B0F0"/>
              </a:solidFill>
            </a:rPr>
            <a:t>Materias Primas</a:t>
          </a:r>
        </a:p>
      </dsp:txBody>
      <dsp:txXfrm>
        <a:off x="380519" y="222135"/>
        <a:ext cx="1214708" cy="3600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E42004-C877-4E77-97C2-EFC5302EF64D}">
      <dsp:nvSpPr>
        <dsp:cNvPr id="0" name=""/>
        <dsp:cNvSpPr/>
      </dsp:nvSpPr>
      <dsp:spPr>
        <a:xfrm rot="5400000">
          <a:off x="274183" y="1270996"/>
          <a:ext cx="1018455" cy="1159475"/>
        </a:xfrm>
        <a:prstGeom prst="bentUpArrow">
          <a:avLst>
            <a:gd name="adj1" fmla="val 32840"/>
            <a:gd name="adj2" fmla="val 25000"/>
            <a:gd name="adj3" fmla="val 35780"/>
          </a:avLst>
        </a:prstGeom>
        <a:solidFill>
          <a:schemeClr val="accent3">
            <a:tint val="50000"/>
            <a:hueOff val="0"/>
            <a:satOff val="0"/>
            <a:lumOff val="0"/>
            <a:alphaOff val="0"/>
          </a:schemeClr>
        </a:solidFill>
        <a:ln>
          <a:noFill/>
        </a:ln>
        <a:effectLst/>
        <a:sp3d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91153BAE-813B-44B0-B10F-764CE4CA8E97}">
      <dsp:nvSpPr>
        <dsp:cNvPr id="0" name=""/>
        <dsp:cNvSpPr/>
      </dsp:nvSpPr>
      <dsp:spPr>
        <a:xfrm>
          <a:off x="0" y="151799"/>
          <a:ext cx="1714478" cy="1200079"/>
        </a:xfrm>
        <a:prstGeom prst="roundRect">
          <a:avLst>
            <a:gd name="adj" fmla="val 16670"/>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b="1" i="0" kern="1200"/>
            <a:t> S</a:t>
          </a:r>
          <a:r>
            <a:rPr lang="es-MX" sz="1400" b="1" i="0" kern="1200">
              <a:latin typeface="Arial" panose="020B0604020202020204" pitchFamily="34" charset="0"/>
              <a:cs typeface="Arial" panose="020B0604020202020204" pitchFamily="34" charset="0"/>
            </a:rPr>
            <a:t>e realiza la medición de la producción obtenida en el periodo</a:t>
          </a:r>
          <a:endParaRPr lang="es-MX" sz="1400" b="1" kern="1200" dirty="0">
            <a:latin typeface="Arial" panose="020B0604020202020204" pitchFamily="34" charset="0"/>
            <a:cs typeface="Arial" panose="020B0604020202020204" pitchFamily="34" charset="0"/>
          </a:endParaRPr>
        </a:p>
      </dsp:txBody>
      <dsp:txXfrm>
        <a:off x="58594" y="210393"/>
        <a:ext cx="1597290" cy="1082891"/>
      </dsp:txXfrm>
    </dsp:sp>
    <dsp:sp modelId="{3F7ACB55-2250-4502-A888-5A2940E05401}">
      <dsp:nvSpPr>
        <dsp:cNvPr id="0" name=""/>
        <dsp:cNvSpPr/>
      </dsp:nvSpPr>
      <dsp:spPr>
        <a:xfrm>
          <a:off x="1718834" y="256473"/>
          <a:ext cx="1246948" cy="969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57150" lvl="1" indent="-57150" algn="l" defTabSz="466725">
            <a:lnSpc>
              <a:spcPct val="90000"/>
            </a:lnSpc>
            <a:spcBef>
              <a:spcPct val="0"/>
            </a:spcBef>
            <a:spcAft>
              <a:spcPct val="15000"/>
            </a:spcAft>
            <a:buChar char="•"/>
          </a:pPr>
          <a:r>
            <a:rPr lang="es-MX" sz="1050" b="1" kern="1200">
              <a:latin typeface="Arial" panose="020B0604020202020204" pitchFamily="34" charset="0"/>
              <a:cs typeface="Arial" panose="020B0604020202020204" pitchFamily="34" charset="0"/>
            </a:rPr>
            <a:t>Primero </a:t>
          </a:r>
          <a:endParaRPr lang="es-MX" sz="1050" b="1" kern="1200" dirty="0">
            <a:latin typeface="Arial" panose="020B0604020202020204" pitchFamily="34" charset="0"/>
            <a:cs typeface="Arial" panose="020B0604020202020204" pitchFamily="34" charset="0"/>
          </a:endParaRPr>
        </a:p>
      </dsp:txBody>
      <dsp:txXfrm>
        <a:off x="1718834" y="256473"/>
        <a:ext cx="1246948" cy="969957"/>
      </dsp:txXfrm>
    </dsp:sp>
    <dsp:sp modelId="{5DD32F29-E197-4CEF-8095-1C874046A5EE}">
      <dsp:nvSpPr>
        <dsp:cNvPr id="0" name=""/>
        <dsp:cNvSpPr/>
      </dsp:nvSpPr>
      <dsp:spPr>
        <a:xfrm rot="5400000">
          <a:off x="1695669" y="2619081"/>
          <a:ext cx="1018455" cy="1159475"/>
        </a:xfrm>
        <a:prstGeom prst="bentUpArrow">
          <a:avLst>
            <a:gd name="adj1" fmla="val 32840"/>
            <a:gd name="adj2" fmla="val 25000"/>
            <a:gd name="adj3" fmla="val 35780"/>
          </a:avLst>
        </a:prstGeom>
        <a:solidFill>
          <a:schemeClr val="accent3">
            <a:tint val="50000"/>
            <a:hueOff val="10718668"/>
            <a:satOff val="-15729"/>
            <a:lumOff val="10660"/>
            <a:alphaOff val="0"/>
          </a:schemeClr>
        </a:solidFill>
        <a:ln>
          <a:noFill/>
        </a:ln>
        <a:effectLst/>
        <a:sp3d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C2EDCF88-EDA1-4DA3-95B7-D3B61BF9CC84}">
      <dsp:nvSpPr>
        <dsp:cNvPr id="0" name=""/>
        <dsp:cNvSpPr/>
      </dsp:nvSpPr>
      <dsp:spPr>
        <a:xfrm>
          <a:off x="1425840" y="1490103"/>
          <a:ext cx="1714478" cy="1200079"/>
        </a:xfrm>
        <a:prstGeom prst="roundRect">
          <a:avLst>
            <a:gd name="adj" fmla="val 16670"/>
          </a:avLst>
        </a:prstGeom>
        <a:solidFill>
          <a:schemeClr val="accent3">
            <a:hueOff val="5625132"/>
            <a:satOff val="-8440"/>
            <a:lumOff val="-1373"/>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b="1" i="0" kern="1200" dirty="0">
              <a:latin typeface="Arial" panose="020B0604020202020204" pitchFamily="34" charset="0"/>
              <a:cs typeface="Arial" panose="020B0604020202020204" pitchFamily="34" charset="0"/>
            </a:rPr>
            <a:t>Se miden los costos incurridos en el periodo</a:t>
          </a:r>
          <a:endParaRPr lang="es-MX" sz="1400" b="1" kern="1200" dirty="0">
            <a:latin typeface="Arial" panose="020B0604020202020204" pitchFamily="34" charset="0"/>
            <a:cs typeface="Arial" panose="020B0604020202020204" pitchFamily="34" charset="0"/>
          </a:endParaRPr>
        </a:p>
      </dsp:txBody>
      <dsp:txXfrm>
        <a:off x="1484434" y="1548697"/>
        <a:ext cx="1597290" cy="1082891"/>
      </dsp:txXfrm>
    </dsp:sp>
    <dsp:sp modelId="{FE76EC2C-9F69-4CEB-8332-A9FFB268DF23}">
      <dsp:nvSpPr>
        <dsp:cNvPr id="0" name=""/>
        <dsp:cNvSpPr/>
      </dsp:nvSpPr>
      <dsp:spPr>
        <a:xfrm>
          <a:off x="3140319" y="1604558"/>
          <a:ext cx="1246948" cy="969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57150" lvl="1" indent="-57150" algn="l" defTabSz="466725">
            <a:lnSpc>
              <a:spcPct val="90000"/>
            </a:lnSpc>
            <a:spcBef>
              <a:spcPct val="0"/>
            </a:spcBef>
            <a:spcAft>
              <a:spcPct val="15000"/>
            </a:spcAft>
            <a:buChar char="•"/>
          </a:pPr>
          <a:r>
            <a:rPr lang="es-MX" sz="1050" b="1" kern="1200">
              <a:latin typeface="Arial" panose="020B0604020202020204" pitchFamily="34" charset="0"/>
              <a:cs typeface="Arial" panose="020B0604020202020204" pitchFamily="34" charset="0"/>
            </a:rPr>
            <a:t>Segundo </a:t>
          </a:r>
          <a:endParaRPr lang="es-MX" sz="1050" b="1" kern="1200" dirty="0">
            <a:latin typeface="Arial" panose="020B0604020202020204" pitchFamily="34" charset="0"/>
            <a:cs typeface="Arial" panose="020B0604020202020204" pitchFamily="34" charset="0"/>
          </a:endParaRPr>
        </a:p>
      </dsp:txBody>
      <dsp:txXfrm>
        <a:off x="3140319" y="1604558"/>
        <a:ext cx="1246948" cy="969957"/>
      </dsp:txXfrm>
    </dsp:sp>
    <dsp:sp modelId="{D2F2FCAE-2767-4FA6-916B-D16CEC9C1AFC}">
      <dsp:nvSpPr>
        <dsp:cNvPr id="0" name=""/>
        <dsp:cNvSpPr/>
      </dsp:nvSpPr>
      <dsp:spPr>
        <a:xfrm>
          <a:off x="2847325" y="2838189"/>
          <a:ext cx="1714478" cy="1200079"/>
        </a:xfrm>
        <a:prstGeom prst="roundRect">
          <a:avLst>
            <a:gd name="adj" fmla="val 16670"/>
          </a:avLst>
        </a:prstGeom>
        <a:solidFill>
          <a:schemeClr val="accent3">
            <a:hueOff val="11250264"/>
            <a:satOff val="-16880"/>
            <a:lumOff val="-2745"/>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66725">
            <a:lnSpc>
              <a:spcPct val="90000"/>
            </a:lnSpc>
            <a:spcBef>
              <a:spcPct val="0"/>
            </a:spcBef>
            <a:spcAft>
              <a:spcPct val="35000"/>
            </a:spcAft>
            <a:buNone/>
          </a:pPr>
          <a:r>
            <a:rPr lang="es-MX" sz="1050" b="1" i="0" kern="1200">
              <a:latin typeface="Arial" panose="020B0604020202020204" pitchFamily="34" charset="0"/>
              <a:cs typeface="Arial" panose="020B0604020202020204" pitchFamily="34" charset="0"/>
            </a:rPr>
            <a:t> E</a:t>
          </a:r>
          <a:r>
            <a:rPr lang="es-MX" sz="1400" b="1" i="0" kern="1200">
              <a:latin typeface="Arial" panose="020B0604020202020204" pitchFamily="34" charset="0"/>
              <a:cs typeface="Arial" panose="020B0604020202020204" pitchFamily="34" charset="0"/>
            </a:rPr>
            <a:t>l costo promedio total repartido a lo largo de toda la producción</a:t>
          </a:r>
          <a:endParaRPr lang="es-MX" sz="1400" b="1" kern="1200" dirty="0">
            <a:latin typeface="Arial" panose="020B0604020202020204" pitchFamily="34" charset="0"/>
            <a:cs typeface="Arial" panose="020B0604020202020204" pitchFamily="34" charset="0"/>
          </a:endParaRPr>
        </a:p>
      </dsp:txBody>
      <dsp:txXfrm>
        <a:off x="2905919" y="2896783"/>
        <a:ext cx="1597290" cy="1082891"/>
      </dsp:txXfrm>
    </dsp:sp>
    <dsp:sp modelId="{B26F7B99-AE36-4CCE-ABB9-0D4F476F67DE}">
      <dsp:nvSpPr>
        <dsp:cNvPr id="0" name=""/>
        <dsp:cNvSpPr/>
      </dsp:nvSpPr>
      <dsp:spPr>
        <a:xfrm>
          <a:off x="4561804" y="2952644"/>
          <a:ext cx="1246948" cy="969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57150" lvl="1" indent="-57150" algn="l" defTabSz="466725">
            <a:lnSpc>
              <a:spcPct val="90000"/>
            </a:lnSpc>
            <a:spcBef>
              <a:spcPct val="0"/>
            </a:spcBef>
            <a:spcAft>
              <a:spcPct val="15000"/>
            </a:spcAft>
            <a:buChar char="•"/>
          </a:pPr>
          <a:r>
            <a:rPr lang="es-MX" sz="1050" b="1" kern="1200">
              <a:latin typeface="Arial" panose="020B0604020202020204" pitchFamily="34" charset="0"/>
              <a:cs typeface="Arial" panose="020B0604020202020204" pitchFamily="34" charset="0"/>
            </a:rPr>
            <a:t>Tercero</a:t>
          </a:r>
          <a:endParaRPr lang="es-MX" sz="1050" b="1" kern="1200" dirty="0">
            <a:latin typeface="Arial" panose="020B0604020202020204" pitchFamily="34" charset="0"/>
            <a:cs typeface="Arial" panose="020B0604020202020204" pitchFamily="34" charset="0"/>
          </a:endParaRPr>
        </a:p>
      </dsp:txBody>
      <dsp:txXfrm>
        <a:off x="4561804" y="2952644"/>
        <a:ext cx="1246948" cy="96995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7E6AD0-86AC-4695-AD0B-2D39C80724FD}">
      <dsp:nvSpPr>
        <dsp:cNvPr id="0" name=""/>
        <dsp:cNvSpPr/>
      </dsp:nvSpPr>
      <dsp:spPr>
        <a:xfrm rot="5400000">
          <a:off x="963757" y="859950"/>
          <a:ext cx="755223" cy="859795"/>
        </a:xfrm>
        <a:prstGeom prst="bentUpArrow">
          <a:avLst>
            <a:gd name="adj1" fmla="val 32840"/>
            <a:gd name="adj2" fmla="val 25000"/>
            <a:gd name="adj3" fmla="val 35780"/>
          </a:avLst>
        </a:prstGeom>
        <a:solidFill>
          <a:schemeClr val="accent5">
            <a:tint val="50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143605CC-6CBA-4F9D-8F3D-84C60F24AB1D}">
      <dsp:nvSpPr>
        <dsp:cNvPr id="0" name=""/>
        <dsp:cNvSpPr/>
      </dsp:nvSpPr>
      <dsp:spPr>
        <a:xfrm>
          <a:off x="763669" y="22770"/>
          <a:ext cx="1271352" cy="889905"/>
        </a:xfrm>
        <a:prstGeom prst="roundRect">
          <a:avLst>
            <a:gd name="adj" fmla="val 16670"/>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b="0" i="0" kern="1200" dirty="0">
              <a:effectLst/>
              <a:latin typeface="Arial" panose="020B0604020202020204" pitchFamily="34" charset="0"/>
              <a:cs typeface="Arial" panose="020B0604020202020204" pitchFamily="34" charset="0"/>
            </a:rPr>
            <a:t>Cantidades (unidades de entrada y salida).</a:t>
          </a:r>
          <a:endParaRPr lang="es-MX" sz="1300" kern="1200" dirty="0"/>
        </a:p>
      </dsp:txBody>
      <dsp:txXfrm>
        <a:off x="807118" y="66219"/>
        <a:ext cx="1184454" cy="803007"/>
      </dsp:txXfrm>
    </dsp:sp>
    <dsp:sp modelId="{BDB83129-ED3E-46C1-BD76-F73029AAA9F3}">
      <dsp:nvSpPr>
        <dsp:cNvPr id="0" name=""/>
        <dsp:cNvSpPr/>
      </dsp:nvSpPr>
      <dsp:spPr>
        <a:xfrm>
          <a:off x="2035021" y="107642"/>
          <a:ext cx="924660" cy="719260"/>
        </a:xfrm>
        <a:prstGeom prst="rect">
          <a:avLst/>
        </a:prstGeom>
        <a:noFill/>
        <a:ln>
          <a:noFill/>
        </a:ln>
        <a:effectLst/>
      </dsp:spPr>
      <dsp:style>
        <a:lnRef idx="0">
          <a:scrgbClr r="0" g="0" b="0"/>
        </a:lnRef>
        <a:fillRef idx="0">
          <a:scrgbClr r="0" g="0" b="0"/>
        </a:fillRef>
        <a:effectRef idx="0">
          <a:scrgbClr r="0" g="0" b="0"/>
        </a:effectRef>
        <a:fontRef idx="minor"/>
      </dsp:style>
    </dsp:sp>
    <dsp:sp modelId="{7C8916D1-68E5-4CD2-A0E8-2AE58D7A90FB}">
      <dsp:nvSpPr>
        <dsp:cNvPr id="0" name=""/>
        <dsp:cNvSpPr/>
      </dsp:nvSpPr>
      <dsp:spPr>
        <a:xfrm rot="5400000">
          <a:off x="2017843" y="1859608"/>
          <a:ext cx="755223" cy="859795"/>
        </a:xfrm>
        <a:prstGeom prst="bentUpArrow">
          <a:avLst>
            <a:gd name="adj1" fmla="val 32840"/>
            <a:gd name="adj2" fmla="val 25000"/>
            <a:gd name="adj3" fmla="val 35780"/>
          </a:avLst>
        </a:prstGeom>
        <a:solidFill>
          <a:schemeClr val="accent5">
            <a:tint val="50000"/>
            <a:hueOff val="-5387423"/>
            <a:satOff val="23188"/>
            <a:lumOff val="6269"/>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0BAD724F-E7BE-4B7D-AEB0-AD2451D87636}">
      <dsp:nvSpPr>
        <dsp:cNvPr id="0" name=""/>
        <dsp:cNvSpPr/>
      </dsp:nvSpPr>
      <dsp:spPr>
        <a:xfrm>
          <a:off x="1817755" y="1022427"/>
          <a:ext cx="1271352" cy="889905"/>
        </a:xfrm>
        <a:prstGeom prst="roundRect">
          <a:avLst>
            <a:gd name="adj" fmla="val 16670"/>
          </a:avLst>
        </a:prstGeom>
        <a:solidFill>
          <a:schemeClr val="accent5">
            <a:hueOff val="-3311292"/>
            <a:satOff val="13270"/>
            <a:lumOff val="2876"/>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b="0" i="0" kern="1200" dirty="0">
              <a:effectLst/>
              <a:latin typeface="Arial" panose="020B0604020202020204" pitchFamily="34" charset="0"/>
              <a:cs typeface="Arial" panose="020B0604020202020204" pitchFamily="34" charset="0"/>
            </a:rPr>
            <a:t>Producción equivalente (unidades).</a:t>
          </a:r>
          <a:endParaRPr lang="es-MX" sz="1300" kern="1200" dirty="0"/>
        </a:p>
      </dsp:txBody>
      <dsp:txXfrm>
        <a:off x="1861204" y="1065876"/>
        <a:ext cx="1184454" cy="803007"/>
      </dsp:txXfrm>
    </dsp:sp>
    <dsp:sp modelId="{9E42BEA3-4AE1-490E-AA82-FDADDFF321B7}">
      <dsp:nvSpPr>
        <dsp:cNvPr id="0" name=""/>
        <dsp:cNvSpPr/>
      </dsp:nvSpPr>
      <dsp:spPr>
        <a:xfrm>
          <a:off x="3089107" y="1107300"/>
          <a:ext cx="924660" cy="719260"/>
        </a:xfrm>
        <a:prstGeom prst="rect">
          <a:avLst/>
        </a:prstGeom>
        <a:noFill/>
        <a:ln>
          <a:noFill/>
        </a:ln>
        <a:effectLst/>
      </dsp:spPr>
      <dsp:style>
        <a:lnRef idx="0">
          <a:scrgbClr r="0" g="0" b="0"/>
        </a:lnRef>
        <a:fillRef idx="0">
          <a:scrgbClr r="0" g="0" b="0"/>
        </a:fillRef>
        <a:effectRef idx="0">
          <a:scrgbClr r="0" g="0" b="0"/>
        </a:effectRef>
        <a:fontRef idx="minor"/>
      </dsp:style>
    </dsp:sp>
    <dsp:sp modelId="{7CD16B47-B9AD-46F1-839E-EC5D296F9ABE}">
      <dsp:nvSpPr>
        <dsp:cNvPr id="0" name=""/>
        <dsp:cNvSpPr/>
      </dsp:nvSpPr>
      <dsp:spPr>
        <a:xfrm rot="5400000">
          <a:off x="3071929" y="2859265"/>
          <a:ext cx="755223" cy="859795"/>
        </a:xfrm>
        <a:prstGeom prst="bentUpArrow">
          <a:avLst>
            <a:gd name="adj1" fmla="val 32840"/>
            <a:gd name="adj2" fmla="val 25000"/>
            <a:gd name="adj3" fmla="val 35780"/>
          </a:avLst>
        </a:prstGeom>
        <a:solidFill>
          <a:schemeClr val="accent5">
            <a:tint val="50000"/>
            <a:hueOff val="-10774846"/>
            <a:satOff val="46375"/>
            <a:lumOff val="12537"/>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sp>
    <dsp:sp modelId="{DBE09923-8DB3-4418-8DF7-D679BB3DF650}">
      <dsp:nvSpPr>
        <dsp:cNvPr id="0" name=""/>
        <dsp:cNvSpPr/>
      </dsp:nvSpPr>
      <dsp:spPr>
        <a:xfrm>
          <a:off x="3838450" y="2988691"/>
          <a:ext cx="1271352" cy="889905"/>
        </a:xfrm>
        <a:prstGeom prst="roundRect">
          <a:avLst>
            <a:gd name="adj" fmla="val 16670"/>
          </a:avLst>
        </a:prstGeom>
        <a:solidFill>
          <a:schemeClr val="accent5">
            <a:hueOff val="-6622584"/>
            <a:satOff val="26541"/>
            <a:lumOff val="5752"/>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b="0" i="0" kern="1200" dirty="0">
              <a:effectLst/>
              <a:latin typeface="Arial" panose="020B0604020202020204" pitchFamily="34" charset="0"/>
              <a:cs typeface="Arial" panose="020B0604020202020204" pitchFamily="34" charset="0"/>
            </a:rPr>
            <a:t>Costos contabilizados (costos de producción).</a:t>
          </a:r>
          <a:endParaRPr lang="es-MX" sz="1300" kern="1200" dirty="0"/>
        </a:p>
      </dsp:txBody>
      <dsp:txXfrm>
        <a:off x="3881899" y="3032140"/>
        <a:ext cx="1184454" cy="803007"/>
      </dsp:txXfrm>
    </dsp:sp>
    <dsp:sp modelId="{763CD0EC-DF86-4A77-B160-1EDFBCF71FDA}">
      <dsp:nvSpPr>
        <dsp:cNvPr id="0" name=""/>
        <dsp:cNvSpPr/>
      </dsp:nvSpPr>
      <dsp:spPr>
        <a:xfrm>
          <a:off x="4143193" y="2106957"/>
          <a:ext cx="924660" cy="719260"/>
        </a:xfrm>
        <a:prstGeom prst="rect">
          <a:avLst/>
        </a:prstGeom>
        <a:noFill/>
        <a:ln>
          <a:noFill/>
        </a:ln>
        <a:effectLst/>
      </dsp:spPr>
      <dsp:style>
        <a:lnRef idx="0">
          <a:scrgbClr r="0" g="0" b="0"/>
        </a:lnRef>
        <a:fillRef idx="0">
          <a:scrgbClr r="0" g="0" b="0"/>
        </a:fillRef>
        <a:effectRef idx="0">
          <a:scrgbClr r="0" g="0" b="0"/>
        </a:effectRef>
        <a:fontRef idx="minor"/>
      </dsp:style>
    </dsp:sp>
    <dsp:sp modelId="{F7D2D5E6-B32F-44E0-B6FF-15F8363BB69D}">
      <dsp:nvSpPr>
        <dsp:cNvPr id="0" name=""/>
        <dsp:cNvSpPr/>
      </dsp:nvSpPr>
      <dsp:spPr>
        <a:xfrm>
          <a:off x="2842150" y="1986782"/>
          <a:ext cx="1271352" cy="889905"/>
        </a:xfrm>
        <a:prstGeom prst="roundRect">
          <a:avLst>
            <a:gd name="adj" fmla="val 16670"/>
          </a:avLst>
        </a:prstGeom>
        <a:solidFill>
          <a:schemeClr val="accent5">
            <a:hueOff val="-9933876"/>
            <a:satOff val="39811"/>
            <a:lumOff val="8628"/>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b="0" i="0" kern="1200" dirty="0">
              <a:effectLst/>
              <a:latin typeface="Arial" panose="020B0604020202020204" pitchFamily="34" charset="0"/>
              <a:cs typeface="Arial" panose="020B0604020202020204" pitchFamily="34" charset="0"/>
            </a:rPr>
            <a:t>Costos por contabilizar (costo de entrada).</a:t>
          </a:r>
        </a:p>
      </dsp:txBody>
      <dsp:txXfrm>
        <a:off x="2885599" y="2030231"/>
        <a:ext cx="1184454" cy="80300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721604-5FE0-4D73-89C9-2BB61FFB6968}">
      <dsp:nvSpPr>
        <dsp:cNvPr id="0" name=""/>
        <dsp:cNvSpPr/>
      </dsp:nvSpPr>
      <dsp:spPr>
        <a:xfrm>
          <a:off x="0" y="0"/>
          <a:ext cx="6310506" cy="1425166"/>
        </a:xfrm>
        <a:prstGeom prst="rect">
          <a:avLst/>
        </a:prstGeom>
        <a:solidFill>
          <a:schemeClr val="accent3">
            <a:shade val="90000"/>
            <a:hueOff val="0"/>
            <a:satOff val="0"/>
            <a:lumOff val="0"/>
            <a:alphaOff val="0"/>
          </a:schemeClr>
        </a:solidFill>
        <a:ln>
          <a:noFill/>
        </a:ln>
        <a:effectLst/>
        <a:sp3d extrusionH="50600">
          <a:bevelT w="80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s-MX" sz="4400" b="1" kern="12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Manejo Contable</a:t>
          </a:r>
        </a:p>
      </dsp:txBody>
      <dsp:txXfrm>
        <a:off x="0" y="0"/>
        <a:ext cx="6310506" cy="1425166"/>
      </dsp:txXfrm>
    </dsp:sp>
    <dsp:sp modelId="{382B28ED-ACBD-435C-86F8-53D53243FC3F}">
      <dsp:nvSpPr>
        <dsp:cNvPr id="0" name=""/>
        <dsp:cNvSpPr/>
      </dsp:nvSpPr>
      <dsp:spPr>
        <a:xfrm>
          <a:off x="0" y="1425166"/>
          <a:ext cx="1577626" cy="2992850"/>
        </a:xfrm>
        <a:prstGeom prst="rect">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Se mantienen registros contables precisos para cada proceso, como el número de unidades producidas completamente, el número de unidades producidas parcialmente y lo costos totales incurridos.</a:t>
          </a:r>
        </a:p>
      </dsp:txBody>
      <dsp:txXfrm>
        <a:off x="0" y="1425166"/>
        <a:ext cx="1577626" cy="2992850"/>
      </dsp:txXfrm>
    </dsp:sp>
    <dsp:sp modelId="{F5C4ACB8-531A-42D9-8D12-4A6B26490967}">
      <dsp:nvSpPr>
        <dsp:cNvPr id="0" name=""/>
        <dsp:cNvSpPr/>
      </dsp:nvSpPr>
      <dsp:spPr>
        <a:xfrm>
          <a:off x="1577626" y="1425166"/>
          <a:ext cx="1577626" cy="2992850"/>
        </a:xfrm>
        <a:prstGeom prst="rect">
          <a:avLst/>
        </a:prstGeom>
        <a:solidFill>
          <a:schemeClr val="accent3">
            <a:hueOff val="3750088"/>
            <a:satOff val="-5627"/>
            <a:lumOff val="-915"/>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En todos los procesos pueden surgir algunas pérdidas. Tales pueden ser normales y/o anormales. El tratamiento contable de las pérdidas normales y de las pérdidas anormales se estudian en este sistema de cálculo de costos.</a:t>
          </a:r>
        </a:p>
      </dsp:txBody>
      <dsp:txXfrm>
        <a:off x="1577626" y="1425166"/>
        <a:ext cx="1577626" cy="2992850"/>
      </dsp:txXfrm>
    </dsp:sp>
    <dsp:sp modelId="{1F6F23F8-0D21-4B00-ADEF-AE50A986C615}">
      <dsp:nvSpPr>
        <dsp:cNvPr id="0" name=""/>
        <dsp:cNvSpPr/>
      </dsp:nvSpPr>
      <dsp:spPr>
        <a:xfrm>
          <a:off x="3155253" y="1425166"/>
          <a:ext cx="1577626" cy="2992850"/>
        </a:xfrm>
        <a:prstGeom prst="rect">
          <a:avLst/>
        </a:prstGeom>
        <a:solidFill>
          <a:schemeClr val="accent3">
            <a:hueOff val="7500176"/>
            <a:satOff val="-11253"/>
            <a:lumOff val="-183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El costo asignado a las unidades producidas o en proceso se registran en la cuenta del activo de inventario, donde aparece en el balance general.</a:t>
          </a:r>
        </a:p>
      </dsp:txBody>
      <dsp:txXfrm>
        <a:off x="3155253" y="1425166"/>
        <a:ext cx="1577626" cy="2992850"/>
      </dsp:txXfrm>
    </dsp:sp>
    <dsp:sp modelId="{BD75DA37-077F-47E6-AC27-0C7AC7F6B8C4}">
      <dsp:nvSpPr>
        <dsp:cNvPr id="0" name=""/>
        <dsp:cNvSpPr/>
      </dsp:nvSpPr>
      <dsp:spPr>
        <a:xfrm>
          <a:off x="4732879" y="1425166"/>
          <a:ext cx="1577626" cy="2992850"/>
        </a:xfrm>
        <a:prstGeom prst="rect">
          <a:avLst/>
        </a:prstGeom>
        <a:solidFill>
          <a:schemeClr val="accent3">
            <a:hueOff val="11250264"/>
            <a:satOff val="-16880"/>
            <a:lumOff val="-2745"/>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Cuando se vendan los productos, el costo se desplaza a la cuenta del costo de mercancías vendida, donde aparece en el Estado de Resultados.</a:t>
          </a:r>
        </a:p>
      </dsp:txBody>
      <dsp:txXfrm>
        <a:off x="4732879" y="1425166"/>
        <a:ext cx="1577626" cy="2992850"/>
      </dsp:txXfrm>
    </dsp:sp>
    <dsp:sp modelId="{3487B2F7-50A8-4656-8FB9-907E071B3BBC}">
      <dsp:nvSpPr>
        <dsp:cNvPr id="0" name=""/>
        <dsp:cNvSpPr/>
      </dsp:nvSpPr>
      <dsp:spPr>
        <a:xfrm>
          <a:off x="0" y="4418017"/>
          <a:ext cx="6310506" cy="332538"/>
        </a:xfrm>
        <a:prstGeom prst="rect">
          <a:avLst/>
        </a:prstGeom>
        <a:solidFill>
          <a:schemeClr val="accent3">
            <a:shade val="90000"/>
            <a:hueOff val="0"/>
            <a:satOff val="0"/>
            <a:lumOff val="0"/>
            <a:alphaOff val="0"/>
          </a:schemeClr>
        </a:solidFill>
        <a:ln>
          <a:noFill/>
        </a:ln>
        <a:effectLst/>
        <a:sp3d extrusionH="50600">
          <a:bevelT w="80600" h="80600" prst="relaxedInset"/>
          <a:bevelB w="80600" h="80600" prst="relaxedInset"/>
        </a:sp3d>
      </dsp:spPr>
      <dsp:style>
        <a:lnRef idx="0">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B1E62C-E533-44A6-8E7F-37A69482C79C}">
      <dsp:nvSpPr>
        <dsp:cNvPr id="0" name=""/>
        <dsp:cNvSpPr/>
      </dsp:nvSpPr>
      <dsp:spPr>
        <a:xfrm>
          <a:off x="457199" y="0"/>
          <a:ext cx="5181600" cy="4064000"/>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4E011F-F4AA-422E-8D6E-E876D933403F}">
      <dsp:nvSpPr>
        <dsp:cNvPr id="0" name=""/>
        <dsp:cNvSpPr/>
      </dsp:nvSpPr>
      <dsp:spPr>
        <a:xfrm>
          <a:off x="6548" y="1219199"/>
          <a:ext cx="1962150" cy="16256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Proceso I Colorado</a:t>
          </a:r>
        </a:p>
      </dsp:txBody>
      <dsp:txXfrm>
        <a:off x="85903" y="1298554"/>
        <a:ext cx="1803440" cy="1466890"/>
      </dsp:txXfrm>
    </dsp:sp>
    <dsp:sp modelId="{A44A7D43-ACD3-4988-AB68-E9DAEF33BF80}">
      <dsp:nvSpPr>
        <dsp:cNvPr id="0" name=""/>
        <dsp:cNvSpPr/>
      </dsp:nvSpPr>
      <dsp:spPr>
        <a:xfrm>
          <a:off x="2066925" y="1219199"/>
          <a:ext cx="1962150" cy="162560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Proceso II Confeccionado</a:t>
          </a:r>
        </a:p>
      </dsp:txBody>
      <dsp:txXfrm>
        <a:off x="2146280" y="1298554"/>
        <a:ext cx="1803440" cy="1466890"/>
      </dsp:txXfrm>
    </dsp:sp>
    <dsp:sp modelId="{53133103-7F9E-4FB8-A45D-0DF045FA8B94}">
      <dsp:nvSpPr>
        <dsp:cNvPr id="0" name=""/>
        <dsp:cNvSpPr/>
      </dsp:nvSpPr>
      <dsp:spPr>
        <a:xfrm>
          <a:off x="4127301" y="1219199"/>
          <a:ext cx="1962150" cy="162560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b="1" kern="1200" dirty="0"/>
            <a:t>Proceso II Terminado</a:t>
          </a:r>
        </a:p>
      </dsp:txBody>
      <dsp:txXfrm>
        <a:off x="4206656" y="1298554"/>
        <a:ext cx="1803440" cy="146689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B1E62C-E533-44A6-8E7F-37A69482C79C}">
      <dsp:nvSpPr>
        <dsp:cNvPr id="0" name=""/>
        <dsp:cNvSpPr/>
      </dsp:nvSpPr>
      <dsp:spPr>
        <a:xfrm>
          <a:off x="493212" y="0"/>
          <a:ext cx="5181600" cy="4064000"/>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4E011F-F4AA-422E-8D6E-E876D933403F}">
      <dsp:nvSpPr>
        <dsp:cNvPr id="0" name=""/>
        <dsp:cNvSpPr/>
      </dsp:nvSpPr>
      <dsp:spPr>
        <a:xfrm>
          <a:off x="6548" y="1219199"/>
          <a:ext cx="1962150" cy="16256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b="1" kern="1200" dirty="0"/>
            <a:t>Productos en Proceso I</a:t>
          </a:r>
        </a:p>
      </dsp:txBody>
      <dsp:txXfrm>
        <a:off x="85903" y="1298554"/>
        <a:ext cx="1803440" cy="1466890"/>
      </dsp:txXfrm>
    </dsp:sp>
    <dsp:sp modelId="{A44A7D43-ACD3-4988-AB68-E9DAEF33BF80}">
      <dsp:nvSpPr>
        <dsp:cNvPr id="0" name=""/>
        <dsp:cNvSpPr/>
      </dsp:nvSpPr>
      <dsp:spPr>
        <a:xfrm>
          <a:off x="2066925" y="1219199"/>
          <a:ext cx="1962150" cy="162560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b="1" kern="1200" dirty="0"/>
            <a:t>Productos en Proceso II</a:t>
          </a:r>
        </a:p>
      </dsp:txBody>
      <dsp:txXfrm>
        <a:off x="2146280" y="1298554"/>
        <a:ext cx="1803440" cy="1466890"/>
      </dsp:txXfrm>
    </dsp:sp>
    <dsp:sp modelId="{53133103-7F9E-4FB8-A45D-0DF045FA8B94}">
      <dsp:nvSpPr>
        <dsp:cNvPr id="0" name=""/>
        <dsp:cNvSpPr/>
      </dsp:nvSpPr>
      <dsp:spPr>
        <a:xfrm>
          <a:off x="4127301" y="1219199"/>
          <a:ext cx="1962150" cy="162560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b="1" kern="1200" dirty="0"/>
            <a:t>Almacén de Productos Terminados</a:t>
          </a:r>
        </a:p>
      </dsp:txBody>
      <dsp:txXfrm>
        <a:off x="4206656" y="1298554"/>
        <a:ext cx="1803440" cy="146689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C20724-6956-4961-BAB7-E737BB83805D}">
      <dsp:nvSpPr>
        <dsp:cNvPr id="0" name=""/>
        <dsp:cNvSpPr/>
      </dsp:nvSpPr>
      <dsp:spPr>
        <a:xfrm rot="5400000">
          <a:off x="-200426" y="200566"/>
          <a:ext cx="1336178" cy="935324"/>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s-MX" sz="1300" b="1" kern="1200" dirty="0"/>
            <a:t>Costos Propios</a:t>
          </a:r>
        </a:p>
      </dsp:txBody>
      <dsp:txXfrm rot="-5400000">
        <a:off x="1" y="467801"/>
        <a:ext cx="935324" cy="400854"/>
      </dsp:txXfrm>
    </dsp:sp>
    <dsp:sp modelId="{60CA169D-B04F-4ABD-9C10-DD49EA7CF0A1}">
      <dsp:nvSpPr>
        <dsp:cNvPr id="0" name=""/>
        <dsp:cNvSpPr/>
      </dsp:nvSpPr>
      <dsp:spPr>
        <a:xfrm rot="5400000">
          <a:off x="2169472" y="-1234147"/>
          <a:ext cx="868515" cy="3336811"/>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s-MX" sz="1300" b="1" kern="1200" dirty="0"/>
            <a:t>Son aquellos elementos de costos que ingresan directamente a un departamento en el proceso de producción por procesos.</a:t>
          </a:r>
        </a:p>
      </dsp:txBody>
      <dsp:txXfrm rot="-5400000">
        <a:off x="935325" y="42397"/>
        <a:ext cx="3294414" cy="783721"/>
      </dsp:txXfrm>
    </dsp:sp>
    <dsp:sp modelId="{F927C20F-FC5A-4FDF-A36E-6D4A32D4B6AD}">
      <dsp:nvSpPr>
        <dsp:cNvPr id="0" name=""/>
        <dsp:cNvSpPr/>
      </dsp:nvSpPr>
      <dsp:spPr>
        <a:xfrm rot="5400000">
          <a:off x="-200426" y="1256147"/>
          <a:ext cx="1336178" cy="935324"/>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s-MX" sz="1300" b="1" kern="1200" dirty="0"/>
            <a:t>Costos de Traspaso</a:t>
          </a:r>
        </a:p>
      </dsp:txBody>
      <dsp:txXfrm rot="-5400000">
        <a:off x="1" y="1523382"/>
        <a:ext cx="935324" cy="400854"/>
      </dsp:txXfrm>
    </dsp:sp>
    <dsp:sp modelId="{3D0271F4-76DE-4752-8D63-36F5C73BAADC}">
      <dsp:nvSpPr>
        <dsp:cNvPr id="0" name=""/>
        <dsp:cNvSpPr/>
      </dsp:nvSpPr>
      <dsp:spPr>
        <a:xfrm rot="5400000">
          <a:off x="2169472" y="-178427"/>
          <a:ext cx="868515" cy="3336811"/>
        </a:xfrm>
        <a:prstGeom prst="round2Same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s-MX" sz="1300" b="1" kern="1200" dirty="0"/>
            <a:t>Son aquellos que con un grado de transformación llega aun determinado departamento, proveniente del departamento inmediatamente anterior.</a:t>
          </a:r>
        </a:p>
      </dsp:txBody>
      <dsp:txXfrm rot="-5400000">
        <a:off x="935325" y="1098117"/>
        <a:ext cx="3294414" cy="7837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0A515F-BC1B-454D-9B27-BE5E960FCA4F}">
      <dsp:nvSpPr>
        <dsp:cNvPr id="0" name=""/>
        <dsp:cNvSpPr/>
      </dsp:nvSpPr>
      <dsp:spPr>
        <a:xfrm>
          <a:off x="0" y="0"/>
          <a:ext cx="4824327" cy="772200"/>
        </a:xfrm>
        <a:prstGeom prst="roundRect">
          <a:avLst/>
        </a:prstGeom>
        <a:solidFill>
          <a:srgbClr val="FFC000">
            <a:hueOff val="0"/>
            <a:satOff val="0"/>
            <a:lumOff val="0"/>
            <a:alphaOff val="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MX" sz="2000" b="0" i="0" u="none" strike="noStrike" kern="1200" dirty="0">
              <a:solidFill>
                <a:sysClr val="window" lastClr="FFFFFF"/>
              </a:solidFill>
              <a:effectLst/>
              <a:latin typeface="Arial" panose="020B0604020202020204" pitchFamily="34" charset="0"/>
              <a:ea typeface="+mn-ea"/>
              <a:cs typeface="+mn-cs"/>
            </a:rPr>
            <a:t>Uno o varios procesos para la transformación</a:t>
          </a:r>
          <a:endParaRPr lang="es-MX" sz="2000" kern="1200" dirty="0">
            <a:solidFill>
              <a:sysClr val="window" lastClr="FFFFFF"/>
            </a:solidFill>
            <a:latin typeface="Calibri" panose="020F0502020204030204"/>
            <a:ea typeface="+mn-ea"/>
            <a:cs typeface="+mn-cs"/>
          </a:endParaRPr>
        </a:p>
      </dsp:txBody>
      <dsp:txXfrm>
        <a:off x="37696" y="37696"/>
        <a:ext cx="4748935" cy="696808"/>
      </dsp:txXfrm>
    </dsp:sp>
    <dsp:sp modelId="{EE30BAB9-B3FD-4897-99F9-FD196E9C6A75}">
      <dsp:nvSpPr>
        <dsp:cNvPr id="0" name=""/>
        <dsp:cNvSpPr/>
      </dsp:nvSpPr>
      <dsp:spPr>
        <a:xfrm>
          <a:off x="0" y="898117"/>
          <a:ext cx="4824327" cy="772200"/>
        </a:xfrm>
        <a:prstGeom prst="roundRect">
          <a:avLst/>
        </a:prstGeom>
        <a:solidFill>
          <a:srgbClr val="FFC000">
            <a:hueOff val="10395692"/>
            <a:satOff val="-47968"/>
            <a:lumOff val="1765"/>
            <a:alphaOff val="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MX" sz="2000" b="0" i="0" u="none" strike="noStrike" kern="1200" dirty="0">
              <a:solidFill>
                <a:sysClr val="window" lastClr="FFFFFF"/>
              </a:solidFill>
              <a:effectLst/>
              <a:latin typeface="Arial" panose="020B0604020202020204" pitchFamily="34" charset="0"/>
              <a:ea typeface="+mn-ea"/>
              <a:cs typeface="+mn-cs"/>
            </a:rPr>
            <a:t>Producción continua en grandes cantidades</a:t>
          </a:r>
          <a:endParaRPr lang="es-MX" sz="2000" kern="1200" dirty="0">
            <a:solidFill>
              <a:sysClr val="window" lastClr="FFFFFF"/>
            </a:solidFill>
            <a:latin typeface="Calibri" panose="020F0502020204030204"/>
            <a:ea typeface="+mn-ea"/>
            <a:cs typeface="+mn-cs"/>
          </a:endParaRPr>
        </a:p>
      </dsp:txBody>
      <dsp:txXfrm>
        <a:off x="37696" y="935813"/>
        <a:ext cx="4748935" cy="6968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4DE89B-1C72-4798-BFD2-425B3967C756}">
      <dsp:nvSpPr>
        <dsp:cNvPr id="0" name=""/>
        <dsp:cNvSpPr/>
      </dsp:nvSpPr>
      <dsp:spPr>
        <a:xfrm>
          <a:off x="2110249" y="897898"/>
          <a:ext cx="3204893" cy="3327504"/>
        </a:xfrm>
        <a:prstGeom prst="round2DiagRect">
          <a:avLst>
            <a:gd name="adj1" fmla="val 0"/>
            <a:gd name="adj2" fmla="val 16670"/>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6B629B2A-4701-4219-A05C-F78265195210}">
      <dsp:nvSpPr>
        <dsp:cNvPr id="0" name=""/>
        <dsp:cNvSpPr/>
      </dsp:nvSpPr>
      <dsp:spPr>
        <a:xfrm>
          <a:off x="2481748" y="1150154"/>
          <a:ext cx="2740999" cy="282341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s-MX" sz="1700" b="0" i="0" kern="1200" dirty="0">
              <a:effectLst/>
              <a:latin typeface="Arial" panose="020B0604020202020204" pitchFamily="34" charset="0"/>
            </a:rPr>
            <a:t>El objetivo de un sistema de costos por procesos es determinar que parte de los materiales directos, de mano de obra directa y de costos indirectos de fabricación se aplica a las unidades terminadas y transferidas y que parte se aplica a las unidades aún en proceso.</a:t>
          </a:r>
          <a:endParaRPr lang="es-MX" sz="1700" kern="1200" dirty="0"/>
        </a:p>
      </dsp:txBody>
      <dsp:txXfrm>
        <a:off x="2481748" y="1150154"/>
        <a:ext cx="2740999" cy="2823414"/>
      </dsp:txXfrm>
    </dsp:sp>
    <dsp:sp modelId="{775C1187-A17E-4DDA-8786-ED9C01003522}">
      <dsp:nvSpPr>
        <dsp:cNvPr id="0" name=""/>
        <dsp:cNvSpPr/>
      </dsp:nvSpPr>
      <dsp:spPr>
        <a:xfrm rot="16200000">
          <a:off x="-111208" y="1349984"/>
          <a:ext cx="3681593" cy="981625"/>
        </a:xfrm>
        <a:prstGeom prst="rightArrow">
          <a:avLst>
            <a:gd name="adj1" fmla="val 49830"/>
            <a:gd name="adj2" fmla="val 60660"/>
          </a:avLst>
        </a:prstGeom>
        <a:solidFill>
          <a:schemeClr val="accent3">
            <a:tint val="50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dsp:style>
      <dsp:txBody>
        <a:bodyPr spcFirstLastPara="0" vert="horz" wrap="square" lIns="83820" tIns="83820" rIns="83820" bIns="83820" numCol="1" spcCol="1270" anchor="ctr" anchorCtr="0">
          <a:noAutofit/>
        </a:bodyPr>
        <a:lstStyle/>
        <a:p>
          <a:pPr marL="0" lvl="0" indent="0" algn="r" defTabSz="977900">
            <a:lnSpc>
              <a:spcPct val="90000"/>
            </a:lnSpc>
            <a:spcBef>
              <a:spcPct val="0"/>
            </a:spcBef>
            <a:spcAft>
              <a:spcPct val="35000"/>
            </a:spcAft>
            <a:buNone/>
          </a:pPr>
          <a:r>
            <a:rPr lang="es-MX" sz="2200" kern="1200" dirty="0"/>
            <a:t>Objetivo </a:t>
          </a:r>
        </a:p>
      </dsp:txBody>
      <dsp:txXfrm>
        <a:off x="37150" y="1744583"/>
        <a:ext cx="3384878" cy="4891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A90138-129F-4530-99FF-EFAB4196D5F0}">
      <dsp:nvSpPr>
        <dsp:cNvPr id="0" name=""/>
        <dsp:cNvSpPr/>
      </dsp:nvSpPr>
      <dsp:spPr>
        <a:xfrm>
          <a:off x="6742386" y="3473345"/>
          <a:ext cx="1158391" cy="551288"/>
        </a:xfrm>
        <a:custGeom>
          <a:avLst/>
          <a:gdLst/>
          <a:ahLst/>
          <a:cxnLst/>
          <a:rect l="0" t="0" r="0" b="0"/>
          <a:pathLst>
            <a:path>
              <a:moveTo>
                <a:pt x="0" y="0"/>
              </a:moveTo>
              <a:lnTo>
                <a:pt x="0" y="375687"/>
              </a:lnTo>
              <a:lnTo>
                <a:pt x="1158391" y="375687"/>
              </a:lnTo>
              <a:lnTo>
                <a:pt x="1158391" y="551288"/>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68B3F6E-E59D-4DD9-A359-F9AEDE7EF039}">
      <dsp:nvSpPr>
        <dsp:cNvPr id="0" name=""/>
        <dsp:cNvSpPr/>
      </dsp:nvSpPr>
      <dsp:spPr>
        <a:xfrm>
          <a:off x="5583995" y="3473345"/>
          <a:ext cx="1158391" cy="551288"/>
        </a:xfrm>
        <a:custGeom>
          <a:avLst/>
          <a:gdLst/>
          <a:ahLst/>
          <a:cxnLst/>
          <a:rect l="0" t="0" r="0" b="0"/>
          <a:pathLst>
            <a:path>
              <a:moveTo>
                <a:pt x="1158391" y="0"/>
              </a:moveTo>
              <a:lnTo>
                <a:pt x="1158391" y="375687"/>
              </a:lnTo>
              <a:lnTo>
                <a:pt x="0" y="375687"/>
              </a:lnTo>
              <a:lnTo>
                <a:pt x="0" y="551288"/>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2700DAD-E511-410B-9426-2164674922BE}">
      <dsp:nvSpPr>
        <dsp:cNvPr id="0" name=""/>
        <dsp:cNvSpPr/>
      </dsp:nvSpPr>
      <dsp:spPr>
        <a:xfrm>
          <a:off x="4646188" y="1702301"/>
          <a:ext cx="2096197" cy="567370"/>
        </a:xfrm>
        <a:custGeom>
          <a:avLst/>
          <a:gdLst/>
          <a:ahLst/>
          <a:cxnLst/>
          <a:rect l="0" t="0" r="0" b="0"/>
          <a:pathLst>
            <a:path>
              <a:moveTo>
                <a:pt x="0" y="0"/>
              </a:moveTo>
              <a:lnTo>
                <a:pt x="0" y="391768"/>
              </a:lnTo>
              <a:lnTo>
                <a:pt x="2096197" y="391768"/>
              </a:lnTo>
              <a:lnTo>
                <a:pt x="2096197" y="567370"/>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299BF7C-BDBA-442E-8F9A-11FC78E1E863}">
      <dsp:nvSpPr>
        <dsp:cNvPr id="0" name=""/>
        <dsp:cNvSpPr/>
      </dsp:nvSpPr>
      <dsp:spPr>
        <a:xfrm>
          <a:off x="2108820" y="3473345"/>
          <a:ext cx="1158391" cy="551288"/>
        </a:xfrm>
        <a:custGeom>
          <a:avLst/>
          <a:gdLst/>
          <a:ahLst/>
          <a:cxnLst/>
          <a:rect l="0" t="0" r="0" b="0"/>
          <a:pathLst>
            <a:path>
              <a:moveTo>
                <a:pt x="0" y="0"/>
              </a:moveTo>
              <a:lnTo>
                <a:pt x="0" y="375687"/>
              </a:lnTo>
              <a:lnTo>
                <a:pt x="1158391" y="375687"/>
              </a:lnTo>
              <a:lnTo>
                <a:pt x="1158391" y="551288"/>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6CADC3E-89B9-4399-95B0-596DAC0CA28C}">
      <dsp:nvSpPr>
        <dsp:cNvPr id="0" name=""/>
        <dsp:cNvSpPr/>
      </dsp:nvSpPr>
      <dsp:spPr>
        <a:xfrm>
          <a:off x="950429" y="3473345"/>
          <a:ext cx="1158391" cy="551288"/>
        </a:xfrm>
        <a:custGeom>
          <a:avLst/>
          <a:gdLst/>
          <a:ahLst/>
          <a:cxnLst/>
          <a:rect l="0" t="0" r="0" b="0"/>
          <a:pathLst>
            <a:path>
              <a:moveTo>
                <a:pt x="1158391" y="0"/>
              </a:moveTo>
              <a:lnTo>
                <a:pt x="1158391" y="375687"/>
              </a:lnTo>
              <a:lnTo>
                <a:pt x="0" y="375687"/>
              </a:lnTo>
              <a:lnTo>
                <a:pt x="0" y="551288"/>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84FFF52-E6A9-4EE4-B33C-38FCA45EA568}">
      <dsp:nvSpPr>
        <dsp:cNvPr id="0" name=""/>
        <dsp:cNvSpPr/>
      </dsp:nvSpPr>
      <dsp:spPr>
        <a:xfrm>
          <a:off x="2108820" y="1702301"/>
          <a:ext cx="2537367" cy="567370"/>
        </a:xfrm>
        <a:custGeom>
          <a:avLst/>
          <a:gdLst/>
          <a:ahLst/>
          <a:cxnLst/>
          <a:rect l="0" t="0" r="0" b="0"/>
          <a:pathLst>
            <a:path>
              <a:moveTo>
                <a:pt x="2537367" y="0"/>
              </a:moveTo>
              <a:lnTo>
                <a:pt x="2537367" y="391768"/>
              </a:lnTo>
              <a:lnTo>
                <a:pt x="0" y="391768"/>
              </a:lnTo>
              <a:lnTo>
                <a:pt x="0" y="567370"/>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0AC42EE-C83D-4050-B01A-5C1A05C1355A}">
      <dsp:nvSpPr>
        <dsp:cNvPr id="0" name=""/>
        <dsp:cNvSpPr/>
      </dsp:nvSpPr>
      <dsp:spPr>
        <a:xfrm>
          <a:off x="3698414" y="498627"/>
          <a:ext cx="1895549" cy="1203673"/>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17F9AC1-52C5-493E-8369-4EEAA5E359F9}">
      <dsp:nvSpPr>
        <dsp:cNvPr id="0" name=""/>
        <dsp:cNvSpPr/>
      </dsp:nvSpPr>
      <dsp:spPr>
        <a:xfrm>
          <a:off x="3909030" y="698712"/>
          <a:ext cx="1895549" cy="1203673"/>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kern="1200" dirty="0">
              <a:latin typeface="Arial" panose="020B0604020202020204" pitchFamily="34" charset="0"/>
              <a:cs typeface="Arial" panose="020B0604020202020204" pitchFamily="34" charset="0"/>
            </a:rPr>
            <a:t>POR PROCESO PRODUCTIVO O PRODUCCIÓN EN PROCESO </a:t>
          </a:r>
        </a:p>
      </dsp:txBody>
      <dsp:txXfrm>
        <a:off x="3944284" y="733966"/>
        <a:ext cx="1825041" cy="1133165"/>
      </dsp:txXfrm>
    </dsp:sp>
    <dsp:sp modelId="{F588C8DC-09A2-4B9A-927A-CE7BD470A386}">
      <dsp:nvSpPr>
        <dsp:cNvPr id="0" name=""/>
        <dsp:cNvSpPr/>
      </dsp:nvSpPr>
      <dsp:spPr>
        <a:xfrm>
          <a:off x="1161046" y="2269671"/>
          <a:ext cx="1895549" cy="120367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4F47870-DF46-4E46-A1F6-4543AE7ACAE9}">
      <dsp:nvSpPr>
        <dsp:cNvPr id="0" name=""/>
        <dsp:cNvSpPr/>
      </dsp:nvSpPr>
      <dsp:spPr>
        <a:xfrm>
          <a:off x="1371662" y="2469756"/>
          <a:ext cx="1895549" cy="120367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latin typeface="Arial" panose="020B0604020202020204" pitchFamily="34" charset="0"/>
              <a:cs typeface="Arial" panose="020B0604020202020204" pitchFamily="34" charset="0"/>
            </a:rPr>
            <a:t>Se emplea en aquellas industrias cuya producción es continua, en masa, uniforme, existiendo uno o varios procesos para la transformación del material. </a:t>
          </a:r>
        </a:p>
        <a:p>
          <a:pPr marL="0" lvl="0" indent="0" algn="just" defTabSz="488950">
            <a:lnSpc>
              <a:spcPct val="90000"/>
            </a:lnSpc>
            <a:spcBef>
              <a:spcPct val="0"/>
            </a:spcBef>
            <a:spcAft>
              <a:spcPct val="35000"/>
            </a:spcAft>
            <a:buNone/>
          </a:pPr>
          <a:endParaRPr lang="es-MX" sz="1100" kern="1200" dirty="0">
            <a:latin typeface="Arial" panose="020B0604020202020204" pitchFamily="34" charset="0"/>
            <a:cs typeface="Arial" panose="020B0604020202020204" pitchFamily="34" charset="0"/>
          </a:endParaRPr>
        </a:p>
      </dsp:txBody>
      <dsp:txXfrm>
        <a:off x="1406916" y="2505010"/>
        <a:ext cx="1825041" cy="1133165"/>
      </dsp:txXfrm>
    </dsp:sp>
    <dsp:sp modelId="{E9CA0555-1EE1-4A9D-AFEF-48FD0CB3DE49}">
      <dsp:nvSpPr>
        <dsp:cNvPr id="0" name=""/>
        <dsp:cNvSpPr/>
      </dsp:nvSpPr>
      <dsp:spPr>
        <a:xfrm>
          <a:off x="2654" y="4024634"/>
          <a:ext cx="1895549" cy="120367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7D4FBF7-005E-4DE1-902E-9B42403CC54A}">
      <dsp:nvSpPr>
        <dsp:cNvPr id="0" name=""/>
        <dsp:cNvSpPr/>
      </dsp:nvSpPr>
      <dsp:spPr>
        <a:xfrm>
          <a:off x="213271" y="4224719"/>
          <a:ext cx="1895549" cy="120367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latin typeface="Arial" panose="020B0604020202020204" pitchFamily="34" charset="0"/>
              <a:cs typeface="Arial" panose="020B0604020202020204" pitchFamily="34" charset="0"/>
            </a:rPr>
            <a:t>Se cargan los elementos del costo al proceso respectivo, correspondiendo a un periodo determinado de la elaboración</a:t>
          </a:r>
        </a:p>
      </dsp:txBody>
      <dsp:txXfrm>
        <a:off x="248525" y="4259973"/>
        <a:ext cx="1825041" cy="1133165"/>
      </dsp:txXfrm>
    </dsp:sp>
    <dsp:sp modelId="{92F13D74-BFEC-40D0-9258-2C44259CABC1}">
      <dsp:nvSpPr>
        <dsp:cNvPr id="0" name=""/>
        <dsp:cNvSpPr/>
      </dsp:nvSpPr>
      <dsp:spPr>
        <a:xfrm>
          <a:off x="2319437" y="4024634"/>
          <a:ext cx="1895549" cy="120367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F59E9B0-0A6F-4F4A-8F95-36AC9CCB9686}">
      <dsp:nvSpPr>
        <dsp:cNvPr id="0" name=""/>
        <dsp:cNvSpPr/>
      </dsp:nvSpPr>
      <dsp:spPr>
        <a:xfrm>
          <a:off x="2530054" y="4224719"/>
          <a:ext cx="1895549" cy="120367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latin typeface="Arial" panose="020B0604020202020204" pitchFamily="34" charset="0"/>
              <a:cs typeface="Arial" panose="020B0604020202020204" pitchFamily="34" charset="0"/>
            </a:rPr>
            <a:t>Y en caso de que toda la producción se termine en dicho lapso, el costo unitario se obtendrá dividiendo el costo total de producción acumulado</a:t>
          </a:r>
        </a:p>
      </dsp:txBody>
      <dsp:txXfrm>
        <a:off x="2565308" y="4259973"/>
        <a:ext cx="1825041" cy="1133165"/>
      </dsp:txXfrm>
    </dsp:sp>
    <dsp:sp modelId="{9790A848-3855-41BA-AF0F-78321180A2BF}">
      <dsp:nvSpPr>
        <dsp:cNvPr id="0" name=""/>
        <dsp:cNvSpPr/>
      </dsp:nvSpPr>
      <dsp:spPr>
        <a:xfrm>
          <a:off x="5794611" y="2269671"/>
          <a:ext cx="1895549" cy="120367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089F12F-FFA8-4AD2-A179-54692D77E87D}">
      <dsp:nvSpPr>
        <dsp:cNvPr id="0" name=""/>
        <dsp:cNvSpPr/>
      </dsp:nvSpPr>
      <dsp:spPr>
        <a:xfrm>
          <a:off x="6005228" y="2469756"/>
          <a:ext cx="1895549" cy="120367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latin typeface="Arial" panose="020B0604020202020204" pitchFamily="34" charset="0"/>
              <a:cs typeface="Arial" panose="020B0604020202020204" pitchFamily="34" charset="0"/>
            </a:rPr>
            <a:t>Empresas que trabajan a base de procesos, las unidades que producen se miden en kilos, litros, etcétera.</a:t>
          </a:r>
        </a:p>
      </dsp:txBody>
      <dsp:txXfrm>
        <a:off x="6040482" y="2505010"/>
        <a:ext cx="1825041" cy="1133165"/>
      </dsp:txXfrm>
    </dsp:sp>
    <dsp:sp modelId="{C41D064A-B628-43E2-A89E-6D41B3A66F26}">
      <dsp:nvSpPr>
        <dsp:cNvPr id="0" name=""/>
        <dsp:cNvSpPr/>
      </dsp:nvSpPr>
      <dsp:spPr>
        <a:xfrm>
          <a:off x="4636220" y="4024634"/>
          <a:ext cx="1895549" cy="120367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AC89549-9DFE-4F82-AA95-842D5F615F48}">
      <dsp:nvSpPr>
        <dsp:cNvPr id="0" name=""/>
        <dsp:cNvSpPr/>
      </dsp:nvSpPr>
      <dsp:spPr>
        <a:xfrm>
          <a:off x="4846836" y="4224719"/>
          <a:ext cx="1895549" cy="120367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latin typeface="Arial" panose="020B0604020202020204" pitchFamily="34" charset="0"/>
              <a:cs typeface="Arial" panose="020B0604020202020204" pitchFamily="34" charset="0"/>
            </a:rPr>
            <a:t>Diferencian de las que operan por órdenes de producción, es que no resulta posible identificar en cada unidad producida, o proceso de transformación, los elementos del costo directo o primo. </a:t>
          </a:r>
        </a:p>
      </dsp:txBody>
      <dsp:txXfrm>
        <a:off x="4882090" y="4259973"/>
        <a:ext cx="1825041" cy="1133165"/>
      </dsp:txXfrm>
    </dsp:sp>
    <dsp:sp modelId="{39B0F00E-D25E-4371-B4B4-F6AB166EBC34}">
      <dsp:nvSpPr>
        <dsp:cNvPr id="0" name=""/>
        <dsp:cNvSpPr/>
      </dsp:nvSpPr>
      <dsp:spPr>
        <a:xfrm>
          <a:off x="6953003" y="4024634"/>
          <a:ext cx="1895549" cy="1203673"/>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FF98AD3-C439-407B-8EA2-A5BB08BFF65E}">
      <dsp:nvSpPr>
        <dsp:cNvPr id="0" name=""/>
        <dsp:cNvSpPr/>
      </dsp:nvSpPr>
      <dsp:spPr>
        <a:xfrm>
          <a:off x="7163619" y="4224719"/>
          <a:ext cx="1895549" cy="1203673"/>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latin typeface="Arial" panose="020B0604020202020204" pitchFamily="34" charset="0"/>
              <a:cs typeface="Arial" panose="020B0604020202020204" pitchFamily="34" charset="0"/>
            </a:rPr>
            <a:t>En comparación con el procedimiento por órdenes de producción, tiene la ventaja de resultar más económico y poco laborioso</a:t>
          </a:r>
        </a:p>
      </dsp:txBody>
      <dsp:txXfrm>
        <a:off x="7198873" y="4259973"/>
        <a:ext cx="1825041" cy="11331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774CFA-FF75-4234-86D2-C3DB62EA69D4}">
      <dsp:nvSpPr>
        <dsp:cNvPr id="0" name=""/>
        <dsp:cNvSpPr/>
      </dsp:nvSpPr>
      <dsp:spPr>
        <a:xfrm>
          <a:off x="6456084" y="3262482"/>
          <a:ext cx="91440" cy="607709"/>
        </a:xfrm>
        <a:custGeom>
          <a:avLst/>
          <a:gdLst/>
          <a:ahLst/>
          <a:cxnLst/>
          <a:rect l="0" t="0" r="0" b="0"/>
          <a:pathLst>
            <a:path>
              <a:moveTo>
                <a:pt x="45720" y="0"/>
              </a:moveTo>
              <a:lnTo>
                <a:pt x="45720" y="607709"/>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D965672-0C73-40B8-A626-D2EDB5228306}">
      <dsp:nvSpPr>
        <dsp:cNvPr id="0" name=""/>
        <dsp:cNvSpPr/>
      </dsp:nvSpPr>
      <dsp:spPr>
        <a:xfrm>
          <a:off x="3658544" y="1475829"/>
          <a:ext cx="2843260" cy="459791"/>
        </a:xfrm>
        <a:custGeom>
          <a:avLst/>
          <a:gdLst/>
          <a:ahLst/>
          <a:cxnLst/>
          <a:rect l="0" t="0" r="0" b="0"/>
          <a:pathLst>
            <a:path>
              <a:moveTo>
                <a:pt x="0" y="0"/>
              </a:moveTo>
              <a:lnTo>
                <a:pt x="0" y="266217"/>
              </a:lnTo>
              <a:lnTo>
                <a:pt x="2843260" y="266217"/>
              </a:lnTo>
              <a:lnTo>
                <a:pt x="2843260" y="459791"/>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9E455E9-443B-4D9A-8771-A8D92CEE7948}">
      <dsp:nvSpPr>
        <dsp:cNvPr id="0" name=""/>
        <dsp:cNvSpPr/>
      </dsp:nvSpPr>
      <dsp:spPr>
        <a:xfrm>
          <a:off x="2670968" y="3262482"/>
          <a:ext cx="1276945" cy="607709"/>
        </a:xfrm>
        <a:custGeom>
          <a:avLst/>
          <a:gdLst/>
          <a:ahLst/>
          <a:cxnLst/>
          <a:rect l="0" t="0" r="0" b="0"/>
          <a:pathLst>
            <a:path>
              <a:moveTo>
                <a:pt x="0" y="0"/>
              </a:moveTo>
              <a:lnTo>
                <a:pt x="0" y="414136"/>
              </a:lnTo>
              <a:lnTo>
                <a:pt x="1276945" y="414136"/>
              </a:lnTo>
              <a:lnTo>
                <a:pt x="1276945" y="607709"/>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CD40D7D-70D6-4BAF-8835-CFE76991AED4}">
      <dsp:nvSpPr>
        <dsp:cNvPr id="0" name=""/>
        <dsp:cNvSpPr/>
      </dsp:nvSpPr>
      <dsp:spPr>
        <a:xfrm>
          <a:off x="1394023" y="3262482"/>
          <a:ext cx="1276945" cy="607709"/>
        </a:xfrm>
        <a:custGeom>
          <a:avLst/>
          <a:gdLst/>
          <a:ahLst/>
          <a:cxnLst/>
          <a:rect l="0" t="0" r="0" b="0"/>
          <a:pathLst>
            <a:path>
              <a:moveTo>
                <a:pt x="1276945" y="0"/>
              </a:moveTo>
              <a:lnTo>
                <a:pt x="1276945" y="414136"/>
              </a:lnTo>
              <a:lnTo>
                <a:pt x="0" y="414136"/>
              </a:lnTo>
              <a:lnTo>
                <a:pt x="0" y="607709"/>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51244BA-FE99-45FD-B88D-3E78AB197A56}">
      <dsp:nvSpPr>
        <dsp:cNvPr id="0" name=""/>
        <dsp:cNvSpPr/>
      </dsp:nvSpPr>
      <dsp:spPr>
        <a:xfrm>
          <a:off x="2670968" y="1475829"/>
          <a:ext cx="987575" cy="459791"/>
        </a:xfrm>
        <a:custGeom>
          <a:avLst/>
          <a:gdLst/>
          <a:ahLst/>
          <a:cxnLst/>
          <a:rect l="0" t="0" r="0" b="0"/>
          <a:pathLst>
            <a:path>
              <a:moveTo>
                <a:pt x="987575" y="0"/>
              </a:moveTo>
              <a:lnTo>
                <a:pt x="987575" y="266217"/>
              </a:lnTo>
              <a:lnTo>
                <a:pt x="0" y="266217"/>
              </a:lnTo>
              <a:lnTo>
                <a:pt x="0" y="459791"/>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2EC5A6E-C30B-4BA4-9F6D-CAD7B5EEA091}">
      <dsp:nvSpPr>
        <dsp:cNvPr id="0" name=""/>
        <dsp:cNvSpPr/>
      </dsp:nvSpPr>
      <dsp:spPr>
        <a:xfrm>
          <a:off x="2613770" y="148967"/>
          <a:ext cx="2089546" cy="132686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7F015CD-1DF5-4B5E-A8D9-35814288C8B8}">
      <dsp:nvSpPr>
        <dsp:cNvPr id="0" name=""/>
        <dsp:cNvSpPr/>
      </dsp:nvSpPr>
      <dsp:spPr>
        <a:xfrm>
          <a:off x="2845942" y="369530"/>
          <a:ext cx="2089546" cy="1326862"/>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kern="1200" dirty="0">
              <a:latin typeface="Arial" panose="020B0604020202020204" pitchFamily="34" charset="0"/>
              <a:cs typeface="Arial" panose="020B0604020202020204" pitchFamily="34" charset="0"/>
            </a:rPr>
            <a:t>SISTEMA POR ORDENES DE PRODUCCIÓN O POR OPERACIONES </a:t>
          </a:r>
        </a:p>
      </dsp:txBody>
      <dsp:txXfrm>
        <a:off x="2884804" y="408392"/>
        <a:ext cx="2011822" cy="1249138"/>
      </dsp:txXfrm>
    </dsp:sp>
    <dsp:sp modelId="{51295401-C462-4493-BE32-2C58C9DBF234}">
      <dsp:nvSpPr>
        <dsp:cNvPr id="0" name=""/>
        <dsp:cNvSpPr/>
      </dsp:nvSpPr>
      <dsp:spPr>
        <a:xfrm>
          <a:off x="1626195" y="1935620"/>
          <a:ext cx="2089546" cy="132686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EBC9305-8890-4BEA-9ABA-520664D997D5}">
      <dsp:nvSpPr>
        <dsp:cNvPr id="0" name=""/>
        <dsp:cNvSpPr/>
      </dsp:nvSpPr>
      <dsp:spPr>
        <a:xfrm>
          <a:off x="1858367" y="2156184"/>
          <a:ext cx="2089546" cy="1326862"/>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kern="1200" dirty="0">
              <a:latin typeface="Arial" panose="020B0604020202020204" pitchFamily="34" charset="0"/>
              <a:cs typeface="Arial" panose="020B0604020202020204" pitchFamily="34" charset="0"/>
            </a:rPr>
            <a:t>Es una derivación del procedimiento por procesos</a:t>
          </a:r>
        </a:p>
      </dsp:txBody>
      <dsp:txXfrm>
        <a:off x="1897229" y="2195046"/>
        <a:ext cx="2011822" cy="1249138"/>
      </dsp:txXfrm>
    </dsp:sp>
    <dsp:sp modelId="{CB6E69A5-6DB1-436E-A280-5E397C982062}">
      <dsp:nvSpPr>
        <dsp:cNvPr id="0" name=""/>
        <dsp:cNvSpPr/>
      </dsp:nvSpPr>
      <dsp:spPr>
        <a:xfrm>
          <a:off x="349250" y="3870192"/>
          <a:ext cx="2089546" cy="1326862"/>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8216FBB-E567-4B86-90E3-6EF076A91B3D}">
      <dsp:nvSpPr>
        <dsp:cNvPr id="0" name=""/>
        <dsp:cNvSpPr/>
      </dsp:nvSpPr>
      <dsp:spPr>
        <a:xfrm>
          <a:off x="581421" y="4090756"/>
          <a:ext cx="2089546" cy="1326862"/>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Los costos en estas condiciones no se acumulan por procesos, sino por operaciones u ordenes</a:t>
          </a:r>
        </a:p>
      </dsp:txBody>
      <dsp:txXfrm>
        <a:off x="620283" y="4129618"/>
        <a:ext cx="2011822" cy="1249138"/>
      </dsp:txXfrm>
    </dsp:sp>
    <dsp:sp modelId="{011D369C-C64A-4296-B659-1325A26B7C57}">
      <dsp:nvSpPr>
        <dsp:cNvPr id="0" name=""/>
        <dsp:cNvSpPr/>
      </dsp:nvSpPr>
      <dsp:spPr>
        <a:xfrm>
          <a:off x="2903140" y="3870192"/>
          <a:ext cx="2089546" cy="1326862"/>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879F684-30B7-4C25-819D-52913654C8CE}">
      <dsp:nvSpPr>
        <dsp:cNvPr id="0" name=""/>
        <dsp:cNvSpPr/>
      </dsp:nvSpPr>
      <dsp:spPr>
        <a:xfrm>
          <a:off x="3135312" y="4090756"/>
          <a:ext cx="2089546" cy="1326862"/>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Y el costo unitario se determina sumando los costos de las diferentes operaciones</a:t>
          </a:r>
        </a:p>
      </dsp:txBody>
      <dsp:txXfrm>
        <a:off x="3174174" y="4129618"/>
        <a:ext cx="2011822" cy="1249138"/>
      </dsp:txXfrm>
    </dsp:sp>
    <dsp:sp modelId="{20B72594-7580-4CE3-B47D-0DE3F0A758F4}">
      <dsp:nvSpPr>
        <dsp:cNvPr id="0" name=""/>
        <dsp:cNvSpPr/>
      </dsp:nvSpPr>
      <dsp:spPr>
        <a:xfrm>
          <a:off x="5457031" y="1935620"/>
          <a:ext cx="2089546" cy="132686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4320D52-0E70-42F0-B406-5D5E283B075D}">
      <dsp:nvSpPr>
        <dsp:cNvPr id="0" name=""/>
        <dsp:cNvSpPr/>
      </dsp:nvSpPr>
      <dsp:spPr>
        <a:xfrm>
          <a:off x="5689203" y="2156184"/>
          <a:ext cx="2089546" cy="1326862"/>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0" kern="1200" dirty="0">
              <a:latin typeface="Arial" panose="020B0604020202020204" pitchFamily="34" charset="0"/>
              <a:cs typeface="Arial" panose="020B0604020202020204" pitchFamily="34" charset="0"/>
            </a:rPr>
            <a:t>Es aplicable en aquellas industrias en las que el proceso productivo puede ser susceptible de dividirse</a:t>
          </a:r>
        </a:p>
      </dsp:txBody>
      <dsp:txXfrm>
        <a:off x="5728065" y="2195046"/>
        <a:ext cx="2011822" cy="1249138"/>
      </dsp:txXfrm>
    </dsp:sp>
    <dsp:sp modelId="{93FB6024-4B44-49B6-8482-90519EE1C4CF}">
      <dsp:nvSpPr>
        <dsp:cNvPr id="0" name=""/>
        <dsp:cNvSpPr/>
      </dsp:nvSpPr>
      <dsp:spPr>
        <a:xfrm>
          <a:off x="5457031" y="3870192"/>
          <a:ext cx="2089546" cy="1326862"/>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73E2AFD-4AD0-4B3B-9022-7814B0E51EDE}">
      <dsp:nvSpPr>
        <dsp:cNvPr id="0" name=""/>
        <dsp:cNvSpPr/>
      </dsp:nvSpPr>
      <dsp:spPr>
        <a:xfrm>
          <a:off x="5689203" y="4090756"/>
          <a:ext cx="2089546" cy="1326862"/>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Y entonces se le denomina Procedimiento por Operaciones o Por Ordenes de Producción</a:t>
          </a:r>
        </a:p>
      </dsp:txBody>
      <dsp:txXfrm>
        <a:off x="5728065" y="4129618"/>
        <a:ext cx="2011822" cy="124913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58AEEE-E47D-448D-98C9-6955AC9A3DDC}">
      <dsp:nvSpPr>
        <dsp:cNvPr id="0" name=""/>
        <dsp:cNvSpPr/>
      </dsp:nvSpPr>
      <dsp:spPr>
        <a:xfrm>
          <a:off x="1066255" y="1566"/>
          <a:ext cx="2116133" cy="1269680"/>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Producción continua</a:t>
          </a:r>
        </a:p>
      </dsp:txBody>
      <dsp:txXfrm>
        <a:off x="1066255" y="1566"/>
        <a:ext cx="2116133" cy="1269680"/>
      </dsp:txXfrm>
    </dsp:sp>
    <dsp:sp modelId="{68620665-7829-4C73-86C5-7049079E1154}">
      <dsp:nvSpPr>
        <dsp:cNvPr id="0" name=""/>
        <dsp:cNvSpPr/>
      </dsp:nvSpPr>
      <dsp:spPr>
        <a:xfrm>
          <a:off x="3394002" y="1566"/>
          <a:ext cx="2116133" cy="1269680"/>
        </a:xfrm>
        <a:prstGeom prst="rect">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Fabricación estandarizada</a:t>
          </a:r>
        </a:p>
      </dsp:txBody>
      <dsp:txXfrm>
        <a:off x="3394002" y="1566"/>
        <a:ext cx="2116133" cy="1269680"/>
      </dsp:txXfrm>
    </dsp:sp>
    <dsp:sp modelId="{E30DE862-CE27-4E13-AFF4-4130C8454B12}">
      <dsp:nvSpPr>
        <dsp:cNvPr id="0" name=""/>
        <dsp:cNvSpPr/>
      </dsp:nvSpPr>
      <dsp:spPr>
        <a:xfrm>
          <a:off x="1066255" y="1482860"/>
          <a:ext cx="2116133" cy="1269680"/>
        </a:xfrm>
        <a:prstGeom prst="rect">
          <a:avLst/>
        </a:prstGeom>
        <a:solidFill>
          <a:schemeClr val="accent4">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Costos promediados por centros de operaciones</a:t>
          </a:r>
        </a:p>
      </dsp:txBody>
      <dsp:txXfrm>
        <a:off x="1066255" y="1482860"/>
        <a:ext cx="2116133" cy="1269680"/>
      </dsp:txXfrm>
    </dsp:sp>
    <dsp:sp modelId="{488995A5-34C6-478C-BBD5-025E171D11A7}">
      <dsp:nvSpPr>
        <dsp:cNvPr id="0" name=""/>
        <dsp:cNvSpPr/>
      </dsp:nvSpPr>
      <dsp:spPr>
        <a:xfrm>
          <a:off x="3394002" y="1482860"/>
          <a:ext cx="2116133" cy="1269680"/>
        </a:xfrm>
        <a:prstGeom prst="rect">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Procesamiento más económico administrativamente</a:t>
          </a:r>
        </a:p>
      </dsp:txBody>
      <dsp:txXfrm>
        <a:off x="3394002" y="1482860"/>
        <a:ext cx="2116133" cy="1269680"/>
      </dsp:txXfrm>
    </dsp:sp>
    <dsp:sp modelId="{6F1AF73D-9EE5-47C1-AAA4-FB8CC73B59A2}">
      <dsp:nvSpPr>
        <dsp:cNvPr id="0" name=""/>
        <dsp:cNvSpPr/>
      </dsp:nvSpPr>
      <dsp:spPr>
        <a:xfrm>
          <a:off x="2230129" y="2964154"/>
          <a:ext cx="2116133" cy="1269680"/>
        </a:xfrm>
        <a:prstGeom prst="rect">
          <a:avLst/>
        </a:prstGeom>
        <a:solidFill>
          <a:schemeClr val="accent6">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Costos estandarizados</a:t>
          </a:r>
        </a:p>
      </dsp:txBody>
      <dsp:txXfrm>
        <a:off x="2230129" y="2964154"/>
        <a:ext cx="2116133" cy="12696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8A24E6-115E-49B3-B5F9-03DD08084807}">
      <dsp:nvSpPr>
        <dsp:cNvPr id="0" name=""/>
        <dsp:cNvSpPr/>
      </dsp:nvSpPr>
      <dsp:spPr>
        <a:xfrm>
          <a:off x="0" y="0"/>
          <a:ext cx="6096000" cy="1219200"/>
        </a:xfrm>
        <a:prstGeom prst="rect">
          <a:avLst/>
        </a:prstGeom>
        <a:solidFill>
          <a:schemeClr val="accent3">
            <a:shade val="90000"/>
            <a:hueOff val="0"/>
            <a:satOff val="0"/>
            <a:lumOff val="0"/>
            <a:alphaOff val="0"/>
          </a:schemeClr>
        </a:solidFill>
        <a:ln>
          <a:noFill/>
        </a:ln>
        <a:effectLst/>
        <a:sp3d extrusionH="50600">
          <a:bevelT w="80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13360" tIns="213360" rIns="213360" bIns="213360" numCol="1" spcCol="1270" anchor="ctr" anchorCtr="0">
          <a:noAutofit/>
        </a:bodyPr>
        <a:lstStyle/>
        <a:p>
          <a:pPr marL="0" lvl="0" indent="0" algn="ctr" defTabSz="2489200">
            <a:lnSpc>
              <a:spcPct val="90000"/>
            </a:lnSpc>
            <a:spcBef>
              <a:spcPct val="0"/>
            </a:spcBef>
            <a:spcAft>
              <a:spcPct val="35000"/>
            </a:spcAft>
            <a:buNone/>
          </a:pPr>
          <a:r>
            <a:rPr lang="es-MX" sz="5600" kern="1200" dirty="0"/>
            <a:t>Desventajas</a:t>
          </a:r>
        </a:p>
      </dsp:txBody>
      <dsp:txXfrm>
        <a:off x="0" y="0"/>
        <a:ext cx="6096000" cy="1219200"/>
      </dsp:txXfrm>
    </dsp:sp>
    <dsp:sp modelId="{C9106E70-D535-424B-8FC7-2B34169977EA}">
      <dsp:nvSpPr>
        <dsp:cNvPr id="0" name=""/>
        <dsp:cNvSpPr/>
      </dsp:nvSpPr>
      <dsp:spPr>
        <a:xfrm>
          <a:off x="0" y="1219200"/>
          <a:ext cx="1523999" cy="2560320"/>
        </a:xfrm>
        <a:prstGeom prst="rect">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kern="1200" dirty="0"/>
            <a:t>Condiciones de producción rígidas .</a:t>
          </a:r>
        </a:p>
      </dsp:txBody>
      <dsp:txXfrm>
        <a:off x="0" y="1219200"/>
        <a:ext cx="1523999" cy="2560320"/>
      </dsp:txXfrm>
    </dsp:sp>
    <dsp:sp modelId="{B15950BE-2B6D-4F37-A3B2-65FBFAF5BF61}">
      <dsp:nvSpPr>
        <dsp:cNvPr id="0" name=""/>
        <dsp:cNvSpPr/>
      </dsp:nvSpPr>
      <dsp:spPr>
        <a:xfrm>
          <a:off x="1523999" y="1219200"/>
          <a:ext cx="1523999" cy="2560320"/>
        </a:xfrm>
        <a:prstGeom prst="rect">
          <a:avLst/>
        </a:prstGeom>
        <a:solidFill>
          <a:schemeClr val="accent3">
            <a:hueOff val="3750088"/>
            <a:satOff val="-5627"/>
            <a:lumOff val="-915"/>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kern="1200" dirty="0"/>
            <a:t>Control más global.</a:t>
          </a:r>
        </a:p>
      </dsp:txBody>
      <dsp:txXfrm>
        <a:off x="1523999" y="1219200"/>
        <a:ext cx="1523999" cy="2560320"/>
      </dsp:txXfrm>
    </dsp:sp>
    <dsp:sp modelId="{614CD4B3-1C7F-4A67-BCC8-7EB04FFCDC35}">
      <dsp:nvSpPr>
        <dsp:cNvPr id="0" name=""/>
        <dsp:cNvSpPr/>
      </dsp:nvSpPr>
      <dsp:spPr>
        <a:xfrm>
          <a:off x="3047999" y="1219200"/>
          <a:ext cx="1523999" cy="2560320"/>
        </a:xfrm>
        <a:prstGeom prst="rect">
          <a:avLst/>
        </a:prstGeom>
        <a:solidFill>
          <a:schemeClr val="accent3">
            <a:hueOff val="7500176"/>
            <a:satOff val="-11253"/>
            <a:lumOff val="-183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kern="1200" dirty="0"/>
            <a:t>Imposible identificar los elementos del costo directo en cada unidad terminada.</a:t>
          </a:r>
        </a:p>
      </dsp:txBody>
      <dsp:txXfrm>
        <a:off x="3047999" y="1219200"/>
        <a:ext cx="1523999" cy="2560320"/>
      </dsp:txXfrm>
    </dsp:sp>
    <dsp:sp modelId="{0B11FF9A-3881-4D2A-8EF4-670487FE1583}">
      <dsp:nvSpPr>
        <dsp:cNvPr id="0" name=""/>
        <dsp:cNvSpPr/>
      </dsp:nvSpPr>
      <dsp:spPr>
        <a:xfrm>
          <a:off x="4572000" y="1219200"/>
          <a:ext cx="1523999" cy="2560320"/>
        </a:xfrm>
        <a:prstGeom prst="rect">
          <a:avLst/>
        </a:prstGeom>
        <a:solidFill>
          <a:schemeClr val="accent3">
            <a:hueOff val="11250264"/>
            <a:satOff val="-16880"/>
            <a:lumOff val="-2745"/>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s-MX" sz="1900" kern="1200" dirty="0"/>
            <a:t>Hay que cuantificar la producción en proceso al final del período y calcular la producción equivalente.</a:t>
          </a:r>
        </a:p>
      </dsp:txBody>
      <dsp:txXfrm>
        <a:off x="4572000" y="1219200"/>
        <a:ext cx="1523999" cy="2560320"/>
      </dsp:txXfrm>
    </dsp:sp>
    <dsp:sp modelId="{F1CCB24B-49AC-4C44-9F9D-78392E0F44A3}">
      <dsp:nvSpPr>
        <dsp:cNvPr id="0" name=""/>
        <dsp:cNvSpPr/>
      </dsp:nvSpPr>
      <dsp:spPr>
        <a:xfrm>
          <a:off x="0" y="3779520"/>
          <a:ext cx="6096000" cy="284480"/>
        </a:xfrm>
        <a:prstGeom prst="rect">
          <a:avLst/>
        </a:prstGeom>
        <a:solidFill>
          <a:schemeClr val="accent3">
            <a:shade val="90000"/>
            <a:hueOff val="0"/>
            <a:satOff val="0"/>
            <a:lumOff val="0"/>
            <a:alphaOff val="0"/>
          </a:schemeClr>
        </a:solidFill>
        <a:ln>
          <a:noFill/>
        </a:ln>
        <a:effectLst/>
        <a:sp3d extrusionH="50600">
          <a:bevelT w="80600" h="80600" prst="relaxedInset"/>
          <a:bevelB w="80600" h="80600" prst="relaxedInset"/>
        </a:sp3d>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8D89F9-A13B-46FE-A275-7FEE7B97A201}">
      <dsp:nvSpPr>
        <dsp:cNvPr id="0" name=""/>
        <dsp:cNvSpPr/>
      </dsp:nvSpPr>
      <dsp:spPr>
        <a:xfrm>
          <a:off x="0" y="0"/>
          <a:ext cx="5322831" cy="770404"/>
        </a:xfrm>
        <a:prstGeom prst="roundRect">
          <a:avLst>
            <a:gd name="adj" fmla="val 10000"/>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t>En la empresa existirán tanto departamentos productivos como procesos sean necesarios para terminar el producto que se está fabricando</a:t>
          </a:r>
        </a:p>
      </dsp:txBody>
      <dsp:txXfrm>
        <a:off x="22564" y="22564"/>
        <a:ext cx="4401368" cy="725276"/>
      </dsp:txXfrm>
    </dsp:sp>
    <dsp:sp modelId="{7B4C6195-1020-4369-AE71-0890513F7F34}">
      <dsp:nvSpPr>
        <dsp:cNvPr id="0" name=""/>
        <dsp:cNvSpPr/>
      </dsp:nvSpPr>
      <dsp:spPr>
        <a:xfrm>
          <a:off x="397484" y="877404"/>
          <a:ext cx="5322831" cy="770404"/>
        </a:xfrm>
        <a:prstGeom prst="roundRect">
          <a:avLst>
            <a:gd name="adj" fmla="val 10000"/>
          </a:avLst>
        </a:prstGeom>
        <a:solidFill>
          <a:schemeClr val="accent3">
            <a:hueOff val="2812566"/>
            <a:satOff val="-4220"/>
            <a:lumOff val="-686"/>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t>El sistema de costos por procesos es continuo</a:t>
          </a:r>
        </a:p>
      </dsp:txBody>
      <dsp:txXfrm>
        <a:off x="420048" y="899968"/>
        <a:ext cx="4379456" cy="725276"/>
      </dsp:txXfrm>
    </dsp:sp>
    <dsp:sp modelId="{342B78E8-6EFA-4742-B6BF-60569F06B3FE}">
      <dsp:nvSpPr>
        <dsp:cNvPr id="0" name=""/>
        <dsp:cNvSpPr/>
      </dsp:nvSpPr>
      <dsp:spPr>
        <a:xfrm>
          <a:off x="794968" y="1754809"/>
          <a:ext cx="5322831" cy="770404"/>
        </a:xfrm>
        <a:prstGeom prst="roundRect">
          <a:avLst>
            <a:gd name="adj" fmla="val 10000"/>
          </a:avLst>
        </a:prstGeom>
        <a:solidFill>
          <a:schemeClr val="accent3">
            <a:hueOff val="5625132"/>
            <a:satOff val="-8440"/>
            <a:lumOff val="-1373"/>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t>Los diferentes departamentos siempre estarán operando, aunque no exista pedidos de clientes, de por medio.</a:t>
          </a:r>
        </a:p>
      </dsp:txBody>
      <dsp:txXfrm>
        <a:off x="817532" y="1777373"/>
        <a:ext cx="4379456" cy="725276"/>
      </dsp:txXfrm>
    </dsp:sp>
    <dsp:sp modelId="{14C7BE32-A91F-49A7-85FA-4B02CC6C39B4}">
      <dsp:nvSpPr>
        <dsp:cNvPr id="0" name=""/>
        <dsp:cNvSpPr/>
      </dsp:nvSpPr>
      <dsp:spPr>
        <a:xfrm>
          <a:off x="1192452" y="2632214"/>
          <a:ext cx="5322831" cy="770404"/>
        </a:xfrm>
        <a:prstGeom prst="roundRect">
          <a:avLst>
            <a:gd name="adj" fmla="val 10000"/>
          </a:avLst>
        </a:prstGeom>
        <a:solidFill>
          <a:schemeClr val="accent3">
            <a:hueOff val="8437698"/>
            <a:satOff val="-12660"/>
            <a:lumOff val="-205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kern="1200" dirty="0"/>
            <a:t>Su costo se obtiene de dividir el costo total entre las unidades producidas. Costos promediados por centros de operaciones.</a:t>
          </a:r>
        </a:p>
      </dsp:txBody>
      <dsp:txXfrm>
        <a:off x="1215016" y="2654778"/>
        <a:ext cx="4379456" cy="725276"/>
      </dsp:txXfrm>
    </dsp:sp>
    <dsp:sp modelId="{5D2BB8AD-4E24-46DB-BD15-4D2F982D0947}">
      <dsp:nvSpPr>
        <dsp:cNvPr id="0" name=""/>
        <dsp:cNvSpPr/>
      </dsp:nvSpPr>
      <dsp:spPr>
        <a:xfrm>
          <a:off x="1589936" y="3509619"/>
          <a:ext cx="5322831" cy="770404"/>
        </a:xfrm>
        <a:prstGeom prst="roundRect">
          <a:avLst>
            <a:gd name="adj" fmla="val 10000"/>
          </a:avLst>
        </a:prstGeom>
        <a:solidFill>
          <a:schemeClr val="accent3">
            <a:hueOff val="11250264"/>
            <a:satOff val="-16880"/>
            <a:lumOff val="-2745"/>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1" kern="1200" dirty="0"/>
            <a:t>El proceso de producción en el sistema de costos es cíclico. Es decir, una etapa se presenta detrás de otra. Un producto pasa de departamento en departamento hasta llegar a su etapa final.</a:t>
          </a:r>
        </a:p>
      </dsp:txBody>
      <dsp:txXfrm>
        <a:off x="1612500" y="3532183"/>
        <a:ext cx="4379456" cy="725276"/>
      </dsp:txXfrm>
    </dsp:sp>
    <dsp:sp modelId="{7521B354-E873-4FCD-97B4-A5A5B977EDA6}">
      <dsp:nvSpPr>
        <dsp:cNvPr id="0" name=""/>
        <dsp:cNvSpPr/>
      </dsp:nvSpPr>
      <dsp:spPr>
        <a:xfrm>
          <a:off x="4822068" y="562823"/>
          <a:ext cx="500762" cy="500762"/>
        </a:xfrm>
        <a:prstGeom prst="downArrow">
          <a:avLst>
            <a:gd name="adj1" fmla="val 55000"/>
            <a:gd name="adj2" fmla="val 45000"/>
          </a:avLst>
        </a:prstGeom>
        <a:solidFill>
          <a:schemeClr val="accent3">
            <a:tint val="40000"/>
            <a:alpha val="9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s-MX" sz="2200" b="1" kern="1200"/>
        </a:p>
      </dsp:txBody>
      <dsp:txXfrm>
        <a:off x="4934739" y="562823"/>
        <a:ext cx="275420" cy="376823"/>
      </dsp:txXfrm>
    </dsp:sp>
    <dsp:sp modelId="{6068E7C5-E5AD-4674-A66F-16F84C96B55F}">
      <dsp:nvSpPr>
        <dsp:cNvPr id="0" name=""/>
        <dsp:cNvSpPr/>
      </dsp:nvSpPr>
      <dsp:spPr>
        <a:xfrm>
          <a:off x="5219552" y="1440228"/>
          <a:ext cx="500762" cy="500762"/>
        </a:xfrm>
        <a:prstGeom prst="downArrow">
          <a:avLst>
            <a:gd name="adj1" fmla="val 55000"/>
            <a:gd name="adj2" fmla="val 45000"/>
          </a:avLst>
        </a:prstGeom>
        <a:solidFill>
          <a:schemeClr val="accent3">
            <a:tint val="40000"/>
            <a:alpha val="90000"/>
            <a:hueOff val="3572285"/>
            <a:satOff val="-4598"/>
            <a:lumOff val="-358"/>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s-MX" sz="2200" b="1" kern="1200"/>
        </a:p>
      </dsp:txBody>
      <dsp:txXfrm>
        <a:off x="5332223" y="1440228"/>
        <a:ext cx="275420" cy="376823"/>
      </dsp:txXfrm>
    </dsp:sp>
    <dsp:sp modelId="{16F8E5BB-3E58-454A-BE5C-66CE357F05A7}">
      <dsp:nvSpPr>
        <dsp:cNvPr id="0" name=""/>
        <dsp:cNvSpPr/>
      </dsp:nvSpPr>
      <dsp:spPr>
        <a:xfrm>
          <a:off x="5617036" y="2304792"/>
          <a:ext cx="500762" cy="500762"/>
        </a:xfrm>
        <a:prstGeom prst="downArrow">
          <a:avLst>
            <a:gd name="adj1" fmla="val 55000"/>
            <a:gd name="adj2" fmla="val 45000"/>
          </a:avLst>
        </a:prstGeom>
        <a:solidFill>
          <a:schemeClr val="accent3">
            <a:tint val="40000"/>
            <a:alpha val="90000"/>
            <a:hueOff val="7144569"/>
            <a:satOff val="-9195"/>
            <a:lumOff val="-717"/>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s-MX" sz="2200" b="1" kern="1200"/>
        </a:p>
      </dsp:txBody>
      <dsp:txXfrm>
        <a:off x="5729707" y="2304792"/>
        <a:ext cx="275420" cy="376823"/>
      </dsp:txXfrm>
    </dsp:sp>
    <dsp:sp modelId="{267AF4D5-8C89-400A-B430-801DB3F10B72}">
      <dsp:nvSpPr>
        <dsp:cNvPr id="0" name=""/>
        <dsp:cNvSpPr/>
      </dsp:nvSpPr>
      <dsp:spPr>
        <a:xfrm>
          <a:off x="6014521" y="3190757"/>
          <a:ext cx="500762" cy="500762"/>
        </a:xfrm>
        <a:prstGeom prst="downArrow">
          <a:avLst>
            <a:gd name="adj1" fmla="val 55000"/>
            <a:gd name="adj2" fmla="val 45000"/>
          </a:avLst>
        </a:prstGeom>
        <a:solidFill>
          <a:schemeClr val="accent3">
            <a:tint val="40000"/>
            <a:alpha val="90000"/>
            <a:hueOff val="10716854"/>
            <a:satOff val="-13793"/>
            <a:lumOff val="-1075"/>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endParaRPr lang="es-MX" sz="2200" kern="1200"/>
        </a:p>
      </dsp:txBody>
      <dsp:txXfrm>
        <a:off x="6127192" y="3190757"/>
        <a:ext cx="275420" cy="37682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246494-EBF1-40F7-A6B2-F374EF866B45}">
      <dsp:nvSpPr>
        <dsp:cNvPr id="0" name=""/>
        <dsp:cNvSpPr/>
      </dsp:nvSpPr>
      <dsp:spPr>
        <a:xfrm rot="10800000">
          <a:off x="2843529" y="334189"/>
          <a:ext cx="5644618" cy="706022"/>
        </a:xfrm>
        <a:prstGeom prst="homePlat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336"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Se utiliza particularmente en entornos donde la producción pasa a través de múltiples centros de costos</a:t>
          </a:r>
        </a:p>
      </dsp:txBody>
      <dsp:txXfrm rot="10800000">
        <a:off x="3020034" y="334189"/>
        <a:ext cx="5468113" cy="706022"/>
      </dsp:txXfrm>
    </dsp:sp>
    <dsp:sp modelId="{98AA46BD-CAB8-4821-B2FD-A1A3FF2F438C}">
      <dsp:nvSpPr>
        <dsp:cNvPr id="0" name=""/>
        <dsp:cNvSpPr/>
      </dsp:nvSpPr>
      <dsp:spPr>
        <a:xfrm>
          <a:off x="276961" y="1020"/>
          <a:ext cx="2496193" cy="1453679"/>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26000" r="-2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94A2DC-69F9-4B64-89D9-E53CE3E759B4}">
      <dsp:nvSpPr>
        <dsp:cNvPr id="0" name=""/>
        <dsp:cNvSpPr/>
      </dsp:nvSpPr>
      <dsp:spPr>
        <a:xfrm rot="10800000">
          <a:off x="2843529" y="1957160"/>
          <a:ext cx="5644618" cy="706022"/>
        </a:xfrm>
        <a:prstGeom prst="homePlate">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336"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Algunos productos industriales se pueden contar. Estos salen de la línea de producción en unidades separadas y el contador puede sumar cuántas se han producido.</a:t>
          </a:r>
        </a:p>
      </dsp:txBody>
      <dsp:txXfrm rot="10800000">
        <a:off x="3020034" y="1957160"/>
        <a:ext cx="5468113" cy="706022"/>
      </dsp:txXfrm>
    </dsp:sp>
    <dsp:sp modelId="{81610FC1-6CFD-48C1-9BFA-9125F47DA3C2}">
      <dsp:nvSpPr>
        <dsp:cNvPr id="0" name=""/>
        <dsp:cNvSpPr/>
      </dsp:nvSpPr>
      <dsp:spPr>
        <a:xfrm>
          <a:off x="451715" y="1673452"/>
          <a:ext cx="2597154" cy="1342813"/>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0AEDEB-BE4D-473A-A47F-BEB9AAB554C9}">
      <dsp:nvSpPr>
        <dsp:cNvPr id="0" name=""/>
        <dsp:cNvSpPr/>
      </dsp:nvSpPr>
      <dsp:spPr>
        <a:xfrm rot="10800000">
          <a:off x="2843529" y="3439556"/>
          <a:ext cx="5644618" cy="706022"/>
        </a:xfrm>
        <a:prstGeom prst="homePlat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336"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Otros tipos de productos no se pueden contar. Estas sustancias no vienen en paquetes discretos de uno, dos o tres unidades, sino que están en forma de líquidos, granos o partículas.</a:t>
          </a:r>
        </a:p>
      </dsp:txBody>
      <dsp:txXfrm rot="10800000">
        <a:off x="3020034" y="3439556"/>
        <a:ext cx="5468113" cy="706022"/>
      </dsp:txXfrm>
    </dsp:sp>
    <dsp:sp modelId="{DE130AAD-5BF6-48CA-A14B-11911678F9AF}">
      <dsp:nvSpPr>
        <dsp:cNvPr id="0" name=""/>
        <dsp:cNvSpPr/>
      </dsp:nvSpPr>
      <dsp:spPr>
        <a:xfrm>
          <a:off x="0" y="3062663"/>
          <a:ext cx="3367150" cy="1244457"/>
        </a:xfrm>
        <a:prstGeom prst="ellipse">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45000" r="-4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l-BE"/>
          </a:p>
        </p:txBody>
      </p:sp>
      <p:sp>
        <p:nvSpPr>
          <p:cNvPr id="4" name="Date Placeholder 3"/>
          <p:cNvSpPr>
            <a:spLocks noGrp="1"/>
          </p:cNvSpPr>
          <p:nvPr>
            <p:ph type="dt" sz="half" idx="10"/>
          </p:nvPr>
        </p:nvSpPr>
        <p:spPr/>
        <p:txBody>
          <a:bodyPr/>
          <a:lstStyle/>
          <a:p>
            <a:fld id="{6F0DA8BB-0D18-469F-8022-DD923457DE3A}" type="datetimeFigureOut">
              <a:rPr lang="nl-BE"/>
              <a:t>24/09/2019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a:t>24/09/2019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a:t>24/09/2019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10"/>
          </p:nvPr>
        </p:nvSpPr>
        <p:spPr/>
        <p:txBody>
          <a:bodyPr/>
          <a:lstStyle/>
          <a:p>
            <a:fld id="{6F0DA8BB-0D18-469F-8022-DD923457DE3A}" type="datetimeFigureOut">
              <a:rPr lang="nl-BE"/>
              <a:t>24/09/2019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0DA8BB-0D18-469F-8022-DD923457DE3A}" type="datetimeFigureOut">
              <a:rPr lang="nl-BE"/>
              <a:t>24/09/2019</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4"/>
          <p:cNvSpPr>
            <a:spLocks noGrp="1"/>
          </p:cNvSpPr>
          <p:nvPr>
            <p:ph type="dt" sz="half" idx="10"/>
          </p:nvPr>
        </p:nvSpPr>
        <p:spPr/>
        <p:txBody>
          <a:bodyPr/>
          <a:lstStyle/>
          <a:p>
            <a:fld id="{6F0DA8BB-0D18-469F-8022-DD923457DE3A}" type="datetimeFigureOut">
              <a:rPr lang="nl-BE"/>
              <a:t>24/09/2019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p:cNvSpPr>
            <a:spLocks noGrp="1"/>
          </p:cNvSpPr>
          <p:nvPr>
            <p:ph type="dt" sz="half" idx="10"/>
          </p:nvPr>
        </p:nvSpPr>
        <p:spPr/>
        <p:txBody>
          <a:bodyPr/>
          <a:lstStyle/>
          <a:p>
            <a:fld id="{6F0DA8BB-0D18-469F-8022-DD923457DE3A}" type="datetimeFigureOut">
              <a:rPr lang="nl-BE"/>
              <a:t>24/09/2019</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BE"/>
          </a:p>
        </p:txBody>
      </p:sp>
      <p:sp>
        <p:nvSpPr>
          <p:cNvPr id="3" name="Date Placeholder 2"/>
          <p:cNvSpPr>
            <a:spLocks noGrp="1"/>
          </p:cNvSpPr>
          <p:nvPr>
            <p:ph type="dt" sz="half" idx="10"/>
          </p:nvPr>
        </p:nvSpPr>
        <p:spPr/>
        <p:txBody>
          <a:bodyPr/>
          <a:lstStyle/>
          <a:p>
            <a:fld id="{6F0DA8BB-0D18-469F-8022-DD923457DE3A}" type="datetimeFigureOut">
              <a:rPr lang="nl-BE"/>
              <a:t>24/09/2019</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DA8BB-0D18-469F-8022-DD923457DE3A}" type="datetimeFigureOut">
              <a:rPr lang="nl-BE"/>
              <a:t>24/09/2019</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a:t>24/09/2019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0DA8BB-0D18-469F-8022-DD923457DE3A}" type="datetimeFigureOut">
              <a:rPr lang="nl-BE"/>
              <a:t>24/09/2019</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5274F97-0F13-42E5-9A1D-07478243785D}" type="slidenum">
              <a:rPr lang="nl-BE"/>
              <a:t>‹Nº›</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30DBB-9FD5-43E7-88F1-55A569E9525E}" type="datetimeFigureOut">
              <a:rPr lang="nl-BE"/>
              <a:t>24/09/2019</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36665-E7E9-4861-9ADF-F11A47CBAD79}" type="slidenum">
              <a:rPr lang="nl-BE"/>
              <a:t>‹Nº›</a:t>
            </a:fld>
            <a:endParaRPr lang="nl-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png"/><Relationship Id="rId7" Type="http://schemas.openxmlformats.org/officeDocument/2006/relationships/diagramColors" Target="../diagrams/colors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png"/><Relationship Id="rId7" Type="http://schemas.openxmlformats.org/officeDocument/2006/relationships/diagramColors" Target="../diagrams/colors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4.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4.png"/><Relationship Id="rId7" Type="http://schemas.openxmlformats.org/officeDocument/2006/relationships/diagramColors" Target="../diagrams/colors6.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4.png"/><Relationship Id="rId7" Type="http://schemas.openxmlformats.org/officeDocument/2006/relationships/diagramColors" Target="../diagrams/colors7.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4.png"/><Relationship Id="rId7" Type="http://schemas.openxmlformats.org/officeDocument/2006/relationships/diagramColors" Target="../diagrams/colors8.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21.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4.png"/><Relationship Id="rId7" Type="http://schemas.openxmlformats.org/officeDocument/2006/relationships/diagramColors" Target="../diagrams/colors9.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22.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4.png"/><Relationship Id="rId7" Type="http://schemas.openxmlformats.org/officeDocument/2006/relationships/diagramColors" Target="../diagrams/colors10.xml"/><Relationship Id="rId12"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0.xml"/><Relationship Id="rId11" Type="http://schemas.openxmlformats.org/officeDocument/2006/relationships/image" Target="../media/image21.png"/><Relationship Id="rId5" Type="http://schemas.openxmlformats.org/officeDocument/2006/relationships/diagramLayout" Target="../diagrams/layout10.xml"/><Relationship Id="rId10" Type="http://schemas.openxmlformats.org/officeDocument/2006/relationships/image" Target="../media/image20.png"/><Relationship Id="rId4" Type="http://schemas.openxmlformats.org/officeDocument/2006/relationships/diagramData" Target="../diagrams/data10.xml"/><Relationship Id="rId9" Type="http://schemas.openxmlformats.org/officeDocument/2006/relationships/image" Target="../media/image19.jpeg"/></Relationships>
</file>

<file path=ppt/slides/_rels/slide23.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4.png"/><Relationship Id="rId7" Type="http://schemas.openxmlformats.org/officeDocument/2006/relationships/diagramColors" Target="../diagrams/colors1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3.jpg"/></Relationships>
</file>

<file path=ppt/slides/_rels/slide25.xml.rels><?xml version="1.0" encoding="UTF-8" standalone="yes"?>
<Relationships xmlns="http://schemas.openxmlformats.org/package/2006/relationships"><Relationship Id="rId8" Type="http://schemas.openxmlformats.org/officeDocument/2006/relationships/image" Target="../media/image28.jpeg"/><Relationship Id="rId13" Type="http://schemas.microsoft.com/office/2007/relationships/diagramDrawing" Target="../diagrams/drawing12.xml"/><Relationship Id="rId3" Type="http://schemas.openxmlformats.org/officeDocument/2006/relationships/image" Target="../media/image4.png"/><Relationship Id="rId7" Type="http://schemas.openxmlformats.org/officeDocument/2006/relationships/image" Target="../media/image27.png"/><Relationship Id="rId12" Type="http://schemas.openxmlformats.org/officeDocument/2006/relationships/diagramColors" Target="../diagrams/colors1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6.png"/><Relationship Id="rId11" Type="http://schemas.openxmlformats.org/officeDocument/2006/relationships/diagramQuickStyle" Target="../diagrams/quickStyle12.xml"/><Relationship Id="rId5" Type="http://schemas.openxmlformats.org/officeDocument/2006/relationships/image" Target="../media/image25.png"/><Relationship Id="rId10" Type="http://schemas.openxmlformats.org/officeDocument/2006/relationships/diagramLayout" Target="../diagrams/layout12.xml"/><Relationship Id="rId4" Type="http://schemas.openxmlformats.org/officeDocument/2006/relationships/image" Target="../media/image24.png"/><Relationship Id="rId9" Type="http://schemas.openxmlformats.org/officeDocument/2006/relationships/diagramData" Target="../diagrams/data12.xml"/><Relationship Id="rId14" Type="http://schemas.openxmlformats.org/officeDocument/2006/relationships/image" Target="../media/image29.jpeg"/></Relationships>
</file>

<file path=ppt/slides/_rels/slide26.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4.png"/><Relationship Id="rId7" Type="http://schemas.openxmlformats.org/officeDocument/2006/relationships/diagramColors" Target="../diagrams/colors13.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3.xml"/><Relationship Id="rId5" Type="http://schemas.openxmlformats.org/officeDocument/2006/relationships/diagramLayout" Target="../diagrams/layout13.xml"/><Relationship Id="rId10" Type="http://schemas.openxmlformats.org/officeDocument/2006/relationships/image" Target="../media/image31.png"/><Relationship Id="rId4" Type="http://schemas.openxmlformats.org/officeDocument/2006/relationships/diagramData" Target="../diagrams/data13.xml"/><Relationship Id="rId9" Type="http://schemas.openxmlformats.org/officeDocument/2006/relationships/image" Target="../media/image30.jpeg"/></Relationships>
</file>

<file path=ppt/slides/_rels/slide27.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4.png"/><Relationship Id="rId7" Type="http://schemas.openxmlformats.org/officeDocument/2006/relationships/diagramColors" Target="../diagrams/colors1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28.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4.png"/><Relationship Id="rId7" Type="http://schemas.openxmlformats.org/officeDocument/2006/relationships/diagramColors" Target="../diagrams/colors15.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4.png"/><Relationship Id="rId7" Type="http://schemas.openxmlformats.org/officeDocument/2006/relationships/diagramColors" Target="../diagrams/colors16.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31.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4.png"/><Relationship Id="rId7" Type="http://schemas.openxmlformats.org/officeDocument/2006/relationships/diagramColors" Target="../diagrams/colors17.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gif"/></Relationships>
</file>

<file path=ppt/slides/_rels/slide34.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4.png"/><Relationship Id="rId7" Type="http://schemas.openxmlformats.org/officeDocument/2006/relationships/diagramColors" Target="../diagrams/colors18.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www.uaeh.edu.mx/docencia/P_Presentaciones/zimapan/contaduria/2014-2/analisis_de_costos.pdf" TargetMode="External"/><Relationship Id="rId5" Type="http://schemas.openxmlformats.org/officeDocument/2006/relationships/hyperlink" Target="https://www.academia.edu/38305993/LIBRO_COSTOS_POR_PROCESOS.pdf" TargetMode="External"/><Relationship Id="rId4" Type="http://schemas.openxmlformats.org/officeDocument/2006/relationships/hyperlink" Target="https://docenteunivia.wordpress.com/2014/07/17/diferencia-entre-los-sistemas-de-costos-por-ordenes-y-los-sistemas-de-costos-por-proceso/"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908720"/>
          </a:xfrm>
          <a:prstGeom prst="rect">
            <a:avLst/>
          </a:prstGeom>
          <a:ln/>
        </p:spPr>
      </p:pic>
      <p:sp>
        <p:nvSpPr>
          <p:cNvPr id="6" name="2 Subtítulo"/>
          <p:cNvSpPr>
            <a:spLocks noGrp="1"/>
          </p:cNvSpPr>
          <p:nvPr>
            <p:ph type="subTitle" idx="1"/>
          </p:nvPr>
        </p:nvSpPr>
        <p:spPr>
          <a:xfrm>
            <a:off x="935596" y="734182"/>
            <a:ext cx="7596844" cy="4351001"/>
          </a:xfrm>
        </p:spPr>
        <p:txBody>
          <a:bodyPr>
            <a:noAutofit/>
          </a:bodyPr>
          <a:lstStyle/>
          <a:p>
            <a:pPr>
              <a:lnSpc>
                <a:spcPct val="200000"/>
              </a:lnSpc>
            </a:pPr>
            <a:r>
              <a:rPr lang="es-MX" sz="1800" b="1" dirty="0">
                <a:solidFill>
                  <a:srgbClr val="00B050"/>
                </a:solidFill>
                <a:latin typeface="Arial" panose="020B0604020202020204" pitchFamily="34" charset="0"/>
                <a:cs typeface="Arial" panose="020B0604020202020204" pitchFamily="34" charset="0"/>
              </a:rPr>
              <a:t>UNIVERSIDAD AUTONOMA DEL ESTADO DE MEXICO</a:t>
            </a:r>
            <a:endParaRPr lang="es-MX" sz="1800" dirty="0">
              <a:solidFill>
                <a:srgbClr val="00B050"/>
              </a:solidFill>
              <a:latin typeface="Arial" panose="020B0604020202020204" pitchFamily="34" charset="0"/>
              <a:cs typeface="Arial" panose="020B0604020202020204" pitchFamily="34" charset="0"/>
            </a:endParaRPr>
          </a:p>
          <a:p>
            <a:pPr>
              <a:lnSpc>
                <a:spcPct val="200000"/>
              </a:lnSpc>
            </a:pPr>
            <a:r>
              <a:rPr lang="es-MX" sz="1600" b="1" dirty="0">
                <a:solidFill>
                  <a:srgbClr val="00B050"/>
                </a:solidFill>
                <a:latin typeface="Arial" panose="020B0604020202020204" pitchFamily="34" charset="0"/>
                <a:cs typeface="Arial" panose="020B0604020202020204" pitchFamily="34" charset="0"/>
              </a:rPr>
              <a:t>Centro Universitario UAEM Texcoco</a:t>
            </a:r>
          </a:p>
          <a:p>
            <a:pPr>
              <a:lnSpc>
                <a:spcPct val="200000"/>
              </a:lnSpc>
            </a:pPr>
            <a:r>
              <a:rPr lang="es-MX" sz="1600" b="1" dirty="0">
                <a:solidFill>
                  <a:srgbClr val="00B0F0"/>
                </a:solidFill>
                <a:latin typeface="Arial" panose="020B0604020202020204" pitchFamily="34" charset="0"/>
                <a:cs typeface="Arial" panose="020B0604020202020204" pitchFamily="34" charset="0"/>
              </a:rPr>
              <a:t>Licenciatura en Informática Administrativa</a:t>
            </a:r>
            <a:endParaRPr lang="es-MX" sz="1600" dirty="0">
              <a:solidFill>
                <a:srgbClr val="00B0F0"/>
              </a:solidFill>
              <a:latin typeface="Arial" panose="020B0604020202020204" pitchFamily="34" charset="0"/>
              <a:cs typeface="Arial" panose="020B0604020202020204" pitchFamily="34" charset="0"/>
            </a:endParaRPr>
          </a:p>
          <a:p>
            <a:pPr>
              <a:lnSpc>
                <a:spcPct val="200000"/>
              </a:lnSpc>
            </a:pPr>
            <a:r>
              <a:rPr lang="es-MX" sz="1400" b="1" dirty="0">
                <a:solidFill>
                  <a:srgbClr val="002060"/>
                </a:solidFill>
                <a:latin typeface="Arial" panose="020B0604020202020204" pitchFamily="34" charset="0"/>
                <a:cs typeface="Arial" panose="020B0604020202020204" pitchFamily="34" charset="0"/>
              </a:rPr>
              <a:t>Unidad de Aprendizaje: Contabilidad de Costos</a:t>
            </a:r>
          </a:p>
          <a:p>
            <a:pPr>
              <a:lnSpc>
                <a:spcPct val="200000"/>
              </a:lnSpc>
            </a:pPr>
            <a:r>
              <a:rPr lang="es-MX" sz="1600" b="1" dirty="0">
                <a:solidFill>
                  <a:srgbClr val="002060"/>
                </a:solidFill>
                <a:latin typeface="Arial" panose="020B0604020202020204" pitchFamily="34" charset="0"/>
                <a:cs typeface="Arial" panose="020B0604020202020204" pitchFamily="34" charset="0"/>
              </a:rPr>
              <a:t>UNIDAD IV  </a:t>
            </a:r>
            <a:r>
              <a:rPr lang="es-MX" sz="1400" b="1" dirty="0">
                <a:solidFill>
                  <a:srgbClr val="002060"/>
                </a:solidFill>
                <a:latin typeface="Arial" panose="020B0604020202020204" pitchFamily="34" charset="0"/>
                <a:cs typeface="Arial" panose="020B0604020202020204" pitchFamily="34" charset="0"/>
              </a:rPr>
              <a:t>“Procesos Productivos y Operaciones”</a:t>
            </a:r>
          </a:p>
          <a:p>
            <a:pPr>
              <a:lnSpc>
                <a:spcPct val="200000"/>
              </a:lnSpc>
            </a:pPr>
            <a:r>
              <a:rPr lang="es-MX" sz="1600" b="1" dirty="0">
                <a:solidFill>
                  <a:srgbClr val="00B050"/>
                </a:solidFill>
                <a:latin typeface="Arial" panose="020B0604020202020204" pitchFamily="34" charset="0"/>
                <a:cs typeface="Arial" panose="020B0604020202020204" pitchFamily="34" charset="0"/>
              </a:rPr>
              <a:t>Tema 1: Características y Fundamentos Teóricos del Procedimiento de Procesos Productivos</a:t>
            </a:r>
          </a:p>
          <a:p>
            <a:pPr>
              <a:lnSpc>
                <a:spcPct val="200000"/>
              </a:lnSpc>
            </a:pPr>
            <a:r>
              <a:rPr lang="es-MX" sz="1400" b="1" dirty="0">
                <a:solidFill>
                  <a:srgbClr val="0070C0"/>
                </a:solidFill>
                <a:latin typeface="Arial" panose="020B0604020202020204" pitchFamily="34" charset="0"/>
                <a:cs typeface="Arial" panose="020B0604020202020204" pitchFamily="34" charset="0"/>
              </a:rPr>
              <a:t>Por: Dra. Rebeca Teja Gutiérrez</a:t>
            </a:r>
            <a:endParaRPr lang="es-MX" sz="1400" dirty="0">
              <a:solidFill>
                <a:srgbClr val="0070C0"/>
              </a:solidFill>
              <a:latin typeface="Arial" panose="020B0604020202020204" pitchFamily="34" charset="0"/>
              <a:cs typeface="Arial" panose="020B0604020202020204" pitchFamily="34" charset="0"/>
            </a:endParaRPr>
          </a:p>
        </p:txBody>
      </p:sp>
      <p:sp>
        <p:nvSpPr>
          <p:cNvPr id="2" name="CuadroTexto 1">
            <a:extLst>
              <a:ext uri="{FF2B5EF4-FFF2-40B4-BE49-F238E27FC236}">
                <a16:creationId xmlns:a16="http://schemas.microsoft.com/office/drawing/2014/main" id="{E359B8FD-FBBF-485E-8A23-B65BBEE5A25A}"/>
              </a:ext>
            </a:extLst>
          </p:cNvPr>
          <p:cNvSpPr txBox="1"/>
          <p:nvPr/>
        </p:nvSpPr>
        <p:spPr>
          <a:xfrm>
            <a:off x="6444208" y="5939152"/>
            <a:ext cx="2376264" cy="369332"/>
          </a:xfrm>
          <a:prstGeom prst="rect">
            <a:avLst/>
          </a:prstGeom>
          <a:noFill/>
        </p:spPr>
        <p:txBody>
          <a:bodyPr wrap="square" rtlCol="0">
            <a:spAutoFit/>
          </a:bodyPr>
          <a:lstStyle/>
          <a:p>
            <a:pPr algn="r"/>
            <a:r>
              <a:rPr lang="es-MX" b="1" dirty="0">
                <a:solidFill>
                  <a:srgbClr val="00B050"/>
                </a:solidFill>
              </a:rPr>
              <a:t>Junio, 2019</a:t>
            </a:r>
          </a:p>
        </p:txBody>
      </p:sp>
      <p:pic>
        <p:nvPicPr>
          <p:cNvPr id="3" name="Imagen 2">
            <a:extLst>
              <a:ext uri="{FF2B5EF4-FFF2-40B4-BE49-F238E27FC236}">
                <a16:creationId xmlns:a16="http://schemas.microsoft.com/office/drawing/2014/main" id="{BA1F914E-8D7E-4A15-BF80-FCA80EB915D3}"/>
              </a:ext>
            </a:extLst>
          </p:cNvPr>
          <p:cNvPicPr>
            <a:picLocks noChangeAspect="1"/>
          </p:cNvPicPr>
          <p:nvPr/>
        </p:nvPicPr>
        <p:blipFill>
          <a:blip r:embed="rId3"/>
          <a:stretch>
            <a:fillRect/>
          </a:stretch>
        </p:blipFill>
        <p:spPr>
          <a:xfrm>
            <a:off x="-60145" y="6491753"/>
            <a:ext cx="9204145" cy="485389"/>
          </a:xfrm>
          <a:prstGeom prst="rect">
            <a:avLst/>
          </a:prstGeom>
        </p:spPr>
      </p:pic>
      <p:pic>
        <p:nvPicPr>
          <p:cNvPr id="5" name="Imagen 4">
            <a:extLst>
              <a:ext uri="{FF2B5EF4-FFF2-40B4-BE49-F238E27FC236}">
                <a16:creationId xmlns:a16="http://schemas.microsoft.com/office/drawing/2014/main" id="{61FB08E6-4231-4F3C-A53F-4EA25A74BF9C}"/>
              </a:ext>
            </a:extLst>
          </p:cNvPr>
          <p:cNvPicPr>
            <a:picLocks noChangeAspect="1"/>
          </p:cNvPicPr>
          <p:nvPr/>
        </p:nvPicPr>
        <p:blipFill>
          <a:blip r:embed="rId4"/>
          <a:stretch>
            <a:fillRect/>
          </a:stretch>
        </p:blipFill>
        <p:spPr>
          <a:xfrm>
            <a:off x="3456384" y="5006588"/>
            <a:ext cx="2376264" cy="1485165"/>
          </a:xfrm>
          <a:prstGeom prst="rect">
            <a:avLst/>
          </a:prstGeom>
        </p:spPr>
      </p:pic>
    </p:spTree>
    <p:extLst>
      <p:ext uri="{BB962C8B-B14F-4D97-AF65-F5344CB8AC3E}">
        <p14:creationId xmlns:p14="http://schemas.microsoft.com/office/powerpoint/2010/main" val="1669567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5922" y="17477"/>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37189"/>
            <a:ext cx="9180512" cy="495748"/>
          </a:xfrm>
          <a:prstGeom prst="rect">
            <a:avLst/>
          </a:prstGeom>
        </p:spPr>
      </p:pic>
      <p:pic>
        <p:nvPicPr>
          <p:cNvPr id="1026" name="Picture 2" descr="Resultado de imagen para concepto de contabilidad de costos por producciÃ³n en proceso">
            <a:extLst>
              <a:ext uri="{FF2B5EF4-FFF2-40B4-BE49-F238E27FC236}">
                <a16:creationId xmlns:a16="http://schemas.microsoft.com/office/drawing/2014/main" id="{CBF486C4-3C0C-438A-890B-E9AA952CD8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2276872"/>
            <a:ext cx="4928454" cy="3238190"/>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a:extLst>
              <a:ext uri="{FF2B5EF4-FFF2-40B4-BE49-F238E27FC236}">
                <a16:creationId xmlns:a16="http://schemas.microsoft.com/office/drawing/2014/main" id="{6BAED471-B642-47A3-9C07-778A250EC489}"/>
              </a:ext>
            </a:extLst>
          </p:cNvPr>
          <p:cNvSpPr txBox="1">
            <a:spLocks/>
          </p:cNvSpPr>
          <p:nvPr/>
        </p:nvSpPr>
        <p:spPr>
          <a:xfrm>
            <a:off x="255410" y="649936"/>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Producción en Procesos</a:t>
            </a:r>
          </a:p>
        </p:txBody>
      </p:sp>
      <p:sp>
        <p:nvSpPr>
          <p:cNvPr id="2" name="Cerrar llave 1">
            <a:extLst>
              <a:ext uri="{FF2B5EF4-FFF2-40B4-BE49-F238E27FC236}">
                <a16:creationId xmlns:a16="http://schemas.microsoft.com/office/drawing/2014/main" id="{384812AF-4D3D-472B-B8D9-97188A47AB84}"/>
              </a:ext>
            </a:extLst>
          </p:cNvPr>
          <p:cNvSpPr/>
          <p:nvPr/>
        </p:nvSpPr>
        <p:spPr>
          <a:xfrm>
            <a:off x="6764150" y="2165377"/>
            <a:ext cx="616162" cy="4032250"/>
          </a:xfrm>
          <a:prstGeom prst="rightBrace">
            <a:avLst/>
          </a:prstGeom>
          <a:ln w="38100"/>
        </p:spPr>
        <p:style>
          <a:lnRef idx="1">
            <a:schemeClr val="accent6"/>
          </a:lnRef>
          <a:fillRef idx="0">
            <a:schemeClr val="accent6"/>
          </a:fillRef>
          <a:effectRef idx="0">
            <a:schemeClr val="accent6"/>
          </a:effectRef>
          <a:fontRef idx="minor">
            <a:schemeClr val="tx1"/>
          </a:fontRef>
        </p:style>
        <p:txBody>
          <a:bodyPr rtlCol="0" anchor="ctr"/>
          <a:lstStyle/>
          <a:p>
            <a:pPr algn="ctr"/>
            <a:endParaRPr lang="es-MX"/>
          </a:p>
        </p:txBody>
      </p:sp>
      <p:sp>
        <p:nvSpPr>
          <p:cNvPr id="3" name="CuadroTexto 2">
            <a:extLst>
              <a:ext uri="{FF2B5EF4-FFF2-40B4-BE49-F238E27FC236}">
                <a16:creationId xmlns:a16="http://schemas.microsoft.com/office/drawing/2014/main" id="{8999DAA5-11C0-4420-AFCD-EB7B4F336809}"/>
              </a:ext>
            </a:extLst>
          </p:cNvPr>
          <p:cNvSpPr txBox="1"/>
          <p:nvPr/>
        </p:nvSpPr>
        <p:spPr>
          <a:xfrm>
            <a:off x="7480036" y="3579403"/>
            <a:ext cx="1512168" cy="92333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s-MX" dirty="0"/>
              <a:t>Conjunto de procesos de fabricación </a:t>
            </a:r>
          </a:p>
        </p:txBody>
      </p:sp>
      <p:cxnSp>
        <p:nvCxnSpPr>
          <p:cNvPr id="12" name="Conector recto de flecha 11">
            <a:extLst>
              <a:ext uri="{FF2B5EF4-FFF2-40B4-BE49-F238E27FC236}">
                <a16:creationId xmlns:a16="http://schemas.microsoft.com/office/drawing/2014/main" id="{50387401-A73C-40D7-AD85-20CFE51AB1FC}"/>
              </a:ext>
            </a:extLst>
          </p:cNvPr>
          <p:cNvCxnSpPr>
            <a:cxnSpLocks/>
          </p:cNvCxnSpPr>
          <p:nvPr/>
        </p:nvCxnSpPr>
        <p:spPr>
          <a:xfrm flipH="1">
            <a:off x="5179974" y="2066435"/>
            <a:ext cx="1274107" cy="1974633"/>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B7F1813B-972C-4A53-B2DC-B0ABB2F5AF02}"/>
              </a:ext>
            </a:extLst>
          </p:cNvPr>
          <p:cNvSpPr txBox="1"/>
          <p:nvPr/>
        </p:nvSpPr>
        <p:spPr>
          <a:xfrm>
            <a:off x="6454081" y="1420104"/>
            <a:ext cx="2376264"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dirty="0"/>
              <a:t>El material se somete a un producto terminado</a:t>
            </a:r>
          </a:p>
        </p:txBody>
      </p:sp>
      <p:cxnSp>
        <p:nvCxnSpPr>
          <p:cNvPr id="17" name="Conector recto de flecha 16">
            <a:extLst>
              <a:ext uri="{FF2B5EF4-FFF2-40B4-BE49-F238E27FC236}">
                <a16:creationId xmlns:a16="http://schemas.microsoft.com/office/drawing/2014/main" id="{02E7C91E-D734-419D-BB20-A48A97508E22}"/>
              </a:ext>
            </a:extLst>
          </p:cNvPr>
          <p:cNvCxnSpPr>
            <a:cxnSpLocks/>
          </p:cNvCxnSpPr>
          <p:nvPr/>
        </p:nvCxnSpPr>
        <p:spPr>
          <a:xfrm>
            <a:off x="2093796" y="1743269"/>
            <a:ext cx="1475028" cy="749627"/>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DAA27B95-F601-4D47-8F8B-B25121DA236B}"/>
              </a:ext>
            </a:extLst>
          </p:cNvPr>
          <p:cNvSpPr txBox="1"/>
          <p:nvPr/>
        </p:nvSpPr>
        <p:spPr>
          <a:xfrm>
            <a:off x="255410" y="1420104"/>
            <a:ext cx="179631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s-MX" dirty="0"/>
              <a:t>Procesos largos</a:t>
            </a:r>
          </a:p>
        </p:txBody>
      </p:sp>
      <p:cxnSp>
        <p:nvCxnSpPr>
          <p:cNvPr id="21" name="Conector recto de flecha 20">
            <a:extLst>
              <a:ext uri="{FF2B5EF4-FFF2-40B4-BE49-F238E27FC236}">
                <a16:creationId xmlns:a16="http://schemas.microsoft.com/office/drawing/2014/main" id="{C79E9B3E-4324-4F1A-A3F5-B07963D333A0}"/>
              </a:ext>
            </a:extLst>
          </p:cNvPr>
          <p:cNvCxnSpPr/>
          <p:nvPr/>
        </p:nvCxnSpPr>
        <p:spPr>
          <a:xfrm>
            <a:off x="1979712" y="2492896"/>
            <a:ext cx="2160240" cy="50405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5238C201-85E3-4FB3-95DA-75B898720414}"/>
              </a:ext>
            </a:extLst>
          </p:cNvPr>
          <p:cNvCxnSpPr/>
          <p:nvPr/>
        </p:nvCxnSpPr>
        <p:spPr>
          <a:xfrm>
            <a:off x="1979712" y="2492896"/>
            <a:ext cx="1224136" cy="57606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a:extLst>
              <a:ext uri="{FF2B5EF4-FFF2-40B4-BE49-F238E27FC236}">
                <a16:creationId xmlns:a16="http://schemas.microsoft.com/office/drawing/2014/main" id="{BB71A884-AF0A-4947-8999-9FA1CBCFA0B4}"/>
              </a:ext>
            </a:extLst>
          </p:cNvPr>
          <p:cNvCxnSpPr>
            <a:cxnSpLocks/>
          </p:cNvCxnSpPr>
          <p:nvPr/>
        </p:nvCxnSpPr>
        <p:spPr>
          <a:xfrm>
            <a:off x="1979712" y="2492896"/>
            <a:ext cx="171732" cy="70730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24774929-8AB3-4C6C-A91C-DADA77C3051D}"/>
              </a:ext>
            </a:extLst>
          </p:cNvPr>
          <p:cNvSpPr txBox="1"/>
          <p:nvPr/>
        </p:nvSpPr>
        <p:spPr>
          <a:xfrm>
            <a:off x="220012" y="2165377"/>
            <a:ext cx="1738662"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a:t>Departamentos o Centros de Costos</a:t>
            </a:r>
          </a:p>
        </p:txBody>
      </p:sp>
      <p:cxnSp>
        <p:nvCxnSpPr>
          <p:cNvPr id="29" name="Conector recto de flecha 28">
            <a:extLst>
              <a:ext uri="{FF2B5EF4-FFF2-40B4-BE49-F238E27FC236}">
                <a16:creationId xmlns:a16="http://schemas.microsoft.com/office/drawing/2014/main" id="{3DAF9537-DB55-456A-9E52-0786632A3F5A}"/>
              </a:ext>
            </a:extLst>
          </p:cNvPr>
          <p:cNvCxnSpPr/>
          <p:nvPr/>
        </p:nvCxnSpPr>
        <p:spPr>
          <a:xfrm flipV="1">
            <a:off x="1691680" y="3645024"/>
            <a:ext cx="1008112" cy="144016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A1349BF2-5E90-4FC5-B5A0-17E72BC873D5}"/>
              </a:ext>
            </a:extLst>
          </p:cNvPr>
          <p:cNvSpPr txBox="1"/>
          <p:nvPr/>
        </p:nvSpPr>
        <p:spPr>
          <a:xfrm>
            <a:off x="539552" y="5121141"/>
            <a:ext cx="2160240"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a:t>Productos uniformes o similares</a:t>
            </a:r>
          </a:p>
        </p:txBody>
      </p:sp>
    </p:spTree>
    <p:extLst>
      <p:ext uri="{BB962C8B-B14F-4D97-AF65-F5344CB8AC3E}">
        <p14:creationId xmlns:p14="http://schemas.microsoft.com/office/powerpoint/2010/main" val="263539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2" name="Imagen 1">
            <a:extLst>
              <a:ext uri="{FF2B5EF4-FFF2-40B4-BE49-F238E27FC236}">
                <a16:creationId xmlns:a16="http://schemas.microsoft.com/office/drawing/2014/main" id="{2E9C099C-7BB9-4DA6-A869-9EA8631398F3}"/>
              </a:ext>
            </a:extLst>
          </p:cNvPr>
          <p:cNvPicPr>
            <a:picLocks noChangeAspect="1"/>
          </p:cNvPicPr>
          <p:nvPr/>
        </p:nvPicPr>
        <p:blipFill>
          <a:blip r:embed="rId4"/>
          <a:stretch>
            <a:fillRect/>
          </a:stretch>
        </p:blipFill>
        <p:spPr>
          <a:xfrm>
            <a:off x="1889448" y="1268760"/>
            <a:ext cx="5328592" cy="3394370"/>
          </a:xfrm>
          <a:prstGeom prst="rect">
            <a:avLst/>
          </a:prstGeom>
        </p:spPr>
      </p:pic>
      <p:sp>
        <p:nvSpPr>
          <p:cNvPr id="3" name="CuadroTexto 2">
            <a:extLst>
              <a:ext uri="{FF2B5EF4-FFF2-40B4-BE49-F238E27FC236}">
                <a16:creationId xmlns:a16="http://schemas.microsoft.com/office/drawing/2014/main" id="{E4B001E2-7979-426C-BF67-1F82F1B11E47}"/>
              </a:ext>
            </a:extLst>
          </p:cNvPr>
          <p:cNvSpPr txBox="1"/>
          <p:nvPr/>
        </p:nvSpPr>
        <p:spPr>
          <a:xfrm>
            <a:off x="1043608" y="4879154"/>
            <a:ext cx="7344816"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es-MX" dirty="0"/>
              <a:t>Un sistema de costos por producción acumula los costos cuando se produce una gran cantidad de unidades idénticas. En esta situación, es más eficiente acumular los costos a nivel agregado para un gran lote de productos y luego asignarlos a las unidades individuales producidas.</a:t>
            </a:r>
          </a:p>
        </p:txBody>
      </p:sp>
    </p:spTree>
    <p:extLst>
      <p:ext uri="{BB962C8B-B14F-4D97-AF65-F5344CB8AC3E}">
        <p14:creationId xmlns:p14="http://schemas.microsoft.com/office/powerpoint/2010/main" val="987188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CuadroTexto 4">
            <a:extLst>
              <a:ext uri="{FF2B5EF4-FFF2-40B4-BE49-F238E27FC236}">
                <a16:creationId xmlns:a16="http://schemas.microsoft.com/office/drawing/2014/main" id="{905DA2CC-56C1-4125-A509-9F74FEF61DF5}"/>
              </a:ext>
            </a:extLst>
          </p:cNvPr>
          <p:cNvSpPr txBox="1"/>
          <p:nvPr/>
        </p:nvSpPr>
        <p:spPr>
          <a:xfrm>
            <a:off x="467544" y="1340768"/>
            <a:ext cx="4536504" cy="120032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MX" dirty="0"/>
              <a:t>Como se puede observar en la definición de costos por procesos se marcar o desglosa dos grandes generalidades de este procedimiento, las cuales son: </a:t>
            </a:r>
          </a:p>
        </p:txBody>
      </p:sp>
      <p:graphicFrame>
        <p:nvGraphicFramePr>
          <p:cNvPr id="11" name="Diagrama 10">
            <a:extLst>
              <a:ext uri="{FF2B5EF4-FFF2-40B4-BE49-F238E27FC236}">
                <a16:creationId xmlns:a16="http://schemas.microsoft.com/office/drawing/2014/main" id="{E4E54FD4-931D-4A05-8EAB-F3C5AEA84DA6}"/>
              </a:ext>
            </a:extLst>
          </p:cNvPr>
          <p:cNvGraphicFramePr/>
          <p:nvPr>
            <p:extLst>
              <p:ext uri="{D42A27DB-BD31-4B8C-83A1-F6EECF244321}">
                <p14:modId xmlns:p14="http://schemas.microsoft.com/office/powerpoint/2010/main" val="1007091195"/>
              </p:ext>
            </p:extLst>
          </p:nvPr>
        </p:nvGraphicFramePr>
        <p:xfrm>
          <a:off x="1547664" y="2744150"/>
          <a:ext cx="4824327" cy="16703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CuadroTexto 11">
            <a:extLst>
              <a:ext uri="{FF2B5EF4-FFF2-40B4-BE49-F238E27FC236}">
                <a16:creationId xmlns:a16="http://schemas.microsoft.com/office/drawing/2014/main" id="{077BF0AC-FD1B-4C8D-A870-6ADE08BA74FD}"/>
              </a:ext>
            </a:extLst>
          </p:cNvPr>
          <p:cNvSpPr txBox="1"/>
          <p:nvPr/>
        </p:nvSpPr>
        <p:spPr>
          <a:xfrm>
            <a:off x="4283968" y="4609291"/>
            <a:ext cx="4716629" cy="181588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MX" sz="1600" dirty="0"/>
              <a:t>Cabe señalar en este sistema de costos no se puede interrumpir la producción debido a que es a grandes escalas, no se puede conocer el costo unitario hasta el final de cada proceso y este se tomará como inicio para el siguiente proceso, así mismo es importante controlar la producción en proceso al final del periodo y solo es aplicable a ciertas empresas.</a:t>
            </a:r>
          </a:p>
        </p:txBody>
      </p:sp>
      <p:sp>
        <p:nvSpPr>
          <p:cNvPr id="6" name="Flecha: curvada hacia la izquierda 5">
            <a:extLst>
              <a:ext uri="{FF2B5EF4-FFF2-40B4-BE49-F238E27FC236}">
                <a16:creationId xmlns:a16="http://schemas.microsoft.com/office/drawing/2014/main" id="{7E5C2166-3740-4C8E-98E5-B3108C292E46}"/>
              </a:ext>
            </a:extLst>
          </p:cNvPr>
          <p:cNvSpPr/>
          <p:nvPr/>
        </p:nvSpPr>
        <p:spPr>
          <a:xfrm rot="19440531">
            <a:off x="5659674" y="1437352"/>
            <a:ext cx="602707" cy="1248908"/>
          </a:xfrm>
          <a:prstGeom prst="curvedLeftArrow">
            <a:avLst/>
          </a:prstGeom>
          <a:ln>
            <a:solidFill>
              <a:srgbClr val="00B0F0"/>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solidFill>
                <a:schemeClr val="tx1"/>
              </a:solidFill>
            </a:endParaRPr>
          </a:p>
        </p:txBody>
      </p:sp>
      <p:sp>
        <p:nvSpPr>
          <p:cNvPr id="13" name="Flecha: curvada hacia la izquierda 12">
            <a:extLst>
              <a:ext uri="{FF2B5EF4-FFF2-40B4-BE49-F238E27FC236}">
                <a16:creationId xmlns:a16="http://schemas.microsoft.com/office/drawing/2014/main" id="{93657F1B-BB6B-480E-A075-003B9C502316}"/>
              </a:ext>
            </a:extLst>
          </p:cNvPr>
          <p:cNvSpPr/>
          <p:nvPr/>
        </p:nvSpPr>
        <p:spPr>
          <a:xfrm rot="20238688">
            <a:off x="6717843" y="3410923"/>
            <a:ext cx="620814" cy="1170005"/>
          </a:xfrm>
          <a:prstGeom prst="curvedLeftArrow">
            <a:avLst/>
          </a:prstGeom>
          <a:ln>
            <a:solidFill>
              <a:srgbClr val="00B0F0"/>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706004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9" name="Título 1">
            <a:extLst>
              <a:ext uri="{FF2B5EF4-FFF2-40B4-BE49-F238E27FC236}">
                <a16:creationId xmlns:a16="http://schemas.microsoft.com/office/drawing/2014/main" id="{A6B9703E-CAB5-4340-B899-FED9CB98EF42}"/>
              </a:ext>
            </a:extLst>
          </p:cNvPr>
          <p:cNvSpPr txBox="1">
            <a:spLocks/>
          </p:cNvSpPr>
          <p:nvPr/>
        </p:nvSpPr>
        <p:spPr>
          <a:xfrm>
            <a:off x="255410" y="908720"/>
            <a:ext cx="8596668" cy="1052735"/>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Objetivo del Sistema de Producción en Proceso</a:t>
            </a:r>
          </a:p>
        </p:txBody>
      </p:sp>
      <p:graphicFrame>
        <p:nvGraphicFramePr>
          <p:cNvPr id="10" name="Diagrama 9">
            <a:extLst>
              <a:ext uri="{FF2B5EF4-FFF2-40B4-BE49-F238E27FC236}">
                <a16:creationId xmlns:a16="http://schemas.microsoft.com/office/drawing/2014/main" id="{CBBF70D3-82DC-4C8C-9A75-39E654EF8E67}"/>
              </a:ext>
            </a:extLst>
          </p:cNvPr>
          <p:cNvGraphicFramePr/>
          <p:nvPr>
            <p:extLst>
              <p:ext uri="{D42A27DB-BD31-4B8C-83A1-F6EECF244321}">
                <p14:modId xmlns:p14="http://schemas.microsoft.com/office/powerpoint/2010/main" val="1496323115"/>
              </p:ext>
            </p:extLst>
          </p:nvPr>
        </p:nvGraphicFramePr>
        <p:xfrm>
          <a:off x="1403648" y="1844824"/>
          <a:ext cx="6693471" cy="42254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37150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graphicFrame>
        <p:nvGraphicFramePr>
          <p:cNvPr id="5" name="Diagrama 4">
            <a:extLst>
              <a:ext uri="{FF2B5EF4-FFF2-40B4-BE49-F238E27FC236}">
                <a16:creationId xmlns:a16="http://schemas.microsoft.com/office/drawing/2014/main" id="{D9E7CD7F-C6ED-45DB-A7BE-F5541381CECB}"/>
              </a:ext>
            </a:extLst>
          </p:cNvPr>
          <p:cNvGraphicFramePr/>
          <p:nvPr>
            <p:extLst>
              <p:ext uri="{D42A27DB-BD31-4B8C-83A1-F6EECF244321}">
                <p14:modId xmlns:p14="http://schemas.microsoft.com/office/powerpoint/2010/main" val="49108637"/>
              </p:ext>
            </p:extLst>
          </p:nvPr>
        </p:nvGraphicFramePr>
        <p:xfrm>
          <a:off x="82176" y="752429"/>
          <a:ext cx="9061824" cy="594310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518917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graphicFrame>
        <p:nvGraphicFramePr>
          <p:cNvPr id="5" name="Diagrama 4">
            <a:extLst>
              <a:ext uri="{FF2B5EF4-FFF2-40B4-BE49-F238E27FC236}">
                <a16:creationId xmlns:a16="http://schemas.microsoft.com/office/drawing/2014/main" id="{9C62F288-7ED9-4C72-928F-AE6A7B0AA416}"/>
              </a:ext>
            </a:extLst>
          </p:cNvPr>
          <p:cNvGraphicFramePr/>
          <p:nvPr>
            <p:extLst>
              <p:ext uri="{D42A27DB-BD31-4B8C-83A1-F6EECF244321}">
                <p14:modId xmlns:p14="http://schemas.microsoft.com/office/powerpoint/2010/main" val="2899859951"/>
              </p:ext>
            </p:extLst>
          </p:nvPr>
        </p:nvGraphicFramePr>
        <p:xfrm>
          <a:off x="489744" y="1032697"/>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95130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F2AB2086-76A4-4C95-984C-803A166C6FBD}"/>
              </a:ext>
            </a:extLst>
          </p:cNvPr>
          <p:cNvSpPr txBox="1">
            <a:spLocks/>
          </p:cNvSpPr>
          <p:nvPr/>
        </p:nvSpPr>
        <p:spPr>
          <a:xfrm>
            <a:off x="255410" y="836712"/>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Empresas donde se utiliza el Sistema de Producción en Proceso</a:t>
            </a:r>
          </a:p>
        </p:txBody>
      </p:sp>
      <p:sp>
        <p:nvSpPr>
          <p:cNvPr id="2" name="CuadroTexto 1">
            <a:extLst>
              <a:ext uri="{FF2B5EF4-FFF2-40B4-BE49-F238E27FC236}">
                <a16:creationId xmlns:a16="http://schemas.microsoft.com/office/drawing/2014/main" id="{E1CC4F2F-21E5-4116-9617-AC5B98572D1C}"/>
              </a:ext>
            </a:extLst>
          </p:cNvPr>
          <p:cNvSpPr txBox="1"/>
          <p:nvPr/>
        </p:nvSpPr>
        <p:spPr>
          <a:xfrm>
            <a:off x="611560" y="2132856"/>
            <a:ext cx="4320480" cy="3970318"/>
          </a:xfrm>
          <a:prstGeom prst="rect">
            <a:avLst/>
          </a:prstGeom>
          <a:noFill/>
        </p:spPr>
        <p:txBody>
          <a:bodyPr wrap="square" rtlCol="0">
            <a:spAutoFit/>
          </a:bodyPr>
          <a:lstStyle/>
          <a:p>
            <a:pPr marL="285750" indent="-285750">
              <a:buFont typeface="Arial" panose="020B0604020202020204" pitchFamily="34" charset="0"/>
              <a:buChar char="•"/>
            </a:pPr>
            <a:r>
              <a:rPr lang="es-MX" dirty="0"/>
              <a:t>Planta embotelladora de Coca-Cola</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Empresa que produce ladrillos</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Fabricante de cereales para el desayuno</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Empresa que fabrica chips de computadora.</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Empresa productora de madera</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Empresas de Alimentos</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Industria Petroquímica y Farmacéutica</a:t>
            </a:r>
          </a:p>
        </p:txBody>
      </p:sp>
      <p:pic>
        <p:nvPicPr>
          <p:cNvPr id="3" name="Imagen 2">
            <a:extLst>
              <a:ext uri="{FF2B5EF4-FFF2-40B4-BE49-F238E27FC236}">
                <a16:creationId xmlns:a16="http://schemas.microsoft.com/office/drawing/2014/main" id="{42CB8035-2DD2-4E5A-8FF9-5095A747911F}"/>
              </a:ext>
            </a:extLst>
          </p:cNvPr>
          <p:cNvPicPr>
            <a:picLocks noChangeAspect="1"/>
          </p:cNvPicPr>
          <p:nvPr/>
        </p:nvPicPr>
        <p:blipFill>
          <a:blip r:embed="rId4"/>
          <a:stretch>
            <a:fillRect/>
          </a:stretch>
        </p:blipFill>
        <p:spPr>
          <a:xfrm>
            <a:off x="4788024" y="1791817"/>
            <a:ext cx="2448272" cy="1417918"/>
          </a:xfrm>
          <a:prstGeom prst="rect">
            <a:avLst/>
          </a:prstGeom>
        </p:spPr>
      </p:pic>
      <p:pic>
        <p:nvPicPr>
          <p:cNvPr id="6" name="Imagen 5">
            <a:extLst>
              <a:ext uri="{FF2B5EF4-FFF2-40B4-BE49-F238E27FC236}">
                <a16:creationId xmlns:a16="http://schemas.microsoft.com/office/drawing/2014/main" id="{338B8995-63B3-4A27-BBA3-7EFA6E19C22B}"/>
              </a:ext>
            </a:extLst>
          </p:cNvPr>
          <p:cNvPicPr>
            <a:picLocks noChangeAspect="1"/>
          </p:cNvPicPr>
          <p:nvPr/>
        </p:nvPicPr>
        <p:blipFill>
          <a:blip r:embed="rId5"/>
          <a:stretch>
            <a:fillRect/>
          </a:stretch>
        </p:blipFill>
        <p:spPr>
          <a:xfrm>
            <a:off x="5508104" y="3381236"/>
            <a:ext cx="2448272" cy="1580809"/>
          </a:xfrm>
          <a:prstGeom prst="rect">
            <a:avLst/>
          </a:prstGeom>
        </p:spPr>
      </p:pic>
      <p:pic>
        <p:nvPicPr>
          <p:cNvPr id="7" name="Imagen 6">
            <a:extLst>
              <a:ext uri="{FF2B5EF4-FFF2-40B4-BE49-F238E27FC236}">
                <a16:creationId xmlns:a16="http://schemas.microsoft.com/office/drawing/2014/main" id="{C72A5695-DD80-4A12-858B-519301C0A943}"/>
              </a:ext>
            </a:extLst>
          </p:cNvPr>
          <p:cNvPicPr>
            <a:picLocks noChangeAspect="1"/>
          </p:cNvPicPr>
          <p:nvPr/>
        </p:nvPicPr>
        <p:blipFill>
          <a:blip r:embed="rId6"/>
          <a:stretch>
            <a:fillRect/>
          </a:stretch>
        </p:blipFill>
        <p:spPr>
          <a:xfrm>
            <a:off x="4663549" y="5035011"/>
            <a:ext cx="2803762" cy="1388986"/>
          </a:xfrm>
          <a:prstGeom prst="rect">
            <a:avLst/>
          </a:prstGeom>
        </p:spPr>
      </p:pic>
    </p:spTree>
    <p:extLst>
      <p:ext uri="{BB962C8B-B14F-4D97-AF65-F5344CB8AC3E}">
        <p14:creationId xmlns:p14="http://schemas.microsoft.com/office/powerpoint/2010/main" val="2687692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3818385D-5DCA-4E87-96E7-904F913FA632}"/>
              </a:ext>
            </a:extLst>
          </p:cNvPr>
          <p:cNvSpPr txBox="1">
            <a:spLocks/>
          </p:cNvSpPr>
          <p:nvPr/>
        </p:nvSpPr>
        <p:spPr>
          <a:xfrm>
            <a:off x="255410" y="836712"/>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Empresas donde se utiliza el Sistema de Producción en Proceso</a:t>
            </a:r>
          </a:p>
        </p:txBody>
      </p:sp>
      <p:pic>
        <p:nvPicPr>
          <p:cNvPr id="6" name="Picture 2" descr="Resultado de imagen para Industria de cerveza">
            <a:extLst>
              <a:ext uri="{FF2B5EF4-FFF2-40B4-BE49-F238E27FC236}">
                <a16:creationId xmlns:a16="http://schemas.microsoft.com/office/drawing/2014/main" id="{5ABB1889-C409-4884-82E0-030955E121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060848"/>
            <a:ext cx="3389005"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Industria de vidrio">
            <a:extLst>
              <a:ext uri="{FF2B5EF4-FFF2-40B4-BE49-F238E27FC236}">
                <a16:creationId xmlns:a16="http://schemas.microsoft.com/office/drawing/2014/main" id="{7D894BE4-89F0-4314-9584-7B7DABA574C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9592" y="4494718"/>
            <a:ext cx="3096344" cy="16513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Resultado de imagen para Industria de cemento">
            <a:extLst>
              <a:ext uri="{FF2B5EF4-FFF2-40B4-BE49-F238E27FC236}">
                <a16:creationId xmlns:a16="http://schemas.microsoft.com/office/drawing/2014/main" id="{7D96724B-D86C-44A3-B9FD-E6EA38CC17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8064" y="2060848"/>
            <a:ext cx="2880320" cy="19202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Resultado de imagen para industria de fundiciÃ³n de acero">
            <a:extLst>
              <a:ext uri="{FF2B5EF4-FFF2-40B4-BE49-F238E27FC236}">
                <a16:creationId xmlns:a16="http://schemas.microsoft.com/office/drawing/2014/main" id="{9D776CB3-C15D-4045-ACC7-4C6B437BA81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36096" y="4649034"/>
            <a:ext cx="2376264" cy="1624770"/>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A6A7EAB5-9628-4B3B-BAAD-F2BB1BBA6F1F}"/>
              </a:ext>
            </a:extLst>
          </p:cNvPr>
          <p:cNvSpPr txBox="1"/>
          <p:nvPr/>
        </p:nvSpPr>
        <p:spPr>
          <a:xfrm>
            <a:off x="467544" y="1700808"/>
            <a:ext cx="2016224" cy="369332"/>
          </a:xfrm>
          <a:prstGeom prst="rect">
            <a:avLst/>
          </a:prstGeom>
          <a:noFill/>
        </p:spPr>
        <p:txBody>
          <a:bodyPr wrap="square" rtlCol="0">
            <a:spAutoFit/>
          </a:bodyPr>
          <a:lstStyle/>
          <a:p>
            <a:r>
              <a:rPr lang="es-MX" dirty="0"/>
              <a:t>Industria Cervecera</a:t>
            </a:r>
          </a:p>
        </p:txBody>
      </p:sp>
      <p:sp>
        <p:nvSpPr>
          <p:cNvPr id="3" name="CuadroTexto 2">
            <a:extLst>
              <a:ext uri="{FF2B5EF4-FFF2-40B4-BE49-F238E27FC236}">
                <a16:creationId xmlns:a16="http://schemas.microsoft.com/office/drawing/2014/main" id="{18913C60-4208-48B4-9F82-3AEBEAADF038}"/>
              </a:ext>
            </a:extLst>
          </p:cNvPr>
          <p:cNvSpPr txBox="1"/>
          <p:nvPr/>
        </p:nvSpPr>
        <p:spPr>
          <a:xfrm>
            <a:off x="899592" y="4125386"/>
            <a:ext cx="3028965" cy="369332"/>
          </a:xfrm>
          <a:prstGeom prst="rect">
            <a:avLst/>
          </a:prstGeom>
          <a:noFill/>
        </p:spPr>
        <p:txBody>
          <a:bodyPr wrap="square" rtlCol="0">
            <a:spAutoFit/>
          </a:bodyPr>
          <a:lstStyle/>
          <a:p>
            <a:r>
              <a:rPr lang="es-MX" dirty="0"/>
              <a:t>Industria de vidrio</a:t>
            </a:r>
          </a:p>
        </p:txBody>
      </p:sp>
      <p:sp>
        <p:nvSpPr>
          <p:cNvPr id="11" name="CuadroTexto 10">
            <a:extLst>
              <a:ext uri="{FF2B5EF4-FFF2-40B4-BE49-F238E27FC236}">
                <a16:creationId xmlns:a16="http://schemas.microsoft.com/office/drawing/2014/main" id="{20C47F95-B5EF-42E3-B607-3C41DDDC33C5}"/>
              </a:ext>
            </a:extLst>
          </p:cNvPr>
          <p:cNvSpPr txBox="1"/>
          <p:nvPr/>
        </p:nvSpPr>
        <p:spPr>
          <a:xfrm>
            <a:off x="5544110" y="1720708"/>
            <a:ext cx="2232248" cy="378785"/>
          </a:xfrm>
          <a:prstGeom prst="rect">
            <a:avLst/>
          </a:prstGeom>
          <a:noFill/>
        </p:spPr>
        <p:txBody>
          <a:bodyPr wrap="square" rtlCol="0">
            <a:spAutoFit/>
          </a:bodyPr>
          <a:lstStyle/>
          <a:p>
            <a:r>
              <a:rPr lang="es-MX" dirty="0"/>
              <a:t>Industria de cemento</a:t>
            </a:r>
          </a:p>
        </p:txBody>
      </p:sp>
      <p:sp>
        <p:nvSpPr>
          <p:cNvPr id="12" name="CuadroTexto 11">
            <a:extLst>
              <a:ext uri="{FF2B5EF4-FFF2-40B4-BE49-F238E27FC236}">
                <a16:creationId xmlns:a16="http://schemas.microsoft.com/office/drawing/2014/main" id="{29E1266B-DA99-49F5-8A09-0CFEBEF5C4DE}"/>
              </a:ext>
            </a:extLst>
          </p:cNvPr>
          <p:cNvSpPr txBox="1"/>
          <p:nvPr/>
        </p:nvSpPr>
        <p:spPr>
          <a:xfrm>
            <a:off x="5040052" y="4290010"/>
            <a:ext cx="3096344" cy="369332"/>
          </a:xfrm>
          <a:prstGeom prst="rect">
            <a:avLst/>
          </a:prstGeom>
          <a:noFill/>
        </p:spPr>
        <p:txBody>
          <a:bodyPr wrap="square" rtlCol="0">
            <a:spAutoFit/>
          </a:bodyPr>
          <a:lstStyle/>
          <a:p>
            <a:r>
              <a:rPr lang="es-MX" dirty="0"/>
              <a:t>Industria de fundición de acero</a:t>
            </a:r>
          </a:p>
        </p:txBody>
      </p:sp>
    </p:spTree>
    <p:extLst>
      <p:ext uri="{BB962C8B-B14F-4D97-AF65-F5344CB8AC3E}">
        <p14:creationId xmlns:p14="http://schemas.microsoft.com/office/powerpoint/2010/main" val="2282399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0"/>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94F6F239-A3A3-4DBC-A033-05BB7F68DB8C}"/>
              </a:ext>
            </a:extLst>
          </p:cNvPr>
          <p:cNvSpPr txBox="1">
            <a:spLocks/>
          </p:cNvSpPr>
          <p:nvPr/>
        </p:nvSpPr>
        <p:spPr>
          <a:xfrm>
            <a:off x="255410" y="836712"/>
            <a:ext cx="8596668" cy="1052735"/>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Ventajas del Sistema de Producción en Proceso</a:t>
            </a:r>
          </a:p>
        </p:txBody>
      </p:sp>
      <p:graphicFrame>
        <p:nvGraphicFramePr>
          <p:cNvPr id="2" name="Diagrama 1">
            <a:extLst>
              <a:ext uri="{FF2B5EF4-FFF2-40B4-BE49-F238E27FC236}">
                <a16:creationId xmlns:a16="http://schemas.microsoft.com/office/drawing/2014/main" id="{0C558543-66D0-43F1-8554-F451E4113640}"/>
              </a:ext>
            </a:extLst>
          </p:cNvPr>
          <p:cNvGraphicFramePr/>
          <p:nvPr>
            <p:extLst>
              <p:ext uri="{D42A27DB-BD31-4B8C-83A1-F6EECF244321}">
                <p14:modId xmlns:p14="http://schemas.microsoft.com/office/powerpoint/2010/main" val="1695732544"/>
              </p:ext>
            </p:extLst>
          </p:nvPr>
        </p:nvGraphicFramePr>
        <p:xfrm>
          <a:off x="1043608" y="1889447"/>
          <a:ext cx="6576392" cy="42354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56318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DEA3C0C6-A0D0-4B4F-B27C-1408D3238D2A}"/>
              </a:ext>
            </a:extLst>
          </p:cNvPr>
          <p:cNvSpPr txBox="1">
            <a:spLocks/>
          </p:cNvSpPr>
          <p:nvPr/>
        </p:nvSpPr>
        <p:spPr>
          <a:xfrm>
            <a:off x="255410" y="836712"/>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Desventajas del Sistema de Producción en Proceso</a:t>
            </a:r>
          </a:p>
        </p:txBody>
      </p:sp>
      <p:graphicFrame>
        <p:nvGraphicFramePr>
          <p:cNvPr id="2" name="Diagrama 1">
            <a:extLst>
              <a:ext uri="{FF2B5EF4-FFF2-40B4-BE49-F238E27FC236}">
                <a16:creationId xmlns:a16="http://schemas.microsoft.com/office/drawing/2014/main" id="{2CD3F099-4A0B-4049-AA7E-EA84DB21B9C3}"/>
              </a:ext>
            </a:extLst>
          </p:cNvPr>
          <p:cNvGraphicFramePr/>
          <p:nvPr>
            <p:extLst>
              <p:ext uri="{D42A27DB-BD31-4B8C-83A1-F6EECF244321}">
                <p14:modId xmlns:p14="http://schemas.microsoft.com/office/powerpoint/2010/main" val="867090334"/>
              </p:ext>
            </p:extLst>
          </p:nvPr>
        </p:nvGraphicFramePr>
        <p:xfrm>
          <a:off x="1505744" y="1987121"/>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25813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4464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13" name="1 Título">
            <a:extLst>
              <a:ext uri="{FF2B5EF4-FFF2-40B4-BE49-F238E27FC236}">
                <a16:creationId xmlns:a16="http://schemas.microsoft.com/office/drawing/2014/main" id="{BC361397-64B3-4F02-8308-074A00DF4FBF}"/>
              </a:ext>
            </a:extLst>
          </p:cNvPr>
          <p:cNvSpPr txBox="1">
            <a:spLocks/>
          </p:cNvSpPr>
          <p:nvPr/>
        </p:nvSpPr>
        <p:spPr>
          <a:xfrm>
            <a:off x="1547664" y="960962"/>
            <a:ext cx="6517934" cy="1325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1" i="0" u="none" strike="noStrike" kern="1200" cap="none" spc="0" normalizeH="0" baseline="0" noProof="0" dirty="0">
                <a:ln>
                  <a:noFill/>
                </a:ln>
                <a:solidFill>
                  <a:srgbClr val="00B050"/>
                </a:solidFill>
                <a:effectLst/>
                <a:uLnTx/>
                <a:uFillTx/>
                <a:latin typeface="Calibri"/>
                <a:ea typeface="+mj-ea"/>
                <a:cs typeface="+mj-cs"/>
              </a:rPr>
              <a:t>PRESENTACIÓN</a:t>
            </a:r>
          </a:p>
        </p:txBody>
      </p:sp>
      <p:sp>
        <p:nvSpPr>
          <p:cNvPr id="14" name="2 Marcador de contenido">
            <a:extLst>
              <a:ext uri="{FF2B5EF4-FFF2-40B4-BE49-F238E27FC236}">
                <a16:creationId xmlns:a16="http://schemas.microsoft.com/office/drawing/2014/main" id="{EE2542DE-1D8A-47C1-8D9F-1EE62208D6A0}"/>
              </a:ext>
            </a:extLst>
          </p:cNvPr>
          <p:cNvSpPr txBox="1">
            <a:spLocks/>
          </p:cNvSpPr>
          <p:nvPr/>
        </p:nvSpPr>
        <p:spPr>
          <a:xfrm>
            <a:off x="1413078" y="2211416"/>
            <a:ext cx="6787105" cy="24351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El presente trabajo aborda el tema 1 de la unidad de competencia IV de la unidad de aprendizaje “Contabilidad de Costos”, el cual se imparte en la Licenciatura </a:t>
            </a:r>
            <a:r>
              <a:rPr lang="es-ES" sz="1800" dirty="0">
                <a:solidFill>
                  <a:sysClr val="windowText" lastClr="000000"/>
                </a:solidFill>
                <a:latin typeface="Calibri"/>
              </a:rPr>
              <a:t>de Informática Administrativa</a:t>
            </a: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 Dicho tema aborda las características y fundamentos teóricos del procedimiento de procesos productivos o sistema de costos por procesos.</a:t>
            </a: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lang="es-ES" sz="1800" dirty="0">
              <a:solidFill>
                <a:sysClr val="windowText" lastClr="000000"/>
              </a:solidFill>
              <a:latin typeface="Calibri"/>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lang="es-ES" sz="1800" dirty="0">
              <a:solidFill>
                <a:sysClr val="windowText" lastClr="000000"/>
              </a:solidFill>
              <a:latin typeface="Calibri"/>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79595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1F59249B-16CA-4B2A-B7AE-C15252DDDA61}"/>
              </a:ext>
            </a:extLst>
          </p:cNvPr>
          <p:cNvSpPr txBox="1">
            <a:spLocks/>
          </p:cNvSpPr>
          <p:nvPr/>
        </p:nvSpPr>
        <p:spPr>
          <a:xfrm>
            <a:off x="179512" y="90872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Características Principales</a:t>
            </a:r>
          </a:p>
        </p:txBody>
      </p:sp>
      <p:graphicFrame>
        <p:nvGraphicFramePr>
          <p:cNvPr id="2" name="Diagrama 1">
            <a:extLst>
              <a:ext uri="{FF2B5EF4-FFF2-40B4-BE49-F238E27FC236}">
                <a16:creationId xmlns:a16="http://schemas.microsoft.com/office/drawing/2014/main" id="{0E89AE5C-8C7D-4374-BA29-F00284D3194C}"/>
              </a:ext>
            </a:extLst>
          </p:cNvPr>
          <p:cNvGraphicFramePr/>
          <p:nvPr>
            <p:extLst>
              <p:ext uri="{D42A27DB-BD31-4B8C-83A1-F6EECF244321}">
                <p14:modId xmlns:p14="http://schemas.microsoft.com/office/powerpoint/2010/main" val="314039616"/>
              </p:ext>
            </p:extLst>
          </p:nvPr>
        </p:nvGraphicFramePr>
        <p:xfrm>
          <a:off x="1403648" y="2066397"/>
          <a:ext cx="6912768" cy="42800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048236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E07C1DA2-B214-4A6B-859F-115A3AC9097F}"/>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Utilidad del Sistema por Producción en Proceso</a:t>
            </a:r>
          </a:p>
        </p:txBody>
      </p:sp>
      <p:graphicFrame>
        <p:nvGraphicFramePr>
          <p:cNvPr id="2" name="Diagrama 1">
            <a:extLst>
              <a:ext uri="{FF2B5EF4-FFF2-40B4-BE49-F238E27FC236}">
                <a16:creationId xmlns:a16="http://schemas.microsoft.com/office/drawing/2014/main" id="{A3328A70-7278-4549-B2BE-6C4A1DE690A2}"/>
              </a:ext>
            </a:extLst>
          </p:cNvPr>
          <p:cNvGraphicFramePr/>
          <p:nvPr>
            <p:extLst>
              <p:ext uri="{D42A27DB-BD31-4B8C-83A1-F6EECF244321}">
                <p14:modId xmlns:p14="http://schemas.microsoft.com/office/powerpoint/2010/main" val="1589066449"/>
              </p:ext>
            </p:extLst>
          </p:nvPr>
        </p:nvGraphicFramePr>
        <p:xfrm>
          <a:off x="467544" y="1844824"/>
          <a:ext cx="8488148" cy="446449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60732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5B421FC6-0B1D-4B01-98AF-3DF3EDCAFB92}"/>
              </a:ext>
            </a:extLst>
          </p:cNvPr>
          <p:cNvSpPr txBox="1">
            <a:spLocks/>
          </p:cNvSpPr>
          <p:nvPr/>
        </p:nvSpPr>
        <p:spPr>
          <a:xfrm>
            <a:off x="179512" y="90872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Naturaleza del Sistema </a:t>
            </a:r>
          </a:p>
        </p:txBody>
      </p:sp>
      <p:graphicFrame>
        <p:nvGraphicFramePr>
          <p:cNvPr id="3" name="Diagrama 2">
            <a:extLst>
              <a:ext uri="{FF2B5EF4-FFF2-40B4-BE49-F238E27FC236}">
                <a16:creationId xmlns:a16="http://schemas.microsoft.com/office/drawing/2014/main" id="{04B3FE1A-73BB-4992-988F-0FC63426E1B9}"/>
              </a:ext>
            </a:extLst>
          </p:cNvPr>
          <p:cNvGraphicFramePr/>
          <p:nvPr>
            <p:extLst>
              <p:ext uri="{D42A27DB-BD31-4B8C-83A1-F6EECF244321}">
                <p14:modId xmlns:p14="http://schemas.microsoft.com/office/powerpoint/2010/main" val="2166909167"/>
              </p:ext>
            </p:extLst>
          </p:nvPr>
        </p:nvGraphicFramePr>
        <p:xfrm>
          <a:off x="-540568" y="1752476"/>
          <a:ext cx="7272808" cy="46785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Cerrar llave 5">
            <a:extLst>
              <a:ext uri="{FF2B5EF4-FFF2-40B4-BE49-F238E27FC236}">
                <a16:creationId xmlns:a16="http://schemas.microsoft.com/office/drawing/2014/main" id="{1319EBF8-514B-4140-9B1A-EC69EAE5CDA8}"/>
              </a:ext>
            </a:extLst>
          </p:cNvPr>
          <p:cNvSpPr/>
          <p:nvPr/>
        </p:nvSpPr>
        <p:spPr>
          <a:xfrm>
            <a:off x="4283968" y="1844824"/>
            <a:ext cx="720080" cy="4104456"/>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CuadroTexto 6">
            <a:extLst>
              <a:ext uri="{FF2B5EF4-FFF2-40B4-BE49-F238E27FC236}">
                <a16:creationId xmlns:a16="http://schemas.microsoft.com/office/drawing/2014/main" id="{EAD4C430-111D-4592-9B53-8DBEE112D985}"/>
              </a:ext>
            </a:extLst>
          </p:cNvPr>
          <p:cNvSpPr txBox="1"/>
          <p:nvPr/>
        </p:nvSpPr>
        <p:spPr>
          <a:xfrm>
            <a:off x="5266440" y="2564904"/>
            <a:ext cx="3121984"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MX" dirty="0"/>
              <a:t>Por ejemplo: Para la naturaleza de un sistema de costos por procesos, son ideales, empresas industriales como: empresas productoras de papel, acero, químicos y textiles.</a:t>
            </a:r>
          </a:p>
        </p:txBody>
      </p:sp>
      <p:pic>
        <p:nvPicPr>
          <p:cNvPr id="10242" name="Picture 2" descr="Resultado de imagen para empresas productoras de acero">
            <a:extLst>
              <a:ext uri="{FF2B5EF4-FFF2-40B4-BE49-F238E27FC236}">
                <a16:creationId xmlns:a16="http://schemas.microsoft.com/office/drawing/2014/main" id="{03995F46-5D32-469B-BF82-6AC77AF7389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50" y="4925217"/>
            <a:ext cx="2369967" cy="1298398"/>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a:extLst>
              <a:ext uri="{FF2B5EF4-FFF2-40B4-BE49-F238E27FC236}">
                <a16:creationId xmlns:a16="http://schemas.microsoft.com/office/drawing/2014/main" id="{005BF559-76B7-463B-A6EF-3C3E636C41E6}"/>
              </a:ext>
            </a:extLst>
          </p:cNvPr>
          <p:cNvPicPr>
            <a:picLocks noChangeAspect="1"/>
          </p:cNvPicPr>
          <p:nvPr/>
        </p:nvPicPr>
        <p:blipFill>
          <a:blip r:embed="rId10"/>
          <a:stretch>
            <a:fillRect/>
          </a:stretch>
        </p:blipFill>
        <p:spPr>
          <a:xfrm>
            <a:off x="179512" y="1732136"/>
            <a:ext cx="2163932" cy="1211802"/>
          </a:xfrm>
          <a:prstGeom prst="rect">
            <a:avLst/>
          </a:prstGeom>
        </p:spPr>
      </p:pic>
      <p:pic>
        <p:nvPicPr>
          <p:cNvPr id="11" name="Imagen 10">
            <a:extLst>
              <a:ext uri="{FF2B5EF4-FFF2-40B4-BE49-F238E27FC236}">
                <a16:creationId xmlns:a16="http://schemas.microsoft.com/office/drawing/2014/main" id="{5B6E0686-5BB9-432F-816D-4111DB39DA6C}"/>
              </a:ext>
            </a:extLst>
          </p:cNvPr>
          <p:cNvPicPr>
            <a:picLocks noChangeAspect="1"/>
          </p:cNvPicPr>
          <p:nvPr/>
        </p:nvPicPr>
        <p:blipFill>
          <a:blip r:embed="rId11"/>
          <a:stretch>
            <a:fillRect/>
          </a:stretch>
        </p:blipFill>
        <p:spPr>
          <a:xfrm>
            <a:off x="5301953" y="4743979"/>
            <a:ext cx="2619375" cy="1743075"/>
          </a:xfrm>
          <a:prstGeom prst="rect">
            <a:avLst/>
          </a:prstGeom>
        </p:spPr>
      </p:pic>
      <p:pic>
        <p:nvPicPr>
          <p:cNvPr id="12" name="Imagen 11">
            <a:extLst>
              <a:ext uri="{FF2B5EF4-FFF2-40B4-BE49-F238E27FC236}">
                <a16:creationId xmlns:a16="http://schemas.microsoft.com/office/drawing/2014/main" id="{75907892-7400-4A88-A9C1-A25CA483701A}"/>
              </a:ext>
            </a:extLst>
          </p:cNvPr>
          <p:cNvPicPr>
            <a:picLocks noChangeAspect="1"/>
          </p:cNvPicPr>
          <p:nvPr/>
        </p:nvPicPr>
        <p:blipFill>
          <a:blip r:embed="rId12"/>
          <a:stretch>
            <a:fillRect/>
          </a:stretch>
        </p:blipFill>
        <p:spPr>
          <a:xfrm>
            <a:off x="6781993" y="1200486"/>
            <a:ext cx="2125383" cy="1194195"/>
          </a:xfrm>
          <a:prstGeom prst="rect">
            <a:avLst/>
          </a:prstGeom>
        </p:spPr>
      </p:pic>
    </p:spTree>
    <p:extLst>
      <p:ext uri="{BB962C8B-B14F-4D97-AF65-F5344CB8AC3E}">
        <p14:creationId xmlns:p14="http://schemas.microsoft.com/office/powerpoint/2010/main" val="1357258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192DA3F4-B103-45AD-80B4-671C6E550CE6}"/>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Diseño de un Sistema de Costos por Procesos</a:t>
            </a:r>
          </a:p>
        </p:txBody>
      </p:sp>
      <p:graphicFrame>
        <p:nvGraphicFramePr>
          <p:cNvPr id="3" name="Diagrama 2">
            <a:extLst>
              <a:ext uri="{FF2B5EF4-FFF2-40B4-BE49-F238E27FC236}">
                <a16:creationId xmlns:a16="http://schemas.microsoft.com/office/drawing/2014/main" id="{3EEB21B0-E745-41CF-9454-DCD449CBB17A}"/>
              </a:ext>
            </a:extLst>
          </p:cNvPr>
          <p:cNvGraphicFramePr/>
          <p:nvPr>
            <p:extLst>
              <p:ext uri="{D42A27DB-BD31-4B8C-83A1-F6EECF244321}">
                <p14:modId xmlns:p14="http://schemas.microsoft.com/office/powerpoint/2010/main" val="422336390"/>
              </p:ext>
            </p:extLst>
          </p:nvPr>
        </p:nvGraphicFramePr>
        <p:xfrm>
          <a:off x="1429846" y="1772816"/>
          <a:ext cx="6454522" cy="43520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830458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CE03A0F7-9058-4E93-8AF8-72A6C4DBD734}"/>
              </a:ext>
            </a:extLst>
          </p:cNvPr>
          <p:cNvSpPr txBox="1">
            <a:spLocks/>
          </p:cNvSpPr>
          <p:nvPr/>
        </p:nvSpPr>
        <p:spPr>
          <a:xfrm>
            <a:off x="179512" y="90872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Proceso del Sistema</a:t>
            </a:r>
          </a:p>
        </p:txBody>
      </p:sp>
      <p:sp>
        <p:nvSpPr>
          <p:cNvPr id="6" name="1 Marcador de contenido">
            <a:extLst>
              <a:ext uri="{FF2B5EF4-FFF2-40B4-BE49-F238E27FC236}">
                <a16:creationId xmlns:a16="http://schemas.microsoft.com/office/drawing/2014/main" id="{C9D9A479-117C-4B26-871A-B35216E35D9A}"/>
              </a:ext>
            </a:extLst>
          </p:cNvPr>
          <p:cNvSpPr txBox="1">
            <a:spLocks/>
          </p:cNvSpPr>
          <p:nvPr/>
        </p:nvSpPr>
        <p:spPr>
          <a:xfrm>
            <a:off x="676655" y="2679192"/>
            <a:ext cx="3822192" cy="3447288"/>
          </a:xfrm>
          <a:prstGeom prst="rect">
            <a:avLst/>
          </a:prstGeom>
        </p:spPr>
        <p:txBody>
          <a:bodyPr vert="horz" lIns="91440" tIns="45720" rIns="91440" bIns="45720" rtlCol="0">
            <a:normAutofit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31B6FD"/>
              </a:buClr>
              <a:buSzPct val="100000"/>
              <a:buFont typeface="Symbol" pitchFamily="18" charset="2"/>
              <a:buNone/>
              <a:tabLst/>
              <a:defRPr/>
            </a:pPr>
            <a:r>
              <a:rPr kumimoji="0" lang="es-MX" sz="2400" b="0" i="0" u="none" strike="noStrike" kern="1200" cap="none" spc="0" normalizeH="0" baseline="0" noProof="0">
                <a:ln>
                  <a:noFill/>
                </a:ln>
                <a:solidFill>
                  <a:srgbClr val="073E87"/>
                </a:solidFill>
                <a:effectLst/>
                <a:uLnTx/>
                <a:uFillTx/>
                <a:latin typeface="Candara"/>
                <a:ea typeface="+mn-ea"/>
                <a:cs typeface="+mn-cs"/>
              </a:rPr>
              <a:t>Informe de movimiento de unidades</a:t>
            </a:r>
          </a:p>
          <a:p>
            <a:pPr marL="274320" marR="0" lvl="0" indent="-274320" algn="l" defTabSz="914400" rtl="0" eaLnBrk="1" fontAlgn="auto" latinLnBrk="0" hangingPunct="1">
              <a:lnSpc>
                <a:spcPct val="100000"/>
              </a:lnSpc>
              <a:spcBef>
                <a:spcPct val="20000"/>
              </a:spcBef>
              <a:spcAft>
                <a:spcPts val="0"/>
              </a:spcAft>
              <a:buClr>
                <a:srgbClr val="31B6FD"/>
              </a:buClr>
              <a:buSzPct val="100000"/>
              <a:buFont typeface="Symbol" pitchFamily="18" charset="2"/>
              <a:buChar char=""/>
              <a:tabLst/>
              <a:defRPr/>
            </a:pPr>
            <a:r>
              <a:rPr kumimoji="0" lang="es-MX" sz="2400" b="0" i="0" u="none" strike="noStrike" kern="1200" cap="none" spc="0" normalizeH="0" baseline="0" noProof="0">
                <a:ln>
                  <a:noFill/>
                </a:ln>
                <a:solidFill>
                  <a:srgbClr val="073E87"/>
                </a:solidFill>
                <a:effectLst/>
                <a:uLnTx/>
                <a:uFillTx/>
                <a:latin typeface="Candara"/>
                <a:ea typeface="+mn-ea"/>
                <a:cs typeface="+mn-cs"/>
              </a:rPr>
              <a:t>a) Entradas: Disponibilidad de unidades en el departamento.</a:t>
            </a:r>
          </a:p>
          <a:p>
            <a:pPr marL="274320" marR="0" lvl="0" indent="-274320" algn="l" defTabSz="914400" rtl="0" eaLnBrk="1" fontAlgn="auto" latinLnBrk="0" hangingPunct="1">
              <a:lnSpc>
                <a:spcPct val="100000"/>
              </a:lnSpc>
              <a:spcBef>
                <a:spcPct val="20000"/>
              </a:spcBef>
              <a:spcAft>
                <a:spcPts val="0"/>
              </a:spcAft>
              <a:buClr>
                <a:srgbClr val="31B6FD"/>
              </a:buClr>
              <a:buSzPct val="100000"/>
              <a:buFont typeface="Symbol" pitchFamily="18" charset="2"/>
              <a:buChar char=""/>
              <a:tabLst/>
              <a:defRPr/>
            </a:pPr>
            <a:r>
              <a:rPr kumimoji="0" lang="es-MX" sz="2400" b="0" i="0" u="none" strike="noStrike" kern="1200" cap="none" spc="0" normalizeH="0" baseline="0" noProof="0">
                <a:ln>
                  <a:noFill/>
                </a:ln>
                <a:solidFill>
                  <a:srgbClr val="073E87"/>
                </a:solidFill>
                <a:effectLst/>
                <a:uLnTx/>
                <a:uFillTx/>
                <a:latin typeface="Candara"/>
                <a:ea typeface="+mn-ea"/>
                <a:cs typeface="+mn-cs"/>
              </a:rPr>
              <a:t>b) Salidas: Se expresa lo que se terminó en el departamento.</a:t>
            </a:r>
          </a:p>
          <a:p>
            <a:pPr marL="0" marR="0" lvl="0" indent="0" algn="l" defTabSz="914400" rtl="0" eaLnBrk="1" fontAlgn="auto" latinLnBrk="0" hangingPunct="1">
              <a:lnSpc>
                <a:spcPct val="100000"/>
              </a:lnSpc>
              <a:spcBef>
                <a:spcPct val="20000"/>
              </a:spcBef>
              <a:spcAft>
                <a:spcPts val="0"/>
              </a:spcAft>
              <a:buClr>
                <a:srgbClr val="31B6FD"/>
              </a:buClr>
              <a:buSzPct val="100000"/>
              <a:buFont typeface="Symbol" pitchFamily="18" charset="2"/>
              <a:buNone/>
              <a:tabLst/>
              <a:defRPr/>
            </a:pPr>
            <a:endParaRPr kumimoji="0" lang="es-MX" sz="2400" b="0" i="0" u="none" strike="noStrike" kern="1200" cap="none" spc="0" normalizeH="0" baseline="0" noProof="0" dirty="0">
              <a:ln>
                <a:noFill/>
              </a:ln>
              <a:solidFill>
                <a:srgbClr val="073E87"/>
              </a:solidFill>
              <a:effectLst/>
              <a:uLnTx/>
              <a:uFillTx/>
              <a:latin typeface="Candara"/>
              <a:ea typeface="+mn-ea"/>
              <a:cs typeface="+mn-cs"/>
            </a:endParaRPr>
          </a:p>
        </p:txBody>
      </p:sp>
      <p:pic>
        <p:nvPicPr>
          <p:cNvPr id="7" name="3 Imagen">
            <a:extLst>
              <a:ext uri="{FF2B5EF4-FFF2-40B4-BE49-F238E27FC236}">
                <a16:creationId xmlns:a16="http://schemas.microsoft.com/office/drawing/2014/main" id="{A28D8200-18CB-414A-B1ED-579BD65B8BBB}"/>
              </a:ext>
            </a:extLst>
          </p:cNvPr>
          <p:cNvPicPr>
            <a:picLocks noChangeAspect="1"/>
          </p:cNvPicPr>
          <p:nvPr/>
        </p:nvPicPr>
        <p:blipFill rotWithShape="1">
          <a:blip r:embed="rId4">
            <a:extLst>
              <a:ext uri="{28A0092B-C50C-407E-A947-70E740481C1C}">
                <a14:useLocalDpi xmlns:a14="http://schemas.microsoft.com/office/drawing/2010/main" val="0"/>
              </a:ext>
            </a:extLst>
          </a:blip>
          <a:srcRect l="1550" t="3441" r="25573" b="4389"/>
          <a:stretch/>
        </p:blipFill>
        <p:spPr>
          <a:xfrm>
            <a:off x="4860032" y="2109139"/>
            <a:ext cx="3384376" cy="3840141"/>
          </a:xfrm>
          <a:prstGeom prst="rect">
            <a:avLst/>
          </a:prstGeom>
        </p:spPr>
      </p:pic>
    </p:spTree>
    <p:extLst>
      <p:ext uri="{BB962C8B-B14F-4D97-AF65-F5344CB8AC3E}">
        <p14:creationId xmlns:p14="http://schemas.microsoft.com/office/powerpoint/2010/main" val="20837748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82571C5B-F077-4A34-A606-682E392BA0B4}"/>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Ciclo de funcionamiento de una empresa con costos por procesos</a:t>
            </a:r>
          </a:p>
        </p:txBody>
      </p:sp>
      <p:sp>
        <p:nvSpPr>
          <p:cNvPr id="2" name="CuadroTexto 1">
            <a:extLst>
              <a:ext uri="{FF2B5EF4-FFF2-40B4-BE49-F238E27FC236}">
                <a16:creationId xmlns:a16="http://schemas.microsoft.com/office/drawing/2014/main" id="{56699F33-17E4-4E18-93AB-FE4300B6679F}"/>
              </a:ext>
            </a:extLst>
          </p:cNvPr>
          <p:cNvSpPr txBox="1"/>
          <p:nvPr/>
        </p:nvSpPr>
        <p:spPr>
          <a:xfrm>
            <a:off x="708224" y="1829407"/>
            <a:ext cx="8208912" cy="923330"/>
          </a:xfrm>
          <a:prstGeom prst="rect">
            <a:avLst/>
          </a:prstGeom>
          <a:noFill/>
        </p:spPr>
        <p:txBody>
          <a:bodyPr wrap="square" rtlCol="0">
            <a:spAutoFit/>
          </a:bodyPr>
          <a:lstStyle/>
          <a:p>
            <a:r>
              <a:rPr lang="es-MX" dirty="0"/>
              <a:t>Tomemos como ejemplo, una empresa que fábrica maquinaria pesada. El ciclo de funcionamiento de una empresa basada en el sistema de costos por procesos estará definido por las siguientes etapas:</a:t>
            </a:r>
          </a:p>
        </p:txBody>
      </p:sp>
      <p:sp>
        <p:nvSpPr>
          <p:cNvPr id="10" name="Flecha: a la derecha 9">
            <a:extLst>
              <a:ext uri="{FF2B5EF4-FFF2-40B4-BE49-F238E27FC236}">
                <a16:creationId xmlns:a16="http://schemas.microsoft.com/office/drawing/2014/main" id="{C6085514-3B9C-463D-ACEA-632A4E3D59AB}"/>
              </a:ext>
            </a:extLst>
          </p:cNvPr>
          <p:cNvSpPr/>
          <p:nvPr/>
        </p:nvSpPr>
        <p:spPr>
          <a:xfrm>
            <a:off x="5508104" y="3382145"/>
            <a:ext cx="288032" cy="15752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grpSp>
        <p:nvGrpSpPr>
          <p:cNvPr id="14" name="Grupo 13">
            <a:extLst>
              <a:ext uri="{FF2B5EF4-FFF2-40B4-BE49-F238E27FC236}">
                <a16:creationId xmlns:a16="http://schemas.microsoft.com/office/drawing/2014/main" id="{7A9BEE93-E0C1-46DA-A337-FF027B4F9592}"/>
              </a:ext>
            </a:extLst>
          </p:cNvPr>
          <p:cNvGrpSpPr/>
          <p:nvPr/>
        </p:nvGrpSpPr>
        <p:grpSpPr>
          <a:xfrm>
            <a:off x="1091331" y="2838286"/>
            <a:ext cx="6120680" cy="1584176"/>
            <a:chOff x="611560" y="2795238"/>
            <a:chExt cx="7560840" cy="1641874"/>
          </a:xfrm>
        </p:grpSpPr>
        <p:sp>
          <p:nvSpPr>
            <p:cNvPr id="3" name="Rectángulo 2">
              <a:extLst>
                <a:ext uri="{FF2B5EF4-FFF2-40B4-BE49-F238E27FC236}">
                  <a16:creationId xmlns:a16="http://schemas.microsoft.com/office/drawing/2014/main" id="{61835DA5-C4EC-4A31-8778-E30CD723D7AC}"/>
                </a:ext>
              </a:extLst>
            </p:cNvPr>
            <p:cNvSpPr/>
            <p:nvPr/>
          </p:nvSpPr>
          <p:spPr>
            <a:xfrm>
              <a:off x="611560" y="2795238"/>
              <a:ext cx="2304256" cy="1641874"/>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s-MX" sz="1050" dirty="0"/>
                <a:t>Departamento A</a:t>
              </a:r>
            </a:p>
            <a:p>
              <a:pPr algn="ctr"/>
              <a:r>
                <a:rPr lang="es-MX" sz="1050" dirty="0"/>
                <a:t> Soldadura</a:t>
              </a:r>
            </a:p>
            <a:p>
              <a:pPr algn="ctr"/>
              <a:endParaRPr lang="es-MX" sz="1050" dirty="0"/>
            </a:p>
            <a:p>
              <a:pPr algn="ctr"/>
              <a:endParaRPr lang="es-MX" sz="1050" dirty="0"/>
            </a:p>
            <a:p>
              <a:pPr algn="ctr"/>
              <a:endParaRPr lang="es-MX" sz="1050" dirty="0"/>
            </a:p>
            <a:p>
              <a:pPr algn="ctr"/>
              <a:endParaRPr lang="es-MX" sz="1050" dirty="0"/>
            </a:p>
            <a:p>
              <a:pPr algn="ctr"/>
              <a:endParaRPr lang="es-MX" sz="1050" dirty="0"/>
            </a:p>
            <a:p>
              <a:pPr algn="ctr"/>
              <a:r>
                <a:rPr lang="es-MX" sz="900" dirty="0"/>
                <a:t>MP en Proceso</a:t>
              </a:r>
            </a:p>
            <a:p>
              <a:pPr algn="ctr"/>
              <a:r>
                <a:rPr lang="es-MX" sz="900" dirty="0"/>
                <a:t>MO en Proceso</a:t>
              </a:r>
            </a:p>
            <a:p>
              <a:pPr algn="ctr"/>
              <a:r>
                <a:rPr lang="es-MX" sz="900" dirty="0"/>
                <a:t>GF en Proceso</a:t>
              </a:r>
              <a:endParaRPr lang="es-MX" sz="1050" dirty="0"/>
            </a:p>
          </p:txBody>
        </p:sp>
        <p:pic>
          <p:nvPicPr>
            <p:cNvPr id="6" name="Imagen 5">
              <a:extLst>
                <a:ext uri="{FF2B5EF4-FFF2-40B4-BE49-F238E27FC236}">
                  <a16:creationId xmlns:a16="http://schemas.microsoft.com/office/drawing/2014/main" id="{1B675436-CC8F-44EB-919E-6E405F82D56C}"/>
                </a:ext>
              </a:extLst>
            </p:cNvPr>
            <p:cNvPicPr>
              <a:picLocks noChangeAspect="1"/>
            </p:cNvPicPr>
            <p:nvPr/>
          </p:nvPicPr>
          <p:blipFill>
            <a:blip r:embed="rId4"/>
            <a:stretch>
              <a:fillRect/>
            </a:stretch>
          </p:blipFill>
          <p:spPr>
            <a:xfrm>
              <a:off x="1247031" y="3198809"/>
              <a:ext cx="1208534" cy="753206"/>
            </a:xfrm>
            <a:prstGeom prst="rect">
              <a:avLst/>
            </a:prstGeom>
          </p:spPr>
        </p:pic>
        <p:sp>
          <p:nvSpPr>
            <p:cNvPr id="9" name="Rectángulo 8">
              <a:extLst>
                <a:ext uri="{FF2B5EF4-FFF2-40B4-BE49-F238E27FC236}">
                  <a16:creationId xmlns:a16="http://schemas.microsoft.com/office/drawing/2014/main" id="{3BDE2AA5-21CD-481F-8495-6AE6B90A771A}"/>
                </a:ext>
              </a:extLst>
            </p:cNvPr>
            <p:cNvSpPr/>
            <p:nvPr/>
          </p:nvSpPr>
          <p:spPr>
            <a:xfrm>
              <a:off x="3203848" y="2795238"/>
              <a:ext cx="2304256" cy="1641874"/>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s-MX" sz="1050" dirty="0"/>
                <a:t>Departamento B</a:t>
              </a:r>
            </a:p>
            <a:p>
              <a:pPr algn="ctr"/>
              <a:r>
                <a:rPr lang="es-MX" sz="1050" dirty="0"/>
                <a:t>Mecánica</a:t>
              </a:r>
            </a:p>
            <a:p>
              <a:pPr algn="ctr"/>
              <a:endParaRPr lang="es-MX" sz="1050" dirty="0"/>
            </a:p>
            <a:p>
              <a:pPr algn="ctr"/>
              <a:endParaRPr lang="es-MX" sz="1050" dirty="0"/>
            </a:p>
            <a:p>
              <a:pPr algn="ctr"/>
              <a:endParaRPr lang="es-MX" sz="1050" dirty="0"/>
            </a:p>
            <a:p>
              <a:pPr algn="ctr"/>
              <a:endParaRPr lang="es-MX" sz="1050" dirty="0"/>
            </a:p>
            <a:p>
              <a:pPr algn="ctr"/>
              <a:endParaRPr lang="es-MX" sz="900" dirty="0"/>
            </a:p>
            <a:p>
              <a:pPr algn="ctr"/>
              <a:r>
                <a:rPr lang="es-MX" sz="900" dirty="0"/>
                <a:t>MP en Proceso</a:t>
              </a:r>
            </a:p>
            <a:p>
              <a:pPr algn="ctr"/>
              <a:r>
                <a:rPr lang="es-MX" sz="900" dirty="0"/>
                <a:t>MO en Proceso</a:t>
              </a:r>
            </a:p>
            <a:p>
              <a:pPr algn="ctr"/>
              <a:r>
                <a:rPr lang="es-MX" sz="900" dirty="0"/>
                <a:t>GF en Proceso</a:t>
              </a:r>
              <a:endParaRPr lang="es-MX" sz="1050" dirty="0"/>
            </a:p>
          </p:txBody>
        </p:sp>
        <p:sp>
          <p:nvSpPr>
            <p:cNvPr id="11" name="Rectángulo 10">
              <a:extLst>
                <a:ext uri="{FF2B5EF4-FFF2-40B4-BE49-F238E27FC236}">
                  <a16:creationId xmlns:a16="http://schemas.microsoft.com/office/drawing/2014/main" id="{DB16E2BA-7092-4DFD-A7C0-BC7F5E4AC405}"/>
                </a:ext>
              </a:extLst>
            </p:cNvPr>
            <p:cNvSpPr/>
            <p:nvPr/>
          </p:nvSpPr>
          <p:spPr>
            <a:xfrm>
              <a:off x="5868144" y="2795238"/>
              <a:ext cx="2304256" cy="1641874"/>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s-MX" sz="1050" dirty="0"/>
                <a:t>Departamento C</a:t>
              </a:r>
            </a:p>
            <a:p>
              <a:pPr algn="ctr"/>
              <a:r>
                <a:rPr lang="es-MX" sz="1050" dirty="0"/>
                <a:t>Armado</a:t>
              </a:r>
            </a:p>
            <a:p>
              <a:pPr algn="ctr"/>
              <a:endParaRPr lang="es-MX" sz="1050" dirty="0"/>
            </a:p>
            <a:p>
              <a:pPr algn="ctr"/>
              <a:endParaRPr lang="es-MX" sz="1050" dirty="0"/>
            </a:p>
            <a:p>
              <a:pPr algn="ctr"/>
              <a:endParaRPr lang="es-MX" sz="1050" dirty="0"/>
            </a:p>
            <a:p>
              <a:pPr algn="ctr"/>
              <a:endParaRPr lang="es-MX" sz="1050" dirty="0"/>
            </a:p>
            <a:p>
              <a:pPr algn="ctr"/>
              <a:endParaRPr lang="es-MX" sz="900" dirty="0"/>
            </a:p>
            <a:p>
              <a:pPr algn="ctr"/>
              <a:r>
                <a:rPr lang="es-MX" sz="900" dirty="0"/>
                <a:t>MP en Proceso</a:t>
              </a:r>
            </a:p>
            <a:p>
              <a:pPr algn="ctr"/>
              <a:r>
                <a:rPr lang="es-MX" sz="900" dirty="0"/>
                <a:t>MO en Proceso</a:t>
              </a:r>
            </a:p>
            <a:p>
              <a:pPr algn="ctr"/>
              <a:r>
                <a:rPr lang="es-MX" sz="900" dirty="0"/>
                <a:t>GF en Proceso</a:t>
              </a:r>
              <a:endParaRPr lang="es-MX" sz="1050" dirty="0"/>
            </a:p>
          </p:txBody>
        </p:sp>
        <p:pic>
          <p:nvPicPr>
            <p:cNvPr id="12" name="Imagen 11">
              <a:extLst>
                <a:ext uri="{FF2B5EF4-FFF2-40B4-BE49-F238E27FC236}">
                  <a16:creationId xmlns:a16="http://schemas.microsoft.com/office/drawing/2014/main" id="{29F23DC9-CCC8-4CC6-AF3A-921B7D95911B}"/>
                </a:ext>
              </a:extLst>
            </p:cNvPr>
            <p:cNvPicPr>
              <a:picLocks noChangeAspect="1"/>
            </p:cNvPicPr>
            <p:nvPr/>
          </p:nvPicPr>
          <p:blipFill>
            <a:blip r:embed="rId5"/>
            <a:stretch>
              <a:fillRect/>
            </a:stretch>
          </p:blipFill>
          <p:spPr>
            <a:xfrm>
              <a:off x="3851920" y="3198809"/>
              <a:ext cx="1080120" cy="718771"/>
            </a:xfrm>
            <a:prstGeom prst="rect">
              <a:avLst/>
            </a:prstGeom>
          </p:spPr>
        </p:pic>
        <p:pic>
          <p:nvPicPr>
            <p:cNvPr id="13" name="Imagen 12">
              <a:extLst>
                <a:ext uri="{FF2B5EF4-FFF2-40B4-BE49-F238E27FC236}">
                  <a16:creationId xmlns:a16="http://schemas.microsoft.com/office/drawing/2014/main" id="{AA937363-D941-4E97-AC9B-45712C3536B8}"/>
                </a:ext>
              </a:extLst>
            </p:cNvPr>
            <p:cNvPicPr>
              <a:picLocks noChangeAspect="1"/>
            </p:cNvPicPr>
            <p:nvPr/>
          </p:nvPicPr>
          <p:blipFill>
            <a:blip r:embed="rId6"/>
            <a:stretch>
              <a:fillRect/>
            </a:stretch>
          </p:blipFill>
          <p:spPr>
            <a:xfrm>
              <a:off x="6397844" y="3222921"/>
              <a:ext cx="1235238" cy="689435"/>
            </a:xfrm>
            <a:prstGeom prst="rect">
              <a:avLst/>
            </a:prstGeom>
          </p:spPr>
        </p:pic>
      </p:grpSp>
      <p:grpSp>
        <p:nvGrpSpPr>
          <p:cNvPr id="15" name="Grupo 14">
            <a:extLst>
              <a:ext uri="{FF2B5EF4-FFF2-40B4-BE49-F238E27FC236}">
                <a16:creationId xmlns:a16="http://schemas.microsoft.com/office/drawing/2014/main" id="{1EDD5C9D-9745-4A81-B9CC-D8C68A801C91}"/>
              </a:ext>
            </a:extLst>
          </p:cNvPr>
          <p:cNvGrpSpPr/>
          <p:nvPr/>
        </p:nvGrpSpPr>
        <p:grpSpPr>
          <a:xfrm>
            <a:off x="1091331" y="4964684"/>
            <a:ext cx="6120680" cy="1535665"/>
            <a:chOff x="611560" y="2523360"/>
            <a:chExt cx="7560840" cy="1591596"/>
          </a:xfrm>
        </p:grpSpPr>
        <p:sp>
          <p:nvSpPr>
            <p:cNvPr id="16" name="Rectángulo 15">
              <a:extLst>
                <a:ext uri="{FF2B5EF4-FFF2-40B4-BE49-F238E27FC236}">
                  <a16:creationId xmlns:a16="http://schemas.microsoft.com/office/drawing/2014/main" id="{1EB44050-26E7-4252-8429-DEFD8E78F92C}"/>
                </a:ext>
              </a:extLst>
            </p:cNvPr>
            <p:cNvSpPr/>
            <p:nvPr/>
          </p:nvSpPr>
          <p:spPr>
            <a:xfrm>
              <a:off x="611560" y="2795238"/>
              <a:ext cx="2304256" cy="131971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s-MX" sz="1050" dirty="0"/>
                <a:t>Sala de Ventas</a:t>
              </a:r>
            </a:p>
            <a:p>
              <a:pPr algn="ctr"/>
              <a:endParaRPr lang="es-MX" sz="1050" dirty="0"/>
            </a:p>
            <a:p>
              <a:pPr algn="ctr"/>
              <a:endParaRPr lang="es-MX" sz="1050" dirty="0"/>
            </a:p>
            <a:p>
              <a:pPr algn="ctr"/>
              <a:endParaRPr lang="es-MX" sz="1050" dirty="0"/>
            </a:p>
            <a:p>
              <a:pPr algn="ctr"/>
              <a:endParaRPr lang="es-MX" sz="1050" dirty="0"/>
            </a:p>
            <a:p>
              <a:pPr algn="ctr"/>
              <a:endParaRPr lang="es-MX" sz="1050" dirty="0"/>
            </a:p>
          </p:txBody>
        </p:sp>
        <p:sp>
          <p:nvSpPr>
            <p:cNvPr id="18" name="Rectángulo 17">
              <a:extLst>
                <a:ext uri="{FF2B5EF4-FFF2-40B4-BE49-F238E27FC236}">
                  <a16:creationId xmlns:a16="http://schemas.microsoft.com/office/drawing/2014/main" id="{44E4061D-9029-44DF-BBAB-26A0A1F9B6DB}"/>
                </a:ext>
              </a:extLst>
            </p:cNvPr>
            <p:cNvSpPr/>
            <p:nvPr/>
          </p:nvSpPr>
          <p:spPr>
            <a:xfrm>
              <a:off x="3203848" y="2795238"/>
              <a:ext cx="2304256" cy="131971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s-MX" sz="1050" dirty="0"/>
                <a:t>Producto Terminado</a:t>
              </a:r>
            </a:p>
            <a:p>
              <a:pPr algn="ctr"/>
              <a:endParaRPr lang="es-MX" sz="1050" dirty="0"/>
            </a:p>
            <a:p>
              <a:pPr algn="ctr"/>
              <a:endParaRPr lang="es-MX" sz="1050" dirty="0"/>
            </a:p>
            <a:p>
              <a:pPr algn="ctr"/>
              <a:endParaRPr lang="es-MX" sz="1050" dirty="0"/>
            </a:p>
            <a:p>
              <a:pPr algn="ctr"/>
              <a:endParaRPr lang="es-MX" sz="1050" dirty="0"/>
            </a:p>
            <a:p>
              <a:pPr algn="ctr"/>
              <a:endParaRPr lang="es-MX" sz="900" dirty="0"/>
            </a:p>
            <a:p>
              <a:pPr algn="ctr"/>
              <a:endParaRPr lang="es-MX" sz="1050" dirty="0"/>
            </a:p>
          </p:txBody>
        </p:sp>
        <p:sp>
          <p:nvSpPr>
            <p:cNvPr id="19" name="Rectángulo 18">
              <a:extLst>
                <a:ext uri="{FF2B5EF4-FFF2-40B4-BE49-F238E27FC236}">
                  <a16:creationId xmlns:a16="http://schemas.microsoft.com/office/drawing/2014/main" id="{15D7C289-40C2-4B3B-A218-4DBE2598E8DC}"/>
                </a:ext>
              </a:extLst>
            </p:cNvPr>
            <p:cNvSpPr/>
            <p:nvPr/>
          </p:nvSpPr>
          <p:spPr>
            <a:xfrm>
              <a:off x="5868144" y="2523360"/>
              <a:ext cx="2304256" cy="1591596"/>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s-MX" sz="1050" dirty="0"/>
                <a:t>Departamento D</a:t>
              </a:r>
            </a:p>
            <a:p>
              <a:pPr algn="ctr"/>
              <a:r>
                <a:rPr lang="es-MX" sz="1050" dirty="0"/>
                <a:t>Electricidad</a:t>
              </a:r>
            </a:p>
            <a:p>
              <a:pPr algn="ctr"/>
              <a:endParaRPr lang="es-MX" sz="1050" dirty="0"/>
            </a:p>
            <a:p>
              <a:pPr algn="ctr"/>
              <a:endParaRPr lang="es-MX" sz="1050" dirty="0"/>
            </a:p>
            <a:p>
              <a:pPr algn="ctr"/>
              <a:endParaRPr lang="es-MX" sz="1050" dirty="0"/>
            </a:p>
            <a:p>
              <a:pPr algn="ctr"/>
              <a:endParaRPr lang="es-MX" sz="1050" dirty="0"/>
            </a:p>
            <a:p>
              <a:pPr algn="ctr"/>
              <a:r>
                <a:rPr lang="es-MX" sz="1050" dirty="0"/>
                <a:t>MP en Proceso</a:t>
              </a:r>
            </a:p>
            <a:p>
              <a:pPr algn="ctr"/>
              <a:r>
                <a:rPr lang="es-MX" sz="1050" dirty="0"/>
                <a:t>MO en Proceso</a:t>
              </a:r>
            </a:p>
            <a:p>
              <a:pPr algn="ctr"/>
              <a:r>
                <a:rPr lang="es-MX" sz="1050" dirty="0"/>
                <a:t>GF en Proceso</a:t>
              </a:r>
            </a:p>
            <a:p>
              <a:pPr algn="ctr"/>
              <a:endParaRPr lang="es-MX" sz="1050" dirty="0"/>
            </a:p>
            <a:p>
              <a:pPr algn="ctr"/>
              <a:endParaRPr lang="es-MX" sz="1050" dirty="0"/>
            </a:p>
            <a:p>
              <a:pPr algn="ctr"/>
              <a:endParaRPr lang="es-MX" sz="1050" dirty="0"/>
            </a:p>
            <a:p>
              <a:pPr algn="ctr"/>
              <a:endParaRPr lang="es-MX" sz="1050" dirty="0"/>
            </a:p>
            <a:p>
              <a:pPr algn="ctr"/>
              <a:endParaRPr lang="es-MX" sz="1050" dirty="0"/>
            </a:p>
            <a:p>
              <a:pPr algn="ctr"/>
              <a:endParaRPr lang="es-MX" sz="900" dirty="0"/>
            </a:p>
            <a:p>
              <a:pPr algn="ctr"/>
              <a:endParaRPr lang="es-MX" sz="1050" dirty="0"/>
            </a:p>
          </p:txBody>
        </p:sp>
      </p:grpSp>
      <p:sp>
        <p:nvSpPr>
          <p:cNvPr id="22" name="Flecha: a la derecha 21">
            <a:extLst>
              <a:ext uri="{FF2B5EF4-FFF2-40B4-BE49-F238E27FC236}">
                <a16:creationId xmlns:a16="http://schemas.microsoft.com/office/drawing/2014/main" id="{0F306A83-D6FE-45E6-9A53-0E2D7804A05B}"/>
              </a:ext>
            </a:extLst>
          </p:cNvPr>
          <p:cNvSpPr/>
          <p:nvPr/>
        </p:nvSpPr>
        <p:spPr>
          <a:xfrm>
            <a:off x="5108538" y="3517065"/>
            <a:ext cx="370327" cy="15752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3" name="Flecha: a la derecha 22">
            <a:extLst>
              <a:ext uri="{FF2B5EF4-FFF2-40B4-BE49-F238E27FC236}">
                <a16:creationId xmlns:a16="http://schemas.microsoft.com/office/drawing/2014/main" id="{0632B634-947E-4E3D-8E3A-00FB196E6F38}"/>
              </a:ext>
            </a:extLst>
          </p:cNvPr>
          <p:cNvSpPr/>
          <p:nvPr/>
        </p:nvSpPr>
        <p:spPr>
          <a:xfrm rot="5400000">
            <a:off x="6531116" y="4562376"/>
            <a:ext cx="370327" cy="15752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4" name="Flecha: a la derecha 23">
            <a:extLst>
              <a:ext uri="{FF2B5EF4-FFF2-40B4-BE49-F238E27FC236}">
                <a16:creationId xmlns:a16="http://schemas.microsoft.com/office/drawing/2014/main" id="{89B0DEA0-D860-43F1-AA25-42CBF70996F4}"/>
              </a:ext>
            </a:extLst>
          </p:cNvPr>
          <p:cNvSpPr/>
          <p:nvPr/>
        </p:nvSpPr>
        <p:spPr>
          <a:xfrm rot="10800000">
            <a:off x="5090699" y="5693055"/>
            <a:ext cx="367463" cy="174117"/>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5" name="Flecha: a la derecha 24">
            <a:extLst>
              <a:ext uri="{FF2B5EF4-FFF2-40B4-BE49-F238E27FC236}">
                <a16:creationId xmlns:a16="http://schemas.microsoft.com/office/drawing/2014/main" id="{6A2303B7-6B81-473D-8202-6D5F33F2A571}"/>
              </a:ext>
            </a:extLst>
          </p:cNvPr>
          <p:cNvSpPr/>
          <p:nvPr/>
        </p:nvSpPr>
        <p:spPr>
          <a:xfrm rot="10800000">
            <a:off x="2952525" y="5694296"/>
            <a:ext cx="367463" cy="174117"/>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7" name="Flecha: a la derecha 6">
            <a:extLst>
              <a:ext uri="{FF2B5EF4-FFF2-40B4-BE49-F238E27FC236}">
                <a16:creationId xmlns:a16="http://schemas.microsoft.com/office/drawing/2014/main" id="{042194C9-B9A3-4EB2-8C05-1FA6B3AC6652}"/>
              </a:ext>
            </a:extLst>
          </p:cNvPr>
          <p:cNvSpPr/>
          <p:nvPr/>
        </p:nvSpPr>
        <p:spPr>
          <a:xfrm>
            <a:off x="3003856" y="3446497"/>
            <a:ext cx="370327" cy="15752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26" name="Elipse 25">
            <a:extLst>
              <a:ext uri="{FF2B5EF4-FFF2-40B4-BE49-F238E27FC236}">
                <a16:creationId xmlns:a16="http://schemas.microsoft.com/office/drawing/2014/main" id="{63BF0BA8-61AE-4E3E-861C-3F0705AE76E7}"/>
              </a:ext>
            </a:extLst>
          </p:cNvPr>
          <p:cNvSpPr/>
          <p:nvPr/>
        </p:nvSpPr>
        <p:spPr>
          <a:xfrm>
            <a:off x="3048987" y="3218387"/>
            <a:ext cx="236371" cy="202633"/>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400" dirty="0"/>
              <a:t>1</a:t>
            </a:r>
          </a:p>
        </p:txBody>
      </p:sp>
      <p:sp>
        <p:nvSpPr>
          <p:cNvPr id="27" name="Elipse 26">
            <a:extLst>
              <a:ext uri="{FF2B5EF4-FFF2-40B4-BE49-F238E27FC236}">
                <a16:creationId xmlns:a16="http://schemas.microsoft.com/office/drawing/2014/main" id="{2E6762B5-9054-4081-9E61-E30563B19FEB}"/>
              </a:ext>
            </a:extLst>
          </p:cNvPr>
          <p:cNvSpPr/>
          <p:nvPr/>
        </p:nvSpPr>
        <p:spPr>
          <a:xfrm>
            <a:off x="5191963" y="3244421"/>
            <a:ext cx="236371" cy="202633"/>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400" dirty="0"/>
              <a:t>2</a:t>
            </a:r>
          </a:p>
        </p:txBody>
      </p:sp>
      <p:sp>
        <p:nvSpPr>
          <p:cNvPr id="28" name="Elipse 27">
            <a:extLst>
              <a:ext uri="{FF2B5EF4-FFF2-40B4-BE49-F238E27FC236}">
                <a16:creationId xmlns:a16="http://schemas.microsoft.com/office/drawing/2014/main" id="{35E7F693-17EF-495F-B046-708B6E61D799}"/>
              </a:ext>
            </a:extLst>
          </p:cNvPr>
          <p:cNvSpPr/>
          <p:nvPr/>
        </p:nvSpPr>
        <p:spPr>
          <a:xfrm>
            <a:off x="6792464" y="4522993"/>
            <a:ext cx="236371" cy="202633"/>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400" dirty="0"/>
              <a:t>3</a:t>
            </a:r>
          </a:p>
        </p:txBody>
      </p:sp>
      <p:sp>
        <p:nvSpPr>
          <p:cNvPr id="29" name="Elipse 28">
            <a:extLst>
              <a:ext uri="{FF2B5EF4-FFF2-40B4-BE49-F238E27FC236}">
                <a16:creationId xmlns:a16="http://schemas.microsoft.com/office/drawing/2014/main" id="{98F2B6E8-BE6C-4869-87CD-9D411E4D9930}"/>
              </a:ext>
            </a:extLst>
          </p:cNvPr>
          <p:cNvSpPr/>
          <p:nvPr/>
        </p:nvSpPr>
        <p:spPr>
          <a:xfrm>
            <a:off x="5164352" y="5439925"/>
            <a:ext cx="236371" cy="202633"/>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400" dirty="0"/>
              <a:t>4</a:t>
            </a:r>
          </a:p>
        </p:txBody>
      </p:sp>
      <p:sp>
        <p:nvSpPr>
          <p:cNvPr id="30" name="Elipse 29">
            <a:extLst>
              <a:ext uri="{FF2B5EF4-FFF2-40B4-BE49-F238E27FC236}">
                <a16:creationId xmlns:a16="http://schemas.microsoft.com/office/drawing/2014/main" id="{BF192B64-A3B9-4D1E-83DC-11F6083C211C}"/>
              </a:ext>
            </a:extLst>
          </p:cNvPr>
          <p:cNvSpPr/>
          <p:nvPr/>
        </p:nvSpPr>
        <p:spPr>
          <a:xfrm>
            <a:off x="3052936" y="5436416"/>
            <a:ext cx="236371" cy="202633"/>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400" dirty="0"/>
              <a:t>5</a:t>
            </a:r>
          </a:p>
        </p:txBody>
      </p:sp>
      <p:pic>
        <p:nvPicPr>
          <p:cNvPr id="31" name="Imagen 30">
            <a:extLst>
              <a:ext uri="{FF2B5EF4-FFF2-40B4-BE49-F238E27FC236}">
                <a16:creationId xmlns:a16="http://schemas.microsoft.com/office/drawing/2014/main" id="{365BD76A-22C2-4848-B796-3F34CA9711D2}"/>
              </a:ext>
            </a:extLst>
          </p:cNvPr>
          <p:cNvPicPr>
            <a:picLocks noChangeAspect="1"/>
          </p:cNvPicPr>
          <p:nvPr/>
        </p:nvPicPr>
        <p:blipFill>
          <a:blip r:embed="rId7"/>
          <a:stretch>
            <a:fillRect/>
          </a:stretch>
        </p:blipFill>
        <p:spPr>
          <a:xfrm>
            <a:off x="5945100" y="5362346"/>
            <a:ext cx="847364" cy="632264"/>
          </a:xfrm>
          <a:prstGeom prst="rect">
            <a:avLst/>
          </a:prstGeom>
        </p:spPr>
      </p:pic>
      <p:pic>
        <p:nvPicPr>
          <p:cNvPr id="3076" name="Picture 4" descr="Resultado de imagen para sala de ventas de carros">
            <a:extLst>
              <a:ext uri="{FF2B5EF4-FFF2-40B4-BE49-F238E27FC236}">
                <a16:creationId xmlns:a16="http://schemas.microsoft.com/office/drawing/2014/main" id="{266B57D6-AEEF-4703-B361-6828544EBB0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01658" y="5542645"/>
            <a:ext cx="1468401" cy="7342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2" name="Diagrama 31">
            <a:extLst>
              <a:ext uri="{FF2B5EF4-FFF2-40B4-BE49-F238E27FC236}">
                <a16:creationId xmlns:a16="http://schemas.microsoft.com/office/drawing/2014/main" id="{43A3396C-1CA8-48E8-9263-F3F968FA63E1}"/>
              </a:ext>
            </a:extLst>
          </p:cNvPr>
          <p:cNvGraphicFramePr/>
          <p:nvPr>
            <p:extLst>
              <p:ext uri="{D42A27DB-BD31-4B8C-83A1-F6EECF244321}">
                <p14:modId xmlns:p14="http://schemas.microsoft.com/office/powerpoint/2010/main" val="858114060"/>
              </p:ext>
            </p:extLst>
          </p:nvPr>
        </p:nvGraphicFramePr>
        <p:xfrm>
          <a:off x="1114556" y="4429548"/>
          <a:ext cx="4711597" cy="80427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33" name="CuadroTexto 32">
            <a:extLst>
              <a:ext uri="{FF2B5EF4-FFF2-40B4-BE49-F238E27FC236}">
                <a16:creationId xmlns:a16="http://schemas.microsoft.com/office/drawing/2014/main" id="{97F7B432-E91D-44F2-96BF-3E7B79E458D1}"/>
              </a:ext>
            </a:extLst>
          </p:cNvPr>
          <p:cNvSpPr txBox="1"/>
          <p:nvPr/>
        </p:nvSpPr>
        <p:spPr>
          <a:xfrm>
            <a:off x="2357272" y="4546878"/>
            <a:ext cx="2816626" cy="276999"/>
          </a:xfrm>
          <a:prstGeom prst="rect">
            <a:avLst/>
          </a:prstGeom>
          <a:noFill/>
        </p:spPr>
        <p:txBody>
          <a:bodyPr wrap="square" rtlCol="0">
            <a:spAutoFit/>
          </a:bodyPr>
          <a:lstStyle/>
          <a:p>
            <a:r>
              <a:rPr lang="es-MX" sz="1200" b="1" dirty="0"/>
              <a:t>Elementos del costo</a:t>
            </a:r>
          </a:p>
        </p:txBody>
      </p:sp>
      <p:sp>
        <p:nvSpPr>
          <p:cNvPr id="34" name="Flecha: hacia arriba 33">
            <a:extLst>
              <a:ext uri="{FF2B5EF4-FFF2-40B4-BE49-F238E27FC236}">
                <a16:creationId xmlns:a16="http://schemas.microsoft.com/office/drawing/2014/main" id="{7FFBBE91-39BB-4736-999A-4B7C72A1CE31}"/>
              </a:ext>
            </a:extLst>
          </p:cNvPr>
          <p:cNvSpPr/>
          <p:nvPr/>
        </p:nvSpPr>
        <p:spPr>
          <a:xfrm>
            <a:off x="1835696" y="4455972"/>
            <a:ext cx="157521" cy="239269"/>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37" name="Flecha: hacia arriba 36">
            <a:extLst>
              <a:ext uri="{FF2B5EF4-FFF2-40B4-BE49-F238E27FC236}">
                <a16:creationId xmlns:a16="http://schemas.microsoft.com/office/drawing/2014/main" id="{81CE4214-0A41-48EB-971C-027364284E1D}"/>
              </a:ext>
            </a:extLst>
          </p:cNvPr>
          <p:cNvSpPr/>
          <p:nvPr/>
        </p:nvSpPr>
        <p:spPr>
          <a:xfrm>
            <a:off x="4180584" y="4448438"/>
            <a:ext cx="157521" cy="239269"/>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38" name="Flecha: hacia arriba 37">
            <a:extLst>
              <a:ext uri="{FF2B5EF4-FFF2-40B4-BE49-F238E27FC236}">
                <a16:creationId xmlns:a16="http://schemas.microsoft.com/office/drawing/2014/main" id="{5DE0A589-1A53-4592-B0A7-B61DF8D50A01}"/>
              </a:ext>
            </a:extLst>
          </p:cNvPr>
          <p:cNvSpPr/>
          <p:nvPr/>
        </p:nvSpPr>
        <p:spPr>
          <a:xfrm>
            <a:off x="5586717" y="4424061"/>
            <a:ext cx="157521" cy="239269"/>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39" name="Flecha: hacia arriba 38">
            <a:extLst>
              <a:ext uri="{FF2B5EF4-FFF2-40B4-BE49-F238E27FC236}">
                <a16:creationId xmlns:a16="http://schemas.microsoft.com/office/drawing/2014/main" id="{5C7D3B88-10B9-4AF6-B8D4-4F335B221634}"/>
              </a:ext>
            </a:extLst>
          </p:cNvPr>
          <p:cNvSpPr/>
          <p:nvPr/>
        </p:nvSpPr>
        <p:spPr>
          <a:xfrm rot="10800000">
            <a:off x="5586717" y="5039940"/>
            <a:ext cx="157521" cy="239269"/>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40" name="Flecha: hacia arriba 39">
            <a:extLst>
              <a:ext uri="{FF2B5EF4-FFF2-40B4-BE49-F238E27FC236}">
                <a16:creationId xmlns:a16="http://schemas.microsoft.com/office/drawing/2014/main" id="{DFAC2BD5-F176-4C35-8394-14EF750D57A8}"/>
              </a:ext>
            </a:extLst>
          </p:cNvPr>
          <p:cNvSpPr/>
          <p:nvPr/>
        </p:nvSpPr>
        <p:spPr>
          <a:xfrm>
            <a:off x="1866485" y="5006931"/>
            <a:ext cx="157521" cy="239269"/>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pic>
        <p:nvPicPr>
          <p:cNvPr id="3078" name="Picture 6" descr="Resultado de imagen para producto terminado carros">
            <a:extLst>
              <a:ext uri="{FF2B5EF4-FFF2-40B4-BE49-F238E27FC236}">
                <a16:creationId xmlns:a16="http://schemas.microsoft.com/office/drawing/2014/main" id="{E47DFDA0-C27E-491F-8373-3F05C2256603}"/>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605991" y="5549934"/>
            <a:ext cx="1098512" cy="737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36190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D8FEF7B6-BF4C-439A-A08F-4BA98380E9C5}"/>
              </a:ext>
            </a:extLst>
          </p:cNvPr>
          <p:cNvSpPr txBox="1">
            <a:spLocks/>
          </p:cNvSpPr>
          <p:nvPr/>
        </p:nvSpPr>
        <p:spPr>
          <a:xfrm>
            <a:off x="179512" y="90872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El costeo</a:t>
            </a:r>
          </a:p>
        </p:txBody>
      </p:sp>
      <p:sp>
        <p:nvSpPr>
          <p:cNvPr id="2" name="CuadroTexto 1">
            <a:extLst>
              <a:ext uri="{FF2B5EF4-FFF2-40B4-BE49-F238E27FC236}">
                <a16:creationId xmlns:a16="http://schemas.microsoft.com/office/drawing/2014/main" id="{CDFA9594-1599-4977-A3F4-77D4ABAAF694}"/>
              </a:ext>
            </a:extLst>
          </p:cNvPr>
          <p:cNvSpPr txBox="1"/>
          <p:nvPr/>
        </p:nvSpPr>
        <p:spPr>
          <a:xfrm>
            <a:off x="395536" y="1772816"/>
            <a:ext cx="8280920" cy="646331"/>
          </a:xfrm>
          <a:prstGeom prst="rect">
            <a:avLst/>
          </a:prstGeom>
          <a:noFill/>
        </p:spPr>
        <p:txBody>
          <a:bodyPr wrap="square" rtlCol="0">
            <a:spAutoFit/>
          </a:bodyPr>
          <a:lstStyle/>
          <a:p>
            <a:r>
              <a:rPr lang="es-MX" dirty="0"/>
              <a:t>La forma de realizar el costeo implica simplemente realizar el cálculo de costos promedio por unidad la cual se divide en tres etapas.</a:t>
            </a:r>
          </a:p>
        </p:txBody>
      </p:sp>
      <p:graphicFrame>
        <p:nvGraphicFramePr>
          <p:cNvPr id="6" name="Diagrama 5">
            <a:extLst>
              <a:ext uri="{FF2B5EF4-FFF2-40B4-BE49-F238E27FC236}">
                <a16:creationId xmlns:a16="http://schemas.microsoft.com/office/drawing/2014/main" id="{0E834B03-01EC-4F02-9A03-D4EB5A376187}"/>
              </a:ext>
            </a:extLst>
          </p:cNvPr>
          <p:cNvGraphicFramePr/>
          <p:nvPr>
            <p:extLst>
              <p:ext uri="{D42A27DB-BD31-4B8C-83A1-F6EECF244321}">
                <p14:modId xmlns:p14="http://schemas.microsoft.com/office/powerpoint/2010/main" val="2781156901"/>
              </p:ext>
            </p:extLst>
          </p:nvPr>
        </p:nvGraphicFramePr>
        <p:xfrm>
          <a:off x="1482372" y="2362125"/>
          <a:ext cx="5813108" cy="41802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218" name="Picture 2" descr="Resultado de imagen para calculo de costeo por procesos">
            <a:extLst>
              <a:ext uri="{FF2B5EF4-FFF2-40B4-BE49-F238E27FC236}">
                <a16:creationId xmlns:a16="http://schemas.microsoft.com/office/drawing/2014/main" id="{42BA7AEF-9AD6-457E-8F6F-2E5493DEB5A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23806" y="2235653"/>
            <a:ext cx="2152650" cy="212407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a:extLst>
              <a:ext uri="{FF2B5EF4-FFF2-40B4-BE49-F238E27FC236}">
                <a16:creationId xmlns:a16="http://schemas.microsoft.com/office/drawing/2014/main" id="{33DC193B-18F6-45F4-A651-095A0806440E}"/>
              </a:ext>
            </a:extLst>
          </p:cNvPr>
          <p:cNvPicPr>
            <a:picLocks noChangeAspect="1"/>
          </p:cNvPicPr>
          <p:nvPr/>
        </p:nvPicPr>
        <p:blipFill>
          <a:blip r:embed="rId10"/>
          <a:stretch>
            <a:fillRect/>
          </a:stretch>
        </p:blipFill>
        <p:spPr>
          <a:xfrm>
            <a:off x="114071" y="4629069"/>
            <a:ext cx="2762250" cy="1657350"/>
          </a:xfrm>
          <a:prstGeom prst="rect">
            <a:avLst/>
          </a:prstGeom>
        </p:spPr>
      </p:pic>
      <p:sp>
        <p:nvSpPr>
          <p:cNvPr id="7" name="CuadroTexto 6">
            <a:extLst>
              <a:ext uri="{FF2B5EF4-FFF2-40B4-BE49-F238E27FC236}">
                <a16:creationId xmlns:a16="http://schemas.microsoft.com/office/drawing/2014/main" id="{275C624F-357F-4321-9084-DCD58B8FF050}"/>
              </a:ext>
            </a:extLst>
          </p:cNvPr>
          <p:cNvSpPr txBox="1"/>
          <p:nvPr/>
        </p:nvSpPr>
        <p:spPr>
          <a:xfrm>
            <a:off x="6444207" y="4471655"/>
            <a:ext cx="2585721" cy="175432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s-MX" dirty="0"/>
              <a:t>El Costo Unitario del producto se calcula para un determinado periodo de tiempo. Éste puede ser: semanal, mensual, semestral anual, etc.</a:t>
            </a:r>
          </a:p>
        </p:txBody>
      </p:sp>
    </p:spTree>
    <p:extLst>
      <p:ext uri="{BB962C8B-B14F-4D97-AF65-F5344CB8AC3E}">
        <p14:creationId xmlns:p14="http://schemas.microsoft.com/office/powerpoint/2010/main" val="1554156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24CCC008-DD47-4B7E-86D1-D5D6434F302E}"/>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Informes del costo de producción por procesos</a:t>
            </a:r>
          </a:p>
        </p:txBody>
      </p:sp>
      <p:sp>
        <p:nvSpPr>
          <p:cNvPr id="2" name="CuadroTexto 1">
            <a:extLst>
              <a:ext uri="{FF2B5EF4-FFF2-40B4-BE49-F238E27FC236}">
                <a16:creationId xmlns:a16="http://schemas.microsoft.com/office/drawing/2014/main" id="{2520FC0A-6704-4E08-872A-7CE066CD0BEC}"/>
              </a:ext>
            </a:extLst>
          </p:cNvPr>
          <p:cNvSpPr txBox="1"/>
          <p:nvPr/>
        </p:nvSpPr>
        <p:spPr>
          <a:xfrm>
            <a:off x="179512" y="1772816"/>
            <a:ext cx="8596668" cy="1200329"/>
          </a:xfrm>
          <a:prstGeom prst="rect">
            <a:avLst/>
          </a:prstGeom>
          <a:noFill/>
        </p:spPr>
        <p:txBody>
          <a:bodyPr wrap="square" rtlCol="0">
            <a:spAutoFit/>
          </a:bodyPr>
          <a:lstStyle/>
          <a:p>
            <a:r>
              <a:rPr lang="es-MX" dirty="0"/>
              <a:t>El informe de costos de producción permite realizar un análisis de las actividades de los centros de costos durante un período de tiempo. La cantidad de detalles que aparece depende de las necesidades de la empresa u organización. Generalmente contiene los siguientes aspectos:</a:t>
            </a:r>
          </a:p>
        </p:txBody>
      </p:sp>
      <p:graphicFrame>
        <p:nvGraphicFramePr>
          <p:cNvPr id="6" name="Diagrama 5">
            <a:extLst>
              <a:ext uri="{FF2B5EF4-FFF2-40B4-BE49-F238E27FC236}">
                <a16:creationId xmlns:a16="http://schemas.microsoft.com/office/drawing/2014/main" id="{DF84D843-D846-48EE-AACF-2E9DE339D505}"/>
              </a:ext>
            </a:extLst>
          </p:cNvPr>
          <p:cNvGraphicFramePr/>
          <p:nvPr>
            <p:extLst>
              <p:ext uri="{D42A27DB-BD31-4B8C-83A1-F6EECF244321}">
                <p14:modId xmlns:p14="http://schemas.microsoft.com/office/powerpoint/2010/main" val="856515891"/>
              </p:ext>
            </p:extLst>
          </p:nvPr>
        </p:nvGraphicFramePr>
        <p:xfrm>
          <a:off x="1497371" y="2681535"/>
          <a:ext cx="5960949" cy="39344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022257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3641F10F-B6E4-4691-8DFD-1D544FF0A075}"/>
              </a:ext>
            </a:extLst>
          </p:cNvPr>
          <p:cNvSpPr txBox="1">
            <a:spLocks/>
          </p:cNvSpPr>
          <p:nvPr/>
        </p:nvSpPr>
        <p:spPr>
          <a:xfrm>
            <a:off x="179512" y="90872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Manejo Contable de Producción en Proceso</a:t>
            </a:r>
          </a:p>
        </p:txBody>
      </p:sp>
      <p:graphicFrame>
        <p:nvGraphicFramePr>
          <p:cNvPr id="2" name="Diagrama 1">
            <a:extLst>
              <a:ext uri="{FF2B5EF4-FFF2-40B4-BE49-F238E27FC236}">
                <a16:creationId xmlns:a16="http://schemas.microsoft.com/office/drawing/2014/main" id="{8B387C30-2FF7-4765-8F8D-CC9377A236A9}"/>
              </a:ext>
            </a:extLst>
          </p:cNvPr>
          <p:cNvGraphicFramePr/>
          <p:nvPr>
            <p:extLst>
              <p:ext uri="{D42A27DB-BD31-4B8C-83A1-F6EECF244321}">
                <p14:modId xmlns:p14="http://schemas.microsoft.com/office/powerpoint/2010/main" val="3423473459"/>
              </p:ext>
            </p:extLst>
          </p:nvPr>
        </p:nvGraphicFramePr>
        <p:xfrm>
          <a:off x="1429846" y="1700808"/>
          <a:ext cx="6310506" cy="47505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01720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68004F36-AECA-437B-8582-32D7C7750EEE}"/>
              </a:ext>
            </a:extLst>
          </p:cNvPr>
          <p:cNvSpPr txBox="1">
            <a:spLocks/>
          </p:cNvSpPr>
          <p:nvPr/>
        </p:nvSpPr>
        <p:spPr>
          <a:xfrm>
            <a:off x="179512" y="90872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Proceso Contable de Producción en Proceso</a:t>
            </a:r>
          </a:p>
        </p:txBody>
      </p:sp>
      <p:grpSp>
        <p:nvGrpSpPr>
          <p:cNvPr id="75" name="Grupo 74">
            <a:extLst>
              <a:ext uri="{FF2B5EF4-FFF2-40B4-BE49-F238E27FC236}">
                <a16:creationId xmlns:a16="http://schemas.microsoft.com/office/drawing/2014/main" id="{39357F3E-2D13-4815-AC7F-83754B13C642}"/>
              </a:ext>
            </a:extLst>
          </p:cNvPr>
          <p:cNvGrpSpPr/>
          <p:nvPr/>
        </p:nvGrpSpPr>
        <p:grpSpPr>
          <a:xfrm>
            <a:off x="539552" y="1961456"/>
            <a:ext cx="8236627" cy="4073572"/>
            <a:chOff x="539553" y="2060848"/>
            <a:chExt cx="8127400" cy="3974179"/>
          </a:xfrm>
        </p:grpSpPr>
        <p:grpSp>
          <p:nvGrpSpPr>
            <p:cNvPr id="11" name="Grupo 10">
              <a:extLst>
                <a:ext uri="{FF2B5EF4-FFF2-40B4-BE49-F238E27FC236}">
                  <a16:creationId xmlns:a16="http://schemas.microsoft.com/office/drawing/2014/main" id="{9AD64008-572C-4856-9F9B-046CDFBDA19D}"/>
                </a:ext>
              </a:extLst>
            </p:cNvPr>
            <p:cNvGrpSpPr/>
            <p:nvPr/>
          </p:nvGrpSpPr>
          <p:grpSpPr>
            <a:xfrm>
              <a:off x="827584" y="2492896"/>
              <a:ext cx="1656184" cy="792088"/>
              <a:chOff x="827584" y="2492896"/>
              <a:chExt cx="1656184" cy="792088"/>
            </a:xfrm>
          </p:grpSpPr>
          <p:cxnSp>
            <p:nvCxnSpPr>
              <p:cNvPr id="3" name="Conector recto 2">
                <a:extLst>
                  <a:ext uri="{FF2B5EF4-FFF2-40B4-BE49-F238E27FC236}">
                    <a16:creationId xmlns:a16="http://schemas.microsoft.com/office/drawing/2014/main" id="{B7792F99-15C1-449F-B72F-39A205D54CE5}"/>
                  </a:ext>
                </a:extLst>
              </p:cNvPr>
              <p:cNvCxnSpPr>
                <a:cxnSpLocks/>
              </p:cNvCxnSpPr>
              <p:nvPr/>
            </p:nvCxnSpPr>
            <p:spPr>
              <a:xfrm>
                <a:off x="827584" y="2492896"/>
                <a:ext cx="1656184"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id="{580B94A2-D0D8-4684-A0EB-0D680E425F7C}"/>
                  </a:ext>
                </a:extLst>
              </p:cNvPr>
              <p:cNvCxnSpPr>
                <a:cxnSpLocks/>
              </p:cNvCxnSpPr>
              <p:nvPr/>
            </p:nvCxnSpPr>
            <p:spPr>
              <a:xfrm>
                <a:off x="1655676" y="2492896"/>
                <a:ext cx="0" cy="792088"/>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12" name="Grupo 11">
              <a:extLst>
                <a:ext uri="{FF2B5EF4-FFF2-40B4-BE49-F238E27FC236}">
                  <a16:creationId xmlns:a16="http://schemas.microsoft.com/office/drawing/2014/main" id="{217101E7-F3D6-4053-B22A-4DF2E88E1E84}"/>
                </a:ext>
              </a:extLst>
            </p:cNvPr>
            <p:cNvGrpSpPr/>
            <p:nvPr/>
          </p:nvGrpSpPr>
          <p:grpSpPr>
            <a:xfrm>
              <a:off x="782072" y="3861046"/>
              <a:ext cx="1872208" cy="792088"/>
              <a:chOff x="827584" y="2492895"/>
              <a:chExt cx="1872208" cy="792088"/>
            </a:xfrm>
          </p:grpSpPr>
          <p:cxnSp>
            <p:nvCxnSpPr>
              <p:cNvPr id="13" name="Conector recto 12">
                <a:extLst>
                  <a:ext uri="{FF2B5EF4-FFF2-40B4-BE49-F238E27FC236}">
                    <a16:creationId xmlns:a16="http://schemas.microsoft.com/office/drawing/2014/main" id="{D892AF89-27EA-4A9A-9BF9-95D6AA6F0295}"/>
                  </a:ext>
                </a:extLst>
              </p:cNvPr>
              <p:cNvCxnSpPr>
                <a:cxnSpLocks/>
              </p:cNvCxnSpPr>
              <p:nvPr/>
            </p:nvCxnSpPr>
            <p:spPr>
              <a:xfrm>
                <a:off x="827584" y="2492896"/>
                <a:ext cx="1872208"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46E3BF72-533B-4E2F-8156-A286CDCDCE48}"/>
                  </a:ext>
                </a:extLst>
              </p:cNvPr>
              <p:cNvCxnSpPr>
                <a:cxnSpLocks/>
              </p:cNvCxnSpPr>
              <p:nvPr/>
            </p:nvCxnSpPr>
            <p:spPr>
              <a:xfrm>
                <a:off x="1704000" y="2492895"/>
                <a:ext cx="0" cy="792088"/>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15" name="Grupo 14">
              <a:extLst>
                <a:ext uri="{FF2B5EF4-FFF2-40B4-BE49-F238E27FC236}">
                  <a16:creationId xmlns:a16="http://schemas.microsoft.com/office/drawing/2014/main" id="{66A4CBAE-A768-4764-B11F-F1FAE43FD55A}"/>
                </a:ext>
              </a:extLst>
            </p:cNvPr>
            <p:cNvGrpSpPr/>
            <p:nvPr/>
          </p:nvGrpSpPr>
          <p:grpSpPr>
            <a:xfrm>
              <a:off x="719572" y="5226907"/>
              <a:ext cx="1872208" cy="808120"/>
              <a:chOff x="719572" y="2456570"/>
              <a:chExt cx="1872208" cy="808120"/>
            </a:xfrm>
          </p:grpSpPr>
          <p:cxnSp>
            <p:nvCxnSpPr>
              <p:cNvPr id="16" name="Conector recto 15">
                <a:extLst>
                  <a:ext uri="{FF2B5EF4-FFF2-40B4-BE49-F238E27FC236}">
                    <a16:creationId xmlns:a16="http://schemas.microsoft.com/office/drawing/2014/main" id="{792A1ECA-3193-4993-8FF6-78B0B3491360}"/>
                  </a:ext>
                </a:extLst>
              </p:cNvPr>
              <p:cNvCxnSpPr>
                <a:cxnSpLocks/>
              </p:cNvCxnSpPr>
              <p:nvPr/>
            </p:nvCxnSpPr>
            <p:spPr>
              <a:xfrm flipV="1">
                <a:off x="719572" y="2456570"/>
                <a:ext cx="1872208" cy="1603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1ADECB32-56B5-4B84-9E5B-C1C0922A97B9}"/>
                  </a:ext>
                </a:extLst>
              </p:cNvPr>
              <p:cNvCxnSpPr>
                <a:cxnSpLocks/>
              </p:cNvCxnSpPr>
              <p:nvPr/>
            </p:nvCxnSpPr>
            <p:spPr>
              <a:xfrm>
                <a:off x="1668490" y="2472602"/>
                <a:ext cx="0" cy="792088"/>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18" name="Grupo 17">
              <a:extLst>
                <a:ext uri="{FF2B5EF4-FFF2-40B4-BE49-F238E27FC236}">
                  <a16:creationId xmlns:a16="http://schemas.microsoft.com/office/drawing/2014/main" id="{A359DCF0-2A53-4A69-926F-9311F0BC7413}"/>
                </a:ext>
              </a:extLst>
            </p:cNvPr>
            <p:cNvGrpSpPr/>
            <p:nvPr/>
          </p:nvGrpSpPr>
          <p:grpSpPr>
            <a:xfrm>
              <a:off x="3923928" y="2888940"/>
              <a:ext cx="1656184" cy="792088"/>
              <a:chOff x="827584" y="2492896"/>
              <a:chExt cx="1656184" cy="792088"/>
            </a:xfrm>
          </p:grpSpPr>
          <p:cxnSp>
            <p:nvCxnSpPr>
              <p:cNvPr id="19" name="Conector recto 18">
                <a:extLst>
                  <a:ext uri="{FF2B5EF4-FFF2-40B4-BE49-F238E27FC236}">
                    <a16:creationId xmlns:a16="http://schemas.microsoft.com/office/drawing/2014/main" id="{64A59F40-7D9B-4F3F-850B-51A38D488691}"/>
                  </a:ext>
                </a:extLst>
              </p:cNvPr>
              <p:cNvCxnSpPr>
                <a:cxnSpLocks/>
              </p:cNvCxnSpPr>
              <p:nvPr/>
            </p:nvCxnSpPr>
            <p:spPr>
              <a:xfrm>
                <a:off x="827584" y="2492896"/>
                <a:ext cx="1656184"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403CA6DE-DB68-4B27-A831-4144CCB2A941}"/>
                  </a:ext>
                </a:extLst>
              </p:cNvPr>
              <p:cNvCxnSpPr>
                <a:cxnSpLocks/>
              </p:cNvCxnSpPr>
              <p:nvPr/>
            </p:nvCxnSpPr>
            <p:spPr>
              <a:xfrm>
                <a:off x="1619672" y="2492896"/>
                <a:ext cx="0" cy="792088"/>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21" name="Grupo 20">
              <a:extLst>
                <a:ext uri="{FF2B5EF4-FFF2-40B4-BE49-F238E27FC236}">
                  <a16:creationId xmlns:a16="http://schemas.microsoft.com/office/drawing/2014/main" id="{50B80CE8-BE55-4F9C-8BAF-58B4E4FBB66A}"/>
                </a:ext>
              </a:extLst>
            </p:cNvPr>
            <p:cNvGrpSpPr/>
            <p:nvPr/>
          </p:nvGrpSpPr>
          <p:grpSpPr>
            <a:xfrm>
              <a:off x="3923928" y="4707143"/>
              <a:ext cx="1656184" cy="792088"/>
              <a:chOff x="827584" y="2492896"/>
              <a:chExt cx="1656184" cy="792088"/>
            </a:xfrm>
          </p:grpSpPr>
          <p:cxnSp>
            <p:nvCxnSpPr>
              <p:cNvPr id="22" name="Conector recto 21">
                <a:extLst>
                  <a:ext uri="{FF2B5EF4-FFF2-40B4-BE49-F238E27FC236}">
                    <a16:creationId xmlns:a16="http://schemas.microsoft.com/office/drawing/2014/main" id="{CCAFD573-2014-431D-B4B8-AC6D53EDCFEF}"/>
                  </a:ext>
                </a:extLst>
              </p:cNvPr>
              <p:cNvCxnSpPr>
                <a:cxnSpLocks/>
              </p:cNvCxnSpPr>
              <p:nvPr/>
            </p:nvCxnSpPr>
            <p:spPr>
              <a:xfrm>
                <a:off x="827584" y="2492896"/>
                <a:ext cx="1656184"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CB2B41F8-C044-4A90-A5E4-9FB8A3EB24FB}"/>
                  </a:ext>
                </a:extLst>
              </p:cNvPr>
              <p:cNvCxnSpPr>
                <a:cxnSpLocks/>
              </p:cNvCxnSpPr>
              <p:nvPr/>
            </p:nvCxnSpPr>
            <p:spPr>
              <a:xfrm>
                <a:off x="1619672" y="2492896"/>
                <a:ext cx="0" cy="792088"/>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24" name="Grupo 23">
              <a:extLst>
                <a:ext uri="{FF2B5EF4-FFF2-40B4-BE49-F238E27FC236}">
                  <a16:creationId xmlns:a16="http://schemas.microsoft.com/office/drawing/2014/main" id="{A8870460-5484-4539-9877-041ECFEA66E3}"/>
                </a:ext>
              </a:extLst>
            </p:cNvPr>
            <p:cNvGrpSpPr/>
            <p:nvPr/>
          </p:nvGrpSpPr>
          <p:grpSpPr>
            <a:xfrm>
              <a:off x="6516216" y="3637379"/>
              <a:ext cx="2016224" cy="792088"/>
              <a:chOff x="647564" y="2492896"/>
              <a:chExt cx="2016224" cy="792088"/>
            </a:xfrm>
          </p:grpSpPr>
          <p:cxnSp>
            <p:nvCxnSpPr>
              <p:cNvPr id="25" name="Conector recto 24">
                <a:extLst>
                  <a:ext uri="{FF2B5EF4-FFF2-40B4-BE49-F238E27FC236}">
                    <a16:creationId xmlns:a16="http://schemas.microsoft.com/office/drawing/2014/main" id="{2F644E4C-34BD-4F56-87F4-BC52858ADBD7}"/>
                  </a:ext>
                </a:extLst>
              </p:cNvPr>
              <p:cNvCxnSpPr>
                <a:cxnSpLocks/>
              </p:cNvCxnSpPr>
              <p:nvPr/>
            </p:nvCxnSpPr>
            <p:spPr>
              <a:xfrm>
                <a:off x="647564" y="2492896"/>
                <a:ext cx="2016224"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7298B34C-8BEE-4F60-BC57-C80211E72909}"/>
                  </a:ext>
                </a:extLst>
              </p:cNvPr>
              <p:cNvCxnSpPr>
                <a:cxnSpLocks/>
              </p:cNvCxnSpPr>
              <p:nvPr/>
            </p:nvCxnSpPr>
            <p:spPr>
              <a:xfrm>
                <a:off x="1655676" y="2492896"/>
                <a:ext cx="0" cy="792088"/>
              </a:xfrm>
              <a:prstGeom prst="line">
                <a:avLst/>
              </a:prstGeom>
              <a:ln w="57150"/>
            </p:spPr>
            <p:style>
              <a:lnRef idx="1">
                <a:schemeClr val="accent1"/>
              </a:lnRef>
              <a:fillRef idx="0">
                <a:schemeClr val="accent1"/>
              </a:fillRef>
              <a:effectRef idx="0">
                <a:schemeClr val="accent1"/>
              </a:effectRef>
              <a:fontRef idx="minor">
                <a:schemeClr val="tx1"/>
              </a:fontRef>
            </p:style>
          </p:cxnSp>
        </p:grpSp>
        <p:sp>
          <p:nvSpPr>
            <p:cNvPr id="27" name="CuadroTexto 26">
              <a:extLst>
                <a:ext uri="{FF2B5EF4-FFF2-40B4-BE49-F238E27FC236}">
                  <a16:creationId xmlns:a16="http://schemas.microsoft.com/office/drawing/2014/main" id="{E504240B-1114-4B8C-BA80-0F64ACD725BD}"/>
                </a:ext>
              </a:extLst>
            </p:cNvPr>
            <p:cNvSpPr txBox="1"/>
            <p:nvPr/>
          </p:nvSpPr>
          <p:spPr>
            <a:xfrm>
              <a:off x="827584" y="2060848"/>
              <a:ext cx="1656184" cy="369332"/>
            </a:xfrm>
            <a:prstGeom prst="rect">
              <a:avLst/>
            </a:prstGeom>
            <a:noFill/>
          </p:spPr>
          <p:txBody>
            <a:bodyPr wrap="square" rtlCol="0">
              <a:spAutoFit/>
            </a:bodyPr>
            <a:lstStyle/>
            <a:p>
              <a:r>
                <a:rPr lang="es-MX" dirty="0"/>
                <a:t>Materia Prima</a:t>
              </a:r>
            </a:p>
          </p:txBody>
        </p:sp>
        <p:sp>
          <p:nvSpPr>
            <p:cNvPr id="28" name="CuadroTexto 27">
              <a:extLst>
                <a:ext uri="{FF2B5EF4-FFF2-40B4-BE49-F238E27FC236}">
                  <a16:creationId xmlns:a16="http://schemas.microsoft.com/office/drawing/2014/main" id="{F6B20682-66B6-4BE3-A0FF-0F9B7C27BB45}"/>
                </a:ext>
              </a:extLst>
            </p:cNvPr>
            <p:cNvSpPr txBox="1"/>
            <p:nvPr/>
          </p:nvSpPr>
          <p:spPr>
            <a:xfrm>
              <a:off x="664580" y="3491715"/>
              <a:ext cx="2232236" cy="369332"/>
            </a:xfrm>
            <a:prstGeom prst="rect">
              <a:avLst/>
            </a:prstGeom>
            <a:noFill/>
          </p:spPr>
          <p:txBody>
            <a:bodyPr wrap="square" rtlCol="0">
              <a:spAutoFit/>
            </a:bodyPr>
            <a:lstStyle/>
            <a:p>
              <a:r>
                <a:rPr lang="es-MX" dirty="0"/>
                <a:t>Mano de obra directa</a:t>
              </a:r>
            </a:p>
          </p:txBody>
        </p:sp>
        <p:sp>
          <p:nvSpPr>
            <p:cNvPr id="29" name="CuadroTexto 28">
              <a:extLst>
                <a:ext uri="{FF2B5EF4-FFF2-40B4-BE49-F238E27FC236}">
                  <a16:creationId xmlns:a16="http://schemas.microsoft.com/office/drawing/2014/main" id="{34E237F7-08BB-40CA-A7E0-6417CC176111}"/>
                </a:ext>
              </a:extLst>
            </p:cNvPr>
            <p:cNvSpPr txBox="1"/>
            <p:nvPr/>
          </p:nvSpPr>
          <p:spPr>
            <a:xfrm>
              <a:off x="539553" y="4877869"/>
              <a:ext cx="2357247" cy="369332"/>
            </a:xfrm>
            <a:prstGeom prst="rect">
              <a:avLst/>
            </a:prstGeom>
            <a:noFill/>
          </p:spPr>
          <p:txBody>
            <a:bodyPr wrap="square" rtlCol="0">
              <a:spAutoFit/>
            </a:bodyPr>
            <a:lstStyle/>
            <a:p>
              <a:r>
                <a:rPr lang="es-MX" dirty="0"/>
                <a:t>Gastos de Fabricación</a:t>
              </a:r>
            </a:p>
          </p:txBody>
        </p:sp>
        <p:sp>
          <p:nvSpPr>
            <p:cNvPr id="30" name="CuadroTexto 29">
              <a:extLst>
                <a:ext uri="{FF2B5EF4-FFF2-40B4-BE49-F238E27FC236}">
                  <a16:creationId xmlns:a16="http://schemas.microsoft.com/office/drawing/2014/main" id="{EBD0BA62-76C2-4AC9-89B8-FD5036540FF7}"/>
                </a:ext>
              </a:extLst>
            </p:cNvPr>
            <p:cNvSpPr txBox="1"/>
            <p:nvPr/>
          </p:nvSpPr>
          <p:spPr>
            <a:xfrm>
              <a:off x="3887924" y="2464233"/>
              <a:ext cx="1656184" cy="369332"/>
            </a:xfrm>
            <a:prstGeom prst="rect">
              <a:avLst/>
            </a:prstGeom>
            <a:noFill/>
          </p:spPr>
          <p:txBody>
            <a:bodyPr wrap="square" rtlCol="0">
              <a:spAutoFit/>
            </a:bodyPr>
            <a:lstStyle/>
            <a:p>
              <a:pPr algn="ctr"/>
              <a:r>
                <a:rPr lang="es-MX" dirty="0"/>
                <a:t>Proceso A</a:t>
              </a:r>
            </a:p>
          </p:txBody>
        </p:sp>
        <p:sp>
          <p:nvSpPr>
            <p:cNvPr id="31" name="CuadroTexto 30">
              <a:extLst>
                <a:ext uri="{FF2B5EF4-FFF2-40B4-BE49-F238E27FC236}">
                  <a16:creationId xmlns:a16="http://schemas.microsoft.com/office/drawing/2014/main" id="{81858799-06A4-4BAA-BD7A-3E1B473DDE3B}"/>
                </a:ext>
              </a:extLst>
            </p:cNvPr>
            <p:cNvSpPr txBox="1"/>
            <p:nvPr/>
          </p:nvSpPr>
          <p:spPr>
            <a:xfrm>
              <a:off x="3928370" y="4301203"/>
              <a:ext cx="1656184" cy="369332"/>
            </a:xfrm>
            <a:prstGeom prst="rect">
              <a:avLst/>
            </a:prstGeom>
            <a:noFill/>
          </p:spPr>
          <p:txBody>
            <a:bodyPr wrap="square" rtlCol="0">
              <a:spAutoFit/>
            </a:bodyPr>
            <a:lstStyle/>
            <a:p>
              <a:pPr algn="ctr"/>
              <a:r>
                <a:rPr lang="es-MX" dirty="0"/>
                <a:t>Proceso B</a:t>
              </a:r>
            </a:p>
          </p:txBody>
        </p:sp>
        <p:sp>
          <p:nvSpPr>
            <p:cNvPr id="32" name="CuadroTexto 31">
              <a:extLst>
                <a:ext uri="{FF2B5EF4-FFF2-40B4-BE49-F238E27FC236}">
                  <a16:creationId xmlns:a16="http://schemas.microsoft.com/office/drawing/2014/main" id="{160E1D79-ED1A-4D77-9DAA-938F5C90A7E3}"/>
                </a:ext>
              </a:extLst>
            </p:cNvPr>
            <p:cNvSpPr txBox="1"/>
            <p:nvPr/>
          </p:nvSpPr>
          <p:spPr>
            <a:xfrm>
              <a:off x="6381703" y="3268047"/>
              <a:ext cx="2285250" cy="369332"/>
            </a:xfrm>
            <a:prstGeom prst="rect">
              <a:avLst/>
            </a:prstGeom>
            <a:noFill/>
          </p:spPr>
          <p:txBody>
            <a:bodyPr wrap="square" rtlCol="0">
              <a:spAutoFit/>
            </a:bodyPr>
            <a:lstStyle/>
            <a:p>
              <a:pPr algn="ctr"/>
              <a:r>
                <a:rPr lang="es-MX" dirty="0"/>
                <a:t>Productos Terminados</a:t>
              </a:r>
            </a:p>
          </p:txBody>
        </p:sp>
        <p:cxnSp>
          <p:nvCxnSpPr>
            <p:cNvPr id="38" name="Conector recto de flecha 37">
              <a:extLst>
                <a:ext uri="{FF2B5EF4-FFF2-40B4-BE49-F238E27FC236}">
                  <a16:creationId xmlns:a16="http://schemas.microsoft.com/office/drawing/2014/main" id="{D4B8EDC6-5D20-4D26-ADFE-7E9CD830AB9C}"/>
                </a:ext>
              </a:extLst>
            </p:cNvPr>
            <p:cNvCxnSpPr>
              <a:cxnSpLocks/>
            </p:cNvCxnSpPr>
            <p:nvPr/>
          </p:nvCxnSpPr>
          <p:spPr>
            <a:xfrm>
              <a:off x="1871700" y="2623534"/>
              <a:ext cx="2340260" cy="445426"/>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a:extLst>
                <a:ext uri="{FF2B5EF4-FFF2-40B4-BE49-F238E27FC236}">
                  <a16:creationId xmlns:a16="http://schemas.microsoft.com/office/drawing/2014/main" id="{CB84C0AB-9FB8-4C3C-8A26-9DD176CBC762}"/>
                </a:ext>
              </a:extLst>
            </p:cNvPr>
            <p:cNvCxnSpPr>
              <a:cxnSpLocks/>
            </p:cNvCxnSpPr>
            <p:nvPr/>
          </p:nvCxnSpPr>
          <p:spPr>
            <a:xfrm>
              <a:off x="1858141" y="2614528"/>
              <a:ext cx="2281811" cy="2317351"/>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a:extLst>
                <a:ext uri="{FF2B5EF4-FFF2-40B4-BE49-F238E27FC236}">
                  <a16:creationId xmlns:a16="http://schemas.microsoft.com/office/drawing/2014/main" id="{A742B7A5-276E-4413-8F13-7240E9A8EC41}"/>
                </a:ext>
              </a:extLst>
            </p:cNvPr>
            <p:cNvCxnSpPr>
              <a:cxnSpLocks/>
            </p:cNvCxnSpPr>
            <p:nvPr/>
          </p:nvCxnSpPr>
          <p:spPr>
            <a:xfrm flipV="1">
              <a:off x="2051720" y="3212976"/>
              <a:ext cx="2160240" cy="936104"/>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ector recto de flecha 52">
              <a:extLst>
                <a:ext uri="{FF2B5EF4-FFF2-40B4-BE49-F238E27FC236}">
                  <a16:creationId xmlns:a16="http://schemas.microsoft.com/office/drawing/2014/main" id="{1D8DE112-03D7-450A-AC7A-A4563D795457}"/>
                </a:ext>
              </a:extLst>
            </p:cNvPr>
            <p:cNvCxnSpPr>
              <a:cxnSpLocks/>
            </p:cNvCxnSpPr>
            <p:nvPr/>
          </p:nvCxnSpPr>
          <p:spPr>
            <a:xfrm>
              <a:off x="2078216" y="4159126"/>
              <a:ext cx="2012161" cy="894384"/>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ector recto de flecha 56">
              <a:extLst>
                <a:ext uri="{FF2B5EF4-FFF2-40B4-BE49-F238E27FC236}">
                  <a16:creationId xmlns:a16="http://schemas.microsoft.com/office/drawing/2014/main" id="{87C461BC-D0C1-455B-ACBA-914D1E3EB640}"/>
                </a:ext>
              </a:extLst>
            </p:cNvPr>
            <p:cNvCxnSpPr/>
            <p:nvPr/>
          </p:nvCxnSpPr>
          <p:spPr>
            <a:xfrm flipV="1">
              <a:off x="1889702" y="3356992"/>
              <a:ext cx="2304256" cy="2142239"/>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ector recto de flecha 58">
              <a:extLst>
                <a:ext uri="{FF2B5EF4-FFF2-40B4-BE49-F238E27FC236}">
                  <a16:creationId xmlns:a16="http://schemas.microsoft.com/office/drawing/2014/main" id="{7290ED4B-99F9-4C25-9780-93FCB06968B7}"/>
                </a:ext>
              </a:extLst>
            </p:cNvPr>
            <p:cNvCxnSpPr/>
            <p:nvPr/>
          </p:nvCxnSpPr>
          <p:spPr>
            <a:xfrm flipV="1">
              <a:off x="1876143" y="5172076"/>
              <a:ext cx="2214218" cy="32715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ector: angular 67">
              <a:extLst>
                <a:ext uri="{FF2B5EF4-FFF2-40B4-BE49-F238E27FC236}">
                  <a16:creationId xmlns:a16="http://schemas.microsoft.com/office/drawing/2014/main" id="{0AD9C001-D9A4-4272-AA9D-35F9B2681479}"/>
                </a:ext>
              </a:extLst>
            </p:cNvPr>
            <p:cNvCxnSpPr>
              <a:cxnSpLocks/>
            </p:cNvCxnSpPr>
            <p:nvPr/>
          </p:nvCxnSpPr>
          <p:spPr>
            <a:xfrm rot="5400000">
              <a:off x="3762821" y="3667944"/>
              <a:ext cx="1852217" cy="847566"/>
            </a:xfrm>
            <a:prstGeom prst="bentConnector3">
              <a:avLst>
                <a:gd name="adj1" fmla="val 50000"/>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ector recto de flecha 73">
              <a:extLst>
                <a:ext uri="{FF2B5EF4-FFF2-40B4-BE49-F238E27FC236}">
                  <a16:creationId xmlns:a16="http://schemas.microsoft.com/office/drawing/2014/main" id="{2F367CFE-DAC2-477A-BC14-A20CA0E7B2BA}"/>
                </a:ext>
              </a:extLst>
            </p:cNvPr>
            <p:cNvCxnSpPr/>
            <p:nvPr/>
          </p:nvCxnSpPr>
          <p:spPr>
            <a:xfrm flipV="1">
              <a:off x="5112713" y="3933056"/>
              <a:ext cx="1979567" cy="1120454"/>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51894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1 Título">
            <a:extLst>
              <a:ext uri="{FF2B5EF4-FFF2-40B4-BE49-F238E27FC236}">
                <a16:creationId xmlns:a16="http://schemas.microsoft.com/office/drawing/2014/main" id="{D438E284-DDD8-488C-BDEC-BF1AAD102AB3}"/>
              </a:ext>
            </a:extLst>
          </p:cNvPr>
          <p:cNvSpPr txBox="1">
            <a:spLocks/>
          </p:cNvSpPr>
          <p:nvPr/>
        </p:nvSpPr>
        <p:spPr>
          <a:xfrm>
            <a:off x="395536" y="908720"/>
            <a:ext cx="7886700" cy="852076"/>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600" b="1" dirty="0">
                <a:solidFill>
                  <a:srgbClr val="00B050"/>
                </a:solidFill>
              </a:rPr>
              <a:t>OBJETIVO DEL TEMA</a:t>
            </a:r>
          </a:p>
        </p:txBody>
      </p:sp>
      <p:sp>
        <p:nvSpPr>
          <p:cNvPr id="6" name="2 Marcador de contenido">
            <a:extLst>
              <a:ext uri="{FF2B5EF4-FFF2-40B4-BE49-F238E27FC236}">
                <a16:creationId xmlns:a16="http://schemas.microsoft.com/office/drawing/2014/main" id="{AAE01E3C-6F1C-4AC2-84FE-8F86DDFE26CE}"/>
              </a:ext>
            </a:extLst>
          </p:cNvPr>
          <p:cNvSpPr txBox="1">
            <a:spLocks/>
          </p:cNvSpPr>
          <p:nvPr/>
        </p:nvSpPr>
        <p:spPr>
          <a:xfrm>
            <a:off x="1413078" y="2211416"/>
            <a:ext cx="6787105" cy="24351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El principal objetivo del tema 1 de la Unidad de competencia IV es:</a:t>
            </a:r>
          </a:p>
          <a:p>
            <a:pPr algn="ju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Reconocer las diferencias que existe con el sistema de costos por procesos.</a:t>
            </a:r>
          </a:p>
          <a:p>
            <a:pPr algn="ju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Analizar las características del sistema de costos por procesos</a:t>
            </a:r>
          </a:p>
          <a:p>
            <a:pPr algn="just">
              <a:defRPr/>
            </a:pPr>
            <a:r>
              <a:rPr lang="es-ES" sz="1800" dirty="0">
                <a:solidFill>
                  <a:sysClr val="windowText" lastClr="000000"/>
                </a:solidFill>
                <a:latin typeface="Calibri"/>
              </a:rPr>
              <a:t>Conocer los fundamentos teóricos del procedimiento de costos por procesos.</a:t>
            </a:r>
          </a:p>
          <a:p>
            <a:pPr algn="just">
              <a:defRPr/>
            </a:pPr>
            <a:r>
              <a:rPr lang="es-ES" sz="1800" dirty="0">
                <a:solidFill>
                  <a:sysClr val="windowText" lastClr="000000"/>
                </a:solidFill>
                <a:latin typeface="Calibri"/>
              </a:rPr>
              <a:t>Establecer las cuentas y el registro del sistema de costos por procesos.</a:t>
            </a:r>
          </a:p>
          <a:p>
            <a:pPr algn="ju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Elaborar el </a:t>
            </a:r>
            <a:r>
              <a:rPr lang="es-ES" sz="1800" dirty="0">
                <a:solidFill>
                  <a:sysClr val="windowText" lastClr="000000"/>
                </a:solidFill>
                <a:latin typeface="Calibri"/>
              </a:rPr>
              <a:t>Estado de Producción y Costo de Producción de lo Vendido.</a:t>
            </a: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0677387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770F58A6-86ED-4EFE-84AC-2F4317B5C522}"/>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Ejemplo: Proceso Contable de Producción en Proceso</a:t>
            </a:r>
          </a:p>
        </p:txBody>
      </p:sp>
      <p:sp>
        <p:nvSpPr>
          <p:cNvPr id="2" name="CuadroTexto 1">
            <a:extLst>
              <a:ext uri="{FF2B5EF4-FFF2-40B4-BE49-F238E27FC236}">
                <a16:creationId xmlns:a16="http://schemas.microsoft.com/office/drawing/2014/main" id="{4CFD70A7-51B2-4CA5-93B1-E97EEB900DE0}"/>
              </a:ext>
            </a:extLst>
          </p:cNvPr>
          <p:cNvSpPr txBox="1"/>
          <p:nvPr/>
        </p:nvSpPr>
        <p:spPr>
          <a:xfrm>
            <a:off x="539552" y="2276872"/>
            <a:ext cx="2952328" cy="369332"/>
          </a:xfrm>
          <a:prstGeom prst="rect">
            <a:avLst/>
          </a:prstGeom>
          <a:noFill/>
        </p:spPr>
        <p:txBody>
          <a:bodyPr wrap="square" rtlCol="0">
            <a:spAutoFit/>
          </a:bodyPr>
          <a:lstStyle/>
          <a:p>
            <a:r>
              <a:rPr lang="es-MX" dirty="0"/>
              <a:t>Fabrica de confección:</a:t>
            </a:r>
          </a:p>
        </p:txBody>
      </p:sp>
      <p:graphicFrame>
        <p:nvGraphicFramePr>
          <p:cNvPr id="3" name="Diagrama 2">
            <a:extLst>
              <a:ext uri="{FF2B5EF4-FFF2-40B4-BE49-F238E27FC236}">
                <a16:creationId xmlns:a16="http://schemas.microsoft.com/office/drawing/2014/main" id="{E157A1F3-0D34-4D9C-8F53-9C2953DA4577}"/>
              </a:ext>
            </a:extLst>
          </p:cNvPr>
          <p:cNvGraphicFramePr/>
          <p:nvPr>
            <p:extLst>
              <p:ext uri="{D42A27DB-BD31-4B8C-83A1-F6EECF244321}">
                <p14:modId xmlns:p14="http://schemas.microsoft.com/office/powerpoint/2010/main" val="1797606528"/>
              </p:ext>
            </p:extLst>
          </p:nvPr>
        </p:nvGraphicFramePr>
        <p:xfrm>
          <a:off x="1187624" y="20431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496749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a:extLst>
              <a:ext uri="{FF2B5EF4-FFF2-40B4-BE49-F238E27FC236}">
                <a16:creationId xmlns:a16="http://schemas.microsoft.com/office/drawing/2014/main" id="{CC08B62D-61DA-4797-A185-D82B061BB6FB}"/>
              </a:ext>
            </a:extLst>
          </p:cNvPr>
          <p:cNvSpPr txBox="1"/>
          <p:nvPr/>
        </p:nvSpPr>
        <p:spPr>
          <a:xfrm>
            <a:off x="1204389" y="1961455"/>
            <a:ext cx="2952328"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dirty="0"/>
              <a:t>Los costos incurridos por MO, MP Y GF se cargan por separado a cada centro de costos.</a:t>
            </a:r>
          </a:p>
        </p:txBody>
      </p:sp>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73024" y="6362252"/>
            <a:ext cx="9180512" cy="495748"/>
          </a:xfrm>
          <a:prstGeom prst="rect">
            <a:avLst/>
          </a:prstGeom>
        </p:spPr>
      </p:pic>
      <p:sp>
        <p:nvSpPr>
          <p:cNvPr id="5" name="Título 1">
            <a:extLst>
              <a:ext uri="{FF2B5EF4-FFF2-40B4-BE49-F238E27FC236}">
                <a16:creationId xmlns:a16="http://schemas.microsoft.com/office/drawing/2014/main" id="{E8630685-E674-4E66-8A39-AC02F11B0D99}"/>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Ejemplo: Proceso Contable de Producción en Proceso</a:t>
            </a:r>
          </a:p>
        </p:txBody>
      </p:sp>
      <p:graphicFrame>
        <p:nvGraphicFramePr>
          <p:cNvPr id="6" name="Diagrama 5">
            <a:extLst>
              <a:ext uri="{FF2B5EF4-FFF2-40B4-BE49-F238E27FC236}">
                <a16:creationId xmlns:a16="http://schemas.microsoft.com/office/drawing/2014/main" id="{7C66727F-994F-40F8-A7B3-D2AA7DCAED8A}"/>
              </a:ext>
            </a:extLst>
          </p:cNvPr>
          <p:cNvGraphicFramePr/>
          <p:nvPr>
            <p:extLst>
              <p:ext uri="{D42A27DB-BD31-4B8C-83A1-F6EECF244321}">
                <p14:modId xmlns:p14="http://schemas.microsoft.com/office/powerpoint/2010/main" val="1370158372"/>
              </p:ext>
            </p:extLst>
          </p:nvPr>
        </p:nvGraphicFramePr>
        <p:xfrm>
          <a:off x="1187624" y="20431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Cerrar llave 14">
            <a:extLst>
              <a:ext uri="{FF2B5EF4-FFF2-40B4-BE49-F238E27FC236}">
                <a16:creationId xmlns:a16="http://schemas.microsoft.com/office/drawing/2014/main" id="{CEED8C11-FBE2-4CC1-BDA9-43F10F773021}"/>
              </a:ext>
            </a:extLst>
          </p:cNvPr>
          <p:cNvSpPr/>
          <p:nvPr/>
        </p:nvSpPr>
        <p:spPr>
          <a:xfrm rot="5400000">
            <a:off x="4048758" y="2017627"/>
            <a:ext cx="445741" cy="6023991"/>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6" name="CuadroTexto 15">
            <a:extLst>
              <a:ext uri="{FF2B5EF4-FFF2-40B4-BE49-F238E27FC236}">
                <a16:creationId xmlns:a16="http://schemas.microsoft.com/office/drawing/2014/main" id="{4A4CEC0E-A706-4D43-B80C-D21C9DB72015}"/>
              </a:ext>
            </a:extLst>
          </p:cNvPr>
          <p:cNvSpPr txBox="1"/>
          <p:nvPr/>
        </p:nvSpPr>
        <p:spPr>
          <a:xfrm>
            <a:off x="617480" y="5334138"/>
            <a:ext cx="8164620" cy="107721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sz="1600" dirty="0"/>
              <a:t>Las unidades transferidas de un “proceso I” a otro “proceso II” se transfieren con su costo en forma de “Materiales semielaborados” y los costos de las unidades transferidas del “proceso II” a “Almacén de Productos Terminados” se transfieren con su costo en calidad de “Productos Terminados”.</a:t>
            </a:r>
          </a:p>
        </p:txBody>
      </p:sp>
    </p:spTree>
    <p:extLst>
      <p:ext uri="{BB962C8B-B14F-4D97-AF65-F5344CB8AC3E}">
        <p14:creationId xmlns:p14="http://schemas.microsoft.com/office/powerpoint/2010/main" val="11110573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6" name="Título 1">
            <a:extLst>
              <a:ext uri="{FF2B5EF4-FFF2-40B4-BE49-F238E27FC236}">
                <a16:creationId xmlns:a16="http://schemas.microsoft.com/office/drawing/2014/main" id="{203C5374-4AD0-4391-BA62-6FEDC7835ECF}"/>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Ejemplo: Proceso Contable de Producción en Proceso</a:t>
            </a:r>
          </a:p>
        </p:txBody>
      </p:sp>
      <p:sp>
        <p:nvSpPr>
          <p:cNvPr id="7" name="Rectángulo 6">
            <a:extLst>
              <a:ext uri="{FF2B5EF4-FFF2-40B4-BE49-F238E27FC236}">
                <a16:creationId xmlns:a16="http://schemas.microsoft.com/office/drawing/2014/main" id="{AE18E1E4-EB4E-4A25-9A68-0B08D12B7040}"/>
              </a:ext>
            </a:extLst>
          </p:cNvPr>
          <p:cNvSpPr/>
          <p:nvPr/>
        </p:nvSpPr>
        <p:spPr>
          <a:xfrm>
            <a:off x="107504" y="2060848"/>
            <a:ext cx="5328592" cy="5232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MX" sz="1400" b="0" i="0" dirty="0">
                <a:solidFill>
                  <a:srgbClr val="222222"/>
                </a:solidFill>
                <a:effectLst/>
                <a:latin typeface="Arial" panose="020B0604020202020204" pitchFamily="34" charset="0"/>
                <a:ea typeface="MS Gothic" panose="020B0609070205080204" pitchFamily="49" charset="-128"/>
                <a:cs typeface="Arial" panose="020B0604020202020204" pitchFamily="34" charset="0"/>
              </a:rPr>
              <a:t>Por ejemplo, si en el primer proceso se ponen en proceso 600 unidades y se incurren en los siguientes costos:</a:t>
            </a:r>
            <a:endParaRPr lang="es-MX" sz="1400" dirty="0">
              <a:latin typeface="Arial" panose="020B0604020202020204" pitchFamily="34" charset="0"/>
              <a:ea typeface="MS Gothic" panose="020B0609070205080204" pitchFamily="49" charset="-128"/>
              <a:cs typeface="Arial" panose="020B0604020202020204" pitchFamily="34" charset="0"/>
            </a:endParaRPr>
          </a:p>
        </p:txBody>
      </p:sp>
      <p:pic>
        <p:nvPicPr>
          <p:cNvPr id="9" name="Picture 2" descr="Producción por procesos - costos por procesos">
            <a:extLst>
              <a:ext uri="{FF2B5EF4-FFF2-40B4-BE49-F238E27FC236}">
                <a16:creationId xmlns:a16="http://schemas.microsoft.com/office/drawing/2014/main" id="{840419FC-FE2B-446A-AE60-43C65A13AC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2852986"/>
            <a:ext cx="4104456" cy="1028660"/>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a:extLst>
              <a:ext uri="{FF2B5EF4-FFF2-40B4-BE49-F238E27FC236}">
                <a16:creationId xmlns:a16="http://schemas.microsoft.com/office/drawing/2014/main" id="{AF33C12F-6879-4679-BE6D-29853DB840C7}"/>
              </a:ext>
            </a:extLst>
          </p:cNvPr>
          <p:cNvSpPr/>
          <p:nvPr/>
        </p:nvSpPr>
        <p:spPr>
          <a:xfrm>
            <a:off x="2388096" y="4189023"/>
            <a:ext cx="6096000" cy="101566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r>
              <a:rPr lang="es-MX" sz="1200" b="0" i="0" dirty="0">
                <a:solidFill>
                  <a:srgbClr val="222222"/>
                </a:solidFill>
                <a:effectLst/>
                <a:latin typeface="Open Sans"/>
              </a:rPr>
              <a:t>Si durante el período se transfieren del “Proceso I” al “Proceso II” 600 unidades y a fin de período no quedan unidades en proceso de producción, El costo transferido como material semielaborado al “Proceso II” será de $ 1.200.000.</a:t>
            </a:r>
          </a:p>
          <a:p>
            <a:endParaRPr lang="es-MX" sz="1200" b="0" i="0" dirty="0">
              <a:solidFill>
                <a:srgbClr val="222222"/>
              </a:solidFill>
              <a:effectLst/>
              <a:latin typeface="Open Sans"/>
            </a:endParaRPr>
          </a:p>
          <a:p>
            <a:r>
              <a:rPr lang="es-MX" sz="1200" b="0" i="0" dirty="0">
                <a:solidFill>
                  <a:srgbClr val="222222"/>
                </a:solidFill>
                <a:effectLst/>
                <a:latin typeface="Open Sans"/>
              </a:rPr>
              <a:t>Si en el proceso II, los costos incurridos ascienden a:</a:t>
            </a:r>
          </a:p>
        </p:txBody>
      </p:sp>
      <p:pic>
        <p:nvPicPr>
          <p:cNvPr id="11" name="Picture 4" descr="Producción por procesos 1 - costos por procesos">
            <a:extLst>
              <a:ext uri="{FF2B5EF4-FFF2-40B4-BE49-F238E27FC236}">
                <a16:creationId xmlns:a16="http://schemas.microsoft.com/office/drawing/2014/main" id="{DA2B3D20-44AA-4947-9C39-FDE984C935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570662"/>
            <a:ext cx="3514088" cy="880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879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54D99F5B-86FA-4358-B972-617AA2E57906}"/>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Ejemplo: Proceso Contable de Producción en Proceso</a:t>
            </a:r>
          </a:p>
        </p:txBody>
      </p:sp>
      <p:sp>
        <p:nvSpPr>
          <p:cNvPr id="6" name="Rectángulo 5">
            <a:extLst>
              <a:ext uri="{FF2B5EF4-FFF2-40B4-BE49-F238E27FC236}">
                <a16:creationId xmlns:a16="http://schemas.microsoft.com/office/drawing/2014/main" id="{229904B2-FBF3-41A8-BED0-290606C7D14E}"/>
              </a:ext>
            </a:extLst>
          </p:cNvPr>
          <p:cNvSpPr/>
          <p:nvPr/>
        </p:nvSpPr>
        <p:spPr>
          <a:xfrm>
            <a:off x="395536" y="2534516"/>
            <a:ext cx="6480720" cy="923330"/>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a:r>
              <a:rPr lang="es-MX" b="0" i="0" dirty="0">
                <a:solidFill>
                  <a:srgbClr val="222222"/>
                </a:solidFill>
                <a:effectLst/>
                <a:latin typeface="Open Sans"/>
              </a:rPr>
              <a:t>El costo de 600 unidades terminadas asciende a $ 1.860.000, que se debe a, los costos incurridos en el “Proceso II”, como se detalla a continuación:</a:t>
            </a:r>
            <a:endParaRPr lang="es-MX" dirty="0"/>
          </a:p>
        </p:txBody>
      </p:sp>
      <p:grpSp>
        <p:nvGrpSpPr>
          <p:cNvPr id="3" name="Grupo 2">
            <a:extLst>
              <a:ext uri="{FF2B5EF4-FFF2-40B4-BE49-F238E27FC236}">
                <a16:creationId xmlns:a16="http://schemas.microsoft.com/office/drawing/2014/main" id="{68E2CA02-AB56-4EE1-94A0-531F1ED14A5F}"/>
              </a:ext>
            </a:extLst>
          </p:cNvPr>
          <p:cNvGrpSpPr/>
          <p:nvPr/>
        </p:nvGrpSpPr>
        <p:grpSpPr>
          <a:xfrm>
            <a:off x="2021138" y="3789040"/>
            <a:ext cx="5575198" cy="2765132"/>
            <a:chOff x="2021138" y="3789040"/>
            <a:chExt cx="5575198" cy="2765132"/>
          </a:xfrm>
        </p:grpSpPr>
        <p:pic>
          <p:nvPicPr>
            <p:cNvPr id="7" name="Picture 2" descr="Producción por procesos 2 - costos por procesos">
              <a:extLst>
                <a:ext uri="{FF2B5EF4-FFF2-40B4-BE49-F238E27FC236}">
                  <a16:creationId xmlns:a16="http://schemas.microsoft.com/office/drawing/2014/main" id="{8A9371C6-A51E-4504-9428-D985A41768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789040"/>
              <a:ext cx="5544616" cy="1623486"/>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a:extLst>
                <a:ext uri="{FF2B5EF4-FFF2-40B4-BE49-F238E27FC236}">
                  <a16:creationId xmlns:a16="http://schemas.microsoft.com/office/drawing/2014/main" id="{77D8B677-B352-4344-AE86-F454AD124A54}"/>
                </a:ext>
              </a:extLst>
            </p:cNvPr>
            <p:cNvPicPr>
              <a:picLocks noChangeAspect="1"/>
            </p:cNvPicPr>
            <p:nvPr/>
          </p:nvPicPr>
          <p:blipFill>
            <a:blip r:embed="rId5"/>
            <a:stretch>
              <a:fillRect/>
            </a:stretch>
          </p:blipFill>
          <p:spPr>
            <a:xfrm>
              <a:off x="2021138" y="5029387"/>
              <a:ext cx="2291343" cy="1524785"/>
            </a:xfrm>
            <a:prstGeom prst="rect">
              <a:avLst/>
            </a:prstGeom>
          </p:spPr>
        </p:pic>
      </p:grpSp>
    </p:spTree>
    <p:extLst>
      <p:ext uri="{BB962C8B-B14F-4D97-AF65-F5344CB8AC3E}">
        <p14:creationId xmlns:p14="http://schemas.microsoft.com/office/powerpoint/2010/main" val="7728096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E019BEE2-D50A-4765-A7BB-9159D24BC5C0}"/>
              </a:ext>
            </a:extLst>
          </p:cNvPr>
          <p:cNvSpPr txBox="1">
            <a:spLocks/>
          </p:cNvSpPr>
          <p:nvPr/>
        </p:nvSpPr>
        <p:spPr>
          <a:xfrm>
            <a:off x="179512" y="90872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Hoja de costos por procesos</a:t>
            </a:r>
          </a:p>
        </p:txBody>
      </p:sp>
      <p:sp>
        <p:nvSpPr>
          <p:cNvPr id="6" name="Rectángulo 5">
            <a:extLst>
              <a:ext uri="{FF2B5EF4-FFF2-40B4-BE49-F238E27FC236}">
                <a16:creationId xmlns:a16="http://schemas.microsoft.com/office/drawing/2014/main" id="{E581CEB8-EDAE-4075-9145-E7A150EF3782}"/>
              </a:ext>
            </a:extLst>
          </p:cNvPr>
          <p:cNvSpPr/>
          <p:nvPr/>
        </p:nvSpPr>
        <p:spPr>
          <a:xfrm>
            <a:off x="539552" y="1716012"/>
            <a:ext cx="7497650" cy="2308324"/>
          </a:xfrm>
          <a:prstGeom prst="rect">
            <a:avLst/>
          </a:prstGeom>
        </p:spPr>
        <p:txBody>
          <a:bodyPr wrap="square">
            <a:spAutoFit/>
          </a:bodyPr>
          <a:lstStyle/>
          <a:p>
            <a:pPr algn="just"/>
            <a:r>
              <a:rPr lang="es-MX" b="0" i="0" dirty="0">
                <a:solidFill>
                  <a:srgbClr val="000000"/>
                </a:solidFill>
                <a:effectLst/>
                <a:latin typeface="Arial" panose="020B0604020202020204" pitchFamily="34" charset="0"/>
                <a:cs typeface="Arial" panose="020B0604020202020204" pitchFamily="34" charset="0"/>
              </a:rPr>
              <a:t>Con el objeto de controlar proceso total de fabricación en el departamento de producción, se llevará un registro que contiene todos los procesos productivos que se están desarrollando en la industria, esta hoja servirá para calcular los costos por departamento, costo traspaso y los costos unitarios para cada periodo. En cada departamento existirán costos propios y costos de traspaso y estos figurarán también en la hoja de costos y estos son:</a:t>
            </a:r>
          </a:p>
          <a:p>
            <a:endParaRPr lang="es-MX" b="0" i="0" dirty="0">
              <a:solidFill>
                <a:srgbClr val="000000"/>
              </a:solidFill>
              <a:effectLst/>
              <a:latin typeface="Roboto"/>
            </a:endParaRPr>
          </a:p>
        </p:txBody>
      </p:sp>
      <p:graphicFrame>
        <p:nvGraphicFramePr>
          <p:cNvPr id="2" name="Diagrama 1">
            <a:extLst>
              <a:ext uri="{FF2B5EF4-FFF2-40B4-BE49-F238E27FC236}">
                <a16:creationId xmlns:a16="http://schemas.microsoft.com/office/drawing/2014/main" id="{56755C2E-7C24-4B8D-9ACB-45948D6E4ACF}"/>
              </a:ext>
            </a:extLst>
          </p:cNvPr>
          <p:cNvGraphicFramePr/>
          <p:nvPr>
            <p:extLst>
              <p:ext uri="{D42A27DB-BD31-4B8C-83A1-F6EECF244321}">
                <p14:modId xmlns:p14="http://schemas.microsoft.com/office/powerpoint/2010/main" val="610635956"/>
              </p:ext>
            </p:extLst>
          </p:nvPr>
        </p:nvGraphicFramePr>
        <p:xfrm>
          <a:off x="2051720" y="3861048"/>
          <a:ext cx="4272136" cy="23920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761903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B3432318-592F-460D-909C-080797A5584F}"/>
              </a:ext>
            </a:extLst>
          </p:cNvPr>
          <p:cNvSpPr txBox="1">
            <a:spLocks/>
          </p:cNvSpPr>
          <p:nvPr/>
        </p:nvSpPr>
        <p:spPr>
          <a:xfrm>
            <a:off x="179512" y="90872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Hoja de costos por procesos</a:t>
            </a:r>
          </a:p>
        </p:txBody>
      </p:sp>
      <p:pic>
        <p:nvPicPr>
          <p:cNvPr id="6" name="Picture 2" descr="https://html2-f.scribdassets.com/cyb197cjk6rbqt0/images/33-92e98039c9.png">
            <a:extLst>
              <a:ext uri="{FF2B5EF4-FFF2-40B4-BE49-F238E27FC236}">
                <a16:creationId xmlns:a16="http://schemas.microsoft.com/office/drawing/2014/main" id="{6877D31B-79C7-443B-8BA4-A278E7F9B34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170" r="333" b="50937"/>
          <a:stretch/>
        </p:blipFill>
        <p:spPr bwMode="auto">
          <a:xfrm>
            <a:off x="911270" y="1772816"/>
            <a:ext cx="7845781" cy="4310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5754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3" name="Imagen 2">
            <a:extLst>
              <a:ext uri="{FF2B5EF4-FFF2-40B4-BE49-F238E27FC236}">
                <a16:creationId xmlns:a16="http://schemas.microsoft.com/office/drawing/2014/main" id="{FE30BDC7-CE47-4C43-B881-FD42A3AE7400}"/>
              </a:ext>
            </a:extLst>
          </p:cNvPr>
          <p:cNvPicPr>
            <a:picLocks noChangeAspect="1"/>
          </p:cNvPicPr>
          <p:nvPr/>
        </p:nvPicPr>
        <p:blipFill rotWithShape="1">
          <a:blip r:embed="rId4"/>
          <a:srcRect l="9838" t="26901" r="74412" b="32034"/>
          <a:stretch/>
        </p:blipFill>
        <p:spPr>
          <a:xfrm>
            <a:off x="1259632" y="1238331"/>
            <a:ext cx="6336704" cy="5069363"/>
          </a:xfrm>
          <a:prstGeom prst="rect">
            <a:avLst/>
          </a:prstGeom>
        </p:spPr>
      </p:pic>
    </p:spTree>
    <p:extLst>
      <p:ext uri="{BB962C8B-B14F-4D97-AF65-F5344CB8AC3E}">
        <p14:creationId xmlns:p14="http://schemas.microsoft.com/office/powerpoint/2010/main" val="20739005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2" name="Imagen 1">
            <a:extLst>
              <a:ext uri="{FF2B5EF4-FFF2-40B4-BE49-F238E27FC236}">
                <a16:creationId xmlns:a16="http://schemas.microsoft.com/office/drawing/2014/main" id="{CAFE96C3-54BD-4A84-83D2-84E794D08039}"/>
              </a:ext>
            </a:extLst>
          </p:cNvPr>
          <p:cNvPicPr>
            <a:picLocks noChangeAspect="1"/>
          </p:cNvPicPr>
          <p:nvPr/>
        </p:nvPicPr>
        <p:blipFill rotWithShape="1">
          <a:blip r:embed="rId4"/>
          <a:srcRect l="9838" t="24334" r="75200" b="24333"/>
          <a:stretch/>
        </p:blipFill>
        <p:spPr>
          <a:xfrm>
            <a:off x="2186608" y="1429487"/>
            <a:ext cx="4770784" cy="5021877"/>
          </a:xfrm>
          <a:prstGeom prst="rect">
            <a:avLst/>
          </a:prstGeom>
        </p:spPr>
      </p:pic>
    </p:spTree>
    <p:extLst>
      <p:ext uri="{BB962C8B-B14F-4D97-AF65-F5344CB8AC3E}">
        <p14:creationId xmlns:p14="http://schemas.microsoft.com/office/powerpoint/2010/main" val="20309601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2" name="Imagen 1">
            <a:extLst>
              <a:ext uri="{FF2B5EF4-FFF2-40B4-BE49-F238E27FC236}">
                <a16:creationId xmlns:a16="http://schemas.microsoft.com/office/drawing/2014/main" id="{D6937DE8-8568-4FA4-9551-A9EBA6DC0C50}"/>
              </a:ext>
            </a:extLst>
          </p:cNvPr>
          <p:cNvPicPr>
            <a:picLocks noChangeAspect="1"/>
          </p:cNvPicPr>
          <p:nvPr/>
        </p:nvPicPr>
        <p:blipFill rotWithShape="1">
          <a:blip r:embed="rId4"/>
          <a:srcRect l="9838" t="26901" r="75200" b="32034"/>
          <a:stretch/>
        </p:blipFill>
        <p:spPr>
          <a:xfrm>
            <a:off x="1619672" y="1071686"/>
            <a:ext cx="6408712" cy="5396809"/>
          </a:xfrm>
          <a:prstGeom prst="rect">
            <a:avLst/>
          </a:prstGeom>
        </p:spPr>
      </p:pic>
    </p:spTree>
    <p:extLst>
      <p:ext uri="{BB962C8B-B14F-4D97-AF65-F5344CB8AC3E}">
        <p14:creationId xmlns:p14="http://schemas.microsoft.com/office/powerpoint/2010/main" val="1518234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3" name="Imagen 2">
            <a:extLst>
              <a:ext uri="{FF2B5EF4-FFF2-40B4-BE49-F238E27FC236}">
                <a16:creationId xmlns:a16="http://schemas.microsoft.com/office/drawing/2014/main" id="{8BDD1FB2-A6DB-4053-99C3-98F9B4774C73}"/>
              </a:ext>
            </a:extLst>
          </p:cNvPr>
          <p:cNvPicPr>
            <a:picLocks noChangeAspect="1"/>
          </p:cNvPicPr>
          <p:nvPr/>
        </p:nvPicPr>
        <p:blipFill rotWithShape="1">
          <a:blip r:embed="rId4"/>
          <a:srcRect l="9838" t="50000" r="75200" b="32330"/>
          <a:stretch/>
        </p:blipFill>
        <p:spPr>
          <a:xfrm>
            <a:off x="1547663" y="1988840"/>
            <a:ext cx="6932881" cy="2512120"/>
          </a:xfrm>
          <a:prstGeom prst="rect">
            <a:avLst/>
          </a:prstGeom>
        </p:spPr>
      </p:pic>
    </p:spTree>
    <p:extLst>
      <p:ext uri="{BB962C8B-B14F-4D97-AF65-F5344CB8AC3E}">
        <p14:creationId xmlns:p14="http://schemas.microsoft.com/office/powerpoint/2010/main" val="3487646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1 Título">
            <a:extLst>
              <a:ext uri="{FF2B5EF4-FFF2-40B4-BE49-F238E27FC236}">
                <a16:creationId xmlns:a16="http://schemas.microsoft.com/office/drawing/2014/main" id="{3C2C8215-DEC6-49CD-87D8-9ABAB6A3D391}"/>
              </a:ext>
            </a:extLst>
          </p:cNvPr>
          <p:cNvSpPr txBox="1">
            <a:spLocks/>
          </p:cNvSpPr>
          <p:nvPr/>
        </p:nvSpPr>
        <p:spPr>
          <a:xfrm>
            <a:off x="395536" y="908720"/>
            <a:ext cx="7886700" cy="852076"/>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600" b="1" dirty="0">
                <a:solidFill>
                  <a:srgbClr val="00B050"/>
                </a:solidFill>
              </a:rPr>
              <a:t>METAS A ALCANZAR</a:t>
            </a:r>
          </a:p>
        </p:txBody>
      </p:sp>
      <p:sp>
        <p:nvSpPr>
          <p:cNvPr id="6" name="2 Marcador de contenido">
            <a:extLst>
              <a:ext uri="{FF2B5EF4-FFF2-40B4-BE49-F238E27FC236}">
                <a16:creationId xmlns:a16="http://schemas.microsoft.com/office/drawing/2014/main" id="{7B4FC56E-ECC1-4BC7-AF5E-0EC43B33F97F}"/>
              </a:ext>
            </a:extLst>
          </p:cNvPr>
          <p:cNvSpPr txBox="1">
            <a:spLocks/>
          </p:cNvSpPr>
          <p:nvPr/>
        </p:nvSpPr>
        <p:spPr>
          <a:xfrm>
            <a:off x="1413078" y="2211416"/>
            <a:ext cx="6787105" cy="243516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Que el alumno desarrollo las competencias siguientes:</a:t>
            </a: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lang="es-ES" sz="1800" dirty="0">
              <a:solidFill>
                <a:sysClr val="windowText" lastClr="000000"/>
              </a:solidFill>
              <a:latin typeface="Calibri"/>
            </a:endParaRPr>
          </a:p>
          <a:p>
            <a:pPr algn="ju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Sea capaz de hacer una diferenciación del sistema de costos por procesos con respecto al de ordenes de producción.</a:t>
            </a:r>
          </a:p>
          <a:p>
            <a:pPr algn="just">
              <a:defRPr/>
            </a:pPr>
            <a:r>
              <a:rPr lang="es-ES" sz="1800" dirty="0">
                <a:solidFill>
                  <a:sysClr val="windowText" lastClr="000000"/>
                </a:solidFill>
                <a:latin typeface="Calibri"/>
              </a:rPr>
              <a:t>Que aplique el método de registro contable del sistema de costos por procesos.</a:t>
            </a:r>
          </a:p>
          <a:p>
            <a:pPr algn="just">
              <a:defRPr/>
            </a:pPr>
            <a:r>
              <a:rPr kumimoji="0" lang="es-ES" sz="1800" b="0" i="0" u="none" strike="noStrike" kern="1200" cap="none" spc="0" normalizeH="0" baseline="0" noProof="0" dirty="0">
                <a:ln>
                  <a:noFill/>
                </a:ln>
                <a:solidFill>
                  <a:sysClr val="windowText" lastClr="000000"/>
                </a:solidFill>
                <a:effectLst/>
                <a:uLnTx/>
                <a:uFillTx/>
                <a:latin typeface="Calibri"/>
                <a:ea typeface="+mn-ea"/>
                <a:cs typeface="+mn-cs"/>
              </a:rPr>
              <a:t>Que maneje los registros contables del sistema de costos por procesos y la elaboración de estados de costos de producción y costo de producción de lo vendido.</a:t>
            </a:r>
          </a:p>
          <a:p>
            <a:pPr marL="0" indent="0" algn="just">
              <a:buNone/>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a:p>
            <a:pPr algn="just">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s-E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852809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2" name="Imagen 1">
            <a:extLst>
              <a:ext uri="{FF2B5EF4-FFF2-40B4-BE49-F238E27FC236}">
                <a16:creationId xmlns:a16="http://schemas.microsoft.com/office/drawing/2014/main" id="{3F978C75-715A-4CEE-9027-C68AAC3F404C}"/>
              </a:ext>
            </a:extLst>
          </p:cNvPr>
          <p:cNvPicPr>
            <a:picLocks noChangeAspect="1"/>
          </p:cNvPicPr>
          <p:nvPr/>
        </p:nvPicPr>
        <p:blipFill rotWithShape="1">
          <a:blip r:embed="rId4"/>
          <a:srcRect l="9838" t="24334" r="75200" b="24333"/>
          <a:stretch/>
        </p:blipFill>
        <p:spPr>
          <a:xfrm>
            <a:off x="1331640" y="1000076"/>
            <a:ext cx="5184576" cy="5457448"/>
          </a:xfrm>
          <a:prstGeom prst="rect">
            <a:avLst/>
          </a:prstGeom>
        </p:spPr>
      </p:pic>
    </p:spTree>
    <p:extLst>
      <p:ext uri="{BB962C8B-B14F-4D97-AF65-F5344CB8AC3E}">
        <p14:creationId xmlns:p14="http://schemas.microsoft.com/office/powerpoint/2010/main" val="9348214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2" name="Imagen 1">
            <a:extLst>
              <a:ext uri="{FF2B5EF4-FFF2-40B4-BE49-F238E27FC236}">
                <a16:creationId xmlns:a16="http://schemas.microsoft.com/office/drawing/2014/main" id="{49FF0704-8B46-4253-9744-B4D5D9762824}"/>
              </a:ext>
            </a:extLst>
          </p:cNvPr>
          <p:cNvPicPr>
            <a:picLocks noChangeAspect="1"/>
          </p:cNvPicPr>
          <p:nvPr/>
        </p:nvPicPr>
        <p:blipFill rotWithShape="1">
          <a:blip r:embed="rId4"/>
          <a:srcRect l="10626" t="24334" r="74412" b="32033"/>
          <a:stretch/>
        </p:blipFill>
        <p:spPr>
          <a:xfrm>
            <a:off x="1403648" y="1196752"/>
            <a:ext cx="5976664" cy="5347542"/>
          </a:xfrm>
          <a:prstGeom prst="rect">
            <a:avLst/>
          </a:prstGeom>
        </p:spPr>
      </p:pic>
    </p:spTree>
    <p:extLst>
      <p:ext uri="{BB962C8B-B14F-4D97-AF65-F5344CB8AC3E}">
        <p14:creationId xmlns:p14="http://schemas.microsoft.com/office/powerpoint/2010/main" val="26242220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22" name="Imagen 21">
            <a:extLst>
              <a:ext uri="{FF2B5EF4-FFF2-40B4-BE49-F238E27FC236}">
                <a16:creationId xmlns:a16="http://schemas.microsoft.com/office/drawing/2014/main" id="{9F709129-E304-4C3B-888D-4EEEFC20B524}"/>
              </a:ext>
            </a:extLst>
          </p:cNvPr>
          <p:cNvPicPr>
            <a:picLocks noChangeAspect="1"/>
          </p:cNvPicPr>
          <p:nvPr/>
        </p:nvPicPr>
        <p:blipFill rotWithShape="1">
          <a:blip r:embed="rId4"/>
          <a:srcRect l="9450" t="19201" r="74800" b="24333"/>
          <a:stretch/>
        </p:blipFill>
        <p:spPr>
          <a:xfrm>
            <a:off x="1691680" y="1698836"/>
            <a:ext cx="4320480" cy="4752528"/>
          </a:xfrm>
          <a:prstGeom prst="rect">
            <a:avLst/>
          </a:prstGeom>
        </p:spPr>
      </p:pic>
      <p:sp>
        <p:nvSpPr>
          <p:cNvPr id="23" name="CuadroTexto 22">
            <a:extLst>
              <a:ext uri="{FF2B5EF4-FFF2-40B4-BE49-F238E27FC236}">
                <a16:creationId xmlns:a16="http://schemas.microsoft.com/office/drawing/2014/main" id="{2D6A05B8-8815-4A49-A3B7-DAEDA35D8AA5}"/>
              </a:ext>
            </a:extLst>
          </p:cNvPr>
          <p:cNvSpPr txBox="1"/>
          <p:nvPr/>
        </p:nvSpPr>
        <p:spPr>
          <a:xfrm>
            <a:off x="1835696" y="1080155"/>
            <a:ext cx="5328592" cy="646331"/>
          </a:xfrm>
          <a:prstGeom prst="rect">
            <a:avLst/>
          </a:prstGeom>
          <a:noFill/>
        </p:spPr>
        <p:txBody>
          <a:bodyPr wrap="square" rtlCol="0">
            <a:spAutoFit/>
          </a:bodyPr>
          <a:lstStyle/>
          <a:p>
            <a:pPr algn="ctr"/>
            <a:r>
              <a:rPr lang="es-MX" sz="1200" dirty="0"/>
              <a:t>Empresa Industrial “CUT” </a:t>
            </a:r>
          </a:p>
          <a:p>
            <a:pPr algn="ctr"/>
            <a:r>
              <a:rPr lang="es-MX" sz="1200" dirty="0"/>
              <a:t>Informe de Costos de Producción </a:t>
            </a:r>
          </a:p>
          <a:p>
            <a:pPr algn="ctr"/>
            <a:r>
              <a:rPr lang="es-MX" sz="1200" dirty="0"/>
              <a:t>Del 1 al 31 de junio de 2019</a:t>
            </a:r>
          </a:p>
        </p:txBody>
      </p:sp>
    </p:spTree>
    <p:extLst>
      <p:ext uri="{BB962C8B-B14F-4D97-AF65-F5344CB8AC3E}">
        <p14:creationId xmlns:p14="http://schemas.microsoft.com/office/powerpoint/2010/main" val="22701505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pic>
        <p:nvPicPr>
          <p:cNvPr id="2" name="Imagen 1">
            <a:extLst>
              <a:ext uri="{FF2B5EF4-FFF2-40B4-BE49-F238E27FC236}">
                <a16:creationId xmlns:a16="http://schemas.microsoft.com/office/drawing/2014/main" id="{FAB7DA08-27A2-40D5-B000-394EF866F857}"/>
              </a:ext>
            </a:extLst>
          </p:cNvPr>
          <p:cNvPicPr>
            <a:picLocks noChangeAspect="1"/>
          </p:cNvPicPr>
          <p:nvPr/>
        </p:nvPicPr>
        <p:blipFill rotWithShape="1">
          <a:blip r:embed="rId4"/>
          <a:srcRect l="11176" t="23099" r="73862" b="25567"/>
          <a:stretch/>
        </p:blipFill>
        <p:spPr>
          <a:xfrm>
            <a:off x="1907704" y="1658417"/>
            <a:ext cx="4248472" cy="4472076"/>
          </a:xfrm>
          <a:prstGeom prst="rect">
            <a:avLst/>
          </a:prstGeom>
        </p:spPr>
      </p:pic>
      <p:sp>
        <p:nvSpPr>
          <p:cNvPr id="3" name="CuadroTexto 2">
            <a:extLst>
              <a:ext uri="{FF2B5EF4-FFF2-40B4-BE49-F238E27FC236}">
                <a16:creationId xmlns:a16="http://schemas.microsoft.com/office/drawing/2014/main" id="{AFD66208-0BB6-4BAF-9717-3FFF46BA1846}"/>
              </a:ext>
            </a:extLst>
          </p:cNvPr>
          <p:cNvSpPr txBox="1"/>
          <p:nvPr/>
        </p:nvSpPr>
        <p:spPr>
          <a:xfrm>
            <a:off x="2123728" y="1196752"/>
            <a:ext cx="3816424" cy="461665"/>
          </a:xfrm>
          <a:prstGeom prst="rect">
            <a:avLst/>
          </a:prstGeom>
          <a:noFill/>
        </p:spPr>
        <p:txBody>
          <a:bodyPr wrap="square" rtlCol="0">
            <a:spAutoFit/>
          </a:bodyPr>
          <a:lstStyle/>
          <a:p>
            <a:pPr algn="ctr"/>
            <a:r>
              <a:rPr lang="es-MX" sz="1200" dirty="0"/>
              <a:t>Empresa Industrial “CUT”</a:t>
            </a:r>
          </a:p>
          <a:p>
            <a:pPr algn="ctr"/>
            <a:r>
              <a:rPr lang="es-MX" sz="1200" dirty="0"/>
              <a:t>Libro Diario</a:t>
            </a:r>
          </a:p>
        </p:txBody>
      </p:sp>
    </p:spTree>
    <p:extLst>
      <p:ext uri="{BB962C8B-B14F-4D97-AF65-F5344CB8AC3E}">
        <p14:creationId xmlns:p14="http://schemas.microsoft.com/office/powerpoint/2010/main" val="20109145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12" name="Título 1">
            <a:extLst>
              <a:ext uri="{FF2B5EF4-FFF2-40B4-BE49-F238E27FC236}">
                <a16:creationId xmlns:a16="http://schemas.microsoft.com/office/drawing/2014/main" id="{ECC494F9-4E52-4E82-87E8-515B425E594B}"/>
              </a:ext>
            </a:extLst>
          </p:cNvPr>
          <p:cNvSpPr txBox="1">
            <a:spLocks/>
          </p:cNvSpPr>
          <p:nvPr/>
        </p:nvSpPr>
        <p:spPr>
          <a:xfrm>
            <a:off x="179512" y="908720"/>
            <a:ext cx="8596668" cy="105273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Ejemplo: Proceso Contable de Producción en Proceso</a:t>
            </a:r>
          </a:p>
        </p:txBody>
      </p:sp>
      <p:sp>
        <p:nvSpPr>
          <p:cNvPr id="13" name="1 Marcador de contenido">
            <a:extLst>
              <a:ext uri="{FF2B5EF4-FFF2-40B4-BE49-F238E27FC236}">
                <a16:creationId xmlns:a16="http://schemas.microsoft.com/office/drawing/2014/main" id="{42C785D8-0A85-48AE-BEE4-7E498C59AB5B}"/>
              </a:ext>
            </a:extLst>
          </p:cNvPr>
          <p:cNvSpPr txBox="1">
            <a:spLocks/>
          </p:cNvSpPr>
          <p:nvPr/>
        </p:nvSpPr>
        <p:spPr>
          <a:xfrm>
            <a:off x="773679" y="2242033"/>
            <a:ext cx="7686753" cy="4209331"/>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b="1" dirty="0">
                <a:solidFill>
                  <a:schemeClr val="tx1"/>
                </a:solidFill>
                <a:latin typeface="Arial Narrow" pitchFamily="34" charset="0"/>
              </a:rPr>
              <a:t>El Sistema de </a:t>
            </a:r>
            <a:r>
              <a:rPr lang="es-MX" b="1" i="1" dirty="0">
                <a:solidFill>
                  <a:schemeClr val="tx1"/>
                </a:solidFill>
                <a:latin typeface="Arial Narrow" pitchFamily="34" charset="0"/>
              </a:rPr>
              <a:t>Costos por Proceso</a:t>
            </a:r>
            <a:r>
              <a:rPr lang="es-MX" b="1" dirty="0">
                <a:solidFill>
                  <a:schemeClr val="tx1"/>
                </a:solidFill>
                <a:latin typeface="Arial Narrow" pitchFamily="34" charset="0"/>
              </a:rPr>
              <a:t>, se aplica en empresas donde la producción requiere pasos secuenciales para su terminación y el producto terminado es mas o menos uniforme o similar .Tanto el producto semielaborado como sus costos, son transferidos de un departamento a otro. Los productos semi terminados en un primer departamento son considerados como terminados para este y como materiales o costo básico para el segundo y así sucesivamente hasta su definitiva terminación. Sobre el Costo del departamento precedente, el departamento receptor, acumula sus propios costos, hasta determinar el costo total de producción.</a:t>
            </a:r>
          </a:p>
          <a:p>
            <a:pPr algn="just"/>
            <a:endParaRPr lang="es-MX" b="1" dirty="0">
              <a:solidFill>
                <a:schemeClr val="tx1"/>
              </a:solidFill>
            </a:endParaRPr>
          </a:p>
        </p:txBody>
      </p:sp>
    </p:spTree>
    <p:extLst>
      <p:ext uri="{BB962C8B-B14F-4D97-AF65-F5344CB8AC3E}">
        <p14:creationId xmlns:p14="http://schemas.microsoft.com/office/powerpoint/2010/main" val="16102368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4 CuadroTexto">
            <a:extLst>
              <a:ext uri="{FF2B5EF4-FFF2-40B4-BE49-F238E27FC236}">
                <a16:creationId xmlns:a16="http://schemas.microsoft.com/office/drawing/2014/main" id="{0E2D9AE6-6207-4E60-8FEA-1126B47BFA15}"/>
              </a:ext>
            </a:extLst>
          </p:cNvPr>
          <p:cNvSpPr txBox="1"/>
          <p:nvPr/>
        </p:nvSpPr>
        <p:spPr>
          <a:xfrm>
            <a:off x="539552" y="1412776"/>
            <a:ext cx="6858048" cy="4062651"/>
          </a:xfrm>
          <a:prstGeom prst="rect">
            <a:avLst/>
          </a:prstGeom>
          <a:noFill/>
        </p:spPr>
        <p:txBody>
          <a:bodyPr wrap="square" rtlCol="0">
            <a:spAutoFit/>
          </a:bodyPr>
          <a:lstStyle/>
          <a:p>
            <a:pPr algn="just"/>
            <a:r>
              <a:rPr lang="es-MX" sz="2400" b="1" dirty="0"/>
              <a:t>Bibliografía:</a:t>
            </a:r>
          </a:p>
          <a:p>
            <a:pPr algn="just"/>
            <a:endParaRPr lang="es-MX" dirty="0"/>
          </a:p>
          <a:p>
            <a:r>
              <a:rPr lang="es-MX" dirty="0">
                <a:hlinkClick r:id="rId4"/>
              </a:rPr>
              <a:t>https://docenteunivia.wordpress.com/2014/07/17/diferencia-entre-los-sistemas-de-costos-por-ordenes-y-los-sistemas-de-costos-por-proceso/</a:t>
            </a:r>
            <a:endParaRPr lang="es-MX" dirty="0"/>
          </a:p>
          <a:p>
            <a:r>
              <a:rPr lang="es-MX" dirty="0"/>
              <a:t> </a:t>
            </a:r>
          </a:p>
          <a:p>
            <a:r>
              <a:rPr lang="es-MX" dirty="0">
                <a:hlinkClick r:id="rId5"/>
              </a:rPr>
              <a:t>https://www.academia.edu/38305993/LIBRO_COSTOS_POR_PROCESOS.pdf</a:t>
            </a:r>
            <a:endParaRPr lang="es-MX" dirty="0"/>
          </a:p>
          <a:p>
            <a:r>
              <a:rPr lang="es-MX" dirty="0"/>
              <a:t> </a:t>
            </a:r>
          </a:p>
          <a:p>
            <a:r>
              <a:rPr lang="es-MX" dirty="0">
                <a:hlinkClick r:id="rId6"/>
              </a:rPr>
              <a:t>https://www.uaeh.edu.mx/docencia/P_Presentaciones/zimapan/contaduria/2014-2/analisis_de_costos.pdf</a:t>
            </a:r>
            <a:endParaRPr lang="es-MX" dirty="0"/>
          </a:p>
          <a:p>
            <a:pPr algn="just"/>
            <a:endParaRPr lang="es-MX" dirty="0"/>
          </a:p>
          <a:p>
            <a:pPr algn="just"/>
            <a:endParaRPr lang="es-MX" dirty="0"/>
          </a:p>
          <a:p>
            <a:pPr algn="just"/>
            <a:endParaRPr lang="es-MX" dirty="0"/>
          </a:p>
        </p:txBody>
      </p:sp>
    </p:spTree>
    <p:extLst>
      <p:ext uri="{BB962C8B-B14F-4D97-AF65-F5344CB8AC3E}">
        <p14:creationId xmlns:p14="http://schemas.microsoft.com/office/powerpoint/2010/main" val="1516430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1 Título">
            <a:extLst>
              <a:ext uri="{FF2B5EF4-FFF2-40B4-BE49-F238E27FC236}">
                <a16:creationId xmlns:a16="http://schemas.microsoft.com/office/drawing/2014/main" id="{F5B38F83-B1CA-46F4-972D-DAC23FBA1128}"/>
              </a:ext>
            </a:extLst>
          </p:cNvPr>
          <p:cNvSpPr txBox="1">
            <a:spLocks/>
          </p:cNvSpPr>
          <p:nvPr/>
        </p:nvSpPr>
        <p:spPr>
          <a:xfrm>
            <a:off x="571500" y="1428750"/>
            <a:ext cx="8229600" cy="1143000"/>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5400" b="0" i="0" u="none" strike="noStrike" cap="none" normalizeH="0" baseline="0" dirty="0">
                <a:ln>
                  <a:noFill/>
                </a:ln>
                <a:solidFill>
                  <a:srgbClr val="0070C0"/>
                </a:solidFill>
                <a:effectLst/>
                <a:latin typeface="Calibri" pitchFamily="34" charset="0"/>
              </a:rPr>
              <a:t>¡Gracias!</a:t>
            </a:r>
            <a:endParaRPr kumimoji="0" lang="es-MX" sz="1800" b="0" i="0" u="none" strike="noStrike" cap="none" normalizeH="0" baseline="0" dirty="0">
              <a:ln>
                <a:noFill/>
              </a:ln>
              <a:solidFill>
                <a:srgbClr val="0070C0"/>
              </a:solidFill>
              <a:effectLst/>
              <a:latin typeface="Arial" pitchFamily="34" charset="0"/>
            </a:endParaRPr>
          </a:p>
        </p:txBody>
      </p:sp>
      <p:pic>
        <p:nvPicPr>
          <p:cNvPr id="6" name="Picture 2" descr="C:\Users\Public\Pictures\Escudo UAEM.png">
            <a:extLst>
              <a:ext uri="{FF2B5EF4-FFF2-40B4-BE49-F238E27FC236}">
                <a16:creationId xmlns:a16="http://schemas.microsoft.com/office/drawing/2014/main" id="{28062386-F87C-45AC-8966-2FE474298C05}"/>
              </a:ext>
            </a:extLst>
          </p:cNvPr>
          <p:cNvPicPr>
            <a:picLocks noChangeAspect="1" noChangeArrowheads="1"/>
          </p:cNvPicPr>
          <p:nvPr/>
        </p:nvPicPr>
        <p:blipFill>
          <a:blip r:embed="rId4" cstate="print"/>
          <a:srcRect/>
          <a:stretch>
            <a:fillRect/>
          </a:stretch>
        </p:blipFill>
        <p:spPr bwMode="auto">
          <a:xfrm>
            <a:off x="3214688" y="2643188"/>
            <a:ext cx="2801937" cy="2371725"/>
          </a:xfrm>
          <a:prstGeom prst="rect">
            <a:avLst/>
          </a:prstGeom>
          <a:noFill/>
          <a:ln w="9525">
            <a:noFill/>
            <a:miter lim="800000"/>
            <a:headEnd/>
            <a:tailEnd/>
          </a:ln>
        </p:spPr>
      </p:pic>
      <p:sp>
        <p:nvSpPr>
          <p:cNvPr id="7" name="7 CuadroTexto">
            <a:extLst>
              <a:ext uri="{FF2B5EF4-FFF2-40B4-BE49-F238E27FC236}">
                <a16:creationId xmlns:a16="http://schemas.microsoft.com/office/drawing/2014/main" id="{52614B7E-8763-4E9F-8654-CA3612C8F034}"/>
              </a:ext>
            </a:extLst>
          </p:cNvPr>
          <p:cNvSpPr txBox="1"/>
          <p:nvPr/>
        </p:nvSpPr>
        <p:spPr>
          <a:xfrm>
            <a:off x="2339752" y="5301208"/>
            <a:ext cx="4608512" cy="369332"/>
          </a:xfrm>
          <a:prstGeom prst="rect">
            <a:avLst/>
          </a:prstGeom>
          <a:noFill/>
        </p:spPr>
        <p:txBody>
          <a:bodyPr wrap="square" rtlCol="0">
            <a:spAutoFit/>
          </a:bodyPr>
          <a:lstStyle/>
          <a:p>
            <a:pPr algn="ctr"/>
            <a:r>
              <a:rPr lang="es-ES" b="1" dirty="0">
                <a:solidFill>
                  <a:srgbClr val="0070C0"/>
                </a:solidFill>
              </a:rPr>
              <a:t>rebeteja@yahoo.com.mx</a:t>
            </a:r>
            <a:endParaRPr lang="es-MX" b="1" dirty="0">
              <a:solidFill>
                <a:srgbClr val="0070C0"/>
              </a:solidFill>
            </a:endParaRPr>
          </a:p>
        </p:txBody>
      </p:sp>
    </p:spTree>
    <p:extLst>
      <p:ext uri="{BB962C8B-B14F-4D97-AF65-F5344CB8AC3E}">
        <p14:creationId xmlns:p14="http://schemas.microsoft.com/office/powerpoint/2010/main" val="3211482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4 CuadroTexto">
            <a:extLst>
              <a:ext uri="{FF2B5EF4-FFF2-40B4-BE49-F238E27FC236}">
                <a16:creationId xmlns:a16="http://schemas.microsoft.com/office/drawing/2014/main" id="{68533E78-13EF-4D81-8399-BDB2F948C158}"/>
              </a:ext>
            </a:extLst>
          </p:cNvPr>
          <p:cNvSpPr txBox="1"/>
          <p:nvPr/>
        </p:nvSpPr>
        <p:spPr>
          <a:xfrm>
            <a:off x="2071670" y="1214422"/>
            <a:ext cx="4948602" cy="523220"/>
          </a:xfrm>
          <a:prstGeom prst="rect">
            <a:avLst/>
          </a:prstGeom>
          <a:noFill/>
        </p:spPr>
        <p:txBody>
          <a:bodyPr wrap="square" rtlCol="0">
            <a:spAutoFit/>
          </a:bodyPr>
          <a:lstStyle/>
          <a:p>
            <a:pPr algn="ctr"/>
            <a:r>
              <a:rPr lang="es-MX"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METODOLOGÍA DEL CURSO</a:t>
            </a:r>
          </a:p>
        </p:txBody>
      </p:sp>
      <p:sp>
        <p:nvSpPr>
          <p:cNvPr id="6" name="6 CuadroTexto">
            <a:extLst>
              <a:ext uri="{FF2B5EF4-FFF2-40B4-BE49-F238E27FC236}">
                <a16:creationId xmlns:a16="http://schemas.microsoft.com/office/drawing/2014/main" id="{6CEB0DE3-1915-4221-BFD7-FF4E518F4EF0}"/>
              </a:ext>
            </a:extLst>
          </p:cNvPr>
          <p:cNvSpPr txBox="1"/>
          <p:nvPr/>
        </p:nvSpPr>
        <p:spPr>
          <a:xfrm>
            <a:off x="755576" y="2073139"/>
            <a:ext cx="7429552" cy="3416320"/>
          </a:xfrm>
          <a:prstGeom prst="rect">
            <a:avLst/>
          </a:prstGeom>
          <a:noFill/>
        </p:spPr>
        <p:txBody>
          <a:bodyPr wrap="square" rtlCol="0">
            <a:spAutoFit/>
          </a:bodyPr>
          <a:lstStyle/>
          <a:p>
            <a:r>
              <a:rPr lang="es-MX" dirty="0"/>
              <a:t>El curso se desarrollará bajo el siguiente proceso de estudio:</a:t>
            </a:r>
          </a:p>
          <a:p>
            <a:endParaRPr lang="es-MX" dirty="0"/>
          </a:p>
          <a:p>
            <a:pPr marL="342900" indent="-342900">
              <a:buAutoNum type="arabicPeriod"/>
            </a:pPr>
            <a:r>
              <a:rPr lang="es-MX" dirty="0"/>
              <a:t>Exposición de parte del profesor mediante la utilización de este material en diapositivas.</a:t>
            </a:r>
          </a:p>
          <a:p>
            <a:pPr marL="342900" indent="-342900">
              <a:buAutoNum type="arabicPeriod"/>
            </a:pPr>
            <a:r>
              <a:rPr lang="es-MX" dirty="0"/>
              <a:t>Análisis de lecturas y videos.</a:t>
            </a:r>
          </a:p>
          <a:p>
            <a:pPr marL="342900" indent="-342900">
              <a:buAutoNum type="arabicPeriod"/>
            </a:pPr>
            <a:r>
              <a:rPr lang="es-MX" dirty="0"/>
              <a:t>Tareas donde se investigará sobre el tema</a:t>
            </a:r>
          </a:p>
          <a:p>
            <a:pPr marL="342900" indent="-342900">
              <a:buAutoNum type="arabicPeriod"/>
            </a:pPr>
            <a:r>
              <a:rPr lang="es-MX" dirty="0"/>
              <a:t>Exposición de temas relevantes sobre las características del sistema de costos de producción en  proceso</a:t>
            </a:r>
          </a:p>
          <a:p>
            <a:pPr marL="342900" indent="-342900">
              <a:buAutoNum type="arabicPeriod"/>
            </a:pPr>
            <a:r>
              <a:rPr lang="es-MX" dirty="0"/>
              <a:t>Participación en clases </a:t>
            </a:r>
          </a:p>
          <a:p>
            <a:pPr marL="342900" indent="-342900">
              <a:buAutoNum type="arabicPeriod"/>
            </a:pPr>
            <a:r>
              <a:rPr lang="es-MX" dirty="0"/>
              <a:t>Dinámicas de grupo para resolver ejercicios</a:t>
            </a:r>
          </a:p>
          <a:p>
            <a:pPr marL="342900" indent="-342900">
              <a:buAutoNum type="arabicPeriod"/>
            </a:pPr>
            <a:r>
              <a:rPr lang="es-MX" dirty="0"/>
              <a:t>Elaboración del Estado de Costo de Producción y Costo de Producción de lo vendido.</a:t>
            </a:r>
          </a:p>
        </p:txBody>
      </p:sp>
    </p:spTree>
    <p:extLst>
      <p:ext uri="{BB962C8B-B14F-4D97-AF65-F5344CB8AC3E}">
        <p14:creationId xmlns:p14="http://schemas.microsoft.com/office/powerpoint/2010/main" val="2091062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6 CuadroTexto">
            <a:extLst>
              <a:ext uri="{FF2B5EF4-FFF2-40B4-BE49-F238E27FC236}">
                <a16:creationId xmlns:a16="http://schemas.microsoft.com/office/drawing/2014/main" id="{392EA40B-D8B8-4A29-8890-8B971E6D4A49}"/>
              </a:ext>
            </a:extLst>
          </p:cNvPr>
          <p:cNvSpPr txBox="1"/>
          <p:nvPr/>
        </p:nvSpPr>
        <p:spPr>
          <a:xfrm>
            <a:off x="1043608" y="1700808"/>
            <a:ext cx="7606058" cy="523220"/>
          </a:xfrm>
          <a:prstGeom prst="rect">
            <a:avLst/>
          </a:prstGeom>
          <a:noFill/>
        </p:spPr>
        <p:txBody>
          <a:bodyPr wrap="square" rtlCol="0">
            <a:spAutoFit/>
          </a:bodyPr>
          <a:lstStyle/>
          <a:p>
            <a:pPr algn="ctr"/>
            <a:r>
              <a:rPr lang="es-MX"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UTILIZACIÓN DEL MATERIAL DE DIAPOSITIVAS</a:t>
            </a:r>
          </a:p>
        </p:txBody>
      </p:sp>
      <p:sp>
        <p:nvSpPr>
          <p:cNvPr id="6" name="4 CuadroTexto">
            <a:extLst>
              <a:ext uri="{FF2B5EF4-FFF2-40B4-BE49-F238E27FC236}">
                <a16:creationId xmlns:a16="http://schemas.microsoft.com/office/drawing/2014/main" id="{548A731B-AAAD-4A5E-B052-E483A5B1B142}"/>
              </a:ext>
            </a:extLst>
          </p:cNvPr>
          <p:cNvSpPr txBox="1"/>
          <p:nvPr/>
        </p:nvSpPr>
        <p:spPr>
          <a:xfrm>
            <a:off x="1691680" y="2564904"/>
            <a:ext cx="6572296" cy="1200329"/>
          </a:xfrm>
          <a:prstGeom prst="rect">
            <a:avLst/>
          </a:prstGeom>
          <a:noFill/>
        </p:spPr>
        <p:txBody>
          <a:bodyPr wrap="square" rtlCol="0">
            <a:spAutoFit/>
          </a:bodyPr>
          <a:lstStyle/>
          <a:p>
            <a:pPr algn="just"/>
            <a:r>
              <a:rPr lang="es-MX" dirty="0"/>
              <a:t>El material didáctico visual es una herramienta de estudio que sirve como una guía para que el alumno repase los temas más significativos de la unidad de aprendizaje, cabe aclarar  que será un tutor el cual proporcionará las ideas generales del tema.</a:t>
            </a:r>
          </a:p>
        </p:txBody>
      </p:sp>
    </p:spTree>
    <p:extLst>
      <p:ext uri="{BB962C8B-B14F-4D97-AF65-F5344CB8AC3E}">
        <p14:creationId xmlns:p14="http://schemas.microsoft.com/office/powerpoint/2010/main" val="763281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graphicFrame>
        <p:nvGraphicFramePr>
          <p:cNvPr id="13" name="6 Diagrama">
            <a:extLst>
              <a:ext uri="{FF2B5EF4-FFF2-40B4-BE49-F238E27FC236}">
                <a16:creationId xmlns:a16="http://schemas.microsoft.com/office/drawing/2014/main" id="{80EAFB3B-142F-40A4-8A3E-3104AA84FC96}"/>
              </a:ext>
            </a:extLst>
          </p:cNvPr>
          <p:cNvGraphicFramePr/>
          <p:nvPr>
            <p:extLst>
              <p:ext uri="{D42A27DB-BD31-4B8C-83A1-F6EECF244321}">
                <p14:modId xmlns:p14="http://schemas.microsoft.com/office/powerpoint/2010/main" val="2308692870"/>
              </p:ext>
            </p:extLst>
          </p:nvPr>
        </p:nvGraphicFramePr>
        <p:xfrm>
          <a:off x="150924" y="1059880"/>
          <a:ext cx="8856984" cy="56886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2 Rectángulo">
            <a:extLst>
              <a:ext uri="{FF2B5EF4-FFF2-40B4-BE49-F238E27FC236}">
                <a16:creationId xmlns:a16="http://schemas.microsoft.com/office/drawing/2014/main" id="{844335F0-9C68-40CB-8331-3EAA7228A1DB}"/>
              </a:ext>
            </a:extLst>
          </p:cNvPr>
          <p:cNvSpPr/>
          <p:nvPr/>
        </p:nvSpPr>
        <p:spPr>
          <a:xfrm>
            <a:off x="2927457" y="1268760"/>
            <a:ext cx="3303918"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5400" b="1" dirty="0">
                <a:ln/>
                <a:solidFill>
                  <a:schemeClr val="accent3"/>
                </a:solidFill>
              </a:rPr>
              <a:t>UNIDAD IV</a:t>
            </a:r>
          </a:p>
        </p:txBody>
      </p:sp>
    </p:spTree>
    <p:extLst>
      <p:ext uri="{BB962C8B-B14F-4D97-AF65-F5344CB8AC3E}">
        <p14:creationId xmlns:p14="http://schemas.microsoft.com/office/powerpoint/2010/main" val="2838044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5" name="Título 1">
            <a:extLst>
              <a:ext uri="{FF2B5EF4-FFF2-40B4-BE49-F238E27FC236}">
                <a16:creationId xmlns:a16="http://schemas.microsoft.com/office/drawing/2014/main" id="{9FBA95C4-1375-4480-98AC-2F519F4F8D1A}"/>
              </a:ext>
            </a:extLst>
          </p:cNvPr>
          <p:cNvSpPr txBox="1">
            <a:spLocks/>
          </p:cNvSpPr>
          <p:nvPr/>
        </p:nvSpPr>
        <p:spPr>
          <a:xfrm>
            <a:off x="395536" y="1268760"/>
            <a:ext cx="8596668" cy="10527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INTRODUCCIÓN</a:t>
            </a:r>
          </a:p>
        </p:txBody>
      </p:sp>
      <p:sp>
        <p:nvSpPr>
          <p:cNvPr id="6" name="4 CuadroTexto">
            <a:extLst>
              <a:ext uri="{FF2B5EF4-FFF2-40B4-BE49-F238E27FC236}">
                <a16:creationId xmlns:a16="http://schemas.microsoft.com/office/drawing/2014/main" id="{0960366A-2A48-42C7-A82A-117C514DB62D}"/>
              </a:ext>
            </a:extLst>
          </p:cNvPr>
          <p:cNvSpPr txBox="1"/>
          <p:nvPr/>
        </p:nvSpPr>
        <p:spPr>
          <a:xfrm>
            <a:off x="971600" y="2321496"/>
            <a:ext cx="7292376" cy="2031325"/>
          </a:xfrm>
          <a:prstGeom prst="rect">
            <a:avLst/>
          </a:prstGeom>
          <a:noFill/>
        </p:spPr>
        <p:txBody>
          <a:bodyPr wrap="square" rtlCol="0">
            <a:spAutoFit/>
          </a:bodyPr>
          <a:lstStyle/>
          <a:p>
            <a:pPr algn="just"/>
            <a:r>
              <a:rPr lang="es-MX" dirty="0"/>
              <a:t>El sistema de costo por procesos ( el cual se relaciona con productos uniformes), destaca la acumulación de los costos de producción para un periodo específico, por departamentos, por procesos o centro de costos a través de los cuales circula el producto. El proceso productivo es el que se emplea en aquellas industrias cuya producción es continúa, algunas de esas empresas son las industrias cerveceras, empresas farmacéuticas, industriales de fósforos, etc. </a:t>
            </a:r>
          </a:p>
        </p:txBody>
      </p:sp>
      <p:pic>
        <p:nvPicPr>
          <p:cNvPr id="2" name="Imagen 1">
            <a:extLst>
              <a:ext uri="{FF2B5EF4-FFF2-40B4-BE49-F238E27FC236}">
                <a16:creationId xmlns:a16="http://schemas.microsoft.com/office/drawing/2014/main" id="{A9B88855-E5EA-4DFA-B492-49BA4C55F221}"/>
              </a:ext>
            </a:extLst>
          </p:cNvPr>
          <p:cNvPicPr>
            <a:picLocks noChangeAspect="1"/>
          </p:cNvPicPr>
          <p:nvPr/>
        </p:nvPicPr>
        <p:blipFill>
          <a:blip r:embed="rId4"/>
          <a:stretch>
            <a:fillRect/>
          </a:stretch>
        </p:blipFill>
        <p:spPr>
          <a:xfrm>
            <a:off x="611560" y="4397470"/>
            <a:ext cx="3285964" cy="1946821"/>
          </a:xfrm>
          <a:prstGeom prst="rect">
            <a:avLst/>
          </a:prstGeom>
        </p:spPr>
      </p:pic>
      <p:pic>
        <p:nvPicPr>
          <p:cNvPr id="3" name="Imagen 2">
            <a:extLst>
              <a:ext uri="{FF2B5EF4-FFF2-40B4-BE49-F238E27FC236}">
                <a16:creationId xmlns:a16="http://schemas.microsoft.com/office/drawing/2014/main" id="{64756DFF-7A97-4CC6-B6EA-7F0F154CA3B8}"/>
              </a:ext>
            </a:extLst>
          </p:cNvPr>
          <p:cNvPicPr>
            <a:picLocks noChangeAspect="1"/>
          </p:cNvPicPr>
          <p:nvPr/>
        </p:nvPicPr>
        <p:blipFill>
          <a:blip r:embed="rId5"/>
          <a:stretch>
            <a:fillRect/>
          </a:stretch>
        </p:blipFill>
        <p:spPr>
          <a:xfrm>
            <a:off x="4553744" y="4388191"/>
            <a:ext cx="3710232" cy="1747326"/>
          </a:xfrm>
          <a:prstGeom prst="rect">
            <a:avLst/>
          </a:prstGeom>
        </p:spPr>
      </p:pic>
    </p:spTree>
    <p:extLst>
      <p:ext uri="{BB962C8B-B14F-4D97-AF65-F5344CB8AC3E}">
        <p14:creationId xmlns:p14="http://schemas.microsoft.com/office/powerpoint/2010/main" val="460071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descr="http://ri.uaemex.mx/bitstream/20.500.11799/502/1/Pleca%20ESCUDO.png"/>
          <p:cNvPicPr/>
          <p:nvPr/>
        </p:nvPicPr>
        <p:blipFill rotWithShape="1">
          <a:blip r:embed="rId2"/>
          <a:srcRect t="6669"/>
          <a:stretch/>
        </p:blipFill>
        <p:spPr>
          <a:xfrm>
            <a:off x="0" y="1"/>
            <a:ext cx="9144000" cy="1052735"/>
          </a:xfrm>
          <a:prstGeom prst="rect">
            <a:avLst/>
          </a:prstGeom>
          <a:ln/>
        </p:spPr>
      </p:pic>
      <p:pic>
        <p:nvPicPr>
          <p:cNvPr id="8" name="Imagen 7">
            <a:extLst>
              <a:ext uri="{FF2B5EF4-FFF2-40B4-BE49-F238E27FC236}">
                <a16:creationId xmlns:a16="http://schemas.microsoft.com/office/drawing/2014/main" id="{AEDD2A4B-A50B-4540-8546-EFE9CAA4226B}"/>
              </a:ext>
            </a:extLst>
          </p:cNvPr>
          <p:cNvPicPr>
            <a:picLocks noChangeAspect="1"/>
          </p:cNvPicPr>
          <p:nvPr/>
        </p:nvPicPr>
        <p:blipFill>
          <a:blip r:embed="rId3"/>
          <a:stretch>
            <a:fillRect/>
          </a:stretch>
        </p:blipFill>
        <p:spPr>
          <a:xfrm>
            <a:off x="-36512" y="6451364"/>
            <a:ext cx="9180512" cy="495748"/>
          </a:xfrm>
          <a:prstGeom prst="rect">
            <a:avLst/>
          </a:prstGeom>
        </p:spPr>
      </p:pic>
      <p:sp>
        <p:nvSpPr>
          <p:cNvPr id="6" name="Título 1">
            <a:extLst>
              <a:ext uri="{FF2B5EF4-FFF2-40B4-BE49-F238E27FC236}">
                <a16:creationId xmlns:a16="http://schemas.microsoft.com/office/drawing/2014/main" id="{9EBC3E61-C745-4B83-A7D1-64157BD243A9}"/>
              </a:ext>
            </a:extLst>
          </p:cNvPr>
          <p:cNvSpPr txBox="1">
            <a:spLocks/>
          </p:cNvSpPr>
          <p:nvPr/>
        </p:nvSpPr>
        <p:spPr>
          <a:xfrm>
            <a:off x="395536" y="1268760"/>
            <a:ext cx="8596668" cy="1052735"/>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b="1" dirty="0">
                <a:solidFill>
                  <a:srgbClr val="00B050"/>
                </a:solidFill>
              </a:rPr>
              <a:t>Definición de Costos de Producción en Procesos</a:t>
            </a:r>
          </a:p>
        </p:txBody>
      </p:sp>
      <p:sp>
        <p:nvSpPr>
          <p:cNvPr id="5" name="Rectángulo 4">
            <a:extLst>
              <a:ext uri="{FF2B5EF4-FFF2-40B4-BE49-F238E27FC236}">
                <a16:creationId xmlns:a16="http://schemas.microsoft.com/office/drawing/2014/main" id="{98A5D993-750D-467D-B818-710EDD6CF991}"/>
              </a:ext>
            </a:extLst>
          </p:cNvPr>
          <p:cNvSpPr/>
          <p:nvPr/>
        </p:nvSpPr>
        <p:spPr>
          <a:xfrm>
            <a:off x="1043608" y="2109378"/>
            <a:ext cx="6912768" cy="107424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t>Son el conjunto de procesos de fabricación, donde se somete al material hasta convertirlo en un producto semielaborado, elaborado y terminado.</a:t>
            </a:r>
          </a:p>
        </p:txBody>
      </p:sp>
      <p:sp>
        <p:nvSpPr>
          <p:cNvPr id="7" name="Flecha: hacia abajo 6">
            <a:extLst>
              <a:ext uri="{FF2B5EF4-FFF2-40B4-BE49-F238E27FC236}">
                <a16:creationId xmlns:a16="http://schemas.microsoft.com/office/drawing/2014/main" id="{63A38FE8-8454-4631-9398-C2A6DFD72FAB}"/>
              </a:ext>
            </a:extLst>
          </p:cNvPr>
          <p:cNvSpPr/>
          <p:nvPr/>
        </p:nvSpPr>
        <p:spPr>
          <a:xfrm>
            <a:off x="4148925" y="3267279"/>
            <a:ext cx="576064" cy="4957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CB370D36-AE8C-42C2-BD1D-0C87F57D05BF}"/>
              </a:ext>
            </a:extLst>
          </p:cNvPr>
          <p:cNvSpPr/>
          <p:nvPr/>
        </p:nvSpPr>
        <p:spPr>
          <a:xfrm>
            <a:off x="1043608" y="3763027"/>
            <a:ext cx="6912768" cy="107424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t>Es aplicable en aquellas industrias que elaboran los productos terminados en largos procesos, pasando de un departamento o centro de costos a otro.</a:t>
            </a:r>
          </a:p>
        </p:txBody>
      </p:sp>
      <p:sp>
        <p:nvSpPr>
          <p:cNvPr id="10" name="Flecha: hacia abajo 9">
            <a:extLst>
              <a:ext uri="{FF2B5EF4-FFF2-40B4-BE49-F238E27FC236}">
                <a16:creationId xmlns:a16="http://schemas.microsoft.com/office/drawing/2014/main" id="{2A10727A-AAC0-4F05-97EA-A626AB820481}"/>
              </a:ext>
            </a:extLst>
          </p:cNvPr>
          <p:cNvSpPr/>
          <p:nvPr/>
        </p:nvSpPr>
        <p:spPr>
          <a:xfrm>
            <a:off x="4117806" y="4913388"/>
            <a:ext cx="576064" cy="4957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D1BD4C66-94BB-4C96-B55F-AC72F822256D}"/>
              </a:ext>
            </a:extLst>
          </p:cNvPr>
          <p:cNvSpPr/>
          <p:nvPr/>
        </p:nvSpPr>
        <p:spPr>
          <a:xfrm>
            <a:off x="1043608" y="5424146"/>
            <a:ext cx="6912768" cy="107424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t>Generalmente corresponde a productos uniformes o más o menos similares.</a:t>
            </a:r>
          </a:p>
        </p:txBody>
      </p:sp>
    </p:spTree>
    <p:extLst>
      <p:ext uri="{BB962C8B-B14F-4D97-AF65-F5344CB8AC3E}">
        <p14:creationId xmlns:p14="http://schemas.microsoft.com/office/powerpoint/2010/main" val="8202879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1324</TotalTime>
  <Words>2384</Words>
  <Application>Microsoft Office PowerPoint</Application>
  <PresentationFormat>Presentación en pantalla (4:3)</PresentationFormat>
  <Paragraphs>273</Paragraphs>
  <Slides>46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46</vt:i4>
      </vt:variant>
    </vt:vector>
  </HeadingPairs>
  <TitlesOfParts>
    <vt:vector size="54" baseType="lpstr">
      <vt:lpstr>Arial</vt:lpstr>
      <vt:lpstr>Arial Narrow</vt:lpstr>
      <vt:lpstr>Calibri</vt:lpstr>
      <vt:lpstr>Candara</vt:lpstr>
      <vt:lpstr>Open Sans</vt:lpstr>
      <vt:lpstr>Roboto</vt:lpstr>
      <vt:lpstr>Symbol</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Untitled Presentation</dc:title>
  <dc:subject/>
  <dc:creator>Unknown Creator</dc:creator>
  <cp:keywords/>
  <dc:description/>
  <cp:lastModifiedBy>USUARIO</cp:lastModifiedBy>
  <cp:revision>109</cp:revision>
  <dcterms:created xsi:type="dcterms:W3CDTF">2019-08-28T00:45:16Z</dcterms:created>
  <dcterms:modified xsi:type="dcterms:W3CDTF">2019-09-24T23:03:32Z</dcterms:modified>
  <cp:category/>
</cp:coreProperties>
</file>