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347" r:id="rId2"/>
    <p:sldId id="348" r:id="rId3"/>
    <p:sldId id="349" r:id="rId4"/>
    <p:sldId id="350" r:id="rId5"/>
    <p:sldId id="351" r:id="rId6"/>
    <p:sldId id="352" r:id="rId7"/>
    <p:sldId id="353" r:id="rId8"/>
    <p:sldId id="344" r:id="rId9"/>
    <p:sldId id="343" r:id="rId10"/>
    <p:sldId id="342" r:id="rId11"/>
    <p:sldId id="341" r:id="rId12"/>
    <p:sldId id="340" r:id="rId13"/>
    <p:sldId id="339" r:id="rId14"/>
    <p:sldId id="338" r:id="rId15"/>
    <p:sldId id="337" r:id="rId16"/>
    <p:sldId id="336" r:id="rId17"/>
    <p:sldId id="335" r:id="rId18"/>
    <p:sldId id="334" r:id="rId19"/>
    <p:sldId id="333" r:id="rId20"/>
    <p:sldId id="332" r:id="rId21"/>
    <p:sldId id="331" r:id="rId22"/>
    <p:sldId id="330" r:id="rId23"/>
    <p:sldId id="329" r:id="rId24"/>
    <p:sldId id="328" r:id="rId25"/>
    <p:sldId id="327" r:id="rId26"/>
    <p:sldId id="326" r:id="rId27"/>
    <p:sldId id="325" r:id="rId28"/>
    <p:sldId id="324" r:id="rId29"/>
    <p:sldId id="323" r:id="rId30"/>
    <p:sldId id="322" r:id="rId31"/>
    <p:sldId id="321" r:id="rId32"/>
    <p:sldId id="320" r:id="rId33"/>
    <p:sldId id="319" r:id="rId34"/>
    <p:sldId id="318" r:id="rId35"/>
    <p:sldId id="317" r:id="rId36"/>
    <p:sldId id="314" r:id="rId37"/>
    <p:sldId id="315" r:id="rId38"/>
    <p:sldId id="316" r:id="rId39"/>
    <p:sldId id="346"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_rels/data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svg"/><Relationship Id="rId1" Type="http://schemas.openxmlformats.org/officeDocument/2006/relationships/image" Target="../media/image23.png"/><Relationship Id="rId6" Type="http://schemas.openxmlformats.org/officeDocument/2006/relationships/image" Target="../media/image22.svg"/><Relationship Id="rId5" Type="http://schemas.openxmlformats.org/officeDocument/2006/relationships/image" Target="../media/image25.png"/><Relationship Id="rId4" Type="http://schemas.openxmlformats.org/officeDocument/2006/relationships/image" Target="../media/image20.svg"/></Relationships>
</file>

<file path=ppt/diagrams/_rels/data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svg"/><Relationship Id="rId1" Type="http://schemas.openxmlformats.org/officeDocument/2006/relationships/image" Target="../media/image7.png"/><Relationship Id="rId4" Type="http://schemas.openxmlformats.org/officeDocument/2006/relationships/image" Target="../media/image8.svg"/></Relationships>
</file>

<file path=ppt/diagrams/_rels/data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1.png"/><Relationship Id="rId4" Type="http://schemas.openxmlformats.org/officeDocument/2006/relationships/image" Target="../media/image12.svg"/></Relationships>
</file>

<file path=ppt/diagrams/_rels/data8.xml.rels><?xml version="1.0" encoding="UTF-8" standalone="yes"?>
<Relationships xmlns="http://schemas.openxmlformats.org/package/2006/relationships"><Relationship Id="rId2" Type="http://schemas.openxmlformats.org/officeDocument/2006/relationships/image" Target="../media/image16.svg"/><Relationship Id="rId1" Type="http://schemas.openxmlformats.org/officeDocument/2006/relationships/image" Target="../media/image12.png"/></Relationships>
</file>

<file path=ppt/diagrams/_rels/drawing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svg"/><Relationship Id="rId1" Type="http://schemas.openxmlformats.org/officeDocument/2006/relationships/image" Target="../media/image23.png"/><Relationship Id="rId6" Type="http://schemas.openxmlformats.org/officeDocument/2006/relationships/image" Target="../media/image22.svg"/><Relationship Id="rId5" Type="http://schemas.openxmlformats.org/officeDocument/2006/relationships/image" Target="../media/image25.png"/><Relationship Id="rId4" Type="http://schemas.openxmlformats.org/officeDocument/2006/relationships/image" Target="../media/image20.svg"/></Relationships>
</file>

<file path=ppt/diagrams/_rels/drawing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svg"/><Relationship Id="rId1" Type="http://schemas.openxmlformats.org/officeDocument/2006/relationships/image" Target="../media/image7.png"/><Relationship Id="rId4" Type="http://schemas.openxmlformats.org/officeDocument/2006/relationships/image" Target="../media/image8.svg"/></Relationships>
</file>

<file path=ppt/diagrams/_rels/drawing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1.png"/><Relationship Id="rId4" Type="http://schemas.openxmlformats.org/officeDocument/2006/relationships/image" Target="../media/image12.svg"/></Relationships>
</file>

<file path=ppt/diagrams/_rels/drawing8.xml.rels><?xml version="1.0" encoding="UTF-8" standalone="yes"?>
<Relationships xmlns="http://schemas.openxmlformats.org/package/2006/relationships"><Relationship Id="rId2" Type="http://schemas.openxmlformats.org/officeDocument/2006/relationships/image" Target="../media/image16.svg"/><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DFE58C-F2EA-4F7F-B2DA-4AD9819F1807}" type="doc">
      <dgm:prSet loTypeId="urn:microsoft.com/office/officeart/2005/8/layout/hierarchy1" loCatId="hierarchy" qsTypeId="urn:microsoft.com/office/officeart/2005/8/quickstyle/simple1" qsCatId="simple" csTypeId="urn:microsoft.com/office/officeart/2005/8/colors/accent3_1" csCatId="accent3" phldr="1"/>
      <dgm:spPr/>
      <dgm:t>
        <a:bodyPr/>
        <a:lstStyle/>
        <a:p>
          <a:endParaRPr lang="es-MX"/>
        </a:p>
      </dgm:t>
    </dgm:pt>
    <dgm:pt modelId="{7976FA79-9D79-48EC-A1ED-B1CD546670E9}">
      <dgm:prSet phldrT="[Texto]">
        <dgm:style>
          <a:lnRef idx="1">
            <a:schemeClr val="accent3"/>
          </a:lnRef>
          <a:fillRef idx="2">
            <a:schemeClr val="accent3"/>
          </a:fillRef>
          <a:effectRef idx="1">
            <a:schemeClr val="accent3"/>
          </a:effectRef>
          <a:fontRef idx="minor">
            <a:schemeClr val="dk1"/>
          </a:fontRef>
        </dgm:style>
      </dgm:prSet>
      <dgm:spPr/>
      <dgm:t>
        <a:bodyPr/>
        <a:lstStyle/>
        <a:p>
          <a:r>
            <a:rPr lang="es-MX" b="1" dirty="0"/>
            <a:t>Unidad I:</a:t>
          </a:r>
        </a:p>
        <a:p>
          <a:r>
            <a:rPr lang="es-MX" b="1" dirty="0" smtClean="0"/>
            <a:t>Aspectos generales de la Mercadotecnia</a:t>
          </a:r>
          <a:endParaRPr lang="es-MX" b="1" dirty="0"/>
        </a:p>
      </dgm:t>
    </dgm:pt>
    <dgm:pt modelId="{4B67D6C4-40D2-419D-AFE5-87A8F230B0A8}" type="parTrans" cxnId="{4FE44CD0-A8E7-4173-9818-8181A2620B2B}">
      <dgm:prSet/>
      <dgm:spPr/>
      <dgm:t>
        <a:bodyPr/>
        <a:lstStyle/>
        <a:p>
          <a:endParaRPr lang="es-MX" b="1"/>
        </a:p>
      </dgm:t>
    </dgm:pt>
    <dgm:pt modelId="{51F65C29-30D7-4C64-B163-7734BC0F0C40}" type="sibTrans" cxnId="{4FE44CD0-A8E7-4173-9818-8181A2620B2B}">
      <dgm:prSet/>
      <dgm:spPr/>
      <dgm:t>
        <a:bodyPr/>
        <a:lstStyle/>
        <a:p>
          <a:endParaRPr lang="es-MX" b="1"/>
        </a:p>
      </dgm:t>
    </dgm:pt>
    <dgm:pt modelId="{B95527CA-2F00-4363-956B-FFF86F3AD32D}">
      <dgm:prSet phldrT="[Texto]">
        <dgm:style>
          <a:lnRef idx="1">
            <a:schemeClr val="accent3"/>
          </a:lnRef>
          <a:fillRef idx="2">
            <a:schemeClr val="accent3"/>
          </a:fillRef>
          <a:effectRef idx="1">
            <a:schemeClr val="accent3"/>
          </a:effectRef>
          <a:fontRef idx="minor">
            <a:schemeClr val="dk1"/>
          </a:fontRef>
        </dgm:style>
      </dgm:prSet>
      <dgm:spPr>
        <a:ln/>
      </dgm:spPr>
      <dgm:t>
        <a:bodyPr/>
        <a:lstStyle/>
        <a:p>
          <a:r>
            <a:rPr lang="es-MX" b="1" dirty="0"/>
            <a:t>Tema </a:t>
          </a:r>
          <a:r>
            <a:rPr lang="es-MX" b="1" dirty="0" smtClean="0"/>
            <a:t>1.1:</a:t>
          </a:r>
          <a:endParaRPr lang="es-MX" b="1" dirty="0"/>
        </a:p>
        <a:p>
          <a:r>
            <a:rPr lang="es-MX" b="1" dirty="0" smtClean="0"/>
            <a:t>Definición de Mercadotecnia</a:t>
          </a:r>
          <a:endParaRPr lang="es-MX" b="1" dirty="0"/>
        </a:p>
      </dgm:t>
    </dgm:pt>
    <dgm:pt modelId="{A340C608-B209-46DC-BBE4-5740C6879CFB}" type="parTrans" cxnId="{1146755D-736E-4365-94F0-C0C103C84AE5}">
      <dgm:prSet/>
      <dgm:spPr/>
      <dgm:t>
        <a:bodyPr/>
        <a:lstStyle/>
        <a:p>
          <a:endParaRPr lang="es-MX" b="1"/>
        </a:p>
      </dgm:t>
    </dgm:pt>
    <dgm:pt modelId="{1C560CE5-16CC-4519-AC88-D20EDC9EECBE}" type="sibTrans" cxnId="{1146755D-736E-4365-94F0-C0C103C84AE5}">
      <dgm:prSet/>
      <dgm:spPr/>
      <dgm:t>
        <a:bodyPr/>
        <a:lstStyle/>
        <a:p>
          <a:endParaRPr lang="es-MX" b="1"/>
        </a:p>
      </dgm:t>
    </dgm:pt>
    <dgm:pt modelId="{277A43FA-5BF7-4142-A077-1F7A9E327F02}">
      <dgm:prSet phldrT="[Texto]">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Tema 1.2</a:t>
          </a:r>
        </a:p>
        <a:p>
          <a:r>
            <a:rPr lang="es-MX" b="1" dirty="0" smtClean="0"/>
            <a:t>Naturaleza y alcance</a:t>
          </a:r>
          <a:endParaRPr lang="es-MX" b="1" dirty="0"/>
        </a:p>
      </dgm:t>
    </dgm:pt>
    <dgm:pt modelId="{46E976D1-DD42-4358-9830-E1DB70C68451}" type="parTrans" cxnId="{9B66A83F-5D22-4029-B551-95E5A57170B4}">
      <dgm:prSet/>
      <dgm:spPr/>
      <dgm:t>
        <a:bodyPr/>
        <a:lstStyle/>
        <a:p>
          <a:endParaRPr lang="es-MX" b="1"/>
        </a:p>
      </dgm:t>
    </dgm:pt>
    <dgm:pt modelId="{8763E130-DA00-419E-9AC6-3D22F29ECC34}" type="sibTrans" cxnId="{9B66A83F-5D22-4029-B551-95E5A57170B4}">
      <dgm:prSet/>
      <dgm:spPr/>
      <dgm:t>
        <a:bodyPr/>
        <a:lstStyle/>
        <a:p>
          <a:endParaRPr lang="es-MX" b="1"/>
        </a:p>
      </dgm:t>
    </dgm:pt>
    <dgm:pt modelId="{B2BB4F24-A40A-4CFC-87D5-2EB3F7833F44}">
      <dgm:prSet phldrT="[Texto]">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Tema 1.3</a:t>
          </a:r>
        </a:p>
        <a:p>
          <a:r>
            <a:rPr lang="es-MX" b="1" dirty="0" smtClean="0"/>
            <a:t>Conceptos fundamentales del cliente y del mercado</a:t>
          </a:r>
          <a:endParaRPr lang="es-MX" b="1" dirty="0"/>
        </a:p>
      </dgm:t>
    </dgm:pt>
    <dgm:pt modelId="{75386BA1-E557-4C03-B32B-57FF0CE24F3A}" type="parTrans" cxnId="{E40FB173-C1E1-4E6D-8CFD-B18AC99C18CE}">
      <dgm:prSet/>
      <dgm:spPr/>
      <dgm:t>
        <a:bodyPr/>
        <a:lstStyle/>
        <a:p>
          <a:endParaRPr lang="es-MX" b="1"/>
        </a:p>
      </dgm:t>
    </dgm:pt>
    <dgm:pt modelId="{1348E2D6-F513-4E72-B100-A07ECB19BA3E}" type="sibTrans" cxnId="{E40FB173-C1E1-4E6D-8CFD-B18AC99C18CE}">
      <dgm:prSet/>
      <dgm:spPr/>
      <dgm:t>
        <a:bodyPr/>
        <a:lstStyle/>
        <a:p>
          <a:endParaRPr lang="es-MX" b="1"/>
        </a:p>
      </dgm:t>
    </dgm:pt>
    <dgm:pt modelId="{645677CC-348D-4880-A8B1-BC81DB19D172}">
      <dgm:prSet phldrT="[Texto]">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Tema 1.4</a:t>
          </a:r>
        </a:p>
        <a:p>
          <a:r>
            <a:rPr lang="es-MX" b="1" dirty="0" smtClean="0"/>
            <a:t>Orientaciones de la dirección del marketing</a:t>
          </a:r>
          <a:endParaRPr lang="es-MX" b="1" dirty="0"/>
        </a:p>
      </dgm:t>
    </dgm:pt>
    <dgm:pt modelId="{2A33C93D-8C2E-47F1-9165-5B7CD519ED20}" type="parTrans" cxnId="{01F391CD-E6C7-4044-A431-17ABB6913AA6}">
      <dgm:prSet/>
      <dgm:spPr/>
      <dgm:t>
        <a:bodyPr/>
        <a:lstStyle/>
        <a:p>
          <a:endParaRPr lang="es-MX" b="1"/>
        </a:p>
      </dgm:t>
    </dgm:pt>
    <dgm:pt modelId="{7DE5DBE6-29EF-4052-B124-8D89B4096CAE}" type="sibTrans" cxnId="{01F391CD-E6C7-4044-A431-17ABB6913AA6}">
      <dgm:prSet/>
      <dgm:spPr/>
      <dgm:t>
        <a:bodyPr/>
        <a:lstStyle/>
        <a:p>
          <a:endParaRPr lang="es-MX" b="1"/>
        </a:p>
      </dgm:t>
    </dgm:pt>
    <dgm:pt modelId="{2C55F498-DBFA-43BF-B3D8-3DF466235636}">
      <dgm:prSet phldrT="[Texto]">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Tema 1.7</a:t>
          </a:r>
        </a:p>
        <a:p>
          <a:r>
            <a:rPr lang="es-MX" b="1" dirty="0" smtClean="0"/>
            <a:t>Instituciones que regulan la mercadotecnia</a:t>
          </a:r>
          <a:endParaRPr lang="es-MX" b="1" dirty="0"/>
        </a:p>
      </dgm:t>
    </dgm:pt>
    <dgm:pt modelId="{F72F7642-FF87-4E75-949D-BF47D30DEB5F}" type="parTrans" cxnId="{E515DA2A-8E1A-4E51-900B-654DF6148090}">
      <dgm:prSet/>
      <dgm:spPr/>
      <dgm:t>
        <a:bodyPr/>
        <a:lstStyle/>
        <a:p>
          <a:endParaRPr lang="es-MX" b="1"/>
        </a:p>
      </dgm:t>
    </dgm:pt>
    <dgm:pt modelId="{E7F84855-53F4-4B61-90E3-D372278BB7D0}" type="sibTrans" cxnId="{E515DA2A-8E1A-4E51-900B-654DF6148090}">
      <dgm:prSet/>
      <dgm:spPr/>
      <dgm:t>
        <a:bodyPr/>
        <a:lstStyle/>
        <a:p>
          <a:endParaRPr lang="es-MX" b="1"/>
        </a:p>
      </dgm:t>
    </dgm:pt>
    <dgm:pt modelId="{659B3B79-F53C-44AC-A9BB-935286B6A191}">
      <dgm:prSet>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Tema 1.6</a:t>
          </a:r>
        </a:p>
        <a:p>
          <a:r>
            <a:rPr lang="es-MX" b="1" dirty="0" smtClean="0"/>
            <a:t>Nuevas tendencias de la mercadotecnia</a:t>
          </a:r>
          <a:endParaRPr lang="es-MX" b="1" dirty="0"/>
        </a:p>
      </dgm:t>
    </dgm:pt>
    <dgm:pt modelId="{27751082-9E8C-4DAB-82C2-7F721EEAC32B}" type="parTrans" cxnId="{745C65A8-0ED0-4AEF-BF6E-7CC14E5C04D0}">
      <dgm:prSet/>
      <dgm:spPr/>
      <dgm:t>
        <a:bodyPr/>
        <a:lstStyle/>
        <a:p>
          <a:endParaRPr lang="es-MX"/>
        </a:p>
      </dgm:t>
    </dgm:pt>
    <dgm:pt modelId="{D768DAC8-EAAD-464D-8493-0979F3DCC299}" type="sibTrans" cxnId="{745C65A8-0ED0-4AEF-BF6E-7CC14E5C04D0}">
      <dgm:prSet/>
      <dgm:spPr/>
      <dgm:t>
        <a:bodyPr/>
        <a:lstStyle/>
        <a:p>
          <a:endParaRPr lang="es-MX"/>
        </a:p>
      </dgm:t>
    </dgm:pt>
    <dgm:pt modelId="{C208FB2B-9787-4D2A-A7F9-2C2B817CDE11}">
      <dgm:prSet>
        <dgm:style>
          <a:lnRef idx="1">
            <a:schemeClr val="accent3"/>
          </a:lnRef>
          <a:fillRef idx="2">
            <a:schemeClr val="accent3"/>
          </a:fillRef>
          <a:effectRef idx="1">
            <a:schemeClr val="accent3"/>
          </a:effectRef>
          <a:fontRef idx="minor">
            <a:schemeClr val="dk1"/>
          </a:fontRef>
        </dgm:style>
      </dgm:prSet>
      <dgm:spPr/>
      <dgm:t>
        <a:bodyPr/>
        <a:lstStyle/>
        <a:p>
          <a:r>
            <a:rPr lang="es-MX" b="1" dirty="0" smtClean="0"/>
            <a:t>Tema 1.5</a:t>
          </a:r>
        </a:p>
        <a:p>
          <a:r>
            <a:rPr lang="es-MX" b="1" dirty="0" smtClean="0"/>
            <a:t>Construcción de las relaciones con los clientes</a:t>
          </a:r>
          <a:endParaRPr lang="es-MX" b="1" dirty="0"/>
        </a:p>
      </dgm:t>
    </dgm:pt>
    <dgm:pt modelId="{497A30C4-C250-4E1A-A434-146E2C09F618}" type="parTrans" cxnId="{A82DDAD0-5112-4B83-93BF-2FD6C2460A1A}">
      <dgm:prSet/>
      <dgm:spPr/>
      <dgm:t>
        <a:bodyPr/>
        <a:lstStyle/>
        <a:p>
          <a:endParaRPr lang="es-MX"/>
        </a:p>
      </dgm:t>
    </dgm:pt>
    <dgm:pt modelId="{66AFD2BB-E3D1-458F-B08B-4E48A6F541EC}" type="sibTrans" cxnId="{A82DDAD0-5112-4B83-93BF-2FD6C2460A1A}">
      <dgm:prSet/>
      <dgm:spPr/>
      <dgm:t>
        <a:bodyPr/>
        <a:lstStyle/>
        <a:p>
          <a:endParaRPr lang="es-MX"/>
        </a:p>
      </dgm:t>
    </dgm:pt>
    <dgm:pt modelId="{D292FB48-56A8-4DEB-AB15-4A51DBCD0C3D}" type="pres">
      <dgm:prSet presAssocID="{9ADFE58C-F2EA-4F7F-B2DA-4AD9819F1807}" presName="hierChild1" presStyleCnt="0">
        <dgm:presLayoutVars>
          <dgm:chPref val="1"/>
          <dgm:dir/>
          <dgm:animOne val="branch"/>
          <dgm:animLvl val="lvl"/>
          <dgm:resizeHandles/>
        </dgm:presLayoutVars>
      </dgm:prSet>
      <dgm:spPr/>
      <dgm:t>
        <a:bodyPr/>
        <a:lstStyle/>
        <a:p>
          <a:endParaRPr lang="es-MX"/>
        </a:p>
      </dgm:t>
    </dgm:pt>
    <dgm:pt modelId="{29A3FB8E-E64C-4877-9889-38AAE4154A5A}" type="pres">
      <dgm:prSet presAssocID="{7976FA79-9D79-48EC-A1ED-B1CD546670E9}" presName="hierRoot1" presStyleCnt="0"/>
      <dgm:spPr/>
    </dgm:pt>
    <dgm:pt modelId="{8BA40A47-372A-40D2-805C-0A165514FEDB}" type="pres">
      <dgm:prSet presAssocID="{7976FA79-9D79-48EC-A1ED-B1CD546670E9}" presName="composite" presStyleCnt="0"/>
      <dgm:spPr/>
    </dgm:pt>
    <dgm:pt modelId="{9FD1D50F-25C4-40DF-94C6-3D6F36D8F5E0}" type="pres">
      <dgm:prSet presAssocID="{7976FA79-9D79-48EC-A1ED-B1CD546670E9}" presName="background" presStyleLbl="node0" presStyleIdx="0" presStyleCnt="1">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p>
      </dgm:t>
    </dgm:pt>
    <dgm:pt modelId="{7663BA9B-1E0C-438B-811C-34961E6AF24F}" type="pres">
      <dgm:prSet presAssocID="{7976FA79-9D79-48EC-A1ED-B1CD546670E9}" presName="text" presStyleLbl="fgAcc0" presStyleIdx="0" presStyleCnt="1">
        <dgm:presLayoutVars>
          <dgm:chPref val="3"/>
        </dgm:presLayoutVars>
      </dgm:prSet>
      <dgm:spPr/>
      <dgm:t>
        <a:bodyPr/>
        <a:lstStyle/>
        <a:p>
          <a:endParaRPr lang="es-MX"/>
        </a:p>
      </dgm:t>
    </dgm:pt>
    <dgm:pt modelId="{2E100598-B0AB-44C6-A281-0388246D0FD9}" type="pres">
      <dgm:prSet presAssocID="{7976FA79-9D79-48EC-A1ED-B1CD546670E9}" presName="hierChild2" presStyleCnt="0"/>
      <dgm:spPr/>
    </dgm:pt>
    <dgm:pt modelId="{41C32AAE-10FB-4395-8D88-CDD486E39F90}" type="pres">
      <dgm:prSet presAssocID="{A340C608-B209-46DC-BBE4-5740C6879CFB}" presName="Name10" presStyleLbl="parChTrans1D2" presStyleIdx="0" presStyleCnt="7"/>
      <dgm:spPr/>
      <dgm:t>
        <a:bodyPr/>
        <a:lstStyle/>
        <a:p>
          <a:endParaRPr lang="es-MX"/>
        </a:p>
      </dgm:t>
    </dgm:pt>
    <dgm:pt modelId="{89F53E30-0378-4B17-B0EB-FD5E68D468CE}" type="pres">
      <dgm:prSet presAssocID="{B95527CA-2F00-4363-956B-FFF86F3AD32D}" presName="hierRoot2" presStyleCnt="0"/>
      <dgm:spPr/>
    </dgm:pt>
    <dgm:pt modelId="{8C93D907-9B47-44FD-B917-D9C931588D8E}" type="pres">
      <dgm:prSet presAssocID="{B95527CA-2F00-4363-956B-FFF86F3AD32D}" presName="composite2" presStyleCnt="0"/>
      <dgm:spPr/>
    </dgm:pt>
    <dgm:pt modelId="{B1CBE36A-642A-4832-8226-3A769A053DAE}" type="pres">
      <dgm:prSet presAssocID="{B95527CA-2F00-4363-956B-FFF86F3AD32D}" presName="background2" presStyleLbl="node2" presStyleIdx="0" presStyleCnt="7">
        <dgm:style>
          <a:lnRef idx="2">
            <a:schemeClr val="accent3">
              <a:shade val="50000"/>
            </a:schemeClr>
          </a:lnRef>
          <a:fillRef idx="1">
            <a:schemeClr val="accent3"/>
          </a:fillRef>
          <a:effectRef idx="0">
            <a:schemeClr val="accent3"/>
          </a:effectRef>
          <a:fontRef idx="minor">
            <a:schemeClr val="lt1"/>
          </a:fontRef>
        </dgm:style>
      </dgm:prSet>
      <dgm:spPr>
        <a:ln/>
      </dgm:spPr>
      <dgm:t>
        <a:bodyPr/>
        <a:lstStyle/>
        <a:p>
          <a:endParaRPr lang="es-MX"/>
        </a:p>
      </dgm:t>
    </dgm:pt>
    <dgm:pt modelId="{D4A249DF-3FB9-4812-A279-B8BB70A8C685}" type="pres">
      <dgm:prSet presAssocID="{B95527CA-2F00-4363-956B-FFF86F3AD32D}" presName="text2" presStyleLbl="fgAcc2" presStyleIdx="0" presStyleCnt="7">
        <dgm:presLayoutVars>
          <dgm:chPref val="3"/>
        </dgm:presLayoutVars>
      </dgm:prSet>
      <dgm:spPr/>
      <dgm:t>
        <a:bodyPr/>
        <a:lstStyle/>
        <a:p>
          <a:endParaRPr lang="es-MX"/>
        </a:p>
      </dgm:t>
    </dgm:pt>
    <dgm:pt modelId="{F08A2A39-5B67-4229-9055-4EB5EFA0003D}" type="pres">
      <dgm:prSet presAssocID="{B95527CA-2F00-4363-956B-FFF86F3AD32D}" presName="hierChild3" presStyleCnt="0"/>
      <dgm:spPr/>
    </dgm:pt>
    <dgm:pt modelId="{F3D82B2C-3B81-4296-8BB6-319BB421BD0A}" type="pres">
      <dgm:prSet presAssocID="{46E976D1-DD42-4358-9830-E1DB70C68451}" presName="Name10" presStyleLbl="parChTrans1D2" presStyleIdx="1" presStyleCnt="7"/>
      <dgm:spPr/>
      <dgm:t>
        <a:bodyPr/>
        <a:lstStyle/>
        <a:p>
          <a:endParaRPr lang="es-MX"/>
        </a:p>
      </dgm:t>
    </dgm:pt>
    <dgm:pt modelId="{22772C9C-FFF7-4C9B-881D-226CE1378A3A}" type="pres">
      <dgm:prSet presAssocID="{277A43FA-5BF7-4142-A077-1F7A9E327F02}" presName="hierRoot2" presStyleCnt="0"/>
      <dgm:spPr/>
    </dgm:pt>
    <dgm:pt modelId="{29CBF563-6EA5-4A08-A570-001FAF8F8741}" type="pres">
      <dgm:prSet presAssocID="{277A43FA-5BF7-4142-A077-1F7A9E327F02}" presName="composite2" presStyleCnt="0"/>
      <dgm:spPr/>
    </dgm:pt>
    <dgm:pt modelId="{26CA7EAD-D013-447D-ADE9-F64D2863E74D}" type="pres">
      <dgm:prSet presAssocID="{277A43FA-5BF7-4142-A077-1F7A9E327F02}" presName="background2" presStyleLbl="node2" presStyleIdx="1" presStyleCnt="7">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p>
      </dgm:t>
    </dgm:pt>
    <dgm:pt modelId="{A790595D-5E69-47CB-866A-4BB2181358A8}" type="pres">
      <dgm:prSet presAssocID="{277A43FA-5BF7-4142-A077-1F7A9E327F02}" presName="text2" presStyleLbl="fgAcc2" presStyleIdx="1" presStyleCnt="7">
        <dgm:presLayoutVars>
          <dgm:chPref val="3"/>
        </dgm:presLayoutVars>
      </dgm:prSet>
      <dgm:spPr/>
      <dgm:t>
        <a:bodyPr/>
        <a:lstStyle/>
        <a:p>
          <a:endParaRPr lang="es-MX"/>
        </a:p>
      </dgm:t>
    </dgm:pt>
    <dgm:pt modelId="{7FAD047F-4FD7-471E-BFD8-AE523EFB7CAB}" type="pres">
      <dgm:prSet presAssocID="{277A43FA-5BF7-4142-A077-1F7A9E327F02}" presName="hierChild3" presStyleCnt="0"/>
      <dgm:spPr/>
    </dgm:pt>
    <dgm:pt modelId="{C09A6F6B-D9DB-4755-B9B7-F935A604FD57}" type="pres">
      <dgm:prSet presAssocID="{75386BA1-E557-4C03-B32B-57FF0CE24F3A}" presName="Name10" presStyleLbl="parChTrans1D2" presStyleIdx="2" presStyleCnt="7"/>
      <dgm:spPr/>
      <dgm:t>
        <a:bodyPr/>
        <a:lstStyle/>
        <a:p>
          <a:endParaRPr lang="es-MX"/>
        </a:p>
      </dgm:t>
    </dgm:pt>
    <dgm:pt modelId="{07118CAA-AA87-4235-8534-BF0D2A03F5E0}" type="pres">
      <dgm:prSet presAssocID="{B2BB4F24-A40A-4CFC-87D5-2EB3F7833F44}" presName="hierRoot2" presStyleCnt="0"/>
      <dgm:spPr/>
    </dgm:pt>
    <dgm:pt modelId="{23B64B3C-F39F-474D-B564-B0146CACCA9D}" type="pres">
      <dgm:prSet presAssocID="{B2BB4F24-A40A-4CFC-87D5-2EB3F7833F44}" presName="composite2" presStyleCnt="0"/>
      <dgm:spPr/>
    </dgm:pt>
    <dgm:pt modelId="{457CFE00-2E96-4D59-8080-9CC3BEC335C2}" type="pres">
      <dgm:prSet presAssocID="{B2BB4F24-A40A-4CFC-87D5-2EB3F7833F44}" presName="background2" presStyleLbl="node2" presStyleIdx="2" presStyleCnt="7">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p>
      </dgm:t>
    </dgm:pt>
    <dgm:pt modelId="{7CB668B8-CB5B-4813-ACBE-055D6E42ABB1}" type="pres">
      <dgm:prSet presAssocID="{B2BB4F24-A40A-4CFC-87D5-2EB3F7833F44}" presName="text2" presStyleLbl="fgAcc2" presStyleIdx="2" presStyleCnt="7">
        <dgm:presLayoutVars>
          <dgm:chPref val="3"/>
        </dgm:presLayoutVars>
      </dgm:prSet>
      <dgm:spPr/>
      <dgm:t>
        <a:bodyPr/>
        <a:lstStyle/>
        <a:p>
          <a:endParaRPr lang="es-MX"/>
        </a:p>
      </dgm:t>
    </dgm:pt>
    <dgm:pt modelId="{B0822570-4BE3-4844-B91F-9B81A6582FE7}" type="pres">
      <dgm:prSet presAssocID="{B2BB4F24-A40A-4CFC-87D5-2EB3F7833F44}" presName="hierChild3" presStyleCnt="0"/>
      <dgm:spPr/>
    </dgm:pt>
    <dgm:pt modelId="{CCDD5CB3-79E8-482C-A914-D32132F61962}" type="pres">
      <dgm:prSet presAssocID="{2A33C93D-8C2E-47F1-9165-5B7CD519ED20}" presName="Name10" presStyleLbl="parChTrans1D2" presStyleIdx="3" presStyleCnt="7"/>
      <dgm:spPr/>
      <dgm:t>
        <a:bodyPr/>
        <a:lstStyle/>
        <a:p>
          <a:endParaRPr lang="es-MX"/>
        </a:p>
      </dgm:t>
    </dgm:pt>
    <dgm:pt modelId="{E7117CD1-28B0-45AA-9849-60D709525AC0}" type="pres">
      <dgm:prSet presAssocID="{645677CC-348D-4880-A8B1-BC81DB19D172}" presName="hierRoot2" presStyleCnt="0"/>
      <dgm:spPr/>
    </dgm:pt>
    <dgm:pt modelId="{5E97D3B4-8BB3-4D5D-B811-7B2B9FEBB7D1}" type="pres">
      <dgm:prSet presAssocID="{645677CC-348D-4880-A8B1-BC81DB19D172}" presName="composite2" presStyleCnt="0"/>
      <dgm:spPr/>
    </dgm:pt>
    <dgm:pt modelId="{D345294E-2CE7-46AF-9696-AC42EC2610D3}" type="pres">
      <dgm:prSet presAssocID="{645677CC-348D-4880-A8B1-BC81DB19D172}" presName="background2" presStyleLbl="node2" presStyleIdx="3" presStyleCnt="7">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p>
      </dgm:t>
    </dgm:pt>
    <dgm:pt modelId="{F644C627-ACB1-4809-BA4B-0ACFD90F06F0}" type="pres">
      <dgm:prSet presAssocID="{645677CC-348D-4880-A8B1-BC81DB19D172}" presName="text2" presStyleLbl="fgAcc2" presStyleIdx="3" presStyleCnt="7">
        <dgm:presLayoutVars>
          <dgm:chPref val="3"/>
        </dgm:presLayoutVars>
      </dgm:prSet>
      <dgm:spPr/>
      <dgm:t>
        <a:bodyPr/>
        <a:lstStyle/>
        <a:p>
          <a:endParaRPr lang="es-MX"/>
        </a:p>
      </dgm:t>
    </dgm:pt>
    <dgm:pt modelId="{299D970E-CB4A-45EA-B7A2-4B99405D919D}" type="pres">
      <dgm:prSet presAssocID="{645677CC-348D-4880-A8B1-BC81DB19D172}" presName="hierChild3" presStyleCnt="0"/>
      <dgm:spPr/>
    </dgm:pt>
    <dgm:pt modelId="{DC09F584-3282-44F9-9BEC-453BDE50A6C7}" type="pres">
      <dgm:prSet presAssocID="{497A30C4-C250-4E1A-A434-146E2C09F618}" presName="Name10" presStyleLbl="parChTrans1D2" presStyleIdx="4" presStyleCnt="7"/>
      <dgm:spPr/>
    </dgm:pt>
    <dgm:pt modelId="{B23D66D6-2D90-4CE8-BE47-76206E03039B}" type="pres">
      <dgm:prSet presAssocID="{C208FB2B-9787-4D2A-A7F9-2C2B817CDE11}" presName="hierRoot2" presStyleCnt="0"/>
      <dgm:spPr/>
    </dgm:pt>
    <dgm:pt modelId="{FA5A7A1C-0E7C-49AD-B6CA-6B07534BF527}" type="pres">
      <dgm:prSet presAssocID="{C208FB2B-9787-4D2A-A7F9-2C2B817CDE11}" presName="composite2" presStyleCnt="0"/>
      <dgm:spPr/>
    </dgm:pt>
    <dgm:pt modelId="{F79E7FCF-910B-4E55-9FF9-ABA83D08BA4B}" type="pres">
      <dgm:prSet presAssocID="{C208FB2B-9787-4D2A-A7F9-2C2B817CDE11}" presName="background2" presStyleLbl="node2" presStyleIdx="4" presStyleCnt="7">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p>
      </dgm:t>
    </dgm:pt>
    <dgm:pt modelId="{6A2A4D41-2A90-40F5-ABAE-3F9AC1605C78}" type="pres">
      <dgm:prSet presAssocID="{C208FB2B-9787-4D2A-A7F9-2C2B817CDE11}" presName="text2" presStyleLbl="fgAcc2" presStyleIdx="4" presStyleCnt="7">
        <dgm:presLayoutVars>
          <dgm:chPref val="3"/>
        </dgm:presLayoutVars>
      </dgm:prSet>
      <dgm:spPr/>
      <dgm:t>
        <a:bodyPr/>
        <a:lstStyle/>
        <a:p>
          <a:endParaRPr lang="es-MX"/>
        </a:p>
      </dgm:t>
    </dgm:pt>
    <dgm:pt modelId="{82CA03F7-7F8D-4DA6-9FF1-620A1439124A}" type="pres">
      <dgm:prSet presAssocID="{C208FB2B-9787-4D2A-A7F9-2C2B817CDE11}" presName="hierChild3" presStyleCnt="0"/>
      <dgm:spPr/>
    </dgm:pt>
    <dgm:pt modelId="{E7C54098-0CEC-4ACF-96BE-540ECA305602}" type="pres">
      <dgm:prSet presAssocID="{27751082-9E8C-4DAB-82C2-7F721EEAC32B}" presName="Name10" presStyleLbl="parChTrans1D2" presStyleIdx="5" presStyleCnt="7"/>
      <dgm:spPr/>
    </dgm:pt>
    <dgm:pt modelId="{205AA957-7AD5-4BF4-AA8D-993F88F85C03}" type="pres">
      <dgm:prSet presAssocID="{659B3B79-F53C-44AC-A9BB-935286B6A191}" presName="hierRoot2" presStyleCnt="0"/>
      <dgm:spPr/>
    </dgm:pt>
    <dgm:pt modelId="{AAC09E01-4073-4DE6-B6EF-717294A265EA}" type="pres">
      <dgm:prSet presAssocID="{659B3B79-F53C-44AC-A9BB-935286B6A191}" presName="composite2" presStyleCnt="0"/>
      <dgm:spPr/>
    </dgm:pt>
    <dgm:pt modelId="{B4A456B4-360A-46B9-BE72-203300866299}" type="pres">
      <dgm:prSet presAssocID="{659B3B79-F53C-44AC-A9BB-935286B6A191}" presName="background2" presStyleLbl="node2" presStyleIdx="5" presStyleCnt="7">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p>
      </dgm:t>
    </dgm:pt>
    <dgm:pt modelId="{C6B5CB53-433D-409D-84CB-3A614C29A6EA}" type="pres">
      <dgm:prSet presAssocID="{659B3B79-F53C-44AC-A9BB-935286B6A191}" presName="text2" presStyleLbl="fgAcc2" presStyleIdx="5" presStyleCnt="7">
        <dgm:presLayoutVars>
          <dgm:chPref val="3"/>
        </dgm:presLayoutVars>
      </dgm:prSet>
      <dgm:spPr/>
      <dgm:t>
        <a:bodyPr/>
        <a:lstStyle/>
        <a:p>
          <a:endParaRPr lang="es-MX"/>
        </a:p>
      </dgm:t>
    </dgm:pt>
    <dgm:pt modelId="{34AADA04-4D55-44CB-B019-CEC39DFD4ACB}" type="pres">
      <dgm:prSet presAssocID="{659B3B79-F53C-44AC-A9BB-935286B6A191}" presName="hierChild3" presStyleCnt="0"/>
      <dgm:spPr/>
    </dgm:pt>
    <dgm:pt modelId="{7EE238B8-130E-4F5E-BE7A-396CA2A2FFC4}" type="pres">
      <dgm:prSet presAssocID="{F72F7642-FF87-4E75-949D-BF47D30DEB5F}" presName="Name10" presStyleLbl="parChTrans1D2" presStyleIdx="6" presStyleCnt="7"/>
      <dgm:spPr/>
      <dgm:t>
        <a:bodyPr/>
        <a:lstStyle/>
        <a:p>
          <a:endParaRPr lang="es-MX"/>
        </a:p>
      </dgm:t>
    </dgm:pt>
    <dgm:pt modelId="{0BFE62C7-295B-4F4E-A89E-CCE0AD313F32}" type="pres">
      <dgm:prSet presAssocID="{2C55F498-DBFA-43BF-B3D8-3DF466235636}" presName="hierRoot2" presStyleCnt="0"/>
      <dgm:spPr/>
    </dgm:pt>
    <dgm:pt modelId="{1A0E81BC-3B53-4723-8318-AA936EE72A8D}" type="pres">
      <dgm:prSet presAssocID="{2C55F498-DBFA-43BF-B3D8-3DF466235636}" presName="composite2" presStyleCnt="0"/>
      <dgm:spPr/>
    </dgm:pt>
    <dgm:pt modelId="{1515C01B-58C3-4577-9E80-611134F64206}" type="pres">
      <dgm:prSet presAssocID="{2C55F498-DBFA-43BF-B3D8-3DF466235636}" presName="background2" presStyleLbl="node2" presStyleIdx="6" presStyleCnt="7">
        <dgm:style>
          <a:lnRef idx="2">
            <a:schemeClr val="accent3">
              <a:shade val="50000"/>
            </a:schemeClr>
          </a:lnRef>
          <a:fillRef idx="1">
            <a:schemeClr val="accent3"/>
          </a:fillRef>
          <a:effectRef idx="0">
            <a:schemeClr val="accent3"/>
          </a:effectRef>
          <a:fontRef idx="minor">
            <a:schemeClr val="lt1"/>
          </a:fontRef>
        </dgm:style>
      </dgm:prSet>
      <dgm:spPr/>
      <dgm:t>
        <a:bodyPr/>
        <a:lstStyle/>
        <a:p>
          <a:endParaRPr lang="es-MX"/>
        </a:p>
      </dgm:t>
    </dgm:pt>
    <dgm:pt modelId="{0B7ED9E8-B35A-4218-B295-755FBD7A28EB}" type="pres">
      <dgm:prSet presAssocID="{2C55F498-DBFA-43BF-B3D8-3DF466235636}" presName="text2" presStyleLbl="fgAcc2" presStyleIdx="6" presStyleCnt="7">
        <dgm:presLayoutVars>
          <dgm:chPref val="3"/>
        </dgm:presLayoutVars>
      </dgm:prSet>
      <dgm:spPr/>
      <dgm:t>
        <a:bodyPr/>
        <a:lstStyle/>
        <a:p>
          <a:endParaRPr lang="es-MX"/>
        </a:p>
      </dgm:t>
    </dgm:pt>
    <dgm:pt modelId="{CF44192F-A7CF-4567-A472-B9734BCB4B7B}" type="pres">
      <dgm:prSet presAssocID="{2C55F498-DBFA-43BF-B3D8-3DF466235636}" presName="hierChild3" presStyleCnt="0"/>
      <dgm:spPr/>
    </dgm:pt>
  </dgm:ptLst>
  <dgm:cxnLst>
    <dgm:cxn modelId="{728F35A0-3728-4FE0-9967-DAFB77C1C4FE}" type="presOf" srcId="{46E976D1-DD42-4358-9830-E1DB70C68451}" destId="{F3D82B2C-3B81-4296-8BB6-319BB421BD0A}" srcOrd="0" destOrd="0" presId="urn:microsoft.com/office/officeart/2005/8/layout/hierarchy1"/>
    <dgm:cxn modelId="{A0F8AE6D-94EB-426A-BB42-6B2FE1FA7B87}" type="presOf" srcId="{B95527CA-2F00-4363-956B-FFF86F3AD32D}" destId="{D4A249DF-3FB9-4812-A279-B8BB70A8C685}" srcOrd="0" destOrd="0" presId="urn:microsoft.com/office/officeart/2005/8/layout/hierarchy1"/>
    <dgm:cxn modelId="{E40FB173-C1E1-4E6D-8CFD-B18AC99C18CE}" srcId="{7976FA79-9D79-48EC-A1ED-B1CD546670E9}" destId="{B2BB4F24-A40A-4CFC-87D5-2EB3F7833F44}" srcOrd="2" destOrd="0" parTransId="{75386BA1-E557-4C03-B32B-57FF0CE24F3A}" sibTransId="{1348E2D6-F513-4E72-B100-A07ECB19BA3E}"/>
    <dgm:cxn modelId="{1146755D-736E-4365-94F0-C0C103C84AE5}" srcId="{7976FA79-9D79-48EC-A1ED-B1CD546670E9}" destId="{B95527CA-2F00-4363-956B-FFF86F3AD32D}" srcOrd="0" destOrd="0" parTransId="{A340C608-B209-46DC-BBE4-5740C6879CFB}" sibTransId="{1C560CE5-16CC-4519-AC88-D20EDC9EECBE}"/>
    <dgm:cxn modelId="{8F554D2F-2209-4DB6-9B9D-8BB91E817714}" type="presOf" srcId="{7976FA79-9D79-48EC-A1ED-B1CD546670E9}" destId="{7663BA9B-1E0C-438B-811C-34961E6AF24F}" srcOrd="0" destOrd="0" presId="urn:microsoft.com/office/officeart/2005/8/layout/hierarchy1"/>
    <dgm:cxn modelId="{8FA8D0DF-9B24-4C25-98D7-0B38EBB8D697}" type="presOf" srcId="{75386BA1-E557-4C03-B32B-57FF0CE24F3A}" destId="{C09A6F6B-D9DB-4755-B9B7-F935A604FD57}" srcOrd="0" destOrd="0" presId="urn:microsoft.com/office/officeart/2005/8/layout/hierarchy1"/>
    <dgm:cxn modelId="{53B5254B-871D-4A5B-8585-C21CBFFDCE38}" type="presOf" srcId="{B2BB4F24-A40A-4CFC-87D5-2EB3F7833F44}" destId="{7CB668B8-CB5B-4813-ACBE-055D6E42ABB1}" srcOrd="0" destOrd="0" presId="urn:microsoft.com/office/officeart/2005/8/layout/hierarchy1"/>
    <dgm:cxn modelId="{745C65A8-0ED0-4AEF-BF6E-7CC14E5C04D0}" srcId="{7976FA79-9D79-48EC-A1ED-B1CD546670E9}" destId="{659B3B79-F53C-44AC-A9BB-935286B6A191}" srcOrd="5" destOrd="0" parTransId="{27751082-9E8C-4DAB-82C2-7F721EEAC32B}" sibTransId="{D768DAC8-EAAD-464D-8493-0979F3DCC299}"/>
    <dgm:cxn modelId="{E515DA2A-8E1A-4E51-900B-654DF6148090}" srcId="{7976FA79-9D79-48EC-A1ED-B1CD546670E9}" destId="{2C55F498-DBFA-43BF-B3D8-3DF466235636}" srcOrd="6" destOrd="0" parTransId="{F72F7642-FF87-4E75-949D-BF47D30DEB5F}" sibTransId="{E7F84855-53F4-4B61-90E3-D372278BB7D0}"/>
    <dgm:cxn modelId="{5F241444-C31A-4455-A0C7-D33EE3DD7DCF}" type="presOf" srcId="{9ADFE58C-F2EA-4F7F-B2DA-4AD9819F1807}" destId="{D292FB48-56A8-4DEB-AB15-4A51DBCD0C3D}" srcOrd="0" destOrd="0" presId="urn:microsoft.com/office/officeart/2005/8/layout/hierarchy1"/>
    <dgm:cxn modelId="{DBA572DC-F75E-4666-AE2F-E6090CAE77F3}" type="presOf" srcId="{645677CC-348D-4880-A8B1-BC81DB19D172}" destId="{F644C627-ACB1-4809-BA4B-0ACFD90F06F0}" srcOrd="0" destOrd="0" presId="urn:microsoft.com/office/officeart/2005/8/layout/hierarchy1"/>
    <dgm:cxn modelId="{661892D9-8D81-4D43-947C-C8FC89A3A675}" type="presOf" srcId="{2C55F498-DBFA-43BF-B3D8-3DF466235636}" destId="{0B7ED9E8-B35A-4218-B295-755FBD7A28EB}" srcOrd="0" destOrd="0" presId="urn:microsoft.com/office/officeart/2005/8/layout/hierarchy1"/>
    <dgm:cxn modelId="{01F391CD-E6C7-4044-A431-17ABB6913AA6}" srcId="{7976FA79-9D79-48EC-A1ED-B1CD546670E9}" destId="{645677CC-348D-4880-A8B1-BC81DB19D172}" srcOrd="3" destOrd="0" parTransId="{2A33C93D-8C2E-47F1-9165-5B7CD519ED20}" sibTransId="{7DE5DBE6-29EF-4052-B124-8D89B4096CAE}"/>
    <dgm:cxn modelId="{4AF2990F-1092-42FB-BB41-43B641577807}" type="presOf" srcId="{F72F7642-FF87-4E75-949D-BF47D30DEB5F}" destId="{7EE238B8-130E-4F5E-BE7A-396CA2A2FFC4}" srcOrd="0" destOrd="0" presId="urn:microsoft.com/office/officeart/2005/8/layout/hierarchy1"/>
    <dgm:cxn modelId="{EB28569A-6921-414C-AEC4-20DC7E7995EA}" type="presOf" srcId="{A340C608-B209-46DC-BBE4-5740C6879CFB}" destId="{41C32AAE-10FB-4395-8D88-CDD486E39F90}" srcOrd="0" destOrd="0" presId="urn:microsoft.com/office/officeart/2005/8/layout/hierarchy1"/>
    <dgm:cxn modelId="{4FE44CD0-A8E7-4173-9818-8181A2620B2B}" srcId="{9ADFE58C-F2EA-4F7F-B2DA-4AD9819F1807}" destId="{7976FA79-9D79-48EC-A1ED-B1CD546670E9}" srcOrd="0" destOrd="0" parTransId="{4B67D6C4-40D2-419D-AFE5-87A8F230B0A8}" sibTransId="{51F65C29-30D7-4C64-B163-7734BC0F0C40}"/>
    <dgm:cxn modelId="{9B66A83F-5D22-4029-B551-95E5A57170B4}" srcId="{7976FA79-9D79-48EC-A1ED-B1CD546670E9}" destId="{277A43FA-5BF7-4142-A077-1F7A9E327F02}" srcOrd="1" destOrd="0" parTransId="{46E976D1-DD42-4358-9830-E1DB70C68451}" sibTransId="{8763E130-DA00-419E-9AC6-3D22F29ECC34}"/>
    <dgm:cxn modelId="{10B7CCBC-1544-44B7-A9D9-87238992FAE2}" type="presOf" srcId="{497A30C4-C250-4E1A-A434-146E2C09F618}" destId="{DC09F584-3282-44F9-9BEC-453BDE50A6C7}" srcOrd="0" destOrd="0" presId="urn:microsoft.com/office/officeart/2005/8/layout/hierarchy1"/>
    <dgm:cxn modelId="{416790F4-F5E1-4DA6-B3A0-DA81031F5CD6}" type="presOf" srcId="{659B3B79-F53C-44AC-A9BB-935286B6A191}" destId="{C6B5CB53-433D-409D-84CB-3A614C29A6EA}" srcOrd="0" destOrd="0" presId="urn:microsoft.com/office/officeart/2005/8/layout/hierarchy1"/>
    <dgm:cxn modelId="{C9CA6873-7D23-428C-8FC0-0943479F024B}" type="presOf" srcId="{C208FB2B-9787-4D2A-A7F9-2C2B817CDE11}" destId="{6A2A4D41-2A90-40F5-ABAE-3F9AC1605C78}" srcOrd="0" destOrd="0" presId="urn:microsoft.com/office/officeart/2005/8/layout/hierarchy1"/>
    <dgm:cxn modelId="{D6AAC3F5-7FFA-4CC8-9DD7-43524CE8A76B}" type="presOf" srcId="{277A43FA-5BF7-4142-A077-1F7A9E327F02}" destId="{A790595D-5E69-47CB-866A-4BB2181358A8}" srcOrd="0" destOrd="0" presId="urn:microsoft.com/office/officeart/2005/8/layout/hierarchy1"/>
    <dgm:cxn modelId="{91519849-A9B3-4A2E-B522-6C1D4C4E60CC}" type="presOf" srcId="{2A33C93D-8C2E-47F1-9165-5B7CD519ED20}" destId="{CCDD5CB3-79E8-482C-A914-D32132F61962}" srcOrd="0" destOrd="0" presId="urn:microsoft.com/office/officeart/2005/8/layout/hierarchy1"/>
    <dgm:cxn modelId="{A82DDAD0-5112-4B83-93BF-2FD6C2460A1A}" srcId="{7976FA79-9D79-48EC-A1ED-B1CD546670E9}" destId="{C208FB2B-9787-4D2A-A7F9-2C2B817CDE11}" srcOrd="4" destOrd="0" parTransId="{497A30C4-C250-4E1A-A434-146E2C09F618}" sibTransId="{66AFD2BB-E3D1-458F-B08B-4E48A6F541EC}"/>
    <dgm:cxn modelId="{91D3069D-7437-4380-B720-4DFDA1DC4539}" type="presOf" srcId="{27751082-9E8C-4DAB-82C2-7F721EEAC32B}" destId="{E7C54098-0CEC-4ACF-96BE-540ECA305602}" srcOrd="0" destOrd="0" presId="urn:microsoft.com/office/officeart/2005/8/layout/hierarchy1"/>
    <dgm:cxn modelId="{BB1E9438-06E4-4924-9946-43D5594E30EC}" type="presParOf" srcId="{D292FB48-56A8-4DEB-AB15-4A51DBCD0C3D}" destId="{29A3FB8E-E64C-4877-9889-38AAE4154A5A}" srcOrd="0" destOrd="0" presId="urn:microsoft.com/office/officeart/2005/8/layout/hierarchy1"/>
    <dgm:cxn modelId="{58FAB6EC-ECD7-469C-8FC2-A7249BC0BCB7}" type="presParOf" srcId="{29A3FB8E-E64C-4877-9889-38AAE4154A5A}" destId="{8BA40A47-372A-40D2-805C-0A165514FEDB}" srcOrd="0" destOrd="0" presId="urn:microsoft.com/office/officeart/2005/8/layout/hierarchy1"/>
    <dgm:cxn modelId="{A87F2D9E-03DD-4993-9DB8-8C687B821426}" type="presParOf" srcId="{8BA40A47-372A-40D2-805C-0A165514FEDB}" destId="{9FD1D50F-25C4-40DF-94C6-3D6F36D8F5E0}" srcOrd="0" destOrd="0" presId="urn:microsoft.com/office/officeart/2005/8/layout/hierarchy1"/>
    <dgm:cxn modelId="{C2372CEB-4620-4D40-9BD3-E462EAC351D3}" type="presParOf" srcId="{8BA40A47-372A-40D2-805C-0A165514FEDB}" destId="{7663BA9B-1E0C-438B-811C-34961E6AF24F}" srcOrd="1" destOrd="0" presId="urn:microsoft.com/office/officeart/2005/8/layout/hierarchy1"/>
    <dgm:cxn modelId="{A49D5222-041E-4960-AF3B-4FDA3FC47674}" type="presParOf" srcId="{29A3FB8E-E64C-4877-9889-38AAE4154A5A}" destId="{2E100598-B0AB-44C6-A281-0388246D0FD9}" srcOrd="1" destOrd="0" presId="urn:microsoft.com/office/officeart/2005/8/layout/hierarchy1"/>
    <dgm:cxn modelId="{CB445D42-A8BC-42DF-92D0-DCE45440F924}" type="presParOf" srcId="{2E100598-B0AB-44C6-A281-0388246D0FD9}" destId="{41C32AAE-10FB-4395-8D88-CDD486E39F90}" srcOrd="0" destOrd="0" presId="urn:microsoft.com/office/officeart/2005/8/layout/hierarchy1"/>
    <dgm:cxn modelId="{512239B7-845C-4A67-B7D0-8FF74AC67231}" type="presParOf" srcId="{2E100598-B0AB-44C6-A281-0388246D0FD9}" destId="{89F53E30-0378-4B17-B0EB-FD5E68D468CE}" srcOrd="1" destOrd="0" presId="urn:microsoft.com/office/officeart/2005/8/layout/hierarchy1"/>
    <dgm:cxn modelId="{06CB18AA-85D8-476F-9595-27E92F383157}" type="presParOf" srcId="{89F53E30-0378-4B17-B0EB-FD5E68D468CE}" destId="{8C93D907-9B47-44FD-B917-D9C931588D8E}" srcOrd="0" destOrd="0" presId="urn:microsoft.com/office/officeart/2005/8/layout/hierarchy1"/>
    <dgm:cxn modelId="{5D411A8F-4A42-42B7-97E1-0D9D33C67677}" type="presParOf" srcId="{8C93D907-9B47-44FD-B917-D9C931588D8E}" destId="{B1CBE36A-642A-4832-8226-3A769A053DAE}" srcOrd="0" destOrd="0" presId="urn:microsoft.com/office/officeart/2005/8/layout/hierarchy1"/>
    <dgm:cxn modelId="{5F959FD0-0E03-46D2-96C0-83EA89933310}" type="presParOf" srcId="{8C93D907-9B47-44FD-B917-D9C931588D8E}" destId="{D4A249DF-3FB9-4812-A279-B8BB70A8C685}" srcOrd="1" destOrd="0" presId="urn:microsoft.com/office/officeart/2005/8/layout/hierarchy1"/>
    <dgm:cxn modelId="{F464C3AC-2029-4A21-A481-51F098F7884A}" type="presParOf" srcId="{89F53E30-0378-4B17-B0EB-FD5E68D468CE}" destId="{F08A2A39-5B67-4229-9055-4EB5EFA0003D}" srcOrd="1" destOrd="0" presId="urn:microsoft.com/office/officeart/2005/8/layout/hierarchy1"/>
    <dgm:cxn modelId="{16BF8BC8-3631-42B6-BAB1-1D7FEB81C728}" type="presParOf" srcId="{2E100598-B0AB-44C6-A281-0388246D0FD9}" destId="{F3D82B2C-3B81-4296-8BB6-319BB421BD0A}" srcOrd="2" destOrd="0" presId="urn:microsoft.com/office/officeart/2005/8/layout/hierarchy1"/>
    <dgm:cxn modelId="{0835F3A2-60EA-42E8-83FB-8721C4504AB3}" type="presParOf" srcId="{2E100598-B0AB-44C6-A281-0388246D0FD9}" destId="{22772C9C-FFF7-4C9B-881D-226CE1378A3A}" srcOrd="3" destOrd="0" presId="urn:microsoft.com/office/officeart/2005/8/layout/hierarchy1"/>
    <dgm:cxn modelId="{02B4DBE2-3DAC-44EB-8EE1-05D1672527DA}" type="presParOf" srcId="{22772C9C-FFF7-4C9B-881D-226CE1378A3A}" destId="{29CBF563-6EA5-4A08-A570-001FAF8F8741}" srcOrd="0" destOrd="0" presId="urn:microsoft.com/office/officeart/2005/8/layout/hierarchy1"/>
    <dgm:cxn modelId="{B2D60977-CCDD-41A2-B134-F52D21A76ECF}" type="presParOf" srcId="{29CBF563-6EA5-4A08-A570-001FAF8F8741}" destId="{26CA7EAD-D013-447D-ADE9-F64D2863E74D}" srcOrd="0" destOrd="0" presId="urn:microsoft.com/office/officeart/2005/8/layout/hierarchy1"/>
    <dgm:cxn modelId="{5CDF6CA9-1AEC-469C-AB25-8C305682111B}" type="presParOf" srcId="{29CBF563-6EA5-4A08-A570-001FAF8F8741}" destId="{A790595D-5E69-47CB-866A-4BB2181358A8}" srcOrd="1" destOrd="0" presId="urn:microsoft.com/office/officeart/2005/8/layout/hierarchy1"/>
    <dgm:cxn modelId="{3FE1A819-ADAE-477C-BEBD-A12B71C70313}" type="presParOf" srcId="{22772C9C-FFF7-4C9B-881D-226CE1378A3A}" destId="{7FAD047F-4FD7-471E-BFD8-AE523EFB7CAB}" srcOrd="1" destOrd="0" presId="urn:microsoft.com/office/officeart/2005/8/layout/hierarchy1"/>
    <dgm:cxn modelId="{10077638-68C3-41E8-80DB-CEFE8778BDE0}" type="presParOf" srcId="{2E100598-B0AB-44C6-A281-0388246D0FD9}" destId="{C09A6F6B-D9DB-4755-B9B7-F935A604FD57}" srcOrd="4" destOrd="0" presId="urn:microsoft.com/office/officeart/2005/8/layout/hierarchy1"/>
    <dgm:cxn modelId="{9FDEF8EC-7F7F-468A-AF41-A9230174EA5A}" type="presParOf" srcId="{2E100598-B0AB-44C6-A281-0388246D0FD9}" destId="{07118CAA-AA87-4235-8534-BF0D2A03F5E0}" srcOrd="5" destOrd="0" presId="urn:microsoft.com/office/officeart/2005/8/layout/hierarchy1"/>
    <dgm:cxn modelId="{A39C2AAF-9911-4777-A7C8-95CC02600A49}" type="presParOf" srcId="{07118CAA-AA87-4235-8534-BF0D2A03F5E0}" destId="{23B64B3C-F39F-474D-B564-B0146CACCA9D}" srcOrd="0" destOrd="0" presId="urn:microsoft.com/office/officeart/2005/8/layout/hierarchy1"/>
    <dgm:cxn modelId="{F8800A6D-17D9-45DE-B984-860F6B1B9B91}" type="presParOf" srcId="{23B64B3C-F39F-474D-B564-B0146CACCA9D}" destId="{457CFE00-2E96-4D59-8080-9CC3BEC335C2}" srcOrd="0" destOrd="0" presId="urn:microsoft.com/office/officeart/2005/8/layout/hierarchy1"/>
    <dgm:cxn modelId="{4227FCDC-7AA3-4DB6-8272-0D32BF9BCF06}" type="presParOf" srcId="{23B64B3C-F39F-474D-B564-B0146CACCA9D}" destId="{7CB668B8-CB5B-4813-ACBE-055D6E42ABB1}" srcOrd="1" destOrd="0" presId="urn:microsoft.com/office/officeart/2005/8/layout/hierarchy1"/>
    <dgm:cxn modelId="{A93E6B25-584F-40FE-9F00-84B0C856F428}" type="presParOf" srcId="{07118CAA-AA87-4235-8534-BF0D2A03F5E0}" destId="{B0822570-4BE3-4844-B91F-9B81A6582FE7}" srcOrd="1" destOrd="0" presId="urn:microsoft.com/office/officeart/2005/8/layout/hierarchy1"/>
    <dgm:cxn modelId="{57A91B1B-FE2A-4174-9C91-44CA54EB4C96}" type="presParOf" srcId="{2E100598-B0AB-44C6-A281-0388246D0FD9}" destId="{CCDD5CB3-79E8-482C-A914-D32132F61962}" srcOrd="6" destOrd="0" presId="urn:microsoft.com/office/officeart/2005/8/layout/hierarchy1"/>
    <dgm:cxn modelId="{D39FA43A-0DF3-464F-BDBC-134DE0CDB060}" type="presParOf" srcId="{2E100598-B0AB-44C6-A281-0388246D0FD9}" destId="{E7117CD1-28B0-45AA-9849-60D709525AC0}" srcOrd="7" destOrd="0" presId="urn:microsoft.com/office/officeart/2005/8/layout/hierarchy1"/>
    <dgm:cxn modelId="{B58DC5A5-D678-4B85-950E-F50CEDAEE07F}" type="presParOf" srcId="{E7117CD1-28B0-45AA-9849-60D709525AC0}" destId="{5E97D3B4-8BB3-4D5D-B811-7B2B9FEBB7D1}" srcOrd="0" destOrd="0" presId="urn:microsoft.com/office/officeart/2005/8/layout/hierarchy1"/>
    <dgm:cxn modelId="{0FBBD116-2A7C-4FF8-91DC-88C8E94DD653}" type="presParOf" srcId="{5E97D3B4-8BB3-4D5D-B811-7B2B9FEBB7D1}" destId="{D345294E-2CE7-46AF-9696-AC42EC2610D3}" srcOrd="0" destOrd="0" presId="urn:microsoft.com/office/officeart/2005/8/layout/hierarchy1"/>
    <dgm:cxn modelId="{8D83BF23-B390-40F3-AE94-F3734152D3D8}" type="presParOf" srcId="{5E97D3B4-8BB3-4D5D-B811-7B2B9FEBB7D1}" destId="{F644C627-ACB1-4809-BA4B-0ACFD90F06F0}" srcOrd="1" destOrd="0" presId="urn:microsoft.com/office/officeart/2005/8/layout/hierarchy1"/>
    <dgm:cxn modelId="{2AC05DA8-1435-4119-B851-5D588689161D}" type="presParOf" srcId="{E7117CD1-28B0-45AA-9849-60D709525AC0}" destId="{299D970E-CB4A-45EA-B7A2-4B99405D919D}" srcOrd="1" destOrd="0" presId="urn:microsoft.com/office/officeart/2005/8/layout/hierarchy1"/>
    <dgm:cxn modelId="{FF84C5BE-0648-4093-B28D-4B4F14CF69E6}" type="presParOf" srcId="{2E100598-B0AB-44C6-A281-0388246D0FD9}" destId="{DC09F584-3282-44F9-9BEC-453BDE50A6C7}" srcOrd="8" destOrd="0" presId="urn:microsoft.com/office/officeart/2005/8/layout/hierarchy1"/>
    <dgm:cxn modelId="{1DE315A7-9EFB-420A-A8F9-43A5CFF099B9}" type="presParOf" srcId="{2E100598-B0AB-44C6-A281-0388246D0FD9}" destId="{B23D66D6-2D90-4CE8-BE47-76206E03039B}" srcOrd="9" destOrd="0" presId="urn:microsoft.com/office/officeart/2005/8/layout/hierarchy1"/>
    <dgm:cxn modelId="{E4372B74-F4CB-4305-A7AC-1F4EA3BBAFB1}" type="presParOf" srcId="{B23D66D6-2D90-4CE8-BE47-76206E03039B}" destId="{FA5A7A1C-0E7C-49AD-B6CA-6B07534BF527}" srcOrd="0" destOrd="0" presId="urn:microsoft.com/office/officeart/2005/8/layout/hierarchy1"/>
    <dgm:cxn modelId="{A7126FF9-D57E-4353-B7F0-489D899AF1B4}" type="presParOf" srcId="{FA5A7A1C-0E7C-49AD-B6CA-6B07534BF527}" destId="{F79E7FCF-910B-4E55-9FF9-ABA83D08BA4B}" srcOrd="0" destOrd="0" presId="urn:microsoft.com/office/officeart/2005/8/layout/hierarchy1"/>
    <dgm:cxn modelId="{639C6C1E-9F15-4A62-A17C-4F288BA67555}" type="presParOf" srcId="{FA5A7A1C-0E7C-49AD-B6CA-6B07534BF527}" destId="{6A2A4D41-2A90-40F5-ABAE-3F9AC1605C78}" srcOrd="1" destOrd="0" presId="urn:microsoft.com/office/officeart/2005/8/layout/hierarchy1"/>
    <dgm:cxn modelId="{C172CF5F-2ECF-4F6D-AA1B-BEE32C3D8AFE}" type="presParOf" srcId="{B23D66D6-2D90-4CE8-BE47-76206E03039B}" destId="{82CA03F7-7F8D-4DA6-9FF1-620A1439124A}" srcOrd="1" destOrd="0" presId="urn:microsoft.com/office/officeart/2005/8/layout/hierarchy1"/>
    <dgm:cxn modelId="{FDDD9DFC-9E7F-41ED-8C83-F51F4054B911}" type="presParOf" srcId="{2E100598-B0AB-44C6-A281-0388246D0FD9}" destId="{E7C54098-0CEC-4ACF-96BE-540ECA305602}" srcOrd="10" destOrd="0" presId="urn:microsoft.com/office/officeart/2005/8/layout/hierarchy1"/>
    <dgm:cxn modelId="{64D30302-9A48-41F7-9430-250B1E0C89F5}" type="presParOf" srcId="{2E100598-B0AB-44C6-A281-0388246D0FD9}" destId="{205AA957-7AD5-4BF4-AA8D-993F88F85C03}" srcOrd="11" destOrd="0" presId="urn:microsoft.com/office/officeart/2005/8/layout/hierarchy1"/>
    <dgm:cxn modelId="{561CB254-25D2-4CF3-881C-466704B1063A}" type="presParOf" srcId="{205AA957-7AD5-4BF4-AA8D-993F88F85C03}" destId="{AAC09E01-4073-4DE6-B6EF-717294A265EA}" srcOrd="0" destOrd="0" presId="urn:microsoft.com/office/officeart/2005/8/layout/hierarchy1"/>
    <dgm:cxn modelId="{52BF7EF2-6A64-4414-B091-3F3CDFC11784}" type="presParOf" srcId="{AAC09E01-4073-4DE6-B6EF-717294A265EA}" destId="{B4A456B4-360A-46B9-BE72-203300866299}" srcOrd="0" destOrd="0" presId="urn:microsoft.com/office/officeart/2005/8/layout/hierarchy1"/>
    <dgm:cxn modelId="{1692E486-D78A-4DC9-8BE2-D267DB82FC30}" type="presParOf" srcId="{AAC09E01-4073-4DE6-B6EF-717294A265EA}" destId="{C6B5CB53-433D-409D-84CB-3A614C29A6EA}" srcOrd="1" destOrd="0" presId="urn:microsoft.com/office/officeart/2005/8/layout/hierarchy1"/>
    <dgm:cxn modelId="{F848B9E2-C268-471A-8CE7-4CC7CE1E395C}" type="presParOf" srcId="{205AA957-7AD5-4BF4-AA8D-993F88F85C03}" destId="{34AADA04-4D55-44CB-B019-CEC39DFD4ACB}" srcOrd="1" destOrd="0" presId="urn:microsoft.com/office/officeart/2005/8/layout/hierarchy1"/>
    <dgm:cxn modelId="{CADD3F65-5B4D-488D-A79D-9AECD26D3236}" type="presParOf" srcId="{2E100598-B0AB-44C6-A281-0388246D0FD9}" destId="{7EE238B8-130E-4F5E-BE7A-396CA2A2FFC4}" srcOrd="12" destOrd="0" presId="urn:microsoft.com/office/officeart/2005/8/layout/hierarchy1"/>
    <dgm:cxn modelId="{1E99BE9E-0FCE-4751-A84E-66373321A3FD}" type="presParOf" srcId="{2E100598-B0AB-44C6-A281-0388246D0FD9}" destId="{0BFE62C7-295B-4F4E-A89E-CCE0AD313F32}" srcOrd="13" destOrd="0" presId="urn:microsoft.com/office/officeart/2005/8/layout/hierarchy1"/>
    <dgm:cxn modelId="{8CF1B686-1F44-462C-B0E3-58F631274F81}" type="presParOf" srcId="{0BFE62C7-295B-4F4E-A89E-CCE0AD313F32}" destId="{1A0E81BC-3B53-4723-8318-AA936EE72A8D}" srcOrd="0" destOrd="0" presId="urn:microsoft.com/office/officeart/2005/8/layout/hierarchy1"/>
    <dgm:cxn modelId="{5550356E-5224-418E-8080-56BB5FA20C03}" type="presParOf" srcId="{1A0E81BC-3B53-4723-8318-AA936EE72A8D}" destId="{1515C01B-58C3-4577-9E80-611134F64206}" srcOrd="0" destOrd="0" presId="urn:microsoft.com/office/officeart/2005/8/layout/hierarchy1"/>
    <dgm:cxn modelId="{F596F9EF-A4AB-4E9E-9EDA-6FDEDA47DF49}" type="presParOf" srcId="{1A0E81BC-3B53-4723-8318-AA936EE72A8D}" destId="{0B7ED9E8-B35A-4218-B295-755FBD7A28EB}" srcOrd="1" destOrd="0" presId="urn:microsoft.com/office/officeart/2005/8/layout/hierarchy1"/>
    <dgm:cxn modelId="{120B5C62-5897-43A5-8B50-649758354EAC}" type="presParOf" srcId="{0BFE62C7-295B-4F4E-A89E-CCE0AD313F32}" destId="{CF44192F-A7CF-4567-A472-B9734BCB4B7B}"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F91F469-8255-4C6F-AFFE-C55739988821}" type="doc">
      <dgm:prSet loTypeId="urn:microsoft.com/office/officeart/2005/8/layout/list1" loCatId="list" qsTypeId="urn:microsoft.com/office/officeart/2005/8/quickstyle/simple3" qsCatId="simple" csTypeId="urn:microsoft.com/office/officeart/2005/8/colors/colorful4" csCatId="colorful" phldr="1"/>
      <dgm:spPr/>
      <dgm:t>
        <a:bodyPr/>
        <a:lstStyle/>
        <a:p>
          <a:endParaRPr lang="es-MX"/>
        </a:p>
      </dgm:t>
    </dgm:pt>
    <dgm:pt modelId="{1CA2DF9A-B29E-4F5E-94B9-68412BFF54A9}">
      <dgm:prSet phldrT="[Texto]" custT="1"/>
      <dgm:spPr/>
      <dgm:t>
        <a:bodyPr/>
        <a:lstStyle/>
        <a:p>
          <a:r>
            <a:rPr lang="es-MX" sz="2000" b="1" smtClean="0">
              <a:latin typeface="Abadi Extra Light" panose="020B0204020104020204" pitchFamily="34" charset="0"/>
            </a:rPr>
            <a:t>Satisfacer las necesidades, deseos y expectativas de los consumidores, buscando ganar mercado y generar riqueza</a:t>
          </a:r>
          <a:r>
            <a:rPr lang="es-MX" sz="400" b="1" smtClean="0"/>
            <a:t>.</a:t>
          </a:r>
          <a:endParaRPr lang="es-MX" sz="400" b="1" dirty="0"/>
        </a:p>
      </dgm:t>
    </dgm:pt>
    <dgm:pt modelId="{384CB850-1DB2-48FB-A6C9-8E4D3FDE74E2}" type="parTrans" cxnId="{51C973F6-D197-434B-9AB8-37C0E2903950}">
      <dgm:prSet/>
      <dgm:spPr/>
      <dgm:t>
        <a:bodyPr/>
        <a:lstStyle/>
        <a:p>
          <a:endParaRPr lang="es-MX" b="1">
            <a:solidFill>
              <a:schemeClr val="bg1">
                <a:lumMod val="50000"/>
              </a:schemeClr>
            </a:solidFill>
          </a:endParaRPr>
        </a:p>
      </dgm:t>
    </dgm:pt>
    <dgm:pt modelId="{AF6A927A-4FBC-4A43-8D52-40AE63218279}" type="sibTrans" cxnId="{51C973F6-D197-434B-9AB8-37C0E2903950}">
      <dgm:prSet/>
      <dgm:spPr/>
      <dgm:t>
        <a:bodyPr/>
        <a:lstStyle/>
        <a:p>
          <a:endParaRPr lang="es-MX" b="1">
            <a:solidFill>
              <a:schemeClr val="bg1">
                <a:lumMod val="50000"/>
              </a:schemeClr>
            </a:solidFill>
          </a:endParaRPr>
        </a:p>
      </dgm:t>
    </dgm:pt>
    <dgm:pt modelId="{00446174-B7A1-4414-81EC-AABB7C3320D9}">
      <dgm:prSet phldrT="[Texto]" custT="1"/>
      <dgm:spPr/>
      <dgm:t>
        <a:bodyPr/>
        <a:lstStyle/>
        <a:p>
          <a:r>
            <a:rPr lang="es-MX" sz="2000" b="1" smtClean="0">
              <a:latin typeface="Abadi Extra Light" panose="020B0204020104020204" pitchFamily="34" charset="0"/>
            </a:rPr>
            <a:t>Además de continuar adaptando y modificando los productos o servicios con el fin de mantenerlos actualizados de acuerdo con los cambios, deseos y preferencias del consumidor</a:t>
          </a:r>
          <a:r>
            <a:rPr lang="es-MX" sz="400" b="1" smtClean="0"/>
            <a:t>.</a:t>
          </a:r>
          <a:endParaRPr lang="es-MX" sz="400" b="1" dirty="0"/>
        </a:p>
      </dgm:t>
    </dgm:pt>
    <dgm:pt modelId="{06285117-24C6-445F-819A-CA33D11783AB}" type="parTrans" cxnId="{87D9A97D-FD84-4D5B-B435-9398806DEC08}">
      <dgm:prSet/>
      <dgm:spPr/>
      <dgm:t>
        <a:bodyPr/>
        <a:lstStyle/>
        <a:p>
          <a:endParaRPr lang="es-MX" b="1">
            <a:solidFill>
              <a:schemeClr val="bg1">
                <a:lumMod val="50000"/>
              </a:schemeClr>
            </a:solidFill>
          </a:endParaRPr>
        </a:p>
      </dgm:t>
    </dgm:pt>
    <dgm:pt modelId="{AC79D58C-E798-4F60-91E4-875224EEEFD4}" type="sibTrans" cxnId="{87D9A97D-FD84-4D5B-B435-9398806DEC08}">
      <dgm:prSet/>
      <dgm:spPr/>
      <dgm:t>
        <a:bodyPr/>
        <a:lstStyle/>
        <a:p>
          <a:endParaRPr lang="es-MX" b="1">
            <a:solidFill>
              <a:schemeClr val="bg1">
                <a:lumMod val="50000"/>
              </a:schemeClr>
            </a:solidFill>
          </a:endParaRPr>
        </a:p>
      </dgm:t>
    </dgm:pt>
    <dgm:pt modelId="{5964534A-616E-4E1D-BD98-216BE0ED99EC}" type="pres">
      <dgm:prSet presAssocID="{EF91F469-8255-4C6F-AFFE-C55739988821}" presName="linear" presStyleCnt="0">
        <dgm:presLayoutVars>
          <dgm:dir/>
          <dgm:animLvl val="lvl"/>
          <dgm:resizeHandles val="exact"/>
        </dgm:presLayoutVars>
      </dgm:prSet>
      <dgm:spPr/>
      <dgm:t>
        <a:bodyPr/>
        <a:lstStyle/>
        <a:p>
          <a:endParaRPr lang="es-MX"/>
        </a:p>
      </dgm:t>
    </dgm:pt>
    <dgm:pt modelId="{F7823C68-B811-4CED-A271-3F5ABAD370E5}" type="pres">
      <dgm:prSet presAssocID="{1CA2DF9A-B29E-4F5E-94B9-68412BFF54A9}" presName="parentLin" presStyleCnt="0"/>
      <dgm:spPr/>
      <dgm:t>
        <a:bodyPr/>
        <a:lstStyle/>
        <a:p>
          <a:endParaRPr lang="es-MX"/>
        </a:p>
      </dgm:t>
    </dgm:pt>
    <dgm:pt modelId="{56A0F55A-50C7-456A-96FD-44AABD80B204}" type="pres">
      <dgm:prSet presAssocID="{1CA2DF9A-B29E-4F5E-94B9-68412BFF54A9}" presName="parentLeftMargin" presStyleLbl="node1" presStyleIdx="0" presStyleCnt="2"/>
      <dgm:spPr/>
      <dgm:t>
        <a:bodyPr/>
        <a:lstStyle/>
        <a:p>
          <a:endParaRPr lang="es-MX"/>
        </a:p>
      </dgm:t>
    </dgm:pt>
    <dgm:pt modelId="{439DF97E-0581-486C-A1F1-3912230F2871}" type="pres">
      <dgm:prSet presAssocID="{1CA2DF9A-B29E-4F5E-94B9-68412BFF54A9}" presName="parentText" presStyleLbl="node1" presStyleIdx="0" presStyleCnt="2" custScaleX="120263" custScaleY="798585" custLinFactY="200000" custLinFactNeighborX="-22635" custLinFactNeighborY="214307">
        <dgm:presLayoutVars>
          <dgm:chMax val="0"/>
          <dgm:bulletEnabled val="1"/>
        </dgm:presLayoutVars>
      </dgm:prSet>
      <dgm:spPr/>
      <dgm:t>
        <a:bodyPr/>
        <a:lstStyle/>
        <a:p>
          <a:endParaRPr lang="es-MX"/>
        </a:p>
      </dgm:t>
    </dgm:pt>
    <dgm:pt modelId="{B25AA805-7F55-4D02-B41D-0771A5C45E3E}" type="pres">
      <dgm:prSet presAssocID="{1CA2DF9A-B29E-4F5E-94B9-68412BFF54A9}" presName="negativeSpace" presStyleCnt="0"/>
      <dgm:spPr/>
      <dgm:t>
        <a:bodyPr/>
        <a:lstStyle/>
        <a:p>
          <a:endParaRPr lang="es-MX"/>
        </a:p>
      </dgm:t>
    </dgm:pt>
    <dgm:pt modelId="{3B1B8A11-B4CD-4305-AC7F-3C3F5EA67153}" type="pres">
      <dgm:prSet presAssocID="{1CA2DF9A-B29E-4F5E-94B9-68412BFF54A9}" presName="childText" presStyleLbl="conFgAcc1" presStyleIdx="0" presStyleCnt="2" custScaleY="798585">
        <dgm:presLayoutVars>
          <dgm:bulletEnabled val="1"/>
        </dgm:presLayoutVars>
      </dgm:prSet>
      <dgm:spPr/>
      <dgm:t>
        <a:bodyPr/>
        <a:lstStyle/>
        <a:p>
          <a:endParaRPr lang="es-MX"/>
        </a:p>
      </dgm:t>
    </dgm:pt>
    <dgm:pt modelId="{B180575C-9111-45FC-A131-332566C9D041}" type="pres">
      <dgm:prSet presAssocID="{AF6A927A-4FBC-4A43-8D52-40AE63218279}" presName="spaceBetweenRectangles" presStyleCnt="0"/>
      <dgm:spPr/>
      <dgm:t>
        <a:bodyPr/>
        <a:lstStyle/>
        <a:p>
          <a:endParaRPr lang="es-MX"/>
        </a:p>
      </dgm:t>
    </dgm:pt>
    <dgm:pt modelId="{36CAE161-BFB6-4988-98F2-1227A15E6A28}" type="pres">
      <dgm:prSet presAssocID="{00446174-B7A1-4414-81EC-AABB7C3320D9}" presName="parentLin" presStyleCnt="0"/>
      <dgm:spPr/>
      <dgm:t>
        <a:bodyPr/>
        <a:lstStyle/>
        <a:p>
          <a:endParaRPr lang="es-MX"/>
        </a:p>
      </dgm:t>
    </dgm:pt>
    <dgm:pt modelId="{F365A183-3D4F-41FF-B45F-E619543F4F64}" type="pres">
      <dgm:prSet presAssocID="{00446174-B7A1-4414-81EC-AABB7C3320D9}" presName="parentLeftMargin" presStyleLbl="node1" presStyleIdx="0" presStyleCnt="2"/>
      <dgm:spPr/>
      <dgm:t>
        <a:bodyPr/>
        <a:lstStyle/>
        <a:p>
          <a:endParaRPr lang="es-MX"/>
        </a:p>
      </dgm:t>
    </dgm:pt>
    <dgm:pt modelId="{C51AB0CF-1D6C-4974-8595-7A978D321BC2}" type="pres">
      <dgm:prSet presAssocID="{00446174-B7A1-4414-81EC-AABB7C3320D9}" presName="parentText" presStyleLbl="node1" presStyleIdx="1" presStyleCnt="2" custScaleX="120263" custScaleY="798585" custLinFactY="200000" custLinFactNeighborX="-22635" custLinFactNeighborY="214307">
        <dgm:presLayoutVars>
          <dgm:chMax val="0"/>
          <dgm:bulletEnabled val="1"/>
        </dgm:presLayoutVars>
      </dgm:prSet>
      <dgm:spPr/>
      <dgm:t>
        <a:bodyPr/>
        <a:lstStyle/>
        <a:p>
          <a:endParaRPr lang="es-MX"/>
        </a:p>
      </dgm:t>
    </dgm:pt>
    <dgm:pt modelId="{08B5148C-0C5A-4021-8B1A-7905C4088238}" type="pres">
      <dgm:prSet presAssocID="{00446174-B7A1-4414-81EC-AABB7C3320D9}" presName="negativeSpace" presStyleCnt="0"/>
      <dgm:spPr/>
      <dgm:t>
        <a:bodyPr/>
        <a:lstStyle/>
        <a:p>
          <a:endParaRPr lang="es-MX"/>
        </a:p>
      </dgm:t>
    </dgm:pt>
    <dgm:pt modelId="{879E4126-EC18-4AE8-9357-80FABF0FAE92}" type="pres">
      <dgm:prSet presAssocID="{00446174-B7A1-4414-81EC-AABB7C3320D9}" presName="childText" presStyleLbl="conFgAcc1" presStyleIdx="1" presStyleCnt="2" custScaleY="798585">
        <dgm:presLayoutVars>
          <dgm:bulletEnabled val="1"/>
        </dgm:presLayoutVars>
      </dgm:prSet>
      <dgm:spPr/>
      <dgm:t>
        <a:bodyPr/>
        <a:lstStyle/>
        <a:p>
          <a:endParaRPr lang="es-MX"/>
        </a:p>
      </dgm:t>
    </dgm:pt>
  </dgm:ptLst>
  <dgm:cxnLst>
    <dgm:cxn modelId="{51C973F6-D197-434B-9AB8-37C0E2903950}" srcId="{EF91F469-8255-4C6F-AFFE-C55739988821}" destId="{1CA2DF9A-B29E-4F5E-94B9-68412BFF54A9}" srcOrd="0" destOrd="0" parTransId="{384CB850-1DB2-48FB-A6C9-8E4D3FDE74E2}" sibTransId="{AF6A927A-4FBC-4A43-8D52-40AE63218279}"/>
    <dgm:cxn modelId="{87D9A97D-FD84-4D5B-B435-9398806DEC08}" srcId="{EF91F469-8255-4C6F-AFFE-C55739988821}" destId="{00446174-B7A1-4414-81EC-AABB7C3320D9}" srcOrd="1" destOrd="0" parTransId="{06285117-24C6-445F-819A-CA33D11783AB}" sibTransId="{AC79D58C-E798-4F60-91E4-875224EEEFD4}"/>
    <dgm:cxn modelId="{1E349D5F-760A-4DEC-B880-EB90096451E6}" type="presOf" srcId="{1CA2DF9A-B29E-4F5E-94B9-68412BFF54A9}" destId="{56A0F55A-50C7-456A-96FD-44AABD80B204}" srcOrd="0" destOrd="0" presId="urn:microsoft.com/office/officeart/2005/8/layout/list1"/>
    <dgm:cxn modelId="{AD3BA727-DC61-40BD-8857-ACF7F26D0B06}" type="presOf" srcId="{EF91F469-8255-4C6F-AFFE-C55739988821}" destId="{5964534A-616E-4E1D-BD98-216BE0ED99EC}" srcOrd="0" destOrd="0" presId="urn:microsoft.com/office/officeart/2005/8/layout/list1"/>
    <dgm:cxn modelId="{2CD7BA68-6CA4-4FAB-8FC2-2414DC388A37}" type="presOf" srcId="{00446174-B7A1-4414-81EC-AABB7C3320D9}" destId="{C51AB0CF-1D6C-4974-8595-7A978D321BC2}" srcOrd="1" destOrd="0" presId="urn:microsoft.com/office/officeart/2005/8/layout/list1"/>
    <dgm:cxn modelId="{CB36D1AE-78F0-42FD-9639-C9D1C46FD5A7}" type="presOf" srcId="{1CA2DF9A-B29E-4F5E-94B9-68412BFF54A9}" destId="{439DF97E-0581-486C-A1F1-3912230F2871}" srcOrd="1" destOrd="0" presId="urn:microsoft.com/office/officeart/2005/8/layout/list1"/>
    <dgm:cxn modelId="{4B221841-9682-4844-902B-6ABD6934966B}" type="presOf" srcId="{00446174-B7A1-4414-81EC-AABB7C3320D9}" destId="{F365A183-3D4F-41FF-B45F-E619543F4F64}" srcOrd="0" destOrd="0" presId="urn:microsoft.com/office/officeart/2005/8/layout/list1"/>
    <dgm:cxn modelId="{FF82B7AE-8109-4990-8265-5D2D409547DA}" type="presParOf" srcId="{5964534A-616E-4E1D-BD98-216BE0ED99EC}" destId="{F7823C68-B811-4CED-A271-3F5ABAD370E5}" srcOrd="0" destOrd="0" presId="urn:microsoft.com/office/officeart/2005/8/layout/list1"/>
    <dgm:cxn modelId="{178512F9-5A4B-49DF-9732-FC56761C1159}" type="presParOf" srcId="{F7823C68-B811-4CED-A271-3F5ABAD370E5}" destId="{56A0F55A-50C7-456A-96FD-44AABD80B204}" srcOrd="0" destOrd="0" presId="urn:microsoft.com/office/officeart/2005/8/layout/list1"/>
    <dgm:cxn modelId="{062BF9BD-ED3B-4E1A-B0A0-9F61744011BC}" type="presParOf" srcId="{F7823C68-B811-4CED-A271-3F5ABAD370E5}" destId="{439DF97E-0581-486C-A1F1-3912230F2871}" srcOrd="1" destOrd="0" presId="urn:microsoft.com/office/officeart/2005/8/layout/list1"/>
    <dgm:cxn modelId="{2BA38452-EEB9-40FD-9454-70AB39B12CE4}" type="presParOf" srcId="{5964534A-616E-4E1D-BD98-216BE0ED99EC}" destId="{B25AA805-7F55-4D02-B41D-0771A5C45E3E}" srcOrd="1" destOrd="0" presId="urn:microsoft.com/office/officeart/2005/8/layout/list1"/>
    <dgm:cxn modelId="{4C1C305D-74F7-449E-B147-42D203E55043}" type="presParOf" srcId="{5964534A-616E-4E1D-BD98-216BE0ED99EC}" destId="{3B1B8A11-B4CD-4305-AC7F-3C3F5EA67153}" srcOrd="2" destOrd="0" presId="urn:microsoft.com/office/officeart/2005/8/layout/list1"/>
    <dgm:cxn modelId="{9BF3CDDC-660D-40DC-918F-459C0F7F1372}" type="presParOf" srcId="{5964534A-616E-4E1D-BD98-216BE0ED99EC}" destId="{B180575C-9111-45FC-A131-332566C9D041}" srcOrd="3" destOrd="0" presId="urn:microsoft.com/office/officeart/2005/8/layout/list1"/>
    <dgm:cxn modelId="{CECB030F-A611-4D99-922E-9461DB7BB881}" type="presParOf" srcId="{5964534A-616E-4E1D-BD98-216BE0ED99EC}" destId="{36CAE161-BFB6-4988-98F2-1227A15E6A28}" srcOrd="4" destOrd="0" presId="urn:microsoft.com/office/officeart/2005/8/layout/list1"/>
    <dgm:cxn modelId="{DE9C8171-605E-4D75-9136-2BC667A2A2B9}" type="presParOf" srcId="{36CAE161-BFB6-4988-98F2-1227A15E6A28}" destId="{F365A183-3D4F-41FF-B45F-E619543F4F64}" srcOrd="0" destOrd="0" presId="urn:microsoft.com/office/officeart/2005/8/layout/list1"/>
    <dgm:cxn modelId="{7A09726E-DA04-45CC-B0F8-6E7174C0CF02}" type="presParOf" srcId="{36CAE161-BFB6-4988-98F2-1227A15E6A28}" destId="{C51AB0CF-1D6C-4974-8595-7A978D321BC2}" srcOrd="1" destOrd="0" presId="urn:microsoft.com/office/officeart/2005/8/layout/list1"/>
    <dgm:cxn modelId="{E99D7F9D-CDBE-4073-9EED-AA0619865692}" type="presParOf" srcId="{5964534A-616E-4E1D-BD98-216BE0ED99EC}" destId="{08B5148C-0C5A-4021-8B1A-7905C4088238}" srcOrd="5" destOrd="0" presId="urn:microsoft.com/office/officeart/2005/8/layout/list1"/>
    <dgm:cxn modelId="{E932441B-45DD-4D20-BE53-8AF88337A51E}" type="presParOf" srcId="{5964534A-616E-4E1D-BD98-216BE0ED99EC}" destId="{879E4126-EC18-4AE8-9357-80FABF0FAE92}" srcOrd="6" destOrd="0" presId="urn:microsoft.com/office/officeart/2005/8/layout/list1"/>
  </dgm:cxnLst>
  <dgm:bg/>
  <dgm:whole>
    <a:ln w="38100"/>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DBD76F0-AD3D-4004-A140-8C708BC765D2}" type="doc">
      <dgm:prSet loTypeId="urn:microsoft.com/office/officeart/2005/8/layout/process3" loCatId="process" qsTypeId="urn:microsoft.com/office/officeart/2005/8/quickstyle/simple3" qsCatId="simple" csTypeId="urn:microsoft.com/office/officeart/2005/8/colors/colorful3" csCatId="colorful" phldr="1"/>
      <dgm:spPr/>
      <dgm:t>
        <a:bodyPr/>
        <a:lstStyle/>
        <a:p>
          <a:endParaRPr lang="es-MX"/>
        </a:p>
      </dgm:t>
    </dgm:pt>
    <dgm:pt modelId="{A2D75234-F287-4BBF-8D7F-A8265104CF11}">
      <dgm:prSet phldrT="[Texto]"/>
      <dgm:spPr/>
      <dgm:t>
        <a:bodyPr/>
        <a:lstStyle/>
        <a:p>
          <a:pPr algn="ctr"/>
          <a:r>
            <a:rPr lang="es-MX" b="1" dirty="0">
              <a:latin typeface="Eras Light ITC" panose="020B0402030504020804" pitchFamily="34" charset="0"/>
            </a:rPr>
            <a:t>CONSUMIDORES REALES</a:t>
          </a:r>
        </a:p>
      </dgm:t>
    </dgm:pt>
    <dgm:pt modelId="{AD8331C3-833A-46AB-B01D-D3F5CE8A8D6C}" type="parTrans" cxnId="{4E89953D-2CD1-42CF-8915-E38D373A1DCF}">
      <dgm:prSet/>
      <dgm:spPr/>
      <dgm:t>
        <a:bodyPr/>
        <a:lstStyle/>
        <a:p>
          <a:endParaRPr lang="es-MX" b="1"/>
        </a:p>
      </dgm:t>
    </dgm:pt>
    <dgm:pt modelId="{B793EAAF-345D-4863-913E-26AD6604BDF5}" type="sibTrans" cxnId="{4E89953D-2CD1-42CF-8915-E38D373A1DCF}">
      <dgm:prSet/>
      <dgm:spPr/>
      <dgm:t>
        <a:bodyPr/>
        <a:lstStyle/>
        <a:p>
          <a:endParaRPr lang="es-MX" b="1"/>
        </a:p>
      </dgm:t>
    </dgm:pt>
    <dgm:pt modelId="{2D7AD72D-8B9A-4BC7-BF03-8C37A5FBB1D5}">
      <dgm:prSet phldrT="[Texto]"/>
      <dgm:spPr/>
      <dgm:t>
        <a:bodyPr/>
        <a:lstStyle/>
        <a:p>
          <a:r>
            <a:rPr lang="es-MX" b="1" dirty="0">
              <a:latin typeface="Abadi Extra Light" panose="020B0204020104020204" pitchFamily="34" charset="0"/>
            </a:rPr>
            <a:t>Personas que adquieren el producto</a:t>
          </a:r>
        </a:p>
      </dgm:t>
    </dgm:pt>
    <dgm:pt modelId="{73873F8C-AD59-4A98-B582-FD4E351D8185}" type="parTrans" cxnId="{A1D5D924-B1EF-49A6-938B-834133C6D122}">
      <dgm:prSet/>
      <dgm:spPr/>
      <dgm:t>
        <a:bodyPr/>
        <a:lstStyle/>
        <a:p>
          <a:endParaRPr lang="es-MX" b="1"/>
        </a:p>
      </dgm:t>
    </dgm:pt>
    <dgm:pt modelId="{A0D962DD-759E-410A-B1A7-A01D45214F81}" type="sibTrans" cxnId="{A1D5D924-B1EF-49A6-938B-834133C6D122}">
      <dgm:prSet/>
      <dgm:spPr/>
      <dgm:t>
        <a:bodyPr/>
        <a:lstStyle/>
        <a:p>
          <a:endParaRPr lang="es-MX" b="1"/>
        </a:p>
      </dgm:t>
    </dgm:pt>
    <dgm:pt modelId="{1D6E9E29-42DE-4D1E-8A68-B39BF6FEEBAF}">
      <dgm:prSet phldrT="[Texto]"/>
      <dgm:spPr/>
      <dgm:t>
        <a:bodyPr/>
        <a:lstStyle/>
        <a:p>
          <a:pPr algn="ctr"/>
          <a:r>
            <a:rPr lang="es-MX" b="1" dirty="0">
              <a:latin typeface="Eras Light ITC" panose="020B0402030504020804" pitchFamily="34" charset="0"/>
            </a:rPr>
            <a:t>CONSUMIDORES POTENCIALES</a:t>
          </a:r>
        </a:p>
      </dgm:t>
    </dgm:pt>
    <dgm:pt modelId="{437A318C-5DC6-4AB6-AB9E-39C4AEB154C3}" type="parTrans" cxnId="{77CB2111-8FA1-42C7-B8F0-F2CCBF95D09B}">
      <dgm:prSet/>
      <dgm:spPr/>
      <dgm:t>
        <a:bodyPr/>
        <a:lstStyle/>
        <a:p>
          <a:endParaRPr lang="es-MX" b="1"/>
        </a:p>
      </dgm:t>
    </dgm:pt>
    <dgm:pt modelId="{6FE7AAA5-BBA4-4AEB-9558-50CB7A275BEA}" type="sibTrans" cxnId="{77CB2111-8FA1-42C7-B8F0-F2CCBF95D09B}">
      <dgm:prSet/>
      <dgm:spPr/>
      <dgm:t>
        <a:bodyPr/>
        <a:lstStyle/>
        <a:p>
          <a:endParaRPr lang="es-MX" b="1"/>
        </a:p>
      </dgm:t>
    </dgm:pt>
    <dgm:pt modelId="{E263673E-FE05-4396-BA65-ADBDB58165DD}">
      <dgm:prSet phldrT="[Texto]"/>
      <dgm:spPr/>
      <dgm:t>
        <a:bodyPr/>
        <a:lstStyle/>
        <a:p>
          <a:r>
            <a:rPr lang="es-MX" b="1" dirty="0">
              <a:latin typeface="Abadi Extra Light" panose="020B0204020104020204" pitchFamily="34" charset="0"/>
            </a:rPr>
            <a:t>Personas que podrían comprarlo.</a:t>
          </a:r>
        </a:p>
      </dgm:t>
    </dgm:pt>
    <dgm:pt modelId="{4C678AE6-B4D7-4AAC-8A47-ADAB28F6C604}" type="parTrans" cxnId="{B3C90027-99C0-49A2-AE9E-93D0883D8721}">
      <dgm:prSet/>
      <dgm:spPr/>
      <dgm:t>
        <a:bodyPr/>
        <a:lstStyle/>
        <a:p>
          <a:endParaRPr lang="es-MX" b="1"/>
        </a:p>
      </dgm:t>
    </dgm:pt>
    <dgm:pt modelId="{34A79B19-976A-4D1C-899C-2D6586D46588}" type="sibTrans" cxnId="{B3C90027-99C0-49A2-AE9E-93D0883D8721}">
      <dgm:prSet/>
      <dgm:spPr/>
      <dgm:t>
        <a:bodyPr/>
        <a:lstStyle/>
        <a:p>
          <a:endParaRPr lang="es-MX" b="1"/>
        </a:p>
      </dgm:t>
    </dgm:pt>
    <dgm:pt modelId="{701B538F-830F-4911-904A-BEF2E78E31E3}" type="pres">
      <dgm:prSet presAssocID="{6DBD76F0-AD3D-4004-A140-8C708BC765D2}" presName="linearFlow" presStyleCnt="0">
        <dgm:presLayoutVars>
          <dgm:dir/>
          <dgm:animLvl val="lvl"/>
          <dgm:resizeHandles val="exact"/>
        </dgm:presLayoutVars>
      </dgm:prSet>
      <dgm:spPr/>
      <dgm:t>
        <a:bodyPr/>
        <a:lstStyle/>
        <a:p>
          <a:endParaRPr lang="es-MX"/>
        </a:p>
      </dgm:t>
    </dgm:pt>
    <dgm:pt modelId="{FB26452E-34E5-44A7-8AA7-502EB726A396}" type="pres">
      <dgm:prSet presAssocID="{A2D75234-F287-4BBF-8D7F-A8265104CF11}" presName="composite" presStyleCnt="0"/>
      <dgm:spPr/>
      <dgm:t>
        <a:bodyPr/>
        <a:lstStyle/>
        <a:p>
          <a:endParaRPr lang="es-MX"/>
        </a:p>
      </dgm:t>
    </dgm:pt>
    <dgm:pt modelId="{53BABE22-5BA4-4A6E-9A48-12F094C42E6E}" type="pres">
      <dgm:prSet presAssocID="{A2D75234-F287-4BBF-8D7F-A8265104CF11}" presName="parTx" presStyleLbl="node1" presStyleIdx="0" presStyleCnt="2">
        <dgm:presLayoutVars>
          <dgm:chMax val="0"/>
          <dgm:chPref val="0"/>
          <dgm:bulletEnabled val="1"/>
        </dgm:presLayoutVars>
      </dgm:prSet>
      <dgm:spPr/>
      <dgm:t>
        <a:bodyPr/>
        <a:lstStyle/>
        <a:p>
          <a:endParaRPr lang="es-MX"/>
        </a:p>
      </dgm:t>
    </dgm:pt>
    <dgm:pt modelId="{220F6D4E-8835-4559-B4FB-8689A7E2249D}" type="pres">
      <dgm:prSet presAssocID="{A2D75234-F287-4BBF-8D7F-A8265104CF11}" presName="parSh" presStyleLbl="node1" presStyleIdx="0" presStyleCnt="2"/>
      <dgm:spPr/>
      <dgm:t>
        <a:bodyPr/>
        <a:lstStyle/>
        <a:p>
          <a:endParaRPr lang="es-MX"/>
        </a:p>
      </dgm:t>
    </dgm:pt>
    <dgm:pt modelId="{35CF6A57-A86A-477D-8FC4-27CEEAA79D69}" type="pres">
      <dgm:prSet presAssocID="{A2D75234-F287-4BBF-8D7F-A8265104CF11}" presName="desTx" presStyleLbl="fgAcc1" presStyleIdx="0" presStyleCnt="2">
        <dgm:presLayoutVars>
          <dgm:bulletEnabled val="1"/>
        </dgm:presLayoutVars>
      </dgm:prSet>
      <dgm:spPr/>
      <dgm:t>
        <a:bodyPr/>
        <a:lstStyle/>
        <a:p>
          <a:endParaRPr lang="es-MX"/>
        </a:p>
      </dgm:t>
    </dgm:pt>
    <dgm:pt modelId="{001F3186-DC33-4F19-949E-4067A6798E14}" type="pres">
      <dgm:prSet presAssocID="{B793EAAF-345D-4863-913E-26AD6604BDF5}" presName="sibTrans" presStyleLbl="sibTrans2D1" presStyleIdx="0" presStyleCnt="1"/>
      <dgm:spPr/>
      <dgm:t>
        <a:bodyPr/>
        <a:lstStyle/>
        <a:p>
          <a:endParaRPr lang="es-MX"/>
        </a:p>
      </dgm:t>
    </dgm:pt>
    <dgm:pt modelId="{DFC0AF02-D16B-4110-B62F-883EDE03EEA6}" type="pres">
      <dgm:prSet presAssocID="{B793EAAF-345D-4863-913E-26AD6604BDF5}" presName="connTx" presStyleLbl="sibTrans2D1" presStyleIdx="0" presStyleCnt="1"/>
      <dgm:spPr/>
      <dgm:t>
        <a:bodyPr/>
        <a:lstStyle/>
        <a:p>
          <a:endParaRPr lang="es-MX"/>
        </a:p>
      </dgm:t>
    </dgm:pt>
    <dgm:pt modelId="{6BA27A30-61A8-4916-918E-C6B09B4CCF13}" type="pres">
      <dgm:prSet presAssocID="{1D6E9E29-42DE-4D1E-8A68-B39BF6FEEBAF}" presName="composite" presStyleCnt="0"/>
      <dgm:spPr/>
      <dgm:t>
        <a:bodyPr/>
        <a:lstStyle/>
        <a:p>
          <a:endParaRPr lang="es-MX"/>
        </a:p>
      </dgm:t>
    </dgm:pt>
    <dgm:pt modelId="{8A818E73-7217-4B21-8B29-99974E686B54}" type="pres">
      <dgm:prSet presAssocID="{1D6E9E29-42DE-4D1E-8A68-B39BF6FEEBAF}" presName="parTx" presStyleLbl="node1" presStyleIdx="0" presStyleCnt="2">
        <dgm:presLayoutVars>
          <dgm:chMax val="0"/>
          <dgm:chPref val="0"/>
          <dgm:bulletEnabled val="1"/>
        </dgm:presLayoutVars>
      </dgm:prSet>
      <dgm:spPr/>
      <dgm:t>
        <a:bodyPr/>
        <a:lstStyle/>
        <a:p>
          <a:endParaRPr lang="es-MX"/>
        </a:p>
      </dgm:t>
    </dgm:pt>
    <dgm:pt modelId="{4CB21901-92B7-4958-BD38-0825897A5C8F}" type="pres">
      <dgm:prSet presAssocID="{1D6E9E29-42DE-4D1E-8A68-B39BF6FEEBAF}" presName="parSh" presStyleLbl="node1" presStyleIdx="1" presStyleCnt="2"/>
      <dgm:spPr/>
      <dgm:t>
        <a:bodyPr/>
        <a:lstStyle/>
        <a:p>
          <a:endParaRPr lang="es-MX"/>
        </a:p>
      </dgm:t>
    </dgm:pt>
    <dgm:pt modelId="{4D8718C7-A94F-484E-AEA1-B59C05E74190}" type="pres">
      <dgm:prSet presAssocID="{1D6E9E29-42DE-4D1E-8A68-B39BF6FEEBAF}" presName="desTx" presStyleLbl="fgAcc1" presStyleIdx="1" presStyleCnt="2">
        <dgm:presLayoutVars>
          <dgm:bulletEnabled val="1"/>
        </dgm:presLayoutVars>
      </dgm:prSet>
      <dgm:spPr/>
      <dgm:t>
        <a:bodyPr/>
        <a:lstStyle/>
        <a:p>
          <a:endParaRPr lang="es-MX"/>
        </a:p>
      </dgm:t>
    </dgm:pt>
  </dgm:ptLst>
  <dgm:cxnLst>
    <dgm:cxn modelId="{77CB2111-8FA1-42C7-B8F0-F2CCBF95D09B}" srcId="{6DBD76F0-AD3D-4004-A140-8C708BC765D2}" destId="{1D6E9E29-42DE-4D1E-8A68-B39BF6FEEBAF}" srcOrd="1" destOrd="0" parTransId="{437A318C-5DC6-4AB6-AB9E-39C4AEB154C3}" sibTransId="{6FE7AAA5-BBA4-4AEB-9558-50CB7A275BEA}"/>
    <dgm:cxn modelId="{4E89953D-2CD1-42CF-8915-E38D373A1DCF}" srcId="{6DBD76F0-AD3D-4004-A140-8C708BC765D2}" destId="{A2D75234-F287-4BBF-8D7F-A8265104CF11}" srcOrd="0" destOrd="0" parTransId="{AD8331C3-833A-46AB-B01D-D3F5CE8A8D6C}" sibTransId="{B793EAAF-345D-4863-913E-26AD6604BDF5}"/>
    <dgm:cxn modelId="{F9CC1A31-AA3A-41BE-8FF3-1EAC718696E3}" type="presOf" srcId="{B793EAAF-345D-4863-913E-26AD6604BDF5}" destId="{DFC0AF02-D16B-4110-B62F-883EDE03EEA6}" srcOrd="1" destOrd="0" presId="urn:microsoft.com/office/officeart/2005/8/layout/process3"/>
    <dgm:cxn modelId="{BC6AE67E-5798-43D5-85F9-29E606FCFD9A}" type="presOf" srcId="{E263673E-FE05-4396-BA65-ADBDB58165DD}" destId="{4D8718C7-A94F-484E-AEA1-B59C05E74190}" srcOrd="0" destOrd="0" presId="urn:microsoft.com/office/officeart/2005/8/layout/process3"/>
    <dgm:cxn modelId="{102F0481-790C-444E-AFE7-1B20E1A4E6C5}" type="presOf" srcId="{6DBD76F0-AD3D-4004-A140-8C708BC765D2}" destId="{701B538F-830F-4911-904A-BEF2E78E31E3}" srcOrd="0" destOrd="0" presId="urn:microsoft.com/office/officeart/2005/8/layout/process3"/>
    <dgm:cxn modelId="{F039E3A8-D005-4C74-9E9D-212341C7833C}" type="presOf" srcId="{A2D75234-F287-4BBF-8D7F-A8265104CF11}" destId="{220F6D4E-8835-4559-B4FB-8689A7E2249D}" srcOrd="1" destOrd="0" presId="urn:microsoft.com/office/officeart/2005/8/layout/process3"/>
    <dgm:cxn modelId="{7D2E4264-0068-4F25-BD5C-69BC9912A12A}" type="presOf" srcId="{B793EAAF-345D-4863-913E-26AD6604BDF5}" destId="{001F3186-DC33-4F19-949E-4067A6798E14}" srcOrd="0" destOrd="0" presId="urn:microsoft.com/office/officeart/2005/8/layout/process3"/>
    <dgm:cxn modelId="{44E3781A-66D8-4022-B07A-EFB0F01B3C2A}" type="presOf" srcId="{2D7AD72D-8B9A-4BC7-BF03-8C37A5FBB1D5}" destId="{35CF6A57-A86A-477D-8FC4-27CEEAA79D69}" srcOrd="0" destOrd="0" presId="urn:microsoft.com/office/officeart/2005/8/layout/process3"/>
    <dgm:cxn modelId="{C60A45F4-8A00-4628-AFF8-995262204B86}" type="presOf" srcId="{A2D75234-F287-4BBF-8D7F-A8265104CF11}" destId="{53BABE22-5BA4-4A6E-9A48-12F094C42E6E}" srcOrd="0" destOrd="0" presId="urn:microsoft.com/office/officeart/2005/8/layout/process3"/>
    <dgm:cxn modelId="{41A0F4FC-E323-4CAD-BA13-A9052CCF03F7}" type="presOf" srcId="{1D6E9E29-42DE-4D1E-8A68-B39BF6FEEBAF}" destId="{4CB21901-92B7-4958-BD38-0825897A5C8F}" srcOrd="1" destOrd="0" presId="urn:microsoft.com/office/officeart/2005/8/layout/process3"/>
    <dgm:cxn modelId="{B3C90027-99C0-49A2-AE9E-93D0883D8721}" srcId="{1D6E9E29-42DE-4D1E-8A68-B39BF6FEEBAF}" destId="{E263673E-FE05-4396-BA65-ADBDB58165DD}" srcOrd="0" destOrd="0" parTransId="{4C678AE6-B4D7-4AAC-8A47-ADAB28F6C604}" sibTransId="{34A79B19-976A-4D1C-899C-2D6586D46588}"/>
    <dgm:cxn modelId="{A1D5D924-B1EF-49A6-938B-834133C6D122}" srcId="{A2D75234-F287-4BBF-8D7F-A8265104CF11}" destId="{2D7AD72D-8B9A-4BC7-BF03-8C37A5FBB1D5}" srcOrd="0" destOrd="0" parTransId="{73873F8C-AD59-4A98-B582-FD4E351D8185}" sibTransId="{A0D962DD-759E-410A-B1A7-A01D45214F81}"/>
    <dgm:cxn modelId="{88EC836F-3F69-48F0-AFEB-549EDA211CB4}" type="presOf" srcId="{1D6E9E29-42DE-4D1E-8A68-B39BF6FEEBAF}" destId="{8A818E73-7217-4B21-8B29-99974E686B54}" srcOrd="0" destOrd="0" presId="urn:microsoft.com/office/officeart/2005/8/layout/process3"/>
    <dgm:cxn modelId="{96ED5917-F42A-453E-B12C-3CF8215829A3}" type="presParOf" srcId="{701B538F-830F-4911-904A-BEF2E78E31E3}" destId="{FB26452E-34E5-44A7-8AA7-502EB726A396}" srcOrd="0" destOrd="0" presId="urn:microsoft.com/office/officeart/2005/8/layout/process3"/>
    <dgm:cxn modelId="{B75EB92A-40A6-4E6A-8F06-4AAC3D31534A}" type="presParOf" srcId="{FB26452E-34E5-44A7-8AA7-502EB726A396}" destId="{53BABE22-5BA4-4A6E-9A48-12F094C42E6E}" srcOrd="0" destOrd="0" presId="urn:microsoft.com/office/officeart/2005/8/layout/process3"/>
    <dgm:cxn modelId="{4953FEBF-52D9-4B90-A674-E30AD4CD2C9E}" type="presParOf" srcId="{FB26452E-34E5-44A7-8AA7-502EB726A396}" destId="{220F6D4E-8835-4559-B4FB-8689A7E2249D}" srcOrd="1" destOrd="0" presId="urn:microsoft.com/office/officeart/2005/8/layout/process3"/>
    <dgm:cxn modelId="{93CB6227-9107-416C-A867-187A8B8AEF3D}" type="presParOf" srcId="{FB26452E-34E5-44A7-8AA7-502EB726A396}" destId="{35CF6A57-A86A-477D-8FC4-27CEEAA79D69}" srcOrd="2" destOrd="0" presId="urn:microsoft.com/office/officeart/2005/8/layout/process3"/>
    <dgm:cxn modelId="{46215502-1A23-45CA-ABC0-CCDD66CF69DA}" type="presParOf" srcId="{701B538F-830F-4911-904A-BEF2E78E31E3}" destId="{001F3186-DC33-4F19-949E-4067A6798E14}" srcOrd="1" destOrd="0" presId="urn:microsoft.com/office/officeart/2005/8/layout/process3"/>
    <dgm:cxn modelId="{F06EFFF2-DDB8-4B9D-A3C8-0F82F92328CA}" type="presParOf" srcId="{001F3186-DC33-4F19-949E-4067A6798E14}" destId="{DFC0AF02-D16B-4110-B62F-883EDE03EEA6}" srcOrd="0" destOrd="0" presId="urn:microsoft.com/office/officeart/2005/8/layout/process3"/>
    <dgm:cxn modelId="{A51CF3B5-B8B5-4199-A579-12A4CFAD14FB}" type="presParOf" srcId="{701B538F-830F-4911-904A-BEF2E78E31E3}" destId="{6BA27A30-61A8-4916-918E-C6B09B4CCF13}" srcOrd="2" destOrd="0" presId="urn:microsoft.com/office/officeart/2005/8/layout/process3"/>
    <dgm:cxn modelId="{B3157F48-DD69-48D0-960B-B02A8CBB9055}" type="presParOf" srcId="{6BA27A30-61A8-4916-918E-C6B09B4CCF13}" destId="{8A818E73-7217-4B21-8B29-99974E686B54}" srcOrd="0" destOrd="0" presId="urn:microsoft.com/office/officeart/2005/8/layout/process3"/>
    <dgm:cxn modelId="{3EEEDE81-BBF0-45A8-95CD-B4A03CFF4F2B}" type="presParOf" srcId="{6BA27A30-61A8-4916-918E-C6B09B4CCF13}" destId="{4CB21901-92B7-4958-BD38-0825897A5C8F}" srcOrd="1" destOrd="0" presId="urn:microsoft.com/office/officeart/2005/8/layout/process3"/>
    <dgm:cxn modelId="{6EC3E90C-94F4-4416-BB58-80A5E80C548B}" type="presParOf" srcId="{6BA27A30-61A8-4916-918E-C6B09B4CCF13}" destId="{4D8718C7-A94F-484E-AEA1-B59C05E74190}"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BD5C1D8-E86F-409D-B680-8E120452E560}" type="doc">
      <dgm:prSet loTypeId="urn:microsoft.com/office/officeart/2005/8/layout/vList3#2" loCatId="list" qsTypeId="urn:microsoft.com/office/officeart/2005/8/quickstyle/simple3" qsCatId="simple" csTypeId="urn:microsoft.com/office/officeart/2005/8/colors/colorful4" csCatId="colorful" phldr="1"/>
      <dgm:spPr/>
    </dgm:pt>
    <dgm:pt modelId="{6AE8FD24-1686-47FD-AC91-8E3F917C8330}">
      <dgm:prSet phldrT="[Texto]" custT="1"/>
      <dgm:spPr/>
      <dgm:t>
        <a:bodyPr/>
        <a:lstStyle/>
        <a:p>
          <a:pPr algn="l"/>
          <a:r>
            <a:rPr lang="es-MX" sz="2400" b="1">
              <a:latin typeface="Abadi Extra Light" panose="020B0204020104020204" pitchFamily="34" charset="0"/>
            </a:rPr>
            <a:t>Uno o varios individuos con necesidades y deseos por satisfacer.</a:t>
          </a:r>
          <a:endParaRPr lang="es-MX" sz="2400" b="1" dirty="0">
            <a:latin typeface="Abadi Extra Light" panose="020B0204020104020204" pitchFamily="34" charset="0"/>
          </a:endParaRPr>
        </a:p>
      </dgm:t>
    </dgm:pt>
    <dgm:pt modelId="{D8CEF9A0-ADBF-466F-8E76-E16D800481FC}" type="parTrans" cxnId="{5557D94A-9B0D-41C4-BE97-E128EEE7B436}">
      <dgm:prSet/>
      <dgm:spPr/>
      <dgm:t>
        <a:bodyPr/>
        <a:lstStyle/>
        <a:p>
          <a:endParaRPr lang="es-MX" b="1"/>
        </a:p>
      </dgm:t>
    </dgm:pt>
    <dgm:pt modelId="{891C4F25-8E9D-44F3-8EBB-287CFAEC0A9B}" type="sibTrans" cxnId="{5557D94A-9B0D-41C4-BE97-E128EEE7B436}">
      <dgm:prSet/>
      <dgm:spPr/>
      <dgm:t>
        <a:bodyPr/>
        <a:lstStyle/>
        <a:p>
          <a:endParaRPr lang="es-MX" b="1"/>
        </a:p>
      </dgm:t>
    </dgm:pt>
    <dgm:pt modelId="{1F8ACC6F-8375-43AD-831E-9277B2DC8C34}">
      <dgm:prSet phldrT="[Texto]" custT="1"/>
      <dgm:spPr/>
      <dgm:t>
        <a:bodyPr/>
        <a:lstStyle/>
        <a:p>
          <a:pPr algn="l"/>
          <a:r>
            <a:rPr lang="es-MX" sz="2400" b="1">
              <a:latin typeface="Abadi Extra Light" panose="020B0204020104020204" pitchFamily="34" charset="0"/>
            </a:rPr>
            <a:t>Un producto que pueda satisfacer esas necesidades</a:t>
          </a:r>
          <a:endParaRPr lang="es-MX" sz="2400" b="1" dirty="0">
            <a:latin typeface="Abadi Extra Light" panose="020B0204020104020204" pitchFamily="34" charset="0"/>
          </a:endParaRPr>
        </a:p>
      </dgm:t>
    </dgm:pt>
    <dgm:pt modelId="{AB63B18D-C858-43C5-A193-30A061D28DE2}" type="parTrans" cxnId="{A6101E60-0E02-40C2-9065-2D0D2CDBB3A4}">
      <dgm:prSet/>
      <dgm:spPr/>
      <dgm:t>
        <a:bodyPr/>
        <a:lstStyle/>
        <a:p>
          <a:endParaRPr lang="es-MX" b="1"/>
        </a:p>
      </dgm:t>
    </dgm:pt>
    <dgm:pt modelId="{03FBD24D-D0F0-435C-B252-8D60C5104A08}" type="sibTrans" cxnId="{A6101E60-0E02-40C2-9065-2D0D2CDBB3A4}">
      <dgm:prSet/>
      <dgm:spPr/>
      <dgm:t>
        <a:bodyPr/>
        <a:lstStyle/>
        <a:p>
          <a:endParaRPr lang="es-MX" b="1"/>
        </a:p>
      </dgm:t>
    </dgm:pt>
    <dgm:pt modelId="{151DB939-27BA-4144-8D3E-C416CDDCAC01}">
      <dgm:prSet phldrT="[Texto]" custT="1"/>
      <dgm:spPr/>
      <dgm:t>
        <a:bodyPr/>
        <a:lstStyle/>
        <a:p>
          <a:pPr algn="l"/>
          <a:r>
            <a:rPr lang="es-MX" sz="1800" b="1">
              <a:latin typeface="Abadi Extra Light" panose="020B0204020104020204" pitchFamily="34" charset="0"/>
            </a:rPr>
            <a:t>Personas que ponen los productos a disposición de los individuos con necesidades a cambio de una remuneración. </a:t>
          </a:r>
          <a:endParaRPr lang="es-MX" sz="1800" b="1" dirty="0">
            <a:latin typeface="Abadi Extra Light" panose="020B0204020104020204" pitchFamily="34" charset="0"/>
          </a:endParaRPr>
        </a:p>
      </dgm:t>
    </dgm:pt>
    <dgm:pt modelId="{B42BD22A-44AD-4827-B1D6-64D0C9C1191D}" type="parTrans" cxnId="{0F152F97-5D79-4359-AD16-2281C969A408}">
      <dgm:prSet/>
      <dgm:spPr/>
      <dgm:t>
        <a:bodyPr/>
        <a:lstStyle/>
        <a:p>
          <a:endParaRPr lang="es-MX" b="1"/>
        </a:p>
      </dgm:t>
    </dgm:pt>
    <dgm:pt modelId="{2D103F26-CAD6-45BA-BC3D-F34C7ACFDC9E}" type="sibTrans" cxnId="{0F152F97-5D79-4359-AD16-2281C969A408}">
      <dgm:prSet/>
      <dgm:spPr/>
      <dgm:t>
        <a:bodyPr/>
        <a:lstStyle/>
        <a:p>
          <a:endParaRPr lang="es-MX" b="1"/>
        </a:p>
      </dgm:t>
    </dgm:pt>
    <dgm:pt modelId="{8E950264-8D07-43EE-9590-5DB7B320F50E}" type="pres">
      <dgm:prSet presAssocID="{1BD5C1D8-E86F-409D-B680-8E120452E560}" presName="linearFlow" presStyleCnt="0">
        <dgm:presLayoutVars>
          <dgm:dir/>
          <dgm:resizeHandles val="exact"/>
        </dgm:presLayoutVars>
      </dgm:prSet>
      <dgm:spPr/>
    </dgm:pt>
    <dgm:pt modelId="{F6E3FEF1-4FA3-45A1-947C-24E09A782126}" type="pres">
      <dgm:prSet presAssocID="{6AE8FD24-1686-47FD-AC91-8E3F917C8330}" presName="composite" presStyleCnt="0"/>
      <dgm:spPr/>
    </dgm:pt>
    <dgm:pt modelId="{C6D0F089-388B-47C1-BA45-6A7D4186EA0F}" type="pres">
      <dgm:prSet presAssocID="{6AE8FD24-1686-47FD-AC91-8E3F917C8330}" presName="imgShp"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dgm:spPr>
      <dgm:extLst>
        <a:ext uri="{E40237B7-FDA0-4F09-8148-C483321AD2D9}">
          <dgm14:cNvPr xmlns:dgm14="http://schemas.microsoft.com/office/drawing/2010/diagram" id="0" name="" descr="Usuarios"/>
        </a:ext>
      </dgm:extLst>
    </dgm:pt>
    <dgm:pt modelId="{BB28630E-EDE6-4257-A5D1-FE076171DDDA}" type="pres">
      <dgm:prSet presAssocID="{6AE8FD24-1686-47FD-AC91-8E3F917C8330}" presName="txShp" presStyleLbl="node1" presStyleIdx="0" presStyleCnt="3">
        <dgm:presLayoutVars>
          <dgm:bulletEnabled val="1"/>
        </dgm:presLayoutVars>
      </dgm:prSet>
      <dgm:spPr/>
      <dgm:t>
        <a:bodyPr/>
        <a:lstStyle/>
        <a:p>
          <a:endParaRPr lang="es-MX"/>
        </a:p>
      </dgm:t>
    </dgm:pt>
    <dgm:pt modelId="{63995AB0-D4C6-49FD-859E-1595E749ADBE}" type="pres">
      <dgm:prSet presAssocID="{891C4F25-8E9D-44F3-8EBB-287CFAEC0A9B}" presName="spacing" presStyleCnt="0"/>
      <dgm:spPr/>
    </dgm:pt>
    <dgm:pt modelId="{F0D8AEF5-C5B6-417A-8616-C7A5FAF9D11A}" type="pres">
      <dgm:prSet presAssocID="{1F8ACC6F-8375-43AD-831E-9277B2DC8C34}" presName="composite" presStyleCnt="0"/>
      <dgm:spPr/>
    </dgm:pt>
    <dgm:pt modelId="{13E08DAB-C0A3-455D-8303-F518544C80B3}" type="pres">
      <dgm:prSet presAssocID="{1F8ACC6F-8375-43AD-831E-9277B2DC8C34}" presName="imgShp" presStyleLbl="fgImgPlac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dgm:spPr>
      <dgm:extLst>
        <a:ext uri="{E40237B7-FDA0-4F09-8148-C483321AD2D9}">
          <dgm14:cNvPr xmlns:dgm14="http://schemas.microsoft.com/office/drawing/2010/diagram" id="0" name="" descr="Carro de la compra"/>
        </a:ext>
      </dgm:extLst>
    </dgm:pt>
    <dgm:pt modelId="{20F033A5-8012-499E-B415-6497993B6A75}" type="pres">
      <dgm:prSet presAssocID="{1F8ACC6F-8375-43AD-831E-9277B2DC8C34}" presName="txShp" presStyleLbl="node1" presStyleIdx="1" presStyleCnt="3">
        <dgm:presLayoutVars>
          <dgm:bulletEnabled val="1"/>
        </dgm:presLayoutVars>
      </dgm:prSet>
      <dgm:spPr/>
      <dgm:t>
        <a:bodyPr/>
        <a:lstStyle/>
        <a:p>
          <a:endParaRPr lang="es-MX"/>
        </a:p>
      </dgm:t>
    </dgm:pt>
    <dgm:pt modelId="{F881BA09-89FE-4EBE-A6ED-1B01C7158833}" type="pres">
      <dgm:prSet presAssocID="{03FBD24D-D0F0-435C-B252-8D60C5104A08}" presName="spacing" presStyleCnt="0"/>
      <dgm:spPr/>
    </dgm:pt>
    <dgm:pt modelId="{0954D1E1-9C6C-428F-AF87-B7886526EB4D}" type="pres">
      <dgm:prSet presAssocID="{151DB939-27BA-4144-8D3E-C416CDDCAC01}" presName="composite" presStyleCnt="0"/>
      <dgm:spPr/>
    </dgm:pt>
    <dgm:pt modelId="{2AA8627B-6364-489E-B03A-500F4B67AA57}" type="pres">
      <dgm:prSet presAssocID="{151DB939-27BA-4144-8D3E-C416CDDCAC01}" presName="imgShp" presStyleLbl="fgImgPlac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a:blipFill>
      </dgm:spPr>
      <dgm:extLst>
        <a:ext uri="{E40237B7-FDA0-4F09-8148-C483321AD2D9}">
          <dgm14:cNvPr xmlns:dgm14="http://schemas.microsoft.com/office/drawing/2010/diagram" id="0" name="" descr="Dinero"/>
        </a:ext>
      </dgm:extLst>
    </dgm:pt>
    <dgm:pt modelId="{97E3522D-B174-455A-8E74-06B4BDCAA780}" type="pres">
      <dgm:prSet presAssocID="{151DB939-27BA-4144-8D3E-C416CDDCAC01}" presName="txShp" presStyleLbl="node1" presStyleIdx="2" presStyleCnt="3">
        <dgm:presLayoutVars>
          <dgm:bulletEnabled val="1"/>
        </dgm:presLayoutVars>
      </dgm:prSet>
      <dgm:spPr/>
      <dgm:t>
        <a:bodyPr/>
        <a:lstStyle/>
        <a:p>
          <a:endParaRPr lang="es-MX"/>
        </a:p>
      </dgm:t>
    </dgm:pt>
  </dgm:ptLst>
  <dgm:cxnLst>
    <dgm:cxn modelId="{B2E448B7-6840-4597-9CD8-60090AB507B7}" type="presOf" srcId="{6AE8FD24-1686-47FD-AC91-8E3F917C8330}" destId="{BB28630E-EDE6-4257-A5D1-FE076171DDDA}" srcOrd="0" destOrd="0" presId="urn:microsoft.com/office/officeart/2005/8/layout/vList3#2"/>
    <dgm:cxn modelId="{08E13238-4401-4E84-8765-01CCCA0B4623}" type="presOf" srcId="{1F8ACC6F-8375-43AD-831E-9277B2DC8C34}" destId="{20F033A5-8012-499E-B415-6497993B6A75}" srcOrd="0" destOrd="0" presId="urn:microsoft.com/office/officeart/2005/8/layout/vList3#2"/>
    <dgm:cxn modelId="{A6101E60-0E02-40C2-9065-2D0D2CDBB3A4}" srcId="{1BD5C1D8-E86F-409D-B680-8E120452E560}" destId="{1F8ACC6F-8375-43AD-831E-9277B2DC8C34}" srcOrd="1" destOrd="0" parTransId="{AB63B18D-C858-43C5-A193-30A061D28DE2}" sibTransId="{03FBD24D-D0F0-435C-B252-8D60C5104A08}"/>
    <dgm:cxn modelId="{0F152F97-5D79-4359-AD16-2281C969A408}" srcId="{1BD5C1D8-E86F-409D-B680-8E120452E560}" destId="{151DB939-27BA-4144-8D3E-C416CDDCAC01}" srcOrd="2" destOrd="0" parTransId="{B42BD22A-44AD-4827-B1D6-64D0C9C1191D}" sibTransId="{2D103F26-CAD6-45BA-BC3D-F34C7ACFDC9E}"/>
    <dgm:cxn modelId="{B5768E88-378D-4565-86C4-84779AEFB615}" type="presOf" srcId="{1BD5C1D8-E86F-409D-B680-8E120452E560}" destId="{8E950264-8D07-43EE-9590-5DB7B320F50E}" srcOrd="0" destOrd="0" presId="urn:microsoft.com/office/officeart/2005/8/layout/vList3#2"/>
    <dgm:cxn modelId="{0787B151-8A29-496D-9D2B-69F6F8CAB71C}" type="presOf" srcId="{151DB939-27BA-4144-8D3E-C416CDDCAC01}" destId="{97E3522D-B174-455A-8E74-06B4BDCAA780}" srcOrd="0" destOrd="0" presId="urn:microsoft.com/office/officeart/2005/8/layout/vList3#2"/>
    <dgm:cxn modelId="{5557D94A-9B0D-41C4-BE97-E128EEE7B436}" srcId="{1BD5C1D8-E86F-409D-B680-8E120452E560}" destId="{6AE8FD24-1686-47FD-AC91-8E3F917C8330}" srcOrd="0" destOrd="0" parTransId="{D8CEF9A0-ADBF-466F-8E76-E16D800481FC}" sibTransId="{891C4F25-8E9D-44F3-8EBB-287CFAEC0A9B}"/>
    <dgm:cxn modelId="{E33FFA1D-372C-439B-9A75-BFE647E14607}" type="presParOf" srcId="{8E950264-8D07-43EE-9590-5DB7B320F50E}" destId="{F6E3FEF1-4FA3-45A1-947C-24E09A782126}" srcOrd="0" destOrd="0" presId="urn:microsoft.com/office/officeart/2005/8/layout/vList3#2"/>
    <dgm:cxn modelId="{6D45AAE0-F1F9-4A59-A47A-41714443644C}" type="presParOf" srcId="{F6E3FEF1-4FA3-45A1-947C-24E09A782126}" destId="{C6D0F089-388B-47C1-BA45-6A7D4186EA0F}" srcOrd="0" destOrd="0" presId="urn:microsoft.com/office/officeart/2005/8/layout/vList3#2"/>
    <dgm:cxn modelId="{869E10A9-C5D9-466B-AD98-CCE877759FEA}" type="presParOf" srcId="{F6E3FEF1-4FA3-45A1-947C-24E09A782126}" destId="{BB28630E-EDE6-4257-A5D1-FE076171DDDA}" srcOrd="1" destOrd="0" presId="urn:microsoft.com/office/officeart/2005/8/layout/vList3#2"/>
    <dgm:cxn modelId="{A24F71F8-0933-47E5-974F-2826C2EB5C3B}" type="presParOf" srcId="{8E950264-8D07-43EE-9590-5DB7B320F50E}" destId="{63995AB0-D4C6-49FD-859E-1595E749ADBE}" srcOrd="1" destOrd="0" presId="urn:microsoft.com/office/officeart/2005/8/layout/vList3#2"/>
    <dgm:cxn modelId="{E21D0EB4-B206-4422-86EF-A185410B0D94}" type="presParOf" srcId="{8E950264-8D07-43EE-9590-5DB7B320F50E}" destId="{F0D8AEF5-C5B6-417A-8616-C7A5FAF9D11A}" srcOrd="2" destOrd="0" presId="urn:microsoft.com/office/officeart/2005/8/layout/vList3#2"/>
    <dgm:cxn modelId="{49701522-1796-44A3-8D03-06A033C039AF}" type="presParOf" srcId="{F0D8AEF5-C5B6-417A-8616-C7A5FAF9D11A}" destId="{13E08DAB-C0A3-455D-8303-F518544C80B3}" srcOrd="0" destOrd="0" presId="urn:microsoft.com/office/officeart/2005/8/layout/vList3#2"/>
    <dgm:cxn modelId="{C6A5AFD3-C9C5-4AA3-B787-7D0986A8247D}" type="presParOf" srcId="{F0D8AEF5-C5B6-417A-8616-C7A5FAF9D11A}" destId="{20F033A5-8012-499E-B415-6497993B6A75}" srcOrd="1" destOrd="0" presId="urn:microsoft.com/office/officeart/2005/8/layout/vList3#2"/>
    <dgm:cxn modelId="{B1023BE1-33B1-47A6-9C10-8D26E37DD5F0}" type="presParOf" srcId="{8E950264-8D07-43EE-9590-5DB7B320F50E}" destId="{F881BA09-89FE-4EBE-A6ED-1B01C7158833}" srcOrd="3" destOrd="0" presId="urn:microsoft.com/office/officeart/2005/8/layout/vList3#2"/>
    <dgm:cxn modelId="{F0E92E0F-2D0B-4A96-814C-614C05A80688}" type="presParOf" srcId="{8E950264-8D07-43EE-9590-5DB7B320F50E}" destId="{0954D1E1-9C6C-428F-AF87-B7886526EB4D}" srcOrd="4" destOrd="0" presId="urn:microsoft.com/office/officeart/2005/8/layout/vList3#2"/>
    <dgm:cxn modelId="{8527806E-6745-4F05-B07D-E93367763814}" type="presParOf" srcId="{0954D1E1-9C6C-428F-AF87-B7886526EB4D}" destId="{2AA8627B-6364-489E-B03A-500F4B67AA57}" srcOrd="0" destOrd="0" presId="urn:microsoft.com/office/officeart/2005/8/layout/vList3#2"/>
    <dgm:cxn modelId="{16FB464E-02E5-4CB9-92C5-3F83802270CB}" type="presParOf" srcId="{0954D1E1-9C6C-428F-AF87-B7886526EB4D}" destId="{97E3522D-B174-455A-8E74-06B4BDCAA780}" srcOrd="1" destOrd="0" presId="urn:microsoft.com/office/officeart/2005/8/layout/vList3#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5A44A35-1DFD-4D9A-95DC-4C00E6807CD1}" type="doc">
      <dgm:prSet loTypeId="urn:microsoft.com/office/officeart/2008/layout/VerticalAccentList" loCatId="list" qsTypeId="urn:microsoft.com/office/officeart/2005/8/quickstyle/3d4" qsCatId="3D" csTypeId="urn:microsoft.com/office/officeart/2005/8/colors/colorful4" csCatId="colorful" phldr="1"/>
      <dgm:spPr/>
      <dgm:t>
        <a:bodyPr/>
        <a:lstStyle/>
        <a:p>
          <a:endParaRPr lang="es-MX"/>
        </a:p>
      </dgm:t>
    </dgm:pt>
    <dgm:pt modelId="{ABD3B061-40F8-449B-9372-2B9460E7AD3A}">
      <dgm:prSet phldrT="[Texto]" custT="1"/>
      <dgm:spPr/>
      <dgm:t>
        <a:bodyPr/>
        <a:lstStyle/>
        <a:p>
          <a:r>
            <a:rPr lang="es-MX" sz="2400" b="1" dirty="0">
              <a:latin typeface="Abadi Extra Light" panose="020B0204020104020204" pitchFamily="34" charset="0"/>
            </a:rPr>
            <a:t>Proceso mediante el cual se divide el mercado en varios segmentos de acuerdo a las necesidades de los consumidores.</a:t>
          </a:r>
        </a:p>
      </dgm:t>
    </dgm:pt>
    <dgm:pt modelId="{41AAD556-A8F6-452A-8066-356769842A4B}" type="parTrans" cxnId="{A911D3A1-63D3-4312-BEF2-6BB3E84E21CC}">
      <dgm:prSet/>
      <dgm:spPr/>
      <dgm:t>
        <a:bodyPr/>
        <a:lstStyle/>
        <a:p>
          <a:endParaRPr lang="es-MX" b="1">
            <a:latin typeface="Abadi Extra Light" panose="020B0204020104020204" pitchFamily="34" charset="0"/>
          </a:endParaRPr>
        </a:p>
      </dgm:t>
    </dgm:pt>
    <dgm:pt modelId="{40B29409-C8CB-4AA7-8DEC-BA792C7B56FA}" type="sibTrans" cxnId="{A911D3A1-63D3-4312-BEF2-6BB3E84E21CC}">
      <dgm:prSet/>
      <dgm:spPr/>
      <dgm:t>
        <a:bodyPr/>
        <a:lstStyle/>
        <a:p>
          <a:endParaRPr lang="es-MX" b="1">
            <a:latin typeface="Abadi Extra Light" panose="020B0204020104020204" pitchFamily="34" charset="0"/>
          </a:endParaRPr>
        </a:p>
      </dgm:t>
    </dgm:pt>
    <dgm:pt modelId="{A28A143D-143D-4A26-94B4-34AE36914BD9}">
      <dgm:prSet phldrT="[Texto]"/>
      <dgm:spPr/>
      <dgm:t>
        <a:bodyPr/>
        <a:lstStyle/>
        <a:p>
          <a:endParaRPr lang="es-MX" b="1" dirty="0">
            <a:solidFill>
              <a:schemeClr val="tx1"/>
            </a:solidFill>
            <a:latin typeface="Abadi Extra Light" panose="020B0204020104020204" pitchFamily="34" charset="0"/>
          </a:endParaRPr>
        </a:p>
      </dgm:t>
    </dgm:pt>
    <dgm:pt modelId="{1D63F8A0-173A-4355-A8DE-FEC8D8AD78C5}" type="sibTrans" cxnId="{40477B30-C433-4B84-91AC-B48A04E62191}">
      <dgm:prSet/>
      <dgm:spPr/>
      <dgm:t>
        <a:bodyPr/>
        <a:lstStyle/>
        <a:p>
          <a:endParaRPr lang="es-MX" b="1">
            <a:latin typeface="Abadi Extra Light" panose="020B0204020104020204" pitchFamily="34" charset="0"/>
          </a:endParaRPr>
        </a:p>
      </dgm:t>
    </dgm:pt>
    <dgm:pt modelId="{08B7DAA4-6187-4BE6-A337-AD23584E5F49}" type="parTrans" cxnId="{40477B30-C433-4B84-91AC-B48A04E62191}">
      <dgm:prSet/>
      <dgm:spPr/>
      <dgm:t>
        <a:bodyPr/>
        <a:lstStyle/>
        <a:p>
          <a:endParaRPr lang="es-MX" b="1">
            <a:latin typeface="Abadi Extra Light" panose="020B0204020104020204" pitchFamily="34" charset="0"/>
          </a:endParaRPr>
        </a:p>
      </dgm:t>
    </dgm:pt>
    <dgm:pt modelId="{5256574C-F35B-4568-86AF-4D340D7F8905}" type="pres">
      <dgm:prSet presAssocID="{75A44A35-1DFD-4D9A-95DC-4C00E6807CD1}" presName="Name0" presStyleCnt="0">
        <dgm:presLayoutVars>
          <dgm:chMax/>
          <dgm:chPref/>
          <dgm:dir/>
        </dgm:presLayoutVars>
      </dgm:prSet>
      <dgm:spPr/>
      <dgm:t>
        <a:bodyPr/>
        <a:lstStyle/>
        <a:p>
          <a:endParaRPr lang="es-MX"/>
        </a:p>
      </dgm:t>
    </dgm:pt>
    <dgm:pt modelId="{B7C53388-BA55-4A45-84D0-0EF71511E0C8}" type="pres">
      <dgm:prSet presAssocID="{A28A143D-143D-4A26-94B4-34AE36914BD9}" presName="parenttextcomposite" presStyleCnt="0"/>
      <dgm:spPr/>
      <dgm:t>
        <a:bodyPr/>
        <a:lstStyle/>
        <a:p>
          <a:endParaRPr lang="es-MX"/>
        </a:p>
      </dgm:t>
    </dgm:pt>
    <dgm:pt modelId="{FFE40D27-EC8D-40BB-9D06-A7B8F7201812}" type="pres">
      <dgm:prSet presAssocID="{A28A143D-143D-4A26-94B4-34AE36914BD9}" presName="parenttext" presStyleLbl="revTx" presStyleIdx="0" presStyleCnt="1">
        <dgm:presLayoutVars>
          <dgm:chMax/>
          <dgm:chPref val="2"/>
          <dgm:bulletEnabled val="1"/>
        </dgm:presLayoutVars>
      </dgm:prSet>
      <dgm:spPr/>
      <dgm:t>
        <a:bodyPr/>
        <a:lstStyle/>
        <a:p>
          <a:endParaRPr lang="es-MX"/>
        </a:p>
      </dgm:t>
    </dgm:pt>
    <dgm:pt modelId="{3295338B-B986-420C-96BA-93E8D318B08B}" type="pres">
      <dgm:prSet presAssocID="{A28A143D-143D-4A26-94B4-34AE36914BD9}" presName="composite" presStyleCnt="0"/>
      <dgm:spPr/>
      <dgm:t>
        <a:bodyPr/>
        <a:lstStyle/>
        <a:p>
          <a:endParaRPr lang="es-MX"/>
        </a:p>
      </dgm:t>
    </dgm:pt>
    <dgm:pt modelId="{AFF11730-ADC8-43FB-AA08-5F0224FC4630}" type="pres">
      <dgm:prSet presAssocID="{A28A143D-143D-4A26-94B4-34AE36914BD9}" presName="chevron1" presStyleLbl="alignNode1" presStyleIdx="0" presStyleCnt="7"/>
      <dgm:spPr/>
      <dgm:t>
        <a:bodyPr/>
        <a:lstStyle/>
        <a:p>
          <a:endParaRPr lang="es-MX"/>
        </a:p>
      </dgm:t>
    </dgm:pt>
    <dgm:pt modelId="{677AB3A2-B586-4817-BBA3-D360B8D85409}" type="pres">
      <dgm:prSet presAssocID="{A28A143D-143D-4A26-94B4-34AE36914BD9}" presName="chevron2" presStyleLbl="alignNode1" presStyleIdx="1" presStyleCnt="7"/>
      <dgm:spPr/>
      <dgm:t>
        <a:bodyPr/>
        <a:lstStyle/>
        <a:p>
          <a:endParaRPr lang="es-MX"/>
        </a:p>
      </dgm:t>
    </dgm:pt>
    <dgm:pt modelId="{64136248-E208-4053-9360-0AA933DA175E}" type="pres">
      <dgm:prSet presAssocID="{A28A143D-143D-4A26-94B4-34AE36914BD9}" presName="chevron3" presStyleLbl="alignNode1" presStyleIdx="2" presStyleCnt="7"/>
      <dgm:spPr/>
      <dgm:t>
        <a:bodyPr/>
        <a:lstStyle/>
        <a:p>
          <a:endParaRPr lang="es-MX"/>
        </a:p>
      </dgm:t>
    </dgm:pt>
    <dgm:pt modelId="{E770F48A-AB93-4540-8D4B-31B8D4A140E4}" type="pres">
      <dgm:prSet presAssocID="{A28A143D-143D-4A26-94B4-34AE36914BD9}" presName="chevron4" presStyleLbl="alignNode1" presStyleIdx="3" presStyleCnt="7"/>
      <dgm:spPr/>
      <dgm:t>
        <a:bodyPr/>
        <a:lstStyle/>
        <a:p>
          <a:endParaRPr lang="es-MX"/>
        </a:p>
      </dgm:t>
    </dgm:pt>
    <dgm:pt modelId="{40E21A81-F5A9-4628-86FD-C4FD83B52E85}" type="pres">
      <dgm:prSet presAssocID="{A28A143D-143D-4A26-94B4-34AE36914BD9}" presName="chevron5" presStyleLbl="alignNode1" presStyleIdx="4" presStyleCnt="7"/>
      <dgm:spPr/>
      <dgm:t>
        <a:bodyPr/>
        <a:lstStyle/>
        <a:p>
          <a:endParaRPr lang="es-MX"/>
        </a:p>
      </dgm:t>
    </dgm:pt>
    <dgm:pt modelId="{3B858F52-3258-48C8-ACDF-12606191EDCB}" type="pres">
      <dgm:prSet presAssocID="{A28A143D-143D-4A26-94B4-34AE36914BD9}" presName="chevron6" presStyleLbl="alignNode1" presStyleIdx="5" presStyleCnt="7"/>
      <dgm:spPr/>
      <dgm:t>
        <a:bodyPr/>
        <a:lstStyle/>
        <a:p>
          <a:endParaRPr lang="es-MX"/>
        </a:p>
      </dgm:t>
    </dgm:pt>
    <dgm:pt modelId="{89A49C56-D382-4ADC-96D3-CB0A658364A4}" type="pres">
      <dgm:prSet presAssocID="{A28A143D-143D-4A26-94B4-34AE36914BD9}" presName="chevron7" presStyleLbl="alignNode1" presStyleIdx="6" presStyleCnt="7"/>
      <dgm:spPr/>
      <dgm:t>
        <a:bodyPr/>
        <a:lstStyle/>
        <a:p>
          <a:endParaRPr lang="es-MX"/>
        </a:p>
      </dgm:t>
    </dgm:pt>
    <dgm:pt modelId="{8B5C8A5A-B0C1-4A46-8BD4-4EC62944217E}" type="pres">
      <dgm:prSet presAssocID="{A28A143D-143D-4A26-94B4-34AE36914BD9}" presName="childtext" presStyleLbl="solidFgAcc1" presStyleIdx="0" presStyleCnt="1">
        <dgm:presLayoutVars>
          <dgm:chMax/>
          <dgm:chPref val="0"/>
          <dgm:bulletEnabled val="1"/>
        </dgm:presLayoutVars>
      </dgm:prSet>
      <dgm:spPr/>
      <dgm:t>
        <a:bodyPr/>
        <a:lstStyle/>
        <a:p>
          <a:endParaRPr lang="es-MX"/>
        </a:p>
      </dgm:t>
    </dgm:pt>
  </dgm:ptLst>
  <dgm:cxnLst>
    <dgm:cxn modelId="{B74F9CFF-6C76-4FE9-9CD9-381DDF44FF47}" type="presOf" srcId="{ABD3B061-40F8-449B-9372-2B9460E7AD3A}" destId="{8B5C8A5A-B0C1-4A46-8BD4-4EC62944217E}" srcOrd="0" destOrd="0" presId="urn:microsoft.com/office/officeart/2008/layout/VerticalAccentList"/>
    <dgm:cxn modelId="{6C50C63A-5115-463E-9CBF-9A3E7E4C1B83}" type="presOf" srcId="{A28A143D-143D-4A26-94B4-34AE36914BD9}" destId="{FFE40D27-EC8D-40BB-9D06-A7B8F7201812}" srcOrd="0" destOrd="0" presId="urn:microsoft.com/office/officeart/2008/layout/VerticalAccentList"/>
    <dgm:cxn modelId="{A911D3A1-63D3-4312-BEF2-6BB3E84E21CC}" srcId="{A28A143D-143D-4A26-94B4-34AE36914BD9}" destId="{ABD3B061-40F8-449B-9372-2B9460E7AD3A}" srcOrd="0" destOrd="0" parTransId="{41AAD556-A8F6-452A-8066-356769842A4B}" sibTransId="{40B29409-C8CB-4AA7-8DEC-BA792C7B56FA}"/>
    <dgm:cxn modelId="{733FCB51-9B8C-4FFA-8524-851CF7C98B0C}" type="presOf" srcId="{75A44A35-1DFD-4D9A-95DC-4C00E6807CD1}" destId="{5256574C-F35B-4568-86AF-4D340D7F8905}" srcOrd="0" destOrd="0" presId="urn:microsoft.com/office/officeart/2008/layout/VerticalAccentList"/>
    <dgm:cxn modelId="{40477B30-C433-4B84-91AC-B48A04E62191}" srcId="{75A44A35-1DFD-4D9A-95DC-4C00E6807CD1}" destId="{A28A143D-143D-4A26-94B4-34AE36914BD9}" srcOrd="0" destOrd="0" parTransId="{08B7DAA4-6187-4BE6-A337-AD23584E5F49}" sibTransId="{1D63F8A0-173A-4355-A8DE-FEC8D8AD78C5}"/>
    <dgm:cxn modelId="{9FFFB753-2864-4877-9634-E36F95821AB3}" type="presParOf" srcId="{5256574C-F35B-4568-86AF-4D340D7F8905}" destId="{B7C53388-BA55-4A45-84D0-0EF71511E0C8}" srcOrd="0" destOrd="0" presId="urn:microsoft.com/office/officeart/2008/layout/VerticalAccentList"/>
    <dgm:cxn modelId="{8C02A59B-59D0-4F22-AE53-EDF3E08FB9ED}" type="presParOf" srcId="{B7C53388-BA55-4A45-84D0-0EF71511E0C8}" destId="{FFE40D27-EC8D-40BB-9D06-A7B8F7201812}" srcOrd="0" destOrd="0" presId="urn:microsoft.com/office/officeart/2008/layout/VerticalAccentList"/>
    <dgm:cxn modelId="{9A7439E7-383A-43B9-9256-9EB09A80566F}" type="presParOf" srcId="{5256574C-F35B-4568-86AF-4D340D7F8905}" destId="{3295338B-B986-420C-96BA-93E8D318B08B}" srcOrd="1" destOrd="0" presId="urn:microsoft.com/office/officeart/2008/layout/VerticalAccentList"/>
    <dgm:cxn modelId="{1DA47E31-3373-4974-A5EF-812FF7BFEDCE}" type="presParOf" srcId="{3295338B-B986-420C-96BA-93E8D318B08B}" destId="{AFF11730-ADC8-43FB-AA08-5F0224FC4630}" srcOrd="0" destOrd="0" presId="urn:microsoft.com/office/officeart/2008/layout/VerticalAccentList"/>
    <dgm:cxn modelId="{837F9ACA-A5AE-4D98-A1FF-89265A2D71F2}" type="presParOf" srcId="{3295338B-B986-420C-96BA-93E8D318B08B}" destId="{677AB3A2-B586-4817-BBA3-D360B8D85409}" srcOrd="1" destOrd="0" presId="urn:microsoft.com/office/officeart/2008/layout/VerticalAccentList"/>
    <dgm:cxn modelId="{A121D1E2-4EF5-485A-8331-4AA635F8C50C}" type="presParOf" srcId="{3295338B-B986-420C-96BA-93E8D318B08B}" destId="{64136248-E208-4053-9360-0AA933DA175E}" srcOrd="2" destOrd="0" presId="urn:microsoft.com/office/officeart/2008/layout/VerticalAccentList"/>
    <dgm:cxn modelId="{4A33489B-72E8-4061-B8E8-E2EC11DE7BF4}" type="presParOf" srcId="{3295338B-B986-420C-96BA-93E8D318B08B}" destId="{E770F48A-AB93-4540-8D4B-31B8D4A140E4}" srcOrd="3" destOrd="0" presId="urn:microsoft.com/office/officeart/2008/layout/VerticalAccentList"/>
    <dgm:cxn modelId="{0CC76DA3-938B-452A-AD0F-947CAD3CFE35}" type="presParOf" srcId="{3295338B-B986-420C-96BA-93E8D318B08B}" destId="{40E21A81-F5A9-4628-86FD-C4FD83B52E85}" srcOrd="4" destOrd="0" presId="urn:microsoft.com/office/officeart/2008/layout/VerticalAccentList"/>
    <dgm:cxn modelId="{ED04B386-A694-4DDB-B64C-E6D9C34245FB}" type="presParOf" srcId="{3295338B-B986-420C-96BA-93E8D318B08B}" destId="{3B858F52-3258-48C8-ACDF-12606191EDCB}" srcOrd="5" destOrd="0" presId="urn:microsoft.com/office/officeart/2008/layout/VerticalAccentList"/>
    <dgm:cxn modelId="{14FB4CAE-C749-43DD-B282-816CD4CB4B36}" type="presParOf" srcId="{3295338B-B986-420C-96BA-93E8D318B08B}" destId="{89A49C56-D382-4ADC-96D3-CB0A658364A4}" srcOrd="6" destOrd="0" presId="urn:microsoft.com/office/officeart/2008/layout/VerticalAccentList"/>
    <dgm:cxn modelId="{7C935770-22D6-4F34-82B7-29286DE4CA57}" type="presParOf" srcId="{3295338B-B986-420C-96BA-93E8D318B08B}" destId="{8B5C8A5A-B0C1-4A46-8BD4-4EC62944217E}" srcOrd="7" destOrd="0" presId="urn:microsoft.com/office/officeart/2008/layout/Vertical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35D916F-6090-4AB9-B863-88BEF05C2C14}" type="doc">
      <dgm:prSet loTypeId="urn:microsoft.com/office/officeart/2005/8/layout/lProcess1" loCatId="process" qsTypeId="urn:microsoft.com/office/officeart/2005/8/quickstyle/3d4" qsCatId="3D" csTypeId="urn:microsoft.com/office/officeart/2005/8/colors/colorful2" csCatId="colorful" phldr="1"/>
      <dgm:spPr/>
      <dgm:t>
        <a:bodyPr/>
        <a:lstStyle/>
        <a:p>
          <a:endParaRPr lang="es-MX"/>
        </a:p>
      </dgm:t>
    </dgm:pt>
    <dgm:pt modelId="{AABBC6A6-BB39-4B6C-8329-4189FE51A56F}">
      <dgm:prSet phldrT="[Texto]" custT="1"/>
      <dgm:spPr/>
      <dgm:t>
        <a:bodyPr/>
        <a:lstStyle/>
        <a:p>
          <a:r>
            <a:rPr lang="es-MX" sz="2400" b="1" dirty="0">
              <a:solidFill>
                <a:schemeClr val="tx1"/>
              </a:solidFill>
              <a:latin typeface="Abadi Extra Light" panose="020B0204020104020204" pitchFamily="34" charset="0"/>
            </a:rPr>
            <a:t>Conocer la necesidades del consumidor.</a:t>
          </a:r>
        </a:p>
      </dgm:t>
    </dgm:pt>
    <dgm:pt modelId="{5F0DBC3E-C636-451C-A5DA-784E50B22A38}" type="parTrans" cxnId="{56C1F3B0-1DA9-4099-B40B-3C988935442E}">
      <dgm:prSet/>
      <dgm:spPr/>
      <dgm:t>
        <a:bodyPr/>
        <a:lstStyle/>
        <a:p>
          <a:endParaRPr lang="es-MX" b="1">
            <a:latin typeface="Abadi Extra Light" panose="020B0204020104020204" pitchFamily="34" charset="0"/>
          </a:endParaRPr>
        </a:p>
      </dgm:t>
    </dgm:pt>
    <dgm:pt modelId="{EE660B18-AE3F-40A0-BA62-FCB567E4F9C5}" type="sibTrans" cxnId="{56C1F3B0-1DA9-4099-B40B-3C988935442E}">
      <dgm:prSet/>
      <dgm:spPr/>
      <dgm:t>
        <a:bodyPr/>
        <a:lstStyle/>
        <a:p>
          <a:endParaRPr lang="es-MX" b="1">
            <a:latin typeface="Abadi Extra Light" panose="020B0204020104020204" pitchFamily="34" charset="0"/>
          </a:endParaRPr>
        </a:p>
      </dgm:t>
    </dgm:pt>
    <dgm:pt modelId="{01C941A1-BEBF-4EF6-861E-CE19B5A96E27}">
      <dgm:prSet phldrT="[Texto]"/>
      <dgm:spPr/>
      <dgm:t>
        <a:bodyPr/>
        <a:lstStyle/>
        <a:p>
          <a:r>
            <a:rPr lang="es-MX" b="1" dirty="0">
              <a:latin typeface="Abadi Extra Light" panose="020B0204020104020204" pitchFamily="34" charset="0"/>
            </a:rPr>
            <a:t>Crear un producto y un programa de mercadotecnia para satisfacer sus necesidades.</a:t>
          </a:r>
        </a:p>
      </dgm:t>
    </dgm:pt>
    <dgm:pt modelId="{AAA311A1-A417-400C-9E10-2AD6495D3B79}" type="parTrans" cxnId="{B16CB807-6725-4577-BEBE-DDBF8ECA847C}">
      <dgm:prSet/>
      <dgm:spPr/>
      <dgm:t>
        <a:bodyPr/>
        <a:lstStyle/>
        <a:p>
          <a:endParaRPr lang="es-MX" b="1">
            <a:latin typeface="Abadi Extra Light" panose="020B0204020104020204" pitchFamily="34" charset="0"/>
          </a:endParaRPr>
        </a:p>
      </dgm:t>
    </dgm:pt>
    <dgm:pt modelId="{4E0E98B2-A709-4458-B531-E31BCEF735FC}" type="sibTrans" cxnId="{B16CB807-6725-4577-BEBE-DDBF8ECA847C}">
      <dgm:prSet/>
      <dgm:spPr/>
      <dgm:t>
        <a:bodyPr/>
        <a:lstStyle/>
        <a:p>
          <a:endParaRPr lang="es-MX" b="1">
            <a:latin typeface="Abadi Extra Light" panose="020B0204020104020204" pitchFamily="34" charset="0"/>
          </a:endParaRPr>
        </a:p>
      </dgm:t>
    </dgm:pt>
    <dgm:pt modelId="{9DBA234D-B368-4650-963C-55B264713D25}">
      <dgm:prSet phldrT="[Texto]"/>
      <dgm:spPr/>
      <dgm:t>
        <a:bodyPr/>
        <a:lstStyle/>
        <a:p>
          <a:r>
            <a:rPr lang="es-MX" b="1" dirty="0">
              <a:latin typeface="Abadi Extra Light" panose="020B0204020104020204" pitchFamily="34" charset="0"/>
            </a:rPr>
            <a:t>Producir una variedad distinta para cada segmento del mercado.</a:t>
          </a:r>
        </a:p>
      </dgm:t>
    </dgm:pt>
    <dgm:pt modelId="{88011A6B-AEB1-4C8D-8319-3172179C0BB0}" type="parTrans" cxnId="{F0991635-BAD0-4C3E-B299-91426960C84A}">
      <dgm:prSet/>
      <dgm:spPr/>
      <dgm:t>
        <a:bodyPr/>
        <a:lstStyle/>
        <a:p>
          <a:endParaRPr lang="es-MX" b="1">
            <a:latin typeface="Abadi Extra Light" panose="020B0204020104020204" pitchFamily="34" charset="0"/>
          </a:endParaRPr>
        </a:p>
      </dgm:t>
    </dgm:pt>
    <dgm:pt modelId="{7509E86A-2559-40F8-9D41-AAEFE641A085}" type="sibTrans" cxnId="{F0991635-BAD0-4C3E-B299-91426960C84A}">
      <dgm:prSet/>
      <dgm:spPr/>
      <dgm:t>
        <a:bodyPr/>
        <a:lstStyle/>
        <a:p>
          <a:endParaRPr lang="es-MX" b="1">
            <a:latin typeface="Abadi Extra Light" panose="020B0204020104020204" pitchFamily="34" charset="0"/>
          </a:endParaRPr>
        </a:p>
      </dgm:t>
    </dgm:pt>
    <dgm:pt modelId="{3562CE9F-0073-4121-B7D6-2AEFAD1A45FB}" type="pres">
      <dgm:prSet presAssocID="{635D916F-6090-4AB9-B863-88BEF05C2C14}" presName="Name0" presStyleCnt="0">
        <dgm:presLayoutVars>
          <dgm:dir/>
          <dgm:animLvl val="lvl"/>
          <dgm:resizeHandles val="exact"/>
        </dgm:presLayoutVars>
      </dgm:prSet>
      <dgm:spPr/>
      <dgm:t>
        <a:bodyPr/>
        <a:lstStyle/>
        <a:p>
          <a:endParaRPr lang="es-MX"/>
        </a:p>
      </dgm:t>
    </dgm:pt>
    <dgm:pt modelId="{66AF56C8-2E76-477D-AA37-26EF7AEA70CA}" type="pres">
      <dgm:prSet presAssocID="{AABBC6A6-BB39-4B6C-8329-4189FE51A56F}" presName="vertFlow" presStyleCnt="0"/>
      <dgm:spPr/>
      <dgm:t>
        <a:bodyPr/>
        <a:lstStyle/>
        <a:p>
          <a:endParaRPr lang="es-MX"/>
        </a:p>
      </dgm:t>
    </dgm:pt>
    <dgm:pt modelId="{E94A16AF-2BFD-4B0C-B548-9BA57E829E91}" type="pres">
      <dgm:prSet presAssocID="{AABBC6A6-BB39-4B6C-8329-4189FE51A56F}" presName="header" presStyleLbl="node1" presStyleIdx="0" presStyleCnt="1"/>
      <dgm:spPr/>
      <dgm:t>
        <a:bodyPr/>
        <a:lstStyle/>
        <a:p>
          <a:endParaRPr lang="es-MX"/>
        </a:p>
      </dgm:t>
    </dgm:pt>
    <dgm:pt modelId="{99FA3F77-F538-41F7-80F7-00E45153FBFF}" type="pres">
      <dgm:prSet presAssocID="{AAA311A1-A417-400C-9E10-2AD6495D3B79}" presName="parTrans" presStyleLbl="sibTrans2D1" presStyleIdx="0" presStyleCnt="2"/>
      <dgm:spPr/>
      <dgm:t>
        <a:bodyPr/>
        <a:lstStyle/>
        <a:p>
          <a:endParaRPr lang="es-MX"/>
        </a:p>
      </dgm:t>
    </dgm:pt>
    <dgm:pt modelId="{6A5C9775-7151-491C-B464-CF008D06CA4F}" type="pres">
      <dgm:prSet presAssocID="{01C941A1-BEBF-4EF6-861E-CE19B5A96E27}" presName="child" presStyleLbl="alignAccFollowNode1" presStyleIdx="0" presStyleCnt="2">
        <dgm:presLayoutVars>
          <dgm:chMax val="0"/>
          <dgm:bulletEnabled val="1"/>
        </dgm:presLayoutVars>
      </dgm:prSet>
      <dgm:spPr/>
      <dgm:t>
        <a:bodyPr/>
        <a:lstStyle/>
        <a:p>
          <a:endParaRPr lang="es-MX"/>
        </a:p>
      </dgm:t>
    </dgm:pt>
    <dgm:pt modelId="{25760107-7462-4ABA-ABAF-2A2D8EF6AC4C}" type="pres">
      <dgm:prSet presAssocID="{4E0E98B2-A709-4458-B531-E31BCEF735FC}" presName="sibTrans" presStyleLbl="sibTrans2D1" presStyleIdx="1" presStyleCnt="2"/>
      <dgm:spPr/>
      <dgm:t>
        <a:bodyPr/>
        <a:lstStyle/>
        <a:p>
          <a:endParaRPr lang="es-MX"/>
        </a:p>
      </dgm:t>
    </dgm:pt>
    <dgm:pt modelId="{FBE30F48-69AE-4FA3-9DF5-EAB8CA1C9950}" type="pres">
      <dgm:prSet presAssocID="{9DBA234D-B368-4650-963C-55B264713D25}" presName="child" presStyleLbl="alignAccFollowNode1" presStyleIdx="1" presStyleCnt="2">
        <dgm:presLayoutVars>
          <dgm:chMax val="0"/>
          <dgm:bulletEnabled val="1"/>
        </dgm:presLayoutVars>
      </dgm:prSet>
      <dgm:spPr/>
      <dgm:t>
        <a:bodyPr/>
        <a:lstStyle/>
        <a:p>
          <a:endParaRPr lang="es-MX"/>
        </a:p>
      </dgm:t>
    </dgm:pt>
  </dgm:ptLst>
  <dgm:cxnLst>
    <dgm:cxn modelId="{39DD06D4-81C2-45D4-8547-A40BB39A89F6}" type="presOf" srcId="{4E0E98B2-A709-4458-B531-E31BCEF735FC}" destId="{25760107-7462-4ABA-ABAF-2A2D8EF6AC4C}" srcOrd="0" destOrd="0" presId="urn:microsoft.com/office/officeart/2005/8/layout/lProcess1"/>
    <dgm:cxn modelId="{0BD8A430-3E01-4A8D-B495-4A801CE78CE4}" type="presOf" srcId="{635D916F-6090-4AB9-B863-88BEF05C2C14}" destId="{3562CE9F-0073-4121-B7D6-2AEFAD1A45FB}" srcOrd="0" destOrd="0" presId="urn:microsoft.com/office/officeart/2005/8/layout/lProcess1"/>
    <dgm:cxn modelId="{8FA8F866-544B-4583-95D0-1990C84151C4}" type="presOf" srcId="{AABBC6A6-BB39-4B6C-8329-4189FE51A56F}" destId="{E94A16AF-2BFD-4B0C-B548-9BA57E829E91}" srcOrd="0" destOrd="0" presId="urn:microsoft.com/office/officeart/2005/8/layout/lProcess1"/>
    <dgm:cxn modelId="{F0991635-BAD0-4C3E-B299-91426960C84A}" srcId="{AABBC6A6-BB39-4B6C-8329-4189FE51A56F}" destId="{9DBA234D-B368-4650-963C-55B264713D25}" srcOrd="1" destOrd="0" parTransId="{88011A6B-AEB1-4C8D-8319-3172179C0BB0}" sibTransId="{7509E86A-2559-40F8-9D41-AAEFE641A085}"/>
    <dgm:cxn modelId="{7AC63657-D31A-4838-8459-866F66734277}" type="presOf" srcId="{01C941A1-BEBF-4EF6-861E-CE19B5A96E27}" destId="{6A5C9775-7151-491C-B464-CF008D06CA4F}" srcOrd="0" destOrd="0" presId="urn:microsoft.com/office/officeart/2005/8/layout/lProcess1"/>
    <dgm:cxn modelId="{508A8CA0-750A-4263-A282-8D9A3228AB1C}" type="presOf" srcId="{9DBA234D-B368-4650-963C-55B264713D25}" destId="{FBE30F48-69AE-4FA3-9DF5-EAB8CA1C9950}" srcOrd="0" destOrd="0" presId="urn:microsoft.com/office/officeart/2005/8/layout/lProcess1"/>
    <dgm:cxn modelId="{B16CB807-6725-4577-BEBE-DDBF8ECA847C}" srcId="{AABBC6A6-BB39-4B6C-8329-4189FE51A56F}" destId="{01C941A1-BEBF-4EF6-861E-CE19B5A96E27}" srcOrd="0" destOrd="0" parTransId="{AAA311A1-A417-400C-9E10-2AD6495D3B79}" sibTransId="{4E0E98B2-A709-4458-B531-E31BCEF735FC}"/>
    <dgm:cxn modelId="{56C1F3B0-1DA9-4099-B40B-3C988935442E}" srcId="{635D916F-6090-4AB9-B863-88BEF05C2C14}" destId="{AABBC6A6-BB39-4B6C-8329-4189FE51A56F}" srcOrd="0" destOrd="0" parTransId="{5F0DBC3E-C636-451C-A5DA-784E50B22A38}" sibTransId="{EE660B18-AE3F-40A0-BA62-FCB567E4F9C5}"/>
    <dgm:cxn modelId="{8C4173CE-B30D-416A-A24F-4F24A6FA6BB2}" type="presOf" srcId="{AAA311A1-A417-400C-9E10-2AD6495D3B79}" destId="{99FA3F77-F538-41F7-80F7-00E45153FBFF}" srcOrd="0" destOrd="0" presId="urn:microsoft.com/office/officeart/2005/8/layout/lProcess1"/>
    <dgm:cxn modelId="{587743FA-609D-4E21-ADE2-BA6FB5C0BD0D}" type="presParOf" srcId="{3562CE9F-0073-4121-B7D6-2AEFAD1A45FB}" destId="{66AF56C8-2E76-477D-AA37-26EF7AEA70CA}" srcOrd="0" destOrd="0" presId="urn:microsoft.com/office/officeart/2005/8/layout/lProcess1"/>
    <dgm:cxn modelId="{E3BA05D8-B742-4685-9696-5D73B2DE29E7}" type="presParOf" srcId="{66AF56C8-2E76-477D-AA37-26EF7AEA70CA}" destId="{E94A16AF-2BFD-4B0C-B548-9BA57E829E91}" srcOrd="0" destOrd="0" presId="urn:microsoft.com/office/officeart/2005/8/layout/lProcess1"/>
    <dgm:cxn modelId="{4CB1064B-289A-4DA5-813C-1B6C79E55526}" type="presParOf" srcId="{66AF56C8-2E76-477D-AA37-26EF7AEA70CA}" destId="{99FA3F77-F538-41F7-80F7-00E45153FBFF}" srcOrd="1" destOrd="0" presId="urn:microsoft.com/office/officeart/2005/8/layout/lProcess1"/>
    <dgm:cxn modelId="{2E1831E6-9402-4C68-BF5A-9C5DE456EB89}" type="presParOf" srcId="{66AF56C8-2E76-477D-AA37-26EF7AEA70CA}" destId="{6A5C9775-7151-491C-B464-CF008D06CA4F}" srcOrd="2" destOrd="0" presId="urn:microsoft.com/office/officeart/2005/8/layout/lProcess1"/>
    <dgm:cxn modelId="{C3B8911A-44DA-423A-911D-55ADFD5E77AF}" type="presParOf" srcId="{66AF56C8-2E76-477D-AA37-26EF7AEA70CA}" destId="{25760107-7462-4ABA-ABAF-2A2D8EF6AC4C}" srcOrd="3" destOrd="0" presId="urn:microsoft.com/office/officeart/2005/8/layout/lProcess1"/>
    <dgm:cxn modelId="{00752A28-F089-4BAB-80AD-C0AFF822F3F6}" type="presParOf" srcId="{66AF56C8-2E76-477D-AA37-26EF7AEA70CA}" destId="{FBE30F48-69AE-4FA3-9DF5-EAB8CA1C9950}" srcOrd="4" destOrd="0" presId="urn:microsoft.com/office/officeart/2005/8/layout/l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4F36DFA-C614-44AC-B726-BC43DE1381C4}" type="doc">
      <dgm:prSet loTypeId="urn:microsoft.com/office/officeart/2008/layout/VerticalAccentList" loCatId="list" qsTypeId="urn:microsoft.com/office/officeart/2005/8/quickstyle/3d4" qsCatId="3D" csTypeId="urn:microsoft.com/office/officeart/2005/8/colors/colorful5" csCatId="colorful" phldr="1"/>
      <dgm:spPr/>
      <dgm:t>
        <a:bodyPr/>
        <a:lstStyle/>
        <a:p>
          <a:endParaRPr lang="es-MX"/>
        </a:p>
      </dgm:t>
    </dgm:pt>
    <dgm:pt modelId="{79C3FF68-35D0-421F-AE1D-5888D166FC79}">
      <dgm:prSet phldrT="[Texto]"/>
      <dgm:spPr/>
      <dgm:t>
        <a:bodyPr/>
        <a:lstStyle/>
        <a:p>
          <a:r>
            <a:rPr lang="es-MX" smtClean="0"/>
            <a:t>CLIENTE INTERNO</a:t>
          </a:r>
          <a:endParaRPr lang="es-MX" dirty="0"/>
        </a:p>
      </dgm:t>
    </dgm:pt>
    <dgm:pt modelId="{EC6670EE-746B-48EB-B56A-7D595A5D8D8F}" type="parTrans" cxnId="{31297465-377B-4704-AE4F-56F9C9387AD9}">
      <dgm:prSet/>
      <dgm:spPr/>
      <dgm:t>
        <a:bodyPr/>
        <a:lstStyle/>
        <a:p>
          <a:endParaRPr lang="es-MX">
            <a:solidFill>
              <a:schemeClr val="bg1">
                <a:lumMod val="50000"/>
              </a:schemeClr>
            </a:solidFill>
          </a:endParaRPr>
        </a:p>
      </dgm:t>
    </dgm:pt>
    <dgm:pt modelId="{CD81B583-5FA6-40A2-89F3-1486B0FEC429}" type="sibTrans" cxnId="{31297465-377B-4704-AE4F-56F9C9387AD9}">
      <dgm:prSet/>
      <dgm:spPr/>
      <dgm:t>
        <a:bodyPr/>
        <a:lstStyle/>
        <a:p>
          <a:endParaRPr lang="es-MX">
            <a:solidFill>
              <a:schemeClr val="bg1">
                <a:lumMod val="50000"/>
              </a:schemeClr>
            </a:solidFill>
          </a:endParaRPr>
        </a:p>
      </dgm:t>
    </dgm:pt>
    <dgm:pt modelId="{06814BFA-2AA4-4CAF-9F83-473D68AFA900}">
      <dgm:prSet phldrT="[Texto]"/>
      <dgm:spPr/>
      <dgm:t>
        <a:bodyPr/>
        <a:lstStyle/>
        <a:p>
          <a:r>
            <a:rPr lang="es-MX" dirty="0" smtClean="0">
              <a:latin typeface="Abadi Extra Light" panose="020B0204020104020204" pitchFamily="34" charset="0"/>
            </a:rPr>
            <a:t>Son los miembros de la propia empresa, están vinculados a esta por una relación de trabajo</a:t>
          </a:r>
          <a:endParaRPr lang="es-MX" dirty="0">
            <a:latin typeface="Abadi Extra Light" panose="020B0204020104020204" pitchFamily="34" charset="0"/>
          </a:endParaRPr>
        </a:p>
      </dgm:t>
    </dgm:pt>
    <dgm:pt modelId="{B091CB56-F4E9-4E1A-B1E4-2DABE3687F30}" type="parTrans" cxnId="{1EAADEFF-89BD-4FC0-81AB-1693595ADA9B}">
      <dgm:prSet/>
      <dgm:spPr/>
      <dgm:t>
        <a:bodyPr/>
        <a:lstStyle/>
        <a:p>
          <a:endParaRPr lang="es-MX">
            <a:solidFill>
              <a:schemeClr val="bg1">
                <a:lumMod val="50000"/>
              </a:schemeClr>
            </a:solidFill>
          </a:endParaRPr>
        </a:p>
      </dgm:t>
    </dgm:pt>
    <dgm:pt modelId="{508C59A0-4609-4220-A9B5-9BCD1D89FC14}" type="sibTrans" cxnId="{1EAADEFF-89BD-4FC0-81AB-1693595ADA9B}">
      <dgm:prSet/>
      <dgm:spPr/>
      <dgm:t>
        <a:bodyPr/>
        <a:lstStyle/>
        <a:p>
          <a:endParaRPr lang="es-MX">
            <a:solidFill>
              <a:schemeClr val="bg1">
                <a:lumMod val="50000"/>
              </a:schemeClr>
            </a:solidFill>
          </a:endParaRPr>
        </a:p>
      </dgm:t>
    </dgm:pt>
    <dgm:pt modelId="{CD1BF50E-F43E-4253-A65F-D8707245E88F}">
      <dgm:prSet phldrT="[Texto]"/>
      <dgm:spPr/>
      <dgm:t>
        <a:bodyPr/>
        <a:lstStyle/>
        <a:p>
          <a:r>
            <a:rPr lang="es-MX" smtClean="0"/>
            <a:t>CLIENTE EXTRERNO</a:t>
          </a:r>
          <a:endParaRPr lang="es-MX" dirty="0"/>
        </a:p>
      </dgm:t>
    </dgm:pt>
    <dgm:pt modelId="{C63D1BAD-5C79-4CE8-91B7-822BFCBDE1AE}" type="parTrans" cxnId="{EDC9F0FB-27FF-461C-B2C9-E8502F2152E7}">
      <dgm:prSet/>
      <dgm:spPr/>
      <dgm:t>
        <a:bodyPr/>
        <a:lstStyle/>
        <a:p>
          <a:endParaRPr lang="es-MX">
            <a:solidFill>
              <a:schemeClr val="bg1">
                <a:lumMod val="50000"/>
              </a:schemeClr>
            </a:solidFill>
          </a:endParaRPr>
        </a:p>
      </dgm:t>
    </dgm:pt>
    <dgm:pt modelId="{34CA30F7-0402-4F84-9A7A-574BBF00F8FD}" type="sibTrans" cxnId="{EDC9F0FB-27FF-461C-B2C9-E8502F2152E7}">
      <dgm:prSet/>
      <dgm:spPr/>
      <dgm:t>
        <a:bodyPr/>
        <a:lstStyle/>
        <a:p>
          <a:endParaRPr lang="es-MX">
            <a:solidFill>
              <a:schemeClr val="bg1">
                <a:lumMod val="50000"/>
              </a:schemeClr>
            </a:solidFill>
          </a:endParaRPr>
        </a:p>
      </dgm:t>
    </dgm:pt>
    <dgm:pt modelId="{9D5163FF-A833-414E-B00F-8AB555050245}">
      <dgm:prSet phldrT="[Texto]"/>
      <dgm:spPr/>
      <dgm:t>
        <a:bodyPr/>
        <a:lstStyle/>
        <a:p>
          <a:r>
            <a:rPr lang="es-MX" dirty="0" smtClean="0">
              <a:latin typeface="Abadi Extra Light" panose="020B0204020104020204" pitchFamily="34" charset="0"/>
            </a:rPr>
            <a:t>Individuos u organizaciones que reciben los productos o los servicios de una empresa o que se relacionan profesionalmente con ella.</a:t>
          </a:r>
          <a:endParaRPr lang="es-MX" dirty="0">
            <a:latin typeface="Abadi Extra Light" panose="020B0204020104020204" pitchFamily="34" charset="0"/>
          </a:endParaRPr>
        </a:p>
      </dgm:t>
    </dgm:pt>
    <dgm:pt modelId="{CC3E17A4-9ED7-4F10-BBD2-411DE3812535}" type="parTrans" cxnId="{D130FFFF-FDFA-4FCF-9837-7902D75683BC}">
      <dgm:prSet/>
      <dgm:spPr/>
      <dgm:t>
        <a:bodyPr/>
        <a:lstStyle/>
        <a:p>
          <a:endParaRPr lang="es-MX">
            <a:solidFill>
              <a:schemeClr val="bg1">
                <a:lumMod val="50000"/>
              </a:schemeClr>
            </a:solidFill>
          </a:endParaRPr>
        </a:p>
      </dgm:t>
    </dgm:pt>
    <dgm:pt modelId="{F9C80349-FAA8-4993-9C0A-E270799246F1}" type="sibTrans" cxnId="{D130FFFF-FDFA-4FCF-9837-7902D75683BC}">
      <dgm:prSet/>
      <dgm:spPr/>
      <dgm:t>
        <a:bodyPr/>
        <a:lstStyle/>
        <a:p>
          <a:endParaRPr lang="es-MX">
            <a:solidFill>
              <a:schemeClr val="bg1">
                <a:lumMod val="50000"/>
              </a:schemeClr>
            </a:solidFill>
          </a:endParaRPr>
        </a:p>
      </dgm:t>
    </dgm:pt>
    <dgm:pt modelId="{10F659B4-8306-4C4D-AB7C-DAC22F9F18CD}" type="pres">
      <dgm:prSet presAssocID="{F4F36DFA-C614-44AC-B726-BC43DE1381C4}" presName="Name0" presStyleCnt="0">
        <dgm:presLayoutVars>
          <dgm:chMax/>
          <dgm:chPref/>
          <dgm:dir/>
        </dgm:presLayoutVars>
      </dgm:prSet>
      <dgm:spPr/>
      <dgm:t>
        <a:bodyPr/>
        <a:lstStyle/>
        <a:p>
          <a:endParaRPr lang="es-MX"/>
        </a:p>
      </dgm:t>
    </dgm:pt>
    <dgm:pt modelId="{02AEFF2B-B51E-4DAD-B4F9-38AFAF888747}" type="pres">
      <dgm:prSet presAssocID="{79C3FF68-35D0-421F-AE1D-5888D166FC79}" presName="parenttextcomposite" presStyleCnt="0"/>
      <dgm:spPr/>
      <dgm:t>
        <a:bodyPr/>
        <a:lstStyle/>
        <a:p>
          <a:endParaRPr lang="es-MX"/>
        </a:p>
      </dgm:t>
    </dgm:pt>
    <dgm:pt modelId="{7543B9E5-6EFD-415F-80FD-4215238A949D}" type="pres">
      <dgm:prSet presAssocID="{79C3FF68-35D0-421F-AE1D-5888D166FC79}" presName="parenttext" presStyleLbl="revTx" presStyleIdx="0" presStyleCnt="2" custLinFactNeighborY="-543">
        <dgm:presLayoutVars>
          <dgm:chMax/>
          <dgm:chPref val="2"/>
          <dgm:bulletEnabled val="1"/>
        </dgm:presLayoutVars>
      </dgm:prSet>
      <dgm:spPr/>
      <dgm:t>
        <a:bodyPr/>
        <a:lstStyle/>
        <a:p>
          <a:endParaRPr lang="es-MX"/>
        </a:p>
      </dgm:t>
    </dgm:pt>
    <dgm:pt modelId="{2511BA9B-07F2-4909-8FB5-12DB7CE1AE7D}" type="pres">
      <dgm:prSet presAssocID="{79C3FF68-35D0-421F-AE1D-5888D166FC79}" presName="composite" presStyleCnt="0"/>
      <dgm:spPr/>
      <dgm:t>
        <a:bodyPr/>
        <a:lstStyle/>
        <a:p>
          <a:endParaRPr lang="es-MX"/>
        </a:p>
      </dgm:t>
    </dgm:pt>
    <dgm:pt modelId="{90CC718B-BCCC-4E87-9A9B-BF0ECC7D1A4E}" type="pres">
      <dgm:prSet presAssocID="{79C3FF68-35D0-421F-AE1D-5888D166FC79}" presName="chevron1" presStyleLbl="alignNode1" presStyleIdx="0" presStyleCnt="14" custLinFactNeighborY="-266"/>
      <dgm:spPr/>
      <dgm:t>
        <a:bodyPr/>
        <a:lstStyle/>
        <a:p>
          <a:endParaRPr lang="es-MX"/>
        </a:p>
      </dgm:t>
    </dgm:pt>
    <dgm:pt modelId="{C38A6C15-EE71-403A-B318-88D2B6F21BDC}" type="pres">
      <dgm:prSet presAssocID="{79C3FF68-35D0-421F-AE1D-5888D166FC79}" presName="chevron2" presStyleLbl="alignNode1" presStyleIdx="1" presStyleCnt="14" custLinFactNeighborY="-266"/>
      <dgm:spPr/>
      <dgm:t>
        <a:bodyPr/>
        <a:lstStyle/>
        <a:p>
          <a:endParaRPr lang="es-MX"/>
        </a:p>
      </dgm:t>
    </dgm:pt>
    <dgm:pt modelId="{9336C0F6-75A2-4161-AE35-757484447E84}" type="pres">
      <dgm:prSet presAssocID="{79C3FF68-35D0-421F-AE1D-5888D166FC79}" presName="chevron3" presStyleLbl="alignNode1" presStyleIdx="2" presStyleCnt="14" custLinFactNeighborY="-266"/>
      <dgm:spPr/>
      <dgm:t>
        <a:bodyPr/>
        <a:lstStyle/>
        <a:p>
          <a:endParaRPr lang="es-MX"/>
        </a:p>
      </dgm:t>
    </dgm:pt>
    <dgm:pt modelId="{CD1C9F2A-E39E-4937-A529-433B6E85905A}" type="pres">
      <dgm:prSet presAssocID="{79C3FF68-35D0-421F-AE1D-5888D166FC79}" presName="chevron4" presStyleLbl="alignNode1" presStyleIdx="3" presStyleCnt="14" custLinFactNeighborY="-266"/>
      <dgm:spPr/>
      <dgm:t>
        <a:bodyPr/>
        <a:lstStyle/>
        <a:p>
          <a:endParaRPr lang="es-MX"/>
        </a:p>
      </dgm:t>
    </dgm:pt>
    <dgm:pt modelId="{AAAA78E6-8238-41C2-841F-7D12BC0CC8EE}" type="pres">
      <dgm:prSet presAssocID="{79C3FF68-35D0-421F-AE1D-5888D166FC79}" presName="chevron5" presStyleLbl="alignNode1" presStyleIdx="4" presStyleCnt="14" custLinFactNeighborY="-266"/>
      <dgm:spPr/>
      <dgm:t>
        <a:bodyPr/>
        <a:lstStyle/>
        <a:p>
          <a:endParaRPr lang="es-MX"/>
        </a:p>
      </dgm:t>
    </dgm:pt>
    <dgm:pt modelId="{DE8574CA-1BEC-415F-82E5-7C0E02E55B02}" type="pres">
      <dgm:prSet presAssocID="{79C3FF68-35D0-421F-AE1D-5888D166FC79}" presName="chevron6" presStyleLbl="alignNode1" presStyleIdx="5" presStyleCnt="14" custLinFactNeighborY="-266"/>
      <dgm:spPr/>
      <dgm:t>
        <a:bodyPr/>
        <a:lstStyle/>
        <a:p>
          <a:endParaRPr lang="es-MX"/>
        </a:p>
      </dgm:t>
    </dgm:pt>
    <dgm:pt modelId="{E601AB01-CEFA-4F4B-A3D8-5C58BF1974D1}" type="pres">
      <dgm:prSet presAssocID="{79C3FF68-35D0-421F-AE1D-5888D166FC79}" presName="chevron7" presStyleLbl="alignNode1" presStyleIdx="6" presStyleCnt="14" custLinFactNeighborY="-266"/>
      <dgm:spPr/>
      <dgm:t>
        <a:bodyPr/>
        <a:lstStyle/>
        <a:p>
          <a:endParaRPr lang="es-MX"/>
        </a:p>
      </dgm:t>
    </dgm:pt>
    <dgm:pt modelId="{58E71FEC-DFAC-47E4-BBB1-2C748A4B09B6}" type="pres">
      <dgm:prSet presAssocID="{79C3FF68-35D0-421F-AE1D-5888D166FC79}" presName="childtext" presStyleLbl="solidFgAcc1" presStyleIdx="0" presStyleCnt="2" custLinFactNeighborY="-333">
        <dgm:presLayoutVars>
          <dgm:chMax/>
          <dgm:chPref val="0"/>
          <dgm:bulletEnabled val="1"/>
        </dgm:presLayoutVars>
      </dgm:prSet>
      <dgm:spPr/>
      <dgm:t>
        <a:bodyPr/>
        <a:lstStyle/>
        <a:p>
          <a:endParaRPr lang="es-MX"/>
        </a:p>
      </dgm:t>
    </dgm:pt>
    <dgm:pt modelId="{24F2931E-0A67-4B4C-8622-513CE466766D}" type="pres">
      <dgm:prSet presAssocID="{CD81B583-5FA6-40A2-89F3-1486B0FEC429}" presName="sibTrans" presStyleCnt="0"/>
      <dgm:spPr/>
      <dgm:t>
        <a:bodyPr/>
        <a:lstStyle/>
        <a:p>
          <a:endParaRPr lang="es-MX"/>
        </a:p>
      </dgm:t>
    </dgm:pt>
    <dgm:pt modelId="{294B46DC-D396-4521-B781-7AFC747C7DB6}" type="pres">
      <dgm:prSet presAssocID="{CD1BF50E-F43E-4253-A65F-D8707245E88F}" presName="parenttextcomposite" presStyleCnt="0"/>
      <dgm:spPr/>
      <dgm:t>
        <a:bodyPr/>
        <a:lstStyle/>
        <a:p>
          <a:endParaRPr lang="es-MX"/>
        </a:p>
      </dgm:t>
    </dgm:pt>
    <dgm:pt modelId="{EE7C69AE-954D-4723-88D3-376562F3D063}" type="pres">
      <dgm:prSet presAssocID="{CD1BF50E-F43E-4253-A65F-D8707245E88F}" presName="parenttext" presStyleLbl="revTx" presStyleIdx="1" presStyleCnt="2" custLinFactNeighborY="-543">
        <dgm:presLayoutVars>
          <dgm:chMax/>
          <dgm:chPref val="2"/>
          <dgm:bulletEnabled val="1"/>
        </dgm:presLayoutVars>
      </dgm:prSet>
      <dgm:spPr/>
      <dgm:t>
        <a:bodyPr/>
        <a:lstStyle/>
        <a:p>
          <a:endParaRPr lang="es-MX"/>
        </a:p>
      </dgm:t>
    </dgm:pt>
    <dgm:pt modelId="{D14B3051-6F52-47FA-90E1-600D71ED2310}" type="pres">
      <dgm:prSet presAssocID="{CD1BF50E-F43E-4253-A65F-D8707245E88F}" presName="composite" presStyleCnt="0"/>
      <dgm:spPr/>
      <dgm:t>
        <a:bodyPr/>
        <a:lstStyle/>
        <a:p>
          <a:endParaRPr lang="es-MX"/>
        </a:p>
      </dgm:t>
    </dgm:pt>
    <dgm:pt modelId="{ED166FEF-040A-4D3F-A6DD-96A6860AF76B}" type="pres">
      <dgm:prSet presAssocID="{CD1BF50E-F43E-4253-A65F-D8707245E88F}" presName="chevron1" presStyleLbl="alignNode1" presStyleIdx="7" presStyleCnt="14" custLinFactNeighborY="-266"/>
      <dgm:spPr/>
      <dgm:t>
        <a:bodyPr/>
        <a:lstStyle/>
        <a:p>
          <a:endParaRPr lang="es-MX"/>
        </a:p>
      </dgm:t>
    </dgm:pt>
    <dgm:pt modelId="{DD6977C8-63EA-433B-85E7-959B784A9761}" type="pres">
      <dgm:prSet presAssocID="{CD1BF50E-F43E-4253-A65F-D8707245E88F}" presName="chevron2" presStyleLbl="alignNode1" presStyleIdx="8" presStyleCnt="14" custLinFactNeighborY="-266"/>
      <dgm:spPr/>
      <dgm:t>
        <a:bodyPr/>
        <a:lstStyle/>
        <a:p>
          <a:endParaRPr lang="es-MX"/>
        </a:p>
      </dgm:t>
    </dgm:pt>
    <dgm:pt modelId="{FD4EE332-372F-4841-9EDC-62A1B7F81484}" type="pres">
      <dgm:prSet presAssocID="{CD1BF50E-F43E-4253-A65F-D8707245E88F}" presName="chevron3" presStyleLbl="alignNode1" presStyleIdx="9" presStyleCnt="14" custLinFactNeighborY="-266"/>
      <dgm:spPr/>
      <dgm:t>
        <a:bodyPr/>
        <a:lstStyle/>
        <a:p>
          <a:endParaRPr lang="es-MX"/>
        </a:p>
      </dgm:t>
    </dgm:pt>
    <dgm:pt modelId="{716E3698-E2BE-478F-866A-5502A9AF87EF}" type="pres">
      <dgm:prSet presAssocID="{CD1BF50E-F43E-4253-A65F-D8707245E88F}" presName="chevron4" presStyleLbl="alignNode1" presStyleIdx="10" presStyleCnt="14" custLinFactNeighborY="-266"/>
      <dgm:spPr/>
      <dgm:t>
        <a:bodyPr/>
        <a:lstStyle/>
        <a:p>
          <a:endParaRPr lang="es-MX"/>
        </a:p>
      </dgm:t>
    </dgm:pt>
    <dgm:pt modelId="{07D56855-724F-49C4-834B-ADA84363AA88}" type="pres">
      <dgm:prSet presAssocID="{CD1BF50E-F43E-4253-A65F-D8707245E88F}" presName="chevron5" presStyleLbl="alignNode1" presStyleIdx="11" presStyleCnt="14"/>
      <dgm:spPr/>
      <dgm:t>
        <a:bodyPr/>
        <a:lstStyle/>
        <a:p>
          <a:endParaRPr lang="es-MX"/>
        </a:p>
      </dgm:t>
    </dgm:pt>
    <dgm:pt modelId="{D9B1780A-5FBA-4E95-8304-ABA1CC004A10}" type="pres">
      <dgm:prSet presAssocID="{CD1BF50E-F43E-4253-A65F-D8707245E88F}" presName="chevron6" presStyleLbl="alignNode1" presStyleIdx="12" presStyleCnt="14"/>
      <dgm:spPr/>
      <dgm:t>
        <a:bodyPr/>
        <a:lstStyle/>
        <a:p>
          <a:endParaRPr lang="es-MX"/>
        </a:p>
      </dgm:t>
    </dgm:pt>
    <dgm:pt modelId="{7AFDD85F-BB91-47DC-9094-2E9D2DED62F7}" type="pres">
      <dgm:prSet presAssocID="{CD1BF50E-F43E-4253-A65F-D8707245E88F}" presName="chevron7" presStyleLbl="alignNode1" presStyleIdx="13" presStyleCnt="14"/>
      <dgm:spPr/>
      <dgm:t>
        <a:bodyPr/>
        <a:lstStyle/>
        <a:p>
          <a:endParaRPr lang="es-MX"/>
        </a:p>
      </dgm:t>
    </dgm:pt>
    <dgm:pt modelId="{60681F8B-BD36-44EF-BBC9-C700812980D8}" type="pres">
      <dgm:prSet presAssocID="{CD1BF50E-F43E-4253-A65F-D8707245E88F}" presName="childtext" presStyleLbl="solidFgAcc1" presStyleIdx="1" presStyleCnt="2" custLinFactNeighborY="-333">
        <dgm:presLayoutVars>
          <dgm:chMax/>
          <dgm:chPref val="0"/>
          <dgm:bulletEnabled val="1"/>
        </dgm:presLayoutVars>
      </dgm:prSet>
      <dgm:spPr/>
      <dgm:t>
        <a:bodyPr/>
        <a:lstStyle/>
        <a:p>
          <a:endParaRPr lang="es-MX"/>
        </a:p>
      </dgm:t>
    </dgm:pt>
  </dgm:ptLst>
  <dgm:cxnLst>
    <dgm:cxn modelId="{A206BA3B-7860-47CE-9DBD-8828AC349905}" type="presOf" srcId="{06814BFA-2AA4-4CAF-9F83-473D68AFA900}" destId="{58E71FEC-DFAC-47E4-BBB1-2C748A4B09B6}" srcOrd="0" destOrd="0" presId="urn:microsoft.com/office/officeart/2008/layout/VerticalAccentList"/>
    <dgm:cxn modelId="{89D0491E-D0A7-467C-A34C-3E15176E466D}" type="presOf" srcId="{9D5163FF-A833-414E-B00F-8AB555050245}" destId="{60681F8B-BD36-44EF-BBC9-C700812980D8}" srcOrd="0" destOrd="0" presId="urn:microsoft.com/office/officeart/2008/layout/VerticalAccentList"/>
    <dgm:cxn modelId="{EDC9F0FB-27FF-461C-B2C9-E8502F2152E7}" srcId="{F4F36DFA-C614-44AC-B726-BC43DE1381C4}" destId="{CD1BF50E-F43E-4253-A65F-D8707245E88F}" srcOrd="1" destOrd="0" parTransId="{C63D1BAD-5C79-4CE8-91B7-822BFCBDE1AE}" sibTransId="{34CA30F7-0402-4F84-9A7A-574BBF00F8FD}"/>
    <dgm:cxn modelId="{D36C747D-D96E-482E-890B-188554B9CC9A}" type="presOf" srcId="{79C3FF68-35D0-421F-AE1D-5888D166FC79}" destId="{7543B9E5-6EFD-415F-80FD-4215238A949D}" srcOrd="0" destOrd="0" presId="urn:microsoft.com/office/officeart/2008/layout/VerticalAccentList"/>
    <dgm:cxn modelId="{D130FFFF-FDFA-4FCF-9837-7902D75683BC}" srcId="{CD1BF50E-F43E-4253-A65F-D8707245E88F}" destId="{9D5163FF-A833-414E-B00F-8AB555050245}" srcOrd="0" destOrd="0" parTransId="{CC3E17A4-9ED7-4F10-BBD2-411DE3812535}" sibTransId="{F9C80349-FAA8-4993-9C0A-E270799246F1}"/>
    <dgm:cxn modelId="{31297465-377B-4704-AE4F-56F9C9387AD9}" srcId="{F4F36DFA-C614-44AC-B726-BC43DE1381C4}" destId="{79C3FF68-35D0-421F-AE1D-5888D166FC79}" srcOrd="0" destOrd="0" parTransId="{EC6670EE-746B-48EB-B56A-7D595A5D8D8F}" sibTransId="{CD81B583-5FA6-40A2-89F3-1486B0FEC429}"/>
    <dgm:cxn modelId="{FFE8D00D-810B-47E4-8780-DEC3766F5C0B}" type="presOf" srcId="{F4F36DFA-C614-44AC-B726-BC43DE1381C4}" destId="{10F659B4-8306-4C4D-AB7C-DAC22F9F18CD}" srcOrd="0" destOrd="0" presId="urn:microsoft.com/office/officeart/2008/layout/VerticalAccentList"/>
    <dgm:cxn modelId="{61C5DCA1-1CE2-4467-A3C8-A378534A1BBA}" type="presOf" srcId="{CD1BF50E-F43E-4253-A65F-D8707245E88F}" destId="{EE7C69AE-954D-4723-88D3-376562F3D063}" srcOrd="0" destOrd="0" presId="urn:microsoft.com/office/officeart/2008/layout/VerticalAccentList"/>
    <dgm:cxn modelId="{1EAADEFF-89BD-4FC0-81AB-1693595ADA9B}" srcId="{79C3FF68-35D0-421F-AE1D-5888D166FC79}" destId="{06814BFA-2AA4-4CAF-9F83-473D68AFA900}" srcOrd="0" destOrd="0" parTransId="{B091CB56-F4E9-4E1A-B1E4-2DABE3687F30}" sibTransId="{508C59A0-4609-4220-A9B5-9BCD1D89FC14}"/>
    <dgm:cxn modelId="{E553ED2A-A740-48DF-B44D-A0E912E9F83E}" type="presParOf" srcId="{10F659B4-8306-4C4D-AB7C-DAC22F9F18CD}" destId="{02AEFF2B-B51E-4DAD-B4F9-38AFAF888747}" srcOrd="0" destOrd="0" presId="urn:microsoft.com/office/officeart/2008/layout/VerticalAccentList"/>
    <dgm:cxn modelId="{5867C7A6-986A-4BD7-A8A6-82431951E126}" type="presParOf" srcId="{02AEFF2B-B51E-4DAD-B4F9-38AFAF888747}" destId="{7543B9E5-6EFD-415F-80FD-4215238A949D}" srcOrd="0" destOrd="0" presId="urn:microsoft.com/office/officeart/2008/layout/VerticalAccentList"/>
    <dgm:cxn modelId="{4EB842A2-A9D1-439A-814D-BAE997C18148}" type="presParOf" srcId="{10F659B4-8306-4C4D-AB7C-DAC22F9F18CD}" destId="{2511BA9B-07F2-4909-8FB5-12DB7CE1AE7D}" srcOrd="1" destOrd="0" presId="urn:microsoft.com/office/officeart/2008/layout/VerticalAccentList"/>
    <dgm:cxn modelId="{50AC78D5-00F8-4898-9B8C-CCEB217CB4BF}" type="presParOf" srcId="{2511BA9B-07F2-4909-8FB5-12DB7CE1AE7D}" destId="{90CC718B-BCCC-4E87-9A9B-BF0ECC7D1A4E}" srcOrd="0" destOrd="0" presId="urn:microsoft.com/office/officeart/2008/layout/VerticalAccentList"/>
    <dgm:cxn modelId="{72876AF3-EFDC-46C5-B67A-08282324EF11}" type="presParOf" srcId="{2511BA9B-07F2-4909-8FB5-12DB7CE1AE7D}" destId="{C38A6C15-EE71-403A-B318-88D2B6F21BDC}" srcOrd="1" destOrd="0" presId="urn:microsoft.com/office/officeart/2008/layout/VerticalAccentList"/>
    <dgm:cxn modelId="{6D2177F6-F3F6-4962-A3AE-9DEF4CDC5A67}" type="presParOf" srcId="{2511BA9B-07F2-4909-8FB5-12DB7CE1AE7D}" destId="{9336C0F6-75A2-4161-AE35-757484447E84}" srcOrd="2" destOrd="0" presId="urn:microsoft.com/office/officeart/2008/layout/VerticalAccentList"/>
    <dgm:cxn modelId="{4C94D7F9-10CF-4565-BBE4-A087657C6411}" type="presParOf" srcId="{2511BA9B-07F2-4909-8FB5-12DB7CE1AE7D}" destId="{CD1C9F2A-E39E-4937-A529-433B6E85905A}" srcOrd="3" destOrd="0" presId="urn:microsoft.com/office/officeart/2008/layout/VerticalAccentList"/>
    <dgm:cxn modelId="{5BA977D9-2D79-468A-A3B7-B3E942B5B20A}" type="presParOf" srcId="{2511BA9B-07F2-4909-8FB5-12DB7CE1AE7D}" destId="{AAAA78E6-8238-41C2-841F-7D12BC0CC8EE}" srcOrd="4" destOrd="0" presId="urn:microsoft.com/office/officeart/2008/layout/VerticalAccentList"/>
    <dgm:cxn modelId="{0FD00F97-40CE-4EB1-A488-A6744624A0AC}" type="presParOf" srcId="{2511BA9B-07F2-4909-8FB5-12DB7CE1AE7D}" destId="{DE8574CA-1BEC-415F-82E5-7C0E02E55B02}" srcOrd="5" destOrd="0" presId="urn:microsoft.com/office/officeart/2008/layout/VerticalAccentList"/>
    <dgm:cxn modelId="{7C96E57A-19F4-4B3C-ADBC-6FFE3B387140}" type="presParOf" srcId="{2511BA9B-07F2-4909-8FB5-12DB7CE1AE7D}" destId="{E601AB01-CEFA-4F4B-A3D8-5C58BF1974D1}" srcOrd="6" destOrd="0" presId="urn:microsoft.com/office/officeart/2008/layout/VerticalAccentList"/>
    <dgm:cxn modelId="{9C4E7198-E35E-4C52-9441-6C3B05E35883}" type="presParOf" srcId="{2511BA9B-07F2-4909-8FB5-12DB7CE1AE7D}" destId="{58E71FEC-DFAC-47E4-BBB1-2C748A4B09B6}" srcOrd="7" destOrd="0" presId="urn:microsoft.com/office/officeart/2008/layout/VerticalAccentList"/>
    <dgm:cxn modelId="{2BAB6668-E525-44B0-B834-4EEF314F0983}" type="presParOf" srcId="{10F659B4-8306-4C4D-AB7C-DAC22F9F18CD}" destId="{24F2931E-0A67-4B4C-8622-513CE466766D}" srcOrd="2" destOrd="0" presId="urn:microsoft.com/office/officeart/2008/layout/VerticalAccentList"/>
    <dgm:cxn modelId="{E13473BB-74DD-488C-ABE1-4BD7C1F08D39}" type="presParOf" srcId="{10F659B4-8306-4C4D-AB7C-DAC22F9F18CD}" destId="{294B46DC-D396-4521-B781-7AFC747C7DB6}" srcOrd="3" destOrd="0" presId="urn:microsoft.com/office/officeart/2008/layout/VerticalAccentList"/>
    <dgm:cxn modelId="{59BA868F-6DD6-43D2-9DD7-23A4026B49B1}" type="presParOf" srcId="{294B46DC-D396-4521-B781-7AFC747C7DB6}" destId="{EE7C69AE-954D-4723-88D3-376562F3D063}" srcOrd="0" destOrd="0" presId="urn:microsoft.com/office/officeart/2008/layout/VerticalAccentList"/>
    <dgm:cxn modelId="{4C4966CB-9704-465D-96C8-A5A52274375E}" type="presParOf" srcId="{10F659B4-8306-4C4D-AB7C-DAC22F9F18CD}" destId="{D14B3051-6F52-47FA-90E1-600D71ED2310}" srcOrd="4" destOrd="0" presId="urn:microsoft.com/office/officeart/2008/layout/VerticalAccentList"/>
    <dgm:cxn modelId="{BAF7FF69-A01E-4DA0-A8C5-7BF90945AD3D}" type="presParOf" srcId="{D14B3051-6F52-47FA-90E1-600D71ED2310}" destId="{ED166FEF-040A-4D3F-A6DD-96A6860AF76B}" srcOrd="0" destOrd="0" presId="urn:microsoft.com/office/officeart/2008/layout/VerticalAccentList"/>
    <dgm:cxn modelId="{1CC76EB9-4B82-4D34-BF21-0FA7719BB5DC}" type="presParOf" srcId="{D14B3051-6F52-47FA-90E1-600D71ED2310}" destId="{DD6977C8-63EA-433B-85E7-959B784A9761}" srcOrd="1" destOrd="0" presId="urn:microsoft.com/office/officeart/2008/layout/VerticalAccentList"/>
    <dgm:cxn modelId="{471511D8-D1BE-49F1-96CE-2FB8F2AF388A}" type="presParOf" srcId="{D14B3051-6F52-47FA-90E1-600D71ED2310}" destId="{FD4EE332-372F-4841-9EDC-62A1B7F81484}" srcOrd="2" destOrd="0" presId="urn:microsoft.com/office/officeart/2008/layout/VerticalAccentList"/>
    <dgm:cxn modelId="{E441352E-1525-408E-91B3-7C733EAB509B}" type="presParOf" srcId="{D14B3051-6F52-47FA-90E1-600D71ED2310}" destId="{716E3698-E2BE-478F-866A-5502A9AF87EF}" srcOrd="3" destOrd="0" presId="urn:microsoft.com/office/officeart/2008/layout/VerticalAccentList"/>
    <dgm:cxn modelId="{C236E4C3-F302-48A6-81D7-1CCF02DFFE00}" type="presParOf" srcId="{D14B3051-6F52-47FA-90E1-600D71ED2310}" destId="{07D56855-724F-49C4-834B-ADA84363AA88}" srcOrd="4" destOrd="0" presId="urn:microsoft.com/office/officeart/2008/layout/VerticalAccentList"/>
    <dgm:cxn modelId="{3F3B1650-2496-4B85-B6E0-DCC7C5AA6033}" type="presParOf" srcId="{D14B3051-6F52-47FA-90E1-600D71ED2310}" destId="{D9B1780A-5FBA-4E95-8304-ABA1CC004A10}" srcOrd="5" destOrd="0" presId="urn:microsoft.com/office/officeart/2008/layout/VerticalAccentList"/>
    <dgm:cxn modelId="{0ED7A176-5099-4951-B3B6-84B49DC1E87B}" type="presParOf" srcId="{D14B3051-6F52-47FA-90E1-600D71ED2310}" destId="{7AFDD85F-BB91-47DC-9094-2E9D2DED62F7}" srcOrd="6" destOrd="0" presId="urn:microsoft.com/office/officeart/2008/layout/VerticalAccentList"/>
    <dgm:cxn modelId="{A7AFCD08-7FB8-4378-9872-F74A76222B48}" type="presParOf" srcId="{D14B3051-6F52-47FA-90E1-600D71ED2310}" destId="{60681F8B-BD36-44EF-BBC9-C700812980D8}" srcOrd="7" destOrd="0" presId="urn:microsoft.com/office/officeart/2008/layout/Vertical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EEE3471-2F1F-4119-9BA9-A08E1B40C92B}" type="doc">
      <dgm:prSet loTypeId="urn:microsoft.com/office/officeart/2005/8/layout/hList9" loCatId="list" qsTypeId="urn:microsoft.com/office/officeart/2005/8/quickstyle/simple3" qsCatId="simple" csTypeId="urn:microsoft.com/office/officeart/2005/8/colors/colorful5" csCatId="colorful" phldr="1"/>
      <dgm:spPr/>
      <dgm:t>
        <a:bodyPr/>
        <a:lstStyle/>
        <a:p>
          <a:endParaRPr lang="es-MX"/>
        </a:p>
      </dgm:t>
    </dgm:pt>
    <dgm:pt modelId="{0860BCE2-89E7-49F3-8810-5EFB202B8D29}">
      <dgm:prSet phldrT="[Texto]" custT="1"/>
      <dgm:spPr/>
      <dgm:t>
        <a:bodyPr/>
        <a:lstStyle/>
        <a:p>
          <a:r>
            <a:rPr lang="es-MX" sz="1400" b="1" smtClean="0">
              <a:latin typeface="Abadi Extra Light" panose="020B0204020104020204" pitchFamily="34" charset="0"/>
            </a:rPr>
            <a:t>En el proceso de la toma de decisiones, es necesario establecer una diferencia entre dos tipos: </a:t>
          </a:r>
          <a:endParaRPr lang="es-MX" sz="1400" b="1" dirty="0">
            <a:latin typeface="Abadi Extra Light" panose="020B0204020104020204" pitchFamily="34" charset="0"/>
          </a:endParaRPr>
        </a:p>
      </dgm:t>
    </dgm:pt>
    <dgm:pt modelId="{3B38798A-9AC5-459C-BBAE-073BC3FEF977}" type="parTrans" cxnId="{68AC3FD4-13F1-4D26-9D2C-80924DED186D}">
      <dgm:prSet/>
      <dgm:spPr/>
      <dgm:t>
        <a:bodyPr/>
        <a:lstStyle/>
        <a:p>
          <a:endParaRPr lang="es-MX" sz="1600" b="1">
            <a:solidFill>
              <a:schemeClr val="tx1"/>
            </a:solidFill>
            <a:latin typeface="Abadi Extra Light" panose="020B0204020104020204" pitchFamily="34" charset="0"/>
          </a:endParaRPr>
        </a:p>
      </dgm:t>
    </dgm:pt>
    <dgm:pt modelId="{AC20538F-E6AA-4403-B334-0D82996CBCD3}" type="sibTrans" cxnId="{68AC3FD4-13F1-4D26-9D2C-80924DED186D}">
      <dgm:prSet/>
      <dgm:spPr/>
      <dgm:t>
        <a:bodyPr/>
        <a:lstStyle/>
        <a:p>
          <a:endParaRPr lang="es-MX" sz="1600" b="1">
            <a:solidFill>
              <a:schemeClr val="tx1"/>
            </a:solidFill>
            <a:latin typeface="Abadi Extra Light" panose="020B0204020104020204" pitchFamily="34" charset="0"/>
          </a:endParaRPr>
        </a:p>
      </dgm:t>
    </dgm:pt>
    <dgm:pt modelId="{B212B54F-BE1E-40DF-8FA6-CFE6CA84B670}">
      <dgm:prSet phldrT="[Texto]" custT="1"/>
      <dgm:spPr/>
      <dgm:t>
        <a:bodyPr/>
        <a:lstStyle/>
        <a:p>
          <a:r>
            <a:rPr lang="es-MX" sz="1600" b="1" dirty="0" smtClean="0">
              <a:latin typeface="Abadi Extra Light" panose="020B0204020104020204" pitchFamily="34" charset="0"/>
            </a:rPr>
            <a:t>Las decisiones programadas, que son rutinarias y repetitivas y se utilizan en situaciones en las que el problema no es nuevo</a:t>
          </a:r>
          <a:endParaRPr lang="es-MX" sz="1600" b="1" dirty="0">
            <a:latin typeface="Abadi Extra Light" panose="020B0204020104020204" pitchFamily="34" charset="0"/>
          </a:endParaRPr>
        </a:p>
      </dgm:t>
    </dgm:pt>
    <dgm:pt modelId="{C5CDE680-672B-41EC-AA5D-2B2341A783B6}" type="parTrans" cxnId="{2D24CC0B-AC0D-49BD-8E8B-49114F439BEE}">
      <dgm:prSet/>
      <dgm:spPr/>
      <dgm:t>
        <a:bodyPr/>
        <a:lstStyle/>
        <a:p>
          <a:endParaRPr lang="es-MX" sz="1600" b="1">
            <a:solidFill>
              <a:schemeClr val="tx1"/>
            </a:solidFill>
            <a:latin typeface="Abadi Extra Light" panose="020B0204020104020204" pitchFamily="34" charset="0"/>
          </a:endParaRPr>
        </a:p>
      </dgm:t>
    </dgm:pt>
    <dgm:pt modelId="{BF6210AD-F551-44F6-9CEB-438178BF11F2}" type="sibTrans" cxnId="{2D24CC0B-AC0D-49BD-8E8B-49114F439BEE}">
      <dgm:prSet/>
      <dgm:spPr/>
      <dgm:t>
        <a:bodyPr/>
        <a:lstStyle/>
        <a:p>
          <a:endParaRPr lang="es-MX" sz="1600" b="1">
            <a:solidFill>
              <a:schemeClr val="tx1"/>
            </a:solidFill>
            <a:latin typeface="Abadi Extra Light" panose="020B0204020104020204" pitchFamily="34" charset="0"/>
          </a:endParaRPr>
        </a:p>
      </dgm:t>
    </dgm:pt>
    <dgm:pt modelId="{7F76D49B-28D8-43FB-8A8D-0C098A8ECE56}">
      <dgm:prSet phldrT="[Texto]" custT="1"/>
      <dgm:spPr/>
      <dgm:t>
        <a:bodyPr/>
        <a:lstStyle/>
        <a:p>
          <a:r>
            <a:rPr lang="es-MX" sz="1600" b="1" smtClean="0">
              <a:latin typeface="Abadi Extra Light" panose="020B0204020104020204" pitchFamily="34" charset="0"/>
            </a:rPr>
            <a:t>Las decisiones no programadas, que son resoluciones no estructuradas y se usan en situaciones que implican problemas nuevos y complejos.</a:t>
          </a:r>
          <a:endParaRPr lang="es-MX" sz="1600" b="1" dirty="0">
            <a:latin typeface="Abadi Extra Light" panose="020B0204020104020204" pitchFamily="34" charset="0"/>
          </a:endParaRPr>
        </a:p>
      </dgm:t>
    </dgm:pt>
    <dgm:pt modelId="{59B03CE2-0B53-48A0-814C-5D16539A3CD7}" type="parTrans" cxnId="{FEA2A00D-0D38-4EEA-BAFF-006C01686256}">
      <dgm:prSet/>
      <dgm:spPr/>
      <dgm:t>
        <a:bodyPr/>
        <a:lstStyle/>
        <a:p>
          <a:endParaRPr lang="es-MX" sz="1600" b="1">
            <a:solidFill>
              <a:schemeClr val="tx1"/>
            </a:solidFill>
            <a:latin typeface="Abadi Extra Light" panose="020B0204020104020204" pitchFamily="34" charset="0"/>
          </a:endParaRPr>
        </a:p>
      </dgm:t>
    </dgm:pt>
    <dgm:pt modelId="{D0D4D57A-2D83-47B5-9B0A-49C0996ECC3C}" type="sibTrans" cxnId="{FEA2A00D-0D38-4EEA-BAFF-006C01686256}">
      <dgm:prSet/>
      <dgm:spPr/>
      <dgm:t>
        <a:bodyPr/>
        <a:lstStyle/>
        <a:p>
          <a:endParaRPr lang="es-MX" sz="1600" b="1">
            <a:solidFill>
              <a:schemeClr val="tx1"/>
            </a:solidFill>
            <a:latin typeface="Abadi Extra Light" panose="020B0204020104020204" pitchFamily="34" charset="0"/>
          </a:endParaRPr>
        </a:p>
      </dgm:t>
    </dgm:pt>
    <dgm:pt modelId="{202F2E00-D089-41E3-8C73-D5F854D68EED}" type="pres">
      <dgm:prSet presAssocID="{AEEE3471-2F1F-4119-9BA9-A08E1B40C92B}" presName="list" presStyleCnt="0">
        <dgm:presLayoutVars>
          <dgm:dir/>
          <dgm:animLvl val="lvl"/>
        </dgm:presLayoutVars>
      </dgm:prSet>
      <dgm:spPr/>
      <dgm:t>
        <a:bodyPr/>
        <a:lstStyle/>
        <a:p>
          <a:endParaRPr lang="es-MX"/>
        </a:p>
      </dgm:t>
    </dgm:pt>
    <dgm:pt modelId="{2F630315-0A19-470C-ACC0-DE0FDEC8C3BD}" type="pres">
      <dgm:prSet presAssocID="{0860BCE2-89E7-49F3-8810-5EFB202B8D29}" presName="posSpace" presStyleCnt="0"/>
      <dgm:spPr/>
      <dgm:t>
        <a:bodyPr/>
        <a:lstStyle/>
        <a:p>
          <a:endParaRPr lang="es-MX"/>
        </a:p>
      </dgm:t>
    </dgm:pt>
    <dgm:pt modelId="{E0B682CF-C173-4C87-A450-FAFAC47C175F}" type="pres">
      <dgm:prSet presAssocID="{0860BCE2-89E7-49F3-8810-5EFB202B8D29}" presName="vertFlow" presStyleCnt="0"/>
      <dgm:spPr/>
      <dgm:t>
        <a:bodyPr/>
        <a:lstStyle/>
        <a:p>
          <a:endParaRPr lang="es-MX"/>
        </a:p>
      </dgm:t>
    </dgm:pt>
    <dgm:pt modelId="{E8CE2110-4928-4558-9141-F3380BD900EC}" type="pres">
      <dgm:prSet presAssocID="{0860BCE2-89E7-49F3-8810-5EFB202B8D29}" presName="topSpace" presStyleCnt="0"/>
      <dgm:spPr/>
      <dgm:t>
        <a:bodyPr/>
        <a:lstStyle/>
        <a:p>
          <a:endParaRPr lang="es-MX"/>
        </a:p>
      </dgm:t>
    </dgm:pt>
    <dgm:pt modelId="{819B168D-22E1-4831-B20A-F6AE3B5AC958}" type="pres">
      <dgm:prSet presAssocID="{0860BCE2-89E7-49F3-8810-5EFB202B8D29}" presName="firstComp" presStyleCnt="0"/>
      <dgm:spPr/>
      <dgm:t>
        <a:bodyPr/>
        <a:lstStyle/>
        <a:p>
          <a:endParaRPr lang="es-MX"/>
        </a:p>
      </dgm:t>
    </dgm:pt>
    <dgm:pt modelId="{D3E50E72-C5E6-4D3D-8E07-16CB59E29C4D}" type="pres">
      <dgm:prSet presAssocID="{0860BCE2-89E7-49F3-8810-5EFB202B8D29}" presName="firstChild" presStyleLbl="bgAccFollowNode1" presStyleIdx="0" presStyleCnt="2"/>
      <dgm:spPr/>
      <dgm:t>
        <a:bodyPr/>
        <a:lstStyle/>
        <a:p>
          <a:endParaRPr lang="es-MX"/>
        </a:p>
      </dgm:t>
    </dgm:pt>
    <dgm:pt modelId="{44F4ECE8-E60D-40D0-B8B4-EEEFAC6D777C}" type="pres">
      <dgm:prSet presAssocID="{0860BCE2-89E7-49F3-8810-5EFB202B8D29}" presName="firstChildTx" presStyleLbl="bgAccFollowNode1" presStyleIdx="0" presStyleCnt="2">
        <dgm:presLayoutVars>
          <dgm:bulletEnabled val="1"/>
        </dgm:presLayoutVars>
      </dgm:prSet>
      <dgm:spPr/>
      <dgm:t>
        <a:bodyPr/>
        <a:lstStyle/>
        <a:p>
          <a:endParaRPr lang="es-MX"/>
        </a:p>
      </dgm:t>
    </dgm:pt>
    <dgm:pt modelId="{661BD0D6-FEDB-4BE2-9981-E00720697E7E}" type="pres">
      <dgm:prSet presAssocID="{7F76D49B-28D8-43FB-8A8D-0C098A8ECE56}" presName="comp" presStyleCnt="0"/>
      <dgm:spPr/>
      <dgm:t>
        <a:bodyPr/>
        <a:lstStyle/>
        <a:p>
          <a:endParaRPr lang="es-MX"/>
        </a:p>
      </dgm:t>
    </dgm:pt>
    <dgm:pt modelId="{B9D37751-ADD7-49AE-AAA5-0D5531169CF8}" type="pres">
      <dgm:prSet presAssocID="{7F76D49B-28D8-43FB-8A8D-0C098A8ECE56}" presName="child" presStyleLbl="bgAccFollowNode1" presStyleIdx="1" presStyleCnt="2"/>
      <dgm:spPr/>
      <dgm:t>
        <a:bodyPr/>
        <a:lstStyle/>
        <a:p>
          <a:endParaRPr lang="es-MX"/>
        </a:p>
      </dgm:t>
    </dgm:pt>
    <dgm:pt modelId="{C08F98CC-14FB-454A-972E-2CC3F88AF012}" type="pres">
      <dgm:prSet presAssocID="{7F76D49B-28D8-43FB-8A8D-0C098A8ECE56}" presName="childTx" presStyleLbl="bgAccFollowNode1" presStyleIdx="1" presStyleCnt="2">
        <dgm:presLayoutVars>
          <dgm:bulletEnabled val="1"/>
        </dgm:presLayoutVars>
      </dgm:prSet>
      <dgm:spPr/>
      <dgm:t>
        <a:bodyPr/>
        <a:lstStyle/>
        <a:p>
          <a:endParaRPr lang="es-MX"/>
        </a:p>
      </dgm:t>
    </dgm:pt>
    <dgm:pt modelId="{F44CE2E0-1161-40D5-BCF0-B8E5453F094F}" type="pres">
      <dgm:prSet presAssocID="{0860BCE2-89E7-49F3-8810-5EFB202B8D29}" presName="negSpace" presStyleCnt="0"/>
      <dgm:spPr/>
      <dgm:t>
        <a:bodyPr/>
        <a:lstStyle/>
        <a:p>
          <a:endParaRPr lang="es-MX"/>
        </a:p>
      </dgm:t>
    </dgm:pt>
    <dgm:pt modelId="{47DFE8D1-A405-46D7-9217-AC85AAF18DB0}" type="pres">
      <dgm:prSet presAssocID="{0860BCE2-89E7-49F3-8810-5EFB202B8D29}" presName="circle" presStyleLbl="node1" presStyleIdx="0" presStyleCnt="1"/>
      <dgm:spPr/>
      <dgm:t>
        <a:bodyPr/>
        <a:lstStyle/>
        <a:p>
          <a:endParaRPr lang="es-MX"/>
        </a:p>
      </dgm:t>
    </dgm:pt>
  </dgm:ptLst>
  <dgm:cxnLst>
    <dgm:cxn modelId="{051DC343-D44A-47E0-9A5B-9952C9D4182C}" type="presOf" srcId="{0860BCE2-89E7-49F3-8810-5EFB202B8D29}" destId="{47DFE8D1-A405-46D7-9217-AC85AAF18DB0}" srcOrd="0" destOrd="0" presId="urn:microsoft.com/office/officeart/2005/8/layout/hList9"/>
    <dgm:cxn modelId="{7E23327F-1EC5-472A-8BBC-59F48D6FD146}" type="presOf" srcId="{AEEE3471-2F1F-4119-9BA9-A08E1B40C92B}" destId="{202F2E00-D089-41E3-8C73-D5F854D68EED}" srcOrd="0" destOrd="0" presId="urn:microsoft.com/office/officeart/2005/8/layout/hList9"/>
    <dgm:cxn modelId="{4BE7C8E6-9637-470A-BBB5-A1E71098728A}" type="presOf" srcId="{B212B54F-BE1E-40DF-8FA6-CFE6CA84B670}" destId="{44F4ECE8-E60D-40D0-B8B4-EEEFAC6D777C}" srcOrd="1" destOrd="0" presId="urn:microsoft.com/office/officeart/2005/8/layout/hList9"/>
    <dgm:cxn modelId="{68AC3FD4-13F1-4D26-9D2C-80924DED186D}" srcId="{AEEE3471-2F1F-4119-9BA9-A08E1B40C92B}" destId="{0860BCE2-89E7-49F3-8810-5EFB202B8D29}" srcOrd="0" destOrd="0" parTransId="{3B38798A-9AC5-459C-BBAE-073BC3FEF977}" sibTransId="{AC20538F-E6AA-4403-B334-0D82996CBCD3}"/>
    <dgm:cxn modelId="{E0C3A378-3888-4769-843B-0198FA208A81}" type="presOf" srcId="{7F76D49B-28D8-43FB-8A8D-0C098A8ECE56}" destId="{B9D37751-ADD7-49AE-AAA5-0D5531169CF8}" srcOrd="0" destOrd="0" presId="urn:microsoft.com/office/officeart/2005/8/layout/hList9"/>
    <dgm:cxn modelId="{FEA2A00D-0D38-4EEA-BAFF-006C01686256}" srcId="{0860BCE2-89E7-49F3-8810-5EFB202B8D29}" destId="{7F76D49B-28D8-43FB-8A8D-0C098A8ECE56}" srcOrd="1" destOrd="0" parTransId="{59B03CE2-0B53-48A0-814C-5D16539A3CD7}" sibTransId="{D0D4D57A-2D83-47B5-9B0A-49C0996ECC3C}"/>
    <dgm:cxn modelId="{32C88D55-9432-45CD-AEAA-047943E02E8C}" type="presOf" srcId="{B212B54F-BE1E-40DF-8FA6-CFE6CA84B670}" destId="{D3E50E72-C5E6-4D3D-8E07-16CB59E29C4D}" srcOrd="0" destOrd="0" presId="urn:microsoft.com/office/officeart/2005/8/layout/hList9"/>
    <dgm:cxn modelId="{E28D230C-AA6C-4755-8E48-FD737A5EB8E7}" type="presOf" srcId="{7F76D49B-28D8-43FB-8A8D-0C098A8ECE56}" destId="{C08F98CC-14FB-454A-972E-2CC3F88AF012}" srcOrd="1" destOrd="0" presId="urn:microsoft.com/office/officeart/2005/8/layout/hList9"/>
    <dgm:cxn modelId="{2D24CC0B-AC0D-49BD-8E8B-49114F439BEE}" srcId="{0860BCE2-89E7-49F3-8810-5EFB202B8D29}" destId="{B212B54F-BE1E-40DF-8FA6-CFE6CA84B670}" srcOrd="0" destOrd="0" parTransId="{C5CDE680-672B-41EC-AA5D-2B2341A783B6}" sibTransId="{BF6210AD-F551-44F6-9CEB-438178BF11F2}"/>
    <dgm:cxn modelId="{253E6A38-5366-4552-BD64-4659A82C51AA}" type="presParOf" srcId="{202F2E00-D089-41E3-8C73-D5F854D68EED}" destId="{2F630315-0A19-470C-ACC0-DE0FDEC8C3BD}" srcOrd="0" destOrd="0" presId="urn:microsoft.com/office/officeart/2005/8/layout/hList9"/>
    <dgm:cxn modelId="{AB085F9A-11FE-424C-A4FC-BBA47459D35C}" type="presParOf" srcId="{202F2E00-D089-41E3-8C73-D5F854D68EED}" destId="{E0B682CF-C173-4C87-A450-FAFAC47C175F}" srcOrd="1" destOrd="0" presId="urn:microsoft.com/office/officeart/2005/8/layout/hList9"/>
    <dgm:cxn modelId="{38AFBBA4-C2B8-4186-B8FB-C21807283F12}" type="presParOf" srcId="{E0B682CF-C173-4C87-A450-FAFAC47C175F}" destId="{E8CE2110-4928-4558-9141-F3380BD900EC}" srcOrd="0" destOrd="0" presId="urn:microsoft.com/office/officeart/2005/8/layout/hList9"/>
    <dgm:cxn modelId="{9D36B66B-2427-4825-B690-0D04D84E2620}" type="presParOf" srcId="{E0B682CF-C173-4C87-A450-FAFAC47C175F}" destId="{819B168D-22E1-4831-B20A-F6AE3B5AC958}" srcOrd="1" destOrd="0" presId="urn:microsoft.com/office/officeart/2005/8/layout/hList9"/>
    <dgm:cxn modelId="{19516E00-653F-477C-AC4B-39B8D92884F6}" type="presParOf" srcId="{819B168D-22E1-4831-B20A-F6AE3B5AC958}" destId="{D3E50E72-C5E6-4D3D-8E07-16CB59E29C4D}" srcOrd="0" destOrd="0" presId="urn:microsoft.com/office/officeart/2005/8/layout/hList9"/>
    <dgm:cxn modelId="{D29CD3F2-BDF7-498A-99F0-927EE4B51D06}" type="presParOf" srcId="{819B168D-22E1-4831-B20A-F6AE3B5AC958}" destId="{44F4ECE8-E60D-40D0-B8B4-EEEFAC6D777C}" srcOrd="1" destOrd="0" presId="urn:microsoft.com/office/officeart/2005/8/layout/hList9"/>
    <dgm:cxn modelId="{E1123463-EE48-427F-898A-BCA69821BCDB}" type="presParOf" srcId="{E0B682CF-C173-4C87-A450-FAFAC47C175F}" destId="{661BD0D6-FEDB-4BE2-9981-E00720697E7E}" srcOrd="2" destOrd="0" presId="urn:microsoft.com/office/officeart/2005/8/layout/hList9"/>
    <dgm:cxn modelId="{9891FB1D-36E5-4EC1-BFB3-D48AEB0B55F0}" type="presParOf" srcId="{661BD0D6-FEDB-4BE2-9981-E00720697E7E}" destId="{B9D37751-ADD7-49AE-AAA5-0D5531169CF8}" srcOrd="0" destOrd="0" presId="urn:microsoft.com/office/officeart/2005/8/layout/hList9"/>
    <dgm:cxn modelId="{88FF8E3B-1EDB-4785-AAD5-237A9A0F809C}" type="presParOf" srcId="{661BD0D6-FEDB-4BE2-9981-E00720697E7E}" destId="{C08F98CC-14FB-454A-972E-2CC3F88AF012}" srcOrd="1" destOrd="0" presId="urn:microsoft.com/office/officeart/2005/8/layout/hList9"/>
    <dgm:cxn modelId="{239CC51C-29BB-4F7E-839A-96832AD12A40}" type="presParOf" srcId="{202F2E00-D089-41E3-8C73-D5F854D68EED}" destId="{F44CE2E0-1161-40D5-BCF0-B8E5453F094F}" srcOrd="2" destOrd="0" presId="urn:microsoft.com/office/officeart/2005/8/layout/hList9"/>
    <dgm:cxn modelId="{DE62CE3E-3CA1-4024-A3D3-9FAF0E708EE9}" type="presParOf" srcId="{202F2E00-D089-41E3-8C73-D5F854D68EED}" destId="{47DFE8D1-A405-46D7-9217-AC85AAF18DB0}" srcOrd="3" destOrd="0" presId="urn:microsoft.com/office/officeart/2005/8/layout/hList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2FA665A-FB3A-44A7-8FB4-973573F9300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BCD22C9A-93EC-4C83-82FC-BD0BF800BFCD}">
      <dgm:prSet phldrT="[Texto]" custT="1">
        <dgm:style>
          <a:lnRef idx="1">
            <a:schemeClr val="accent4"/>
          </a:lnRef>
          <a:fillRef idx="2">
            <a:schemeClr val="accent4"/>
          </a:fillRef>
          <a:effectRef idx="1">
            <a:schemeClr val="accent4"/>
          </a:effectRef>
          <a:fontRef idx="minor">
            <a:schemeClr val="dk1"/>
          </a:fontRef>
        </dgm:style>
      </dgm:prSet>
      <dgm:spPr/>
      <dgm:t>
        <a:bodyPr/>
        <a:lstStyle/>
        <a:p>
          <a:r>
            <a:rPr lang="es-MX" sz="2000" b="1" dirty="0">
              <a:solidFill>
                <a:schemeClr val="tx1"/>
              </a:solidFill>
              <a:latin typeface="Abadi Extra Light" panose="020B0204020104020204" pitchFamily="34" charset="0"/>
            </a:rPr>
            <a:t>Primero</a:t>
          </a:r>
        </a:p>
      </dgm:t>
    </dgm:pt>
    <dgm:pt modelId="{61A9DEBE-6AF0-4B88-BF0B-177EC7E2A19D}" type="parTrans" cxnId="{C824D4B0-2A18-42ED-960A-52296B7FFDD6}">
      <dgm:prSet/>
      <dgm:spPr/>
      <dgm:t>
        <a:bodyPr/>
        <a:lstStyle/>
        <a:p>
          <a:endParaRPr lang="es-MX" sz="1600" b="1">
            <a:solidFill>
              <a:schemeClr val="tx1"/>
            </a:solidFill>
            <a:latin typeface="Abadi Extra Light" panose="020B0204020104020204" pitchFamily="34" charset="0"/>
          </a:endParaRPr>
        </a:p>
      </dgm:t>
    </dgm:pt>
    <dgm:pt modelId="{0C74BB1A-7B39-48BB-8F8A-D9C1853523ED}" type="sibTrans" cxnId="{C824D4B0-2A18-42ED-960A-52296B7FFDD6}">
      <dgm:prSet/>
      <dgm:spPr/>
      <dgm:t>
        <a:bodyPr/>
        <a:lstStyle/>
        <a:p>
          <a:endParaRPr lang="es-MX" sz="1600" b="1">
            <a:solidFill>
              <a:schemeClr val="tx1"/>
            </a:solidFill>
            <a:latin typeface="Abadi Extra Light" panose="020B0204020104020204" pitchFamily="34" charset="0"/>
          </a:endParaRPr>
        </a:p>
      </dgm:t>
    </dgm:pt>
    <dgm:pt modelId="{53E3BB4B-8F54-44D8-9ED8-058F6A90857F}">
      <dgm:prSet phldrT="[Texto]" custT="1">
        <dgm:style>
          <a:lnRef idx="1">
            <a:schemeClr val="accent4"/>
          </a:lnRef>
          <a:fillRef idx="2">
            <a:schemeClr val="accent4"/>
          </a:fillRef>
          <a:effectRef idx="1">
            <a:schemeClr val="accent4"/>
          </a:effectRef>
          <a:fontRef idx="minor">
            <a:schemeClr val="dk1"/>
          </a:fontRef>
        </dgm:style>
      </dgm:prSet>
      <dgm:spPr/>
      <dgm:t>
        <a:bodyPr/>
        <a:lstStyle/>
        <a:p>
          <a:r>
            <a:rPr lang="es-MX" sz="1800" b="1" dirty="0" smtClean="0">
              <a:solidFill>
                <a:schemeClr val="tx1"/>
              </a:solidFill>
              <a:latin typeface="Abadi Extra Light" panose="020B0204020104020204" pitchFamily="34" charset="0"/>
            </a:rPr>
            <a:t>Formular </a:t>
          </a:r>
          <a:r>
            <a:rPr lang="es-MX" sz="1800" b="1" dirty="0">
              <a:solidFill>
                <a:schemeClr val="tx1"/>
              </a:solidFill>
              <a:latin typeface="Abadi Extra Light" panose="020B0204020104020204" pitchFamily="34" charset="0"/>
            </a:rPr>
            <a:t>los objetivos que debe satisfacer la decisión. </a:t>
          </a:r>
        </a:p>
      </dgm:t>
    </dgm:pt>
    <dgm:pt modelId="{94525948-6279-49D0-A846-CFC0F62A48AC}" type="parTrans" cxnId="{EDB20B63-BF03-4952-866E-BAD8D0CB968F}">
      <dgm:prSet/>
      <dgm:spPr/>
      <dgm:t>
        <a:bodyPr/>
        <a:lstStyle/>
        <a:p>
          <a:endParaRPr lang="es-MX" sz="1600" b="1">
            <a:solidFill>
              <a:schemeClr val="tx1"/>
            </a:solidFill>
            <a:latin typeface="Abadi Extra Light" panose="020B0204020104020204" pitchFamily="34" charset="0"/>
          </a:endParaRPr>
        </a:p>
      </dgm:t>
    </dgm:pt>
    <dgm:pt modelId="{C26933F0-DF39-48BF-B708-82B078693E8A}" type="sibTrans" cxnId="{EDB20B63-BF03-4952-866E-BAD8D0CB968F}">
      <dgm:prSet/>
      <dgm:spPr/>
      <dgm:t>
        <a:bodyPr/>
        <a:lstStyle/>
        <a:p>
          <a:endParaRPr lang="es-MX" sz="1600" b="1">
            <a:solidFill>
              <a:schemeClr val="tx1"/>
            </a:solidFill>
            <a:latin typeface="Abadi Extra Light" panose="020B0204020104020204" pitchFamily="34" charset="0"/>
          </a:endParaRPr>
        </a:p>
      </dgm:t>
    </dgm:pt>
    <dgm:pt modelId="{E357C9B7-682E-4FB7-A525-6BBD0E170A6A}">
      <dgm:prSet phldrT="[Texto]" custT="1">
        <dgm:style>
          <a:lnRef idx="1">
            <a:schemeClr val="accent5"/>
          </a:lnRef>
          <a:fillRef idx="3">
            <a:schemeClr val="accent5"/>
          </a:fillRef>
          <a:effectRef idx="2">
            <a:schemeClr val="accent5"/>
          </a:effectRef>
          <a:fontRef idx="minor">
            <a:schemeClr val="lt1"/>
          </a:fontRef>
        </dgm:style>
      </dgm:prSet>
      <dgm:spPr/>
      <dgm:t>
        <a:bodyPr/>
        <a:lstStyle/>
        <a:p>
          <a:r>
            <a:rPr lang="es-MX" sz="2000" b="1" dirty="0">
              <a:solidFill>
                <a:schemeClr val="tx1"/>
              </a:solidFill>
              <a:latin typeface="Abadi Extra Light" panose="020B0204020104020204" pitchFamily="34" charset="0"/>
            </a:rPr>
            <a:t>Posteriormente</a:t>
          </a:r>
        </a:p>
      </dgm:t>
    </dgm:pt>
    <dgm:pt modelId="{6425F2DC-725C-4F73-BC9D-5886CF97CD14}" type="parTrans" cxnId="{6D957131-E2F3-43E5-8FC8-A9615D865335}">
      <dgm:prSet/>
      <dgm:spPr/>
      <dgm:t>
        <a:bodyPr/>
        <a:lstStyle/>
        <a:p>
          <a:endParaRPr lang="es-MX" sz="1600" b="1">
            <a:solidFill>
              <a:schemeClr val="tx1"/>
            </a:solidFill>
            <a:latin typeface="Abadi Extra Light" panose="020B0204020104020204" pitchFamily="34" charset="0"/>
          </a:endParaRPr>
        </a:p>
      </dgm:t>
    </dgm:pt>
    <dgm:pt modelId="{A0E6A371-63F2-4222-9754-7CD1CFA935E0}" type="sibTrans" cxnId="{6D957131-E2F3-43E5-8FC8-A9615D865335}">
      <dgm:prSet/>
      <dgm:spPr/>
      <dgm:t>
        <a:bodyPr/>
        <a:lstStyle/>
        <a:p>
          <a:endParaRPr lang="es-MX" sz="1600" b="1">
            <a:solidFill>
              <a:schemeClr val="tx1"/>
            </a:solidFill>
            <a:latin typeface="Abadi Extra Light" panose="020B0204020104020204" pitchFamily="34" charset="0"/>
          </a:endParaRPr>
        </a:p>
      </dgm:t>
    </dgm:pt>
    <dgm:pt modelId="{B707BE4F-8A92-44F5-91D2-E61A309AA9BF}">
      <dgm:prSet phldrT="[Texto]" custT="1">
        <dgm:style>
          <a:lnRef idx="1">
            <a:schemeClr val="accent5"/>
          </a:lnRef>
          <a:fillRef idx="2">
            <a:schemeClr val="accent5"/>
          </a:fillRef>
          <a:effectRef idx="1">
            <a:schemeClr val="accent5"/>
          </a:effectRef>
          <a:fontRef idx="minor">
            <a:schemeClr val="dk1"/>
          </a:fontRef>
        </dgm:style>
      </dgm:prSet>
      <dgm:spPr/>
      <dgm:t>
        <a:bodyPr/>
        <a:lstStyle/>
        <a:p>
          <a:r>
            <a:rPr lang="es-MX" sz="1800" b="1" dirty="0">
              <a:solidFill>
                <a:schemeClr val="tx1"/>
              </a:solidFill>
              <a:latin typeface="Abadi Extra Light" panose="020B0204020104020204" pitchFamily="34" charset="0"/>
            </a:rPr>
            <a:t>Se determinan los criterios para que la persona que vaya a tomar la decisión juzgue si los cursos alternativos de acción que se perciben podrían satisfacer los </a:t>
          </a:r>
          <a:r>
            <a:rPr lang="es-MX" sz="1800" b="1" dirty="0" smtClean="0">
              <a:solidFill>
                <a:schemeClr val="tx1"/>
              </a:solidFill>
              <a:latin typeface="Abadi Extra Light" panose="020B0204020104020204" pitchFamily="34" charset="0"/>
            </a:rPr>
            <a:t>objetivos.</a:t>
          </a:r>
          <a:endParaRPr lang="es-MX" sz="1800" b="1" dirty="0">
            <a:solidFill>
              <a:schemeClr val="tx1"/>
            </a:solidFill>
            <a:latin typeface="Abadi Extra Light" panose="020B0204020104020204" pitchFamily="34" charset="0"/>
          </a:endParaRPr>
        </a:p>
      </dgm:t>
    </dgm:pt>
    <dgm:pt modelId="{EF718A5C-750A-480D-BD90-CE7270EB225C}" type="parTrans" cxnId="{584DAB54-8DEE-495F-95EA-D78273D8446F}">
      <dgm:prSet/>
      <dgm:spPr/>
      <dgm:t>
        <a:bodyPr/>
        <a:lstStyle/>
        <a:p>
          <a:endParaRPr lang="es-MX" sz="1600" b="1">
            <a:solidFill>
              <a:schemeClr val="tx1"/>
            </a:solidFill>
            <a:latin typeface="Abadi Extra Light" panose="020B0204020104020204" pitchFamily="34" charset="0"/>
          </a:endParaRPr>
        </a:p>
      </dgm:t>
    </dgm:pt>
    <dgm:pt modelId="{EDC12862-E665-4C44-BD93-0D22ABF018F4}" type="sibTrans" cxnId="{584DAB54-8DEE-495F-95EA-D78273D8446F}">
      <dgm:prSet/>
      <dgm:spPr/>
      <dgm:t>
        <a:bodyPr/>
        <a:lstStyle/>
        <a:p>
          <a:endParaRPr lang="es-MX" sz="1600" b="1">
            <a:solidFill>
              <a:schemeClr val="tx1"/>
            </a:solidFill>
            <a:latin typeface="Abadi Extra Light" panose="020B0204020104020204" pitchFamily="34" charset="0"/>
          </a:endParaRPr>
        </a:p>
      </dgm:t>
    </dgm:pt>
    <dgm:pt modelId="{364F22BB-3FBF-4E65-B495-603BAB143614}" type="pres">
      <dgm:prSet presAssocID="{C2FA665A-FB3A-44A7-8FB4-973573F93002}" presName="linearFlow" presStyleCnt="0">
        <dgm:presLayoutVars>
          <dgm:dir/>
          <dgm:animLvl val="lvl"/>
          <dgm:resizeHandles val="exact"/>
        </dgm:presLayoutVars>
      </dgm:prSet>
      <dgm:spPr/>
      <dgm:t>
        <a:bodyPr/>
        <a:lstStyle/>
        <a:p>
          <a:endParaRPr lang="es-MX"/>
        </a:p>
      </dgm:t>
    </dgm:pt>
    <dgm:pt modelId="{03175FD0-2DC2-43DF-8F68-34E3E21BEA92}" type="pres">
      <dgm:prSet presAssocID="{BCD22C9A-93EC-4C83-82FC-BD0BF800BFCD}" presName="composite" presStyleCnt="0"/>
      <dgm:spPr/>
    </dgm:pt>
    <dgm:pt modelId="{DABC8B82-F9BD-4989-AFAA-6BDABE150E19}" type="pres">
      <dgm:prSet presAssocID="{BCD22C9A-93EC-4C83-82FC-BD0BF800BFCD}" presName="parentText" presStyleLbl="alignNode1" presStyleIdx="0" presStyleCnt="2">
        <dgm:presLayoutVars>
          <dgm:chMax val="1"/>
          <dgm:bulletEnabled val="1"/>
        </dgm:presLayoutVars>
      </dgm:prSet>
      <dgm:spPr/>
      <dgm:t>
        <a:bodyPr/>
        <a:lstStyle/>
        <a:p>
          <a:endParaRPr lang="es-MX"/>
        </a:p>
      </dgm:t>
    </dgm:pt>
    <dgm:pt modelId="{B8604599-2A10-4C7C-98DC-C0FFE11C7341}" type="pres">
      <dgm:prSet presAssocID="{BCD22C9A-93EC-4C83-82FC-BD0BF800BFCD}" presName="descendantText" presStyleLbl="alignAcc1" presStyleIdx="0" presStyleCnt="2" custLinFactNeighborX="361" custLinFactNeighborY="2947">
        <dgm:presLayoutVars>
          <dgm:bulletEnabled val="1"/>
        </dgm:presLayoutVars>
      </dgm:prSet>
      <dgm:spPr/>
      <dgm:t>
        <a:bodyPr/>
        <a:lstStyle/>
        <a:p>
          <a:endParaRPr lang="es-MX"/>
        </a:p>
      </dgm:t>
    </dgm:pt>
    <dgm:pt modelId="{FAEB493D-DC7D-4B36-84D4-D0281F949481}" type="pres">
      <dgm:prSet presAssocID="{0C74BB1A-7B39-48BB-8F8A-D9C1853523ED}" presName="sp" presStyleCnt="0"/>
      <dgm:spPr/>
    </dgm:pt>
    <dgm:pt modelId="{C6060407-8EEE-4DB9-BA37-722169E4E74C}" type="pres">
      <dgm:prSet presAssocID="{E357C9B7-682E-4FB7-A525-6BBD0E170A6A}" presName="composite" presStyleCnt="0"/>
      <dgm:spPr/>
    </dgm:pt>
    <dgm:pt modelId="{E2B8D3B7-0705-4CD0-ADFB-EF1D301A8604}" type="pres">
      <dgm:prSet presAssocID="{E357C9B7-682E-4FB7-A525-6BBD0E170A6A}" presName="parentText" presStyleLbl="alignNode1" presStyleIdx="1" presStyleCnt="2">
        <dgm:presLayoutVars>
          <dgm:chMax val="1"/>
          <dgm:bulletEnabled val="1"/>
        </dgm:presLayoutVars>
      </dgm:prSet>
      <dgm:spPr/>
      <dgm:t>
        <a:bodyPr/>
        <a:lstStyle/>
        <a:p>
          <a:endParaRPr lang="es-MX"/>
        </a:p>
      </dgm:t>
    </dgm:pt>
    <dgm:pt modelId="{D4BEB19E-D5DE-4A71-99D2-CC401A13329B}" type="pres">
      <dgm:prSet presAssocID="{E357C9B7-682E-4FB7-A525-6BBD0E170A6A}" presName="descendantText" presStyleLbl="alignAcc1" presStyleIdx="1" presStyleCnt="2" custLinFactNeighborX="0" custLinFactNeighborY="0">
        <dgm:presLayoutVars>
          <dgm:bulletEnabled val="1"/>
        </dgm:presLayoutVars>
      </dgm:prSet>
      <dgm:spPr/>
      <dgm:t>
        <a:bodyPr/>
        <a:lstStyle/>
        <a:p>
          <a:endParaRPr lang="es-MX"/>
        </a:p>
      </dgm:t>
    </dgm:pt>
  </dgm:ptLst>
  <dgm:cxnLst>
    <dgm:cxn modelId="{EDB20B63-BF03-4952-866E-BAD8D0CB968F}" srcId="{BCD22C9A-93EC-4C83-82FC-BD0BF800BFCD}" destId="{53E3BB4B-8F54-44D8-9ED8-058F6A90857F}" srcOrd="0" destOrd="0" parTransId="{94525948-6279-49D0-A846-CFC0F62A48AC}" sibTransId="{C26933F0-DF39-48BF-B708-82B078693E8A}"/>
    <dgm:cxn modelId="{C824D4B0-2A18-42ED-960A-52296B7FFDD6}" srcId="{C2FA665A-FB3A-44A7-8FB4-973573F93002}" destId="{BCD22C9A-93EC-4C83-82FC-BD0BF800BFCD}" srcOrd="0" destOrd="0" parTransId="{61A9DEBE-6AF0-4B88-BF0B-177EC7E2A19D}" sibTransId="{0C74BB1A-7B39-48BB-8F8A-D9C1853523ED}"/>
    <dgm:cxn modelId="{6D957131-E2F3-43E5-8FC8-A9615D865335}" srcId="{C2FA665A-FB3A-44A7-8FB4-973573F93002}" destId="{E357C9B7-682E-4FB7-A525-6BBD0E170A6A}" srcOrd="1" destOrd="0" parTransId="{6425F2DC-725C-4F73-BC9D-5886CF97CD14}" sibTransId="{A0E6A371-63F2-4222-9754-7CD1CFA935E0}"/>
    <dgm:cxn modelId="{49E52FD8-82DC-4D86-853B-342716292E1E}" type="presOf" srcId="{E357C9B7-682E-4FB7-A525-6BBD0E170A6A}" destId="{E2B8D3B7-0705-4CD0-ADFB-EF1D301A8604}" srcOrd="0" destOrd="0" presId="urn:microsoft.com/office/officeart/2005/8/layout/chevron2"/>
    <dgm:cxn modelId="{09718020-AEA9-4A58-A683-9DD5908BA621}" type="presOf" srcId="{53E3BB4B-8F54-44D8-9ED8-058F6A90857F}" destId="{B8604599-2A10-4C7C-98DC-C0FFE11C7341}" srcOrd="0" destOrd="0" presId="urn:microsoft.com/office/officeart/2005/8/layout/chevron2"/>
    <dgm:cxn modelId="{FD9C4263-0462-4A89-BFF8-9ED81A9ACB22}" type="presOf" srcId="{C2FA665A-FB3A-44A7-8FB4-973573F93002}" destId="{364F22BB-3FBF-4E65-B495-603BAB143614}" srcOrd="0" destOrd="0" presId="urn:microsoft.com/office/officeart/2005/8/layout/chevron2"/>
    <dgm:cxn modelId="{EAAD8B1B-FFB0-418B-8C45-3B667CB24920}" type="presOf" srcId="{BCD22C9A-93EC-4C83-82FC-BD0BF800BFCD}" destId="{DABC8B82-F9BD-4989-AFAA-6BDABE150E19}" srcOrd="0" destOrd="0" presId="urn:microsoft.com/office/officeart/2005/8/layout/chevron2"/>
    <dgm:cxn modelId="{584DAB54-8DEE-495F-95EA-D78273D8446F}" srcId="{E357C9B7-682E-4FB7-A525-6BBD0E170A6A}" destId="{B707BE4F-8A92-44F5-91D2-E61A309AA9BF}" srcOrd="0" destOrd="0" parTransId="{EF718A5C-750A-480D-BD90-CE7270EB225C}" sibTransId="{EDC12862-E665-4C44-BD93-0D22ABF018F4}"/>
    <dgm:cxn modelId="{0C19D013-78BF-495C-8EAF-09EFC49F6E34}" type="presOf" srcId="{B707BE4F-8A92-44F5-91D2-E61A309AA9BF}" destId="{D4BEB19E-D5DE-4A71-99D2-CC401A13329B}" srcOrd="0" destOrd="0" presId="urn:microsoft.com/office/officeart/2005/8/layout/chevron2"/>
    <dgm:cxn modelId="{993E5DB2-D4B8-4415-B384-E019BDA2D52F}" type="presParOf" srcId="{364F22BB-3FBF-4E65-B495-603BAB143614}" destId="{03175FD0-2DC2-43DF-8F68-34E3E21BEA92}" srcOrd="0" destOrd="0" presId="urn:microsoft.com/office/officeart/2005/8/layout/chevron2"/>
    <dgm:cxn modelId="{1D16A5C2-6B2E-4C92-B67D-1FF00FA368CE}" type="presParOf" srcId="{03175FD0-2DC2-43DF-8F68-34E3E21BEA92}" destId="{DABC8B82-F9BD-4989-AFAA-6BDABE150E19}" srcOrd="0" destOrd="0" presId="urn:microsoft.com/office/officeart/2005/8/layout/chevron2"/>
    <dgm:cxn modelId="{94B5A5CF-62E1-47CC-B39F-DB36E59FECA2}" type="presParOf" srcId="{03175FD0-2DC2-43DF-8F68-34E3E21BEA92}" destId="{B8604599-2A10-4C7C-98DC-C0FFE11C7341}" srcOrd="1" destOrd="0" presId="urn:microsoft.com/office/officeart/2005/8/layout/chevron2"/>
    <dgm:cxn modelId="{5053EC1A-B6B2-4B41-9AD1-987C85130397}" type="presParOf" srcId="{364F22BB-3FBF-4E65-B495-603BAB143614}" destId="{FAEB493D-DC7D-4B36-84D4-D0281F949481}" srcOrd="1" destOrd="0" presId="urn:microsoft.com/office/officeart/2005/8/layout/chevron2"/>
    <dgm:cxn modelId="{F241F5E0-88DD-49A2-A8B0-01D5B3CAA7B8}" type="presParOf" srcId="{364F22BB-3FBF-4E65-B495-603BAB143614}" destId="{C6060407-8EEE-4DB9-BA37-722169E4E74C}" srcOrd="2" destOrd="0" presId="urn:microsoft.com/office/officeart/2005/8/layout/chevron2"/>
    <dgm:cxn modelId="{1AA1A81A-AE73-4E15-8ADA-611EE9340848}" type="presParOf" srcId="{C6060407-8EEE-4DB9-BA37-722169E4E74C}" destId="{E2B8D3B7-0705-4CD0-ADFB-EF1D301A8604}" srcOrd="0" destOrd="0" presId="urn:microsoft.com/office/officeart/2005/8/layout/chevron2"/>
    <dgm:cxn modelId="{876FEF86-6736-4061-8B0E-DF9F99B38BD7}" type="presParOf" srcId="{C6060407-8EEE-4DB9-BA37-722169E4E74C}" destId="{D4BEB19E-D5DE-4A71-99D2-CC401A13329B}"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208C3D7-B84B-448F-BFD2-E163E48C2ED7}" type="doc">
      <dgm:prSet loTypeId="urn:microsoft.com/office/officeart/2005/8/layout/list1" loCatId="list" qsTypeId="urn:microsoft.com/office/officeart/2005/8/quickstyle/simple1" qsCatId="simple" csTypeId="urn:microsoft.com/office/officeart/2005/8/colors/accent6_5" csCatId="accent6" phldr="1"/>
      <dgm:spPr/>
      <dgm:t>
        <a:bodyPr/>
        <a:lstStyle/>
        <a:p>
          <a:endParaRPr lang="es-MX"/>
        </a:p>
      </dgm:t>
    </dgm:pt>
    <dgm:pt modelId="{1D5790A5-AD68-42AF-963B-07E9F186CFB6}">
      <dgm:prSet phldrT="[Texto]" custT="1"/>
      <dgm:spPr/>
      <dgm:t>
        <a:bodyPr/>
        <a:lstStyle/>
        <a:p>
          <a:r>
            <a:rPr lang="es-MX" sz="1800" b="1" smtClean="0">
              <a:solidFill>
                <a:schemeClr val="tx1"/>
              </a:solidFill>
              <a:latin typeface="Abadi Extra Light" panose="020B0204020104020204" pitchFamily="34" charset="0"/>
            </a:rPr>
            <a:t>Esto lleva a plantear los lineamientos a seguir para llegar a una elección. La persona encargada (gerentes de mercadotecnia, marca o grupo) de tomar la decisión señala y considera varias alternativas; cada una de ellas se analiza tratando de prever sus resultados, el resultado previsto se relaciona con los criterios establecidos y luego se selecciona una alternativa para su ejecución.</a:t>
          </a:r>
          <a:endParaRPr lang="es-MX" sz="1800" b="1" dirty="0">
            <a:solidFill>
              <a:schemeClr val="tx1"/>
            </a:solidFill>
          </a:endParaRPr>
        </a:p>
      </dgm:t>
    </dgm:pt>
    <dgm:pt modelId="{D3B9F88A-0655-4C78-B22E-86A4B2B4BA6E}" type="parTrans" cxnId="{B5AB224E-DF25-4C7A-8849-6413A6696668}">
      <dgm:prSet/>
      <dgm:spPr/>
      <dgm:t>
        <a:bodyPr/>
        <a:lstStyle/>
        <a:p>
          <a:endParaRPr lang="es-MX" sz="6600" b="1">
            <a:solidFill>
              <a:schemeClr val="tx1"/>
            </a:solidFill>
          </a:endParaRPr>
        </a:p>
      </dgm:t>
    </dgm:pt>
    <dgm:pt modelId="{A32A84E0-1826-4DDA-9CE4-CF76BC87C58C}" type="sibTrans" cxnId="{B5AB224E-DF25-4C7A-8849-6413A6696668}">
      <dgm:prSet/>
      <dgm:spPr/>
      <dgm:t>
        <a:bodyPr/>
        <a:lstStyle/>
        <a:p>
          <a:endParaRPr lang="es-MX" sz="6600" b="1">
            <a:solidFill>
              <a:schemeClr val="tx1"/>
            </a:solidFill>
          </a:endParaRPr>
        </a:p>
      </dgm:t>
    </dgm:pt>
    <dgm:pt modelId="{E1AE34A6-0927-403F-9BF6-32BF6744A492}" type="pres">
      <dgm:prSet presAssocID="{7208C3D7-B84B-448F-BFD2-E163E48C2ED7}" presName="linear" presStyleCnt="0">
        <dgm:presLayoutVars>
          <dgm:dir/>
          <dgm:animLvl val="lvl"/>
          <dgm:resizeHandles val="exact"/>
        </dgm:presLayoutVars>
      </dgm:prSet>
      <dgm:spPr/>
      <dgm:t>
        <a:bodyPr/>
        <a:lstStyle/>
        <a:p>
          <a:endParaRPr lang="es-MX"/>
        </a:p>
      </dgm:t>
    </dgm:pt>
    <dgm:pt modelId="{5722E3E0-E825-4901-819F-DC96410ACC5D}" type="pres">
      <dgm:prSet presAssocID="{1D5790A5-AD68-42AF-963B-07E9F186CFB6}" presName="parentLin" presStyleCnt="0"/>
      <dgm:spPr/>
      <dgm:t>
        <a:bodyPr/>
        <a:lstStyle/>
        <a:p>
          <a:endParaRPr lang="es-MX"/>
        </a:p>
      </dgm:t>
    </dgm:pt>
    <dgm:pt modelId="{3F76240E-629C-4D9F-AF8B-F0D451D1AA89}" type="pres">
      <dgm:prSet presAssocID="{1D5790A5-AD68-42AF-963B-07E9F186CFB6}" presName="parentLeftMargin" presStyleLbl="node1" presStyleIdx="0" presStyleCnt="1"/>
      <dgm:spPr/>
      <dgm:t>
        <a:bodyPr/>
        <a:lstStyle/>
        <a:p>
          <a:endParaRPr lang="es-MX"/>
        </a:p>
      </dgm:t>
    </dgm:pt>
    <dgm:pt modelId="{F067C2C4-AA01-4564-8B9D-C4B05648CD07}" type="pres">
      <dgm:prSet presAssocID="{1D5790A5-AD68-42AF-963B-07E9F186CFB6}" presName="parentText" presStyleLbl="node1" presStyleIdx="0" presStyleCnt="1" custScaleX="130945" custScaleY="102467" custLinFactNeighborX="-23079" custLinFactNeighborY="-7015">
        <dgm:presLayoutVars>
          <dgm:chMax val="0"/>
          <dgm:bulletEnabled val="1"/>
        </dgm:presLayoutVars>
      </dgm:prSet>
      <dgm:spPr/>
      <dgm:t>
        <a:bodyPr/>
        <a:lstStyle/>
        <a:p>
          <a:endParaRPr lang="es-MX"/>
        </a:p>
      </dgm:t>
    </dgm:pt>
    <dgm:pt modelId="{E8E0267A-CF48-4927-99F2-73C5A225AB59}" type="pres">
      <dgm:prSet presAssocID="{1D5790A5-AD68-42AF-963B-07E9F186CFB6}" presName="negativeSpace" presStyleCnt="0"/>
      <dgm:spPr/>
      <dgm:t>
        <a:bodyPr/>
        <a:lstStyle/>
        <a:p>
          <a:endParaRPr lang="es-MX"/>
        </a:p>
      </dgm:t>
    </dgm:pt>
    <dgm:pt modelId="{571ADE27-BC57-4968-B2D0-4B1BC56C5E5C}" type="pres">
      <dgm:prSet presAssocID="{1D5790A5-AD68-42AF-963B-07E9F186CFB6}" presName="childText" presStyleLbl="conFgAcc1" presStyleIdx="0" presStyleCnt="1" custScaleY="102597" custLinFactNeighborX="-5240" custLinFactNeighborY="-41833">
        <dgm:presLayoutVars>
          <dgm:bulletEnabled val="1"/>
        </dgm:presLayoutVars>
      </dgm:prSet>
      <dgm:spPr/>
      <dgm:t>
        <a:bodyPr/>
        <a:lstStyle/>
        <a:p>
          <a:endParaRPr lang="es-MX"/>
        </a:p>
      </dgm:t>
    </dgm:pt>
  </dgm:ptLst>
  <dgm:cxnLst>
    <dgm:cxn modelId="{EDB9A539-19C3-49A6-8D41-AF9D5206D6EF}" type="presOf" srcId="{7208C3D7-B84B-448F-BFD2-E163E48C2ED7}" destId="{E1AE34A6-0927-403F-9BF6-32BF6744A492}" srcOrd="0" destOrd="0" presId="urn:microsoft.com/office/officeart/2005/8/layout/list1"/>
    <dgm:cxn modelId="{B5AB224E-DF25-4C7A-8849-6413A6696668}" srcId="{7208C3D7-B84B-448F-BFD2-E163E48C2ED7}" destId="{1D5790A5-AD68-42AF-963B-07E9F186CFB6}" srcOrd="0" destOrd="0" parTransId="{D3B9F88A-0655-4C78-B22E-86A4B2B4BA6E}" sibTransId="{A32A84E0-1826-4DDA-9CE4-CF76BC87C58C}"/>
    <dgm:cxn modelId="{7D432F6C-BC98-44F3-A119-1D9E7A1BA39F}" type="presOf" srcId="{1D5790A5-AD68-42AF-963B-07E9F186CFB6}" destId="{F067C2C4-AA01-4564-8B9D-C4B05648CD07}" srcOrd="1" destOrd="0" presId="urn:microsoft.com/office/officeart/2005/8/layout/list1"/>
    <dgm:cxn modelId="{ADB46049-4835-4D1E-BF60-A70D72F6DECB}" type="presOf" srcId="{1D5790A5-AD68-42AF-963B-07E9F186CFB6}" destId="{3F76240E-629C-4D9F-AF8B-F0D451D1AA89}" srcOrd="0" destOrd="0" presId="urn:microsoft.com/office/officeart/2005/8/layout/list1"/>
    <dgm:cxn modelId="{C4FD2CE8-A9C5-42EE-B61C-017A7233DF0D}" type="presParOf" srcId="{E1AE34A6-0927-403F-9BF6-32BF6744A492}" destId="{5722E3E0-E825-4901-819F-DC96410ACC5D}" srcOrd="0" destOrd="0" presId="urn:microsoft.com/office/officeart/2005/8/layout/list1"/>
    <dgm:cxn modelId="{B7B9BC55-799F-42F9-8348-5116E7607737}" type="presParOf" srcId="{5722E3E0-E825-4901-819F-DC96410ACC5D}" destId="{3F76240E-629C-4D9F-AF8B-F0D451D1AA89}" srcOrd="0" destOrd="0" presId="urn:microsoft.com/office/officeart/2005/8/layout/list1"/>
    <dgm:cxn modelId="{9F198CAF-BE99-4B3A-B587-003BC830654B}" type="presParOf" srcId="{5722E3E0-E825-4901-819F-DC96410ACC5D}" destId="{F067C2C4-AA01-4564-8B9D-C4B05648CD07}" srcOrd="1" destOrd="0" presId="urn:microsoft.com/office/officeart/2005/8/layout/list1"/>
    <dgm:cxn modelId="{12171003-75CB-435D-B9BB-05E62600931C}" type="presParOf" srcId="{E1AE34A6-0927-403F-9BF6-32BF6744A492}" destId="{E8E0267A-CF48-4927-99F2-73C5A225AB59}" srcOrd="1" destOrd="0" presId="urn:microsoft.com/office/officeart/2005/8/layout/list1"/>
    <dgm:cxn modelId="{19611A21-AFF0-4414-871C-51D472720A60}" type="presParOf" srcId="{E1AE34A6-0927-403F-9BF6-32BF6744A492}" destId="{571ADE27-BC57-4968-B2D0-4B1BC56C5E5C}" srcOrd="2"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E2A9594-6980-4FA4-9EF1-4121D53D2F83}"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s-MX"/>
        </a:p>
      </dgm:t>
    </dgm:pt>
    <dgm:pt modelId="{E035E8FF-3220-487E-BC46-7C28F5332904}">
      <dgm:prSet phldrT="[Texto]">
        <dgm:style>
          <a:lnRef idx="1">
            <a:schemeClr val="accent6"/>
          </a:lnRef>
          <a:fillRef idx="2">
            <a:schemeClr val="accent6"/>
          </a:fillRef>
          <a:effectRef idx="1">
            <a:schemeClr val="accent6"/>
          </a:effectRef>
          <a:fontRef idx="minor">
            <a:schemeClr val="dk1"/>
          </a:fontRef>
        </dgm:style>
      </dgm:prSet>
      <dgm:spPr/>
      <dgm:t>
        <a:bodyPr/>
        <a:lstStyle/>
        <a:p>
          <a:r>
            <a:rPr lang="es-MX" b="1" dirty="0">
              <a:solidFill>
                <a:schemeClr val="tx1"/>
              </a:solidFill>
              <a:latin typeface="Abadi Extra Light" panose="020B0204020104020204" pitchFamily="34" charset="0"/>
            </a:rPr>
            <a:t> La planeación de la mercadotecnia, que considera el medio total de esta área, prevé los cambios en su ambiente y luego desarrolla planes o estrategias para resolver los problemas que se presenten. </a:t>
          </a:r>
        </a:p>
      </dgm:t>
    </dgm:pt>
    <dgm:pt modelId="{03101A2C-A457-469E-AE21-A78773E41E43}" type="parTrans" cxnId="{AFE34710-2B71-4570-9DD6-84868A11C891}">
      <dgm:prSet/>
      <dgm:spPr/>
      <dgm:t>
        <a:bodyPr/>
        <a:lstStyle/>
        <a:p>
          <a:endParaRPr lang="es-MX" b="1">
            <a:solidFill>
              <a:schemeClr val="tx1"/>
            </a:solidFill>
            <a:latin typeface="Abadi Extra Light" panose="020B0204020104020204" pitchFamily="34" charset="0"/>
          </a:endParaRPr>
        </a:p>
      </dgm:t>
    </dgm:pt>
    <dgm:pt modelId="{28B881E9-CD00-4D32-877D-0AA5BDB24A48}" type="sibTrans" cxnId="{AFE34710-2B71-4570-9DD6-84868A11C891}">
      <dgm:prSet/>
      <dgm:spPr/>
      <dgm:t>
        <a:bodyPr/>
        <a:lstStyle/>
        <a:p>
          <a:endParaRPr lang="es-MX" b="1">
            <a:solidFill>
              <a:schemeClr val="tx1"/>
            </a:solidFill>
            <a:latin typeface="Abadi Extra Light" panose="020B0204020104020204" pitchFamily="34" charset="0"/>
          </a:endParaRPr>
        </a:p>
      </dgm:t>
    </dgm:pt>
    <dgm:pt modelId="{A954EA57-1057-45AD-B14F-406B13E54197}">
      <dgm:prSet phldrT="[Texto]">
        <dgm:style>
          <a:lnRef idx="1">
            <a:schemeClr val="accent4"/>
          </a:lnRef>
          <a:fillRef idx="2">
            <a:schemeClr val="accent4"/>
          </a:fillRef>
          <a:effectRef idx="1">
            <a:schemeClr val="accent4"/>
          </a:effectRef>
          <a:fontRef idx="minor">
            <a:schemeClr val="dk1"/>
          </a:fontRef>
        </dgm:style>
      </dgm:prSet>
      <dgm:spPr/>
      <dgm:t>
        <a:bodyPr/>
        <a:lstStyle/>
        <a:p>
          <a:r>
            <a:rPr lang="es-MX" b="1" dirty="0">
              <a:solidFill>
                <a:schemeClr val="tx1"/>
              </a:solidFill>
              <a:latin typeface="Abadi Extra Light" panose="020B0204020104020204" pitchFamily="34" charset="0"/>
            </a:rPr>
            <a:t>2</a:t>
          </a:r>
        </a:p>
      </dgm:t>
    </dgm:pt>
    <dgm:pt modelId="{6C4B1673-E905-48C3-B24C-3A5EA266120D}" type="parTrans" cxnId="{20178701-E0DA-4385-8B86-C718D5763034}">
      <dgm:prSet/>
      <dgm:spPr/>
      <dgm:t>
        <a:bodyPr/>
        <a:lstStyle/>
        <a:p>
          <a:endParaRPr lang="es-MX" b="1">
            <a:solidFill>
              <a:schemeClr val="tx1"/>
            </a:solidFill>
            <a:latin typeface="Abadi Extra Light" panose="020B0204020104020204" pitchFamily="34" charset="0"/>
          </a:endParaRPr>
        </a:p>
      </dgm:t>
    </dgm:pt>
    <dgm:pt modelId="{43DD76DF-F50D-42C1-B5BE-EEECC9579BCE}" type="sibTrans" cxnId="{20178701-E0DA-4385-8B86-C718D5763034}">
      <dgm:prSet/>
      <dgm:spPr/>
      <dgm:t>
        <a:bodyPr/>
        <a:lstStyle/>
        <a:p>
          <a:endParaRPr lang="es-MX" b="1">
            <a:solidFill>
              <a:schemeClr val="tx1"/>
            </a:solidFill>
            <a:latin typeface="Abadi Extra Light" panose="020B0204020104020204" pitchFamily="34" charset="0"/>
          </a:endParaRPr>
        </a:p>
      </dgm:t>
    </dgm:pt>
    <dgm:pt modelId="{63412C91-DEF1-48D5-89DF-A7BEFF8892B3}">
      <dgm:prSet phldrT="[Texto]">
        <dgm:style>
          <a:lnRef idx="1">
            <a:schemeClr val="accent3"/>
          </a:lnRef>
          <a:fillRef idx="2">
            <a:schemeClr val="accent3"/>
          </a:fillRef>
          <a:effectRef idx="1">
            <a:schemeClr val="accent3"/>
          </a:effectRef>
          <a:fontRef idx="minor">
            <a:schemeClr val="dk1"/>
          </a:fontRef>
        </dgm:style>
      </dgm:prSet>
      <dgm:spPr/>
      <dgm:t>
        <a:bodyPr/>
        <a:lstStyle/>
        <a:p>
          <a:r>
            <a:rPr lang="es-MX" b="1" dirty="0">
              <a:solidFill>
                <a:schemeClr val="tx1"/>
              </a:solidFill>
              <a:latin typeface="Abadi Extra Light" panose="020B0204020104020204" pitchFamily="34" charset="0"/>
            </a:rPr>
            <a:t> La ejecución de la mercadotecnia, que consiste en la realización de las decisiones tomadas para resolver los problemas. </a:t>
          </a:r>
        </a:p>
      </dgm:t>
    </dgm:pt>
    <dgm:pt modelId="{7DEDFD2F-639F-43C8-88E7-70EB625BCDF2}" type="parTrans" cxnId="{AE0123DF-BC7E-440D-AE71-3370AC58ED9E}">
      <dgm:prSet/>
      <dgm:spPr/>
      <dgm:t>
        <a:bodyPr/>
        <a:lstStyle/>
        <a:p>
          <a:endParaRPr lang="es-MX" b="1">
            <a:solidFill>
              <a:schemeClr val="tx1"/>
            </a:solidFill>
            <a:latin typeface="Abadi Extra Light" panose="020B0204020104020204" pitchFamily="34" charset="0"/>
          </a:endParaRPr>
        </a:p>
      </dgm:t>
    </dgm:pt>
    <dgm:pt modelId="{21864FB7-E885-46D8-A6A5-6C0849C03F23}" type="sibTrans" cxnId="{AE0123DF-BC7E-440D-AE71-3370AC58ED9E}">
      <dgm:prSet/>
      <dgm:spPr/>
      <dgm:t>
        <a:bodyPr/>
        <a:lstStyle/>
        <a:p>
          <a:endParaRPr lang="es-MX" b="1">
            <a:solidFill>
              <a:schemeClr val="tx1"/>
            </a:solidFill>
            <a:latin typeface="Abadi Extra Light" panose="020B0204020104020204" pitchFamily="34" charset="0"/>
          </a:endParaRPr>
        </a:p>
      </dgm:t>
    </dgm:pt>
    <dgm:pt modelId="{FA3752F8-5C5A-49E3-933E-C5047B886EA8}">
      <dgm:prSet phldrT="[Texto]">
        <dgm:style>
          <a:lnRef idx="1">
            <a:schemeClr val="accent1"/>
          </a:lnRef>
          <a:fillRef idx="2">
            <a:schemeClr val="accent1"/>
          </a:fillRef>
          <a:effectRef idx="1">
            <a:schemeClr val="accent1"/>
          </a:effectRef>
          <a:fontRef idx="minor">
            <a:schemeClr val="dk1"/>
          </a:fontRef>
        </dgm:style>
      </dgm:prSet>
      <dgm:spPr/>
      <dgm:t>
        <a:bodyPr/>
        <a:lstStyle/>
        <a:p>
          <a:r>
            <a:rPr lang="es-MX" b="1" dirty="0">
              <a:solidFill>
                <a:schemeClr val="tx1"/>
              </a:solidFill>
              <a:latin typeface="Abadi Extra Light" panose="020B0204020104020204" pitchFamily="34" charset="0"/>
            </a:rPr>
            <a:t>3</a:t>
          </a:r>
        </a:p>
      </dgm:t>
    </dgm:pt>
    <dgm:pt modelId="{8E77770B-CDD4-4A7F-AC25-B7D2CE1CFCEA}" type="parTrans" cxnId="{31EE031F-271A-4727-8089-12AFF80C9704}">
      <dgm:prSet/>
      <dgm:spPr/>
      <dgm:t>
        <a:bodyPr/>
        <a:lstStyle/>
        <a:p>
          <a:endParaRPr lang="es-MX" b="1">
            <a:solidFill>
              <a:schemeClr val="tx1"/>
            </a:solidFill>
            <a:latin typeface="Abadi Extra Light" panose="020B0204020104020204" pitchFamily="34" charset="0"/>
          </a:endParaRPr>
        </a:p>
      </dgm:t>
    </dgm:pt>
    <dgm:pt modelId="{6E52868B-E0BF-4239-8BDC-D00E065E40BE}" type="sibTrans" cxnId="{31EE031F-271A-4727-8089-12AFF80C9704}">
      <dgm:prSet/>
      <dgm:spPr/>
      <dgm:t>
        <a:bodyPr/>
        <a:lstStyle/>
        <a:p>
          <a:endParaRPr lang="es-MX" b="1">
            <a:solidFill>
              <a:schemeClr val="tx1"/>
            </a:solidFill>
            <a:latin typeface="Abadi Extra Light" panose="020B0204020104020204" pitchFamily="34" charset="0"/>
          </a:endParaRPr>
        </a:p>
      </dgm:t>
    </dgm:pt>
    <dgm:pt modelId="{E395CE2D-3EED-4E8A-90E5-44367A26AD12}">
      <dgm:prSet phldrT="[Texto]">
        <dgm:style>
          <a:lnRef idx="1">
            <a:schemeClr val="dk1"/>
          </a:lnRef>
          <a:fillRef idx="2">
            <a:schemeClr val="dk1"/>
          </a:fillRef>
          <a:effectRef idx="1">
            <a:schemeClr val="dk1"/>
          </a:effectRef>
          <a:fontRef idx="minor">
            <a:schemeClr val="dk1"/>
          </a:fontRef>
        </dgm:style>
      </dgm:prSet>
      <dgm:spPr/>
      <dgm:t>
        <a:bodyPr/>
        <a:lstStyle/>
        <a:p>
          <a:r>
            <a:rPr lang="es-MX" b="1" dirty="0">
              <a:solidFill>
                <a:schemeClr val="tx1"/>
              </a:solidFill>
              <a:latin typeface="Abadi Extra Light" panose="020B0204020104020204" pitchFamily="34" charset="0"/>
            </a:rPr>
            <a:t> El control de la mercadotecnia, en que los resultados se comparan con los objetivos deseados, previamente establecidos. En esta etapa se revelan las posibles desviaciones entre los resultados esperados y los obtenidos.</a:t>
          </a:r>
        </a:p>
      </dgm:t>
    </dgm:pt>
    <dgm:pt modelId="{B39BDAC3-083B-4A32-B066-C28A4D660941}" type="parTrans" cxnId="{B5F65AF4-44B1-4ED0-AD86-E7F34ED0F333}">
      <dgm:prSet/>
      <dgm:spPr/>
      <dgm:t>
        <a:bodyPr/>
        <a:lstStyle/>
        <a:p>
          <a:endParaRPr lang="es-MX" b="1">
            <a:solidFill>
              <a:schemeClr val="tx1"/>
            </a:solidFill>
            <a:latin typeface="Abadi Extra Light" panose="020B0204020104020204" pitchFamily="34" charset="0"/>
          </a:endParaRPr>
        </a:p>
      </dgm:t>
    </dgm:pt>
    <dgm:pt modelId="{F1E8E4F2-99C7-48A1-ACF9-E721A8A47D15}" type="sibTrans" cxnId="{B5F65AF4-44B1-4ED0-AD86-E7F34ED0F333}">
      <dgm:prSet/>
      <dgm:spPr/>
      <dgm:t>
        <a:bodyPr/>
        <a:lstStyle/>
        <a:p>
          <a:endParaRPr lang="es-MX" b="1">
            <a:solidFill>
              <a:schemeClr val="tx1"/>
            </a:solidFill>
            <a:latin typeface="Abadi Extra Light" panose="020B0204020104020204" pitchFamily="34" charset="0"/>
          </a:endParaRPr>
        </a:p>
      </dgm:t>
    </dgm:pt>
    <dgm:pt modelId="{2CBF2B62-54D3-4401-8595-5C1476819D0E}">
      <dgm:prSet phldrT="[Texto]" custT="1">
        <dgm:style>
          <a:lnRef idx="1">
            <a:schemeClr val="accent2"/>
          </a:lnRef>
          <a:fillRef idx="2">
            <a:schemeClr val="accent2"/>
          </a:fillRef>
          <a:effectRef idx="1">
            <a:schemeClr val="accent2"/>
          </a:effectRef>
          <a:fontRef idx="minor">
            <a:schemeClr val="dk1"/>
          </a:fontRef>
        </dgm:style>
      </dgm:prSet>
      <dgm:spPr/>
      <dgm:t>
        <a:bodyPr/>
        <a:lstStyle/>
        <a:p>
          <a:r>
            <a:rPr lang="es-MX" sz="1200" b="1" dirty="0">
              <a:solidFill>
                <a:schemeClr val="tx1"/>
              </a:solidFill>
              <a:latin typeface="Abadi Extra Light" panose="020B0204020104020204" pitchFamily="34" charset="0"/>
            </a:rPr>
            <a:t>1</a:t>
          </a:r>
        </a:p>
      </dgm:t>
    </dgm:pt>
    <dgm:pt modelId="{3EDC4037-0B17-4A50-A8E3-DBB43FF9038B}" type="sibTrans" cxnId="{57527B12-0E45-4BC8-BD30-CDA4E72E27C7}">
      <dgm:prSet/>
      <dgm:spPr/>
      <dgm:t>
        <a:bodyPr/>
        <a:lstStyle/>
        <a:p>
          <a:endParaRPr lang="es-MX" b="1">
            <a:solidFill>
              <a:schemeClr val="tx1"/>
            </a:solidFill>
            <a:latin typeface="Abadi Extra Light" panose="020B0204020104020204" pitchFamily="34" charset="0"/>
          </a:endParaRPr>
        </a:p>
      </dgm:t>
    </dgm:pt>
    <dgm:pt modelId="{C1E189FE-5C40-40D0-AF62-45D3B8B2C88D}" type="parTrans" cxnId="{57527B12-0E45-4BC8-BD30-CDA4E72E27C7}">
      <dgm:prSet/>
      <dgm:spPr/>
      <dgm:t>
        <a:bodyPr/>
        <a:lstStyle/>
        <a:p>
          <a:endParaRPr lang="es-MX" b="1">
            <a:solidFill>
              <a:schemeClr val="tx1"/>
            </a:solidFill>
            <a:latin typeface="Abadi Extra Light" panose="020B0204020104020204" pitchFamily="34" charset="0"/>
          </a:endParaRPr>
        </a:p>
      </dgm:t>
    </dgm:pt>
    <dgm:pt modelId="{C506F79C-9CA2-4010-B06D-06E7DDCB352C}" type="pres">
      <dgm:prSet presAssocID="{1E2A9594-6980-4FA4-9EF1-4121D53D2F83}" presName="Name0" presStyleCnt="0">
        <dgm:presLayoutVars>
          <dgm:dir/>
          <dgm:animLvl val="lvl"/>
          <dgm:resizeHandles val="exact"/>
        </dgm:presLayoutVars>
      </dgm:prSet>
      <dgm:spPr/>
      <dgm:t>
        <a:bodyPr/>
        <a:lstStyle/>
        <a:p>
          <a:endParaRPr lang="es-MX"/>
        </a:p>
      </dgm:t>
    </dgm:pt>
    <dgm:pt modelId="{988C0E4E-5C4C-4E6A-BB80-1F83E2262AEF}" type="pres">
      <dgm:prSet presAssocID="{2CBF2B62-54D3-4401-8595-5C1476819D0E}" presName="composite" presStyleCnt="0"/>
      <dgm:spPr/>
      <dgm:t>
        <a:bodyPr/>
        <a:lstStyle/>
        <a:p>
          <a:endParaRPr lang="es-MX"/>
        </a:p>
      </dgm:t>
    </dgm:pt>
    <dgm:pt modelId="{10725A18-E490-4593-8D25-66BCA02951A9}" type="pres">
      <dgm:prSet presAssocID="{2CBF2B62-54D3-4401-8595-5C1476819D0E}" presName="parTx" presStyleLbl="alignNode1" presStyleIdx="0" presStyleCnt="3">
        <dgm:presLayoutVars>
          <dgm:chMax val="0"/>
          <dgm:chPref val="0"/>
          <dgm:bulletEnabled val="1"/>
        </dgm:presLayoutVars>
      </dgm:prSet>
      <dgm:spPr/>
      <dgm:t>
        <a:bodyPr/>
        <a:lstStyle/>
        <a:p>
          <a:endParaRPr lang="es-MX"/>
        </a:p>
      </dgm:t>
    </dgm:pt>
    <dgm:pt modelId="{33795102-FAF8-4BED-AEED-5071065C513B}" type="pres">
      <dgm:prSet presAssocID="{2CBF2B62-54D3-4401-8595-5C1476819D0E}" presName="desTx" presStyleLbl="alignAccFollowNode1" presStyleIdx="0" presStyleCnt="3">
        <dgm:presLayoutVars>
          <dgm:bulletEnabled val="1"/>
        </dgm:presLayoutVars>
      </dgm:prSet>
      <dgm:spPr/>
      <dgm:t>
        <a:bodyPr/>
        <a:lstStyle/>
        <a:p>
          <a:endParaRPr lang="es-MX"/>
        </a:p>
      </dgm:t>
    </dgm:pt>
    <dgm:pt modelId="{09CAE69B-BE80-431D-BEFF-4BC3C87F76F4}" type="pres">
      <dgm:prSet presAssocID="{3EDC4037-0B17-4A50-A8E3-DBB43FF9038B}" presName="space" presStyleCnt="0"/>
      <dgm:spPr/>
      <dgm:t>
        <a:bodyPr/>
        <a:lstStyle/>
        <a:p>
          <a:endParaRPr lang="es-MX"/>
        </a:p>
      </dgm:t>
    </dgm:pt>
    <dgm:pt modelId="{06331387-EF54-4EF0-A2C5-C33580C336A8}" type="pres">
      <dgm:prSet presAssocID="{A954EA57-1057-45AD-B14F-406B13E54197}" presName="composite" presStyleCnt="0"/>
      <dgm:spPr/>
      <dgm:t>
        <a:bodyPr/>
        <a:lstStyle/>
        <a:p>
          <a:endParaRPr lang="es-MX"/>
        </a:p>
      </dgm:t>
    </dgm:pt>
    <dgm:pt modelId="{2855FACE-A663-42C7-AEFA-D245CA361365}" type="pres">
      <dgm:prSet presAssocID="{A954EA57-1057-45AD-B14F-406B13E54197}" presName="parTx" presStyleLbl="alignNode1" presStyleIdx="1" presStyleCnt="3">
        <dgm:presLayoutVars>
          <dgm:chMax val="0"/>
          <dgm:chPref val="0"/>
          <dgm:bulletEnabled val="1"/>
        </dgm:presLayoutVars>
      </dgm:prSet>
      <dgm:spPr/>
      <dgm:t>
        <a:bodyPr/>
        <a:lstStyle/>
        <a:p>
          <a:endParaRPr lang="es-MX"/>
        </a:p>
      </dgm:t>
    </dgm:pt>
    <dgm:pt modelId="{AEECAFF2-3856-4712-9E6F-873305E78A08}" type="pres">
      <dgm:prSet presAssocID="{A954EA57-1057-45AD-B14F-406B13E54197}" presName="desTx" presStyleLbl="alignAccFollowNode1" presStyleIdx="1" presStyleCnt="3">
        <dgm:presLayoutVars>
          <dgm:bulletEnabled val="1"/>
        </dgm:presLayoutVars>
      </dgm:prSet>
      <dgm:spPr/>
      <dgm:t>
        <a:bodyPr/>
        <a:lstStyle/>
        <a:p>
          <a:endParaRPr lang="es-MX"/>
        </a:p>
      </dgm:t>
    </dgm:pt>
    <dgm:pt modelId="{17955732-0494-45DE-A948-46A2B20BD002}" type="pres">
      <dgm:prSet presAssocID="{43DD76DF-F50D-42C1-B5BE-EEECC9579BCE}" presName="space" presStyleCnt="0"/>
      <dgm:spPr/>
      <dgm:t>
        <a:bodyPr/>
        <a:lstStyle/>
        <a:p>
          <a:endParaRPr lang="es-MX"/>
        </a:p>
      </dgm:t>
    </dgm:pt>
    <dgm:pt modelId="{0400FF62-38BD-4C6F-B655-6E68504C56EC}" type="pres">
      <dgm:prSet presAssocID="{FA3752F8-5C5A-49E3-933E-C5047B886EA8}" presName="composite" presStyleCnt="0"/>
      <dgm:spPr/>
      <dgm:t>
        <a:bodyPr/>
        <a:lstStyle/>
        <a:p>
          <a:endParaRPr lang="es-MX"/>
        </a:p>
      </dgm:t>
    </dgm:pt>
    <dgm:pt modelId="{91EA611D-2841-49E1-B23D-F39EC21AB4FB}" type="pres">
      <dgm:prSet presAssocID="{FA3752F8-5C5A-49E3-933E-C5047B886EA8}" presName="parTx" presStyleLbl="alignNode1" presStyleIdx="2" presStyleCnt="3">
        <dgm:presLayoutVars>
          <dgm:chMax val="0"/>
          <dgm:chPref val="0"/>
          <dgm:bulletEnabled val="1"/>
        </dgm:presLayoutVars>
      </dgm:prSet>
      <dgm:spPr/>
      <dgm:t>
        <a:bodyPr/>
        <a:lstStyle/>
        <a:p>
          <a:endParaRPr lang="es-MX"/>
        </a:p>
      </dgm:t>
    </dgm:pt>
    <dgm:pt modelId="{63420EDB-934D-4AE7-945D-4917DD69D03C}" type="pres">
      <dgm:prSet presAssocID="{FA3752F8-5C5A-49E3-933E-C5047B886EA8}" presName="desTx" presStyleLbl="alignAccFollowNode1" presStyleIdx="2" presStyleCnt="3">
        <dgm:presLayoutVars>
          <dgm:bulletEnabled val="1"/>
        </dgm:presLayoutVars>
      </dgm:prSet>
      <dgm:spPr/>
      <dgm:t>
        <a:bodyPr/>
        <a:lstStyle/>
        <a:p>
          <a:endParaRPr lang="es-MX"/>
        </a:p>
      </dgm:t>
    </dgm:pt>
  </dgm:ptLst>
  <dgm:cxnLst>
    <dgm:cxn modelId="{4F3351F9-A1CD-4E28-88E1-8A7325FA062F}" type="presOf" srcId="{63412C91-DEF1-48D5-89DF-A7BEFF8892B3}" destId="{AEECAFF2-3856-4712-9E6F-873305E78A08}" srcOrd="0" destOrd="0" presId="urn:microsoft.com/office/officeart/2005/8/layout/hList1"/>
    <dgm:cxn modelId="{57527B12-0E45-4BC8-BD30-CDA4E72E27C7}" srcId="{1E2A9594-6980-4FA4-9EF1-4121D53D2F83}" destId="{2CBF2B62-54D3-4401-8595-5C1476819D0E}" srcOrd="0" destOrd="0" parTransId="{C1E189FE-5C40-40D0-AF62-45D3B8B2C88D}" sibTransId="{3EDC4037-0B17-4A50-A8E3-DBB43FF9038B}"/>
    <dgm:cxn modelId="{AE0123DF-BC7E-440D-AE71-3370AC58ED9E}" srcId="{A954EA57-1057-45AD-B14F-406B13E54197}" destId="{63412C91-DEF1-48D5-89DF-A7BEFF8892B3}" srcOrd="0" destOrd="0" parTransId="{7DEDFD2F-639F-43C8-88E7-70EB625BCDF2}" sibTransId="{21864FB7-E885-46D8-A6A5-6C0849C03F23}"/>
    <dgm:cxn modelId="{84D6728C-F0D1-41DA-A46C-EA922D32884D}" type="presOf" srcId="{E395CE2D-3EED-4E8A-90E5-44367A26AD12}" destId="{63420EDB-934D-4AE7-945D-4917DD69D03C}" srcOrd="0" destOrd="0" presId="urn:microsoft.com/office/officeart/2005/8/layout/hList1"/>
    <dgm:cxn modelId="{972601A9-C82B-498E-AC02-250D3C06D6BF}" type="presOf" srcId="{E035E8FF-3220-487E-BC46-7C28F5332904}" destId="{33795102-FAF8-4BED-AEED-5071065C513B}" srcOrd="0" destOrd="0" presId="urn:microsoft.com/office/officeart/2005/8/layout/hList1"/>
    <dgm:cxn modelId="{C7928280-9F34-4578-9305-6E35D3FA5BB1}" type="presOf" srcId="{FA3752F8-5C5A-49E3-933E-C5047B886EA8}" destId="{91EA611D-2841-49E1-B23D-F39EC21AB4FB}" srcOrd="0" destOrd="0" presId="urn:microsoft.com/office/officeart/2005/8/layout/hList1"/>
    <dgm:cxn modelId="{91BF3E46-B5C3-439B-BB1D-F6EB87CE17F5}" type="presOf" srcId="{A954EA57-1057-45AD-B14F-406B13E54197}" destId="{2855FACE-A663-42C7-AEFA-D245CA361365}" srcOrd="0" destOrd="0" presId="urn:microsoft.com/office/officeart/2005/8/layout/hList1"/>
    <dgm:cxn modelId="{31EE031F-271A-4727-8089-12AFF80C9704}" srcId="{1E2A9594-6980-4FA4-9EF1-4121D53D2F83}" destId="{FA3752F8-5C5A-49E3-933E-C5047B886EA8}" srcOrd="2" destOrd="0" parTransId="{8E77770B-CDD4-4A7F-AC25-B7D2CE1CFCEA}" sibTransId="{6E52868B-E0BF-4239-8BDC-D00E065E40BE}"/>
    <dgm:cxn modelId="{AFE34710-2B71-4570-9DD6-84868A11C891}" srcId="{2CBF2B62-54D3-4401-8595-5C1476819D0E}" destId="{E035E8FF-3220-487E-BC46-7C28F5332904}" srcOrd="0" destOrd="0" parTransId="{03101A2C-A457-469E-AE21-A78773E41E43}" sibTransId="{28B881E9-CD00-4D32-877D-0AA5BDB24A48}"/>
    <dgm:cxn modelId="{7484058A-EDD3-4806-9F19-D5D58CAE606A}" type="presOf" srcId="{2CBF2B62-54D3-4401-8595-5C1476819D0E}" destId="{10725A18-E490-4593-8D25-66BCA02951A9}" srcOrd="0" destOrd="0" presId="urn:microsoft.com/office/officeart/2005/8/layout/hList1"/>
    <dgm:cxn modelId="{B5F65AF4-44B1-4ED0-AD86-E7F34ED0F333}" srcId="{FA3752F8-5C5A-49E3-933E-C5047B886EA8}" destId="{E395CE2D-3EED-4E8A-90E5-44367A26AD12}" srcOrd="0" destOrd="0" parTransId="{B39BDAC3-083B-4A32-B066-C28A4D660941}" sibTransId="{F1E8E4F2-99C7-48A1-ACF9-E721A8A47D15}"/>
    <dgm:cxn modelId="{7F0918A2-B936-47CF-9BBF-C304EF0A7EDE}" type="presOf" srcId="{1E2A9594-6980-4FA4-9EF1-4121D53D2F83}" destId="{C506F79C-9CA2-4010-B06D-06E7DDCB352C}" srcOrd="0" destOrd="0" presId="urn:microsoft.com/office/officeart/2005/8/layout/hList1"/>
    <dgm:cxn modelId="{20178701-E0DA-4385-8B86-C718D5763034}" srcId="{1E2A9594-6980-4FA4-9EF1-4121D53D2F83}" destId="{A954EA57-1057-45AD-B14F-406B13E54197}" srcOrd="1" destOrd="0" parTransId="{6C4B1673-E905-48C3-B24C-3A5EA266120D}" sibTransId="{43DD76DF-F50D-42C1-B5BE-EEECC9579BCE}"/>
    <dgm:cxn modelId="{92B2BED9-630F-41B8-8933-0B61AEB4FAE2}" type="presParOf" srcId="{C506F79C-9CA2-4010-B06D-06E7DDCB352C}" destId="{988C0E4E-5C4C-4E6A-BB80-1F83E2262AEF}" srcOrd="0" destOrd="0" presId="urn:microsoft.com/office/officeart/2005/8/layout/hList1"/>
    <dgm:cxn modelId="{065C6059-4DB4-43AD-8DE8-D8C3BAFFAE8B}" type="presParOf" srcId="{988C0E4E-5C4C-4E6A-BB80-1F83E2262AEF}" destId="{10725A18-E490-4593-8D25-66BCA02951A9}" srcOrd="0" destOrd="0" presId="urn:microsoft.com/office/officeart/2005/8/layout/hList1"/>
    <dgm:cxn modelId="{BA03A54D-08F4-4D14-BCC1-60CFD486322B}" type="presParOf" srcId="{988C0E4E-5C4C-4E6A-BB80-1F83E2262AEF}" destId="{33795102-FAF8-4BED-AEED-5071065C513B}" srcOrd="1" destOrd="0" presId="urn:microsoft.com/office/officeart/2005/8/layout/hList1"/>
    <dgm:cxn modelId="{E2EA0E74-3F28-404C-954B-B86AE31B82D8}" type="presParOf" srcId="{C506F79C-9CA2-4010-B06D-06E7DDCB352C}" destId="{09CAE69B-BE80-431D-BEFF-4BC3C87F76F4}" srcOrd="1" destOrd="0" presId="urn:microsoft.com/office/officeart/2005/8/layout/hList1"/>
    <dgm:cxn modelId="{869F8E8A-65E1-4092-97A4-700441B60D11}" type="presParOf" srcId="{C506F79C-9CA2-4010-B06D-06E7DDCB352C}" destId="{06331387-EF54-4EF0-A2C5-C33580C336A8}" srcOrd="2" destOrd="0" presId="urn:microsoft.com/office/officeart/2005/8/layout/hList1"/>
    <dgm:cxn modelId="{F2188370-BB3D-4817-9ADE-B5D0EC4D188D}" type="presParOf" srcId="{06331387-EF54-4EF0-A2C5-C33580C336A8}" destId="{2855FACE-A663-42C7-AEFA-D245CA361365}" srcOrd="0" destOrd="0" presId="urn:microsoft.com/office/officeart/2005/8/layout/hList1"/>
    <dgm:cxn modelId="{A9F738B8-81D4-4A85-A567-3C2307DF59C8}" type="presParOf" srcId="{06331387-EF54-4EF0-A2C5-C33580C336A8}" destId="{AEECAFF2-3856-4712-9E6F-873305E78A08}" srcOrd="1" destOrd="0" presId="urn:microsoft.com/office/officeart/2005/8/layout/hList1"/>
    <dgm:cxn modelId="{4F4F700A-9416-4EF0-BAD5-7306912785A2}" type="presParOf" srcId="{C506F79C-9CA2-4010-B06D-06E7DDCB352C}" destId="{17955732-0494-45DE-A948-46A2B20BD002}" srcOrd="3" destOrd="0" presId="urn:microsoft.com/office/officeart/2005/8/layout/hList1"/>
    <dgm:cxn modelId="{6296B505-DC60-4B46-A962-3ED75FDC2257}" type="presParOf" srcId="{C506F79C-9CA2-4010-B06D-06E7DDCB352C}" destId="{0400FF62-38BD-4C6F-B655-6E68504C56EC}" srcOrd="4" destOrd="0" presId="urn:microsoft.com/office/officeart/2005/8/layout/hList1"/>
    <dgm:cxn modelId="{1A3B1CAD-81D5-4E35-A2D3-98420DB90F34}" type="presParOf" srcId="{0400FF62-38BD-4C6F-B655-6E68504C56EC}" destId="{91EA611D-2841-49E1-B23D-F39EC21AB4FB}" srcOrd="0" destOrd="0" presId="urn:microsoft.com/office/officeart/2005/8/layout/hList1"/>
    <dgm:cxn modelId="{30B1F64C-6F06-4BB4-878F-C89A5C4A867C}" type="presParOf" srcId="{0400FF62-38BD-4C6F-B655-6E68504C56EC}" destId="{63420EDB-934D-4AE7-945D-4917DD69D03C}"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259D51-BF26-436C-8A42-75C0EB149C33}" type="doc">
      <dgm:prSet loTypeId="urn:microsoft.com/office/officeart/2008/layout/VerticalCurvedList" loCatId="list" qsTypeId="urn:microsoft.com/office/officeart/2005/8/quickstyle/simple3" qsCatId="simple" csTypeId="urn:microsoft.com/office/officeart/2005/8/colors/colorful4" csCatId="colorful" phldr="1"/>
      <dgm:spPr/>
      <dgm:t>
        <a:bodyPr/>
        <a:lstStyle/>
        <a:p>
          <a:endParaRPr lang="es-MX"/>
        </a:p>
      </dgm:t>
    </dgm:pt>
    <dgm:pt modelId="{22EDF90C-C59B-4877-990C-282A362B6E05}">
      <dgm:prSet phldrT="[Texto]" custT="1"/>
      <dgm:spPr/>
      <dgm:t>
        <a:bodyPr/>
        <a:lstStyle/>
        <a:p>
          <a:r>
            <a:rPr lang="es-MX" sz="2200" dirty="0" smtClean="0">
              <a:latin typeface="Abadi Extra Light" panose="020B0204020104020204" pitchFamily="34" charset="0"/>
            </a:rPr>
            <a:t>Proceso de planeación, ejecución y conceptualización de precios, promoción y distribución de ideas, mercancías y términos para crear intercambios que satisfagan objetivos individuales y organizacionales. </a:t>
          </a:r>
          <a:endParaRPr lang="es-MX" sz="2200" dirty="0">
            <a:latin typeface="Abadi Extra Light" panose="020B0204020104020204" pitchFamily="34" charset="0"/>
          </a:endParaRPr>
        </a:p>
      </dgm:t>
    </dgm:pt>
    <dgm:pt modelId="{EF70C398-6F6C-44F4-A6AA-C6F9A52EFCAE}" type="parTrans" cxnId="{6E3409A9-DD98-4FB3-81D6-206ABCCEB99F}">
      <dgm:prSet/>
      <dgm:spPr/>
      <dgm:t>
        <a:bodyPr/>
        <a:lstStyle/>
        <a:p>
          <a:endParaRPr lang="es-MX"/>
        </a:p>
      </dgm:t>
    </dgm:pt>
    <dgm:pt modelId="{3A5A0EDD-2755-4ECE-A504-1081B6886061}" type="sibTrans" cxnId="{6E3409A9-DD98-4FB3-81D6-206ABCCEB99F}">
      <dgm:prSet/>
      <dgm:spPr/>
      <dgm:t>
        <a:bodyPr/>
        <a:lstStyle/>
        <a:p>
          <a:endParaRPr lang="es-MX"/>
        </a:p>
      </dgm:t>
    </dgm:pt>
    <dgm:pt modelId="{B389DC1A-F42D-4A68-80BA-3E5A86E6B8A1}" type="pres">
      <dgm:prSet presAssocID="{13259D51-BF26-436C-8A42-75C0EB149C33}" presName="Name0" presStyleCnt="0">
        <dgm:presLayoutVars>
          <dgm:chMax val="7"/>
          <dgm:chPref val="7"/>
          <dgm:dir/>
        </dgm:presLayoutVars>
      </dgm:prSet>
      <dgm:spPr/>
      <dgm:t>
        <a:bodyPr/>
        <a:lstStyle/>
        <a:p>
          <a:endParaRPr lang="es-MX"/>
        </a:p>
      </dgm:t>
    </dgm:pt>
    <dgm:pt modelId="{83FF031B-BAAC-4826-9A2F-3F3FBFBB4856}" type="pres">
      <dgm:prSet presAssocID="{13259D51-BF26-436C-8A42-75C0EB149C33}" presName="Name1" presStyleCnt="0"/>
      <dgm:spPr/>
      <dgm:t>
        <a:bodyPr/>
        <a:lstStyle/>
        <a:p>
          <a:endParaRPr lang="es-MX"/>
        </a:p>
      </dgm:t>
    </dgm:pt>
    <dgm:pt modelId="{E0E9D27A-94E2-4F6E-AF42-FB4FA831B75F}" type="pres">
      <dgm:prSet presAssocID="{13259D51-BF26-436C-8A42-75C0EB149C33}" presName="cycle" presStyleCnt="0"/>
      <dgm:spPr/>
      <dgm:t>
        <a:bodyPr/>
        <a:lstStyle/>
        <a:p>
          <a:endParaRPr lang="es-MX"/>
        </a:p>
      </dgm:t>
    </dgm:pt>
    <dgm:pt modelId="{5A85C130-DBC8-4DAA-B03A-869BAF2313BC}" type="pres">
      <dgm:prSet presAssocID="{13259D51-BF26-436C-8A42-75C0EB149C33}" presName="srcNode" presStyleLbl="node1" presStyleIdx="0" presStyleCnt="1"/>
      <dgm:spPr/>
      <dgm:t>
        <a:bodyPr/>
        <a:lstStyle/>
        <a:p>
          <a:endParaRPr lang="es-MX"/>
        </a:p>
      </dgm:t>
    </dgm:pt>
    <dgm:pt modelId="{301F9DB6-03D6-417B-BFF9-B6BF6852E84C}" type="pres">
      <dgm:prSet presAssocID="{13259D51-BF26-436C-8A42-75C0EB149C33}" presName="conn" presStyleLbl="parChTrans1D2" presStyleIdx="0" presStyleCnt="1"/>
      <dgm:spPr/>
      <dgm:t>
        <a:bodyPr/>
        <a:lstStyle/>
        <a:p>
          <a:endParaRPr lang="es-MX"/>
        </a:p>
      </dgm:t>
    </dgm:pt>
    <dgm:pt modelId="{907D381B-3A0A-46C9-80DF-2AE4CB3A1C15}" type="pres">
      <dgm:prSet presAssocID="{13259D51-BF26-436C-8A42-75C0EB149C33}" presName="extraNode" presStyleLbl="node1" presStyleIdx="0" presStyleCnt="1"/>
      <dgm:spPr/>
      <dgm:t>
        <a:bodyPr/>
        <a:lstStyle/>
        <a:p>
          <a:endParaRPr lang="es-MX"/>
        </a:p>
      </dgm:t>
    </dgm:pt>
    <dgm:pt modelId="{3D247917-CF9E-46F9-AD10-DDFECB8A6062}" type="pres">
      <dgm:prSet presAssocID="{13259D51-BF26-436C-8A42-75C0EB149C33}" presName="dstNode" presStyleLbl="node1" presStyleIdx="0" presStyleCnt="1"/>
      <dgm:spPr/>
      <dgm:t>
        <a:bodyPr/>
        <a:lstStyle/>
        <a:p>
          <a:endParaRPr lang="es-MX"/>
        </a:p>
      </dgm:t>
    </dgm:pt>
    <dgm:pt modelId="{7095AC49-F6B3-4095-8D1C-94B431DDEDE8}" type="pres">
      <dgm:prSet presAssocID="{22EDF90C-C59B-4877-990C-282A362B6E05}" presName="text_1" presStyleLbl="node1" presStyleIdx="0" presStyleCnt="1">
        <dgm:presLayoutVars>
          <dgm:bulletEnabled val="1"/>
        </dgm:presLayoutVars>
      </dgm:prSet>
      <dgm:spPr/>
      <dgm:t>
        <a:bodyPr/>
        <a:lstStyle/>
        <a:p>
          <a:endParaRPr lang="es-MX"/>
        </a:p>
      </dgm:t>
    </dgm:pt>
    <dgm:pt modelId="{1D679C28-4F19-4102-8B29-F075BE6CBA74}" type="pres">
      <dgm:prSet presAssocID="{22EDF90C-C59B-4877-990C-282A362B6E05}" presName="accent_1" presStyleCnt="0"/>
      <dgm:spPr/>
      <dgm:t>
        <a:bodyPr/>
        <a:lstStyle/>
        <a:p>
          <a:endParaRPr lang="es-MX"/>
        </a:p>
      </dgm:t>
    </dgm:pt>
    <dgm:pt modelId="{E7AD149E-932F-4E3E-9AFA-DC5A98DF7405}" type="pres">
      <dgm:prSet presAssocID="{22EDF90C-C59B-4877-990C-282A362B6E05}" presName="accentRepeatNode" presStyleLbl="solidFgAcc1" presStyleIdx="0" presStyleCnt="1"/>
      <dgm:spPr/>
      <dgm:t>
        <a:bodyPr/>
        <a:lstStyle/>
        <a:p>
          <a:endParaRPr lang="es-MX"/>
        </a:p>
      </dgm:t>
    </dgm:pt>
  </dgm:ptLst>
  <dgm:cxnLst>
    <dgm:cxn modelId="{09169971-3E58-4617-A8B1-BFBC7A0EC617}" type="presOf" srcId="{3A5A0EDD-2755-4ECE-A504-1081B6886061}" destId="{301F9DB6-03D6-417B-BFF9-B6BF6852E84C}" srcOrd="0" destOrd="0" presId="urn:microsoft.com/office/officeart/2008/layout/VerticalCurvedList"/>
    <dgm:cxn modelId="{BB1A7C1A-E9E5-463F-A9B0-DBE6FC31FB60}" type="presOf" srcId="{22EDF90C-C59B-4877-990C-282A362B6E05}" destId="{7095AC49-F6B3-4095-8D1C-94B431DDEDE8}" srcOrd="0" destOrd="0" presId="urn:microsoft.com/office/officeart/2008/layout/VerticalCurvedList"/>
    <dgm:cxn modelId="{9BB7EE60-F411-438D-8586-62975CA3990F}" type="presOf" srcId="{13259D51-BF26-436C-8A42-75C0EB149C33}" destId="{B389DC1A-F42D-4A68-80BA-3E5A86E6B8A1}" srcOrd="0" destOrd="0" presId="urn:microsoft.com/office/officeart/2008/layout/VerticalCurvedList"/>
    <dgm:cxn modelId="{6E3409A9-DD98-4FB3-81D6-206ABCCEB99F}" srcId="{13259D51-BF26-436C-8A42-75C0EB149C33}" destId="{22EDF90C-C59B-4877-990C-282A362B6E05}" srcOrd="0" destOrd="0" parTransId="{EF70C398-6F6C-44F4-A6AA-C6F9A52EFCAE}" sibTransId="{3A5A0EDD-2755-4ECE-A504-1081B6886061}"/>
    <dgm:cxn modelId="{FFB30DB6-45D8-475E-ACA4-4CFA7A593FE3}" type="presParOf" srcId="{B389DC1A-F42D-4A68-80BA-3E5A86E6B8A1}" destId="{83FF031B-BAAC-4826-9A2F-3F3FBFBB4856}" srcOrd="0" destOrd="0" presId="urn:microsoft.com/office/officeart/2008/layout/VerticalCurvedList"/>
    <dgm:cxn modelId="{0FFAE5D1-C5E5-4DD7-A4AB-50B446F23151}" type="presParOf" srcId="{83FF031B-BAAC-4826-9A2F-3F3FBFBB4856}" destId="{E0E9D27A-94E2-4F6E-AF42-FB4FA831B75F}" srcOrd="0" destOrd="0" presId="urn:microsoft.com/office/officeart/2008/layout/VerticalCurvedList"/>
    <dgm:cxn modelId="{122771F9-45C0-40D4-8D5A-E2C2C16779FD}" type="presParOf" srcId="{E0E9D27A-94E2-4F6E-AF42-FB4FA831B75F}" destId="{5A85C130-DBC8-4DAA-B03A-869BAF2313BC}" srcOrd="0" destOrd="0" presId="urn:microsoft.com/office/officeart/2008/layout/VerticalCurvedList"/>
    <dgm:cxn modelId="{3502CC10-5FE5-484E-A97F-E38879D712DF}" type="presParOf" srcId="{E0E9D27A-94E2-4F6E-AF42-FB4FA831B75F}" destId="{301F9DB6-03D6-417B-BFF9-B6BF6852E84C}" srcOrd="1" destOrd="0" presId="urn:microsoft.com/office/officeart/2008/layout/VerticalCurvedList"/>
    <dgm:cxn modelId="{B7E56DC9-C5F5-4943-86AA-23E012A50D44}" type="presParOf" srcId="{E0E9D27A-94E2-4F6E-AF42-FB4FA831B75F}" destId="{907D381B-3A0A-46C9-80DF-2AE4CB3A1C15}" srcOrd="2" destOrd="0" presId="urn:microsoft.com/office/officeart/2008/layout/VerticalCurvedList"/>
    <dgm:cxn modelId="{B504B072-DDB5-4F43-BCE0-F2AD5CBEDF2C}" type="presParOf" srcId="{E0E9D27A-94E2-4F6E-AF42-FB4FA831B75F}" destId="{3D247917-CF9E-46F9-AD10-DDFECB8A6062}" srcOrd="3" destOrd="0" presId="urn:microsoft.com/office/officeart/2008/layout/VerticalCurvedList"/>
    <dgm:cxn modelId="{E081271E-76C5-43BC-A095-B307DBADFF76}" type="presParOf" srcId="{83FF031B-BAAC-4826-9A2F-3F3FBFBB4856}" destId="{7095AC49-F6B3-4095-8D1C-94B431DDEDE8}" srcOrd="1" destOrd="0" presId="urn:microsoft.com/office/officeart/2008/layout/VerticalCurvedList"/>
    <dgm:cxn modelId="{EBF3C8B3-FB17-49DA-82A5-74F1C3EC2509}" type="presParOf" srcId="{83FF031B-BAAC-4826-9A2F-3F3FBFBB4856}" destId="{1D679C28-4F19-4102-8B29-F075BE6CBA74}" srcOrd="2" destOrd="0" presId="urn:microsoft.com/office/officeart/2008/layout/VerticalCurvedList"/>
    <dgm:cxn modelId="{9F8DE667-5956-4C30-89D6-B2A9074C03BC}" type="presParOf" srcId="{1D679C28-4F19-4102-8B29-F075BE6CBA74}" destId="{E7AD149E-932F-4E3E-9AFA-DC5A98DF7405}"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229904E-32CA-487A-9873-8502AAB980F5}" type="doc">
      <dgm:prSet loTypeId="urn:microsoft.com/office/officeart/2005/8/layout/hProcess7" loCatId="list" qsTypeId="urn:microsoft.com/office/officeart/2005/8/quickstyle/simple1" qsCatId="simple" csTypeId="urn:microsoft.com/office/officeart/2005/8/colors/colorful5" csCatId="colorful" phldr="1"/>
      <dgm:spPr/>
      <dgm:t>
        <a:bodyPr/>
        <a:lstStyle/>
        <a:p>
          <a:endParaRPr lang="es-MX"/>
        </a:p>
      </dgm:t>
    </dgm:pt>
    <dgm:pt modelId="{E05E4EC9-E8A0-41E6-8E60-28A4C9707220}">
      <dgm:prSet phldrT="[Texto]" custT="1"/>
      <dgm:spPr/>
      <dgm:t>
        <a:bodyPr/>
        <a:lstStyle/>
        <a:p>
          <a:endParaRPr lang="es-MX" sz="1050" b="1" dirty="0">
            <a:solidFill>
              <a:schemeClr val="tx1"/>
            </a:solidFill>
          </a:endParaRPr>
        </a:p>
      </dgm:t>
    </dgm:pt>
    <dgm:pt modelId="{C4366890-9E1D-4446-BF34-299AADAD0A1E}" type="parTrans" cxnId="{9A926624-FCDA-49DE-A01C-F34022A9BEDD}">
      <dgm:prSet/>
      <dgm:spPr/>
      <dgm:t>
        <a:bodyPr/>
        <a:lstStyle/>
        <a:p>
          <a:endParaRPr lang="es-MX" sz="1200" b="1">
            <a:solidFill>
              <a:schemeClr val="tx1"/>
            </a:solidFill>
          </a:endParaRPr>
        </a:p>
      </dgm:t>
    </dgm:pt>
    <dgm:pt modelId="{B1327F4C-DAE9-423C-9399-0B1A847D22BE}" type="sibTrans" cxnId="{9A926624-FCDA-49DE-A01C-F34022A9BEDD}">
      <dgm:prSet/>
      <dgm:spPr/>
      <dgm:t>
        <a:bodyPr/>
        <a:lstStyle/>
        <a:p>
          <a:endParaRPr lang="es-MX" sz="1200" b="1">
            <a:solidFill>
              <a:schemeClr val="tx1"/>
            </a:solidFill>
          </a:endParaRPr>
        </a:p>
      </dgm:t>
    </dgm:pt>
    <dgm:pt modelId="{072FD595-75C1-469D-B4C7-48CF1E01312B}">
      <dgm:prSet phldrT="[Texto]" custT="1"/>
      <dgm:spPr/>
      <dgm:t>
        <a:bodyPr/>
        <a:lstStyle/>
        <a:p>
          <a:r>
            <a:rPr lang="es-MX" sz="1400" b="1" smtClean="0">
              <a:solidFill>
                <a:schemeClr val="tx1"/>
              </a:solidFill>
              <a:latin typeface="Abadi Extra Light" panose="020B0204020104020204" pitchFamily="34" charset="0"/>
            </a:rPr>
            <a:t>La construcción de una buena relación con los clientes es una habilidad esencial en los negocios. Muchas veces, es la relación personal que se genera con los clientes lo que marca la diferencia entre que éste decida comprarte a ti o a la competencia.</a:t>
          </a:r>
          <a:endParaRPr lang="es-MX" sz="1400" b="1" dirty="0">
            <a:solidFill>
              <a:schemeClr val="tx1"/>
            </a:solidFill>
          </a:endParaRPr>
        </a:p>
      </dgm:t>
    </dgm:pt>
    <dgm:pt modelId="{2B207936-C859-4E63-B4B5-EE1CB6A01DA0}" type="parTrans" cxnId="{68A2EDAC-D781-4138-80E6-4DFEAA4AD9BB}">
      <dgm:prSet/>
      <dgm:spPr/>
      <dgm:t>
        <a:bodyPr/>
        <a:lstStyle/>
        <a:p>
          <a:endParaRPr lang="es-MX" sz="1200" b="1">
            <a:solidFill>
              <a:schemeClr val="tx1"/>
            </a:solidFill>
          </a:endParaRPr>
        </a:p>
      </dgm:t>
    </dgm:pt>
    <dgm:pt modelId="{4A94311E-143F-40C3-88EA-E44BA49D0622}" type="sibTrans" cxnId="{68A2EDAC-D781-4138-80E6-4DFEAA4AD9BB}">
      <dgm:prSet/>
      <dgm:spPr/>
      <dgm:t>
        <a:bodyPr/>
        <a:lstStyle/>
        <a:p>
          <a:endParaRPr lang="es-MX" sz="1200" b="1">
            <a:solidFill>
              <a:schemeClr val="tx1"/>
            </a:solidFill>
          </a:endParaRPr>
        </a:p>
      </dgm:t>
    </dgm:pt>
    <dgm:pt modelId="{71A867F9-1122-4AF1-857C-BEF0134F87BA}">
      <dgm:prSet phldrT="[Texto]" custT="1"/>
      <dgm:spPr/>
      <dgm:t>
        <a:bodyPr/>
        <a:lstStyle/>
        <a:p>
          <a:endParaRPr lang="es-MX" sz="1050" b="1" dirty="0" smtClean="0">
            <a:solidFill>
              <a:schemeClr val="tx1"/>
            </a:solidFill>
          </a:endParaRPr>
        </a:p>
        <a:p>
          <a:endParaRPr lang="es-MX" sz="1050" b="1" dirty="0">
            <a:solidFill>
              <a:schemeClr val="tx1"/>
            </a:solidFill>
          </a:endParaRPr>
        </a:p>
      </dgm:t>
    </dgm:pt>
    <dgm:pt modelId="{C95101B2-9A8B-4A0C-BBC0-75E9EF0713D3}" type="parTrans" cxnId="{CA28D76A-729C-436A-9272-B939A74F2540}">
      <dgm:prSet/>
      <dgm:spPr/>
      <dgm:t>
        <a:bodyPr/>
        <a:lstStyle/>
        <a:p>
          <a:endParaRPr lang="es-MX" sz="1200" b="1">
            <a:solidFill>
              <a:schemeClr val="tx1"/>
            </a:solidFill>
          </a:endParaRPr>
        </a:p>
      </dgm:t>
    </dgm:pt>
    <dgm:pt modelId="{306A43EC-AFCE-4082-9502-FD6C68B0ADAE}" type="sibTrans" cxnId="{CA28D76A-729C-436A-9272-B939A74F2540}">
      <dgm:prSet/>
      <dgm:spPr/>
      <dgm:t>
        <a:bodyPr/>
        <a:lstStyle/>
        <a:p>
          <a:endParaRPr lang="es-MX" sz="1200" b="1">
            <a:solidFill>
              <a:schemeClr val="tx1"/>
            </a:solidFill>
          </a:endParaRPr>
        </a:p>
      </dgm:t>
    </dgm:pt>
    <dgm:pt modelId="{783E2ACB-9FEE-4440-825F-AF34C09284E9}">
      <dgm:prSet phldrT="[Texto]" custT="1"/>
      <dgm:spPr/>
      <dgm:t>
        <a:bodyPr/>
        <a:lstStyle/>
        <a:p>
          <a:r>
            <a:rPr lang="es-MX" sz="1400" b="1" dirty="0" smtClean="0">
              <a:solidFill>
                <a:schemeClr val="tx1"/>
              </a:solidFill>
              <a:latin typeface="Abadi Extra Light" panose="020B0204020104020204" pitchFamily="34" charset="0"/>
            </a:rPr>
            <a:t>La construcción de una buena relación con los clientes, significa satisfacer correctamente las necesidades del cliente. </a:t>
          </a:r>
          <a:r>
            <a:rPr lang="es-MX" sz="1400" b="1" dirty="0" err="1" smtClean="0">
              <a:solidFill>
                <a:schemeClr val="tx1"/>
              </a:solidFill>
              <a:latin typeface="Abadi Extra Light" panose="020B0204020104020204" pitchFamily="34" charset="0"/>
            </a:rPr>
            <a:t>Merriam-Webster</a:t>
          </a:r>
          <a:r>
            <a:rPr lang="es-MX" sz="1400" b="1" dirty="0" smtClean="0">
              <a:solidFill>
                <a:schemeClr val="tx1"/>
              </a:solidFill>
              <a:latin typeface="Abadi Extra Light" panose="020B0204020104020204" pitchFamily="34" charset="0"/>
            </a:rPr>
            <a:t> define este tipo de relación como "una relación marcada por la armonía... o afinidad".</a:t>
          </a:r>
          <a:endParaRPr lang="es-MX" sz="1400" b="1" dirty="0">
            <a:solidFill>
              <a:schemeClr val="tx1"/>
            </a:solidFill>
          </a:endParaRPr>
        </a:p>
      </dgm:t>
    </dgm:pt>
    <dgm:pt modelId="{8509CE92-8DEE-4951-916B-B2C21FD41717}" type="parTrans" cxnId="{DA170258-32BF-41BF-8664-165CF8867D0A}">
      <dgm:prSet/>
      <dgm:spPr/>
      <dgm:t>
        <a:bodyPr/>
        <a:lstStyle/>
        <a:p>
          <a:endParaRPr lang="es-MX" sz="1200" b="1">
            <a:solidFill>
              <a:schemeClr val="tx1"/>
            </a:solidFill>
          </a:endParaRPr>
        </a:p>
      </dgm:t>
    </dgm:pt>
    <dgm:pt modelId="{0B9D9A13-B0DE-4864-A803-36E9EF0A8F40}" type="sibTrans" cxnId="{DA170258-32BF-41BF-8664-165CF8867D0A}">
      <dgm:prSet/>
      <dgm:spPr/>
      <dgm:t>
        <a:bodyPr/>
        <a:lstStyle/>
        <a:p>
          <a:endParaRPr lang="es-MX" sz="1200" b="1">
            <a:solidFill>
              <a:schemeClr val="tx1"/>
            </a:solidFill>
          </a:endParaRPr>
        </a:p>
      </dgm:t>
    </dgm:pt>
    <dgm:pt modelId="{BFF94BEB-2951-4BDD-B46C-06D91F6A2EF6}" type="pres">
      <dgm:prSet presAssocID="{B229904E-32CA-487A-9873-8502AAB980F5}" presName="Name0" presStyleCnt="0">
        <dgm:presLayoutVars>
          <dgm:dir/>
          <dgm:animLvl val="lvl"/>
          <dgm:resizeHandles val="exact"/>
        </dgm:presLayoutVars>
      </dgm:prSet>
      <dgm:spPr/>
    </dgm:pt>
    <dgm:pt modelId="{59DBE0DA-2E91-4D8E-AB02-2FD22F7DB5F7}" type="pres">
      <dgm:prSet presAssocID="{E05E4EC9-E8A0-41E6-8E60-28A4C9707220}" presName="compositeNode" presStyleCnt="0">
        <dgm:presLayoutVars>
          <dgm:bulletEnabled val="1"/>
        </dgm:presLayoutVars>
      </dgm:prSet>
      <dgm:spPr/>
    </dgm:pt>
    <dgm:pt modelId="{87D3C586-B3C8-4FC9-8FE4-1DAA57A25AF5}" type="pres">
      <dgm:prSet presAssocID="{E05E4EC9-E8A0-41E6-8E60-28A4C9707220}" presName="bgRect" presStyleLbl="node1" presStyleIdx="0" presStyleCnt="2"/>
      <dgm:spPr/>
      <dgm:t>
        <a:bodyPr/>
        <a:lstStyle/>
        <a:p>
          <a:endParaRPr lang="es-MX"/>
        </a:p>
      </dgm:t>
    </dgm:pt>
    <dgm:pt modelId="{FA25323B-429E-47F4-ACA3-E48685367A49}" type="pres">
      <dgm:prSet presAssocID="{E05E4EC9-E8A0-41E6-8E60-28A4C9707220}" presName="parentNode" presStyleLbl="node1" presStyleIdx="0" presStyleCnt="2">
        <dgm:presLayoutVars>
          <dgm:chMax val="0"/>
          <dgm:bulletEnabled val="1"/>
        </dgm:presLayoutVars>
      </dgm:prSet>
      <dgm:spPr/>
      <dgm:t>
        <a:bodyPr/>
        <a:lstStyle/>
        <a:p>
          <a:endParaRPr lang="es-MX"/>
        </a:p>
      </dgm:t>
    </dgm:pt>
    <dgm:pt modelId="{2CBE236F-AB33-46D0-B6BF-6D897F8B32C7}" type="pres">
      <dgm:prSet presAssocID="{E05E4EC9-E8A0-41E6-8E60-28A4C9707220}" presName="childNode" presStyleLbl="node1" presStyleIdx="0" presStyleCnt="2">
        <dgm:presLayoutVars>
          <dgm:bulletEnabled val="1"/>
        </dgm:presLayoutVars>
      </dgm:prSet>
      <dgm:spPr/>
      <dgm:t>
        <a:bodyPr/>
        <a:lstStyle/>
        <a:p>
          <a:endParaRPr lang="es-MX"/>
        </a:p>
      </dgm:t>
    </dgm:pt>
    <dgm:pt modelId="{4FA82F9D-5945-4A28-BC98-F50404AA01CA}" type="pres">
      <dgm:prSet presAssocID="{B1327F4C-DAE9-423C-9399-0B1A847D22BE}" presName="hSp" presStyleCnt="0"/>
      <dgm:spPr/>
    </dgm:pt>
    <dgm:pt modelId="{2EC399AB-5BF3-46A5-A788-8B492A2268C4}" type="pres">
      <dgm:prSet presAssocID="{B1327F4C-DAE9-423C-9399-0B1A847D22BE}" presName="vProcSp" presStyleCnt="0"/>
      <dgm:spPr/>
    </dgm:pt>
    <dgm:pt modelId="{9FE7C60E-A03D-421C-BE59-DD28B0C833E9}" type="pres">
      <dgm:prSet presAssocID="{B1327F4C-DAE9-423C-9399-0B1A847D22BE}" presName="vSp1" presStyleCnt="0"/>
      <dgm:spPr/>
    </dgm:pt>
    <dgm:pt modelId="{5D40619B-B384-46DA-AAFB-AFF3AE3C400E}" type="pres">
      <dgm:prSet presAssocID="{B1327F4C-DAE9-423C-9399-0B1A847D22BE}" presName="simulatedConn" presStyleLbl="solidFgAcc1" presStyleIdx="0" presStyleCnt="1"/>
      <dgm:spPr/>
    </dgm:pt>
    <dgm:pt modelId="{1FE697DC-5B78-4CE2-B012-A41EE8337794}" type="pres">
      <dgm:prSet presAssocID="{B1327F4C-DAE9-423C-9399-0B1A847D22BE}" presName="vSp2" presStyleCnt="0"/>
      <dgm:spPr/>
    </dgm:pt>
    <dgm:pt modelId="{542777E0-445B-4367-966E-797695739C9F}" type="pres">
      <dgm:prSet presAssocID="{B1327F4C-DAE9-423C-9399-0B1A847D22BE}" presName="sibTrans" presStyleCnt="0"/>
      <dgm:spPr/>
    </dgm:pt>
    <dgm:pt modelId="{755D3DF4-3654-4EBA-8B3E-23B5CA8DB3FA}" type="pres">
      <dgm:prSet presAssocID="{71A867F9-1122-4AF1-857C-BEF0134F87BA}" presName="compositeNode" presStyleCnt="0">
        <dgm:presLayoutVars>
          <dgm:bulletEnabled val="1"/>
        </dgm:presLayoutVars>
      </dgm:prSet>
      <dgm:spPr/>
    </dgm:pt>
    <dgm:pt modelId="{67286EB4-B5FB-46F7-A02F-CEBF9704B885}" type="pres">
      <dgm:prSet presAssocID="{71A867F9-1122-4AF1-857C-BEF0134F87BA}" presName="bgRect" presStyleLbl="node1" presStyleIdx="1" presStyleCnt="2"/>
      <dgm:spPr/>
    </dgm:pt>
    <dgm:pt modelId="{32BEE3E9-09CF-41BE-BD48-F047940971B0}" type="pres">
      <dgm:prSet presAssocID="{71A867F9-1122-4AF1-857C-BEF0134F87BA}" presName="parentNode" presStyleLbl="node1" presStyleIdx="1" presStyleCnt="2">
        <dgm:presLayoutVars>
          <dgm:chMax val="0"/>
          <dgm:bulletEnabled val="1"/>
        </dgm:presLayoutVars>
      </dgm:prSet>
      <dgm:spPr/>
    </dgm:pt>
    <dgm:pt modelId="{A3D58599-49CF-44AA-A4C7-1E6B91768CFA}" type="pres">
      <dgm:prSet presAssocID="{71A867F9-1122-4AF1-857C-BEF0134F87BA}" presName="childNode" presStyleLbl="node1" presStyleIdx="1" presStyleCnt="2">
        <dgm:presLayoutVars>
          <dgm:bulletEnabled val="1"/>
        </dgm:presLayoutVars>
      </dgm:prSet>
      <dgm:spPr/>
      <dgm:t>
        <a:bodyPr/>
        <a:lstStyle/>
        <a:p>
          <a:endParaRPr lang="es-MX"/>
        </a:p>
      </dgm:t>
    </dgm:pt>
  </dgm:ptLst>
  <dgm:cxnLst>
    <dgm:cxn modelId="{9A926624-FCDA-49DE-A01C-F34022A9BEDD}" srcId="{B229904E-32CA-487A-9873-8502AAB980F5}" destId="{E05E4EC9-E8A0-41E6-8E60-28A4C9707220}" srcOrd="0" destOrd="0" parTransId="{C4366890-9E1D-4446-BF34-299AADAD0A1E}" sibTransId="{B1327F4C-DAE9-423C-9399-0B1A847D22BE}"/>
    <dgm:cxn modelId="{5BAB0EA9-ED38-4481-977C-A8D38760972D}" type="presOf" srcId="{B229904E-32CA-487A-9873-8502AAB980F5}" destId="{BFF94BEB-2951-4BDD-B46C-06D91F6A2EF6}" srcOrd="0" destOrd="0" presId="urn:microsoft.com/office/officeart/2005/8/layout/hProcess7"/>
    <dgm:cxn modelId="{CA89A755-C227-47A3-AEDD-9D7DE38F7F62}" type="presOf" srcId="{71A867F9-1122-4AF1-857C-BEF0134F87BA}" destId="{32BEE3E9-09CF-41BE-BD48-F047940971B0}" srcOrd="1" destOrd="0" presId="urn:microsoft.com/office/officeart/2005/8/layout/hProcess7"/>
    <dgm:cxn modelId="{D3674435-6420-43B6-8430-8AC96FA15DE7}" type="presOf" srcId="{71A867F9-1122-4AF1-857C-BEF0134F87BA}" destId="{67286EB4-B5FB-46F7-A02F-CEBF9704B885}" srcOrd="0" destOrd="0" presId="urn:microsoft.com/office/officeart/2005/8/layout/hProcess7"/>
    <dgm:cxn modelId="{C9F56D85-C576-4081-81F8-5BA508D3E1AD}" type="presOf" srcId="{783E2ACB-9FEE-4440-825F-AF34C09284E9}" destId="{A3D58599-49CF-44AA-A4C7-1E6B91768CFA}" srcOrd="0" destOrd="0" presId="urn:microsoft.com/office/officeart/2005/8/layout/hProcess7"/>
    <dgm:cxn modelId="{DA170258-32BF-41BF-8664-165CF8867D0A}" srcId="{71A867F9-1122-4AF1-857C-BEF0134F87BA}" destId="{783E2ACB-9FEE-4440-825F-AF34C09284E9}" srcOrd="0" destOrd="0" parTransId="{8509CE92-8DEE-4951-916B-B2C21FD41717}" sibTransId="{0B9D9A13-B0DE-4864-A803-36E9EF0A8F40}"/>
    <dgm:cxn modelId="{F6FF45CE-8C8D-4E9B-BD1F-308029D42314}" type="presOf" srcId="{E05E4EC9-E8A0-41E6-8E60-28A4C9707220}" destId="{FA25323B-429E-47F4-ACA3-E48685367A49}" srcOrd="1" destOrd="0" presId="urn:microsoft.com/office/officeart/2005/8/layout/hProcess7"/>
    <dgm:cxn modelId="{CA28D76A-729C-436A-9272-B939A74F2540}" srcId="{B229904E-32CA-487A-9873-8502AAB980F5}" destId="{71A867F9-1122-4AF1-857C-BEF0134F87BA}" srcOrd="1" destOrd="0" parTransId="{C95101B2-9A8B-4A0C-BBC0-75E9EF0713D3}" sibTransId="{306A43EC-AFCE-4082-9502-FD6C68B0ADAE}"/>
    <dgm:cxn modelId="{68A2EDAC-D781-4138-80E6-4DFEAA4AD9BB}" srcId="{E05E4EC9-E8A0-41E6-8E60-28A4C9707220}" destId="{072FD595-75C1-469D-B4C7-48CF1E01312B}" srcOrd="0" destOrd="0" parTransId="{2B207936-C859-4E63-B4B5-EE1CB6A01DA0}" sibTransId="{4A94311E-143F-40C3-88EA-E44BA49D0622}"/>
    <dgm:cxn modelId="{541BBFCF-09EB-4252-82C3-C37D5D03B12A}" type="presOf" srcId="{072FD595-75C1-469D-B4C7-48CF1E01312B}" destId="{2CBE236F-AB33-46D0-B6BF-6D897F8B32C7}" srcOrd="0" destOrd="0" presId="urn:microsoft.com/office/officeart/2005/8/layout/hProcess7"/>
    <dgm:cxn modelId="{CA0F040E-3550-4E6D-A3AA-2FE4D82A436A}" type="presOf" srcId="{E05E4EC9-E8A0-41E6-8E60-28A4C9707220}" destId="{87D3C586-B3C8-4FC9-8FE4-1DAA57A25AF5}" srcOrd="0" destOrd="0" presId="urn:microsoft.com/office/officeart/2005/8/layout/hProcess7"/>
    <dgm:cxn modelId="{9E964E95-CC9E-4EEA-8AFF-B9818EDA7BB7}" type="presParOf" srcId="{BFF94BEB-2951-4BDD-B46C-06D91F6A2EF6}" destId="{59DBE0DA-2E91-4D8E-AB02-2FD22F7DB5F7}" srcOrd="0" destOrd="0" presId="urn:microsoft.com/office/officeart/2005/8/layout/hProcess7"/>
    <dgm:cxn modelId="{1E8A82A9-BF34-4F3E-BE80-4230A072C679}" type="presParOf" srcId="{59DBE0DA-2E91-4D8E-AB02-2FD22F7DB5F7}" destId="{87D3C586-B3C8-4FC9-8FE4-1DAA57A25AF5}" srcOrd="0" destOrd="0" presId="urn:microsoft.com/office/officeart/2005/8/layout/hProcess7"/>
    <dgm:cxn modelId="{217E52F0-6383-4FF6-BC5B-F1712BBB07A4}" type="presParOf" srcId="{59DBE0DA-2E91-4D8E-AB02-2FD22F7DB5F7}" destId="{FA25323B-429E-47F4-ACA3-E48685367A49}" srcOrd="1" destOrd="0" presId="urn:microsoft.com/office/officeart/2005/8/layout/hProcess7"/>
    <dgm:cxn modelId="{236793C1-7213-48E5-9C85-DAAFDB518458}" type="presParOf" srcId="{59DBE0DA-2E91-4D8E-AB02-2FD22F7DB5F7}" destId="{2CBE236F-AB33-46D0-B6BF-6D897F8B32C7}" srcOrd="2" destOrd="0" presId="urn:microsoft.com/office/officeart/2005/8/layout/hProcess7"/>
    <dgm:cxn modelId="{2C772E0A-589B-455F-A842-D7F87BB1105B}" type="presParOf" srcId="{BFF94BEB-2951-4BDD-B46C-06D91F6A2EF6}" destId="{4FA82F9D-5945-4A28-BC98-F50404AA01CA}" srcOrd="1" destOrd="0" presId="urn:microsoft.com/office/officeart/2005/8/layout/hProcess7"/>
    <dgm:cxn modelId="{F973413E-B01C-4482-9B4F-A30FA928B333}" type="presParOf" srcId="{BFF94BEB-2951-4BDD-B46C-06D91F6A2EF6}" destId="{2EC399AB-5BF3-46A5-A788-8B492A2268C4}" srcOrd="2" destOrd="0" presId="urn:microsoft.com/office/officeart/2005/8/layout/hProcess7"/>
    <dgm:cxn modelId="{157DD6C1-CBA1-421E-8442-333244BB6332}" type="presParOf" srcId="{2EC399AB-5BF3-46A5-A788-8B492A2268C4}" destId="{9FE7C60E-A03D-421C-BE59-DD28B0C833E9}" srcOrd="0" destOrd="0" presId="urn:microsoft.com/office/officeart/2005/8/layout/hProcess7"/>
    <dgm:cxn modelId="{7A737A1A-73A3-43D3-9826-BA2B401870E6}" type="presParOf" srcId="{2EC399AB-5BF3-46A5-A788-8B492A2268C4}" destId="{5D40619B-B384-46DA-AAFB-AFF3AE3C400E}" srcOrd="1" destOrd="0" presId="urn:microsoft.com/office/officeart/2005/8/layout/hProcess7"/>
    <dgm:cxn modelId="{34DD1DB1-589F-4541-B266-0330B7D90941}" type="presParOf" srcId="{2EC399AB-5BF3-46A5-A788-8B492A2268C4}" destId="{1FE697DC-5B78-4CE2-B012-A41EE8337794}" srcOrd="2" destOrd="0" presId="urn:microsoft.com/office/officeart/2005/8/layout/hProcess7"/>
    <dgm:cxn modelId="{D963B5AA-3F6E-4E8A-B115-1A0E86617DB7}" type="presParOf" srcId="{BFF94BEB-2951-4BDD-B46C-06D91F6A2EF6}" destId="{542777E0-445B-4367-966E-797695739C9F}" srcOrd="3" destOrd="0" presId="urn:microsoft.com/office/officeart/2005/8/layout/hProcess7"/>
    <dgm:cxn modelId="{49313730-D9C8-4BA8-992A-F1BDCE50BA0E}" type="presParOf" srcId="{BFF94BEB-2951-4BDD-B46C-06D91F6A2EF6}" destId="{755D3DF4-3654-4EBA-8B3E-23B5CA8DB3FA}" srcOrd="4" destOrd="0" presId="urn:microsoft.com/office/officeart/2005/8/layout/hProcess7"/>
    <dgm:cxn modelId="{ECB3E238-F80E-4AA6-9152-9B47DBB84998}" type="presParOf" srcId="{755D3DF4-3654-4EBA-8B3E-23B5CA8DB3FA}" destId="{67286EB4-B5FB-46F7-A02F-CEBF9704B885}" srcOrd="0" destOrd="0" presId="urn:microsoft.com/office/officeart/2005/8/layout/hProcess7"/>
    <dgm:cxn modelId="{6A6571CA-38E9-48F4-8BD6-F9523BA142D0}" type="presParOf" srcId="{755D3DF4-3654-4EBA-8B3E-23B5CA8DB3FA}" destId="{32BEE3E9-09CF-41BE-BD48-F047940971B0}" srcOrd="1" destOrd="0" presId="urn:microsoft.com/office/officeart/2005/8/layout/hProcess7"/>
    <dgm:cxn modelId="{DC802613-108F-42F8-B8DA-9D1DD3D457AB}" type="presParOf" srcId="{755D3DF4-3654-4EBA-8B3E-23B5CA8DB3FA}" destId="{A3D58599-49CF-44AA-A4C7-1E6B91768CFA}"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FFCFF83-826B-45F1-8E65-D42DDAA59527}"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MX"/>
        </a:p>
      </dgm:t>
    </dgm:pt>
    <dgm:pt modelId="{1D47DA88-BDF4-4A35-9440-D750920A78D6}">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2400" b="1">
              <a:latin typeface="Abadi Extra Light" panose="020B0204020104020204" pitchFamily="34" charset="0"/>
            </a:rPr>
            <a:t>Modelo de las 9P</a:t>
          </a:r>
          <a:endParaRPr lang="es-MX" sz="2400" b="1" dirty="0">
            <a:latin typeface="Abadi Extra Light" panose="020B0204020104020204" pitchFamily="34" charset="0"/>
          </a:endParaRPr>
        </a:p>
      </dgm:t>
    </dgm:pt>
    <dgm:pt modelId="{89833E6D-5925-4B5C-9545-26E517ABEB2A}" type="parTrans" cxnId="{82622209-07F2-4E23-9B69-8963790BC12C}">
      <dgm:prSet/>
      <dgm:spPr/>
      <dgm:t>
        <a:bodyPr/>
        <a:lstStyle/>
        <a:p>
          <a:endParaRPr lang="es-MX" sz="1400" b="1">
            <a:solidFill>
              <a:schemeClr val="bg1">
                <a:lumMod val="50000"/>
              </a:schemeClr>
            </a:solidFill>
            <a:latin typeface="Abadi Extra Light" panose="020B0204020104020204" pitchFamily="34" charset="0"/>
          </a:endParaRPr>
        </a:p>
      </dgm:t>
    </dgm:pt>
    <dgm:pt modelId="{77E17C12-FF54-4B4B-BA3F-1E9747A6C567}" type="sibTrans" cxnId="{82622209-07F2-4E23-9B69-8963790BC12C}">
      <dgm:prSet/>
      <dgm:spPr/>
      <dgm:t>
        <a:bodyPr/>
        <a:lstStyle/>
        <a:p>
          <a:endParaRPr lang="es-MX" sz="1400" b="1">
            <a:solidFill>
              <a:schemeClr val="bg1">
                <a:lumMod val="50000"/>
              </a:schemeClr>
            </a:solidFill>
            <a:latin typeface="Abadi Extra Light" panose="020B0204020104020204" pitchFamily="34" charset="0"/>
          </a:endParaRPr>
        </a:p>
      </dgm:t>
    </dgm:pt>
    <dgm:pt modelId="{43FC4436-C045-4AF1-9155-B73F33CC7F55}">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800" b="1" dirty="0">
              <a:latin typeface="Abadi Extra Light" panose="020B0204020104020204" pitchFamily="34" charset="0"/>
            </a:rPr>
            <a:t>Propone una mezcla comercial con 9 P: relaciones públicas políticas, relaciones públicas, 4 P, gente, proceso y physical evidence (evidencia física), se centra en el ambiente en que el producto o servicio es comercializado.</a:t>
          </a:r>
        </a:p>
      </dgm:t>
    </dgm:pt>
    <dgm:pt modelId="{6FFBF746-3530-47A8-91AC-FB7DF42C8F77}" type="parTrans" cxnId="{86C6F266-C24C-4B5B-8CFD-ECD1968D99B9}">
      <dgm:prSet/>
      <dgm:spPr/>
      <dgm:t>
        <a:bodyPr/>
        <a:lstStyle/>
        <a:p>
          <a:endParaRPr lang="es-MX" sz="1400" b="1">
            <a:solidFill>
              <a:schemeClr val="bg1">
                <a:lumMod val="50000"/>
              </a:schemeClr>
            </a:solidFill>
            <a:latin typeface="Abadi Extra Light" panose="020B0204020104020204" pitchFamily="34" charset="0"/>
          </a:endParaRPr>
        </a:p>
      </dgm:t>
    </dgm:pt>
    <dgm:pt modelId="{09A07987-5E23-4955-8679-96740D9AE372}" type="sibTrans" cxnId="{86C6F266-C24C-4B5B-8CFD-ECD1968D99B9}">
      <dgm:prSet/>
      <dgm:spPr/>
      <dgm:t>
        <a:bodyPr/>
        <a:lstStyle/>
        <a:p>
          <a:endParaRPr lang="es-MX" sz="1400" b="1">
            <a:solidFill>
              <a:schemeClr val="bg1">
                <a:lumMod val="50000"/>
              </a:schemeClr>
            </a:solidFill>
            <a:latin typeface="Abadi Extra Light" panose="020B0204020104020204" pitchFamily="34" charset="0"/>
          </a:endParaRPr>
        </a:p>
      </dgm:t>
    </dgm:pt>
    <dgm:pt modelId="{EB1A0EE2-1FB8-4F62-A769-F8D6B11B27A4}">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MX" sz="2400" b="1">
              <a:latin typeface="Abadi Extra Light" panose="020B0204020104020204" pitchFamily="34" charset="0"/>
            </a:rPr>
            <a:t>Modelo de las 3 C</a:t>
          </a:r>
          <a:endParaRPr lang="es-MX" sz="2400" b="1" dirty="0">
            <a:latin typeface="Abadi Extra Light" panose="020B0204020104020204" pitchFamily="34" charset="0"/>
          </a:endParaRPr>
        </a:p>
      </dgm:t>
    </dgm:pt>
    <dgm:pt modelId="{99D81B9E-7833-4416-B17C-75A96291DB64}" type="parTrans" cxnId="{6E37952F-29FC-480A-9CEE-19F658635653}">
      <dgm:prSet/>
      <dgm:spPr/>
      <dgm:t>
        <a:bodyPr/>
        <a:lstStyle/>
        <a:p>
          <a:endParaRPr lang="es-MX" sz="1400" b="1">
            <a:solidFill>
              <a:schemeClr val="bg1">
                <a:lumMod val="50000"/>
              </a:schemeClr>
            </a:solidFill>
            <a:latin typeface="Abadi Extra Light" panose="020B0204020104020204" pitchFamily="34" charset="0"/>
          </a:endParaRPr>
        </a:p>
      </dgm:t>
    </dgm:pt>
    <dgm:pt modelId="{FF8FFD6C-3E13-4DBA-A18E-566C7AE29FCE}" type="sibTrans" cxnId="{6E37952F-29FC-480A-9CEE-19F658635653}">
      <dgm:prSet/>
      <dgm:spPr/>
      <dgm:t>
        <a:bodyPr/>
        <a:lstStyle/>
        <a:p>
          <a:endParaRPr lang="es-MX" sz="1400" b="1">
            <a:solidFill>
              <a:schemeClr val="bg1">
                <a:lumMod val="50000"/>
              </a:schemeClr>
            </a:solidFill>
            <a:latin typeface="Abadi Extra Light" panose="020B0204020104020204" pitchFamily="34" charset="0"/>
          </a:endParaRPr>
        </a:p>
      </dgm:t>
    </dgm:pt>
    <dgm:pt modelId="{DDEA44A1-0343-4C08-A319-B79963A21967}">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MX" sz="1800" b="1">
              <a:latin typeface="Abadi Extra Light" panose="020B0204020104020204" pitchFamily="34" charset="0"/>
            </a:rPr>
            <a:t>Incluye al consumidor, a la competencia y a la compañía</a:t>
          </a:r>
          <a:endParaRPr lang="es-MX" sz="1800" b="1" dirty="0">
            <a:latin typeface="Abadi Extra Light" panose="020B0204020104020204" pitchFamily="34" charset="0"/>
          </a:endParaRPr>
        </a:p>
      </dgm:t>
    </dgm:pt>
    <dgm:pt modelId="{D4A56102-4A2E-4388-BC48-25EA131643F4}" type="parTrans" cxnId="{32F9DFD4-7D02-48CD-99AB-3FC7A2BE9730}">
      <dgm:prSet/>
      <dgm:spPr/>
      <dgm:t>
        <a:bodyPr/>
        <a:lstStyle/>
        <a:p>
          <a:endParaRPr lang="es-MX" sz="1400" b="1">
            <a:solidFill>
              <a:schemeClr val="bg1">
                <a:lumMod val="50000"/>
              </a:schemeClr>
            </a:solidFill>
            <a:latin typeface="Abadi Extra Light" panose="020B0204020104020204" pitchFamily="34" charset="0"/>
          </a:endParaRPr>
        </a:p>
      </dgm:t>
    </dgm:pt>
    <dgm:pt modelId="{3C24F4D4-31D3-4261-BA9E-C3DEFF05C5B0}" type="sibTrans" cxnId="{32F9DFD4-7D02-48CD-99AB-3FC7A2BE9730}">
      <dgm:prSet/>
      <dgm:spPr/>
      <dgm:t>
        <a:bodyPr/>
        <a:lstStyle/>
        <a:p>
          <a:endParaRPr lang="es-MX" sz="1400" b="1">
            <a:solidFill>
              <a:schemeClr val="bg1">
                <a:lumMod val="50000"/>
              </a:schemeClr>
            </a:solidFill>
            <a:latin typeface="Abadi Extra Light" panose="020B0204020104020204" pitchFamily="34" charset="0"/>
          </a:endParaRPr>
        </a:p>
      </dgm:t>
    </dgm:pt>
    <dgm:pt modelId="{5B1A1489-106F-4075-9851-7C6541C266CC}" type="pres">
      <dgm:prSet presAssocID="{AFFCFF83-826B-45F1-8E65-D42DDAA59527}" presName="linear" presStyleCnt="0">
        <dgm:presLayoutVars>
          <dgm:animLvl val="lvl"/>
          <dgm:resizeHandles val="exact"/>
        </dgm:presLayoutVars>
      </dgm:prSet>
      <dgm:spPr/>
      <dgm:t>
        <a:bodyPr/>
        <a:lstStyle/>
        <a:p>
          <a:endParaRPr lang="es-MX"/>
        </a:p>
      </dgm:t>
    </dgm:pt>
    <dgm:pt modelId="{807B4C9F-B7A8-4130-B430-50E0E242619D}" type="pres">
      <dgm:prSet presAssocID="{1D47DA88-BDF4-4A35-9440-D750920A78D6}" presName="parentText" presStyleLbl="node1" presStyleIdx="0" presStyleCnt="2">
        <dgm:presLayoutVars>
          <dgm:chMax val="0"/>
          <dgm:bulletEnabled val="1"/>
        </dgm:presLayoutVars>
      </dgm:prSet>
      <dgm:spPr/>
      <dgm:t>
        <a:bodyPr/>
        <a:lstStyle/>
        <a:p>
          <a:endParaRPr lang="es-MX"/>
        </a:p>
      </dgm:t>
    </dgm:pt>
    <dgm:pt modelId="{AB7A1879-12A1-4856-9C6F-A98703CB2CEB}" type="pres">
      <dgm:prSet presAssocID="{1D47DA88-BDF4-4A35-9440-D750920A78D6}" presName="childText" presStyleLbl="revTx" presStyleIdx="0" presStyleCnt="2">
        <dgm:presLayoutVars>
          <dgm:bulletEnabled val="1"/>
        </dgm:presLayoutVars>
      </dgm:prSet>
      <dgm:spPr/>
      <dgm:t>
        <a:bodyPr/>
        <a:lstStyle/>
        <a:p>
          <a:endParaRPr lang="es-MX"/>
        </a:p>
      </dgm:t>
    </dgm:pt>
    <dgm:pt modelId="{DDB0FFB0-EAFA-497E-A8BF-C7E9BF05F59D}" type="pres">
      <dgm:prSet presAssocID="{EB1A0EE2-1FB8-4F62-A769-F8D6B11B27A4}" presName="parentText" presStyleLbl="node1" presStyleIdx="1" presStyleCnt="2">
        <dgm:presLayoutVars>
          <dgm:chMax val="0"/>
          <dgm:bulletEnabled val="1"/>
        </dgm:presLayoutVars>
      </dgm:prSet>
      <dgm:spPr/>
      <dgm:t>
        <a:bodyPr/>
        <a:lstStyle/>
        <a:p>
          <a:endParaRPr lang="es-MX"/>
        </a:p>
      </dgm:t>
    </dgm:pt>
    <dgm:pt modelId="{9F801B8B-7B91-4805-A26F-89A9E8BFC977}" type="pres">
      <dgm:prSet presAssocID="{EB1A0EE2-1FB8-4F62-A769-F8D6B11B27A4}" presName="childText" presStyleLbl="revTx" presStyleIdx="1" presStyleCnt="2">
        <dgm:presLayoutVars>
          <dgm:bulletEnabled val="1"/>
        </dgm:presLayoutVars>
      </dgm:prSet>
      <dgm:spPr/>
      <dgm:t>
        <a:bodyPr/>
        <a:lstStyle/>
        <a:p>
          <a:endParaRPr lang="es-MX"/>
        </a:p>
      </dgm:t>
    </dgm:pt>
  </dgm:ptLst>
  <dgm:cxnLst>
    <dgm:cxn modelId="{32F9DFD4-7D02-48CD-99AB-3FC7A2BE9730}" srcId="{EB1A0EE2-1FB8-4F62-A769-F8D6B11B27A4}" destId="{DDEA44A1-0343-4C08-A319-B79963A21967}" srcOrd="0" destOrd="0" parTransId="{D4A56102-4A2E-4388-BC48-25EA131643F4}" sibTransId="{3C24F4D4-31D3-4261-BA9E-C3DEFF05C5B0}"/>
    <dgm:cxn modelId="{6E37952F-29FC-480A-9CEE-19F658635653}" srcId="{AFFCFF83-826B-45F1-8E65-D42DDAA59527}" destId="{EB1A0EE2-1FB8-4F62-A769-F8D6B11B27A4}" srcOrd="1" destOrd="0" parTransId="{99D81B9E-7833-4416-B17C-75A96291DB64}" sibTransId="{FF8FFD6C-3E13-4DBA-A18E-566C7AE29FCE}"/>
    <dgm:cxn modelId="{5E7BCFB4-142F-4BE9-8D9A-D9F461738ABA}" type="presOf" srcId="{43FC4436-C045-4AF1-9155-B73F33CC7F55}" destId="{AB7A1879-12A1-4856-9C6F-A98703CB2CEB}" srcOrd="0" destOrd="0" presId="urn:microsoft.com/office/officeart/2005/8/layout/vList2"/>
    <dgm:cxn modelId="{BE2554AD-01CA-48DD-85C9-7CB38A901E4B}" type="presOf" srcId="{AFFCFF83-826B-45F1-8E65-D42DDAA59527}" destId="{5B1A1489-106F-4075-9851-7C6541C266CC}" srcOrd="0" destOrd="0" presId="urn:microsoft.com/office/officeart/2005/8/layout/vList2"/>
    <dgm:cxn modelId="{82622209-07F2-4E23-9B69-8963790BC12C}" srcId="{AFFCFF83-826B-45F1-8E65-D42DDAA59527}" destId="{1D47DA88-BDF4-4A35-9440-D750920A78D6}" srcOrd="0" destOrd="0" parTransId="{89833E6D-5925-4B5C-9545-26E517ABEB2A}" sibTransId="{77E17C12-FF54-4B4B-BA3F-1E9747A6C567}"/>
    <dgm:cxn modelId="{C669A504-89F9-4120-B2AB-43F6F926F67C}" type="presOf" srcId="{DDEA44A1-0343-4C08-A319-B79963A21967}" destId="{9F801B8B-7B91-4805-A26F-89A9E8BFC977}" srcOrd="0" destOrd="0" presId="urn:microsoft.com/office/officeart/2005/8/layout/vList2"/>
    <dgm:cxn modelId="{A0A3077A-97F5-4FC1-9505-4759F36D8436}" type="presOf" srcId="{1D47DA88-BDF4-4A35-9440-D750920A78D6}" destId="{807B4C9F-B7A8-4130-B430-50E0E242619D}" srcOrd="0" destOrd="0" presId="urn:microsoft.com/office/officeart/2005/8/layout/vList2"/>
    <dgm:cxn modelId="{6E431570-0C5F-48E3-A0C6-71BE2C5FDC73}" type="presOf" srcId="{EB1A0EE2-1FB8-4F62-A769-F8D6B11B27A4}" destId="{DDB0FFB0-EAFA-497E-A8BF-C7E9BF05F59D}" srcOrd="0" destOrd="0" presId="urn:microsoft.com/office/officeart/2005/8/layout/vList2"/>
    <dgm:cxn modelId="{86C6F266-C24C-4B5B-8CFD-ECD1968D99B9}" srcId="{1D47DA88-BDF4-4A35-9440-D750920A78D6}" destId="{43FC4436-C045-4AF1-9155-B73F33CC7F55}" srcOrd="0" destOrd="0" parTransId="{6FFBF746-3530-47A8-91AC-FB7DF42C8F77}" sibTransId="{09A07987-5E23-4955-8679-96740D9AE372}"/>
    <dgm:cxn modelId="{35491149-F8A9-482B-BABC-4FF109966BDC}" type="presParOf" srcId="{5B1A1489-106F-4075-9851-7C6541C266CC}" destId="{807B4C9F-B7A8-4130-B430-50E0E242619D}" srcOrd="0" destOrd="0" presId="urn:microsoft.com/office/officeart/2005/8/layout/vList2"/>
    <dgm:cxn modelId="{91C338EF-82D5-420B-860D-1CF91BAD280B}" type="presParOf" srcId="{5B1A1489-106F-4075-9851-7C6541C266CC}" destId="{AB7A1879-12A1-4856-9C6F-A98703CB2CEB}" srcOrd="1" destOrd="0" presId="urn:microsoft.com/office/officeart/2005/8/layout/vList2"/>
    <dgm:cxn modelId="{BDC53695-4776-4C52-9D70-1BB486F254D0}" type="presParOf" srcId="{5B1A1489-106F-4075-9851-7C6541C266CC}" destId="{DDB0FFB0-EAFA-497E-A8BF-C7E9BF05F59D}" srcOrd="2" destOrd="0" presId="urn:microsoft.com/office/officeart/2005/8/layout/vList2"/>
    <dgm:cxn modelId="{6BC67D91-3EAE-447F-830D-992CC53D5CBA}" type="presParOf" srcId="{5B1A1489-106F-4075-9851-7C6541C266CC}" destId="{9F801B8B-7B91-4805-A26F-89A9E8BFC977}" srcOrd="3"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3E854E8-A33E-4EF5-9835-71E8FF6B23AE}" type="doc">
      <dgm:prSet loTypeId="urn:microsoft.com/office/officeart/2005/8/layout/vProcess5" loCatId="process" qsTypeId="urn:microsoft.com/office/officeart/2005/8/quickstyle/simple1" qsCatId="simple" csTypeId="urn:microsoft.com/office/officeart/2005/8/colors/colorful4" csCatId="colorful" phldr="1"/>
      <dgm:spPr/>
      <dgm:t>
        <a:bodyPr/>
        <a:lstStyle/>
        <a:p>
          <a:endParaRPr lang="es-MX"/>
        </a:p>
      </dgm:t>
    </dgm:pt>
    <dgm:pt modelId="{9EB0A180-A6F9-4CA5-9053-5751B138F40C}">
      <dgm:prSet custT="1"/>
      <dgm:spPr/>
      <dgm:t>
        <a:bodyPr/>
        <a:lstStyle/>
        <a:p>
          <a:pPr algn="ctr"/>
          <a:r>
            <a:rPr lang="es-MX" sz="3200" b="1" dirty="0">
              <a:latin typeface="Abadi Extra Light" panose="020B0204020104020204" pitchFamily="34" charset="0"/>
            </a:rPr>
            <a:t>E-marketing</a:t>
          </a:r>
        </a:p>
      </dgm:t>
    </dgm:pt>
    <dgm:pt modelId="{FF9FA99F-23BF-4259-8DE8-E5286D093EB0}" type="parTrans" cxnId="{2755DF2D-1F66-402D-B56B-5BF261D4C55F}">
      <dgm:prSet/>
      <dgm:spPr/>
      <dgm:t>
        <a:bodyPr/>
        <a:lstStyle/>
        <a:p>
          <a:pPr algn="ctr"/>
          <a:endParaRPr lang="es-MX" b="1">
            <a:solidFill>
              <a:schemeClr val="bg1">
                <a:lumMod val="50000"/>
              </a:schemeClr>
            </a:solidFill>
            <a:latin typeface="Abadi Extra Light" panose="020B0204020104020204" pitchFamily="34" charset="0"/>
          </a:endParaRPr>
        </a:p>
      </dgm:t>
    </dgm:pt>
    <dgm:pt modelId="{65477B68-D4EF-4787-8CEE-05CE01F4BE49}" type="sibTrans" cxnId="{2755DF2D-1F66-402D-B56B-5BF261D4C55F}">
      <dgm:prSet/>
      <dgm:spPr/>
      <dgm:t>
        <a:bodyPr/>
        <a:lstStyle/>
        <a:p>
          <a:pPr algn="ctr"/>
          <a:endParaRPr lang="es-MX" b="1">
            <a:solidFill>
              <a:schemeClr val="bg1">
                <a:lumMod val="50000"/>
              </a:schemeClr>
            </a:solidFill>
            <a:latin typeface="Abadi Extra Light" panose="020B0204020104020204" pitchFamily="34" charset="0"/>
          </a:endParaRPr>
        </a:p>
      </dgm:t>
    </dgm:pt>
    <dgm:pt modelId="{2084F3D2-763C-4EFD-99BA-037ACA15FB4C}">
      <dgm:prSet/>
      <dgm:spPr/>
      <dgm:t>
        <a:bodyPr/>
        <a:lstStyle/>
        <a:p>
          <a:pPr algn="ctr"/>
          <a:r>
            <a:rPr lang="es-MX" b="1" dirty="0">
              <a:latin typeface="Abadi Extra Light" panose="020B0204020104020204" pitchFamily="34" charset="0"/>
            </a:rPr>
            <a:t>Del sorprendente avance de internet no podía escapar la mercadotecnia, hoy no sólo está involucrado sino que poco a poco ha tomando el control de la web. </a:t>
          </a:r>
        </a:p>
      </dgm:t>
    </dgm:pt>
    <dgm:pt modelId="{B50C8A14-47C0-44D4-BB1A-A33415B842D5}" type="parTrans" cxnId="{82A1EDAB-E9B5-4970-80E1-8FC2B14BE651}">
      <dgm:prSet/>
      <dgm:spPr/>
      <dgm:t>
        <a:bodyPr/>
        <a:lstStyle/>
        <a:p>
          <a:pPr algn="ctr"/>
          <a:endParaRPr lang="es-MX" b="1">
            <a:solidFill>
              <a:schemeClr val="bg1">
                <a:lumMod val="50000"/>
              </a:schemeClr>
            </a:solidFill>
            <a:latin typeface="Abadi Extra Light" panose="020B0204020104020204" pitchFamily="34" charset="0"/>
          </a:endParaRPr>
        </a:p>
      </dgm:t>
    </dgm:pt>
    <dgm:pt modelId="{B42BFF9B-26D0-4EDB-BC0B-AC5786026D20}" type="sibTrans" cxnId="{82A1EDAB-E9B5-4970-80E1-8FC2B14BE651}">
      <dgm:prSet/>
      <dgm:spPr/>
      <dgm:t>
        <a:bodyPr/>
        <a:lstStyle/>
        <a:p>
          <a:pPr algn="ctr"/>
          <a:endParaRPr lang="es-MX" b="1">
            <a:solidFill>
              <a:schemeClr val="bg1">
                <a:lumMod val="50000"/>
              </a:schemeClr>
            </a:solidFill>
            <a:latin typeface="Abadi Extra Light" panose="020B0204020104020204" pitchFamily="34" charset="0"/>
          </a:endParaRPr>
        </a:p>
      </dgm:t>
    </dgm:pt>
    <dgm:pt modelId="{53712E1C-81BC-43F2-BE14-E0F59816A558}" type="pres">
      <dgm:prSet presAssocID="{63E854E8-A33E-4EF5-9835-71E8FF6B23AE}" presName="outerComposite" presStyleCnt="0">
        <dgm:presLayoutVars>
          <dgm:chMax val="5"/>
          <dgm:dir/>
          <dgm:resizeHandles val="exact"/>
        </dgm:presLayoutVars>
      </dgm:prSet>
      <dgm:spPr/>
      <dgm:t>
        <a:bodyPr/>
        <a:lstStyle/>
        <a:p>
          <a:endParaRPr lang="es-MX"/>
        </a:p>
      </dgm:t>
    </dgm:pt>
    <dgm:pt modelId="{C7F5A684-D0A4-4F7B-A8FF-82BF5C03D16C}" type="pres">
      <dgm:prSet presAssocID="{63E854E8-A33E-4EF5-9835-71E8FF6B23AE}" presName="dummyMaxCanvas" presStyleCnt="0">
        <dgm:presLayoutVars/>
      </dgm:prSet>
      <dgm:spPr/>
    </dgm:pt>
    <dgm:pt modelId="{A3146FE6-A880-4598-8F67-813F05A029AC}" type="pres">
      <dgm:prSet presAssocID="{63E854E8-A33E-4EF5-9835-71E8FF6B23AE}" presName="TwoNodes_1" presStyleLbl="node1" presStyleIdx="0" presStyleCnt="2" custScaleX="114925" custScaleY="74973">
        <dgm:presLayoutVars>
          <dgm:bulletEnabled val="1"/>
        </dgm:presLayoutVars>
      </dgm:prSet>
      <dgm:spPr/>
      <dgm:t>
        <a:bodyPr/>
        <a:lstStyle/>
        <a:p>
          <a:endParaRPr lang="es-MX"/>
        </a:p>
      </dgm:t>
    </dgm:pt>
    <dgm:pt modelId="{5185323E-DA8F-4047-9A13-8006E097B783}" type="pres">
      <dgm:prSet presAssocID="{63E854E8-A33E-4EF5-9835-71E8FF6B23AE}" presName="TwoNodes_2" presStyleLbl="node1" presStyleIdx="1" presStyleCnt="2" custScaleX="99159" custScaleY="105843">
        <dgm:presLayoutVars>
          <dgm:bulletEnabled val="1"/>
        </dgm:presLayoutVars>
      </dgm:prSet>
      <dgm:spPr/>
      <dgm:t>
        <a:bodyPr/>
        <a:lstStyle/>
        <a:p>
          <a:endParaRPr lang="es-MX"/>
        </a:p>
      </dgm:t>
    </dgm:pt>
    <dgm:pt modelId="{9465A1E5-76F3-412D-8920-9DE7EF7C9844}" type="pres">
      <dgm:prSet presAssocID="{63E854E8-A33E-4EF5-9835-71E8FF6B23AE}" presName="TwoConn_1-2" presStyleLbl="fgAccFollowNode1" presStyleIdx="0" presStyleCnt="1">
        <dgm:presLayoutVars>
          <dgm:bulletEnabled val="1"/>
        </dgm:presLayoutVars>
      </dgm:prSet>
      <dgm:spPr/>
      <dgm:t>
        <a:bodyPr/>
        <a:lstStyle/>
        <a:p>
          <a:endParaRPr lang="es-MX"/>
        </a:p>
      </dgm:t>
    </dgm:pt>
    <dgm:pt modelId="{DE22B926-FBBB-4318-8459-7F964B99712D}" type="pres">
      <dgm:prSet presAssocID="{63E854E8-A33E-4EF5-9835-71E8FF6B23AE}" presName="TwoNodes_1_text" presStyleLbl="node1" presStyleIdx="1" presStyleCnt="2">
        <dgm:presLayoutVars>
          <dgm:bulletEnabled val="1"/>
        </dgm:presLayoutVars>
      </dgm:prSet>
      <dgm:spPr/>
      <dgm:t>
        <a:bodyPr/>
        <a:lstStyle/>
        <a:p>
          <a:endParaRPr lang="es-MX"/>
        </a:p>
      </dgm:t>
    </dgm:pt>
    <dgm:pt modelId="{7C3591ED-8D8A-4486-8862-83FFAB845B00}" type="pres">
      <dgm:prSet presAssocID="{63E854E8-A33E-4EF5-9835-71E8FF6B23AE}" presName="TwoNodes_2_text" presStyleLbl="node1" presStyleIdx="1" presStyleCnt="2">
        <dgm:presLayoutVars>
          <dgm:bulletEnabled val="1"/>
        </dgm:presLayoutVars>
      </dgm:prSet>
      <dgm:spPr/>
      <dgm:t>
        <a:bodyPr/>
        <a:lstStyle/>
        <a:p>
          <a:endParaRPr lang="es-MX"/>
        </a:p>
      </dgm:t>
    </dgm:pt>
  </dgm:ptLst>
  <dgm:cxnLst>
    <dgm:cxn modelId="{EBBE8D4A-E82C-4CEF-85D7-AA43151C5B32}" type="presOf" srcId="{2084F3D2-763C-4EFD-99BA-037ACA15FB4C}" destId="{7C3591ED-8D8A-4486-8862-83FFAB845B00}" srcOrd="1" destOrd="0" presId="urn:microsoft.com/office/officeart/2005/8/layout/vProcess5"/>
    <dgm:cxn modelId="{81E3B2B5-788C-4F9B-893B-7798B1A68BD4}" type="presOf" srcId="{9EB0A180-A6F9-4CA5-9053-5751B138F40C}" destId="{DE22B926-FBBB-4318-8459-7F964B99712D}" srcOrd="1" destOrd="0" presId="urn:microsoft.com/office/officeart/2005/8/layout/vProcess5"/>
    <dgm:cxn modelId="{2755DF2D-1F66-402D-B56B-5BF261D4C55F}" srcId="{63E854E8-A33E-4EF5-9835-71E8FF6B23AE}" destId="{9EB0A180-A6F9-4CA5-9053-5751B138F40C}" srcOrd="0" destOrd="0" parTransId="{FF9FA99F-23BF-4259-8DE8-E5286D093EB0}" sibTransId="{65477B68-D4EF-4787-8CEE-05CE01F4BE49}"/>
    <dgm:cxn modelId="{7391D27D-0469-4097-8A06-BB550D24C7F7}" type="presOf" srcId="{2084F3D2-763C-4EFD-99BA-037ACA15FB4C}" destId="{5185323E-DA8F-4047-9A13-8006E097B783}" srcOrd="0" destOrd="0" presId="urn:microsoft.com/office/officeart/2005/8/layout/vProcess5"/>
    <dgm:cxn modelId="{82A1EDAB-E9B5-4970-80E1-8FC2B14BE651}" srcId="{63E854E8-A33E-4EF5-9835-71E8FF6B23AE}" destId="{2084F3D2-763C-4EFD-99BA-037ACA15FB4C}" srcOrd="1" destOrd="0" parTransId="{B50C8A14-47C0-44D4-BB1A-A33415B842D5}" sibTransId="{B42BFF9B-26D0-4EDB-BC0B-AC5786026D20}"/>
    <dgm:cxn modelId="{BECC6B03-926F-4663-B60C-495CC09FA84C}" type="presOf" srcId="{63E854E8-A33E-4EF5-9835-71E8FF6B23AE}" destId="{53712E1C-81BC-43F2-BE14-E0F59816A558}" srcOrd="0" destOrd="0" presId="urn:microsoft.com/office/officeart/2005/8/layout/vProcess5"/>
    <dgm:cxn modelId="{DE12A872-7F52-4818-9722-F1A26327925A}" type="presOf" srcId="{65477B68-D4EF-4787-8CEE-05CE01F4BE49}" destId="{9465A1E5-76F3-412D-8920-9DE7EF7C9844}" srcOrd="0" destOrd="0" presId="urn:microsoft.com/office/officeart/2005/8/layout/vProcess5"/>
    <dgm:cxn modelId="{25307C47-2C5D-40BC-8EAF-97B143BB3F9E}" type="presOf" srcId="{9EB0A180-A6F9-4CA5-9053-5751B138F40C}" destId="{A3146FE6-A880-4598-8F67-813F05A029AC}" srcOrd="0" destOrd="0" presId="urn:microsoft.com/office/officeart/2005/8/layout/vProcess5"/>
    <dgm:cxn modelId="{7FF60F87-13FB-474C-AC39-227A89B3609D}" type="presParOf" srcId="{53712E1C-81BC-43F2-BE14-E0F59816A558}" destId="{C7F5A684-D0A4-4F7B-A8FF-82BF5C03D16C}" srcOrd="0" destOrd="0" presId="urn:microsoft.com/office/officeart/2005/8/layout/vProcess5"/>
    <dgm:cxn modelId="{7818CEC3-349F-4DD3-A16C-0AC8ED59BD30}" type="presParOf" srcId="{53712E1C-81BC-43F2-BE14-E0F59816A558}" destId="{A3146FE6-A880-4598-8F67-813F05A029AC}" srcOrd="1" destOrd="0" presId="urn:microsoft.com/office/officeart/2005/8/layout/vProcess5"/>
    <dgm:cxn modelId="{717BF6FB-3D9E-4C2D-9276-C640522AF0DD}" type="presParOf" srcId="{53712E1C-81BC-43F2-BE14-E0F59816A558}" destId="{5185323E-DA8F-4047-9A13-8006E097B783}" srcOrd="2" destOrd="0" presId="urn:microsoft.com/office/officeart/2005/8/layout/vProcess5"/>
    <dgm:cxn modelId="{E3127D71-A197-43E4-8D7C-07072ADA0F23}" type="presParOf" srcId="{53712E1C-81BC-43F2-BE14-E0F59816A558}" destId="{9465A1E5-76F3-412D-8920-9DE7EF7C9844}" srcOrd="3" destOrd="0" presId="urn:microsoft.com/office/officeart/2005/8/layout/vProcess5"/>
    <dgm:cxn modelId="{A3481360-BE73-4F65-949B-C2DB7D76EAD4}" type="presParOf" srcId="{53712E1C-81BC-43F2-BE14-E0F59816A558}" destId="{DE22B926-FBBB-4318-8459-7F964B99712D}" srcOrd="4" destOrd="0" presId="urn:microsoft.com/office/officeart/2005/8/layout/vProcess5"/>
    <dgm:cxn modelId="{08AF8176-ADF1-4DF3-A72B-B344404E7841}" type="presParOf" srcId="{53712E1C-81BC-43F2-BE14-E0F59816A558}" destId="{7C3591ED-8D8A-4486-8862-83FFAB845B00}" srcOrd="5"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BE1A28A-58FB-460B-8272-BC885FA905D7}" type="doc">
      <dgm:prSet loTypeId="urn:microsoft.com/office/officeart/2005/8/layout/chevron1" loCatId="process" qsTypeId="urn:microsoft.com/office/officeart/2005/8/quickstyle/simple3" qsCatId="simple" csTypeId="urn:microsoft.com/office/officeart/2005/8/colors/colorful5" csCatId="colorful" phldr="1"/>
      <dgm:spPr/>
    </dgm:pt>
    <dgm:pt modelId="{95D04F3B-5942-4DB0-A926-955919EA6CE2}">
      <dgm:prSet phldrT="[Texto]" custT="1"/>
      <dgm:spPr/>
      <dgm:t>
        <a:bodyPr/>
        <a:lstStyle/>
        <a:p>
          <a:r>
            <a:rPr lang="es-MX" sz="1600" b="1" dirty="0">
              <a:latin typeface="Abadi Extra Light" panose="020B0204020104020204" pitchFamily="34" charset="0"/>
            </a:rPr>
            <a:t>Tiene como objetivo fundamental  la creación de experiencias holísticas en los clientes por medio de marcas que lleven asociadas percepciones sensoriales, afectivas y creativas que les hablen de un estilo </a:t>
          </a:r>
        </a:p>
      </dgm:t>
    </dgm:pt>
    <dgm:pt modelId="{C571136C-F316-4B67-ABCA-7C51AA7C2E0C}" type="parTrans" cxnId="{A75B7D46-EC88-48C7-884C-EB8166EC3F7E}">
      <dgm:prSet/>
      <dgm:spPr/>
      <dgm:t>
        <a:bodyPr/>
        <a:lstStyle/>
        <a:p>
          <a:endParaRPr lang="es-MX" sz="1400" b="1">
            <a:latin typeface="Abadi Extra Light" panose="020B0204020104020204" pitchFamily="34" charset="0"/>
          </a:endParaRPr>
        </a:p>
      </dgm:t>
    </dgm:pt>
    <dgm:pt modelId="{F54E0020-5861-40E7-8D9E-8F84E7F22161}" type="sibTrans" cxnId="{A75B7D46-EC88-48C7-884C-EB8166EC3F7E}">
      <dgm:prSet/>
      <dgm:spPr/>
      <dgm:t>
        <a:bodyPr/>
        <a:lstStyle/>
        <a:p>
          <a:endParaRPr lang="es-MX" sz="1400" b="1">
            <a:latin typeface="Abadi Extra Light" panose="020B0204020104020204" pitchFamily="34" charset="0"/>
          </a:endParaRPr>
        </a:p>
      </dgm:t>
    </dgm:pt>
    <dgm:pt modelId="{68607175-BE3D-4275-803C-03904B5734E7}">
      <dgm:prSet custT="1"/>
      <dgm:spPr/>
      <dgm:t>
        <a:bodyPr/>
        <a:lstStyle/>
        <a:p>
          <a:r>
            <a:rPr lang="es-MX" sz="1200" b="1" dirty="0" smtClean="0">
              <a:latin typeface="Abadi Extra Light" panose="020B0204020104020204" pitchFamily="34" charset="0"/>
            </a:rPr>
            <a:t>Marketing emocional </a:t>
          </a:r>
          <a:endParaRPr lang="es-MX" sz="1200" b="1" dirty="0">
            <a:latin typeface="Abadi Extra Light" panose="020B0204020104020204" pitchFamily="34" charset="0"/>
          </a:endParaRPr>
        </a:p>
      </dgm:t>
    </dgm:pt>
    <dgm:pt modelId="{57218AE6-E9D2-4459-8297-CCD69B6CBE6E}" type="parTrans" cxnId="{17B1F669-EC98-4F89-A3A6-0C3A705E9939}">
      <dgm:prSet/>
      <dgm:spPr/>
      <dgm:t>
        <a:bodyPr/>
        <a:lstStyle/>
        <a:p>
          <a:endParaRPr lang="es-MX" sz="1400" b="1">
            <a:latin typeface="Abadi Extra Light" panose="020B0204020104020204" pitchFamily="34" charset="0"/>
          </a:endParaRPr>
        </a:p>
      </dgm:t>
    </dgm:pt>
    <dgm:pt modelId="{549D9FDB-F6DA-485D-8DE4-BBE49F9005DB}" type="sibTrans" cxnId="{17B1F669-EC98-4F89-A3A6-0C3A705E9939}">
      <dgm:prSet/>
      <dgm:spPr/>
      <dgm:t>
        <a:bodyPr/>
        <a:lstStyle/>
        <a:p>
          <a:endParaRPr lang="es-MX" sz="1400" b="1">
            <a:latin typeface="Abadi Extra Light" panose="020B0204020104020204" pitchFamily="34" charset="0"/>
          </a:endParaRPr>
        </a:p>
      </dgm:t>
    </dgm:pt>
    <dgm:pt modelId="{AF0265F0-EC9F-4FB8-95C3-DEA7578B5410}" type="pres">
      <dgm:prSet presAssocID="{BBE1A28A-58FB-460B-8272-BC885FA905D7}" presName="Name0" presStyleCnt="0">
        <dgm:presLayoutVars>
          <dgm:dir/>
          <dgm:animLvl val="lvl"/>
          <dgm:resizeHandles val="exact"/>
        </dgm:presLayoutVars>
      </dgm:prSet>
      <dgm:spPr/>
    </dgm:pt>
    <dgm:pt modelId="{EFBC9C2F-41A5-4917-BA13-4AB387693969}" type="pres">
      <dgm:prSet presAssocID="{68607175-BE3D-4275-803C-03904B5734E7}" presName="parTxOnly" presStyleLbl="node1" presStyleIdx="0" presStyleCnt="2" custScaleX="54729" custScaleY="90568" custLinFactNeighborX="49196" custLinFactNeighborY="1765">
        <dgm:presLayoutVars>
          <dgm:chMax val="0"/>
          <dgm:chPref val="0"/>
          <dgm:bulletEnabled val="1"/>
        </dgm:presLayoutVars>
      </dgm:prSet>
      <dgm:spPr/>
      <dgm:t>
        <a:bodyPr/>
        <a:lstStyle/>
        <a:p>
          <a:endParaRPr lang="es-MX"/>
        </a:p>
      </dgm:t>
    </dgm:pt>
    <dgm:pt modelId="{EA618CEE-A03D-4F73-9883-DB8946F86731}" type="pres">
      <dgm:prSet presAssocID="{549D9FDB-F6DA-485D-8DE4-BBE49F9005DB}" presName="parTxOnlySpace" presStyleCnt="0"/>
      <dgm:spPr/>
    </dgm:pt>
    <dgm:pt modelId="{9A52CB01-9B34-4790-9570-47291D121367}" type="pres">
      <dgm:prSet presAssocID="{95D04F3B-5942-4DB0-A926-955919EA6CE2}" presName="parTxOnly" presStyleLbl="node1" presStyleIdx="1" presStyleCnt="2">
        <dgm:presLayoutVars>
          <dgm:chMax val="0"/>
          <dgm:chPref val="0"/>
          <dgm:bulletEnabled val="1"/>
        </dgm:presLayoutVars>
      </dgm:prSet>
      <dgm:spPr/>
      <dgm:t>
        <a:bodyPr/>
        <a:lstStyle/>
        <a:p>
          <a:endParaRPr lang="es-MX"/>
        </a:p>
      </dgm:t>
    </dgm:pt>
  </dgm:ptLst>
  <dgm:cxnLst>
    <dgm:cxn modelId="{135028C1-3706-48EF-85B4-509C6569CA8E}" type="presOf" srcId="{68607175-BE3D-4275-803C-03904B5734E7}" destId="{EFBC9C2F-41A5-4917-BA13-4AB387693969}" srcOrd="0" destOrd="0" presId="urn:microsoft.com/office/officeart/2005/8/layout/chevron1"/>
    <dgm:cxn modelId="{A75B7D46-EC88-48C7-884C-EB8166EC3F7E}" srcId="{BBE1A28A-58FB-460B-8272-BC885FA905D7}" destId="{95D04F3B-5942-4DB0-A926-955919EA6CE2}" srcOrd="1" destOrd="0" parTransId="{C571136C-F316-4B67-ABCA-7C51AA7C2E0C}" sibTransId="{F54E0020-5861-40E7-8D9E-8F84E7F22161}"/>
    <dgm:cxn modelId="{57BAEC76-CE33-4ECC-AAE2-6BB17E271FF5}" type="presOf" srcId="{95D04F3B-5942-4DB0-A926-955919EA6CE2}" destId="{9A52CB01-9B34-4790-9570-47291D121367}" srcOrd="0" destOrd="0" presId="urn:microsoft.com/office/officeart/2005/8/layout/chevron1"/>
    <dgm:cxn modelId="{17B1F669-EC98-4F89-A3A6-0C3A705E9939}" srcId="{BBE1A28A-58FB-460B-8272-BC885FA905D7}" destId="{68607175-BE3D-4275-803C-03904B5734E7}" srcOrd="0" destOrd="0" parTransId="{57218AE6-E9D2-4459-8297-CCD69B6CBE6E}" sibTransId="{549D9FDB-F6DA-485D-8DE4-BBE49F9005DB}"/>
    <dgm:cxn modelId="{DD14828D-38C4-40E4-893F-29D18466D789}" type="presOf" srcId="{BBE1A28A-58FB-460B-8272-BC885FA905D7}" destId="{AF0265F0-EC9F-4FB8-95C3-DEA7578B5410}" srcOrd="0" destOrd="0" presId="urn:microsoft.com/office/officeart/2005/8/layout/chevron1"/>
    <dgm:cxn modelId="{35EF7204-3299-4848-81EC-C185A9D1701C}" type="presParOf" srcId="{AF0265F0-EC9F-4FB8-95C3-DEA7578B5410}" destId="{EFBC9C2F-41A5-4917-BA13-4AB387693969}" srcOrd="0" destOrd="0" presId="urn:microsoft.com/office/officeart/2005/8/layout/chevron1"/>
    <dgm:cxn modelId="{76883261-2E32-4AEC-9A70-86EDE54F6A96}" type="presParOf" srcId="{AF0265F0-EC9F-4FB8-95C3-DEA7578B5410}" destId="{EA618CEE-A03D-4F73-9883-DB8946F86731}" srcOrd="1" destOrd="0" presId="urn:microsoft.com/office/officeart/2005/8/layout/chevron1"/>
    <dgm:cxn modelId="{92F83112-1215-44EE-B1C4-17B2A39DE65F}" type="presParOf" srcId="{AF0265F0-EC9F-4FB8-95C3-DEA7578B5410}" destId="{9A52CB01-9B34-4790-9570-47291D121367}" srcOrd="2"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64C1140-F585-4274-9239-26DDE4CEC633}"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MX"/>
        </a:p>
      </dgm:t>
    </dgm:pt>
    <dgm:pt modelId="{8DAD5C5D-BE23-4671-A8A3-288C9548ABB2}">
      <dgm:prSet phldrT="[Texto]" custT="1">
        <dgm:style>
          <a:lnRef idx="1">
            <a:schemeClr val="accent5"/>
          </a:lnRef>
          <a:fillRef idx="3">
            <a:schemeClr val="accent5"/>
          </a:fillRef>
          <a:effectRef idx="2">
            <a:schemeClr val="accent5"/>
          </a:effectRef>
          <a:fontRef idx="minor">
            <a:schemeClr val="lt1"/>
          </a:fontRef>
        </dgm:style>
      </dgm:prSet>
      <dgm:spPr/>
      <dgm:t>
        <a:bodyPr/>
        <a:lstStyle/>
        <a:p>
          <a:r>
            <a:rPr lang="es-MX" sz="2000" b="1" dirty="0">
              <a:latin typeface="Abadi Extra Light" panose="020B0204020104020204" pitchFamily="34" charset="0"/>
            </a:rPr>
            <a:t>Redes sociales</a:t>
          </a:r>
        </a:p>
      </dgm:t>
    </dgm:pt>
    <dgm:pt modelId="{368E39C0-7ED8-4231-AA9E-F80E72B07E48}" type="parTrans" cxnId="{823F5BA8-E0F8-437D-8F72-54625F741FF4}">
      <dgm:prSet/>
      <dgm:spPr/>
      <dgm:t>
        <a:bodyPr/>
        <a:lstStyle/>
        <a:p>
          <a:endParaRPr lang="es-MX" b="1">
            <a:latin typeface="Abadi Extra Light" panose="020B0204020104020204" pitchFamily="34" charset="0"/>
          </a:endParaRPr>
        </a:p>
      </dgm:t>
    </dgm:pt>
    <dgm:pt modelId="{A77AC6BA-87D3-4C21-8C90-8AF8B83A884F}" type="sibTrans" cxnId="{823F5BA8-E0F8-437D-8F72-54625F741FF4}">
      <dgm:prSet/>
      <dgm:spPr/>
      <dgm:t>
        <a:bodyPr/>
        <a:lstStyle/>
        <a:p>
          <a:endParaRPr lang="es-MX" b="1">
            <a:latin typeface="Abadi Extra Light" panose="020B0204020104020204" pitchFamily="34" charset="0"/>
          </a:endParaRPr>
        </a:p>
      </dgm:t>
    </dgm:pt>
    <dgm:pt modelId="{30E85B95-F351-4D9E-A574-639474451023}">
      <dgm:prSet phldrT="[Texto]" custT="1">
        <dgm:style>
          <a:lnRef idx="1">
            <a:schemeClr val="accent5"/>
          </a:lnRef>
          <a:fillRef idx="2">
            <a:schemeClr val="accent5"/>
          </a:fillRef>
          <a:effectRef idx="1">
            <a:schemeClr val="accent5"/>
          </a:effectRef>
          <a:fontRef idx="minor">
            <a:schemeClr val="dk1"/>
          </a:fontRef>
        </dgm:style>
      </dgm:prSet>
      <dgm:spPr/>
      <dgm:t>
        <a:bodyPr/>
        <a:lstStyle/>
        <a:p>
          <a:r>
            <a:rPr lang="es-MX" sz="1200" b="1" dirty="0">
              <a:latin typeface="Abadi Extra Light" panose="020B0204020104020204" pitchFamily="34" charset="0"/>
            </a:rPr>
            <a:t>Twitter puede utilizarse en mercadotecnia pues permite contactar rápidamente a un gran número de personas en corto tiempo; puede ser una herramienta muy útil para publicitar productos o para hacer investigación de mercados. Hoy por hoy las redes sociales están cobrando gran importancia para la comunicación sobre todo en los mercados de jóvenes; el crecimiento de estas redes es similar al que ha tenido internet</a:t>
          </a:r>
        </a:p>
      </dgm:t>
    </dgm:pt>
    <dgm:pt modelId="{F3F45077-81A0-4193-AE33-F8B01986457C}" type="parTrans" cxnId="{3930A5D4-AC27-4513-A1A5-52ECCCEF4F09}">
      <dgm:prSet/>
      <dgm:spPr/>
      <dgm:t>
        <a:bodyPr/>
        <a:lstStyle/>
        <a:p>
          <a:endParaRPr lang="es-MX" b="1">
            <a:latin typeface="Abadi Extra Light" panose="020B0204020104020204" pitchFamily="34" charset="0"/>
          </a:endParaRPr>
        </a:p>
      </dgm:t>
    </dgm:pt>
    <dgm:pt modelId="{99EBC04C-6F71-400B-8225-146E98A7D5AC}" type="sibTrans" cxnId="{3930A5D4-AC27-4513-A1A5-52ECCCEF4F09}">
      <dgm:prSet/>
      <dgm:spPr/>
      <dgm:t>
        <a:bodyPr/>
        <a:lstStyle/>
        <a:p>
          <a:endParaRPr lang="es-MX" b="1">
            <a:latin typeface="Abadi Extra Light" panose="020B0204020104020204" pitchFamily="34" charset="0"/>
          </a:endParaRPr>
        </a:p>
      </dgm:t>
    </dgm:pt>
    <dgm:pt modelId="{46F93F9E-4267-431D-A725-177248F40115}" type="pres">
      <dgm:prSet presAssocID="{364C1140-F585-4274-9239-26DDE4CEC633}" presName="Name0" presStyleCnt="0">
        <dgm:presLayoutVars>
          <dgm:dir/>
          <dgm:animLvl val="lvl"/>
          <dgm:resizeHandles/>
        </dgm:presLayoutVars>
      </dgm:prSet>
      <dgm:spPr/>
      <dgm:t>
        <a:bodyPr/>
        <a:lstStyle/>
        <a:p>
          <a:endParaRPr lang="es-MX"/>
        </a:p>
      </dgm:t>
    </dgm:pt>
    <dgm:pt modelId="{2A099700-FE7D-4017-A1E5-9C7F3089291C}" type="pres">
      <dgm:prSet presAssocID="{8DAD5C5D-BE23-4671-A8A3-288C9548ABB2}" presName="linNode" presStyleCnt="0"/>
      <dgm:spPr/>
    </dgm:pt>
    <dgm:pt modelId="{7C180AB0-6AE0-4F2E-96BD-AA17834E6225}" type="pres">
      <dgm:prSet presAssocID="{8DAD5C5D-BE23-4671-A8A3-288C9548ABB2}" presName="parentShp" presStyleLbl="node1" presStyleIdx="0" presStyleCnt="1" custScaleX="63494" custLinFactNeighborX="-27293" custLinFactNeighborY="-1384">
        <dgm:presLayoutVars>
          <dgm:bulletEnabled val="1"/>
        </dgm:presLayoutVars>
      </dgm:prSet>
      <dgm:spPr/>
      <dgm:t>
        <a:bodyPr/>
        <a:lstStyle/>
        <a:p>
          <a:endParaRPr lang="es-MX"/>
        </a:p>
      </dgm:t>
    </dgm:pt>
    <dgm:pt modelId="{0DD30E28-1F56-4FA2-9C57-D398AE9D5697}" type="pres">
      <dgm:prSet presAssocID="{8DAD5C5D-BE23-4671-A8A3-288C9548ABB2}" presName="childShp" presStyleLbl="bgAccFollowNode1" presStyleIdx="0" presStyleCnt="1" custScaleX="171979">
        <dgm:presLayoutVars>
          <dgm:bulletEnabled val="1"/>
        </dgm:presLayoutVars>
      </dgm:prSet>
      <dgm:spPr/>
      <dgm:t>
        <a:bodyPr/>
        <a:lstStyle/>
        <a:p>
          <a:endParaRPr lang="es-MX"/>
        </a:p>
      </dgm:t>
    </dgm:pt>
  </dgm:ptLst>
  <dgm:cxnLst>
    <dgm:cxn modelId="{FE4CF890-CB3C-4332-AE51-93E8BDA22DD5}" type="presOf" srcId="{364C1140-F585-4274-9239-26DDE4CEC633}" destId="{46F93F9E-4267-431D-A725-177248F40115}" srcOrd="0" destOrd="0" presId="urn:microsoft.com/office/officeart/2005/8/layout/vList6"/>
    <dgm:cxn modelId="{3930A5D4-AC27-4513-A1A5-52ECCCEF4F09}" srcId="{8DAD5C5D-BE23-4671-A8A3-288C9548ABB2}" destId="{30E85B95-F351-4D9E-A574-639474451023}" srcOrd="0" destOrd="0" parTransId="{F3F45077-81A0-4193-AE33-F8B01986457C}" sibTransId="{99EBC04C-6F71-400B-8225-146E98A7D5AC}"/>
    <dgm:cxn modelId="{1372CD5B-005F-4FC7-980B-7D9D2F8D153E}" type="presOf" srcId="{30E85B95-F351-4D9E-A574-639474451023}" destId="{0DD30E28-1F56-4FA2-9C57-D398AE9D5697}" srcOrd="0" destOrd="0" presId="urn:microsoft.com/office/officeart/2005/8/layout/vList6"/>
    <dgm:cxn modelId="{D1BA8B1C-94C8-43D6-BBF3-DE2A548BA6AA}" type="presOf" srcId="{8DAD5C5D-BE23-4671-A8A3-288C9548ABB2}" destId="{7C180AB0-6AE0-4F2E-96BD-AA17834E6225}" srcOrd="0" destOrd="0" presId="urn:microsoft.com/office/officeart/2005/8/layout/vList6"/>
    <dgm:cxn modelId="{823F5BA8-E0F8-437D-8F72-54625F741FF4}" srcId="{364C1140-F585-4274-9239-26DDE4CEC633}" destId="{8DAD5C5D-BE23-4671-A8A3-288C9548ABB2}" srcOrd="0" destOrd="0" parTransId="{368E39C0-7ED8-4231-AA9E-F80E72B07E48}" sibTransId="{A77AC6BA-87D3-4C21-8C90-8AF8B83A884F}"/>
    <dgm:cxn modelId="{B2A95568-97CB-44FE-AD1F-6205029C79A5}" type="presParOf" srcId="{46F93F9E-4267-431D-A725-177248F40115}" destId="{2A099700-FE7D-4017-A1E5-9C7F3089291C}" srcOrd="0" destOrd="0" presId="urn:microsoft.com/office/officeart/2005/8/layout/vList6"/>
    <dgm:cxn modelId="{896B57E6-B569-40F8-A024-60A8D1EF6FC4}" type="presParOf" srcId="{2A099700-FE7D-4017-A1E5-9C7F3089291C}" destId="{7C180AB0-6AE0-4F2E-96BD-AA17834E6225}" srcOrd="0" destOrd="0" presId="urn:microsoft.com/office/officeart/2005/8/layout/vList6"/>
    <dgm:cxn modelId="{57D55C5B-8711-4A1B-A265-B6F634FCCAA9}" type="presParOf" srcId="{2A099700-FE7D-4017-A1E5-9C7F3089291C}" destId="{0DD30E28-1F56-4FA2-9C57-D398AE9D5697}" srcOrd="1" destOrd="0" presId="urn:microsoft.com/office/officeart/2005/8/layout/v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4A12C0A-D4D7-4133-A824-2DEEBDAABF2F}"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es-MX"/>
        </a:p>
      </dgm:t>
    </dgm:pt>
    <dgm:pt modelId="{A3FE335C-A8AA-4315-971B-82D81A4F708D}">
      <dgm:prSet phldrT="[Texto]">
        <dgm:style>
          <a:lnRef idx="1">
            <a:schemeClr val="dk1"/>
          </a:lnRef>
          <a:fillRef idx="2">
            <a:schemeClr val="dk1"/>
          </a:fillRef>
          <a:effectRef idx="1">
            <a:schemeClr val="dk1"/>
          </a:effectRef>
          <a:fontRef idx="minor">
            <a:schemeClr val="dk1"/>
          </a:fontRef>
        </dgm:style>
      </dgm:prSet>
      <dgm:spPr/>
      <dgm:t>
        <a:bodyPr/>
        <a:lstStyle/>
        <a:p>
          <a:r>
            <a:rPr lang="es-MX" dirty="0">
              <a:latin typeface="Abadi Extra Light" panose="020B0204020104020204" pitchFamily="34" charset="0"/>
            </a:rPr>
            <a:t>Marketing viral</a:t>
          </a:r>
        </a:p>
      </dgm:t>
    </dgm:pt>
    <dgm:pt modelId="{D0555BC1-F1D0-40F6-BB83-9A0E33B6FA51}" type="parTrans" cxnId="{D8946F14-01E7-4A6A-A798-6F1B7F12539D}">
      <dgm:prSet/>
      <dgm:spPr/>
      <dgm:t>
        <a:bodyPr/>
        <a:lstStyle/>
        <a:p>
          <a:endParaRPr lang="es-MX">
            <a:latin typeface="Abadi Extra Light" panose="020B0204020104020204" pitchFamily="34" charset="0"/>
          </a:endParaRPr>
        </a:p>
      </dgm:t>
    </dgm:pt>
    <dgm:pt modelId="{9AEA383A-D3E2-4DDC-8D08-3789E6C3373D}" type="sibTrans" cxnId="{D8946F14-01E7-4A6A-A798-6F1B7F12539D}">
      <dgm:prSet/>
      <dgm:spPr/>
      <dgm:t>
        <a:bodyPr/>
        <a:lstStyle/>
        <a:p>
          <a:endParaRPr lang="es-MX">
            <a:latin typeface="Abadi Extra Light" panose="020B0204020104020204" pitchFamily="34" charset="0"/>
          </a:endParaRPr>
        </a:p>
      </dgm:t>
    </dgm:pt>
    <dgm:pt modelId="{2C23D0B1-AA65-44E7-9C5A-AE3E612E1D3C}">
      <dgm:prSet phldrT="[Texto]">
        <dgm:style>
          <a:lnRef idx="1">
            <a:schemeClr val="accent1"/>
          </a:lnRef>
          <a:fillRef idx="2">
            <a:schemeClr val="accent1"/>
          </a:fillRef>
          <a:effectRef idx="1">
            <a:schemeClr val="accent1"/>
          </a:effectRef>
          <a:fontRef idx="minor">
            <a:schemeClr val="dk1"/>
          </a:fontRef>
        </dgm:style>
      </dgm:prSet>
      <dgm:spPr/>
      <dgm:t>
        <a:bodyPr/>
        <a:lstStyle/>
        <a:p>
          <a:r>
            <a:rPr lang="es-MX" dirty="0">
              <a:latin typeface="Abadi Extra Light" panose="020B0204020104020204" pitchFamily="34" charset="0"/>
            </a:rPr>
            <a:t>Son técnicas de marketing que pretenden explotar las redes sociales preexistentes con conocimientos de marca, haciendo una réplica semejante a un virus que aparece en la pantalla para compartir ideas y juegos divertidos, los anuncios forman muchas veces videoclips o juegos flash, interactivos, imágenes y textos.</a:t>
          </a:r>
        </a:p>
      </dgm:t>
    </dgm:pt>
    <dgm:pt modelId="{64BAF9F6-0436-4EE9-B124-0BB00F96756C}" type="parTrans" cxnId="{07D63326-DC90-42A2-90F5-AC1F9B4CE8DD}">
      <dgm:prSet/>
      <dgm:spPr/>
      <dgm:t>
        <a:bodyPr/>
        <a:lstStyle/>
        <a:p>
          <a:endParaRPr lang="es-MX">
            <a:latin typeface="Abadi Extra Light" panose="020B0204020104020204" pitchFamily="34" charset="0"/>
          </a:endParaRPr>
        </a:p>
      </dgm:t>
    </dgm:pt>
    <dgm:pt modelId="{0029DDC1-1897-431C-B956-89389BBEC1B7}" type="sibTrans" cxnId="{07D63326-DC90-42A2-90F5-AC1F9B4CE8DD}">
      <dgm:prSet/>
      <dgm:spPr/>
      <dgm:t>
        <a:bodyPr/>
        <a:lstStyle/>
        <a:p>
          <a:endParaRPr lang="es-MX">
            <a:latin typeface="Abadi Extra Light" panose="020B0204020104020204" pitchFamily="34" charset="0"/>
          </a:endParaRPr>
        </a:p>
      </dgm:t>
    </dgm:pt>
    <dgm:pt modelId="{B77ED7CD-A167-4E83-9E01-EA0944149781}" type="pres">
      <dgm:prSet presAssocID="{E4A12C0A-D4D7-4133-A824-2DEEBDAABF2F}" presName="diagram" presStyleCnt="0">
        <dgm:presLayoutVars>
          <dgm:chPref val="1"/>
          <dgm:dir/>
          <dgm:animOne val="branch"/>
          <dgm:animLvl val="lvl"/>
          <dgm:resizeHandles/>
        </dgm:presLayoutVars>
      </dgm:prSet>
      <dgm:spPr/>
      <dgm:t>
        <a:bodyPr/>
        <a:lstStyle/>
        <a:p>
          <a:endParaRPr lang="es-MX"/>
        </a:p>
      </dgm:t>
    </dgm:pt>
    <dgm:pt modelId="{F3E24DF2-5C39-4A10-BB2A-AD49E157B0B5}" type="pres">
      <dgm:prSet presAssocID="{A3FE335C-A8AA-4315-971B-82D81A4F708D}" presName="root" presStyleCnt="0"/>
      <dgm:spPr/>
      <dgm:t>
        <a:bodyPr/>
        <a:lstStyle/>
        <a:p>
          <a:endParaRPr lang="es-MX"/>
        </a:p>
      </dgm:t>
    </dgm:pt>
    <dgm:pt modelId="{1CE3E840-3E2F-41E1-92BD-D51FEA413EC0}" type="pres">
      <dgm:prSet presAssocID="{A3FE335C-A8AA-4315-971B-82D81A4F708D}" presName="rootComposite" presStyleCnt="0"/>
      <dgm:spPr/>
      <dgm:t>
        <a:bodyPr/>
        <a:lstStyle/>
        <a:p>
          <a:endParaRPr lang="es-MX"/>
        </a:p>
      </dgm:t>
    </dgm:pt>
    <dgm:pt modelId="{31E3B055-C4D2-4B36-AF39-B96234FB6E7D}" type="pres">
      <dgm:prSet presAssocID="{A3FE335C-A8AA-4315-971B-82D81A4F708D}" presName="rootText" presStyleLbl="node1" presStyleIdx="0" presStyleCnt="1" custScaleX="101699" custScaleY="44542"/>
      <dgm:spPr/>
      <dgm:t>
        <a:bodyPr/>
        <a:lstStyle/>
        <a:p>
          <a:endParaRPr lang="es-MX"/>
        </a:p>
      </dgm:t>
    </dgm:pt>
    <dgm:pt modelId="{F57C6923-4131-4BA5-A174-39A90588E6FB}" type="pres">
      <dgm:prSet presAssocID="{A3FE335C-A8AA-4315-971B-82D81A4F708D}" presName="rootConnector" presStyleLbl="node1" presStyleIdx="0" presStyleCnt="1"/>
      <dgm:spPr/>
      <dgm:t>
        <a:bodyPr/>
        <a:lstStyle/>
        <a:p>
          <a:endParaRPr lang="es-MX"/>
        </a:p>
      </dgm:t>
    </dgm:pt>
    <dgm:pt modelId="{12310AB2-CCB4-4739-87BF-7699082AB182}" type="pres">
      <dgm:prSet presAssocID="{A3FE335C-A8AA-4315-971B-82D81A4F708D}" presName="childShape" presStyleCnt="0"/>
      <dgm:spPr/>
      <dgm:t>
        <a:bodyPr/>
        <a:lstStyle/>
        <a:p>
          <a:endParaRPr lang="es-MX"/>
        </a:p>
      </dgm:t>
    </dgm:pt>
    <dgm:pt modelId="{CEF926F2-D419-449B-B2B0-BCB23C18964F}" type="pres">
      <dgm:prSet presAssocID="{64BAF9F6-0436-4EE9-B124-0BB00F96756C}" presName="Name13" presStyleLbl="parChTrans1D2" presStyleIdx="0" presStyleCnt="1"/>
      <dgm:spPr/>
      <dgm:t>
        <a:bodyPr/>
        <a:lstStyle/>
        <a:p>
          <a:endParaRPr lang="es-MX"/>
        </a:p>
      </dgm:t>
    </dgm:pt>
    <dgm:pt modelId="{862EA61E-8313-4342-A0DA-140E331ACC5F}" type="pres">
      <dgm:prSet presAssocID="{2C23D0B1-AA65-44E7-9C5A-AE3E612E1D3C}" presName="childText" presStyleLbl="bgAcc1" presStyleIdx="0" presStyleCnt="1" custScaleX="113081" custScaleY="110781">
        <dgm:presLayoutVars>
          <dgm:bulletEnabled val="1"/>
        </dgm:presLayoutVars>
      </dgm:prSet>
      <dgm:spPr/>
      <dgm:t>
        <a:bodyPr/>
        <a:lstStyle/>
        <a:p>
          <a:endParaRPr lang="es-MX"/>
        </a:p>
      </dgm:t>
    </dgm:pt>
  </dgm:ptLst>
  <dgm:cxnLst>
    <dgm:cxn modelId="{19F211CD-C351-4FD0-AC3A-F9999F9707F1}" type="presOf" srcId="{A3FE335C-A8AA-4315-971B-82D81A4F708D}" destId="{F57C6923-4131-4BA5-A174-39A90588E6FB}" srcOrd="1" destOrd="0" presId="urn:microsoft.com/office/officeart/2005/8/layout/hierarchy3"/>
    <dgm:cxn modelId="{D8946F14-01E7-4A6A-A798-6F1B7F12539D}" srcId="{E4A12C0A-D4D7-4133-A824-2DEEBDAABF2F}" destId="{A3FE335C-A8AA-4315-971B-82D81A4F708D}" srcOrd="0" destOrd="0" parTransId="{D0555BC1-F1D0-40F6-BB83-9A0E33B6FA51}" sibTransId="{9AEA383A-D3E2-4DDC-8D08-3789E6C3373D}"/>
    <dgm:cxn modelId="{9F5DC5C0-D912-4EA2-BC33-5D557EF5E0F3}" type="presOf" srcId="{2C23D0B1-AA65-44E7-9C5A-AE3E612E1D3C}" destId="{862EA61E-8313-4342-A0DA-140E331ACC5F}" srcOrd="0" destOrd="0" presId="urn:microsoft.com/office/officeart/2005/8/layout/hierarchy3"/>
    <dgm:cxn modelId="{191ECA5E-61B9-4638-8A79-08B0442FEEA6}" type="presOf" srcId="{A3FE335C-A8AA-4315-971B-82D81A4F708D}" destId="{31E3B055-C4D2-4B36-AF39-B96234FB6E7D}" srcOrd="0" destOrd="0" presId="urn:microsoft.com/office/officeart/2005/8/layout/hierarchy3"/>
    <dgm:cxn modelId="{07D63326-DC90-42A2-90F5-AC1F9B4CE8DD}" srcId="{A3FE335C-A8AA-4315-971B-82D81A4F708D}" destId="{2C23D0B1-AA65-44E7-9C5A-AE3E612E1D3C}" srcOrd="0" destOrd="0" parTransId="{64BAF9F6-0436-4EE9-B124-0BB00F96756C}" sibTransId="{0029DDC1-1897-431C-B956-89389BBEC1B7}"/>
    <dgm:cxn modelId="{EC8D6B00-3CFA-4863-8725-571BCE1C306D}" type="presOf" srcId="{64BAF9F6-0436-4EE9-B124-0BB00F96756C}" destId="{CEF926F2-D419-449B-B2B0-BCB23C18964F}" srcOrd="0" destOrd="0" presId="urn:microsoft.com/office/officeart/2005/8/layout/hierarchy3"/>
    <dgm:cxn modelId="{FC9CF413-288B-46EE-8990-93E99C899B0E}" type="presOf" srcId="{E4A12C0A-D4D7-4133-A824-2DEEBDAABF2F}" destId="{B77ED7CD-A167-4E83-9E01-EA0944149781}" srcOrd="0" destOrd="0" presId="urn:microsoft.com/office/officeart/2005/8/layout/hierarchy3"/>
    <dgm:cxn modelId="{62B3C6D2-9B48-4DF2-B4FA-501429BA2308}" type="presParOf" srcId="{B77ED7CD-A167-4E83-9E01-EA0944149781}" destId="{F3E24DF2-5C39-4A10-BB2A-AD49E157B0B5}" srcOrd="0" destOrd="0" presId="urn:microsoft.com/office/officeart/2005/8/layout/hierarchy3"/>
    <dgm:cxn modelId="{6C2E4FC0-C9BA-4D12-81CF-F4B6CF50601B}" type="presParOf" srcId="{F3E24DF2-5C39-4A10-BB2A-AD49E157B0B5}" destId="{1CE3E840-3E2F-41E1-92BD-D51FEA413EC0}" srcOrd="0" destOrd="0" presId="urn:microsoft.com/office/officeart/2005/8/layout/hierarchy3"/>
    <dgm:cxn modelId="{72EB6734-1AD1-44E9-8EF5-110D9C19D446}" type="presParOf" srcId="{1CE3E840-3E2F-41E1-92BD-D51FEA413EC0}" destId="{31E3B055-C4D2-4B36-AF39-B96234FB6E7D}" srcOrd="0" destOrd="0" presId="urn:microsoft.com/office/officeart/2005/8/layout/hierarchy3"/>
    <dgm:cxn modelId="{F1FD952A-4513-40BB-89C3-3E4680F22786}" type="presParOf" srcId="{1CE3E840-3E2F-41E1-92BD-D51FEA413EC0}" destId="{F57C6923-4131-4BA5-A174-39A90588E6FB}" srcOrd="1" destOrd="0" presId="urn:microsoft.com/office/officeart/2005/8/layout/hierarchy3"/>
    <dgm:cxn modelId="{4A8D6855-FED4-4380-B309-D52E2207EECF}" type="presParOf" srcId="{F3E24DF2-5C39-4A10-BB2A-AD49E157B0B5}" destId="{12310AB2-CCB4-4739-87BF-7699082AB182}" srcOrd="1" destOrd="0" presId="urn:microsoft.com/office/officeart/2005/8/layout/hierarchy3"/>
    <dgm:cxn modelId="{A07137A4-752A-4B7C-A578-33983BBACE69}" type="presParOf" srcId="{12310AB2-CCB4-4739-87BF-7699082AB182}" destId="{CEF926F2-D419-449B-B2B0-BCB23C18964F}" srcOrd="0" destOrd="0" presId="urn:microsoft.com/office/officeart/2005/8/layout/hierarchy3"/>
    <dgm:cxn modelId="{DB8CF427-368C-43E4-8E47-4FEEDC2E8A57}" type="presParOf" srcId="{12310AB2-CCB4-4739-87BF-7699082AB182}" destId="{862EA61E-8313-4342-A0DA-140E331ACC5F}" srcOrd="1"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80C6F54-74AF-4EB3-B51F-1907C5BED6E5}" type="doc">
      <dgm:prSet loTypeId="urn:microsoft.com/office/officeart/2008/layout/HorizontalMultiLevelHierarchy" loCatId="hierarchy" qsTypeId="urn:microsoft.com/office/officeart/2005/8/quickstyle/simple1" qsCatId="simple" csTypeId="urn:microsoft.com/office/officeart/2005/8/colors/accent5_1" csCatId="accent5" phldr="1"/>
      <dgm:spPr/>
      <dgm:t>
        <a:bodyPr/>
        <a:lstStyle/>
        <a:p>
          <a:endParaRPr lang="es-MX"/>
        </a:p>
      </dgm:t>
    </dgm:pt>
    <dgm:pt modelId="{5B245B13-417B-4F61-A167-9A9226F8F554}">
      <dgm:prSet phldrT="[Texto]" custT="1"/>
      <dgm:spPr/>
      <dgm:t>
        <a:bodyPr/>
        <a:lstStyle/>
        <a:p>
          <a:r>
            <a:rPr lang="es-MX" sz="1600" dirty="0" smtClean="0"/>
            <a:t>Instituciones que regulan la Mercadotecnia</a:t>
          </a:r>
          <a:endParaRPr lang="es-MX" sz="1600" dirty="0"/>
        </a:p>
      </dgm:t>
    </dgm:pt>
    <dgm:pt modelId="{60E84D6D-3B8E-443D-84C2-7AB2F01715FF}" type="parTrans" cxnId="{BD528FB2-A0B8-477E-9D69-BC682C51D520}">
      <dgm:prSet/>
      <dgm:spPr/>
      <dgm:t>
        <a:bodyPr/>
        <a:lstStyle/>
        <a:p>
          <a:endParaRPr lang="es-MX" sz="2400"/>
        </a:p>
      </dgm:t>
    </dgm:pt>
    <dgm:pt modelId="{76A2CAF6-125B-4E37-AB1A-794CCB691C3C}" type="sibTrans" cxnId="{BD528FB2-A0B8-477E-9D69-BC682C51D520}">
      <dgm:prSet/>
      <dgm:spPr/>
      <dgm:t>
        <a:bodyPr/>
        <a:lstStyle/>
        <a:p>
          <a:endParaRPr lang="es-MX" sz="2400"/>
        </a:p>
      </dgm:t>
    </dgm:pt>
    <dgm:pt modelId="{CA5C4D05-9FA9-4F78-B82B-2BAE95C2C7A8}">
      <dgm:prSet phldrT="[Texto]" custT="1"/>
      <dgm:spPr/>
      <dgm:t>
        <a:bodyPr/>
        <a:lstStyle/>
        <a:p>
          <a:r>
            <a:rPr lang="es-MX" sz="1050" dirty="0" smtClean="0"/>
            <a:t>AMAI (Asociación Mexicana de Agencias de Investigación de Mercado)</a:t>
          </a:r>
          <a:endParaRPr lang="es-MX" sz="1050" dirty="0"/>
        </a:p>
      </dgm:t>
    </dgm:pt>
    <dgm:pt modelId="{A5ED605B-0001-40D9-A884-D8BA9A036B91}" type="parTrans" cxnId="{FE87DF71-D967-4F7B-94BB-2A7B8A28B10F}">
      <dgm:prSet custT="1"/>
      <dgm:spPr/>
      <dgm:t>
        <a:bodyPr/>
        <a:lstStyle/>
        <a:p>
          <a:endParaRPr lang="es-MX" sz="800"/>
        </a:p>
      </dgm:t>
    </dgm:pt>
    <dgm:pt modelId="{E55B8A6A-7B45-49B9-8677-BFF52E7FAE0C}" type="sibTrans" cxnId="{FE87DF71-D967-4F7B-94BB-2A7B8A28B10F}">
      <dgm:prSet/>
      <dgm:spPr/>
      <dgm:t>
        <a:bodyPr/>
        <a:lstStyle/>
        <a:p>
          <a:endParaRPr lang="es-MX" sz="2400"/>
        </a:p>
      </dgm:t>
    </dgm:pt>
    <dgm:pt modelId="{EDF9FCE7-3B47-4C83-882B-ECA6CA95F326}">
      <dgm:prSet phldrT="[Texto]" custT="1"/>
      <dgm:spPr/>
      <dgm:t>
        <a:bodyPr/>
        <a:lstStyle/>
        <a:p>
          <a:r>
            <a:rPr lang="es-MX" sz="1000" dirty="0" smtClean="0"/>
            <a:t>AMAP (Asociación Mexicana de Agencias de Publicidad)</a:t>
          </a:r>
          <a:endParaRPr lang="es-MX" sz="1000" dirty="0"/>
        </a:p>
      </dgm:t>
    </dgm:pt>
    <dgm:pt modelId="{5F0FBFA8-6D57-4D6A-BEB6-D9B8D2C247D4}" type="parTrans" cxnId="{35EA4483-2298-4615-8945-C02DBB6A0256}">
      <dgm:prSet custT="1"/>
      <dgm:spPr/>
      <dgm:t>
        <a:bodyPr/>
        <a:lstStyle/>
        <a:p>
          <a:endParaRPr lang="es-MX" sz="700"/>
        </a:p>
      </dgm:t>
    </dgm:pt>
    <dgm:pt modelId="{A487DC45-B087-4DFF-9A83-F1EB7F5D0667}" type="sibTrans" cxnId="{35EA4483-2298-4615-8945-C02DBB6A0256}">
      <dgm:prSet/>
      <dgm:spPr/>
      <dgm:t>
        <a:bodyPr/>
        <a:lstStyle/>
        <a:p>
          <a:endParaRPr lang="es-MX" sz="2400"/>
        </a:p>
      </dgm:t>
    </dgm:pt>
    <dgm:pt modelId="{D8420F4C-66AA-413B-B1C4-37564B83D9A5}">
      <dgm:prSet phldrT="[Texto]" custT="1"/>
      <dgm:spPr/>
      <dgm:t>
        <a:bodyPr/>
        <a:lstStyle/>
        <a:p>
          <a:r>
            <a:rPr lang="es-MX" sz="1000" dirty="0" smtClean="0"/>
            <a:t>Secretaría de Economía</a:t>
          </a:r>
          <a:endParaRPr lang="es-MX" sz="1000" dirty="0"/>
        </a:p>
      </dgm:t>
    </dgm:pt>
    <dgm:pt modelId="{8746F61B-2993-4679-8775-C790492F6AC0}" type="parTrans" cxnId="{C85622E1-467F-47C9-8F4E-E891F8023648}">
      <dgm:prSet custT="1"/>
      <dgm:spPr/>
      <dgm:t>
        <a:bodyPr/>
        <a:lstStyle/>
        <a:p>
          <a:endParaRPr lang="es-MX" sz="800"/>
        </a:p>
      </dgm:t>
    </dgm:pt>
    <dgm:pt modelId="{52A45ED7-3A25-4109-AB15-0400AAAF24E5}" type="sibTrans" cxnId="{C85622E1-467F-47C9-8F4E-E891F8023648}">
      <dgm:prSet/>
      <dgm:spPr/>
      <dgm:t>
        <a:bodyPr/>
        <a:lstStyle/>
        <a:p>
          <a:endParaRPr lang="es-MX" sz="2400"/>
        </a:p>
      </dgm:t>
    </dgm:pt>
    <dgm:pt modelId="{929BF988-2B55-4BAD-AF4D-61F6D3EBAD1A}">
      <dgm:prSet custT="1"/>
      <dgm:spPr/>
      <dgm:t>
        <a:bodyPr/>
        <a:lstStyle/>
        <a:p>
          <a:r>
            <a:rPr lang="es-MX" sz="1000" dirty="0" smtClean="0"/>
            <a:t>La Ley de Radio y Televisión</a:t>
          </a:r>
          <a:endParaRPr lang="es-MX" sz="1000" dirty="0"/>
        </a:p>
      </dgm:t>
    </dgm:pt>
    <dgm:pt modelId="{FF50E099-75D3-4675-827C-C1E624D1316D}" type="parTrans" cxnId="{C300A67A-7292-4E2E-BEC7-359AF3FC3BCC}">
      <dgm:prSet custT="1"/>
      <dgm:spPr/>
      <dgm:t>
        <a:bodyPr/>
        <a:lstStyle/>
        <a:p>
          <a:endParaRPr lang="es-MX" sz="700"/>
        </a:p>
      </dgm:t>
    </dgm:pt>
    <dgm:pt modelId="{46CF2BDB-78BB-409C-AA59-F2955C3548A6}" type="sibTrans" cxnId="{C300A67A-7292-4E2E-BEC7-359AF3FC3BCC}">
      <dgm:prSet/>
      <dgm:spPr/>
      <dgm:t>
        <a:bodyPr/>
        <a:lstStyle/>
        <a:p>
          <a:endParaRPr lang="es-MX" sz="2400"/>
        </a:p>
      </dgm:t>
    </dgm:pt>
    <dgm:pt modelId="{24C3297A-11F1-4113-A2D7-CCC56BB371DC}">
      <dgm:prSet custT="1"/>
      <dgm:spPr/>
      <dgm:t>
        <a:bodyPr/>
        <a:lstStyle/>
        <a:p>
          <a:r>
            <a:rPr lang="es-MX" sz="1000" dirty="0" smtClean="0"/>
            <a:t>PROFECO (Procuraduría Federal del Consumidor)</a:t>
          </a:r>
          <a:endParaRPr lang="es-MX" sz="1000" dirty="0"/>
        </a:p>
      </dgm:t>
    </dgm:pt>
    <dgm:pt modelId="{29B50CD6-DE37-4F78-AB66-B0215CAF0BA5}" type="parTrans" cxnId="{BCFEB9C8-7F51-4AF7-8F1B-37E09E2C0D3F}">
      <dgm:prSet custT="1"/>
      <dgm:spPr/>
      <dgm:t>
        <a:bodyPr/>
        <a:lstStyle/>
        <a:p>
          <a:endParaRPr lang="es-MX" sz="700"/>
        </a:p>
      </dgm:t>
    </dgm:pt>
    <dgm:pt modelId="{C6E52429-7BF8-4BE9-9A5A-12E6585AF6FF}" type="sibTrans" cxnId="{BCFEB9C8-7F51-4AF7-8F1B-37E09E2C0D3F}">
      <dgm:prSet/>
      <dgm:spPr/>
      <dgm:t>
        <a:bodyPr/>
        <a:lstStyle/>
        <a:p>
          <a:endParaRPr lang="es-MX" sz="2400"/>
        </a:p>
      </dgm:t>
    </dgm:pt>
    <dgm:pt modelId="{5DFEB65D-13D3-48B8-B01C-1BBDC4DE0BBA}">
      <dgm:prSet custT="1"/>
      <dgm:spPr/>
      <dgm:t>
        <a:bodyPr/>
        <a:lstStyle/>
        <a:p>
          <a:r>
            <a:rPr lang="es-MX" sz="1000" dirty="0" smtClean="0"/>
            <a:t>COFEPRIS (Comisión Federal para la Protección Contra Riesgos Sanitarios</a:t>
          </a:r>
          <a:endParaRPr lang="es-MX" sz="1000" dirty="0"/>
        </a:p>
      </dgm:t>
    </dgm:pt>
    <dgm:pt modelId="{B8CABB1C-A956-431E-8B88-EA98D23268AE}" type="parTrans" cxnId="{A0576A0B-CA10-4D11-8667-B2BD77E55C05}">
      <dgm:prSet custT="1"/>
      <dgm:spPr/>
      <dgm:t>
        <a:bodyPr/>
        <a:lstStyle/>
        <a:p>
          <a:endParaRPr lang="es-MX" sz="700"/>
        </a:p>
      </dgm:t>
    </dgm:pt>
    <dgm:pt modelId="{B900B4FF-4FAE-4F40-A54D-8EEF9A612C8B}" type="sibTrans" cxnId="{A0576A0B-CA10-4D11-8667-B2BD77E55C05}">
      <dgm:prSet/>
      <dgm:spPr/>
      <dgm:t>
        <a:bodyPr/>
        <a:lstStyle/>
        <a:p>
          <a:endParaRPr lang="es-MX" sz="2400"/>
        </a:p>
      </dgm:t>
    </dgm:pt>
    <dgm:pt modelId="{845CC173-48C3-4231-9C80-C1013FF65C36}">
      <dgm:prSet custT="1"/>
      <dgm:spPr/>
      <dgm:t>
        <a:bodyPr/>
        <a:lstStyle/>
        <a:p>
          <a:r>
            <a:rPr lang="es-MX" sz="1000" dirty="0" smtClean="0"/>
            <a:t>Secretaría de Salud</a:t>
          </a:r>
          <a:endParaRPr lang="es-MX" sz="1000" dirty="0"/>
        </a:p>
      </dgm:t>
    </dgm:pt>
    <dgm:pt modelId="{E309AF65-49D2-4BDE-87D5-2C2777B25BC4}" type="parTrans" cxnId="{D714F53F-4C64-470E-B8D5-1D1610000863}">
      <dgm:prSet custT="1"/>
      <dgm:spPr/>
      <dgm:t>
        <a:bodyPr/>
        <a:lstStyle/>
        <a:p>
          <a:endParaRPr lang="es-MX" sz="700"/>
        </a:p>
      </dgm:t>
    </dgm:pt>
    <dgm:pt modelId="{C5DD936B-2103-4778-B4DB-54A1693FE4EB}" type="sibTrans" cxnId="{D714F53F-4C64-470E-B8D5-1D1610000863}">
      <dgm:prSet/>
      <dgm:spPr/>
      <dgm:t>
        <a:bodyPr/>
        <a:lstStyle/>
        <a:p>
          <a:endParaRPr lang="es-MX" sz="2400"/>
        </a:p>
      </dgm:t>
    </dgm:pt>
    <dgm:pt modelId="{78212580-B113-43F8-BD06-C67C7C0C012B}">
      <dgm:prSet custT="1"/>
      <dgm:spPr/>
      <dgm:t>
        <a:bodyPr/>
        <a:lstStyle/>
        <a:p>
          <a:r>
            <a:rPr lang="es-MX" sz="1000" dirty="0" smtClean="0"/>
            <a:t>Secretaria de Gobernación</a:t>
          </a:r>
          <a:endParaRPr lang="es-MX" sz="1000" dirty="0"/>
        </a:p>
      </dgm:t>
    </dgm:pt>
    <dgm:pt modelId="{AB947363-6D18-4F40-8A2F-9217390DF52A}" type="parTrans" cxnId="{8B4D1F4D-889A-46F7-AB56-D14E56EBC710}">
      <dgm:prSet custT="1"/>
      <dgm:spPr/>
      <dgm:t>
        <a:bodyPr/>
        <a:lstStyle/>
        <a:p>
          <a:endParaRPr lang="es-MX" sz="700"/>
        </a:p>
      </dgm:t>
    </dgm:pt>
    <dgm:pt modelId="{B031521A-BF12-4EC0-A74F-5DC210C50F2F}" type="sibTrans" cxnId="{8B4D1F4D-889A-46F7-AB56-D14E56EBC710}">
      <dgm:prSet/>
      <dgm:spPr/>
      <dgm:t>
        <a:bodyPr/>
        <a:lstStyle/>
        <a:p>
          <a:endParaRPr lang="es-MX" sz="2400"/>
        </a:p>
      </dgm:t>
    </dgm:pt>
    <dgm:pt modelId="{A2C401BD-D26E-4978-BD55-20CBDC0CDA6E}">
      <dgm:prSet custT="1"/>
      <dgm:spPr/>
      <dgm:t>
        <a:bodyPr/>
        <a:lstStyle/>
        <a:p>
          <a:r>
            <a:rPr lang="es-MX" sz="1000" dirty="0" smtClean="0"/>
            <a:t>Secretaría de Educación Publica</a:t>
          </a:r>
          <a:endParaRPr lang="es-MX" sz="1000" dirty="0"/>
        </a:p>
      </dgm:t>
    </dgm:pt>
    <dgm:pt modelId="{A5F14213-FE67-4484-8415-7BEB7EE52DDD}" type="parTrans" cxnId="{1CAF9528-80D2-45AD-8184-DA707DAF3BDB}">
      <dgm:prSet custT="1"/>
      <dgm:spPr/>
      <dgm:t>
        <a:bodyPr/>
        <a:lstStyle/>
        <a:p>
          <a:endParaRPr lang="es-MX" sz="700"/>
        </a:p>
      </dgm:t>
    </dgm:pt>
    <dgm:pt modelId="{9D81D6D3-862D-4FFC-8D98-EA11102C05DA}" type="sibTrans" cxnId="{1CAF9528-80D2-45AD-8184-DA707DAF3BDB}">
      <dgm:prSet/>
      <dgm:spPr/>
      <dgm:t>
        <a:bodyPr/>
        <a:lstStyle/>
        <a:p>
          <a:endParaRPr lang="es-MX" sz="2400"/>
        </a:p>
      </dgm:t>
    </dgm:pt>
    <dgm:pt modelId="{83C00AD6-04A9-437A-9680-9BC30D47BB4D}" type="pres">
      <dgm:prSet presAssocID="{080C6F54-74AF-4EB3-B51F-1907C5BED6E5}" presName="Name0" presStyleCnt="0">
        <dgm:presLayoutVars>
          <dgm:chPref val="1"/>
          <dgm:dir/>
          <dgm:animOne val="branch"/>
          <dgm:animLvl val="lvl"/>
          <dgm:resizeHandles val="exact"/>
        </dgm:presLayoutVars>
      </dgm:prSet>
      <dgm:spPr/>
    </dgm:pt>
    <dgm:pt modelId="{1E4E98A0-F54D-4D1B-AFAE-449D413616F7}" type="pres">
      <dgm:prSet presAssocID="{5B245B13-417B-4F61-A167-9A9226F8F554}" presName="root1" presStyleCnt="0"/>
      <dgm:spPr/>
    </dgm:pt>
    <dgm:pt modelId="{D01B2601-2B21-4873-92EC-96A68B4B7EA4}" type="pres">
      <dgm:prSet presAssocID="{5B245B13-417B-4F61-A167-9A9226F8F554}" presName="LevelOneTextNode" presStyleLbl="node0" presStyleIdx="0" presStyleCnt="1">
        <dgm:presLayoutVars>
          <dgm:chPref val="3"/>
        </dgm:presLayoutVars>
      </dgm:prSet>
      <dgm:spPr/>
      <dgm:t>
        <a:bodyPr/>
        <a:lstStyle/>
        <a:p>
          <a:endParaRPr lang="es-MX"/>
        </a:p>
      </dgm:t>
    </dgm:pt>
    <dgm:pt modelId="{211A80BE-4517-442D-A703-CE78E3F2592C}" type="pres">
      <dgm:prSet presAssocID="{5B245B13-417B-4F61-A167-9A9226F8F554}" presName="level2hierChild" presStyleCnt="0"/>
      <dgm:spPr/>
    </dgm:pt>
    <dgm:pt modelId="{04E015EE-51B7-4E65-BDFA-AEDD0BA06739}" type="pres">
      <dgm:prSet presAssocID="{A5ED605B-0001-40D9-A884-D8BA9A036B91}" presName="conn2-1" presStyleLbl="parChTrans1D2" presStyleIdx="0" presStyleCnt="9"/>
      <dgm:spPr/>
    </dgm:pt>
    <dgm:pt modelId="{96706AF8-5DE1-40A1-822B-B21D79DC0637}" type="pres">
      <dgm:prSet presAssocID="{A5ED605B-0001-40D9-A884-D8BA9A036B91}" presName="connTx" presStyleLbl="parChTrans1D2" presStyleIdx="0" presStyleCnt="9"/>
      <dgm:spPr/>
    </dgm:pt>
    <dgm:pt modelId="{5BFC09F2-AD56-4D30-A733-A6C00F394575}" type="pres">
      <dgm:prSet presAssocID="{CA5C4D05-9FA9-4F78-B82B-2BAE95C2C7A8}" presName="root2" presStyleCnt="0"/>
      <dgm:spPr/>
    </dgm:pt>
    <dgm:pt modelId="{889A5655-AED5-4238-862B-FD1EC1B0E556}" type="pres">
      <dgm:prSet presAssocID="{CA5C4D05-9FA9-4F78-B82B-2BAE95C2C7A8}" presName="LevelTwoTextNode" presStyleLbl="node2" presStyleIdx="0" presStyleCnt="9" custScaleX="199484">
        <dgm:presLayoutVars>
          <dgm:chPref val="3"/>
        </dgm:presLayoutVars>
      </dgm:prSet>
      <dgm:spPr/>
      <dgm:t>
        <a:bodyPr/>
        <a:lstStyle/>
        <a:p>
          <a:endParaRPr lang="es-MX"/>
        </a:p>
      </dgm:t>
    </dgm:pt>
    <dgm:pt modelId="{0A18F0B0-F3CC-4FC8-AA71-1C27C10EFB46}" type="pres">
      <dgm:prSet presAssocID="{CA5C4D05-9FA9-4F78-B82B-2BAE95C2C7A8}" presName="level3hierChild" presStyleCnt="0"/>
      <dgm:spPr/>
    </dgm:pt>
    <dgm:pt modelId="{E2F07F1A-06F9-48F3-B33B-7B8EBBD7ED0E}" type="pres">
      <dgm:prSet presAssocID="{5F0FBFA8-6D57-4D6A-BEB6-D9B8D2C247D4}" presName="conn2-1" presStyleLbl="parChTrans1D2" presStyleIdx="1" presStyleCnt="9"/>
      <dgm:spPr/>
    </dgm:pt>
    <dgm:pt modelId="{E14B3747-9806-4638-914C-AD3BF6D57E2B}" type="pres">
      <dgm:prSet presAssocID="{5F0FBFA8-6D57-4D6A-BEB6-D9B8D2C247D4}" presName="connTx" presStyleLbl="parChTrans1D2" presStyleIdx="1" presStyleCnt="9"/>
      <dgm:spPr/>
    </dgm:pt>
    <dgm:pt modelId="{2608A2D7-334B-4D7B-8721-CA0AD3ABABBB}" type="pres">
      <dgm:prSet presAssocID="{EDF9FCE7-3B47-4C83-882B-ECA6CA95F326}" presName="root2" presStyleCnt="0"/>
      <dgm:spPr/>
    </dgm:pt>
    <dgm:pt modelId="{95EB2BA5-D792-430B-B5A2-CEAB4204C5AE}" type="pres">
      <dgm:prSet presAssocID="{EDF9FCE7-3B47-4C83-882B-ECA6CA95F326}" presName="LevelTwoTextNode" presStyleLbl="node2" presStyleIdx="1" presStyleCnt="9" custScaleX="191390" custLinFactNeighborX="4055" custLinFactNeighborY="3234">
        <dgm:presLayoutVars>
          <dgm:chPref val="3"/>
        </dgm:presLayoutVars>
      </dgm:prSet>
      <dgm:spPr/>
      <dgm:t>
        <a:bodyPr/>
        <a:lstStyle/>
        <a:p>
          <a:endParaRPr lang="es-MX"/>
        </a:p>
      </dgm:t>
    </dgm:pt>
    <dgm:pt modelId="{935D1B97-B950-4E0E-AB4C-36F367BEB21B}" type="pres">
      <dgm:prSet presAssocID="{EDF9FCE7-3B47-4C83-882B-ECA6CA95F326}" presName="level3hierChild" presStyleCnt="0"/>
      <dgm:spPr/>
    </dgm:pt>
    <dgm:pt modelId="{E091547B-E6B1-4792-B45B-BB2A9283B027}" type="pres">
      <dgm:prSet presAssocID="{B8CABB1C-A956-431E-8B88-EA98D23268AE}" presName="conn2-1" presStyleLbl="parChTrans1D2" presStyleIdx="2" presStyleCnt="9"/>
      <dgm:spPr/>
    </dgm:pt>
    <dgm:pt modelId="{DDD6BFF6-9757-4CE8-B812-CC0927D767A1}" type="pres">
      <dgm:prSet presAssocID="{B8CABB1C-A956-431E-8B88-EA98D23268AE}" presName="connTx" presStyleLbl="parChTrans1D2" presStyleIdx="2" presStyleCnt="9"/>
      <dgm:spPr/>
    </dgm:pt>
    <dgm:pt modelId="{139B7154-A353-422C-8A9C-AEBC57A4BEFF}" type="pres">
      <dgm:prSet presAssocID="{5DFEB65D-13D3-48B8-B01C-1BBDC4DE0BBA}" presName="root2" presStyleCnt="0"/>
      <dgm:spPr/>
    </dgm:pt>
    <dgm:pt modelId="{B6694420-0A15-4618-8099-31D0D33905BF}" type="pres">
      <dgm:prSet presAssocID="{5DFEB65D-13D3-48B8-B01C-1BBDC4DE0BBA}" presName="LevelTwoTextNode" presStyleLbl="node2" presStyleIdx="2" presStyleCnt="9" custScaleX="199501">
        <dgm:presLayoutVars>
          <dgm:chPref val="3"/>
        </dgm:presLayoutVars>
      </dgm:prSet>
      <dgm:spPr/>
      <dgm:t>
        <a:bodyPr/>
        <a:lstStyle/>
        <a:p>
          <a:endParaRPr lang="es-MX"/>
        </a:p>
      </dgm:t>
    </dgm:pt>
    <dgm:pt modelId="{4314DE2B-023B-47F4-A686-A06E7DDEACAA}" type="pres">
      <dgm:prSet presAssocID="{5DFEB65D-13D3-48B8-B01C-1BBDC4DE0BBA}" presName="level3hierChild" presStyleCnt="0"/>
      <dgm:spPr/>
    </dgm:pt>
    <dgm:pt modelId="{2AF0EA65-25A8-4EF3-A0B9-E03E98535F2C}" type="pres">
      <dgm:prSet presAssocID="{29B50CD6-DE37-4F78-AB66-B0215CAF0BA5}" presName="conn2-1" presStyleLbl="parChTrans1D2" presStyleIdx="3" presStyleCnt="9"/>
      <dgm:spPr/>
    </dgm:pt>
    <dgm:pt modelId="{89A1798E-D7C1-4899-B931-C250333D7F9D}" type="pres">
      <dgm:prSet presAssocID="{29B50CD6-DE37-4F78-AB66-B0215CAF0BA5}" presName="connTx" presStyleLbl="parChTrans1D2" presStyleIdx="3" presStyleCnt="9"/>
      <dgm:spPr/>
    </dgm:pt>
    <dgm:pt modelId="{488A697B-A358-4AA3-8E3E-A75F0A0B0021}" type="pres">
      <dgm:prSet presAssocID="{24C3297A-11F1-4113-A2D7-CCC56BB371DC}" presName="root2" presStyleCnt="0"/>
      <dgm:spPr/>
    </dgm:pt>
    <dgm:pt modelId="{D1AF5C87-248A-4465-802E-E65C572D297A}" type="pres">
      <dgm:prSet presAssocID="{24C3297A-11F1-4113-A2D7-CCC56BB371DC}" presName="LevelTwoTextNode" presStyleLbl="node2" presStyleIdx="3" presStyleCnt="9" custScaleX="199996" custLinFactNeighborX="-490" custLinFactNeighborY="6677">
        <dgm:presLayoutVars>
          <dgm:chPref val="3"/>
        </dgm:presLayoutVars>
      </dgm:prSet>
      <dgm:spPr/>
      <dgm:t>
        <a:bodyPr/>
        <a:lstStyle/>
        <a:p>
          <a:endParaRPr lang="es-MX"/>
        </a:p>
      </dgm:t>
    </dgm:pt>
    <dgm:pt modelId="{44FA560C-AF20-453D-8759-D2F7E473AE93}" type="pres">
      <dgm:prSet presAssocID="{24C3297A-11F1-4113-A2D7-CCC56BB371DC}" presName="level3hierChild" presStyleCnt="0"/>
      <dgm:spPr/>
    </dgm:pt>
    <dgm:pt modelId="{4E083AA2-3B67-4D46-812E-5EB90812AF80}" type="pres">
      <dgm:prSet presAssocID="{E309AF65-49D2-4BDE-87D5-2C2777B25BC4}" presName="conn2-1" presStyleLbl="parChTrans1D2" presStyleIdx="4" presStyleCnt="9"/>
      <dgm:spPr/>
    </dgm:pt>
    <dgm:pt modelId="{47460659-69B6-4012-85C8-F41155B39922}" type="pres">
      <dgm:prSet presAssocID="{E309AF65-49D2-4BDE-87D5-2C2777B25BC4}" presName="connTx" presStyleLbl="parChTrans1D2" presStyleIdx="4" presStyleCnt="9"/>
      <dgm:spPr/>
    </dgm:pt>
    <dgm:pt modelId="{211F39D9-5E76-4863-84FD-394903F14A24}" type="pres">
      <dgm:prSet presAssocID="{845CC173-48C3-4231-9C80-C1013FF65C36}" presName="root2" presStyleCnt="0"/>
      <dgm:spPr/>
    </dgm:pt>
    <dgm:pt modelId="{D9AA6651-2B8B-4414-BC18-923A08FBF434}" type="pres">
      <dgm:prSet presAssocID="{845CC173-48C3-4231-9C80-C1013FF65C36}" presName="LevelTwoTextNode" presStyleLbl="node2" presStyleIdx="4" presStyleCnt="9" custScaleX="199501">
        <dgm:presLayoutVars>
          <dgm:chPref val="3"/>
        </dgm:presLayoutVars>
      </dgm:prSet>
      <dgm:spPr/>
    </dgm:pt>
    <dgm:pt modelId="{28C22264-3962-4097-A698-CE90A17F81DD}" type="pres">
      <dgm:prSet presAssocID="{845CC173-48C3-4231-9C80-C1013FF65C36}" presName="level3hierChild" presStyleCnt="0"/>
      <dgm:spPr/>
    </dgm:pt>
    <dgm:pt modelId="{A3487E17-8313-4FBF-BD53-DE35BE132BB2}" type="pres">
      <dgm:prSet presAssocID="{FF50E099-75D3-4675-827C-C1E624D1316D}" presName="conn2-1" presStyleLbl="parChTrans1D2" presStyleIdx="5" presStyleCnt="9"/>
      <dgm:spPr/>
    </dgm:pt>
    <dgm:pt modelId="{1C327483-9897-46E6-BC2A-62B4D4827C63}" type="pres">
      <dgm:prSet presAssocID="{FF50E099-75D3-4675-827C-C1E624D1316D}" presName="connTx" presStyleLbl="parChTrans1D2" presStyleIdx="5" presStyleCnt="9"/>
      <dgm:spPr/>
    </dgm:pt>
    <dgm:pt modelId="{395BC606-49B8-4294-A48B-3E811FE896BE}" type="pres">
      <dgm:prSet presAssocID="{929BF988-2B55-4BAD-AF4D-61F6D3EBAD1A}" presName="root2" presStyleCnt="0"/>
      <dgm:spPr/>
    </dgm:pt>
    <dgm:pt modelId="{33865D3A-F6CE-4C0A-B0ED-A68F1689CE22}" type="pres">
      <dgm:prSet presAssocID="{929BF988-2B55-4BAD-AF4D-61F6D3EBAD1A}" presName="LevelTwoTextNode" presStyleLbl="node2" presStyleIdx="5" presStyleCnt="9" custScaleX="199501">
        <dgm:presLayoutVars>
          <dgm:chPref val="3"/>
        </dgm:presLayoutVars>
      </dgm:prSet>
      <dgm:spPr/>
      <dgm:t>
        <a:bodyPr/>
        <a:lstStyle/>
        <a:p>
          <a:endParaRPr lang="es-MX"/>
        </a:p>
      </dgm:t>
    </dgm:pt>
    <dgm:pt modelId="{91A76D61-212B-4135-8199-B5094A67F91A}" type="pres">
      <dgm:prSet presAssocID="{929BF988-2B55-4BAD-AF4D-61F6D3EBAD1A}" presName="level3hierChild" presStyleCnt="0"/>
      <dgm:spPr/>
    </dgm:pt>
    <dgm:pt modelId="{F616BD7F-2DB9-4EED-BA5B-AD8AEC18FE9F}" type="pres">
      <dgm:prSet presAssocID="{A5F14213-FE67-4484-8415-7BEB7EE52DDD}" presName="conn2-1" presStyleLbl="parChTrans1D2" presStyleIdx="6" presStyleCnt="9"/>
      <dgm:spPr/>
    </dgm:pt>
    <dgm:pt modelId="{2A418F71-1FEC-40A1-8660-2E9941828CBE}" type="pres">
      <dgm:prSet presAssocID="{A5F14213-FE67-4484-8415-7BEB7EE52DDD}" presName="connTx" presStyleLbl="parChTrans1D2" presStyleIdx="6" presStyleCnt="9"/>
      <dgm:spPr/>
    </dgm:pt>
    <dgm:pt modelId="{7E2E968D-5736-4707-AA26-51363C8BCEE6}" type="pres">
      <dgm:prSet presAssocID="{A2C401BD-D26E-4978-BD55-20CBDC0CDA6E}" presName="root2" presStyleCnt="0"/>
      <dgm:spPr/>
    </dgm:pt>
    <dgm:pt modelId="{3FC32370-A094-4BF6-A2DE-AF090CBA670C}" type="pres">
      <dgm:prSet presAssocID="{A2C401BD-D26E-4978-BD55-20CBDC0CDA6E}" presName="LevelTwoTextNode" presStyleLbl="node2" presStyleIdx="6" presStyleCnt="9" custScaleX="196683">
        <dgm:presLayoutVars>
          <dgm:chPref val="3"/>
        </dgm:presLayoutVars>
      </dgm:prSet>
      <dgm:spPr/>
      <dgm:t>
        <a:bodyPr/>
        <a:lstStyle/>
        <a:p>
          <a:endParaRPr lang="es-MX"/>
        </a:p>
      </dgm:t>
    </dgm:pt>
    <dgm:pt modelId="{F74B5329-326A-4968-AD77-C4C3086B32D7}" type="pres">
      <dgm:prSet presAssocID="{A2C401BD-D26E-4978-BD55-20CBDC0CDA6E}" presName="level3hierChild" presStyleCnt="0"/>
      <dgm:spPr/>
    </dgm:pt>
    <dgm:pt modelId="{1D601FF5-896A-498A-8342-26CC524EB845}" type="pres">
      <dgm:prSet presAssocID="{AB947363-6D18-4F40-8A2F-9217390DF52A}" presName="conn2-1" presStyleLbl="parChTrans1D2" presStyleIdx="7" presStyleCnt="9"/>
      <dgm:spPr/>
    </dgm:pt>
    <dgm:pt modelId="{3BD688FA-F257-45D2-8162-DF4AF9D158E0}" type="pres">
      <dgm:prSet presAssocID="{AB947363-6D18-4F40-8A2F-9217390DF52A}" presName="connTx" presStyleLbl="parChTrans1D2" presStyleIdx="7" presStyleCnt="9"/>
      <dgm:spPr/>
    </dgm:pt>
    <dgm:pt modelId="{8084F62F-368B-4770-910F-2EB872AD7D8F}" type="pres">
      <dgm:prSet presAssocID="{78212580-B113-43F8-BD06-C67C7C0C012B}" presName="root2" presStyleCnt="0"/>
      <dgm:spPr/>
    </dgm:pt>
    <dgm:pt modelId="{0DD11863-F347-4B8A-8E4A-79DB9FF83ADA}" type="pres">
      <dgm:prSet presAssocID="{78212580-B113-43F8-BD06-C67C7C0C012B}" presName="LevelTwoTextNode" presStyleLbl="node2" presStyleIdx="7" presStyleCnt="9" custScaleX="193968">
        <dgm:presLayoutVars>
          <dgm:chPref val="3"/>
        </dgm:presLayoutVars>
      </dgm:prSet>
      <dgm:spPr/>
    </dgm:pt>
    <dgm:pt modelId="{A4EB795A-B908-473B-949D-EBA2AFDF8347}" type="pres">
      <dgm:prSet presAssocID="{78212580-B113-43F8-BD06-C67C7C0C012B}" presName="level3hierChild" presStyleCnt="0"/>
      <dgm:spPr/>
    </dgm:pt>
    <dgm:pt modelId="{70723031-DFAD-4639-AE22-BB28538A3372}" type="pres">
      <dgm:prSet presAssocID="{8746F61B-2993-4679-8775-C790492F6AC0}" presName="conn2-1" presStyleLbl="parChTrans1D2" presStyleIdx="8" presStyleCnt="9"/>
      <dgm:spPr/>
    </dgm:pt>
    <dgm:pt modelId="{39DA5467-E71E-4A0B-B268-772B0AD78E5C}" type="pres">
      <dgm:prSet presAssocID="{8746F61B-2993-4679-8775-C790492F6AC0}" presName="connTx" presStyleLbl="parChTrans1D2" presStyleIdx="8" presStyleCnt="9"/>
      <dgm:spPr/>
    </dgm:pt>
    <dgm:pt modelId="{F9A0F2AB-26BA-42AE-98A9-71CEB005CFF8}" type="pres">
      <dgm:prSet presAssocID="{D8420F4C-66AA-413B-B1C4-37564B83D9A5}" presName="root2" presStyleCnt="0"/>
      <dgm:spPr/>
    </dgm:pt>
    <dgm:pt modelId="{75D9A397-6BBE-4CCB-A7B7-55C43DC30A74}" type="pres">
      <dgm:prSet presAssocID="{D8420F4C-66AA-413B-B1C4-37564B83D9A5}" presName="LevelTwoTextNode" presStyleLbl="node2" presStyleIdx="8" presStyleCnt="9" custScaleX="199501">
        <dgm:presLayoutVars>
          <dgm:chPref val="3"/>
        </dgm:presLayoutVars>
      </dgm:prSet>
      <dgm:spPr/>
      <dgm:t>
        <a:bodyPr/>
        <a:lstStyle/>
        <a:p>
          <a:endParaRPr lang="es-MX"/>
        </a:p>
      </dgm:t>
    </dgm:pt>
    <dgm:pt modelId="{5519375E-6C9A-4081-8404-B71E5B0D4159}" type="pres">
      <dgm:prSet presAssocID="{D8420F4C-66AA-413B-B1C4-37564B83D9A5}" presName="level3hierChild" presStyleCnt="0"/>
      <dgm:spPr/>
    </dgm:pt>
  </dgm:ptLst>
  <dgm:cxnLst>
    <dgm:cxn modelId="{21840374-46BD-4611-BFE5-8343152514D0}" type="presOf" srcId="{78212580-B113-43F8-BD06-C67C7C0C012B}" destId="{0DD11863-F347-4B8A-8E4A-79DB9FF83ADA}" srcOrd="0" destOrd="0" presId="urn:microsoft.com/office/officeart/2008/layout/HorizontalMultiLevelHierarchy"/>
    <dgm:cxn modelId="{4E1923D3-8FBD-4AE0-A26D-6501AF9D8966}" type="presOf" srcId="{E309AF65-49D2-4BDE-87D5-2C2777B25BC4}" destId="{4E083AA2-3B67-4D46-812E-5EB90812AF80}" srcOrd="0" destOrd="0" presId="urn:microsoft.com/office/officeart/2008/layout/HorizontalMultiLevelHierarchy"/>
    <dgm:cxn modelId="{8B4D1F4D-889A-46F7-AB56-D14E56EBC710}" srcId="{5B245B13-417B-4F61-A167-9A9226F8F554}" destId="{78212580-B113-43F8-BD06-C67C7C0C012B}" srcOrd="7" destOrd="0" parTransId="{AB947363-6D18-4F40-8A2F-9217390DF52A}" sibTransId="{B031521A-BF12-4EC0-A74F-5DC210C50F2F}"/>
    <dgm:cxn modelId="{59E6EA87-F268-4646-82A7-B1F2D6FC7042}" type="presOf" srcId="{CA5C4D05-9FA9-4F78-B82B-2BAE95C2C7A8}" destId="{889A5655-AED5-4238-862B-FD1EC1B0E556}" srcOrd="0" destOrd="0" presId="urn:microsoft.com/office/officeart/2008/layout/HorizontalMultiLevelHierarchy"/>
    <dgm:cxn modelId="{4DDCE202-ED2C-4F4A-AE54-57181F1DD937}" type="presOf" srcId="{FF50E099-75D3-4675-827C-C1E624D1316D}" destId="{1C327483-9897-46E6-BC2A-62B4D4827C63}" srcOrd="1" destOrd="0" presId="urn:microsoft.com/office/officeart/2008/layout/HorizontalMultiLevelHierarchy"/>
    <dgm:cxn modelId="{0AA45F35-9C82-4429-88B6-BB37F108B9CB}" type="presOf" srcId="{5F0FBFA8-6D57-4D6A-BEB6-D9B8D2C247D4}" destId="{E2F07F1A-06F9-48F3-B33B-7B8EBBD7ED0E}" srcOrd="0" destOrd="0" presId="urn:microsoft.com/office/officeart/2008/layout/HorizontalMultiLevelHierarchy"/>
    <dgm:cxn modelId="{BCFEB9C8-7F51-4AF7-8F1B-37E09E2C0D3F}" srcId="{5B245B13-417B-4F61-A167-9A9226F8F554}" destId="{24C3297A-11F1-4113-A2D7-CCC56BB371DC}" srcOrd="3" destOrd="0" parTransId="{29B50CD6-DE37-4F78-AB66-B0215CAF0BA5}" sibTransId="{C6E52429-7BF8-4BE9-9A5A-12E6585AF6FF}"/>
    <dgm:cxn modelId="{EC0A200E-D3A5-47ED-B5A7-DF7F734CF060}" type="presOf" srcId="{080C6F54-74AF-4EB3-B51F-1907C5BED6E5}" destId="{83C00AD6-04A9-437A-9680-9BC30D47BB4D}" srcOrd="0" destOrd="0" presId="urn:microsoft.com/office/officeart/2008/layout/HorizontalMultiLevelHierarchy"/>
    <dgm:cxn modelId="{D0DA01E8-538D-4EC7-9F91-7B474F68486C}" type="presOf" srcId="{8746F61B-2993-4679-8775-C790492F6AC0}" destId="{70723031-DFAD-4639-AE22-BB28538A3372}" srcOrd="0" destOrd="0" presId="urn:microsoft.com/office/officeart/2008/layout/HorizontalMultiLevelHierarchy"/>
    <dgm:cxn modelId="{4548CE52-582A-4CE8-AA2C-CDFCD888CBD6}" type="presOf" srcId="{5B245B13-417B-4F61-A167-9A9226F8F554}" destId="{D01B2601-2B21-4873-92EC-96A68B4B7EA4}" srcOrd="0" destOrd="0" presId="urn:microsoft.com/office/officeart/2008/layout/HorizontalMultiLevelHierarchy"/>
    <dgm:cxn modelId="{B875828B-D1ED-40E2-B7A2-0DD2F7FDC7F1}" type="presOf" srcId="{A5F14213-FE67-4484-8415-7BEB7EE52DDD}" destId="{F616BD7F-2DB9-4EED-BA5B-AD8AEC18FE9F}" srcOrd="0" destOrd="0" presId="urn:microsoft.com/office/officeart/2008/layout/HorizontalMultiLevelHierarchy"/>
    <dgm:cxn modelId="{17250A48-447F-4433-9754-58E8A3F272DD}" type="presOf" srcId="{AB947363-6D18-4F40-8A2F-9217390DF52A}" destId="{1D601FF5-896A-498A-8342-26CC524EB845}" srcOrd="0" destOrd="0" presId="urn:microsoft.com/office/officeart/2008/layout/HorizontalMultiLevelHierarchy"/>
    <dgm:cxn modelId="{C300A67A-7292-4E2E-BEC7-359AF3FC3BCC}" srcId="{5B245B13-417B-4F61-A167-9A9226F8F554}" destId="{929BF988-2B55-4BAD-AF4D-61F6D3EBAD1A}" srcOrd="5" destOrd="0" parTransId="{FF50E099-75D3-4675-827C-C1E624D1316D}" sibTransId="{46CF2BDB-78BB-409C-AA59-F2955C3548A6}"/>
    <dgm:cxn modelId="{35EA4483-2298-4615-8945-C02DBB6A0256}" srcId="{5B245B13-417B-4F61-A167-9A9226F8F554}" destId="{EDF9FCE7-3B47-4C83-882B-ECA6CA95F326}" srcOrd="1" destOrd="0" parTransId="{5F0FBFA8-6D57-4D6A-BEB6-D9B8D2C247D4}" sibTransId="{A487DC45-B087-4DFF-9A83-F1EB7F5D0667}"/>
    <dgm:cxn modelId="{5E216209-3A38-4C59-861A-9AEA7A62FAA8}" type="presOf" srcId="{FF50E099-75D3-4675-827C-C1E624D1316D}" destId="{A3487E17-8313-4FBF-BD53-DE35BE132BB2}" srcOrd="0" destOrd="0" presId="urn:microsoft.com/office/officeart/2008/layout/HorizontalMultiLevelHierarchy"/>
    <dgm:cxn modelId="{CB85ADC9-2FCC-49CC-958A-459C5088B4D4}" type="presOf" srcId="{5DFEB65D-13D3-48B8-B01C-1BBDC4DE0BBA}" destId="{B6694420-0A15-4618-8099-31D0D33905BF}" srcOrd="0" destOrd="0" presId="urn:microsoft.com/office/officeart/2008/layout/HorizontalMultiLevelHierarchy"/>
    <dgm:cxn modelId="{D714F53F-4C64-470E-B8D5-1D1610000863}" srcId="{5B245B13-417B-4F61-A167-9A9226F8F554}" destId="{845CC173-48C3-4231-9C80-C1013FF65C36}" srcOrd="4" destOrd="0" parTransId="{E309AF65-49D2-4BDE-87D5-2C2777B25BC4}" sibTransId="{C5DD936B-2103-4778-B4DB-54A1693FE4EB}"/>
    <dgm:cxn modelId="{3CCF5E5E-C1AB-423E-A731-7C785566EB3F}" type="presOf" srcId="{A5F14213-FE67-4484-8415-7BEB7EE52DDD}" destId="{2A418F71-1FEC-40A1-8660-2E9941828CBE}" srcOrd="1" destOrd="0" presId="urn:microsoft.com/office/officeart/2008/layout/HorizontalMultiLevelHierarchy"/>
    <dgm:cxn modelId="{BD528FB2-A0B8-477E-9D69-BC682C51D520}" srcId="{080C6F54-74AF-4EB3-B51F-1907C5BED6E5}" destId="{5B245B13-417B-4F61-A167-9A9226F8F554}" srcOrd="0" destOrd="0" parTransId="{60E84D6D-3B8E-443D-84C2-7AB2F01715FF}" sibTransId="{76A2CAF6-125B-4E37-AB1A-794CCB691C3C}"/>
    <dgm:cxn modelId="{F00080D9-CA07-49F8-BBBA-5F3A9D874F4B}" type="presOf" srcId="{845CC173-48C3-4231-9C80-C1013FF65C36}" destId="{D9AA6651-2B8B-4414-BC18-923A08FBF434}" srcOrd="0" destOrd="0" presId="urn:microsoft.com/office/officeart/2008/layout/HorizontalMultiLevelHierarchy"/>
    <dgm:cxn modelId="{F984E3C7-9D32-47EA-AE25-9FCE3084B1E5}" type="presOf" srcId="{929BF988-2B55-4BAD-AF4D-61F6D3EBAD1A}" destId="{33865D3A-F6CE-4C0A-B0ED-A68F1689CE22}" srcOrd="0" destOrd="0" presId="urn:microsoft.com/office/officeart/2008/layout/HorizontalMultiLevelHierarchy"/>
    <dgm:cxn modelId="{FE87DF71-D967-4F7B-94BB-2A7B8A28B10F}" srcId="{5B245B13-417B-4F61-A167-9A9226F8F554}" destId="{CA5C4D05-9FA9-4F78-B82B-2BAE95C2C7A8}" srcOrd="0" destOrd="0" parTransId="{A5ED605B-0001-40D9-A884-D8BA9A036B91}" sibTransId="{E55B8A6A-7B45-49B9-8677-BFF52E7FAE0C}"/>
    <dgm:cxn modelId="{9BEB1EE6-624C-474E-9D99-3DE321F4000A}" type="presOf" srcId="{5F0FBFA8-6D57-4D6A-BEB6-D9B8D2C247D4}" destId="{E14B3747-9806-4638-914C-AD3BF6D57E2B}" srcOrd="1" destOrd="0" presId="urn:microsoft.com/office/officeart/2008/layout/HorizontalMultiLevelHierarchy"/>
    <dgm:cxn modelId="{C85622E1-467F-47C9-8F4E-E891F8023648}" srcId="{5B245B13-417B-4F61-A167-9A9226F8F554}" destId="{D8420F4C-66AA-413B-B1C4-37564B83D9A5}" srcOrd="8" destOrd="0" parTransId="{8746F61B-2993-4679-8775-C790492F6AC0}" sibTransId="{52A45ED7-3A25-4109-AB15-0400AAAF24E5}"/>
    <dgm:cxn modelId="{DEBF853A-C47E-4856-856C-2EBFFB60B6F6}" type="presOf" srcId="{B8CABB1C-A956-431E-8B88-EA98D23268AE}" destId="{DDD6BFF6-9757-4CE8-B812-CC0927D767A1}" srcOrd="1" destOrd="0" presId="urn:microsoft.com/office/officeart/2008/layout/HorizontalMultiLevelHierarchy"/>
    <dgm:cxn modelId="{E4054478-FEC7-4480-827C-E40688AAD981}" type="presOf" srcId="{24C3297A-11F1-4113-A2D7-CCC56BB371DC}" destId="{D1AF5C87-248A-4465-802E-E65C572D297A}" srcOrd="0" destOrd="0" presId="urn:microsoft.com/office/officeart/2008/layout/HorizontalMultiLevelHierarchy"/>
    <dgm:cxn modelId="{8E27F561-0284-46A4-AB3B-84A7DA256670}" type="presOf" srcId="{B8CABB1C-A956-431E-8B88-EA98D23268AE}" destId="{E091547B-E6B1-4792-B45B-BB2A9283B027}" srcOrd="0" destOrd="0" presId="urn:microsoft.com/office/officeart/2008/layout/HorizontalMultiLevelHierarchy"/>
    <dgm:cxn modelId="{DAC8D1AB-C81F-4ADA-8366-AB95F4AF10FB}" type="presOf" srcId="{29B50CD6-DE37-4F78-AB66-B0215CAF0BA5}" destId="{89A1798E-D7C1-4899-B931-C250333D7F9D}" srcOrd="1" destOrd="0" presId="urn:microsoft.com/office/officeart/2008/layout/HorizontalMultiLevelHierarchy"/>
    <dgm:cxn modelId="{E0054F1B-C371-4AE1-9FFD-DD5A002202CB}" type="presOf" srcId="{E309AF65-49D2-4BDE-87D5-2C2777B25BC4}" destId="{47460659-69B6-4012-85C8-F41155B39922}" srcOrd="1" destOrd="0" presId="urn:microsoft.com/office/officeart/2008/layout/HorizontalMultiLevelHierarchy"/>
    <dgm:cxn modelId="{60087CFC-A7F0-4745-A3C3-074FC27A770B}" type="presOf" srcId="{EDF9FCE7-3B47-4C83-882B-ECA6CA95F326}" destId="{95EB2BA5-D792-430B-B5A2-CEAB4204C5AE}" srcOrd="0" destOrd="0" presId="urn:microsoft.com/office/officeart/2008/layout/HorizontalMultiLevelHierarchy"/>
    <dgm:cxn modelId="{07709BC0-DD0E-4AA0-845F-F5D1A74AB4E9}" type="presOf" srcId="{A2C401BD-D26E-4978-BD55-20CBDC0CDA6E}" destId="{3FC32370-A094-4BF6-A2DE-AF090CBA670C}" srcOrd="0" destOrd="0" presId="urn:microsoft.com/office/officeart/2008/layout/HorizontalMultiLevelHierarchy"/>
    <dgm:cxn modelId="{18C39A51-D463-43CF-88E3-5A97CD29755C}" type="presOf" srcId="{D8420F4C-66AA-413B-B1C4-37564B83D9A5}" destId="{75D9A397-6BBE-4CCB-A7B7-55C43DC30A74}" srcOrd="0" destOrd="0" presId="urn:microsoft.com/office/officeart/2008/layout/HorizontalMultiLevelHierarchy"/>
    <dgm:cxn modelId="{26367E96-1FA1-461F-8889-6B705A5BA3A3}" type="presOf" srcId="{8746F61B-2993-4679-8775-C790492F6AC0}" destId="{39DA5467-E71E-4A0B-B268-772B0AD78E5C}" srcOrd="1" destOrd="0" presId="urn:microsoft.com/office/officeart/2008/layout/HorizontalMultiLevelHierarchy"/>
    <dgm:cxn modelId="{FFA1290D-F5BD-4F08-8711-F95A24162C83}" type="presOf" srcId="{A5ED605B-0001-40D9-A884-D8BA9A036B91}" destId="{04E015EE-51B7-4E65-BDFA-AEDD0BA06739}" srcOrd="0" destOrd="0" presId="urn:microsoft.com/office/officeart/2008/layout/HorizontalMultiLevelHierarchy"/>
    <dgm:cxn modelId="{1CAF9528-80D2-45AD-8184-DA707DAF3BDB}" srcId="{5B245B13-417B-4F61-A167-9A9226F8F554}" destId="{A2C401BD-D26E-4978-BD55-20CBDC0CDA6E}" srcOrd="6" destOrd="0" parTransId="{A5F14213-FE67-4484-8415-7BEB7EE52DDD}" sibTransId="{9D81D6D3-862D-4FFC-8D98-EA11102C05DA}"/>
    <dgm:cxn modelId="{5435186F-129A-4B39-AAF8-19B96CE69D96}" type="presOf" srcId="{29B50CD6-DE37-4F78-AB66-B0215CAF0BA5}" destId="{2AF0EA65-25A8-4EF3-A0B9-E03E98535F2C}" srcOrd="0" destOrd="0" presId="urn:microsoft.com/office/officeart/2008/layout/HorizontalMultiLevelHierarchy"/>
    <dgm:cxn modelId="{7A0C0698-70DA-485F-B2D8-60029F3233E7}" type="presOf" srcId="{A5ED605B-0001-40D9-A884-D8BA9A036B91}" destId="{96706AF8-5DE1-40A1-822B-B21D79DC0637}" srcOrd="1" destOrd="0" presId="urn:microsoft.com/office/officeart/2008/layout/HorizontalMultiLevelHierarchy"/>
    <dgm:cxn modelId="{BCD4F69D-48BB-4F34-B263-B992E249F5FF}" type="presOf" srcId="{AB947363-6D18-4F40-8A2F-9217390DF52A}" destId="{3BD688FA-F257-45D2-8162-DF4AF9D158E0}" srcOrd="1" destOrd="0" presId="urn:microsoft.com/office/officeart/2008/layout/HorizontalMultiLevelHierarchy"/>
    <dgm:cxn modelId="{A0576A0B-CA10-4D11-8667-B2BD77E55C05}" srcId="{5B245B13-417B-4F61-A167-9A9226F8F554}" destId="{5DFEB65D-13D3-48B8-B01C-1BBDC4DE0BBA}" srcOrd="2" destOrd="0" parTransId="{B8CABB1C-A956-431E-8B88-EA98D23268AE}" sibTransId="{B900B4FF-4FAE-4F40-A54D-8EEF9A612C8B}"/>
    <dgm:cxn modelId="{D5C8A8ED-279E-4385-8A4E-AE4AE3B14509}" type="presParOf" srcId="{83C00AD6-04A9-437A-9680-9BC30D47BB4D}" destId="{1E4E98A0-F54D-4D1B-AFAE-449D413616F7}" srcOrd="0" destOrd="0" presId="urn:microsoft.com/office/officeart/2008/layout/HorizontalMultiLevelHierarchy"/>
    <dgm:cxn modelId="{9821D6B2-C4B6-4D02-B78E-70F59BB5A771}" type="presParOf" srcId="{1E4E98A0-F54D-4D1B-AFAE-449D413616F7}" destId="{D01B2601-2B21-4873-92EC-96A68B4B7EA4}" srcOrd="0" destOrd="0" presId="urn:microsoft.com/office/officeart/2008/layout/HorizontalMultiLevelHierarchy"/>
    <dgm:cxn modelId="{657B76E3-F3E0-481F-A20B-E7B42ECBBFAE}" type="presParOf" srcId="{1E4E98A0-F54D-4D1B-AFAE-449D413616F7}" destId="{211A80BE-4517-442D-A703-CE78E3F2592C}" srcOrd="1" destOrd="0" presId="urn:microsoft.com/office/officeart/2008/layout/HorizontalMultiLevelHierarchy"/>
    <dgm:cxn modelId="{60A1B621-3358-4D65-9808-43A04B5E5B5E}" type="presParOf" srcId="{211A80BE-4517-442D-A703-CE78E3F2592C}" destId="{04E015EE-51B7-4E65-BDFA-AEDD0BA06739}" srcOrd="0" destOrd="0" presId="urn:microsoft.com/office/officeart/2008/layout/HorizontalMultiLevelHierarchy"/>
    <dgm:cxn modelId="{30CD1676-BED5-4CE6-AA21-CCB3CBC0C352}" type="presParOf" srcId="{04E015EE-51B7-4E65-BDFA-AEDD0BA06739}" destId="{96706AF8-5DE1-40A1-822B-B21D79DC0637}" srcOrd="0" destOrd="0" presId="urn:microsoft.com/office/officeart/2008/layout/HorizontalMultiLevelHierarchy"/>
    <dgm:cxn modelId="{19529E0F-F8C9-4E67-AE55-8F58C1644A57}" type="presParOf" srcId="{211A80BE-4517-442D-A703-CE78E3F2592C}" destId="{5BFC09F2-AD56-4D30-A733-A6C00F394575}" srcOrd="1" destOrd="0" presId="urn:microsoft.com/office/officeart/2008/layout/HorizontalMultiLevelHierarchy"/>
    <dgm:cxn modelId="{C657700F-C013-496E-ABC0-F95A1B824AE6}" type="presParOf" srcId="{5BFC09F2-AD56-4D30-A733-A6C00F394575}" destId="{889A5655-AED5-4238-862B-FD1EC1B0E556}" srcOrd="0" destOrd="0" presId="urn:microsoft.com/office/officeart/2008/layout/HorizontalMultiLevelHierarchy"/>
    <dgm:cxn modelId="{1F3F4881-319A-4559-B605-FA1D9B09B471}" type="presParOf" srcId="{5BFC09F2-AD56-4D30-A733-A6C00F394575}" destId="{0A18F0B0-F3CC-4FC8-AA71-1C27C10EFB46}" srcOrd="1" destOrd="0" presId="urn:microsoft.com/office/officeart/2008/layout/HorizontalMultiLevelHierarchy"/>
    <dgm:cxn modelId="{3E7CA0C5-434C-4DCF-AC1D-E1A6BA2B30F0}" type="presParOf" srcId="{211A80BE-4517-442D-A703-CE78E3F2592C}" destId="{E2F07F1A-06F9-48F3-B33B-7B8EBBD7ED0E}" srcOrd="2" destOrd="0" presId="urn:microsoft.com/office/officeart/2008/layout/HorizontalMultiLevelHierarchy"/>
    <dgm:cxn modelId="{018B2A6E-CAD4-47D4-8667-F0D4F1A343EC}" type="presParOf" srcId="{E2F07F1A-06F9-48F3-B33B-7B8EBBD7ED0E}" destId="{E14B3747-9806-4638-914C-AD3BF6D57E2B}" srcOrd="0" destOrd="0" presId="urn:microsoft.com/office/officeart/2008/layout/HorizontalMultiLevelHierarchy"/>
    <dgm:cxn modelId="{8D37EB3F-269D-40CA-940F-0F4EE6C38A37}" type="presParOf" srcId="{211A80BE-4517-442D-A703-CE78E3F2592C}" destId="{2608A2D7-334B-4D7B-8721-CA0AD3ABABBB}" srcOrd="3" destOrd="0" presId="urn:microsoft.com/office/officeart/2008/layout/HorizontalMultiLevelHierarchy"/>
    <dgm:cxn modelId="{17DED30A-1B21-4D68-BA8A-5FF40B2F39B5}" type="presParOf" srcId="{2608A2D7-334B-4D7B-8721-CA0AD3ABABBB}" destId="{95EB2BA5-D792-430B-B5A2-CEAB4204C5AE}" srcOrd="0" destOrd="0" presId="urn:microsoft.com/office/officeart/2008/layout/HorizontalMultiLevelHierarchy"/>
    <dgm:cxn modelId="{ED280A5C-0553-4A64-87FC-0E09BFE965EB}" type="presParOf" srcId="{2608A2D7-334B-4D7B-8721-CA0AD3ABABBB}" destId="{935D1B97-B950-4E0E-AB4C-36F367BEB21B}" srcOrd="1" destOrd="0" presId="urn:microsoft.com/office/officeart/2008/layout/HorizontalMultiLevelHierarchy"/>
    <dgm:cxn modelId="{599856A1-78BF-40A2-866C-CDCEDBFAE8E9}" type="presParOf" srcId="{211A80BE-4517-442D-A703-CE78E3F2592C}" destId="{E091547B-E6B1-4792-B45B-BB2A9283B027}" srcOrd="4" destOrd="0" presId="urn:microsoft.com/office/officeart/2008/layout/HorizontalMultiLevelHierarchy"/>
    <dgm:cxn modelId="{33EB4427-AEAC-4175-901D-F717CF1533EE}" type="presParOf" srcId="{E091547B-E6B1-4792-B45B-BB2A9283B027}" destId="{DDD6BFF6-9757-4CE8-B812-CC0927D767A1}" srcOrd="0" destOrd="0" presId="urn:microsoft.com/office/officeart/2008/layout/HorizontalMultiLevelHierarchy"/>
    <dgm:cxn modelId="{76089BDE-7664-405B-8593-3BEF5A3F8099}" type="presParOf" srcId="{211A80BE-4517-442D-A703-CE78E3F2592C}" destId="{139B7154-A353-422C-8A9C-AEBC57A4BEFF}" srcOrd="5" destOrd="0" presId="urn:microsoft.com/office/officeart/2008/layout/HorizontalMultiLevelHierarchy"/>
    <dgm:cxn modelId="{D40B132A-60A6-4E8B-B05F-737BEA5C5A4E}" type="presParOf" srcId="{139B7154-A353-422C-8A9C-AEBC57A4BEFF}" destId="{B6694420-0A15-4618-8099-31D0D33905BF}" srcOrd="0" destOrd="0" presId="urn:microsoft.com/office/officeart/2008/layout/HorizontalMultiLevelHierarchy"/>
    <dgm:cxn modelId="{957AB511-B703-401F-B5B9-11063C1710E3}" type="presParOf" srcId="{139B7154-A353-422C-8A9C-AEBC57A4BEFF}" destId="{4314DE2B-023B-47F4-A686-A06E7DDEACAA}" srcOrd="1" destOrd="0" presId="urn:microsoft.com/office/officeart/2008/layout/HorizontalMultiLevelHierarchy"/>
    <dgm:cxn modelId="{9CC06E01-1889-430D-AAB7-AFC1243CE7A9}" type="presParOf" srcId="{211A80BE-4517-442D-A703-CE78E3F2592C}" destId="{2AF0EA65-25A8-4EF3-A0B9-E03E98535F2C}" srcOrd="6" destOrd="0" presId="urn:microsoft.com/office/officeart/2008/layout/HorizontalMultiLevelHierarchy"/>
    <dgm:cxn modelId="{3E3308BC-6B82-451D-860C-8ED1ECAA6D9C}" type="presParOf" srcId="{2AF0EA65-25A8-4EF3-A0B9-E03E98535F2C}" destId="{89A1798E-D7C1-4899-B931-C250333D7F9D}" srcOrd="0" destOrd="0" presId="urn:microsoft.com/office/officeart/2008/layout/HorizontalMultiLevelHierarchy"/>
    <dgm:cxn modelId="{A021E35D-C655-4E94-8499-DF9074F24D0C}" type="presParOf" srcId="{211A80BE-4517-442D-A703-CE78E3F2592C}" destId="{488A697B-A358-4AA3-8E3E-A75F0A0B0021}" srcOrd="7" destOrd="0" presId="urn:microsoft.com/office/officeart/2008/layout/HorizontalMultiLevelHierarchy"/>
    <dgm:cxn modelId="{51D24A04-75E0-4DA9-8772-02D50EB3AFCB}" type="presParOf" srcId="{488A697B-A358-4AA3-8E3E-A75F0A0B0021}" destId="{D1AF5C87-248A-4465-802E-E65C572D297A}" srcOrd="0" destOrd="0" presId="urn:microsoft.com/office/officeart/2008/layout/HorizontalMultiLevelHierarchy"/>
    <dgm:cxn modelId="{038437CA-21AF-420F-A14A-1D87AEC6096F}" type="presParOf" srcId="{488A697B-A358-4AA3-8E3E-A75F0A0B0021}" destId="{44FA560C-AF20-453D-8759-D2F7E473AE93}" srcOrd="1" destOrd="0" presId="urn:microsoft.com/office/officeart/2008/layout/HorizontalMultiLevelHierarchy"/>
    <dgm:cxn modelId="{C0EA1CD2-78CE-40FD-9296-2B03E3E33917}" type="presParOf" srcId="{211A80BE-4517-442D-A703-CE78E3F2592C}" destId="{4E083AA2-3B67-4D46-812E-5EB90812AF80}" srcOrd="8" destOrd="0" presId="urn:microsoft.com/office/officeart/2008/layout/HorizontalMultiLevelHierarchy"/>
    <dgm:cxn modelId="{097A5201-ECF7-4328-9CF2-E8C67FC1D532}" type="presParOf" srcId="{4E083AA2-3B67-4D46-812E-5EB90812AF80}" destId="{47460659-69B6-4012-85C8-F41155B39922}" srcOrd="0" destOrd="0" presId="urn:microsoft.com/office/officeart/2008/layout/HorizontalMultiLevelHierarchy"/>
    <dgm:cxn modelId="{DCD095E6-78CA-48C2-8679-2909877F30EE}" type="presParOf" srcId="{211A80BE-4517-442D-A703-CE78E3F2592C}" destId="{211F39D9-5E76-4863-84FD-394903F14A24}" srcOrd="9" destOrd="0" presId="urn:microsoft.com/office/officeart/2008/layout/HorizontalMultiLevelHierarchy"/>
    <dgm:cxn modelId="{18FF16E8-148D-4980-90C6-329C505FC403}" type="presParOf" srcId="{211F39D9-5E76-4863-84FD-394903F14A24}" destId="{D9AA6651-2B8B-4414-BC18-923A08FBF434}" srcOrd="0" destOrd="0" presId="urn:microsoft.com/office/officeart/2008/layout/HorizontalMultiLevelHierarchy"/>
    <dgm:cxn modelId="{0D6C55D2-4CE3-432C-A017-640C5F9E9661}" type="presParOf" srcId="{211F39D9-5E76-4863-84FD-394903F14A24}" destId="{28C22264-3962-4097-A698-CE90A17F81DD}" srcOrd="1" destOrd="0" presId="urn:microsoft.com/office/officeart/2008/layout/HorizontalMultiLevelHierarchy"/>
    <dgm:cxn modelId="{19492B02-0CBF-4496-8A9D-E4D0413B4A5C}" type="presParOf" srcId="{211A80BE-4517-442D-A703-CE78E3F2592C}" destId="{A3487E17-8313-4FBF-BD53-DE35BE132BB2}" srcOrd="10" destOrd="0" presId="urn:microsoft.com/office/officeart/2008/layout/HorizontalMultiLevelHierarchy"/>
    <dgm:cxn modelId="{F94BF74E-69FE-449D-938F-CA64710C2CC0}" type="presParOf" srcId="{A3487E17-8313-4FBF-BD53-DE35BE132BB2}" destId="{1C327483-9897-46E6-BC2A-62B4D4827C63}" srcOrd="0" destOrd="0" presId="urn:microsoft.com/office/officeart/2008/layout/HorizontalMultiLevelHierarchy"/>
    <dgm:cxn modelId="{10210A0A-2732-4909-8127-3A5456ACE1E3}" type="presParOf" srcId="{211A80BE-4517-442D-A703-CE78E3F2592C}" destId="{395BC606-49B8-4294-A48B-3E811FE896BE}" srcOrd="11" destOrd="0" presId="urn:microsoft.com/office/officeart/2008/layout/HorizontalMultiLevelHierarchy"/>
    <dgm:cxn modelId="{83A1F9BB-D119-42CB-9332-9EECABB78323}" type="presParOf" srcId="{395BC606-49B8-4294-A48B-3E811FE896BE}" destId="{33865D3A-F6CE-4C0A-B0ED-A68F1689CE22}" srcOrd="0" destOrd="0" presId="urn:microsoft.com/office/officeart/2008/layout/HorizontalMultiLevelHierarchy"/>
    <dgm:cxn modelId="{52245DF2-0111-4AF5-98CF-766E99620295}" type="presParOf" srcId="{395BC606-49B8-4294-A48B-3E811FE896BE}" destId="{91A76D61-212B-4135-8199-B5094A67F91A}" srcOrd="1" destOrd="0" presId="urn:microsoft.com/office/officeart/2008/layout/HorizontalMultiLevelHierarchy"/>
    <dgm:cxn modelId="{A2C6DDD6-F509-4836-BD91-78B632614E01}" type="presParOf" srcId="{211A80BE-4517-442D-A703-CE78E3F2592C}" destId="{F616BD7F-2DB9-4EED-BA5B-AD8AEC18FE9F}" srcOrd="12" destOrd="0" presId="urn:microsoft.com/office/officeart/2008/layout/HorizontalMultiLevelHierarchy"/>
    <dgm:cxn modelId="{61EE3FA1-64A0-4A14-82DA-80F9C9491233}" type="presParOf" srcId="{F616BD7F-2DB9-4EED-BA5B-AD8AEC18FE9F}" destId="{2A418F71-1FEC-40A1-8660-2E9941828CBE}" srcOrd="0" destOrd="0" presId="urn:microsoft.com/office/officeart/2008/layout/HorizontalMultiLevelHierarchy"/>
    <dgm:cxn modelId="{8877EE55-2291-431E-954F-EBC2AE29580F}" type="presParOf" srcId="{211A80BE-4517-442D-A703-CE78E3F2592C}" destId="{7E2E968D-5736-4707-AA26-51363C8BCEE6}" srcOrd="13" destOrd="0" presId="urn:microsoft.com/office/officeart/2008/layout/HorizontalMultiLevelHierarchy"/>
    <dgm:cxn modelId="{4870EC45-FF20-431C-8E63-D87048842338}" type="presParOf" srcId="{7E2E968D-5736-4707-AA26-51363C8BCEE6}" destId="{3FC32370-A094-4BF6-A2DE-AF090CBA670C}" srcOrd="0" destOrd="0" presId="urn:microsoft.com/office/officeart/2008/layout/HorizontalMultiLevelHierarchy"/>
    <dgm:cxn modelId="{C0FCEB39-6163-4600-9F2D-97FE5F429925}" type="presParOf" srcId="{7E2E968D-5736-4707-AA26-51363C8BCEE6}" destId="{F74B5329-326A-4968-AD77-C4C3086B32D7}" srcOrd="1" destOrd="0" presId="urn:microsoft.com/office/officeart/2008/layout/HorizontalMultiLevelHierarchy"/>
    <dgm:cxn modelId="{B4ABBC5C-6254-4806-87FD-B167B8F7A6C9}" type="presParOf" srcId="{211A80BE-4517-442D-A703-CE78E3F2592C}" destId="{1D601FF5-896A-498A-8342-26CC524EB845}" srcOrd="14" destOrd="0" presId="urn:microsoft.com/office/officeart/2008/layout/HorizontalMultiLevelHierarchy"/>
    <dgm:cxn modelId="{A259CDB9-083D-476E-A35B-E17B6BA242A2}" type="presParOf" srcId="{1D601FF5-896A-498A-8342-26CC524EB845}" destId="{3BD688FA-F257-45D2-8162-DF4AF9D158E0}" srcOrd="0" destOrd="0" presId="urn:microsoft.com/office/officeart/2008/layout/HorizontalMultiLevelHierarchy"/>
    <dgm:cxn modelId="{40D07730-946E-410E-993D-07A8F71547E3}" type="presParOf" srcId="{211A80BE-4517-442D-A703-CE78E3F2592C}" destId="{8084F62F-368B-4770-910F-2EB872AD7D8F}" srcOrd="15" destOrd="0" presId="urn:microsoft.com/office/officeart/2008/layout/HorizontalMultiLevelHierarchy"/>
    <dgm:cxn modelId="{C5BC638E-D64E-4607-959D-D7D892B52A15}" type="presParOf" srcId="{8084F62F-368B-4770-910F-2EB872AD7D8F}" destId="{0DD11863-F347-4B8A-8E4A-79DB9FF83ADA}" srcOrd="0" destOrd="0" presId="urn:microsoft.com/office/officeart/2008/layout/HorizontalMultiLevelHierarchy"/>
    <dgm:cxn modelId="{D02E19FA-9D74-4308-9E76-25FAABA433C4}" type="presParOf" srcId="{8084F62F-368B-4770-910F-2EB872AD7D8F}" destId="{A4EB795A-B908-473B-949D-EBA2AFDF8347}" srcOrd="1" destOrd="0" presId="urn:microsoft.com/office/officeart/2008/layout/HorizontalMultiLevelHierarchy"/>
    <dgm:cxn modelId="{F60660E6-1558-45C5-8C3C-BE1ED9F786B4}" type="presParOf" srcId="{211A80BE-4517-442D-A703-CE78E3F2592C}" destId="{70723031-DFAD-4639-AE22-BB28538A3372}" srcOrd="16" destOrd="0" presId="urn:microsoft.com/office/officeart/2008/layout/HorizontalMultiLevelHierarchy"/>
    <dgm:cxn modelId="{049EDF64-0CEA-4FA9-9CE2-CF77AD91141F}" type="presParOf" srcId="{70723031-DFAD-4639-AE22-BB28538A3372}" destId="{39DA5467-E71E-4A0B-B268-772B0AD78E5C}" srcOrd="0" destOrd="0" presId="urn:microsoft.com/office/officeart/2008/layout/HorizontalMultiLevelHierarchy"/>
    <dgm:cxn modelId="{C998BF31-D457-472D-8F28-8D228F161BE7}" type="presParOf" srcId="{211A80BE-4517-442D-A703-CE78E3F2592C}" destId="{F9A0F2AB-26BA-42AE-98A9-71CEB005CFF8}" srcOrd="17" destOrd="0" presId="urn:microsoft.com/office/officeart/2008/layout/HorizontalMultiLevelHierarchy"/>
    <dgm:cxn modelId="{0935A4BB-FED0-4A37-9B78-7225F9BA0338}" type="presParOf" srcId="{F9A0F2AB-26BA-42AE-98A9-71CEB005CFF8}" destId="{75D9A397-6BBE-4CCB-A7B7-55C43DC30A74}" srcOrd="0" destOrd="0" presId="urn:microsoft.com/office/officeart/2008/layout/HorizontalMultiLevelHierarchy"/>
    <dgm:cxn modelId="{3685C6BF-B4DA-4CA7-BA5A-F1B3AD125AFB}" type="presParOf" srcId="{F9A0F2AB-26BA-42AE-98A9-71CEB005CFF8}" destId="{5519375E-6C9A-4081-8404-B71E5B0D4159}"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6FC707-BC31-4C8A-A499-A2E038B75EF5}"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s-MX"/>
        </a:p>
      </dgm:t>
    </dgm:pt>
    <dgm:pt modelId="{67F3A1BC-E0AB-4202-B9EE-C48BC089A2E8}">
      <dgm:prSet phldrT="[Texto]"/>
      <dgm:spPr/>
      <dgm:t>
        <a:bodyPr/>
        <a:lstStyle/>
        <a:p>
          <a:pPr algn="ctr"/>
          <a:r>
            <a:rPr lang="es-MX" b="1" dirty="0"/>
            <a:t>LOUIS E. BOONE Y DAVID L. KURTZ</a:t>
          </a:r>
        </a:p>
      </dgm:t>
    </dgm:pt>
    <dgm:pt modelId="{C407FD4C-CD3B-4F20-9FD4-8754612AD59D}" type="parTrans" cxnId="{83EF322A-CD51-436C-8B6C-EE71B7D50DB0}">
      <dgm:prSet/>
      <dgm:spPr/>
      <dgm:t>
        <a:bodyPr/>
        <a:lstStyle/>
        <a:p>
          <a:pPr algn="ctr"/>
          <a:endParaRPr lang="es-MX" b="1"/>
        </a:p>
      </dgm:t>
    </dgm:pt>
    <dgm:pt modelId="{A4AD18E3-D32F-4468-B379-2E1F47225F55}" type="sibTrans" cxnId="{83EF322A-CD51-436C-8B6C-EE71B7D50DB0}">
      <dgm:prSet/>
      <dgm:spPr/>
      <dgm:t>
        <a:bodyPr/>
        <a:lstStyle/>
        <a:p>
          <a:pPr algn="ctr"/>
          <a:endParaRPr lang="es-MX" b="1"/>
        </a:p>
      </dgm:t>
    </dgm:pt>
    <dgm:pt modelId="{51E45FD6-1D54-4A01-8D26-8207CAFD91EC}">
      <dgm:prSet phldrT="[Texto]"/>
      <dgm:spPr/>
      <dgm:t>
        <a:bodyPr/>
        <a:lstStyle/>
        <a:p>
          <a:pPr algn="ctr"/>
          <a:r>
            <a:rPr lang="es-MX" b="1" dirty="0">
              <a:latin typeface="Eras Light ITC" panose="020B0402030504020804" pitchFamily="34" charset="0"/>
            </a:rPr>
            <a:t>Consiste en el desarrollo de una eficiente distribución de mercancías y servicios a determinados sectores del público consumidor.</a:t>
          </a:r>
        </a:p>
      </dgm:t>
    </dgm:pt>
    <dgm:pt modelId="{D09A829D-ADE8-4A9A-99CC-C8E316366EBE}" type="parTrans" cxnId="{CE862389-494D-47AC-929B-D4A98EEB85E8}">
      <dgm:prSet/>
      <dgm:spPr/>
      <dgm:t>
        <a:bodyPr/>
        <a:lstStyle/>
        <a:p>
          <a:pPr algn="ctr"/>
          <a:endParaRPr lang="es-MX" b="1"/>
        </a:p>
      </dgm:t>
    </dgm:pt>
    <dgm:pt modelId="{A541E33E-905A-4B58-8195-7251DBE759D3}" type="sibTrans" cxnId="{CE862389-494D-47AC-929B-D4A98EEB85E8}">
      <dgm:prSet/>
      <dgm:spPr/>
      <dgm:t>
        <a:bodyPr/>
        <a:lstStyle/>
        <a:p>
          <a:pPr algn="ctr"/>
          <a:endParaRPr lang="es-MX" b="1"/>
        </a:p>
      </dgm:t>
    </dgm:pt>
    <dgm:pt modelId="{743DE5E7-A59D-4D14-AAAA-4A45FBAD6A66}">
      <dgm:prSet phldrT="[Texto]"/>
      <dgm:spPr/>
      <dgm:t>
        <a:bodyPr/>
        <a:lstStyle/>
        <a:p>
          <a:pPr algn="ctr"/>
          <a:r>
            <a:rPr lang="es-MX" b="1" dirty="0"/>
            <a:t>WILLIAM STANTON</a:t>
          </a:r>
        </a:p>
      </dgm:t>
    </dgm:pt>
    <dgm:pt modelId="{3B27E0EF-2DEA-4A4F-8B4F-B3AE07420C49}" type="parTrans" cxnId="{B0DBD9F8-9348-4165-AEF8-86B03EB3669F}">
      <dgm:prSet/>
      <dgm:spPr/>
      <dgm:t>
        <a:bodyPr/>
        <a:lstStyle/>
        <a:p>
          <a:pPr algn="ctr"/>
          <a:endParaRPr lang="es-MX" b="1"/>
        </a:p>
      </dgm:t>
    </dgm:pt>
    <dgm:pt modelId="{051689B9-0468-4139-BC27-50B9BE875399}" type="sibTrans" cxnId="{B0DBD9F8-9348-4165-AEF8-86B03EB3669F}">
      <dgm:prSet/>
      <dgm:spPr/>
      <dgm:t>
        <a:bodyPr/>
        <a:lstStyle/>
        <a:p>
          <a:pPr algn="ctr"/>
          <a:endParaRPr lang="es-MX" b="1"/>
        </a:p>
      </dgm:t>
    </dgm:pt>
    <dgm:pt modelId="{C32574DC-7AA3-4704-9E8C-F460859C2C17}">
      <dgm:prSet phldrT="[Texto]"/>
      <dgm:spPr/>
      <dgm:t>
        <a:bodyPr/>
        <a:lstStyle/>
        <a:p>
          <a:pPr algn="ctr"/>
          <a:r>
            <a:rPr lang="es-MX" b="1">
              <a:latin typeface="Eras Light ITC" panose="020B0402030504020804" pitchFamily="34" charset="0"/>
            </a:rPr>
            <a:t>Sistema global de actividades de negocios proyectados para planear, establecer el precio, promover y distribuir bienes y servicios que satisfacen deseos de clientes actuales y potenciales.</a:t>
          </a:r>
          <a:endParaRPr lang="es-MX" b="1" dirty="0">
            <a:latin typeface="Eras Light ITC" panose="020B0402030504020804" pitchFamily="34" charset="0"/>
          </a:endParaRPr>
        </a:p>
      </dgm:t>
    </dgm:pt>
    <dgm:pt modelId="{E4B812A6-F7FD-4462-B156-229853F187BA}" type="parTrans" cxnId="{F5821E32-0946-4B44-B331-13D8470C3F04}">
      <dgm:prSet/>
      <dgm:spPr/>
      <dgm:t>
        <a:bodyPr/>
        <a:lstStyle/>
        <a:p>
          <a:pPr algn="ctr"/>
          <a:endParaRPr lang="es-MX" b="1"/>
        </a:p>
      </dgm:t>
    </dgm:pt>
    <dgm:pt modelId="{E8795670-1F8A-4120-A952-58446DC3484F}" type="sibTrans" cxnId="{F5821E32-0946-4B44-B331-13D8470C3F04}">
      <dgm:prSet/>
      <dgm:spPr/>
      <dgm:t>
        <a:bodyPr/>
        <a:lstStyle/>
        <a:p>
          <a:pPr algn="ctr"/>
          <a:endParaRPr lang="es-MX" b="1"/>
        </a:p>
      </dgm:t>
    </dgm:pt>
    <dgm:pt modelId="{3598B04E-51B9-43D2-B767-BED7B38EB8F6}">
      <dgm:prSet phldrT="[Texto]"/>
      <dgm:spPr/>
      <dgm:t>
        <a:bodyPr/>
        <a:lstStyle/>
        <a:p>
          <a:pPr algn="ctr"/>
          <a:r>
            <a:rPr lang="es-MX" b="1" dirty="0"/>
            <a:t>PHILIP KOTLER</a:t>
          </a:r>
        </a:p>
      </dgm:t>
    </dgm:pt>
    <dgm:pt modelId="{48549FBB-0622-4E3D-A23D-38D5851DFCF7}" type="parTrans" cxnId="{F5165BC5-1591-4340-B765-42AAD8EF46AB}">
      <dgm:prSet/>
      <dgm:spPr/>
      <dgm:t>
        <a:bodyPr/>
        <a:lstStyle/>
        <a:p>
          <a:pPr algn="ctr"/>
          <a:endParaRPr lang="es-MX" b="1"/>
        </a:p>
      </dgm:t>
    </dgm:pt>
    <dgm:pt modelId="{32C6310F-9188-48F6-B0D9-9B7792BB2C41}" type="sibTrans" cxnId="{F5165BC5-1591-4340-B765-42AAD8EF46AB}">
      <dgm:prSet/>
      <dgm:spPr/>
      <dgm:t>
        <a:bodyPr/>
        <a:lstStyle/>
        <a:p>
          <a:pPr algn="ctr"/>
          <a:endParaRPr lang="es-MX" b="1"/>
        </a:p>
      </dgm:t>
    </dgm:pt>
    <dgm:pt modelId="{23CF50C7-463D-498D-AFD3-8B6A4E90BDD5}">
      <dgm:prSet phldrT="[Texto]"/>
      <dgm:spPr/>
      <dgm:t>
        <a:bodyPr/>
        <a:lstStyle/>
        <a:p>
          <a:pPr algn="ctr"/>
          <a:r>
            <a:rPr lang="es-MX" b="1">
              <a:latin typeface="Eras Light ITC" panose="020B0402030504020804" pitchFamily="34" charset="0"/>
            </a:rPr>
            <a:t>Es aquella actividad humana dirigida a satisfacer necesidades, carencias y deseos a través de procesos de intercambio.</a:t>
          </a:r>
          <a:endParaRPr lang="es-MX" b="1" dirty="0">
            <a:latin typeface="Eras Light ITC" panose="020B0402030504020804" pitchFamily="34" charset="0"/>
          </a:endParaRPr>
        </a:p>
      </dgm:t>
    </dgm:pt>
    <dgm:pt modelId="{EEE2CA81-2CCA-44DD-91CB-C12AFFBEB4C0}" type="parTrans" cxnId="{05D1FF2D-124B-4418-9708-5BFA61CB95F4}">
      <dgm:prSet/>
      <dgm:spPr/>
      <dgm:t>
        <a:bodyPr/>
        <a:lstStyle/>
        <a:p>
          <a:pPr algn="ctr"/>
          <a:endParaRPr lang="es-MX" b="1"/>
        </a:p>
      </dgm:t>
    </dgm:pt>
    <dgm:pt modelId="{D1D51DB7-234C-4B80-9090-946BA375DF00}" type="sibTrans" cxnId="{05D1FF2D-124B-4418-9708-5BFA61CB95F4}">
      <dgm:prSet/>
      <dgm:spPr/>
      <dgm:t>
        <a:bodyPr/>
        <a:lstStyle/>
        <a:p>
          <a:pPr algn="ctr"/>
          <a:endParaRPr lang="es-MX" b="1"/>
        </a:p>
      </dgm:t>
    </dgm:pt>
    <dgm:pt modelId="{1B7B62F3-CAD7-406D-9474-1A8C86FACE07}" type="pres">
      <dgm:prSet presAssocID="{956FC707-BC31-4C8A-A499-A2E038B75EF5}" presName="Name0" presStyleCnt="0">
        <dgm:presLayoutVars>
          <dgm:dir/>
          <dgm:animLvl val="lvl"/>
          <dgm:resizeHandles val="exact"/>
        </dgm:presLayoutVars>
      </dgm:prSet>
      <dgm:spPr/>
      <dgm:t>
        <a:bodyPr/>
        <a:lstStyle/>
        <a:p>
          <a:endParaRPr lang="es-MX"/>
        </a:p>
      </dgm:t>
    </dgm:pt>
    <dgm:pt modelId="{745673AB-D25E-42CA-87FC-BC5D87E5C928}" type="pres">
      <dgm:prSet presAssocID="{67F3A1BC-E0AB-4202-B9EE-C48BC089A2E8}" presName="composite" presStyleCnt="0"/>
      <dgm:spPr/>
    </dgm:pt>
    <dgm:pt modelId="{ABDD6A3B-8CAA-4423-8460-8D29F371BF77}" type="pres">
      <dgm:prSet presAssocID="{67F3A1BC-E0AB-4202-B9EE-C48BC089A2E8}" presName="parTx" presStyleLbl="alignNode1" presStyleIdx="0" presStyleCnt="3">
        <dgm:presLayoutVars>
          <dgm:chMax val="0"/>
          <dgm:chPref val="0"/>
          <dgm:bulletEnabled val="1"/>
        </dgm:presLayoutVars>
      </dgm:prSet>
      <dgm:spPr/>
      <dgm:t>
        <a:bodyPr/>
        <a:lstStyle/>
        <a:p>
          <a:endParaRPr lang="es-MX"/>
        </a:p>
      </dgm:t>
    </dgm:pt>
    <dgm:pt modelId="{4FB9140F-3981-4428-9241-6946B0D44E37}" type="pres">
      <dgm:prSet presAssocID="{67F3A1BC-E0AB-4202-B9EE-C48BC089A2E8}" presName="desTx" presStyleLbl="alignAccFollowNode1" presStyleIdx="0" presStyleCnt="3">
        <dgm:presLayoutVars>
          <dgm:bulletEnabled val="1"/>
        </dgm:presLayoutVars>
      </dgm:prSet>
      <dgm:spPr/>
      <dgm:t>
        <a:bodyPr/>
        <a:lstStyle/>
        <a:p>
          <a:endParaRPr lang="es-MX"/>
        </a:p>
      </dgm:t>
    </dgm:pt>
    <dgm:pt modelId="{F4167A2B-E0EE-4D3A-A3F7-BF57F4F16CD6}" type="pres">
      <dgm:prSet presAssocID="{A4AD18E3-D32F-4468-B379-2E1F47225F55}" presName="space" presStyleCnt="0"/>
      <dgm:spPr/>
    </dgm:pt>
    <dgm:pt modelId="{263F3EA2-7F69-489C-97A2-F4351A2ED467}" type="pres">
      <dgm:prSet presAssocID="{743DE5E7-A59D-4D14-AAAA-4A45FBAD6A66}" presName="composite" presStyleCnt="0"/>
      <dgm:spPr/>
    </dgm:pt>
    <dgm:pt modelId="{B9233C3C-AC9A-4F50-9AA1-ED6A64FD75B6}" type="pres">
      <dgm:prSet presAssocID="{743DE5E7-A59D-4D14-AAAA-4A45FBAD6A66}" presName="parTx" presStyleLbl="alignNode1" presStyleIdx="1" presStyleCnt="3">
        <dgm:presLayoutVars>
          <dgm:chMax val="0"/>
          <dgm:chPref val="0"/>
          <dgm:bulletEnabled val="1"/>
        </dgm:presLayoutVars>
      </dgm:prSet>
      <dgm:spPr/>
      <dgm:t>
        <a:bodyPr/>
        <a:lstStyle/>
        <a:p>
          <a:endParaRPr lang="es-MX"/>
        </a:p>
      </dgm:t>
    </dgm:pt>
    <dgm:pt modelId="{8A6D9E75-B0E6-46D1-942C-B8EE8F5C48A3}" type="pres">
      <dgm:prSet presAssocID="{743DE5E7-A59D-4D14-AAAA-4A45FBAD6A66}" presName="desTx" presStyleLbl="alignAccFollowNode1" presStyleIdx="1" presStyleCnt="3">
        <dgm:presLayoutVars>
          <dgm:bulletEnabled val="1"/>
        </dgm:presLayoutVars>
      </dgm:prSet>
      <dgm:spPr/>
      <dgm:t>
        <a:bodyPr/>
        <a:lstStyle/>
        <a:p>
          <a:endParaRPr lang="es-MX"/>
        </a:p>
      </dgm:t>
    </dgm:pt>
    <dgm:pt modelId="{1A03707A-1B11-4E63-9913-5C550D9DF095}" type="pres">
      <dgm:prSet presAssocID="{051689B9-0468-4139-BC27-50B9BE875399}" presName="space" presStyleCnt="0"/>
      <dgm:spPr/>
    </dgm:pt>
    <dgm:pt modelId="{E5AD9FF1-9859-4951-A81E-E233C4087A57}" type="pres">
      <dgm:prSet presAssocID="{3598B04E-51B9-43D2-B767-BED7B38EB8F6}" presName="composite" presStyleCnt="0"/>
      <dgm:spPr/>
    </dgm:pt>
    <dgm:pt modelId="{9C3F9E67-5C9C-415E-A934-4BCF2C1968BE}" type="pres">
      <dgm:prSet presAssocID="{3598B04E-51B9-43D2-B767-BED7B38EB8F6}" presName="parTx" presStyleLbl="alignNode1" presStyleIdx="2" presStyleCnt="3">
        <dgm:presLayoutVars>
          <dgm:chMax val="0"/>
          <dgm:chPref val="0"/>
          <dgm:bulletEnabled val="1"/>
        </dgm:presLayoutVars>
      </dgm:prSet>
      <dgm:spPr/>
      <dgm:t>
        <a:bodyPr/>
        <a:lstStyle/>
        <a:p>
          <a:endParaRPr lang="es-MX"/>
        </a:p>
      </dgm:t>
    </dgm:pt>
    <dgm:pt modelId="{ADC9A4EF-7B62-4126-9514-F0B37A46E463}" type="pres">
      <dgm:prSet presAssocID="{3598B04E-51B9-43D2-B767-BED7B38EB8F6}" presName="desTx" presStyleLbl="alignAccFollowNode1" presStyleIdx="2" presStyleCnt="3">
        <dgm:presLayoutVars>
          <dgm:bulletEnabled val="1"/>
        </dgm:presLayoutVars>
      </dgm:prSet>
      <dgm:spPr/>
      <dgm:t>
        <a:bodyPr/>
        <a:lstStyle/>
        <a:p>
          <a:endParaRPr lang="es-MX"/>
        </a:p>
      </dgm:t>
    </dgm:pt>
  </dgm:ptLst>
  <dgm:cxnLst>
    <dgm:cxn modelId="{56182F7C-DC65-4962-B6EA-B3D9615B5F09}" type="presOf" srcId="{67F3A1BC-E0AB-4202-B9EE-C48BC089A2E8}" destId="{ABDD6A3B-8CAA-4423-8460-8D29F371BF77}" srcOrd="0" destOrd="0" presId="urn:microsoft.com/office/officeart/2005/8/layout/hList1"/>
    <dgm:cxn modelId="{05D1FF2D-124B-4418-9708-5BFA61CB95F4}" srcId="{3598B04E-51B9-43D2-B767-BED7B38EB8F6}" destId="{23CF50C7-463D-498D-AFD3-8B6A4E90BDD5}" srcOrd="0" destOrd="0" parTransId="{EEE2CA81-2CCA-44DD-91CB-C12AFFBEB4C0}" sibTransId="{D1D51DB7-234C-4B80-9090-946BA375DF00}"/>
    <dgm:cxn modelId="{D96D23B3-30EC-49C2-BE18-9E343F093B81}" type="presOf" srcId="{23CF50C7-463D-498D-AFD3-8B6A4E90BDD5}" destId="{ADC9A4EF-7B62-4126-9514-F0B37A46E463}" srcOrd="0" destOrd="0" presId="urn:microsoft.com/office/officeart/2005/8/layout/hList1"/>
    <dgm:cxn modelId="{EF14E74A-3E62-4D20-8A4C-1F9D0A1F5B2B}" type="presOf" srcId="{C32574DC-7AA3-4704-9E8C-F460859C2C17}" destId="{8A6D9E75-B0E6-46D1-942C-B8EE8F5C48A3}" srcOrd="0" destOrd="0" presId="urn:microsoft.com/office/officeart/2005/8/layout/hList1"/>
    <dgm:cxn modelId="{3AE36E02-682A-48D7-8449-3196572C1F39}" type="presOf" srcId="{743DE5E7-A59D-4D14-AAAA-4A45FBAD6A66}" destId="{B9233C3C-AC9A-4F50-9AA1-ED6A64FD75B6}" srcOrd="0" destOrd="0" presId="urn:microsoft.com/office/officeart/2005/8/layout/hList1"/>
    <dgm:cxn modelId="{64BA0A81-DE5C-4BEC-94E9-A77580719107}" type="presOf" srcId="{51E45FD6-1D54-4A01-8D26-8207CAFD91EC}" destId="{4FB9140F-3981-4428-9241-6946B0D44E37}" srcOrd="0" destOrd="0" presId="urn:microsoft.com/office/officeart/2005/8/layout/hList1"/>
    <dgm:cxn modelId="{58D7B0E1-930E-4C59-BD5A-544AFD678467}" type="presOf" srcId="{956FC707-BC31-4C8A-A499-A2E038B75EF5}" destId="{1B7B62F3-CAD7-406D-9474-1A8C86FACE07}" srcOrd="0" destOrd="0" presId="urn:microsoft.com/office/officeart/2005/8/layout/hList1"/>
    <dgm:cxn modelId="{F5821E32-0946-4B44-B331-13D8470C3F04}" srcId="{743DE5E7-A59D-4D14-AAAA-4A45FBAD6A66}" destId="{C32574DC-7AA3-4704-9E8C-F460859C2C17}" srcOrd="0" destOrd="0" parTransId="{E4B812A6-F7FD-4462-B156-229853F187BA}" sibTransId="{E8795670-1F8A-4120-A952-58446DC3484F}"/>
    <dgm:cxn modelId="{83EF322A-CD51-436C-8B6C-EE71B7D50DB0}" srcId="{956FC707-BC31-4C8A-A499-A2E038B75EF5}" destId="{67F3A1BC-E0AB-4202-B9EE-C48BC089A2E8}" srcOrd="0" destOrd="0" parTransId="{C407FD4C-CD3B-4F20-9FD4-8754612AD59D}" sibTransId="{A4AD18E3-D32F-4468-B379-2E1F47225F55}"/>
    <dgm:cxn modelId="{B0DBD9F8-9348-4165-AEF8-86B03EB3669F}" srcId="{956FC707-BC31-4C8A-A499-A2E038B75EF5}" destId="{743DE5E7-A59D-4D14-AAAA-4A45FBAD6A66}" srcOrd="1" destOrd="0" parTransId="{3B27E0EF-2DEA-4A4F-8B4F-B3AE07420C49}" sibTransId="{051689B9-0468-4139-BC27-50B9BE875399}"/>
    <dgm:cxn modelId="{182B742B-7854-4580-B34F-25AAAA2C7EE9}" type="presOf" srcId="{3598B04E-51B9-43D2-B767-BED7B38EB8F6}" destId="{9C3F9E67-5C9C-415E-A934-4BCF2C1968BE}" srcOrd="0" destOrd="0" presId="urn:microsoft.com/office/officeart/2005/8/layout/hList1"/>
    <dgm:cxn modelId="{CE862389-494D-47AC-929B-D4A98EEB85E8}" srcId="{67F3A1BC-E0AB-4202-B9EE-C48BC089A2E8}" destId="{51E45FD6-1D54-4A01-8D26-8207CAFD91EC}" srcOrd="0" destOrd="0" parTransId="{D09A829D-ADE8-4A9A-99CC-C8E316366EBE}" sibTransId="{A541E33E-905A-4B58-8195-7251DBE759D3}"/>
    <dgm:cxn modelId="{F5165BC5-1591-4340-B765-42AAD8EF46AB}" srcId="{956FC707-BC31-4C8A-A499-A2E038B75EF5}" destId="{3598B04E-51B9-43D2-B767-BED7B38EB8F6}" srcOrd="2" destOrd="0" parTransId="{48549FBB-0622-4E3D-A23D-38D5851DFCF7}" sibTransId="{32C6310F-9188-48F6-B0D9-9B7792BB2C41}"/>
    <dgm:cxn modelId="{072C3A6B-FA27-431A-A423-440078B4DA86}" type="presParOf" srcId="{1B7B62F3-CAD7-406D-9474-1A8C86FACE07}" destId="{745673AB-D25E-42CA-87FC-BC5D87E5C928}" srcOrd="0" destOrd="0" presId="urn:microsoft.com/office/officeart/2005/8/layout/hList1"/>
    <dgm:cxn modelId="{518DA2AD-63DD-4284-AF4C-66B231FF8B11}" type="presParOf" srcId="{745673AB-D25E-42CA-87FC-BC5D87E5C928}" destId="{ABDD6A3B-8CAA-4423-8460-8D29F371BF77}" srcOrd="0" destOrd="0" presId="urn:microsoft.com/office/officeart/2005/8/layout/hList1"/>
    <dgm:cxn modelId="{A0217CB5-9DBF-4472-95FD-5F6C0665C8B4}" type="presParOf" srcId="{745673AB-D25E-42CA-87FC-BC5D87E5C928}" destId="{4FB9140F-3981-4428-9241-6946B0D44E37}" srcOrd="1" destOrd="0" presId="urn:microsoft.com/office/officeart/2005/8/layout/hList1"/>
    <dgm:cxn modelId="{7250E501-AEFF-4AF1-B943-14298A121E32}" type="presParOf" srcId="{1B7B62F3-CAD7-406D-9474-1A8C86FACE07}" destId="{F4167A2B-E0EE-4D3A-A3F7-BF57F4F16CD6}" srcOrd="1" destOrd="0" presId="urn:microsoft.com/office/officeart/2005/8/layout/hList1"/>
    <dgm:cxn modelId="{11BCFC58-A391-4897-9D5E-67DA23B474A0}" type="presParOf" srcId="{1B7B62F3-CAD7-406D-9474-1A8C86FACE07}" destId="{263F3EA2-7F69-489C-97A2-F4351A2ED467}" srcOrd="2" destOrd="0" presId="urn:microsoft.com/office/officeart/2005/8/layout/hList1"/>
    <dgm:cxn modelId="{E8A1D4CC-487F-4CD1-A09A-F62E99FA6CB9}" type="presParOf" srcId="{263F3EA2-7F69-489C-97A2-F4351A2ED467}" destId="{B9233C3C-AC9A-4F50-9AA1-ED6A64FD75B6}" srcOrd="0" destOrd="0" presId="urn:microsoft.com/office/officeart/2005/8/layout/hList1"/>
    <dgm:cxn modelId="{7F2BB0E2-3E6C-4F7B-BC94-17D82239A304}" type="presParOf" srcId="{263F3EA2-7F69-489C-97A2-F4351A2ED467}" destId="{8A6D9E75-B0E6-46D1-942C-B8EE8F5C48A3}" srcOrd="1" destOrd="0" presId="urn:microsoft.com/office/officeart/2005/8/layout/hList1"/>
    <dgm:cxn modelId="{8181C862-69FB-454C-B81F-ACD96E90C2A6}" type="presParOf" srcId="{1B7B62F3-CAD7-406D-9474-1A8C86FACE07}" destId="{1A03707A-1B11-4E63-9913-5C550D9DF095}" srcOrd="3" destOrd="0" presId="urn:microsoft.com/office/officeart/2005/8/layout/hList1"/>
    <dgm:cxn modelId="{3D20097E-6339-4D15-802F-49547BFFC83B}" type="presParOf" srcId="{1B7B62F3-CAD7-406D-9474-1A8C86FACE07}" destId="{E5AD9FF1-9859-4951-A81E-E233C4087A57}" srcOrd="4" destOrd="0" presId="urn:microsoft.com/office/officeart/2005/8/layout/hList1"/>
    <dgm:cxn modelId="{82562F6F-F701-4290-A0E2-5BC26ECD523F}" type="presParOf" srcId="{E5AD9FF1-9859-4951-A81E-E233C4087A57}" destId="{9C3F9E67-5C9C-415E-A934-4BCF2C1968BE}" srcOrd="0" destOrd="0" presId="urn:microsoft.com/office/officeart/2005/8/layout/hList1"/>
    <dgm:cxn modelId="{4AD902B6-08CD-4B54-87E3-893804709B43}" type="presParOf" srcId="{E5AD9FF1-9859-4951-A81E-E233C4087A57}" destId="{ADC9A4EF-7B62-4126-9514-F0B37A46E463}" srcOrd="1" destOrd="0" presId="urn:microsoft.com/office/officeart/2005/8/layout/h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F96AB4-F345-43A1-94F8-4899F0A55B3E}" type="doc">
      <dgm:prSet loTypeId="urn:microsoft.com/office/officeart/2008/layout/PictureAccentList" loCatId="list" qsTypeId="urn:microsoft.com/office/officeart/2005/8/quickstyle/simple3" qsCatId="simple" csTypeId="urn:microsoft.com/office/officeart/2005/8/colors/colorful2" csCatId="colorful" phldr="1"/>
      <dgm:spPr/>
      <dgm:t>
        <a:bodyPr/>
        <a:lstStyle/>
        <a:p>
          <a:endParaRPr lang="es-MX"/>
        </a:p>
      </dgm:t>
    </dgm:pt>
    <dgm:pt modelId="{19947116-5A34-4812-8B49-847006F9A6D5}">
      <dgm:prSet phldrT="[Texto]" custT="1"/>
      <dgm:spPr/>
      <dgm:t>
        <a:bodyPr/>
        <a:lstStyle/>
        <a:p>
          <a:r>
            <a:rPr lang="es-MX" sz="2000" b="1" dirty="0">
              <a:latin typeface="Abadi Extra Light" panose="020B0204020104020204" pitchFamily="34" charset="0"/>
            </a:rPr>
            <a:t>Algunos autores consideran que la mercadotecnia existe desde que la humanidad descubrió el intercambio de bienes o servicios.</a:t>
          </a:r>
        </a:p>
      </dgm:t>
    </dgm:pt>
    <dgm:pt modelId="{8FD241E6-1829-4894-9492-662CAAE33CAE}" type="parTrans" cxnId="{18A5C948-E6BD-402E-A270-49593AAC47A8}">
      <dgm:prSet/>
      <dgm:spPr/>
      <dgm:t>
        <a:bodyPr/>
        <a:lstStyle/>
        <a:p>
          <a:endParaRPr lang="es-MX" sz="1200" b="1"/>
        </a:p>
      </dgm:t>
    </dgm:pt>
    <dgm:pt modelId="{2CD13A63-162B-4CB5-A3DA-D8301C843EA1}" type="sibTrans" cxnId="{18A5C948-E6BD-402E-A270-49593AAC47A8}">
      <dgm:prSet/>
      <dgm:spPr/>
      <dgm:t>
        <a:bodyPr/>
        <a:lstStyle/>
        <a:p>
          <a:endParaRPr lang="es-MX" sz="1200" b="1"/>
        </a:p>
      </dgm:t>
    </dgm:pt>
    <dgm:pt modelId="{B76037DA-AC49-4BAE-980E-D8ECA2C39ED8}">
      <dgm:prSet phldrT="[Texto]" custT="1"/>
      <dgm:spPr/>
      <dgm:t>
        <a:bodyPr/>
        <a:lstStyle/>
        <a:p>
          <a:r>
            <a:rPr lang="es-MX" sz="1600" b="1" dirty="0">
              <a:latin typeface="Abadi Extra Light" panose="020B0204020104020204" pitchFamily="34" charset="0"/>
            </a:rPr>
            <a:t>Al observar el hombre de que podía intercambiar algunos productos por otros, lo llevo a especializarse en aquellos que podía producir en gran escala.</a:t>
          </a:r>
        </a:p>
      </dgm:t>
    </dgm:pt>
    <dgm:pt modelId="{6789CE68-E4F0-4926-BEF2-1DA56E7FFF01}" type="parTrans" cxnId="{07DFB936-5EC9-4FCD-9467-B3D0EC07B4C4}">
      <dgm:prSet/>
      <dgm:spPr/>
      <dgm:t>
        <a:bodyPr/>
        <a:lstStyle/>
        <a:p>
          <a:endParaRPr lang="es-MX" sz="1200" b="1"/>
        </a:p>
      </dgm:t>
    </dgm:pt>
    <dgm:pt modelId="{FA1EBA8C-5733-47D5-B4A1-7CB10B9537D5}" type="sibTrans" cxnId="{07DFB936-5EC9-4FCD-9467-B3D0EC07B4C4}">
      <dgm:prSet/>
      <dgm:spPr/>
      <dgm:t>
        <a:bodyPr/>
        <a:lstStyle/>
        <a:p>
          <a:endParaRPr lang="es-MX" sz="1200" b="1"/>
        </a:p>
      </dgm:t>
    </dgm:pt>
    <dgm:pt modelId="{BEE6EA50-FF83-4B30-93EB-5110DCCF065C}">
      <dgm:prSet phldrT="[Texto]" custT="1"/>
      <dgm:spPr/>
      <dgm:t>
        <a:bodyPr/>
        <a:lstStyle/>
        <a:p>
          <a:r>
            <a:rPr lang="es-MX" sz="1600" b="1" dirty="0">
              <a:latin typeface="Abadi Extra Light" panose="020B0204020104020204" pitchFamily="34" charset="0"/>
            </a:rPr>
            <a:t>Sabia que la producción excedente la podía intercambiar por otra que necesitara. Esta actitud facilito que surgiera el intermediarismo y el comercio en pequeña escala.</a:t>
          </a:r>
        </a:p>
      </dgm:t>
    </dgm:pt>
    <dgm:pt modelId="{9D1CFC20-DBE4-4667-8622-7399B550AA29}" type="parTrans" cxnId="{71BE842C-A9B0-49FE-A118-B75C04DEB282}">
      <dgm:prSet/>
      <dgm:spPr/>
      <dgm:t>
        <a:bodyPr/>
        <a:lstStyle/>
        <a:p>
          <a:endParaRPr lang="es-MX" sz="1200" b="1"/>
        </a:p>
      </dgm:t>
    </dgm:pt>
    <dgm:pt modelId="{A58F098C-38FB-429A-9F14-A7C693C28135}" type="sibTrans" cxnId="{71BE842C-A9B0-49FE-A118-B75C04DEB282}">
      <dgm:prSet/>
      <dgm:spPr/>
      <dgm:t>
        <a:bodyPr/>
        <a:lstStyle/>
        <a:p>
          <a:endParaRPr lang="es-MX" sz="1200" b="1"/>
        </a:p>
      </dgm:t>
    </dgm:pt>
    <dgm:pt modelId="{EC5AB7EB-281D-4EC0-835C-8D9B390F88DC}" type="pres">
      <dgm:prSet presAssocID="{38F96AB4-F345-43A1-94F8-4899F0A55B3E}" presName="layout" presStyleCnt="0">
        <dgm:presLayoutVars>
          <dgm:chMax/>
          <dgm:chPref/>
          <dgm:dir/>
          <dgm:animOne val="branch"/>
          <dgm:animLvl val="lvl"/>
          <dgm:resizeHandles/>
        </dgm:presLayoutVars>
      </dgm:prSet>
      <dgm:spPr/>
      <dgm:t>
        <a:bodyPr/>
        <a:lstStyle/>
        <a:p>
          <a:endParaRPr lang="es-MX"/>
        </a:p>
      </dgm:t>
    </dgm:pt>
    <dgm:pt modelId="{008E3CAD-940A-44D3-A00C-8E3AF2E0523C}" type="pres">
      <dgm:prSet presAssocID="{19947116-5A34-4812-8B49-847006F9A6D5}" presName="root" presStyleCnt="0">
        <dgm:presLayoutVars>
          <dgm:chMax/>
          <dgm:chPref val="4"/>
        </dgm:presLayoutVars>
      </dgm:prSet>
      <dgm:spPr/>
      <dgm:t>
        <a:bodyPr/>
        <a:lstStyle/>
        <a:p>
          <a:endParaRPr lang="es-MX"/>
        </a:p>
      </dgm:t>
    </dgm:pt>
    <dgm:pt modelId="{FDDD5C64-F540-4328-B278-559AB3C25723}" type="pres">
      <dgm:prSet presAssocID="{19947116-5A34-4812-8B49-847006F9A6D5}" presName="rootComposite" presStyleCnt="0">
        <dgm:presLayoutVars/>
      </dgm:prSet>
      <dgm:spPr/>
      <dgm:t>
        <a:bodyPr/>
        <a:lstStyle/>
        <a:p>
          <a:endParaRPr lang="es-MX"/>
        </a:p>
      </dgm:t>
    </dgm:pt>
    <dgm:pt modelId="{B2A6CE1F-9ACA-477D-84F0-A9148A126DEF}" type="pres">
      <dgm:prSet presAssocID="{19947116-5A34-4812-8B49-847006F9A6D5}" presName="rootText" presStyleLbl="node0" presStyleIdx="0" presStyleCnt="1">
        <dgm:presLayoutVars>
          <dgm:chMax/>
          <dgm:chPref val="4"/>
        </dgm:presLayoutVars>
      </dgm:prSet>
      <dgm:spPr/>
      <dgm:t>
        <a:bodyPr/>
        <a:lstStyle/>
        <a:p>
          <a:endParaRPr lang="es-MX"/>
        </a:p>
      </dgm:t>
    </dgm:pt>
    <dgm:pt modelId="{B71713AC-AE31-4537-A578-9001E812C25A}" type="pres">
      <dgm:prSet presAssocID="{19947116-5A34-4812-8B49-847006F9A6D5}" presName="childShape" presStyleCnt="0">
        <dgm:presLayoutVars>
          <dgm:chMax val="0"/>
          <dgm:chPref val="0"/>
        </dgm:presLayoutVars>
      </dgm:prSet>
      <dgm:spPr/>
      <dgm:t>
        <a:bodyPr/>
        <a:lstStyle/>
        <a:p>
          <a:endParaRPr lang="es-MX"/>
        </a:p>
      </dgm:t>
    </dgm:pt>
    <dgm:pt modelId="{2E6B502B-5AAA-41BA-B0B3-16351E8FBC3A}" type="pres">
      <dgm:prSet presAssocID="{B76037DA-AC49-4BAE-980E-D8ECA2C39ED8}" presName="childComposite" presStyleCnt="0">
        <dgm:presLayoutVars>
          <dgm:chMax val="0"/>
          <dgm:chPref val="0"/>
        </dgm:presLayoutVars>
      </dgm:prSet>
      <dgm:spPr/>
      <dgm:t>
        <a:bodyPr/>
        <a:lstStyle/>
        <a:p>
          <a:endParaRPr lang="es-MX"/>
        </a:p>
      </dgm:t>
    </dgm:pt>
    <dgm:pt modelId="{6E9AC9D2-C3E2-4FEF-885F-6EEB327882E9}" type="pres">
      <dgm:prSet presAssocID="{B76037DA-AC49-4BAE-980E-D8ECA2C39ED8}" presName="Image" presStyleLbl="node1" presStyleIdx="0" presStyleCnt="2"/>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dgm:spPr>
      <dgm:t>
        <a:bodyPr/>
        <a:lstStyle/>
        <a:p>
          <a:endParaRPr lang="es-MX"/>
        </a:p>
      </dgm:t>
      <dgm:extLst>
        <a:ext uri="{E40237B7-FDA0-4F09-8148-C483321AD2D9}">
          <dgm14:cNvPr xmlns:dgm14="http://schemas.microsoft.com/office/drawing/2010/diagram" id="0" name="" descr="Lingotes de oro"/>
        </a:ext>
      </dgm:extLst>
    </dgm:pt>
    <dgm:pt modelId="{BA8E2119-3ACA-4A31-976F-2B550D692A61}" type="pres">
      <dgm:prSet presAssocID="{B76037DA-AC49-4BAE-980E-D8ECA2C39ED8}" presName="childText" presStyleLbl="lnNode1" presStyleIdx="0" presStyleCnt="2">
        <dgm:presLayoutVars>
          <dgm:chMax val="0"/>
          <dgm:chPref val="0"/>
          <dgm:bulletEnabled val="1"/>
        </dgm:presLayoutVars>
      </dgm:prSet>
      <dgm:spPr/>
      <dgm:t>
        <a:bodyPr/>
        <a:lstStyle/>
        <a:p>
          <a:endParaRPr lang="es-MX"/>
        </a:p>
      </dgm:t>
    </dgm:pt>
    <dgm:pt modelId="{95250B25-1C18-480A-8DA0-0EE0CFD7357D}" type="pres">
      <dgm:prSet presAssocID="{BEE6EA50-FF83-4B30-93EB-5110DCCF065C}" presName="childComposite" presStyleCnt="0">
        <dgm:presLayoutVars>
          <dgm:chMax val="0"/>
          <dgm:chPref val="0"/>
        </dgm:presLayoutVars>
      </dgm:prSet>
      <dgm:spPr/>
      <dgm:t>
        <a:bodyPr/>
        <a:lstStyle/>
        <a:p>
          <a:endParaRPr lang="es-MX"/>
        </a:p>
      </dgm:t>
    </dgm:pt>
    <dgm:pt modelId="{4AD81005-C353-46C6-9DF3-7589E6227711}" type="pres">
      <dgm:prSet presAssocID="{BEE6EA50-FF83-4B30-93EB-5110DCCF065C}" presName="Image" presStyleLbl="node1" presStyleIdx="1" presStyleCnt="2"/>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dgm:spPr>
      <dgm:t>
        <a:bodyPr/>
        <a:lstStyle/>
        <a:p>
          <a:endParaRPr lang="es-MX"/>
        </a:p>
      </dgm:t>
      <dgm:extLst>
        <a:ext uri="{E40237B7-FDA0-4F09-8148-C483321AD2D9}">
          <dgm14:cNvPr xmlns:dgm14="http://schemas.microsoft.com/office/drawing/2010/diagram" id="0" name="" descr="Apretón de manos"/>
        </a:ext>
      </dgm:extLst>
    </dgm:pt>
    <dgm:pt modelId="{190F5FF9-B72A-4F02-A82F-A60E56FC7415}" type="pres">
      <dgm:prSet presAssocID="{BEE6EA50-FF83-4B30-93EB-5110DCCF065C}" presName="childText" presStyleLbl="lnNode1" presStyleIdx="1" presStyleCnt="2">
        <dgm:presLayoutVars>
          <dgm:chMax val="0"/>
          <dgm:chPref val="0"/>
          <dgm:bulletEnabled val="1"/>
        </dgm:presLayoutVars>
      </dgm:prSet>
      <dgm:spPr/>
      <dgm:t>
        <a:bodyPr/>
        <a:lstStyle/>
        <a:p>
          <a:endParaRPr lang="es-MX"/>
        </a:p>
      </dgm:t>
    </dgm:pt>
  </dgm:ptLst>
  <dgm:cxnLst>
    <dgm:cxn modelId="{0F449467-C9AA-46D4-8D88-37A2710238DD}" type="presOf" srcId="{B76037DA-AC49-4BAE-980E-D8ECA2C39ED8}" destId="{BA8E2119-3ACA-4A31-976F-2B550D692A61}" srcOrd="0" destOrd="0" presId="urn:microsoft.com/office/officeart/2008/layout/PictureAccentList"/>
    <dgm:cxn modelId="{07DFB936-5EC9-4FCD-9467-B3D0EC07B4C4}" srcId="{19947116-5A34-4812-8B49-847006F9A6D5}" destId="{B76037DA-AC49-4BAE-980E-D8ECA2C39ED8}" srcOrd="0" destOrd="0" parTransId="{6789CE68-E4F0-4926-BEF2-1DA56E7FFF01}" sibTransId="{FA1EBA8C-5733-47D5-B4A1-7CB10B9537D5}"/>
    <dgm:cxn modelId="{C74D6AE0-D013-4785-8F29-3B35751F9ED8}" type="presOf" srcId="{38F96AB4-F345-43A1-94F8-4899F0A55B3E}" destId="{EC5AB7EB-281D-4EC0-835C-8D9B390F88DC}" srcOrd="0" destOrd="0" presId="urn:microsoft.com/office/officeart/2008/layout/PictureAccentList"/>
    <dgm:cxn modelId="{C7CB96FF-BF3E-4516-B6EC-16E34E35A79A}" type="presOf" srcId="{BEE6EA50-FF83-4B30-93EB-5110DCCF065C}" destId="{190F5FF9-B72A-4F02-A82F-A60E56FC7415}" srcOrd="0" destOrd="0" presId="urn:microsoft.com/office/officeart/2008/layout/PictureAccentList"/>
    <dgm:cxn modelId="{4377A432-7243-41B7-B0AC-D138BCA14310}" type="presOf" srcId="{19947116-5A34-4812-8B49-847006F9A6D5}" destId="{B2A6CE1F-9ACA-477D-84F0-A9148A126DEF}" srcOrd="0" destOrd="0" presId="urn:microsoft.com/office/officeart/2008/layout/PictureAccentList"/>
    <dgm:cxn modelId="{71BE842C-A9B0-49FE-A118-B75C04DEB282}" srcId="{19947116-5A34-4812-8B49-847006F9A6D5}" destId="{BEE6EA50-FF83-4B30-93EB-5110DCCF065C}" srcOrd="1" destOrd="0" parTransId="{9D1CFC20-DBE4-4667-8622-7399B550AA29}" sibTransId="{A58F098C-38FB-429A-9F14-A7C693C28135}"/>
    <dgm:cxn modelId="{18A5C948-E6BD-402E-A270-49593AAC47A8}" srcId="{38F96AB4-F345-43A1-94F8-4899F0A55B3E}" destId="{19947116-5A34-4812-8B49-847006F9A6D5}" srcOrd="0" destOrd="0" parTransId="{8FD241E6-1829-4894-9492-662CAAE33CAE}" sibTransId="{2CD13A63-162B-4CB5-A3DA-D8301C843EA1}"/>
    <dgm:cxn modelId="{8D691BB4-5110-4554-A0D1-8FD2F522D248}" type="presParOf" srcId="{EC5AB7EB-281D-4EC0-835C-8D9B390F88DC}" destId="{008E3CAD-940A-44D3-A00C-8E3AF2E0523C}" srcOrd="0" destOrd="0" presId="urn:microsoft.com/office/officeart/2008/layout/PictureAccentList"/>
    <dgm:cxn modelId="{0591A553-6941-4BCE-92CB-641F332D1A3A}" type="presParOf" srcId="{008E3CAD-940A-44D3-A00C-8E3AF2E0523C}" destId="{FDDD5C64-F540-4328-B278-559AB3C25723}" srcOrd="0" destOrd="0" presId="urn:microsoft.com/office/officeart/2008/layout/PictureAccentList"/>
    <dgm:cxn modelId="{775BAB60-F040-4D12-A3C0-B0BD3EE8FCA1}" type="presParOf" srcId="{FDDD5C64-F540-4328-B278-559AB3C25723}" destId="{B2A6CE1F-9ACA-477D-84F0-A9148A126DEF}" srcOrd="0" destOrd="0" presId="urn:microsoft.com/office/officeart/2008/layout/PictureAccentList"/>
    <dgm:cxn modelId="{78F3AAA7-CA10-4012-8669-4657BB8DC21D}" type="presParOf" srcId="{008E3CAD-940A-44D3-A00C-8E3AF2E0523C}" destId="{B71713AC-AE31-4537-A578-9001E812C25A}" srcOrd="1" destOrd="0" presId="urn:microsoft.com/office/officeart/2008/layout/PictureAccentList"/>
    <dgm:cxn modelId="{5E76883F-D947-466F-AD35-298B9DE1B78C}" type="presParOf" srcId="{B71713AC-AE31-4537-A578-9001E812C25A}" destId="{2E6B502B-5AAA-41BA-B0B3-16351E8FBC3A}" srcOrd="0" destOrd="0" presId="urn:microsoft.com/office/officeart/2008/layout/PictureAccentList"/>
    <dgm:cxn modelId="{8B014F2E-C10A-465B-81E6-A80E9730E8BE}" type="presParOf" srcId="{2E6B502B-5AAA-41BA-B0B3-16351E8FBC3A}" destId="{6E9AC9D2-C3E2-4FEF-885F-6EEB327882E9}" srcOrd="0" destOrd="0" presId="urn:microsoft.com/office/officeart/2008/layout/PictureAccentList"/>
    <dgm:cxn modelId="{9A6ADEF3-C9E2-46F0-BF29-8F8DC2F79353}" type="presParOf" srcId="{2E6B502B-5AAA-41BA-B0B3-16351E8FBC3A}" destId="{BA8E2119-3ACA-4A31-976F-2B550D692A61}" srcOrd="1" destOrd="0" presId="urn:microsoft.com/office/officeart/2008/layout/PictureAccentList"/>
    <dgm:cxn modelId="{7E519228-A87E-4A94-A643-D3E5DFE77F71}" type="presParOf" srcId="{B71713AC-AE31-4537-A578-9001E812C25A}" destId="{95250B25-1C18-480A-8DA0-0EE0CFD7357D}" srcOrd="1" destOrd="0" presId="urn:microsoft.com/office/officeart/2008/layout/PictureAccentList"/>
    <dgm:cxn modelId="{4A0FBEFA-1830-4313-8014-DE3CD5F74729}" type="presParOf" srcId="{95250B25-1C18-480A-8DA0-0EE0CFD7357D}" destId="{4AD81005-C353-46C6-9DF3-7589E6227711}" srcOrd="0" destOrd="0" presId="urn:microsoft.com/office/officeart/2008/layout/PictureAccentList"/>
    <dgm:cxn modelId="{E68B1BBB-52F1-4E47-B325-27CB30A2CF8F}" type="presParOf" srcId="{95250B25-1C18-480A-8DA0-0EE0CFD7357D}" destId="{190F5FF9-B72A-4F02-A82F-A60E56FC7415}" srcOrd="1" destOrd="0" presId="urn:microsoft.com/office/officeart/2008/layout/Picture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C3CC4B4-7F62-4804-81E9-024C0459D7C9}" type="doc">
      <dgm:prSet loTypeId="urn:microsoft.com/office/officeart/2005/8/layout/vProcess5" loCatId="process" qsTypeId="urn:microsoft.com/office/officeart/2005/8/quickstyle/simple3" qsCatId="simple" csTypeId="urn:microsoft.com/office/officeart/2005/8/colors/colorful5" csCatId="colorful" phldr="1"/>
      <dgm:spPr/>
      <dgm:t>
        <a:bodyPr/>
        <a:lstStyle/>
        <a:p>
          <a:endParaRPr lang="es-MX"/>
        </a:p>
      </dgm:t>
    </dgm:pt>
    <dgm:pt modelId="{C4BBB32E-E4C5-4533-A7CA-B59E67345DDE}">
      <dgm:prSet phldrT="[Texto]"/>
      <dgm:spPr/>
      <dgm:t>
        <a:bodyPr/>
        <a:lstStyle/>
        <a:p>
          <a:r>
            <a:rPr lang="es-MX" b="1" smtClean="0">
              <a:latin typeface="Abadi Extra Light" panose="020B0204020104020204" pitchFamily="34" charset="0"/>
            </a:rPr>
            <a:t>Con el devenir de los años, quienes tenían en mente el proceso de intercambio, para facilitarlo se reunían en un lugar determinado, naciendo así el MERCADO.</a:t>
          </a:r>
          <a:endParaRPr lang="es-MX" b="1" dirty="0">
            <a:latin typeface="Abadi Extra Light" panose="020B0204020104020204" pitchFamily="34" charset="0"/>
          </a:endParaRPr>
        </a:p>
      </dgm:t>
    </dgm:pt>
    <dgm:pt modelId="{AAEFABC2-1575-47E3-91B6-3D8D971B1CBE}" type="parTrans" cxnId="{AE04A257-C71C-4F49-9472-B8DAC2C2113A}">
      <dgm:prSet/>
      <dgm:spPr/>
      <dgm:t>
        <a:bodyPr/>
        <a:lstStyle/>
        <a:p>
          <a:endParaRPr lang="es-MX" b="1">
            <a:solidFill>
              <a:schemeClr val="bg1">
                <a:lumMod val="50000"/>
              </a:schemeClr>
            </a:solidFill>
            <a:latin typeface="Abadi Extra Light" panose="020B0204020104020204" pitchFamily="34" charset="0"/>
          </a:endParaRPr>
        </a:p>
      </dgm:t>
    </dgm:pt>
    <dgm:pt modelId="{DCF33298-BD21-432C-8D59-9EDB3ED53E6F}" type="sibTrans" cxnId="{AE04A257-C71C-4F49-9472-B8DAC2C2113A}">
      <dgm:prSet/>
      <dgm:spPr/>
      <dgm:t>
        <a:bodyPr/>
        <a:lstStyle/>
        <a:p>
          <a:endParaRPr lang="es-MX" b="1">
            <a:solidFill>
              <a:schemeClr val="bg1">
                <a:lumMod val="50000"/>
              </a:schemeClr>
            </a:solidFill>
            <a:latin typeface="Abadi Extra Light" panose="020B0204020104020204" pitchFamily="34" charset="0"/>
          </a:endParaRPr>
        </a:p>
      </dgm:t>
    </dgm:pt>
    <dgm:pt modelId="{2605A6C3-DD7D-4CA0-933A-D118ED8EE95E}">
      <dgm:prSet phldrT="[Texto]"/>
      <dgm:spPr/>
      <dgm:t>
        <a:bodyPr/>
        <a:lstStyle/>
        <a:p>
          <a:r>
            <a:rPr lang="es-MX" b="1" smtClean="0">
              <a:latin typeface="Abadi Extra Light" panose="020B0204020104020204" pitchFamily="34" charset="0"/>
            </a:rPr>
            <a:t>Esta etapa conduce a revoluciones tanto en la agricultura (perfeccionamiento de herramientas: arados, azadones, etc.)como en el transporte (aparición de la maquina de vapor) etc.</a:t>
          </a:r>
          <a:endParaRPr lang="es-MX" b="1" dirty="0">
            <a:latin typeface="Abadi Extra Light" panose="020B0204020104020204" pitchFamily="34" charset="0"/>
          </a:endParaRPr>
        </a:p>
      </dgm:t>
    </dgm:pt>
    <dgm:pt modelId="{A11011F2-C66E-4EF0-B289-8B3348CD7831}" type="parTrans" cxnId="{DA5381A0-3CF0-40DF-AAD4-25AC0D7D6C11}">
      <dgm:prSet/>
      <dgm:spPr/>
      <dgm:t>
        <a:bodyPr/>
        <a:lstStyle/>
        <a:p>
          <a:endParaRPr lang="es-MX" b="1">
            <a:solidFill>
              <a:schemeClr val="bg1">
                <a:lumMod val="50000"/>
              </a:schemeClr>
            </a:solidFill>
            <a:latin typeface="Abadi Extra Light" panose="020B0204020104020204" pitchFamily="34" charset="0"/>
          </a:endParaRPr>
        </a:p>
      </dgm:t>
    </dgm:pt>
    <dgm:pt modelId="{3B2A4B59-A6D8-4494-99DC-7CDFFB3C150F}" type="sibTrans" cxnId="{DA5381A0-3CF0-40DF-AAD4-25AC0D7D6C11}">
      <dgm:prSet/>
      <dgm:spPr/>
      <dgm:t>
        <a:bodyPr/>
        <a:lstStyle/>
        <a:p>
          <a:endParaRPr lang="es-MX" b="1">
            <a:solidFill>
              <a:schemeClr val="bg1">
                <a:lumMod val="50000"/>
              </a:schemeClr>
            </a:solidFill>
            <a:latin typeface="Abadi Extra Light" panose="020B0204020104020204" pitchFamily="34" charset="0"/>
          </a:endParaRPr>
        </a:p>
      </dgm:t>
    </dgm:pt>
    <dgm:pt modelId="{6375EC40-A1B4-492B-B484-98A0D26169D9}">
      <dgm:prSet phldrT="[Texto]"/>
      <dgm:spPr/>
      <dgm:t>
        <a:bodyPr/>
        <a:lstStyle/>
        <a:p>
          <a:r>
            <a:rPr lang="es-MX" b="1" smtClean="0">
              <a:latin typeface="Abadi Extra Light" panose="020B0204020104020204" pitchFamily="34" charset="0"/>
            </a:rPr>
            <a:t>En la industria el uso de energía generada por la maquina de vapor duplico la producción.</a:t>
          </a:r>
          <a:endParaRPr lang="es-MX" b="1" dirty="0">
            <a:latin typeface="Abadi Extra Light" panose="020B0204020104020204" pitchFamily="34" charset="0"/>
          </a:endParaRPr>
        </a:p>
      </dgm:t>
    </dgm:pt>
    <dgm:pt modelId="{AF70C0C1-B262-4FEE-B4D7-5ED3EFEF8394}" type="parTrans" cxnId="{BDAFB4CE-587C-4472-A8C9-654796339075}">
      <dgm:prSet/>
      <dgm:spPr/>
      <dgm:t>
        <a:bodyPr/>
        <a:lstStyle/>
        <a:p>
          <a:endParaRPr lang="es-MX" b="1">
            <a:solidFill>
              <a:schemeClr val="bg1">
                <a:lumMod val="50000"/>
              </a:schemeClr>
            </a:solidFill>
            <a:latin typeface="Abadi Extra Light" panose="020B0204020104020204" pitchFamily="34" charset="0"/>
          </a:endParaRPr>
        </a:p>
      </dgm:t>
    </dgm:pt>
    <dgm:pt modelId="{E024DDF5-E62E-4D84-AA1C-D6B90ECE5D70}" type="sibTrans" cxnId="{BDAFB4CE-587C-4472-A8C9-654796339075}">
      <dgm:prSet/>
      <dgm:spPr/>
      <dgm:t>
        <a:bodyPr/>
        <a:lstStyle/>
        <a:p>
          <a:endParaRPr lang="es-MX" b="1">
            <a:solidFill>
              <a:schemeClr val="bg1">
                <a:lumMod val="50000"/>
              </a:schemeClr>
            </a:solidFill>
            <a:latin typeface="Abadi Extra Light" panose="020B0204020104020204" pitchFamily="34" charset="0"/>
          </a:endParaRPr>
        </a:p>
      </dgm:t>
    </dgm:pt>
    <dgm:pt modelId="{077FD999-9192-4475-8BE3-8570A63EEAB1}" type="pres">
      <dgm:prSet presAssocID="{1C3CC4B4-7F62-4804-81E9-024C0459D7C9}" presName="outerComposite" presStyleCnt="0">
        <dgm:presLayoutVars>
          <dgm:chMax val="5"/>
          <dgm:dir/>
          <dgm:resizeHandles val="exact"/>
        </dgm:presLayoutVars>
      </dgm:prSet>
      <dgm:spPr/>
      <dgm:t>
        <a:bodyPr/>
        <a:lstStyle/>
        <a:p>
          <a:endParaRPr lang="es-MX"/>
        </a:p>
      </dgm:t>
    </dgm:pt>
    <dgm:pt modelId="{2BD87D5F-8084-4461-BEA7-944A4439A03E}" type="pres">
      <dgm:prSet presAssocID="{1C3CC4B4-7F62-4804-81E9-024C0459D7C9}" presName="dummyMaxCanvas" presStyleCnt="0">
        <dgm:presLayoutVars/>
      </dgm:prSet>
      <dgm:spPr/>
      <dgm:t>
        <a:bodyPr/>
        <a:lstStyle/>
        <a:p>
          <a:endParaRPr lang="es-MX"/>
        </a:p>
      </dgm:t>
    </dgm:pt>
    <dgm:pt modelId="{109066C1-F851-42FC-8875-5AB656C57DDF}" type="pres">
      <dgm:prSet presAssocID="{1C3CC4B4-7F62-4804-81E9-024C0459D7C9}" presName="ThreeNodes_1" presStyleLbl="node1" presStyleIdx="0" presStyleCnt="3">
        <dgm:presLayoutVars>
          <dgm:bulletEnabled val="1"/>
        </dgm:presLayoutVars>
      </dgm:prSet>
      <dgm:spPr/>
      <dgm:t>
        <a:bodyPr/>
        <a:lstStyle/>
        <a:p>
          <a:endParaRPr lang="es-MX"/>
        </a:p>
      </dgm:t>
    </dgm:pt>
    <dgm:pt modelId="{15C6715E-BECF-4DBF-871C-6FE6C5DCCA5C}" type="pres">
      <dgm:prSet presAssocID="{1C3CC4B4-7F62-4804-81E9-024C0459D7C9}" presName="ThreeNodes_2" presStyleLbl="node1" presStyleIdx="1" presStyleCnt="3">
        <dgm:presLayoutVars>
          <dgm:bulletEnabled val="1"/>
        </dgm:presLayoutVars>
      </dgm:prSet>
      <dgm:spPr/>
      <dgm:t>
        <a:bodyPr/>
        <a:lstStyle/>
        <a:p>
          <a:endParaRPr lang="es-MX"/>
        </a:p>
      </dgm:t>
    </dgm:pt>
    <dgm:pt modelId="{2ADFC1FD-8DC4-451A-B5C8-4F68ED307E80}" type="pres">
      <dgm:prSet presAssocID="{1C3CC4B4-7F62-4804-81E9-024C0459D7C9}" presName="ThreeNodes_3" presStyleLbl="node1" presStyleIdx="2" presStyleCnt="3">
        <dgm:presLayoutVars>
          <dgm:bulletEnabled val="1"/>
        </dgm:presLayoutVars>
      </dgm:prSet>
      <dgm:spPr/>
      <dgm:t>
        <a:bodyPr/>
        <a:lstStyle/>
        <a:p>
          <a:endParaRPr lang="es-MX"/>
        </a:p>
      </dgm:t>
    </dgm:pt>
    <dgm:pt modelId="{8C74FA1B-DFD9-4EE3-8772-F7A0D94B959A}" type="pres">
      <dgm:prSet presAssocID="{1C3CC4B4-7F62-4804-81E9-024C0459D7C9}" presName="ThreeConn_1-2" presStyleLbl="fgAccFollowNode1" presStyleIdx="0" presStyleCnt="2">
        <dgm:presLayoutVars>
          <dgm:bulletEnabled val="1"/>
        </dgm:presLayoutVars>
      </dgm:prSet>
      <dgm:spPr/>
      <dgm:t>
        <a:bodyPr/>
        <a:lstStyle/>
        <a:p>
          <a:endParaRPr lang="es-MX"/>
        </a:p>
      </dgm:t>
    </dgm:pt>
    <dgm:pt modelId="{2EEFF040-ACAE-497A-9129-E7DB32B47F70}" type="pres">
      <dgm:prSet presAssocID="{1C3CC4B4-7F62-4804-81E9-024C0459D7C9}" presName="ThreeConn_2-3" presStyleLbl="fgAccFollowNode1" presStyleIdx="1" presStyleCnt="2">
        <dgm:presLayoutVars>
          <dgm:bulletEnabled val="1"/>
        </dgm:presLayoutVars>
      </dgm:prSet>
      <dgm:spPr/>
      <dgm:t>
        <a:bodyPr/>
        <a:lstStyle/>
        <a:p>
          <a:endParaRPr lang="es-MX"/>
        </a:p>
      </dgm:t>
    </dgm:pt>
    <dgm:pt modelId="{B96B9F80-22EF-4815-9BC7-042A0BF1D7DC}" type="pres">
      <dgm:prSet presAssocID="{1C3CC4B4-7F62-4804-81E9-024C0459D7C9}" presName="ThreeNodes_1_text" presStyleLbl="node1" presStyleIdx="2" presStyleCnt="3">
        <dgm:presLayoutVars>
          <dgm:bulletEnabled val="1"/>
        </dgm:presLayoutVars>
      </dgm:prSet>
      <dgm:spPr/>
      <dgm:t>
        <a:bodyPr/>
        <a:lstStyle/>
        <a:p>
          <a:endParaRPr lang="es-MX"/>
        </a:p>
      </dgm:t>
    </dgm:pt>
    <dgm:pt modelId="{DF233584-A4A1-4A33-AF43-B570FA100CAA}" type="pres">
      <dgm:prSet presAssocID="{1C3CC4B4-7F62-4804-81E9-024C0459D7C9}" presName="ThreeNodes_2_text" presStyleLbl="node1" presStyleIdx="2" presStyleCnt="3">
        <dgm:presLayoutVars>
          <dgm:bulletEnabled val="1"/>
        </dgm:presLayoutVars>
      </dgm:prSet>
      <dgm:spPr/>
      <dgm:t>
        <a:bodyPr/>
        <a:lstStyle/>
        <a:p>
          <a:endParaRPr lang="es-MX"/>
        </a:p>
      </dgm:t>
    </dgm:pt>
    <dgm:pt modelId="{3D064FBD-D8CE-49FE-8455-8B117759E5EF}" type="pres">
      <dgm:prSet presAssocID="{1C3CC4B4-7F62-4804-81E9-024C0459D7C9}" presName="ThreeNodes_3_text" presStyleLbl="node1" presStyleIdx="2" presStyleCnt="3">
        <dgm:presLayoutVars>
          <dgm:bulletEnabled val="1"/>
        </dgm:presLayoutVars>
      </dgm:prSet>
      <dgm:spPr/>
      <dgm:t>
        <a:bodyPr/>
        <a:lstStyle/>
        <a:p>
          <a:endParaRPr lang="es-MX"/>
        </a:p>
      </dgm:t>
    </dgm:pt>
  </dgm:ptLst>
  <dgm:cxnLst>
    <dgm:cxn modelId="{F21DC9FF-D248-4B09-8762-8CF1BA698EF0}" type="presOf" srcId="{2605A6C3-DD7D-4CA0-933A-D118ED8EE95E}" destId="{15C6715E-BECF-4DBF-871C-6FE6C5DCCA5C}" srcOrd="0" destOrd="0" presId="urn:microsoft.com/office/officeart/2005/8/layout/vProcess5"/>
    <dgm:cxn modelId="{5A7AF53C-234A-411D-BC2F-1FDC16034B9F}" type="presOf" srcId="{DCF33298-BD21-432C-8D59-9EDB3ED53E6F}" destId="{8C74FA1B-DFD9-4EE3-8772-F7A0D94B959A}" srcOrd="0" destOrd="0" presId="urn:microsoft.com/office/officeart/2005/8/layout/vProcess5"/>
    <dgm:cxn modelId="{29740018-E082-4350-AF13-F803CEEE8570}" type="presOf" srcId="{C4BBB32E-E4C5-4533-A7CA-B59E67345DDE}" destId="{109066C1-F851-42FC-8875-5AB656C57DDF}" srcOrd="0" destOrd="0" presId="urn:microsoft.com/office/officeart/2005/8/layout/vProcess5"/>
    <dgm:cxn modelId="{DA5381A0-3CF0-40DF-AAD4-25AC0D7D6C11}" srcId="{1C3CC4B4-7F62-4804-81E9-024C0459D7C9}" destId="{2605A6C3-DD7D-4CA0-933A-D118ED8EE95E}" srcOrd="1" destOrd="0" parTransId="{A11011F2-C66E-4EF0-B289-8B3348CD7831}" sibTransId="{3B2A4B59-A6D8-4494-99DC-7CDFFB3C150F}"/>
    <dgm:cxn modelId="{BDAFB4CE-587C-4472-A8C9-654796339075}" srcId="{1C3CC4B4-7F62-4804-81E9-024C0459D7C9}" destId="{6375EC40-A1B4-492B-B484-98A0D26169D9}" srcOrd="2" destOrd="0" parTransId="{AF70C0C1-B262-4FEE-B4D7-5ED3EFEF8394}" sibTransId="{E024DDF5-E62E-4D84-AA1C-D6B90ECE5D70}"/>
    <dgm:cxn modelId="{CCCF3BD5-A238-43D5-9008-F90A99FF8364}" type="presOf" srcId="{6375EC40-A1B4-492B-B484-98A0D26169D9}" destId="{3D064FBD-D8CE-49FE-8455-8B117759E5EF}" srcOrd="1" destOrd="0" presId="urn:microsoft.com/office/officeart/2005/8/layout/vProcess5"/>
    <dgm:cxn modelId="{AE04A257-C71C-4F49-9472-B8DAC2C2113A}" srcId="{1C3CC4B4-7F62-4804-81E9-024C0459D7C9}" destId="{C4BBB32E-E4C5-4533-A7CA-B59E67345DDE}" srcOrd="0" destOrd="0" parTransId="{AAEFABC2-1575-47E3-91B6-3D8D971B1CBE}" sibTransId="{DCF33298-BD21-432C-8D59-9EDB3ED53E6F}"/>
    <dgm:cxn modelId="{7C0FE908-6B13-4DB3-9D5B-B0AC4FA36C47}" type="presOf" srcId="{1C3CC4B4-7F62-4804-81E9-024C0459D7C9}" destId="{077FD999-9192-4475-8BE3-8570A63EEAB1}" srcOrd="0" destOrd="0" presId="urn:microsoft.com/office/officeart/2005/8/layout/vProcess5"/>
    <dgm:cxn modelId="{1D12EE3E-6B57-4A9D-9800-CA183E4A7CAD}" type="presOf" srcId="{2605A6C3-DD7D-4CA0-933A-D118ED8EE95E}" destId="{DF233584-A4A1-4A33-AF43-B570FA100CAA}" srcOrd="1" destOrd="0" presId="urn:microsoft.com/office/officeart/2005/8/layout/vProcess5"/>
    <dgm:cxn modelId="{61B533DE-33B5-4383-A989-20195A1BC4DE}" type="presOf" srcId="{C4BBB32E-E4C5-4533-A7CA-B59E67345DDE}" destId="{B96B9F80-22EF-4815-9BC7-042A0BF1D7DC}" srcOrd="1" destOrd="0" presId="urn:microsoft.com/office/officeart/2005/8/layout/vProcess5"/>
    <dgm:cxn modelId="{55F6BDE1-B5E6-4BF6-9890-0253A076F3F4}" type="presOf" srcId="{3B2A4B59-A6D8-4494-99DC-7CDFFB3C150F}" destId="{2EEFF040-ACAE-497A-9129-E7DB32B47F70}" srcOrd="0" destOrd="0" presId="urn:microsoft.com/office/officeart/2005/8/layout/vProcess5"/>
    <dgm:cxn modelId="{3BCA8574-ACCF-4B33-A733-1E400465BAB2}" type="presOf" srcId="{6375EC40-A1B4-492B-B484-98A0D26169D9}" destId="{2ADFC1FD-8DC4-451A-B5C8-4F68ED307E80}" srcOrd="0" destOrd="0" presId="urn:microsoft.com/office/officeart/2005/8/layout/vProcess5"/>
    <dgm:cxn modelId="{96D7B43F-A3AF-461B-8951-1B7BA9EA50F7}" type="presParOf" srcId="{077FD999-9192-4475-8BE3-8570A63EEAB1}" destId="{2BD87D5F-8084-4461-BEA7-944A4439A03E}" srcOrd="0" destOrd="0" presId="urn:microsoft.com/office/officeart/2005/8/layout/vProcess5"/>
    <dgm:cxn modelId="{71351A32-4AD6-4A74-A2D2-A53A504DF3B4}" type="presParOf" srcId="{077FD999-9192-4475-8BE3-8570A63EEAB1}" destId="{109066C1-F851-42FC-8875-5AB656C57DDF}" srcOrd="1" destOrd="0" presId="urn:microsoft.com/office/officeart/2005/8/layout/vProcess5"/>
    <dgm:cxn modelId="{61B3FD3F-C62C-4509-A6A5-EFF5FE479954}" type="presParOf" srcId="{077FD999-9192-4475-8BE3-8570A63EEAB1}" destId="{15C6715E-BECF-4DBF-871C-6FE6C5DCCA5C}" srcOrd="2" destOrd="0" presId="urn:microsoft.com/office/officeart/2005/8/layout/vProcess5"/>
    <dgm:cxn modelId="{58C5C8C5-3F91-4650-9582-A859874596E7}" type="presParOf" srcId="{077FD999-9192-4475-8BE3-8570A63EEAB1}" destId="{2ADFC1FD-8DC4-451A-B5C8-4F68ED307E80}" srcOrd="3" destOrd="0" presId="urn:microsoft.com/office/officeart/2005/8/layout/vProcess5"/>
    <dgm:cxn modelId="{1327405A-D0E1-4D34-A5C6-8E8F3CCE8C97}" type="presParOf" srcId="{077FD999-9192-4475-8BE3-8570A63EEAB1}" destId="{8C74FA1B-DFD9-4EE3-8772-F7A0D94B959A}" srcOrd="4" destOrd="0" presId="urn:microsoft.com/office/officeart/2005/8/layout/vProcess5"/>
    <dgm:cxn modelId="{DA430A54-DFD5-40C8-880F-7F1112B43EC1}" type="presParOf" srcId="{077FD999-9192-4475-8BE3-8570A63EEAB1}" destId="{2EEFF040-ACAE-497A-9129-E7DB32B47F70}" srcOrd="5" destOrd="0" presId="urn:microsoft.com/office/officeart/2005/8/layout/vProcess5"/>
    <dgm:cxn modelId="{5C3A2F27-4ADB-46AD-BBE3-A0A5C3C95624}" type="presParOf" srcId="{077FD999-9192-4475-8BE3-8570A63EEAB1}" destId="{B96B9F80-22EF-4815-9BC7-042A0BF1D7DC}" srcOrd="6" destOrd="0" presId="urn:microsoft.com/office/officeart/2005/8/layout/vProcess5"/>
    <dgm:cxn modelId="{FE48EA02-86C0-4C45-BD37-E21C9AD7F7AD}" type="presParOf" srcId="{077FD999-9192-4475-8BE3-8570A63EEAB1}" destId="{DF233584-A4A1-4A33-AF43-B570FA100CAA}" srcOrd="7" destOrd="0" presId="urn:microsoft.com/office/officeart/2005/8/layout/vProcess5"/>
    <dgm:cxn modelId="{F7018713-5D21-4041-AA16-E96074A9EE22}" type="presParOf" srcId="{077FD999-9192-4475-8BE3-8570A63EEAB1}" destId="{3D064FBD-D8CE-49FE-8455-8B117759E5EF}" srcOrd="8"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265C17C-A84F-4FE9-8547-52153ED83273}" type="doc">
      <dgm:prSet loTypeId="urn:microsoft.com/office/officeart/2008/layout/PictureStrips" loCatId="list" qsTypeId="urn:microsoft.com/office/officeart/2005/8/quickstyle/3d7" qsCatId="3D" csTypeId="urn:microsoft.com/office/officeart/2005/8/colors/accent1_2" csCatId="accent1" phldr="1"/>
      <dgm:spPr/>
      <dgm:t>
        <a:bodyPr/>
        <a:lstStyle/>
        <a:p>
          <a:endParaRPr lang="es-MX"/>
        </a:p>
      </dgm:t>
    </dgm:pt>
    <dgm:pt modelId="{A6CEA24A-BE77-48B8-8C93-B82895799CAA}">
      <dgm:prSet phldrT="[Texto]" custT="1"/>
      <dgm:spPr/>
      <dgm:t>
        <a:bodyPr/>
        <a:lstStyle/>
        <a:p>
          <a:r>
            <a:rPr lang="es-MX" sz="1800" b="1" dirty="0" smtClean="0">
              <a:latin typeface="Abadi Extra Light" panose="020B0204020104020204" pitchFamily="34" charset="0"/>
            </a:rPr>
            <a:t>En el ámbito fabril los empresarios se preocuparon por producir a gran escala.</a:t>
          </a:r>
          <a:endParaRPr lang="es-MX" sz="1800" b="1" dirty="0">
            <a:latin typeface="Abadi Extra Light" panose="020B0204020104020204" pitchFamily="34" charset="0"/>
          </a:endParaRPr>
        </a:p>
      </dgm:t>
    </dgm:pt>
    <dgm:pt modelId="{F8E2AFAB-17BE-4324-845D-F7D81F5F95BC}" type="parTrans" cxnId="{E49E7EC5-E620-46CC-B975-1ADA5FD9F952}">
      <dgm:prSet/>
      <dgm:spPr/>
      <dgm:t>
        <a:bodyPr/>
        <a:lstStyle/>
        <a:p>
          <a:endParaRPr lang="es-MX" sz="1600" b="1">
            <a:solidFill>
              <a:schemeClr val="bg1">
                <a:lumMod val="50000"/>
              </a:schemeClr>
            </a:solidFill>
            <a:latin typeface="Abadi Extra Light" panose="020B0204020104020204" pitchFamily="34" charset="0"/>
          </a:endParaRPr>
        </a:p>
      </dgm:t>
    </dgm:pt>
    <dgm:pt modelId="{8989C4D7-9712-4EB4-8CC8-B49C70C6B9A0}" type="sibTrans" cxnId="{E49E7EC5-E620-46CC-B975-1ADA5FD9F952}">
      <dgm:prSet/>
      <dgm:spPr/>
      <dgm:t>
        <a:bodyPr/>
        <a:lstStyle/>
        <a:p>
          <a:endParaRPr lang="es-MX" sz="1600" b="1">
            <a:solidFill>
              <a:schemeClr val="bg1">
                <a:lumMod val="50000"/>
              </a:schemeClr>
            </a:solidFill>
            <a:latin typeface="Abadi Extra Light" panose="020B0204020104020204" pitchFamily="34" charset="0"/>
          </a:endParaRPr>
        </a:p>
      </dgm:t>
    </dgm:pt>
    <dgm:pt modelId="{079B1B5B-FB6F-497C-B9CC-15AEDE52153E}">
      <dgm:prSet phldrT="[Texto]" custT="1"/>
      <dgm:spPr/>
      <dgm:t>
        <a:bodyPr/>
        <a:lstStyle/>
        <a:p>
          <a:r>
            <a:rPr lang="es-MX" sz="1800" b="1" dirty="0" smtClean="0">
              <a:latin typeface="Abadi Extra Light" panose="020B0204020104020204" pitchFamily="34" charset="0"/>
            </a:rPr>
            <a:t>Contratando supervisores y, posteriormente especializando las labores, creando departamentos de control financiero y de producción.</a:t>
          </a:r>
          <a:endParaRPr lang="es-MX" sz="1800" b="1" dirty="0">
            <a:latin typeface="Abadi Extra Light" panose="020B0204020104020204" pitchFamily="34" charset="0"/>
          </a:endParaRPr>
        </a:p>
      </dgm:t>
    </dgm:pt>
    <dgm:pt modelId="{C9823C40-94AB-436A-8623-F5DD0D3EB9A0}" type="parTrans" cxnId="{A3F751A9-37AA-4744-AA0C-492C099FCE0C}">
      <dgm:prSet/>
      <dgm:spPr/>
      <dgm:t>
        <a:bodyPr/>
        <a:lstStyle/>
        <a:p>
          <a:endParaRPr lang="es-MX" sz="1600" b="1">
            <a:solidFill>
              <a:schemeClr val="bg1">
                <a:lumMod val="50000"/>
              </a:schemeClr>
            </a:solidFill>
            <a:latin typeface="Abadi Extra Light" panose="020B0204020104020204" pitchFamily="34" charset="0"/>
          </a:endParaRPr>
        </a:p>
      </dgm:t>
    </dgm:pt>
    <dgm:pt modelId="{CA2222EE-9C2E-4D6E-8975-2194405C3ED8}" type="sibTrans" cxnId="{A3F751A9-37AA-4744-AA0C-492C099FCE0C}">
      <dgm:prSet/>
      <dgm:spPr/>
      <dgm:t>
        <a:bodyPr/>
        <a:lstStyle/>
        <a:p>
          <a:endParaRPr lang="es-MX" sz="1600" b="1">
            <a:solidFill>
              <a:schemeClr val="bg1">
                <a:lumMod val="50000"/>
              </a:schemeClr>
            </a:solidFill>
            <a:latin typeface="Abadi Extra Light" panose="020B0204020104020204" pitchFamily="34" charset="0"/>
          </a:endParaRPr>
        </a:p>
      </dgm:t>
    </dgm:pt>
    <dgm:pt modelId="{949FAB54-203D-4ADF-A32A-7091932996C4}">
      <dgm:prSet phldrT="[Texto]" custT="1"/>
      <dgm:spPr/>
      <dgm:t>
        <a:bodyPr/>
        <a:lstStyle/>
        <a:p>
          <a:r>
            <a:rPr lang="es-MX" sz="1800" b="1" smtClean="0">
              <a:latin typeface="Abadi Extra Light" panose="020B0204020104020204" pitchFamily="34" charset="0"/>
            </a:rPr>
            <a:t>El pensamiento de economistas, productores y supervisores, estaba en producir más y encontrar la mejor manera de distribuirlo.</a:t>
          </a:r>
          <a:endParaRPr lang="es-MX" sz="1800" b="1" dirty="0">
            <a:latin typeface="Abadi Extra Light" panose="020B0204020104020204" pitchFamily="34" charset="0"/>
          </a:endParaRPr>
        </a:p>
      </dgm:t>
    </dgm:pt>
    <dgm:pt modelId="{F12A0982-1B83-45ED-A05D-F9248EAC49F8}" type="parTrans" cxnId="{B206D7E5-8110-464A-B9BA-8DFF5446A158}">
      <dgm:prSet/>
      <dgm:spPr/>
      <dgm:t>
        <a:bodyPr/>
        <a:lstStyle/>
        <a:p>
          <a:endParaRPr lang="es-MX" sz="1600" b="1">
            <a:solidFill>
              <a:schemeClr val="bg1">
                <a:lumMod val="50000"/>
              </a:schemeClr>
            </a:solidFill>
            <a:latin typeface="Abadi Extra Light" panose="020B0204020104020204" pitchFamily="34" charset="0"/>
          </a:endParaRPr>
        </a:p>
      </dgm:t>
    </dgm:pt>
    <dgm:pt modelId="{844A4541-B851-4928-8A1C-59421FA0993E}" type="sibTrans" cxnId="{B206D7E5-8110-464A-B9BA-8DFF5446A158}">
      <dgm:prSet/>
      <dgm:spPr/>
      <dgm:t>
        <a:bodyPr/>
        <a:lstStyle/>
        <a:p>
          <a:endParaRPr lang="es-MX" sz="1600" b="1">
            <a:solidFill>
              <a:schemeClr val="bg1">
                <a:lumMod val="50000"/>
              </a:schemeClr>
            </a:solidFill>
            <a:latin typeface="Abadi Extra Light" panose="020B0204020104020204" pitchFamily="34" charset="0"/>
          </a:endParaRPr>
        </a:p>
      </dgm:t>
    </dgm:pt>
    <dgm:pt modelId="{77C59603-63C9-4DEC-9D67-42535675CAEA}" type="pres">
      <dgm:prSet presAssocID="{9265C17C-A84F-4FE9-8547-52153ED83273}" presName="Name0" presStyleCnt="0">
        <dgm:presLayoutVars>
          <dgm:dir/>
          <dgm:resizeHandles val="exact"/>
        </dgm:presLayoutVars>
      </dgm:prSet>
      <dgm:spPr/>
      <dgm:t>
        <a:bodyPr/>
        <a:lstStyle/>
        <a:p>
          <a:endParaRPr lang="es-MX"/>
        </a:p>
      </dgm:t>
    </dgm:pt>
    <dgm:pt modelId="{14502084-C005-4C6B-9C0D-292A08D96A91}" type="pres">
      <dgm:prSet presAssocID="{A6CEA24A-BE77-48B8-8C93-B82895799CAA}" presName="composite" presStyleCnt="0"/>
      <dgm:spPr/>
      <dgm:t>
        <a:bodyPr/>
        <a:lstStyle/>
        <a:p>
          <a:endParaRPr lang="es-MX"/>
        </a:p>
      </dgm:t>
    </dgm:pt>
    <dgm:pt modelId="{AAB4265D-F724-4EBC-8FEC-07DD3E465CDF}" type="pres">
      <dgm:prSet presAssocID="{A6CEA24A-BE77-48B8-8C93-B82895799CAA}" presName="rect1" presStyleLbl="trAlignAcc1" presStyleIdx="0" presStyleCnt="3">
        <dgm:presLayoutVars>
          <dgm:bulletEnabled val="1"/>
        </dgm:presLayoutVars>
      </dgm:prSet>
      <dgm:spPr/>
      <dgm:t>
        <a:bodyPr/>
        <a:lstStyle/>
        <a:p>
          <a:endParaRPr lang="es-MX"/>
        </a:p>
      </dgm:t>
    </dgm:pt>
    <dgm:pt modelId="{808EA245-907D-448F-9052-197D1ED46B62}" type="pres">
      <dgm:prSet presAssocID="{A6CEA24A-BE77-48B8-8C93-B82895799CAA}" presName="rect2"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l="-25000" r="-25000"/>
          </a:stretch>
        </a:blipFill>
      </dgm:spPr>
      <dgm:t>
        <a:bodyPr/>
        <a:lstStyle/>
        <a:p>
          <a:endParaRPr lang="es-MX"/>
        </a:p>
      </dgm:t>
      <dgm:extLst>
        <a:ext uri="{E40237B7-FDA0-4F09-8148-C483321AD2D9}">
          <dgm14:cNvPr xmlns:dgm14="http://schemas.microsoft.com/office/drawing/2010/diagram" id="0" name="" descr="Tendencia al alza"/>
        </a:ext>
      </dgm:extLst>
    </dgm:pt>
    <dgm:pt modelId="{3F459BB8-315F-4759-A673-3E1AA22A30A0}" type="pres">
      <dgm:prSet presAssocID="{8989C4D7-9712-4EB4-8CC8-B49C70C6B9A0}" presName="sibTrans" presStyleCnt="0"/>
      <dgm:spPr/>
      <dgm:t>
        <a:bodyPr/>
        <a:lstStyle/>
        <a:p>
          <a:endParaRPr lang="es-MX"/>
        </a:p>
      </dgm:t>
    </dgm:pt>
    <dgm:pt modelId="{32464463-234F-46D6-9F79-D5E80071CA5A}" type="pres">
      <dgm:prSet presAssocID="{079B1B5B-FB6F-497C-B9CC-15AEDE52153E}" presName="composite" presStyleCnt="0"/>
      <dgm:spPr/>
      <dgm:t>
        <a:bodyPr/>
        <a:lstStyle/>
        <a:p>
          <a:endParaRPr lang="es-MX"/>
        </a:p>
      </dgm:t>
    </dgm:pt>
    <dgm:pt modelId="{7FBFA61C-8C30-4047-B0BD-0E5AD5164D7A}" type="pres">
      <dgm:prSet presAssocID="{079B1B5B-FB6F-497C-B9CC-15AEDE52153E}" presName="rect1" presStyleLbl="trAlignAcc1" presStyleIdx="1" presStyleCnt="3">
        <dgm:presLayoutVars>
          <dgm:bulletEnabled val="1"/>
        </dgm:presLayoutVars>
      </dgm:prSet>
      <dgm:spPr/>
      <dgm:t>
        <a:bodyPr/>
        <a:lstStyle/>
        <a:p>
          <a:endParaRPr lang="es-MX"/>
        </a:p>
      </dgm:t>
    </dgm:pt>
    <dgm:pt modelId="{3C9466FE-B028-4700-A736-8F71D24C30A9}" type="pres">
      <dgm:prSet presAssocID="{079B1B5B-FB6F-497C-B9CC-15AEDE52153E}" presName="rect2"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l="-25000" r="-25000"/>
          </a:stretch>
        </a:blipFill>
      </dgm:spPr>
      <dgm:t>
        <a:bodyPr/>
        <a:lstStyle/>
        <a:p>
          <a:endParaRPr lang="es-MX"/>
        </a:p>
      </dgm:t>
      <dgm:extLst>
        <a:ext uri="{E40237B7-FDA0-4F09-8148-C483321AD2D9}">
          <dgm14:cNvPr xmlns:dgm14="http://schemas.microsoft.com/office/drawing/2010/diagram" id="0" name="" descr="Reunión"/>
        </a:ext>
      </dgm:extLst>
    </dgm:pt>
    <dgm:pt modelId="{4DAA3ABE-C2BE-423D-B60F-1F25D14716EA}" type="pres">
      <dgm:prSet presAssocID="{CA2222EE-9C2E-4D6E-8975-2194405C3ED8}" presName="sibTrans" presStyleCnt="0"/>
      <dgm:spPr/>
      <dgm:t>
        <a:bodyPr/>
        <a:lstStyle/>
        <a:p>
          <a:endParaRPr lang="es-MX"/>
        </a:p>
      </dgm:t>
    </dgm:pt>
    <dgm:pt modelId="{7F31F4ED-3950-4D52-9208-A299EFC2FE6A}" type="pres">
      <dgm:prSet presAssocID="{949FAB54-203D-4ADF-A32A-7091932996C4}" presName="composite" presStyleCnt="0"/>
      <dgm:spPr/>
      <dgm:t>
        <a:bodyPr/>
        <a:lstStyle/>
        <a:p>
          <a:endParaRPr lang="es-MX"/>
        </a:p>
      </dgm:t>
    </dgm:pt>
    <dgm:pt modelId="{784F0A81-D5C3-4903-8E31-739E6E743412}" type="pres">
      <dgm:prSet presAssocID="{949FAB54-203D-4ADF-A32A-7091932996C4}" presName="rect1" presStyleLbl="trAlignAcc1" presStyleIdx="2" presStyleCnt="3">
        <dgm:presLayoutVars>
          <dgm:bulletEnabled val="1"/>
        </dgm:presLayoutVars>
      </dgm:prSet>
      <dgm:spPr/>
      <dgm:t>
        <a:bodyPr/>
        <a:lstStyle/>
        <a:p>
          <a:endParaRPr lang="es-MX"/>
        </a:p>
      </dgm:t>
    </dgm:pt>
    <dgm:pt modelId="{DE4DCA97-AE89-43FA-81A7-49EFE7BD37AF}" type="pres">
      <dgm:prSet presAssocID="{949FAB54-203D-4ADF-A32A-7091932996C4}" presName="rect2" presStyleLbl="fgImgPlac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l="-25000" r="-25000"/>
          </a:stretch>
        </a:blipFill>
      </dgm:spPr>
      <dgm:t>
        <a:bodyPr/>
        <a:lstStyle/>
        <a:p>
          <a:endParaRPr lang="es-MX"/>
        </a:p>
      </dgm:t>
      <dgm:extLst>
        <a:ext uri="{E40237B7-FDA0-4F09-8148-C483321AD2D9}">
          <dgm14:cNvPr xmlns:dgm14="http://schemas.microsoft.com/office/drawing/2010/diagram" id="0" name="" descr="Camión"/>
        </a:ext>
      </dgm:extLst>
    </dgm:pt>
  </dgm:ptLst>
  <dgm:cxnLst>
    <dgm:cxn modelId="{E49E7EC5-E620-46CC-B975-1ADA5FD9F952}" srcId="{9265C17C-A84F-4FE9-8547-52153ED83273}" destId="{A6CEA24A-BE77-48B8-8C93-B82895799CAA}" srcOrd="0" destOrd="0" parTransId="{F8E2AFAB-17BE-4324-845D-F7D81F5F95BC}" sibTransId="{8989C4D7-9712-4EB4-8CC8-B49C70C6B9A0}"/>
    <dgm:cxn modelId="{508BE096-EA80-45D7-82C4-28994DD58BFA}" type="presOf" srcId="{079B1B5B-FB6F-497C-B9CC-15AEDE52153E}" destId="{7FBFA61C-8C30-4047-B0BD-0E5AD5164D7A}" srcOrd="0" destOrd="0" presId="urn:microsoft.com/office/officeart/2008/layout/PictureStrips"/>
    <dgm:cxn modelId="{364D0A20-344F-4146-8604-AC1808401072}" type="presOf" srcId="{A6CEA24A-BE77-48B8-8C93-B82895799CAA}" destId="{AAB4265D-F724-4EBC-8FEC-07DD3E465CDF}" srcOrd="0" destOrd="0" presId="urn:microsoft.com/office/officeart/2008/layout/PictureStrips"/>
    <dgm:cxn modelId="{A305AE10-7A16-4493-8585-54563C6F863E}" type="presOf" srcId="{9265C17C-A84F-4FE9-8547-52153ED83273}" destId="{77C59603-63C9-4DEC-9D67-42535675CAEA}" srcOrd="0" destOrd="0" presId="urn:microsoft.com/office/officeart/2008/layout/PictureStrips"/>
    <dgm:cxn modelId="{5D27F19B-F334-4608-8745-BF3E02AB1EF5}" type="presOf" srcId="{949FAB54-203D-4ADF-A32A-7091932996C4}" destId="{784F0A81-D5C3-4903-8E31-739E6E743412}" srcOrd="0" destOrd="0" presId="urn:microsoft.com/office/officeart/2008/layout/PictureStrips"/>
    <dgm:cxn modelId="{B206D7E5-8110-464A-B9BA-8DFF5446A158}" srcId="{9265C17C-A84F-4FE9-8547-52153ED83273}" destId="{949FAB54-203D-4ADF-A32A-7091932996C4}" srcOrd="2" destOrd="0" parTransId="{F12A0982-1B83-45ED-A05D-F9248EAC49F8}" sibTransId="{844A4541-B851-4928-8A1C-59421FA0993E}"/>
    <dgm:cxn modelId="{A3F751A9-37AA-4744-AA0C-492C099FCE0C}" srcId="{9265C17C-A84F-4FE9-8547-52153ED83273}" destId="{079B1B5B-FB6F-497C-B9CC-15AEDE52153E}" srcOrd="1" destOrd="0" parTransId="{C9823C40-94AB-436A-8623-F5DD0D3EB9A0}" sibTransId="{CA2222EE-9C2E-4D6E-8975-2194405C3ED8}"/>
    <dgm:cxn modelId="{565EB099-2455-49A5-9809-8B60A82A8402}" type="presParOf" srcId="{77C59603-63C9-4DEC-9D67-42535675CAEA}" destId="{14502084-C005-4C6B-9C0D-292A08D96A91}" srcOrd="0" destOrd="0" presId="urn:microsoft.com/office/officeart/2008/layout/PictureStrips"/>
    <dgm:cxn modelId="{43296D21-5153-45B6-A7C8-8A81639443CC}" type="presParOf" srcId="{14502084-C005-4C6B-9C0D-292A08D96A91}" destId="{AAB4265D-F724-4EBC-8FEC-07DD3E465CDF}" srcOrd="0" destOrd="0" presId="urn:microsoft.com/office/officeart/2008/layout/PictureStrips"/>
    <dgm:cxn modelId="{880F0B26-2AAE-447E-AC57-8A1D2718A20F}" type="presParOf" srcId="{14502084-C005-4C6B-9C0D-292A08D96A91}" destId="{808EA245-907D-448F-9052-197D1ED46B62}" srcOrd="1" destOrd="0" presId="urn:microsoft.com/office/officeart/2008/layout/PictureStrips"/>
    <dgm:cxn modelId="{9BA14AC0-D804-49ED-8C88-992F8D06E6E7}" type="presParOf" srcId="{77C59603-63C9-4DEC-9D67-42535675CAEA}" destId="{3F459BB8-315F-4759-A673-3E1AA22A30A0}" srcOrd="1" destOrd="0" presId="urn:microsoft.com/office/officeart/2008/layout/PictureStrips"/>
    <dgm:cxn modelId="{901D42ED-0491-42E7-B320-2DB8F6422958}" type="presParOf" srcId="{77C59603-63C9-4DEC-9D67-42535675CAEA}" destId="{32464463-234F-46D6-9F79-D5E80071CA5A}" srcOrd="2" destOrd="0" presId="urn:microsoft.com/office/officeart/2008/layout/PictureStrips"/>
    <dgm:cxn modelId="{1E4EA47B-6C1C-4128-A850-8C88C392CB18}" type="presParOf" srcId="{32464463-234F-46D6-9F79-D5E80071CA5A}" destId="{7FBFA61C-8C30-4047-B0BD-0E5AD5164D7A}" srcOrd="0" destOrd="0" presId="urn:microsoft.com/office/officeart/2008/layout/PictureStrips"/>
    <dgm:cxn modelId="{3956DD22-AF7C-40B7-9016-99557EBDB8A6}" type="presParOf" srcId="{32464463-234F-46D6-9F79-D5E80071CA5A}" destId="{3C9466FE-B028-4700-A736-8F71D24C30A9}" srcOrd="1" destOrd="0" presId="urn:microsoft.com/office/officeart/2008/layout/PictureStrips"/>
    <dgm:cxn modelId="{AA69108B-3A0D-4E26-900F-DC4470962576}" type="presParOf" srcId="{77C59603-63C9-4DEC-9D67-42535675CAEA}" destId="{4DAA3ABE-C2BE-423D-B60F-1F25D14716EA}" srcOrd="3" destOrd="0" presId="urn:microsoft.com/office/officeart/2008/layout/PictureStrips"/>
    <dgm:cxn modelId="{321818FE-41DE-4A0E-90F8-6D65F52742E4}" type="presParOf" srcId="{77C59603-63C9-4DEC-9D67-42535675CAEA}" destId="{7F31F4ED-3950-4D52-9208-A299EFC2FE6A}" srcOrd="4" destOrd="0" presId="urn:microsoft.com/office/officeart/2008/layout/PictureStrips"/>
    <dgm:cxn modelId="{BCDE7A06-9E4F-4256-9AAB-BA83EC320E5B}" type="presParOf" srcId="{7F31F4ED-3950-4D52-9208-A299EFC2FE6A}" destId="{784F0A81-D5C3-4903-8E31-739E6E743412}" srcOrd="0" destOrd="0" presId="urn:microsoft.com/office/officeart/2008/layout/PictureStrips"/>
    <dgm:cxn modelId="{C5056DFD-0358-4640-A98F-2E33C89E3BA3}" type="presParOf" srcId="{7F31F4ED-3950-4D52-9208-A299EFC2FE6A}" destId="{DE4DCA97-AE89-43FA-81A7-49EFE7BD37AF}" srcOrd="1" destOrd="0" presId="urn:microsoft.com/office/officeart/2008/layout/PictureStrip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AAE4677-84FC-4C19-8A16-3DE36411B177}"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es-MX"/>
        </a:p>
      </dgm:t>
    </dgm:pt>
    <dgm:pt modelId="{EC3907A5-3D4D-48E1-AB14-A46B52AF7E1E}">
      <dgm:prSet phldrT="[Texto]" custT="1"/>
      <dgm:spPr/>
      <dgm:t>
        <a:bodyPr/>
        <a:lstStyle/>
        <a:p>
          <a:r>
            <a:rPr lang="es-MX" sz="3600" b="1" dirty="0" smtClean="0">
              <a:latin typeface="Abadi Extra Light" panose="020B0204020104020204" pitchFamily="34" charset="0"/>
            </a:rPr>
            <a:t>Siglo XX</a:t>
          </a:r>
          <a:endParaRPr lang="es-MX" sz="3600" b="1" dirty="0">
            <a:latin typeface="Abadi Extra Light" panose="020B0204020104020204" pitchFamily="34" charset="0"/>
          </a:endParaRPr>
        </a:p>
      </dgm:t>
    </dgm:pt>
    <dgm:pt modelId="{46B4B0BC-F135-45AC-A9AE-BCA12C04785B}" type="parTrans" cxnId="{1270C621-CB71-4D85-8E43-1DBFA292E81A}">
      <dgm:prSet/>
      <dgm:spPr/>
      <dgm:t>
        <a:bodyPr/>
        <a:lstStyle/>
        <a:p>
          <a:endParaRPr lang="es-MX" sz="1600" b="1">
            <a:latin typeface="Abadi Extra Light" panose="020B0204020104020204" pitchFamily="34" charset="0"/>
          </a:endParaRPr>
        </a:p>
      </dgm:t>
    </dgm:pt>
    <dgm:pt modelId="{5BE9BF0E-B923-425E-B9D7-769F799BAB29}" type="sibTrans" cxnId="{1270C621-CB71-4D85-8E43-1DBFA292E81A}">
      <dgm:prSet/>
      <dgm:spPr/>
      <dgm:t>
        <a:bodyPr/>
        <a:lstStyle/>
        <a:p>
          <a:endParaRPr lang="es-MX" sz="1600" b="1">
            <a:latin typeface="Abadi Extra Light" panose="020B0204020104020204" pitchFamily="34" charset="0"/>
          </a:endParaRPr>
        </a:p>
      </dgm:t>
    </dgm:pt>
    <dgm:pt modelId="{D54FA538-4B62-4C8D-A3AC-A20A38359991}">
      <dgm:prSet phldrT="[Texto]" custT="1"/>
      <dgm:spPr/>
      <dgm:t>
        <a:bodyPr/>
        <a:lstStyle/>
        <a:p>
          <a:r>
            <a:rPr lang="es-MX" sz="2000" b="1" dirty="0">
              <a:latin typeface="Abadi Extra Light" panose="020B0204020104020204" pitchFamily="34" charset="0"/>
            </a:rPr>
            <a:t>En su primera mitad , el siglo ha contemplado una revolución (saltos en el crecimiento y distribución del producto interno bruto de diversos países, como consecuencias de avances tecnológicos acelerados).</a:t>
          </a:r>
        </a:p>
      </dgm:t>
    </dgm:pt>
    <dgm:pt modelId="{0509C442-35E1-41E6-A6AF-9C4412920CA3}" type="parTrans" cxnId="{D0FB1D3E-CF30-4141-9986-19D805320128}">
      <dgm:prSet/>
      <dgm:spPr/>
      <dgm:t>
        <a:bodyPr/>
        <a:lstStyle/>
        <a:p>
          <a:endParaRPr lang="es-MX" sz="1600" b="1">
            <a:latin typeface="Abadi Extra Light" panose="020B0204020104020204" pitchFamily="34" charset="0"/>
          </a:endParaRPr>
        </a:p>
      </dgm:t>
    </dgm:pt>
    <dgm:pt modelId="{96F0EE40-91EC-4715-A75E-D1D6D6FD03ED}" type="sibTrans" cxnId="{D0FB1D3E-CF30-4141-9986-19D805320128}">
      <dgm:prSet/>
      <dgm:spPr/>
      <dgm:t>
        <a:bodyPr/>
        <a:lstStyle/>
        <a:p>
          <a:endParaRPr lang="es-MX" sz="1600" b="1">
            <a:latin typeface="Abadi Extra Light" panose="020B0204020104020204" pitchFamily="34" charset="0"/>
          </a:endParaRPr>
        </a:p>
      </dgm:t>
    </dgm:pt>
    <dgm:pt modelId="{1659247A-5816-4213-86FE-2C4931DABB05}" type="pres">
      <dgm:prSet presAssocID="{6AAE4677-84FC-4C19-8A16-3DE36411B177}" presName="linearFlow" presStyleCnt="0">
        <dgm:presLayoutVars>
          <dgm:dir/>
          <dgm:animLvl val="lvl"/>
          <dgm:resizeHandles val="exact"/>
        </dgm:presLayoutVars>
      </dgm:prSet>
      <dgm:spPr/>
      <dgm:t>
        <a:bodyPr/>
        <a:lstStyle/>
        <a:p>
          <a:endParaRPr lang="es-MX"/>
        </a:p>
      </dgm:t>
    </dgm:pt>
    <dgm:pt modelId="{D4B562A5-4BF8-47BA-A2B6-4F0F5CFBDF8A}" type="pres">
      <dgm:prSet presAssocID="{EC3907A5-3D4D-48E1-AB14-A46B52AF7E1E}" presName="composite" presStyleCnt="0"/>
      <dgm:spPr/>
      <dgm:t>
        <a:bodyPr/>
        <a:lstStyle/>
        <a:p>
          <a:endParaRPr lang="es-MX"/>
        </a:p>
      </dgm:t>
    </dgm:pt>
    <dgm:pt modelId="{D216C8F3-21BB-4D9F-95F2-63508AB5F0DF}" type="pres">
      <dgm:prSet presAssocID="{EC3907A5-3D4D-48E1-AB14-A46B52AF7E1E}" presName="parentText" presStyleLbl="alignNode1" presStyleIdx="0" presStyleCnt="1">
        <dgm:presLayoutVars>
          <dgm:chMax val="1"/>
          <dgm:bulletEnabled val="1"/>
        </dgm:presLayoutVars>
      </dgm:prSet>
      <dgm:spPr/>
      <dgm:t>
        <a:bodyPr/>
        <a:lstStyle/>
        <a:p>
          <a:endParaRPr lang="es-MX"/>
        </a:p>
      </dgm:t>
    </dgm:pt>
    <dgm:pt modelId="{5AA3C891-4F6D-4D62-B323-2FFBA1CAF661}" type="pres">
      <dgm:prSet presAssocID="{EC3907A5-3D4D-48E1-AB14-A46B52AF7E1E}" presName="descendantText" presStyleLbl="alignAcc1" presStyleIdx="0" presStyleCnt="1">
        <dgm:presLayoutVars>
          <dgm:bulletEnabled val="1"/>
        </dgm:presLayoutVars>
      </dgm:prSet>
      <dgm:spPr/>
      <dgm:t>
        <a:bodyPr/>
        <a:lstStyle/>
        <a:p>
          <a:endParaRPr lang="es-MX"/>
        </a:p>
      </dgm:t>
    </dgm:pt>
  </dgm:ptLst>
  <dgm:cxnLst>
    <dgm:cxn modelId="{A40CF015-1D06-44D5-A6BA-9C0713B663E6}" type="presOf" srcId="{EC3907A5-3D4D-48E1-AB14-A46B52AF7E1E}" destId="{D216C8F3-21BB-4D9F-95F2-63508AB5F0DF}" srcOrd="0" destOrd="0" presId="urn:microsoft.com/office/officeart/2005/8/layout/chevron2"/>
    <dgm:cxn modelId="{D267E91F-16B1-42AB-A974-9D8B0DB833D6}" type="presOf" srcId="{6AAE4677-84FC-4C19-8A16-3DE36411B177}" destId="{1659247A-5816-4213-86FE-2C4931DABB05}" srcOrd="0" destOrd="0" presId="urn:microsoft.com/office/officeart/2005/8/layout/chevron2"/>
    <dgm:cxn modelId="{1270C621-CB71-4D85-8E43-1DBFA292E81A}" srcId="{6AAE4677-84FC-4C19-8A16-3DE36411B177}" destId="{EC3907A5-3D4D-48E1-AB14-A46B52AF7E1E}" srcOrd="0" destOrd="0" parTransId="{46B4B0BC-F135-45AC-A9AE-BCA12C04785B}" sibTransId="{5BE9BF0E-B923-425E-B9D7-769F799BAB29}"/>
    <dgm:cxn modelId="{9B3E3B39-C70E-463D-8713-3122881DED98}" type="presOf" srcId="{D54FA538-4B62-4C8D-A3AC-A20A38359991}" destId="{5AA3C891-4F6D-4D62-B323-2FFBA1CAF661}" srcOrd="0" destOrd="0" presId="urn:microsoft.com/office/officeart/2005/8/layout/chevron2"/>
    <dgm:cxn modelId="{D0FB1D3E-CF30-4141-9986-19D805320128}" srcId="{EC3907A5-3D4D-48E1-AB14-A46B52AF7E1E}" destId="{D54FA538-4B62-4C8D-A3AC-A20A38359991}" srcOrd="0" destOrd="0" parTransId="{0509C442-35E1-41E6-A6AF-9C4412920CA3}" sibTransId="{96F0EE40-91EC-4715-A75E-D1D6D6FD03ED}"/>
    <dgm:cxn modelId="{A1D648D1-1D0C-4D53-A8D1-D68EC4377AAE}" type="presParOf" srcId="{1659247A-5816-4213-86FE-2C4931DABB05}" destId="{D4B562A5-4BF8-47BA-A2B6-4F0F5CFBDF8A}" srcOrd="0" destOrd="0" presId="urn:microsoft.com/office/officeart/2005/8/layout/chevron2"/>
    <dgm:cxn modelId="{98957159-B647-4E23-BCF7-C11002C6F676}" type="presParOf" srcId="{D4B562A5-4BF8-47BA-A2B6-4F0F5CFBDF8A}" destId="{D216C8F3-21BB-4D9F-95F2-63508AB5F0DF}" srcOrd="0" destOrd="0" presId="urn:microsoft.com/office/officeart/2005/8/layout/chevron2"/>
    <dgm:cxn modelId="{0FE4BEA8-B607-462A-8F2D-764CA81BA3A3}" type="presParOf" srcId="{D4B562A5-4BF8-47BA-A2B6-4F0F5CFBDF8A}" destId="{5AA3C891-4F6D-4D62-B323-2FFBA1CAF661}"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0186D66-2F60-4E0A-8BEA-3C2EBEA35251}" type="doc">
      <dgm:prSet loTypeId="urn:microsoft.com/office/officeart/2005/8/layout/vList3#1" loCatId="picture" qsTypeId="urn:microsoft.com/office/officeart/2009/2/quickstyle/3d8" qsCatId="3D" csTypeId="urn:microsoft.com/office/officeart/2005/8/colors/accent2_1" csCatId="accent2" phldr="1"/>
      <dgm:spPr/>
    </dgm:pt>
    <dgm:pt modelId="{DF48A006-70D0-4C08-8D32-7E6C4FED5E07}">
      <dgm:prSet phldrT="[Texto]" custT="1"/>
      <dgm:spPr/>
      <dgm:t>
        <a:bodyPr/>
        <a:lstStyle/>
        <a:p>
          <a:r>
            <a:rPr lang="es-MX" sz="2000" b="1" dirty="0">
              <a:latin typeface="Abadi Extra Light" panose="020B0204020104020204" pitchFamily="34" charset="0"/>
            </a:rPr>
            <a:t>Todas estas circunstancias han provocado el nacimiento de una nueva era económica que se conoce como la economía del mercado.</a:t>
          </a:r>
        </a:p>
      </dgm:t>
    </dgm:pt>
    <dgm:pt modelId="{DA0A8610-20F0-4161-A661-430AC1CC53DF}" type="parTrans" cxnId="{41C29EE3-7ABD-43A1-BF86-010DA0B3D643}">
      <dgm:prSet/>
      <dgm:spPr/>
      <dgm:t>
        <a:bodyPr/>
        <a:lstStyle/>
        <a:p>
          <a:endParaRPr lang="es-MX" b="1">
            <a:latin typeface="Abadi Extra Light" panose="020B0204020104020204" pitchFamily="34" charset="0"/>
          </a:endParaRPr>
        </a:p>
      </dgm:t>
    </dgm:pt>
    <dgm:pt modelId="{B1E643C2-B005-4F8C-B3FD-24CD2987CADD}" type="sibTrans" cxnId="{41C29EE3-7ABD-43A1-BF86-010DA0B3D643}">
      <dgm:prSet/>
      <dgm:spPr/>
      <dgm:t>
        <a:bodyPr/>
        <a:lstStyle/>
        <a:p>
          <a:endParaRPr lang="es-MX" b="1">
            <a:latin typeface="Abadi Extra Light" panose="020B0204020104020204" pitchFamily="34" charset="0"/>
          </a:endParaRPr>
        </a:p>
      </dgm:t>
    </dgm:pt>
    <dgm:pt modelId="{0DFE66F2-266B-4F4B-AECE-714DE9170796}" type="pres">
      <dgm:prSet presAssocID="{00186D66-2F60-4E0A-8BEA-3C2EBEA35251}" presName="linearFlow" presStyleCnt="0">
        <dgm:presLayoutVars>
          <dgm:dir/>
          <dgm:resizeHandles val="exact"/>
        </dgm:presLayoutVars>
      </dgm:prSet>
      <dgm:spPr/>
    </dgm:pt>
    <dgm:pt modelId="{1B25B7ED-16FE-492B-9C79-7A6E13F643EB}" type="pres">
      <dgm:prSet presAssocID="{DF48A006-70D0-4C08-8D32-7E6C4FED5E07}" presName="composite" presStyleCnt="0"/>
      <dgm:spPr/>
    </dgm:pt>
    <dgm:pt modelId="{BF0595CA-9633-423F-82DC-4975686473B0}" type="pres">
      <dgm:prSet presAssocID="{DF48A006-70D0-4C08-8D32-7E6C4FED5E0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dgm:spPr>
      <dgm:extLst>
        <a:ext uri="{E40237B7-FDA0-4F09-8148-C483321AD2D9}">
          <dgm14:cNvPr xmlns:dgm14="http://schemas.microsoft.com/office/drawing/2010/diagram" id="0" name="" descr="Etiqueta"/>
        </a:ext>
      </dgm:extLst>
    </dgm:pt>
    <dgm:pt modelId="{788B4F91-F317-4FB5-BE2A-A15CE056FE16}" type="pres">
      <dgm:prSet presAssocID="{DF48A006-70D0-4C08-8D32-7E6C4FED5E07}" presName="txShp" presStyleLbl="node1" presStyleIdx="0" presStyleCnt="1">
        <dgm:presLayoutVars>
          <dgm:bulletEnabled val="1"/>
        </dgm:presLayoutVars>
      </dgm:prSet>
      <dgm:spPr/>
      <dgm:t>
        <a:bodyPr/>
        <a:lstStyle/>
        <a:p>
          <a:endParaRPr lang="es-MX"/>
        </a:p>
      </dgm:t>
    </dgm:pt>
  </dgm:ptLst>
  <dgm:cxnLst>
    <dgm:cxn modelId="{41C29EE3-7ABD-43A1-BF86-010DA0B3D643}" srcId="{00186D66-2F60-4E0A-8BEA-3C2EBEA35251}" destId="{DF48A006-70D0-4C08-8D32-7E6C4FED5E07}" srcOrd="0" destOrd="0" parTransId="{DA0A8610-20F0-4161-A661-430AC1CC53DF}" sibTransId="{B1E643C2-B005-4F8C-B3FD-24CD2987CADD}"/>
    <dgm:cxn modelId="{017C73DA-6820-4809-9594-EF260A85B6D5}" type="presOf" srcId="{00186D66-2F60-4E0A-8BEA-3C2EBEA35251}" destId="{0DFE66F2-266B-4F4B-AECE-714DE9170796}" srcOrd="0" destOrd="0" presId="urn:microsoft.com/office/officeart/2005/8/layout/vList3#1"/>
    <dgm:cxn modelId="{F65A99A4-ED18-4BAE-9A6A-37A03337251C}" type="presOf" srcId="{DF48A006-70D0-4C08-8D32-7E6C4FED5E07}" destId="{788B4F91-F317-4FB5-BE2A-A15CE056FE16}" srcOrd="0" destOrd="0" presId="urn:microsoft.com/office/officeart/2005/8/layout/vList3#1"/>
    <dgm:cxn modelId="{4DBDC50A-54BA-4EE9-B9B9-D02962A55C05}" type="presParOf" srcId="{0DFE66F2-266B-4F4B-AECE-714DE9170796}" destId="{1B25B7ED-16FE-492B-9C79-7A6E13F643EB}" srcOrd="0" destOrd="0" presId="urn:microsoft.com/office/officeart/2005/8/layout/vList3#1"/>
    <dgm:cxn modelId="{A5C678C0-BADA-44ED-A9A6-D1734A232B0F}" type="presParOf" srcId="{1B25B7ED-16FE-492B-9C79-7A6E13F643EB}" destId="{BF0595CA-9633-423F-82DC-4975686473B0}" srcOrd="0" destOrd="0" presId="urn:microsoft.com/office/officeart/2005/8/layout/vList3#1"/>
    <dgm:cxn modelId="{51D612C9-B43D-45CB-A088-5FDA577FA858}" type="presParOf" srcId="{1B25B7ED-16FE-492B-9C79-7A6E13F643EB}" destId="{788B4F91-F317-4FB5-BE2A-A15CE056FE16}" srcOrd="1" destOrd="0" presId="urn:microsoft.com/office/officeart/2005/8/layout/vList3#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396212D-77BD-4861-8E04-EB363098B53F}" type="doc">
      <dgm:prSet loTypeId="urn:microsoft.com/office/officeart/2008/layout/VerticalAccentList" loCatId="list" qsTypeId="urn:microsoft.com/office/officeart/2005/8/quickstyle/simple1" qsCatId="simple" csTypeId="urn:microsoft.com/office/officeart/2005/8/colors/colorful4" csCatId="colorful" phldr="1"/>
      <dgm:spPr/>
      <dgm:t>
        <a:bodyPr/>
        <a:lstStyle/>
        <a:p>
          <a:endParaRPr lang="es-MX"/>
        </a:p>
      </dgm:t>
    </dgm:pt>
    <dgm:pt modelId="{6D8D4E3E-0275-459E-9DA1-0C603AF27E5F}">
      <dgm:prSet phldrT="[Texto]"/>
      <dgm:spPr/>
      <dgm:t>
        <a:bodyPr/>
        <a:lstStyle/>
        <a:p>
          <a:endParaRPr lang="es-MX" b="1" dirty="0"/>
        </a:p>
      </dgm:t>
    </dgm:pt>
    <dgm:pt modelId="{8BFADFC0-EF64-44FE-872E-9F7C3DF3801F}" type="parTrans" cxnId="{085AA391-E780-4D8D-ABF1-9BEB18F3FA48}">
      <dgm:prSet/>
      <dgm:spPr/>
      <dgm:t>
        <a:bodyPr/>
        <a:lstStyle/>
        <a:p>
          <a:endParaRPr lang="es-MX" b="1"/>
        </a:p>
      </dgm:t>
    </dgm:pt>
    <dgm:pt modelId="{7DAFE920-96D0-49E9-AFAE-613F24925B30}" type="sibTrans" cxnId="{085AA391-E780-4D8D-ABF1-9BEB18F3FA48}">
      <dgm:prSet/>
      <dgm:spPr/>
      <dgm:t>
        <a:bodyPr/>
        <a:lstStyle/>
        <a:p>
          <a:endParaRPr lang="es-MX" b="1"/>
        </a:p>
      </dgm:t>
    </dgm:pt>
    <dgm:pt modelId="{0EA4BF74-9BE2-4072-A63B-1D04FC91E919}">
      <dgm:prSet phldrT="[Texto]"/>
      <dgm:spPr/>
      <dgm:t>
        <a:bodyPr/>
        <a:lstStyle/>
        <a:p>
          <a:r>
            <a:rPr lang="es-MX" b="1" dirty="0">
              <a:latin typeface="Abadi Extra Light" panose="020B0204020104020204" pitchFamily="34" charset="0"/>
            </a:rPr>
            <a:t>La importancia de actividades comerciales y las modificaciones en ellas dio lugar al surgimiento de una disciplina nueva llamada MERCADOTECNIA </a:t>
          </a:r>
        </a:p>
      </dgm:t>
    </dgm:pt>
    <dgm:pt modelId="{52649DFD-9E8E-4BFC-AA27-2B3E7EDFC17F}" type="parTrans" cxnId="{C7AC435E-9344-47B3-88B9-60888D5E6454}">
      <dgm:prSet/>
      <dgm:spPr/>
      <dgm:t>
        <a:bodyPr/>
        <a:lstStyle/>
        <a:p>
          <a:endParaRPr lang="es-MX" b="1"/>
        </a:p>
      </dgm:t>
    </dgm:pt>
    <dgm:pt modelId="{FCD31F2D-16F9-43F9-BC36-6511F541BAD6}" type="sibTrans" cxnId="{C7AC435E-9344-47B3-88B9-60888D5E6454}">
      <dgm:prSet/>
      <dgm:spPr/>
      <dgm:t>
        <a:bodyPr/>
        <a:lstStyle/>
        <a:p>
          <a:endParaRPr lang="es-MX" b="1"/>
        </a:p>
      </dgm:t>
    </dgm:pt>
    <dgm:pt modelId="{489642F6-922D-4A1B-A5AA-E7EE72018E0E}" type="pres">
      <dgm:prSet presAssocID="{1396212D-77BD-4861-8E04-EB363098B53F}" presName="Name0" presStyleCnt="0">
        <dgm:presLayoutVars>
          <dgm:chMax/>
          <dgm:chPref/>
          <dgm:dir/>
        </dgm:presLayoutVars>
      </dgm:prSet>
      <dgm:spPr/>
      <dgm:t>
        <a:bodyPr/>
        <a:lstStyle/>
        <a:p>
          <a:endParaRPr lang="es-MX"/>
        </a:p>
      </dgm:t>
    </dgm:pt>
    <dgm:pt modelId="{BEB43605-68E7-410C-AA72-5B9A3B0832E9}" type="pres">
      <dgm:prSet presAssocID="{6D8D4E3E-0275-459E-9DA1-0C603AF27E5F}" presName="parenttextcomposite" presStyleCnt="0"/>
      <dgm:spPr/>
    </dgm:pt>
    <dgm:pt modelId="{404F4D71-D4B8-41A1-A2AC-EF5F1D082895}" type="pres">
      <dgm:prSet presAssocID="{6D8D4E3E-0275-459E-9DA1-0C603AF27E5F}" presName="parenttext" presStyleLbl="revTx" presStyleIdx="0" presStyleCnt="1">
        <dgm:presLayoutVars>
          <dgm:chMax/>
          <dgm:chPref val="2"/>
          <dgm:bulletEnabled val="1"/>
        </dgm:presLayoutVars>
      </dgm:prSet>
      <dgm:spPr/>
      <dgm:t>
        <a:bodyPr/>
        <a:lstStyle/>
        <a:p>
          <a:endParaRPr lang="es-MX"/>
        </a:p>
      </dgm:t>
    </dgm:pt>
    <dgm:pt modelId="{36269C68-DCA8-4D12-8C49-E9E1D248BB0B}" type="pres">
      <dgm:prSet presAssocID="{6D8D4E3E-0275-459E-9DA1-0C603AF27E5F}" presName="composite" presStyleCnt="0"/>
      <dgm:spPr/>
    </dgm:pt>
    <dgm:pt modelId="{1A5F9F2C-A13C-4463-86BB-71E2264A6497}" type="pres">
      <dgm:prSet presAssocID="{6D8D4E3E-0275-459E-9DA1-0C603AF27E5F}" presName="chevron1" presStyleLbl="alignNode1" presStyleIdx="0" presStyleCnt="7"/>
      <dgm:spPr/>
    </dgm:pt>
    <dgm:pt modelId="{EC22F706-896F-4D23-BD8E-BA5663D6D2CF}" type="pres">
      <dgm:prSet presAssocID="{6D8D4E3E-0275-459E-9DA1-0C603AF27E5F}" presName="chevron2" presStyleLbl="alignNode1" presStyleIdx="1" presStyleCnt="7"/>
      <dgm:spPr/>
    </dgm:pt>
    <dgm:pt modelId="{49F0BF0C-6583-4F07-8A09-2E35D34B4FBA}" type="pres">
      <dgm:prSet presAssocID="{6D8D4E3E-0275-459E-9DA1-0C603AF27E5F}" presName="chevron3" presStyleLbl="alignNode1" presStyleIdx="2" presStyleCnt="7"/>
      <dgm:spPr/>
    </dgm:pt>
    <dgm:pt modelId="{E1A7385D-39FB-45CB-B748-19E8A281980E}" type="pres">
      <dgm:prSet presAssocID="{6D8D4E3E-0275-459E-9DA1-0C603AF27E5F}" presName="chevron4" presStyleLbl="alignNode1" presStyleIdx="3" presStyleCnt="7"/>
      <dgm:spPr/>
    </dgm:pt>
    <dgm:pt modelId="{6B6D5876-473A-4B38-B66E-157165932E8A}" type="pres">
      <dgm:prSet presAssocID="{6D8D4E3E-0275-459E-9DA1-0C603AF27E5F}" presName="chevron5" presStyleLbl="alignNode1" presStyleIdx="4" presStyleCnt="7"/>
      <dgm:spPr/>
    </dgm:pt>
    <dgm:pt modelId="{ADEFA885-A7B4-4C8B-9EB5-1634A485E869}" type="pres">
      <dgm:prSet presAssocID="{6D8D4E3E-0275-459E-9DA1-0C603AF27E5F}" presName="chevron6" presStyleLbl="alignNode1" presStyleIdx="5" presStyleCnt="7"/>
      <dgm:spPr/>
    </dgm:pt>
    <dgm:pt modelId="{6416C57E-FBD6-42FB-8DCD-F0CF31216854}" type="pres">
      <dgm:prSet presAssocID="{6D8D4E3E-0275-459E-9DA1-0C603AF27E5F}" presName="chevron7" presStyleLbl="alignNode1" presStyleIdx="6" presStyleCnt="7"/>
      <dgm:spPr/>
    </dgm:pt>
    <dgm:pt modelId="{B33F6087-FE0D-4F43-86F5-30B85E9E1DB1}" type="pres">
      <dgm:prSet presAssocID="{6D8D4E3E-0275-459E-9DA1-0C603AF27E5F}" presName="childtext" presStyleLbl="solidFgAcc1" presStyleIdx="0" presStyleCnt="1">
        <dgm:presLayoutVars>
          <dgm:chMax/>
          <dgm:chPref val="0"/>
          <dgm:bulletEnabled val="1"/>
        </dgm:presLayoutVars>
      </dgm:prSet>
      <dgm:spPr/>
      <dgm:t>
        <a:bodyPr/>
        <a:lstStyle/>
        <a:p>
          <a:endParaRPr lang="es-MX"/>
        </a:p>
      </dgm:t>
    </dgm:pt>
  </dgm:ptLst>
  <dgm:cxnLst>
    <dgm:cxn modelId="{C7AC435E-9344-47B3-88B9-60888D5E6454}" srcId="{6D8D4E3E-0275-459E-9DA1-0C603AF27E5F}" destId="{0EA4BF74-9BE2-4072-A63B-1D04FC91E919}" srcOrd="0" destOrd="0" parTransId="{52649DFD-9E8E-4BFC-AA27-2B3E7EDFC17F}" sibTransId="{FCD31F2D-16F9-43F9-BC36-6511F541BAD6}"/>
    <dgm:cxn modelId="{DEF03D30-51A9-4647-AF49-934096A7FCD6}" type="presOf" srcId="{6D8D4E3E-0275-459E-9DA1-0C603AF27E5F}" destId="{404F4D71-D4B8-41A1-A2AC-EF5F1D082895}" srcOrd="0" destOrd="0" presId="urn:microsoft.com/office/officeart/2008/layout/VerticalAccentList"/>
    <dgm:cxn modelId="{085AA391-E780-4D8D-ABF1-9BEB18F3FA48}" srcId="{1396212D-77BD-4861-8E04-EB363098B53F}" destId="{6D8D4E3E-0275-459E-9DA1-0C603AF27E5F}" srcOrd="0" destOrd="0" parTransId="{8BFADFC0-EF64-44FE-872E-9F7C3DF3801F}" sibTransId="{7DAFE920-96D0-49E9-AFAE-613F24925B30}"/>
    <dgm:cxn modelId="{F9486A0E-AD3E-4432-A42F-6DFC7E98CBA6}" type="presOf" srcId="{1396212D-77BD-4861-8E04-EB363098B53F}" destId="{489642F6-922D-4A1B-A5AA-E7EE72018E0E}" srcOrd="0" destOrd="0" presId="urn:microsoft.com/office/officeart/2008/layout/VerticalAccentList"/>
    <dgm:cxn modelId="{9DD1790F-37DC-41B0-9543-68862F9D2A35}" type="presOf" srcId="{0EA4BF74-9BE2-4072-A63B-1D04FC91E919}" destId="{B33F6087-FE0D-4F43-86F5-30B85E9E1DB1}" srcOrd="0" destOrd="0" presId="urn:microsoft.com/office/officeart/2008/layout/VerticalAccentList"/>
    <dgm:cxn modelId="{EAE6D802-1832-485D-A1EE-A0188814B4DC}" type="presParOf" srcId="{489642F6-922D-4A1B-A5AA-E7EE72018E0E}" destId="{BEB43605-68E7-410C-AA72-5B9A3B0832E9}" srcOrd="0" destOrd="0" presId="urn:microsoft.com/office/officeart/2008/layout/VerticalAccentList"/>
    <dgm:cxn modelId="{2E5C93C5-06EC-404C-BA84-0026C8E40D1E}" type="presParOf" srcId="{BEB43605-68E7-410C-AA72-5B9A3B0832E9}" destId="{404F4D71-D4B8-41A1-A2AC-EF5F1D082895}" srcOrd="0" destOrd="0" presId="urn:microsoft.com/office/officeart/2008/layout/VerticalAccentList"/>
    <dgm:cxn modelId="{44AAA359-6264-4922-A984-87F02DEE0C4B}" type="presParOf" srcId="{489642F6-922D-4A1B-A5AA-E7EE72018E0E}" destId="{36269C68-DCA8-4D12-8C49-E9E1D248BB0B}" srcOrd="1" destOrd="0" presId="urn:microsoft.com/office/officeart/2008/layout/VerticalAccentList"/>
    <dgm:cxn modelId="{21BCB852-35D7-4FFC-A45C-8B75FF7642E4}" type="presParOf" srcId="{36269C68-DCA8-4D12-8C49-E9E1D248BB0B}" destId="{1A5F9F2C-A13C-4463-86BB-71E2264A6497}" srcOrd="0" destOrd="0" presId="urn:microsoft.com/office/officeart/2008/layout/VerticalAccentList"/>
    <dgm:cxn modelId="{B53716F3-E748-45D0-B9B8-E45F41B43CE5}" type="presParOf" srcId="{36269C68-DCA8-4D12-8C49-E9E1D248BB0B}" destId="{EC22F706-896F-4D23-BD8E-BA5663D6D2CF}" srcOrd="1" destOrd="0" presId="urn:microsoft.com/office/officeart/2008/layout/VerticalAccentList"/>
    <dgm:cxn modelId="{A6C01815-211B-473D-857B-0877438DC1C8}" type="presParOf" srcId="{36269C68-DCA8-4D12-8C49-E9E1D248BB0B}" destId="{49F0BF0C-6583-4F07-8A09-2E35D34B4FBA}" srcOrd="2" destOrd="0" presId="urn:microsoft.com/office/officeart/2008/layout/VerticalAccentList"/>
    <dgm:cxn modelId="{1075472C-AC1E-4344-B0E4-E471746A9C2B}" type="presParOf" srcId="{36269C68-DCA8-4D12-8C49-E9E1D248BB0B}" destId="{E1A7385D-39FB-45CB-B748-19E8A281980E}" srcOrd="3" destOrd="0" presId="urn:microsoft.com/office/officeart/2008/layout/VerticalAccentList"/>
    <dgm:cxn modelId="{FC2772C5-9961-472E-B4D4-71556F03EF95}" type="presParOf" srcId="{36269C68-DCA8-4D12-8C49-E9E1D248BB0B}" destId="{6B6D5876-473A-4B38-B66E-157165932E8A}" srcOrd="4" destOrd="0" presId="urn:microsoft.com/office/officeart/2008/layout/VerticalAccentList"/>
    <dgm:cxn modelId="{B14B2F36-B283-49FF-A9FB-5D3E03244572}" type="presParOf" srcId="{36269C68-DCA8-4D12-8C49-E9E1D248BB0B}" destId="{ADEFA885-A7B4-4C8B-9EB5-1634A485E869}" srcOrd="5" destOrd="0" presId="urn:microsoft.com/office/officeart/2008/layout/VerticalAccentList"/>
    <dgm:cxn modelId="{1695FC69-772A-4086-81E5-2AADD7FBCA9F}" type="presParOf" srcId="{36269C68-DCA8-4D12-8C49-E9E1D248BB0B}" destId="{6416C57E-FBD6-42FB-8DCD-F0CF31216854}" srcOrd="6" destOrd="0" presId="urn:microsoft.com/office/officeart/2008/layout/VerticalAccentList"/>
    <dgm:cxn modelId="{20DB33A0-2BBF-48B9-A26E-269727DBC470}" type="presParOf" srcId="{36269C68-DCA8-4D12-8C49-E9E1D248BB0B}" destId="{B33F6087-FE0D-4F43-86F5-30B85E9E1DB1}" srcOrd="7" destOrd="0" presId="urn:microsoft.com/office/officeart/2008/layout/Vertical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238B8-130E-4F5E-BE7A-396CA2A2FFC4}">
      <dsp:nvSpPr>
        <dsp:cNvPr id="0" name=""/>
        <dsp:cNvSpPr/>
      </dsp:nvSpPr>
      <dsp:spPr>
        <a:xfrm>
          <a:off x="4370324" y="2636804"/>
          <a:ext cx="3839035" cy="304505"/>
        </a:xfrm>
        <a:custGeom>
          <a:avLst/>
          <a:gdLst/>
          <a:ahLst/>
          <a:cxnLst/>
          <a:rect l="0" t="0" r="0" b="0"/>
          <a:pathLst>
            <a:path>
              <a:moveTo>
                <a:pt x="0" y="0"/>
              </a:moveTo>
              <a:lnTo>
                <a:pt x="0" y="207511"/>
              </a:lnTo>
              <a:lnTo>
                <a:pt x="3839035" y="207511"/>
              </a:lnTo>
              <a:lnTo>
                <a:pt x="3839035" y="30450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C54098-0CEC-4ACF-96BE-540ECA305602}">
      <dsp:nvSpPr>
        <dsp:cNvPr id="0" name=""/>
        <dsp:cNvSpPr/>
      </dsp:nvSpPr>
      <dsp:spPr>
        <a:xfrm>
          <a:off x="4370324" y="2636804"/>
          <a:ext cx="2559356" cy="304505"/>
        </a:xfrm>
        <a:custGeom>
          <a:avLst/>
          <a:gdLst/>
          <a:ahLst/>
          <a:cxnLst/>
          <a:rect l="0" t="0" r="0" b="0"/>
          <a:pathLst>
            <a:path>
              <a:moveTo>
                <a:pt x="0" y="0"/>
              </a:moveTo>
              <a:lnTo>
                <a:pt x="0" y="207511"/>
              </a:lnTo>
              <a:lnTo>
                <a:pt x="2559356" y="207511"/>
              </a:lnTo>
              <a:lnTo>
                <a:pt x="2559356" y="30450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09F584-3282-44F9-9BEC-453BDE50A6C7}">
      <dsp:nvSpPr>
        <dsp:cNvPr id="0" name=""/>
        <dsp:cNvSpPr/>
      </dsp:nvSpPr>
      <dsp:spPr>
        <a:xfrm>
          <a:off x="4370324" y="2636804"/>
          <a:ext cx="1279678" cy="304505"/>
        </a:xfrm>
        <a:custGeom>
          <a:avLst/>
          <a:gdLst/>
          <a:ahLst/>
          <a:cxnLst/>
          <a:rect l="0" t="0" r="0" b="0"/>
          <a:pathLst>
            <a:path>
              <a:moveTo>
                <a:pt x="0" y="0"/>
              </a:moveTo>
              <a:lnTo>
                <a:pt x="0" y="207511"/>
              </a:lnTo>
              <a:lnTo>
                <a:pt x="1279678" y="207511"/>
              </a:lnTo>
              <a:lnTo>
                <a:pt x="1279678" y="30450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DD5CB3-79E8-482C-A914-D32132F61962}">
      <dsp:nvSpPr>
        <dsp:cNvPr id="0" name=""/>
        <dsp:cNvSpPr/>
      </dsp:nvSpPr>
      <dsp:spPr>
        <a:xfrm>
          <a:off x="4324604" y="2636804"/>
          <a:ext cx="91440" cy="304505"/>
        </a:xfrm>
        <a:custGeom>
          <a:avLst/>
          <a:gdLst/>
          <a:ahLst/>
          <a:cxnLst/>
          <a:rect l="0" t="0" r="0" b="0"/>
          <a:pathLst>
            <a:path>
              <a:moveTo>
                <a:pt x="45720" y="0"/>
              </a:moveTo>
              <a:lnTo>
                <a:pt x="45720" y="30450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9A6F6B-D9DB-4755-B9B7-F935A604FD57}">
      <dsp:nvSpPr>
        <dsp:cNvPr id="0" name=""/>
        <dsp:cNvSpPr/>
      </dsp:nvSpPr>
      <dsp:spPr>
        <a:xfrm>
          <a:off x="3090646" y="2636804"/>
          <a:ext cx="1279678" cy="304505"/>
        </a:xfrm>
        <a:custGeom>
          <a:avLst/>
          <a:gdLst/>
          <a:ahLst/>
          <a:cxnLst/>
          <a:rect l="0" t="0" r="0" b="0"/>
          <a:pathLst>
            <a:path>
              <a:moveTo>
                <a:pt x="1279678" y="0"/>
              </a:moveTo>
              <a:lnTo>
                <a:pt x="1279678" y="207511"/>
              </a:lnTo>
              <a:lnTo>
                <a:pt x="0" y="207511"/>
              </a:lnTo>
              <a:lnTo>
                <a:pt x="0" y="30450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D82B2C-3B81-4296-8BB6-319BB421BD0A}">
      <dsp:nvSpPr>
        <dsp:cNvPr id="0" name=""/>
        <dsp:cNvSpPr/>
      </dsp:nvSpPr>
      <dsp:spPr>
        <a:xfrm>
          <a:off x="1810967" y="2636804"/>
          <a:ext cx="2559356" cy="304505"/>
        </a:xfrm>
        <a:custGeom>
          <a:avLst/>
          <a:gdLst/>
          <a:ahLst/>
          <a:cxnLst/>
          <a:rect l="0" t="0" r="0" b="0"/>
          <a:pathLst>
            <a:path>
              <a:moveTo>
                <a:pt x="2559356" y="0"/>
              </a:moveTo>
              <a:lnTo>
                <a:pt x="2559356" y="207511"/>
              </a:lnTo>
              <a:lnTo>
                <a:pt x="0" y="207511"/>
              </a:lnTo>
              <a:lnTo>
                <a:pt x="0" y="30450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C32AAE-10FB-4395-8D88-CDD486E39F90}">
      <dsp:nvSpPr>
        <dsp:cNvPr id="0" name=""/>
        <dsp:cNvSpPr/>
      </dsp:nvSpPr>
      <dsp:spPr>
        <a:xfrm>
          <a:off x="531289" y="2636804"/>
          <a:ext cx="3839035" cy="304505"/>
        </a:xfrm>
        <a:custGeom>
          <a:avLst/>
          <a:gdLst/>
          <a:ahLst/>
          <a:cxnLst/>
          <a:rect l="0" t="0" r="0" b="0"/>
          <a:pathLst>
            <a:path>
              <a:moveTo>
                <a:pt x="3839035" y="0"/>
              </a:moveTo>
              <a:lnTo>
                <a:pt x="3839035" y="207511"/>
              </a:lnTo>
              <a:lnTo>
                <a:pt x="0" y="207511"/>
              </a:lnTo>
              <a:lnTo>
                <a:pt x="0" y="30450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D1D50F-25C4-40DF-94C6-3D6F36D8F5E0}">
      <dsp:nvSpPr>
        <dsp:cNvPr id="0" name=""/>
        <dsp:cNvSpPr/>
      </dsp:nvSpPr>
      <dsp:spPr>
        <a:xfrm>
          <a:off x="3846819" y="1971953"/>
          <a:ext cx="1047009" cy="664851"/>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sp>
    <dsp:sp modelId="{7663BA9B-1E0C-438B-811C-34961E6AF24F}">
      <dsp:nvSpPr>
        <dsp:cNvPr id="0" name=""/>
        <dsp:cNvSpPr/>
      </dsp:nvSpPr>
      <dsp:spPr>
        <a:xfrm>
          <a:off x="3963154" y="2082471"/>
          <a:ext cx="1047009" cy="664851"/>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a:t>Unidad I:</a:t>
          </a:r>
        </a:p>
        <a:p>
          <a:pPr lvl="0" algn="ctr" defTabSz="355600">
            <a:lnSpc>
              <a:spcPct val="90000"/>
            </a:lnSpc>
            <a:spcBef>
              <a:spcPct val="0"/>
            </a:spcBef>
            <a:spcAft>
              <a:spcPct val="35000"/>
            </a:spcAft>
          </a:pPr>
          <a:r>
            <a:rPr lang="es-MX" sz="800" b="1" kern="1200" dirty="0" smtClean="0"/>
            <a:t>Aspectos generales de la Mercadotecnia</a:t>
          </a:r>
          <a:endParaRPr lang="es-MX" sz="800" b="1" kern="1200" dirty="0"/>
        </a:p>
      </dsp:txBody>
      <dsp:txXfrm>
        <a:off x="3982627" y="2101944"/>
        <a:ext cx="1008063" cy="625905"/>
      </dsp:txXfrm>
    </dsp:sp>
    <dsp:sp modelId="{B1CBE36A-642A-4832-8226-3A769A053DAE}">
      <dsp:nvSpPr>
        <dsp:cNvPr id="0" name=""/>
        <dsp:cNvSpPr/>
      </dsp:nvSpPr>
      <dsp:spPr>
        <a:xfrm>
          <a:off x="7784" y="2941309"/>
          <a:ext cx="1047009" cy="664851"/>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sp>
    <dsp:sp modelId="{D4A249DF-3FB9-4812-A279-B8BB70A8C685}">
      <dsp:nvSpPr>
        <dsp:cNvPr id="0" name=""/>
        <dsp:cNvSpPr/>
      </dsp:nvSpPr>
      <dsp:spPr>
        <a:xfrm>
          <a:off x="124118" y="3051827"/>
          <a:ext cx="1047009" cy="664851"/>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a:t>Tema </a:t>
          </a:r>
          <a:r>
            <a:rPr lang="es-MX" sz="800" b="1" kern="1200" dirty="0" smtClean="0"/>
            <a:t>1.1:</a:t>
          </a:r>
          <a:endParaRPr lang="es-MX" sz="800" b="1" kern="1200" dirty="0"/>
        </a:p>
        <a:p>
          <a:pPr lvl="0" algn="ctr" defTabSz="355600">
            <a:lnSpc>
              <a:spcPct val="90000"/>
            </a:lnSpc>
            <a:spcBef>
              <a:spcPct val="0"/>
            </a:spcBef>
            <a:spcAft>
              <a:spcPct val="35000"/>
            </a:spcAft>
          </a:pPr>
          <a:r>
            <a:rPr lang="es-MX" sz="800" b="1" kern="1200" dirty="0" smtClean="0"/>
            <a:t>Definición de Mercadotecnia</a:t>
          </a:r>
          <a:endParaRPr lang="es-MX" sz="800" b="1" kern="1200" dirty="0"/>
        </a:p>
      </dsp:txBody>
      <dsp:txXfrm>
        <a:off x="143591" y="3071300"/>
        <a:ext cx="1008063" cy="625905"/>
      </dsp:txXfrm>
    </dsp:sp>
    <dsp:sp modelId="{26CA7EAD-D013-447D-ADE9-F64D2863E74D}">
      <dsp:nvSpPr>
        <dsp:cNvPr id="0" name=""/>
        <dsp:cNvSpPr/>
      </dsp:nvSpPr>
      <dsp:spPr>
        <a:xfrm>
          <a:off x="1287462" y="2941309"/>
          <a:ext cx="1047009" cy="664851"/>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sp>
    <dsp:sp modelId="{A790595D-5E69-47CB-866A-4BB2181358A8}">
      <dsp:nvSpPr>
        <dsp:cNvPr id="0" name=""/>
        <dsp:cNvSpPr/>
      </dsp:nvSpPr>
      <dsp:spPr>
        <a:xfrm>
          <a:off x="1403797" y="3051827"/>
          <a:ext cx="1047009" cy="664851"/>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t>Tema 1.2</a:t>
          </a:r>
        </a:p>
        <a:p>
          <a:pPr lvl="0" algn="ctr" defTabSz="355600">
            <a:lnSpc>
              <a:spcPct val="90000"/>
            </a:lnSpc>
            <a:spcBef>
              <a:spcPct val="0"/>
            </a:spcBef>
            <a:spcAft>
              <a:spcPct val="35000"/>
            </a:spcAft>
          </a:pPr>
          <a:r>
            <a:rPr lang="es-MX" sz="800" b="1" kern="1200" dirty="0" smtClean="0"/>
            <a:t>Naturaleza y alcance</a:t>
          </a:r>
          <a:endParaRPr lang="es-MX" sz="800" b="1" kern="1200" dirty="0"/>
        </a:p>
      </dsp:txBody>
      <dsp:txXfrm>
        <a:off x="1423270" y="3071300"/>
        <a:ext cx="1008063" cy="625905"/>
      </dsp:txXfrm>
    </dsp:sp>
    <dsp:sp modelId="{457CFE00-2E96-4D59-8080-9CC3BEC335C2}">
      <dsp:nvSpPr>
        <dsp:cNvPr id="0" name=""/>
        <dsp:cNvSpPr/>
      </dsp:nvSpPr>
      <dsp:spPr>
        <a:xfrm>
          <a:off x="2567141" y="2941309"/>
          <a:ext cx="1047009" cy="664851"/>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sp>
    <dsp:sp modelId="{7CB668B8-CB5B-4813-ACBE-055D6E42ABB1}">
      <dsp:nvSpPr>
        <dsp:cNvPr id="0" name=""/>
        <dsp:cNvSpPr/>
      </dsp:nvSpPr>
      <dsp:spPr>
        <a:xfrm>
          <a:off x="2683475" y="3051827"/>
          <a:ext cx="1047009" cy="664851"/>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t>Tema 1.3</a:t>
          </a:r>
        </a:p>
        <a:p>
          <a:pPr lvl="0" algn="ctr" defTabSz="355600">
            <a:lnSpc>
              <a:spcPct val="90000"/>
            </a:lnSpc>
            <a:spcBef>
              <a:spcPct val="0"/>
            </a:spcBef>
            <a:spcAft>
              <a:spcPct val="35000"/>
            </a:spcAft>
          </a:pPr>
          <a:r>
            <a:rPr lang="es-MX" sz="800" b="1" kern="1200" dirty="0" smtClean="0"/>
            <a:t>Conceptos fundamentales del cliente y del mercado</a:t>
          </a:r>
          <a:endParaRPr lang="es-MX" sz="800" b="1" kern="1200" dirty="0"/>
        </a:p>
      </dsp:txBody>
      <dsp:txXfrm>
        <a:off x="2702948" y="3071300"/>
        <a:ext cx="1008063" cy="625905"/>
      </dsp:txXfrm>
    </dsp:sp>
    <dsp:sp modelId="{D345294E-2CE7-46AF-9696-AC42EC2610D3}">
      <dsp:nvSpPr>
        <dsp:cNvPr id="0" name=""/>
        <dsp:cNvSpPr/>
      </dsp:nvSpPr>
      <dsp:spPr>
        <a:xfrm>
          <a:off x="3846819" y="2941309"/>
          <a:ext cx="1047009" cy="664851"/>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sp>
    <dsp:sp modelId="{F644C627-ACB1-4809-BA4B-0ACFD90F06F0}">
      <dsp:nvSpPr>
        <dsp:cNvPr id="0" name=""/>
        <dsp:cNvSpPr/>
      </dsp:nvSpPr>
      <dsp:spPr>
        <a:xfrm>
          <a:off x="3963154" y="3051827"/>
          <a:ext cx="1047009" cy="664851"/>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t>Tema 1.4</a:t>
          </a:r>
        </a:p>
        <a:p>
          <a:pPr lvl="0" algn="ctr" defTabSz="355600">
            <a:lnSpc>
              <a:spcPct val="90000"/>
            </a:lnSpc>
            <a:spcBef>
              <a:spcPct val="0"/>
            </a:spcBef>
            <a:spcAft>
              <a:spcPct val="35000"/>
            </a:spcAft>
          </a:pPr>
          <a:r>
            <a:rPr lang="es-MX" sz="800" b="1" kern="1200" dirty="0" smtClean="0"/>
            <a:t>Orientaciones de la dirección del marketing</a:t>
          </a:r>
          <a:endParaRPr lang="es-MX" sz="800" b="1" kern="1200" dirty="0"/>
        </a:p>
      </dsp:txBody>
      <dsp:txXfrm>
        <a:off x="3982627" y="3071300"/>
        <a:ext cx="1008063" cy="625905"/>
      </dsp:txXfrm>
    </dsp:sp>
    <dsp:sp modelId="{F79E7FCF-910B-4E55-9FF9-ABA83D08BA4B}">
      <dsp:nvSpPr>
        <dsp:cNvPr id="0" name=""/>
        <dsp:cNvSpPr/>
      </dsp:nvSpPr>
      <dsp:spPr>
        <a:xfrm>
          <a:off x="5126498" y="2941309"/>
          <a:ext cx="1047009" cy="664851"/>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sp>
    <dsp:sp modelId="{6A2A4D41-2A90-40F5-ABAE-3F9AC1605C78}">
      <dsp:nvSpPr>
        <dsp:cNvPr id="0" name=""/>
        <dsp:cNvSpPr/>
      </dsp:nvSpPr>
      <dsp:spPr>
        <a:xfrm>
          <a:off x="5242832" y="3051827"/>
          <a:ext cx="1047009" cy="664851"/>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t>Tema 1.5</a:t>
          </a:r>
        </a:p>
        <a:p>
          <a:pPr lvl="0" algn="ctr" defTabSz="355600">
            <a:lnSpc>
              <a:spcPct val="90000"/>
            </a:lnSpc>
            <a:spcBef>
              <a:spcPct val="0"/>
            </a:spcBef>
            <a:spcAft>
              <a:spcPct val="35000"/>
            </a:spcAft>
          </a:pPr>
          <a:r>
            <a:rPr lang="es-MX" sz="800" b="1" kern="1200" dirty="0" smtClean="0"/>
            <a:t>Construcción de las relaciones con los clientes</a:t>
          </a:r>
          <a:endParaRPr lang="es-MX" sz="800" b="1" kern="1200" dirty="0"/>
        </a:p>
      </dsp:txBody>
      <dsp:txXfrm>
        <a:off x="5262305" y="3071300"/>
        <a:ext cx="1008063" cy="625905"/>
      </dsp:txXfrm>
    </dsp:sp>
    <dsp:sp modelId="{B4A456B4-360A-46B9-BE72-203300866299}">
      <dsp:nvSpPr>
        <dsp:cNvPr id="0" name=""/>
        <dsp:cNvSpPr/>
      </dsp:nvSpPr>
      <dsp:spPr>
        <a:xfrm>
          <a:off x="6406176" y="2941309"/>
          <a:ext cx="1047009" cy="664851"/>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sp>
    <dsp:sp modelId="{C6B5CB53-433D-409D-84CB-3A614C29A6EA}">
      <dsp:nvSpPr>
        <dsp:cNvPr id="0" name=""/>
        <dsp:cNvSpPr/>
      </dsp:nvSpPr>
      <dsp:spPr>
        <a:xfrm>
          <a:off x="6522511" y="3051827"/>
          <a:ext cx="1047009" cy="664851"/>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t>Tema 1.6</a:t>
          </a:r>
        </a:p>
        <a:p>
          <a:pPr lvl="0" algn="ctr" defTabSz="355600">
            <a:lnSpc>
              <a:spcPct val="90000"/>
            </a:lnSpc>
            <a:spcBef>
              <a:spcPct val="0"/>
            </a:spcBef>
            <a:spcAft>
              <a:spcPct val="35000"/>
            </a:spcAft>
          </a:pPr>
          <a:r>
            <a:rPr lang="es-MX" sz="800" b="1" kern="1200" dirty="0" smtClean="0"/>
            <a:t>Nuevas tendencias de la mercadotecnia</a:t>
          </a:r>
          <a:endParaRPr lang="es-MX" sz="800" b="1" kern="1200" dirty="0"/>
        </a:p>
      </dsp:txBody>
      <dsp:txXfrm>
        <a:off x="6541984" y="3071300"/>
        <a:ext cx="1008063" cy="625905"/>
      </dsp:txXfrm>
    </dsp:sp>
    <dsp:sp modelId="{1515C01B-58C3-4577-9E80-611134F64206}">
      <dsp:nvSpPr>
        <dsp:cNvPr id="0" name=""/>
        <dsp:cNvSpPr/>
      </dsp:nvSpPr>
      <dsp:spPr>
        <a:xfrm>
          <a:off x="7685855" y="2941309"/>
          <a:ext cx="1047009" cy="664851"/>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sp>
    <dsp:sp modelId="{0B7ED9E8-B35A-4218-B295-755FBD7A28EB}">
      <dsp:nvSpPr>
        <dsp:cNvPr id="0" name=""/>
        <dsp:cNvSpPr/>
      </dsp:nvSpPr>
      <dsp:spPr>
        <a:xfrm>
          <a:off x="7802189" y="3051827"/>
          <a:ext cx="1047009" cy="664851"/>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MX" sz="800" b="1" kern="1200" dirty="0" smtClean="0"/>
            <a:t>Tema 1.7</a:t>
          </a:r>
        </a:p>
        <a:p>
          <a:pPr lvl="0" algn="ctr" defTabSz="355600">
            <a:lnSpc>
              <a:spcPct val="90000"/>
            </a:lnSpc>
            <a:spcBef>
              <a:spcPct val="0"/>
            </a:spcBef>
            <a:spcAft>
              <a:spcPct val="35000"/>
            </a:spcAft>
          </a:pPr>
          <a:r>
            <a:rPr lang="es-MX" sz="800" b="1" kern="1200" dirty="0" smtClean="0"/>
            <a:t>Instituciones que regulan la mercadotecnia</a:t>
          </a:r>
          <a:endParaRPr lang="es-MX" sz="800" b="1" kern="1200" dirty="0"/>
        </a:p>
      </dsp:txBody>
      <dsp:txXfrm>
        <a:off x="7821662" y="3071300"/>
        <a:ext cx="1008063" cy="62590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1B8A11-B4CD-4305-AC7F-3C3F5EA67153}">
      <dsp:nvSpPr>
        <dsp:cNvPr id="0" name=""/>
        <dsp:cNvSpPr/>
      </dsp:nvSpPr>
      <dsp:spPr>
        <a:xfrm>
          <a:off x="0" y="1284538"/>
          <a:ext cx="8352928" cy="1006217"/>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39DF97E-0581-486C-A1F1-3912230F2871}">
      <dsp:nvSpPr>
        <dsp:cNvPr id="0" name=""/>
        <dsp:cNvSpPr/>
      </dsp:nvSpPr>
      <dsp:spPr>
        <a:xfrm>
          <a:off x="322796" y="791144"/>
          <a:ext cx="7024970" cy="1178711"/>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lvl="0" algn="l" defTabSz="889000">
            <a:lnSpc>
              <a:spcPct val="90000"/>
            </a:lnSpc>
            <a:spcBef>
              <a:spcPct val="0"/>
            </a:spcBef>
            <a:spcAft>
              <a:spcPct val="35000"/>
            </a:spcAft>
          </a:pPr>
          <a:r>
            <a:rPr lang="es-MX" sz="2000" b="1" kern="1200" smtClean="0">
              <a:latin typeface="Abadi Extra Light" panose="020B0204020104020204" pitchFamily="34" charset="0"/>
            </a:rPr>
            <a:t>Satisfacer las necesidades, deseos y expectativas de los consumidores, buscando ganar mercado y generar riqueza</a:t>
          </a:r>
          <a:r>
            <a:rPr lang="es-MX" sz="400" b="1" kern="1200" smtClean="0"/>
            <a:t>.</a:t>
          </a:r>
          <a:endParaRPr lang="es-MX" sz="400" b="1" kern="1200" dirty="0"/>
        </a:p>
      </dsp:txBody>
      <dsp:txXfrm>
        <a:off x="380336" y="848684"/>
        <a:ext cx="6909890" cy="1063631"/>
      </dsp:txXfrm>
    </dsp:sp>
    <dsp:sp modelId="{879E4126-EC18-4AE8-9357-80FABF0FAE92}">
      <dsp:nvSpPr>
        <dsp:cNvPr id="0" name=""/>
        <dsp:cNvSpPr/>
      </dsp:nvSpPr>
      <dsp:spPr>
        <a:xfrm>
          <a:off x="0" y="3422667"/>
          <a:ext cx="8352928" cy="1006217"/>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dsp:spPr>
      <dsp:style>
        <a:lnRef idx="1">
          <a:scrgbClr r="0" g="0" b="0"/>
        </a:lnRef>
        <a:fillRef idx="1">
          <a:scrgbClr r="0" g="0" b="0"/>
        </a:fillRef>
        <a:effectRef idx="0">
          <a:scrgbClr r="0" g="0" b="0"/>
        </a:effectRef>
        <a:fontRef idx="minor"/>
      </dsp:style>
    </dsp:sp>
    <dsp:sp modelId="{C51AB0CF-1D6C-4974-8595-7A978D321BC2}">
      <dsp:nvSpPr>
        <dsp:cNvPr id="0" name=""/>
        <dsp:cNvSpPr/>
      </dsp:nvSpPr>
      <dsp:spPr>
        <a:xfrm>
          <a:off x="322796" y="2929273"/>
          <a:ext cx="7024970" cy="1178711"/>
        </a:xfrm>
        <a:prstGeom prst="roundRect">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lvl="0" algn="l" defTabSz="889000">
            <a:lnSpc>
              <a:spcPct val="90000"/>
            </a:lnSpc>
            <a:spcBef>
              <a:spcPct val="0"/>
            </a:spcBef>
            <a:spcAft>
              <a:spcPct val="35000"/>
            </a:spcAft>
          </a:pPr>
          <a:r>
            <a:rPr lang="es-MX" sz="2000" b="1" kern="1200" smtClean="0">
              <a:latin typeface="Abadi Extra Light" panose="020B0204020104020204" pitchFamily="34" charset="0"/>
            </a:rPr>
            <a:t>Además de continuar adaptando y modificando los productos o servicios con el fin de mantenerlos actualizados de acuerdo con los cambios, deseos y preferencias del consumidor</a:t>
          </a:r>
          <a:r>
            <a:rPr lang="es-MX" sz="400" b="1" kern="1200" smtClean="0"/>
            <a:t>.</a:t>
          </a:r>
          <a:endParaRPr lang="es-MX" sz="400" b="1" kern="1200" dirty="0"/>
        </a:p>
      </dsp:txBody>
      <dsp:txXfrm>
        <a:off x="380336" y="2986813"/>
        <a:ext cx="6909890" cy="106363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0F6D4E-8835-4559-B4FB-8689A7E2249D}">
      <dsp:nvSpPr>
        <dsp:cNvPr id="0" name=""/>
        <dsp:cNvSpPr/>
      </dsp:nvSpPr>
      <dsp:spPr>
        <a:xfrm>
          <a:off x="2876" y="391154"/>
          <a:ext cx="2468976" cy="1283223"/>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576" tIns="163576" rIns="163576" bIns="87630" numCol="1" spcCol="1270" anchor="t" anchorCtr="0">
          <a:noAutofit/>
        </a:bodyPr>
        <a:lstStyle/>
        <a:p>
          <a:pPr lvl="0" algn="ctr" defTabSz="1022350">
            <a:lnSpc>
              <a:spcPct val="90000"/>
            </a:lnSpc>
            <a:spcBef>
              <a:spcPct val="0"/>
            </a:spcBef>
            <a:spcAft>
              <a:spcPct val="35000"/>
            </a:spcAft>
          </a:pPr>
          <a:r>
            <a:rPr lang="es-MX" sz="2300" b="1" kern="1200" dirty="0">
              <a:latin typeface="Eras Light ITC" panose="020B0402030504020804" pitchFamily="34" charset="0"/>
            </a:rPr>
            <a:t>CONSUMIDORES REALES</a:t>
          </a:r>
        </a:p>
      </dsp:txBody>
      <dsp:txXfrm>
        <a:off x="2876" y="391154"/>
        <a:ext cx="2468976" cy="855482"/>
      </dsp:txXfrm>
    </dsp:sp>
    <dsp:sp modelId="{35CF6A57-A86A-477D-8FC4-27CEEAA79D69}">
      <dsp:nvSpPr>
        <dsp:cNvPr id="0" name=""/>
        <dsp:cNvSpPr/>
      </dsp:nvSpPr>
      <dsp:spPr>
        <a:xfrm>
          <a:off x="508570" y="1246637"/>
          <a:ext cx="2468976" cy="140760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3576" tIns="163576" rIns="163576" bIns="163576" numCol="1" spcCol="1270" anchor="t" anchorCtr="0">
          <a:noAutofit/>
        </a:bodyPr>
        <a:lstStyle/>
        <a:p>
          <a:pPr marL="228600" lvl="1" indent="-228600" algn="l" defTabSz="1022350">
            <a:lnSpc>
              <a:spcPct val="90000"/>
            </a:lnSpc>
            <a:spcBef>
              <a:spcPct val="0"/>
            </a:spcBef>
            <a:spcAft>
              <a:spcPct val="15000"/>
            </a:spcAft>
            <a:buChar char="••"/>
          </a:pPr>
          <a:r>
            <a:rPr lang="es-MX" sz="2300" b="1" kern="1200" dirty="0">
              <a:latin typeface="Abadi Extra Light" panose="020B0204020104020204" pitchFamily="34" charset="0"/>
            </a:rPr>
            <a:t>Personas que adquieren el producto</a:t>
          </a:r>
        </a:p>
      </dsp:txBody>
      <dsp:txXfrm>
        <a:off x="549797" y="1287864"/>
        <a:ext cx="2386522" cy="1325146"/>
      </dsp:txXfrm>
    </dsp:sp>
    <dsp:sp modelId="{001F3186-DC33-4F19-949E-4067A6798E14}">
      <dsp:nvSpPr>
        <dsp:cNvPr id="0" name=""/>
        <dsp:cNvSpPr/>
      </dsp:nvSpPr>
      <dsp:spPr>
        <a:xfrm>
          <a:off x="2846140" y="511544"/>
          <a:ext cx="793490" cy="614703"/>
        </a:xfrm>
        <a:prstGeom prst="rightArrow">
          <a:avLst>
            <a:gd name="adj1" fmla="val 60000"/>
            <a:gd name="adj2" fmla="val 5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b="1" kern="1200"/>
        </a:p>
      </dsp:txBody>
      <dsp:txXfrm>
        <a:off x="2846140" y="634485"/>
        <a:ext cx="609079" cy="368821"/>
      </dsp:txXfrm>
    </dsp:sp>
    <dsp:sp modelId="{4CB21901-92B7-4958-BD38-0825897A5C8F}">
      <dsp:nvSpPr>
        <dsp:cNvPr id="0" name=""/>
        <dsp:cNvSpPr/>
      </dsp:nvSpPr>
      <dsp:spPr>
        <a:xfrm>
          <a:off x="3969004" y="391154"/>
          <a:ext cx="2468976" cy="1283223"/>
        </a:xfrm>
        <a:prstGeom prst="roundRect">
          <a:avLst>
            <a:gd name="adj" fmla="val 10000"/>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576" tIns="163576" rIns="163576" bIns="87630" numCol="1" spcCol="1270" anchor="t" anchorCtr="0">
          <a:noAutofit/>
        </a:bodyPr>
        <a:lstStyle/>
        <a:p>
          <a:pPr lvl="0" algn="ctr" defTabSz="1022350">
            <a:lnSpc>
              <a:spcPct val="90000"/>
            </a:lnSpc>
            <a:spcBef>
              <a:spcPct val="0"/>
            </a:spcBef>
            <a:spcAft>
              <a:spcPct val="35000"/>
            </a:spcAft>
          </a:pPr>
          <a:r>
            <a:rPr lang="es-MX" sz="2300" b="1" kern="1200" dirty="0">
              <a:latin typeface="Eras Light ITC" panose="020B0402030504020804" pitchFamily="34" charset="0"/>
            </a:rPr>
            <a:t>CONSUMIDORES POTENCIALES</a:t>
          </a:r>
        </a:p>
      </dsp:txBody>
      <dsp:txXfrm>
        <a:off x="3969004" y="391154"/>
        <a:ext cx="2468976" cy="855482"/>
      </dsp:txXfrm>
    </dsp:sp>
    <dsp:sp modelId="{4D8718C7-A94F-484E-AEA1-B59C05E74190}">
      <dsp:nvSpPr>
        <dsp:cNvPr id="0" name=""/>
        <dsp:cNvSpPr/>
      </dsp:nvSpPr>
      <dsp:spPr>
        <a:xfrm>
          <a:off x="4474698" y="1246637"/>
          <a:ext cx="2468976" cy="140760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3576" tIns="163576" rIns="163576" bIns="163576" numCol="1" spcCol="1270" anchor="t" anchorCtr="0">
          <a:noAutofit/>
        </a:bodyPr>
        <a:lstStyle/>
        <a:p>
          <a:pPr marL="228600" lvl="1" indent="-228600" algn="l" defTabSz="1022350">
            <a:lnSpc>
              <a:spcPct val="90000"/>
            </a:lnSpc>
            <a:spcBef>
              <a:spcPct val="0"/>
            </a:spcBef>
            <a:spcAft>
              <a:spcPct val="15000"/>
            </a:spcAft>
            <a:buChar char="••"/>
          </a:pPr>
          <a:r>
            <a:rPr lang="es-MX" sz="2300" b="1" kern="1200" dirty="0">
              <a:latin typeface="Abadi Extra Light" panose="020B0204020104020204" pitchFamily="34" charset="0"/>
            </a:rPr>
            <a:t>Personas que podrían comprarlo.</a:t>
          </a:r>
        </a:p>
      </dsp:txBody>
      <dsp:txXfrm>
        <a:off x="4515925" y="1287864"/>
        <a:ext cx="2386522" cy="132514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28630E-EDE6-4257-A5D1-FE076171DDDA}">
      <dsp:nvSpPr>
        <dsp:cNvPr id="0" name=""/>
        <dsp:cNvSpPr/>
      </dsp:nvSpPr>
      <dsp:spPr>
        <a:xfrm rot="10800000">
          <a:off x="1714745" y="2390"/>
          <a:ext cx="5793628" cy="1021793"/>
        </a:xfrm>
        <a:prstGeom prst="homePlat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0582" tIns="91440" rIns="170688" bIns="91440" numCol="1" spcCol="1270" anchor="ctr" anchorCtr="0">
          <a:noAutofit/>
        </a:bodyPr>
        <a:lstStyle/>
        <a:p>
          <a:pPr lvl="0" algn="l" defTabSz="1066800">
            <a:lnSpc>
              <a:spcPct val="90000"/>
            </a:lnSpc>
            <a:spcBef>
              <a:spcPct val="0"/>
            </a:spcBef>
            <a:spcAft>
              <a:spcPct val="35000"/>
            </a:spcAft>
          </a:pPr>
          <a:r>
            <a:rPr lang="es-MX" sz="2400" b="1" kern="1200">
              <a:latin typeface="Abadi Extra Light" panose="020B0204020104020204" pitchFamily="34" charset="0"/>
            </a:rPr>
            <a:t>Uno o varios individuos con necesidades y deseos por satisfacer.</a:t>
          </a:r>
          <a:endParaRPr lang="es-MX" sz="2400" b="1" kern="1200" dirty="0">
            <a:latin typeface="Abadi Extra Light" panose="020B0204020104020204" pitchFamily="34" charset="0"/>
          </a:endParaRPr>
        </a:p>
      </dsp:txBody>
      <dsp:txXfrm rot="10800000">
        <a:off x="1970193" y="2390"/>
        <a:ext cx="5538180" cy="1021793"/>
      </dsp:txXfrm>
    </dsp:sp>
    <dsp:sp modelId="{C6D0F089-388B-47C1-BA45-6A7D4186EA0F}">
      <dsp:nvSpPr>
        <dsp:cNvPr id="0" name=""/>
        <dsp:cNvSpPr/>
      </dsp:nvSpPr>
      <dsp:spPr>
        <a:xfrm>
          <a:off x="1203849" y="2390"/>
          <a:ext cx="1021793" cy="1021793"/>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20F033A5-8012-499E-B415-6497993B6A75}">
      <dsp:nvSpPr>
        <dsp:cNvPr id="0" name=""/>
        <dsp:cNvSpPr/>
      </dsp:nvSpPr>
      <dsp:spPr>
        <a:xfrm rot="10800000">
          <a:off x="1714745" y="1329196"/>
          <a:ext cx="5793628" cy="1021793"/>
        </a:xfrm>
        <a:prstGeom prst="homePlate">
          <a:avLst/>
        </a:prstGeom>
        <a:gradFill rotWithShape="0">
          <a:gsLst>
            <a:gs pos="0">
              <a:schemeClr val="accent4">
                <a:hueOff val="-2232385"/>
                <a:satOff val="13449"/>
                <a:lumOff val="1078"/>
                <a:alphaOff val="0"/>
                <a:tint val="50000"/>
                <a:satMod val="300000"/>
              </a:schemeClr>
            </a:gs>
            <a:gs pos="35000">
              <a:schemeClr val="accent4">
                <a:hueOff val="-2232385"/>
                <a:satOff val="13449"/>
                <a:lumOff val="1078"/>
                <a:alphaOff val="0"/>
                <a:tint val="37000"/>
                <a:satMod val="300000"/>
              </a:schemeClr>
            </a:gs>
            <a:gs pos="100000">
              <a:schemeClr val="accent4">
                <a:hueOff val="-2232385"/>
                <a:satOff val="13449"/>
                <a:lumOff val="107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0582" tIns="91440" rIns="170688" bIns="91440" numCol="1" spcCol="1270" anchor="ctr" anchorCtr="0">
          <a:noAutofit/>
        </a:bodyPr>
        <a:lstStyle/>
        <a:p>
          <a:pPr lvl="0" algn="l" defTabSz="1066800">
            <a:lnSpc>
              <a:spcPct val="90000"/>
            </a:lnSpc>
            <a:spcBef>
              <a:spcPct val="0"/>
            </a:spcBef>
            <a:spcAft>
              <a:spcPct val="35000"/>
            </a:spcAft>
          </a:pPr>
          <a:r>
            <a:rPr lang="es-MX" sz="2400" b="1" kern="1200">
              <a:latin typeface="Abadi Extra Light" panose="020B0204020104020204" pitchFamily="34" charset="0"/>
            </a:rPr>
            <a:t>Un producto que pueda satisfacer esas necesidades</a:t>
          </a:r>
          <a:endParaRPr lang="es-MX" sz="2400" b="1" kern="1200" dirty="0">
            <a:latin typeface="Abadi Extra Light" panose="020B0204020104020204" pitchFamily="34" charset="0"/>
          </a:endParaRPr>
        </a:p>
      </dsp:txBody>
      <dsp:txXfrm rot="10800000">
        <a:off x="1970193" y="1329196"/>
        <a:ext cx="5538180" cy="1021793"/>
      </dsp:txXfrm>
    </dsp:sp>
    <dsp:sp modelId="{13E08DAB-C0A3-455D-8303-F518544C80B3}">
      <dsp:nvSpPr>
        <dsp:cNvPr id="0" name=""/>
        <dsp:cNvSpPr/>
      </dsp:nvSpPr>
      <dsp:spPr>
        <a:xfrm>
          <a:off x="1203849" y="1329196"/>
          <a:ext cx="1021793" cy="1021793"/>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97E3522D-B174-455A-8E74-06B4BDCAA780}">
      <dsp:nvSpPr>
        <dsp:cNvPr id="0" name=""/>
        <dsp:cNvSpPr/>
      </dsp:nvSpPr>
      <dsp:spPr>
        <a:xfrm rot="10800000">
          <a:off x="1714745" y="2656003"/>
          <a:ext cx="5793628" cy="1021793"/>
        </a:xfrm>
        <a:prstGeom prst="homePlate">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0582" tIns="68580" rIns="128016" bIns="68580" numCol="1" spcCol="1270" anchor="ctr" anchorCtr="0">
          <a:noAutofit/>
        </a:bodyPr>
        <a:lstStyle/>
        <a:p>
          <a:pPr lvl="0" algn="l" defTabSz="800100">
            <a:lnSpc>
              <a:spcPct val="90000"/>
            </a:lnSpc>
            <a:spcBef>
              <a:spcPct val="0"/>
            </a:spcBef>
            <a:spcAft>
              <a:spcPct val="35000"/>
            </a:spcAft>
          </a:pPr>
          <a:r>
            <a:rPr lang="es-MX" sz="1800" b="1" kern="1200">
              <a:latin typeface="Abadi Extra Light" panose="020B0204020104020204" pitchFamily="34" charset="0"/>
            </a:rPr>
            <a:t>Personas que ponen los productos a disposición de los individuos con necesidades a cambio de una remuneración. </a:t>
          </a:r>
          <a:endParaRPr lang="es-MX" sz="1800" b="1" kern="1200" dirty="0">
            <a:latin typeface="Abadi Extra Light" panose="020B0204020104020204" pitchFamily="34" charset="0"/>
          </a:endParaRPr>
        </a:p>
      </dsp:txBody>
      <dsp:txXfrm rot="10800000">
        <a:off x="1970193" y="2656003"/>
        <a:ext cx="5538180" cy="1021793"/>
      </dsp:txXfrm>
    </dsp:sp>
    <dsp:sp modelId="{2AA8627B-6364-489E-B03A-500F4B67AA57}">
      <dsp:nvSpPr>
        <dsp:cNvPr id="0" name=""/>
        <dsp:cNvSpPr/>
      </dsp:nvSpPr>
      <dsp:spPr>
        <a:xfrm>
          <a:off x="1203849" y="2656003"/>
          <a:ext cx="1021793" cy="1021793"/>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E40D27-EC8D-40BB-9D06-A7B8F7201812}">
      <dsp:nvSpPr>
        <dsp:cNvPr id="0" name=""/>
        <dsp:cNvSpPr/>
      </dsp:nvSpPr>
      <dsp:spPr>
        <a:xfrm>
          <a:off x="109204" y="1069612"/>
          <a:ext cx="6325090" cy="575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l" defTabSz="1111250">
            <a:lnSpc>
              <a:spcPct val="90000"/>
            </a:lnSpc>
            <a:spcBef>
              <a:spcPct val="0"/>
            </a:spcBef>
            <a:spcAft>
              <a:spcPct val="35000"/>
            </a:spcAft>
          </a:pPr>
          <a:endParaRPr lang="es-MX" sz="2500" b="1" kern="1200" dirty="0">
            <a:solidFill>
              <a:schemeClr val="tx1"/>
            </a:solidFill>
            <a:latin typeface="Abadi Extra Light" panose="020B0204020104020204" pitchFamily="34" charset="0"/>
          </a:endParaRPr>
        </a:p>
      </dsp:txBody>
      <dsp:txXfrm>
        <a:off x="109204" y="1069612"/>
        <a:ext cx="6325090" cy="575008"/>
      </dsp:txXfrm>
    </dsp:sp>
    <dsp:sp modelId="{AFF11730-ADC8-43FB-AA08-5F0224FC4630}">
      <dsp:nvSpPr>
        <dsp:cNvPr id="0" name=""/>
        <dsp:cNvSpPr/>
      </dsp:nvSpPr>
      <dsp:spPr>
        <a:xfrm>
          <a:off x="109204" y="1644620"/>
          <a:ext cx="1480071" cy="1171313"/>
        </a:xfrm>
        <a:prstGeom prst="chevron">
          <a:avLst>
            <a:gd name="adj" fmla="val 70610"/>
          </a:avLst>
        </a:prstGeom>
        <a:solidFill>
          <a:schemeClr val="accent4">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677AB3A2-B586-4817-BBA3-D360B8D85409}">
      <dsp:nvSpPr>
        <dsp:cNvPr id="0" name=""/>
        <dsp:cNvSpPr/>
      </dsp:nvSpPr>
      <dsp:spPr>
        <a:xfrm>
          <a:off x="998231" y="1644620"/>
          <a:ext cx="1480071" cy="1171313"/>
        </a:xfrm>
        <a:prstGeom prst="chevron">
          <a:avLst>
            <a:gd name="adj" fmla="val 70610"/>
          </a:avLst>
        </a:prstGeom>
        <a:solidFill>
          <a:schemeClr val="accent4">
            <a:hueOff val="-744128"/>
            <a:satOff val="4483"/>
            <a:lumOff val="359"/>
            <a:alphaOff val="0"/>
          </a:schemeClr>
        </a:solidFill>
        <a:ln w="9525" cap="flat" cmpd="sng" algn="ctr">
          <a:solidFill>
            <a:schemeClr val="accent4">
              <a:hueOff val="-744128"/>
              <a:satOff val="4483"/>
              <a:lumOff val="359"/>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64136248-E208-4053-9360-0AA933DA175E}">
      <dsp:nvSpPr>
        <dsp:cNvPr id="0" name=""/>
        <dsp:cNvSpPr/>
      </dsp:nvSpPr>
      <dsp:spPr>
        <a:xfrm>
          <a:off x="1887960" y="1644620"/>
          <a:ext cx="1480071" cy="1171313"/>
        </a:xfrm>
        <a:prstGeom prst="chevron">
          <a:avLst>
            <a:gd name="adj" fmla="val 70610"/>
          </a:avLst>
        </a:prstGeom>
        <a:solidFill>
          <a:schemeClr val="accent4">
            <a:hueOff val="-1488257"/>
            <a:satOff val="8966"/>
            <a:lumOff val="719"/>
            <a:alphaOff val="0"/>
          </a:schemeClr>
        </a:solidFill>
        <a:ln w="9525" cap="flat" cmpd="sng" algn="ctr">
          <a:solidFill>
            <a:schemeClr val="accent4">
              <a:hueOff val="-1488257"/>
              <a:satOff val="8966"/>
              <a:lumOff val="719"/>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E770F48A-AB93-4540-8D4B-31B8D4A140E4}">
      <dsp:nvSpPr>
        <dsp:cNvPr id="0" name=""/>
        <dsp:cNvSpPr/>
      </dsp:nvSpPr>
      <dsp:spPr>
        <a:xfrm>
          <a:off x="2776987" y="1644620"/>
          <a:ext cx="1480071" cy="1171313"/>
        </a:xfrm>
        <a:prstGeom prst="chevron">
          <a:avLst>
            <a:gd name="adj" fmla="val 70610"/>
          </a:avLst>
        </a:prstGeom>
        <a:solidFill>
          <a:schemeClr val="accent4">
            <a:hueOff val="-2232385"/>
            <a:satOff val="13449"/>
            <a:lumOff val="1078"/>
            <a:alphaOff val="0"/>
          </a:schemeClr>
        </a:solidFill>
        <a:ln w="9525" cap="flat" cmpd="sng" algn="ctr">
          <a:solidFill>
            <a:schemeClr val="accent4">
              <a:hueOff val="-2232385"/>
              <a:satOff val="13449"/>
              <a:lumOff val="1078"/>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40E21A81-F5A9-4628-86FD-C4FD83B52E85}">
      <dsp:nvSpPr>
        <dsp:cNvPr id="0" name=""/>
        <dsp:cNvSpPr/>
      </dsp:nvSpPr>
      <dsp:spPr>
        <a:xfrm>
          <a:off x="3666716" y="1644620"/>
          <a:ext cx="1480071" cy="1171313"/>
        </a:xfrm>
        <a:prstGeom prst="chevron">
          <a:avLst>
            <a:gd name="adj" fmla="val 70610"/>
          </a:avLst>
        </a:prstGeom>
        <a:solidFill>
          <a:schemeClr val="accent4">
            <a:hueOff val="-2976513"/>
            <a:satOff val="17933"/>
            <a:lumOff val="1437"/>
            <a:alphaOff val="0"/>
          </a:schemeClr>
        </a:solidFill>
        <a:ln w="9525" cap="flat" cmpd="sng" algn="ctr">
          <a:solidFill>
            <a:schemeClr val="accent4">
              <a:hueOff val="-2976513"/>
              <a:satOff val="17933"/>
              <a:lumOff val="1437"/>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3B858F52-3258-48C8-ACDF-12606191EDCB}">
      <dsp:nvSpPr>
        <dsp:cNvPr id="0" name=""/>
        <dsp:cNvSpPr/>
      </dsp:nvSpPr>
      <dsp:spPr>
        <a:xfrm>
          <a:off x="4555742" y="1644620"/>
          <a:ext cx="1480071" cy="1171313"/>
        </a:xfrm>
        <a:prstGeom prst="chevron">
          <a:avLst>
            <a:gd name="adj" fmla="val 70610"/>
          </a:avLst>
        </a:prstGeom>
        <a:solidFill>
          <a:schemeClr val="accent4">
            <a:hueOff val="-3720641"/>
            <a:satOff val="22416"/>
            <a:lumOff val="1797"/>
            <a:alphaOff val="0"/>
          </a:schemeClr>
        </a:solidFill>
        <a:ln w="9525" cap="flat" cmpd="sng" algn="ctr">
          <a:solidFill>
            <a:schemeClr val="accent4">
              <a:hueOff val="-3720641"/>
              <a:satOff val="22416"/>
              <a:lumOff val="1797"/>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89A49C56-D382-4ADC-96D3-CB0A658364A4}">
      <dsp:nvSpPr>
        <dsp:cNvPr id="0" name=""/>
        <dsp:cNvSpPr/>
      </dsp:nvSpPr>
      <dsp:spPr>
        <a:xfrm>
          <a:off x="5445472" y="1644620"/>
          <a:ext cx="1480071" cy="1171313"/>
        </a:xfrm>
        <a:prstGeom prst="chevron">
          <a:avLst>
            <a:gd name="adj" fmla="val 70610"/>
          </a:avLst>
        </a:prstGeom>
        <a:solidFill>
          <a:schemeClr val="accent4">
            <a:hueOff val="-4464770"/>
            <a:satOff val="26899"/>
            <a:lumOff val="2156"/>
            <a:alphaOff val="0"/>
          </a:schemeClr>
        </a:solidFill>
        <a:ln w="9525" cap="flat" cmpd="sng" algn="ctr">
          <a:solidFill>
            <a:schemeClr val="accent4">
              <a:hueOff val="-4464770"/>
              <a:satOff val="26899"/>
              <a:lumOff val="2156"/>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8B5C8A5A-B0C1-4A46-8BD4-4EC62944217E}">
      <dsp:nvSpPr>
        <dsp:cNvPr id="0" name=""/>
        <dsp:cNvSpPr/>
      </dsp:nvSpPr>
      <dsp:spPr>
        <a:xfrm>
          <a:off x="109204" y="1761751"/>
          <a:ext cx="6407316" cy="937050"/>
        </a:xfrm>
        <a:prstGeom prst="rect">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1066800">
            <a:lnSpc>
              <a:spcPct val="90000"/>
            </a:lnSpc>
            <a:spcBef>
              <a:spcPct val="0"/>
            </a:spcBef>
            <a:spcAft>
              <a:spcPct val="35000"/>
            </a:spcAft>
          </a:pPr>
          <a:r>
            <a:rPr lang="es-MX" sz="2400" b="1" kern="1200" dirty="0">
              <a:latin typeface="Abadi Extra Light" panose="020B0204020104020204" pitchFamily="34" charset="0"/>
            </a:rPr>
            <a:t>Proceso mediante el cual se divide el mercado en varios segmentos de acuerdo a las necesidades de los consumidores.</a:t>
          </a:r>
        </a:p>
      </dsp:txBody>
      <dsp:txXfrm>
        <a:off x="109204" y="1761751"/>
        <a:ext cx="6407316" cy="93705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4A16AF-2BFD-4B0C-B548-9BA57E829E91}">
      <dsp:nvSpPr>
        <dsp:cNvPr id="0" name=""/>
        <dsp:cNvSpPr/>
      </dsp:nvSpPr>
      <dsp:spPr>
        <a:xfrm>
          <a:off x="1428440" y="1657"/>
          <a:ext cx="3859582" cy="964895"/>
        </a:xfrm>
        <a:prstGeom prst="roundRect">
          <a:avLst>
            <a:gd name="adj" fmla="val 100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b="1" kern="1200" dirty="0">
              <a:solidFill>
                <a:schemeClr val="tx1"/>
              </a:solidFill>
              <a:latin typeface="Abadi Extra Light" panose="020B0204020104020204" pitchFamily="34" charset="0"/>
            </a:rPr>
            <a:t>Conocer la necesidades del consumidor.</a:t>
          </a:r>
        </a:p>
      </dsp:txBody>
      <dsp:txXfrm>
        <a:off x="1456701" y="29918"/>
        <a:ext cx="3803060" cy="908373"/>
      </dsp:txXfrm>
    </dsp:sp>
    <dsp:sp modelId="{99FA3F77-F538-41F7-80F7-00E45153FBFF}">
      <dsp:nvSpPr>
        <dsp:cNvPr id="0" name=""/>
        <dsp:cNvSpPr/>
      </dsp:nvSpPr>
      <dsp:spPr>
        <a:xfrm rot="5400000">
          <a:off x="3273803" y="1050981"/>
          <a:ext cx="168856" cy="168856"/>
        </a:xfrm>
        <a:prstGeom prst="rightArrow">
          <a:avLst>
            <a:gd name="adj1" fmla="val 66700"/>
            <a:gd name="adj2" fmla="val 50000"/>
          </a:avLst>
        </a:prstGeom>
        <a:solidFill>
          <a:schemeClr val="accent2">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6A5C9775-7151-491C-B464-CF008D06CA4F}">
      <dsp:nvSpPr>
        <dsp:cNvPr id="0" name=""/>
        <dsp:cNvSpPr/>
      </dsp:nvSpPr>
      <dsp:spPr>
        <a:xfrm>
          <a:off x="1428440" y="1304266"/>
          <a:ext cx="3859582" cy="964895"/>
        </a:xfrm>
        <a:prstGeom prst="roundRect">
          <a:avLst>
            <a:gd name="adj" fmla="val 1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a:latin typeface="Abadi Extra Light" panose="020B0204020104020204" pitchFamily="34" charset="0"/>
            </a:rPr>
            <a:t>Crear un producto y un programa de mercadotecnia para satisfacer sus necesidades.</a:t>
          </a:r>
        </a:p>
      </dsp:txBody>
      <dsp:txXfrm>
        <a:off x="1456701" y="1332527"/>
        <a:ext cx="3803060" cy="908373"/>
      </dsp:txXfrm>
    </dsp:sp>
    <dsp:sp modelId="{25760107-7462-4ABA-ABAF-2A2D8EF6AC4C}">
      <dsp:nvSpPr>
        <dsp:cNvPr id="0" name=""/>
        <dsp:cNvSpPr/>
      </dsp:nvSpPr>
      <dsp:spPr>
        <a:xfrm rot="5400000">
          <a:off x="3273803" y="2353590"/>
          <a:ext cx="168856" cy="168856"/>
        </a:xfrm>
        <a:prstGeom prst="rightArrow">
          <a:avLst>
            <a:gd name="adj1" fmla="val 66700"/>
            <a:gd name="adj2" fmla="val 50000"/>
          </a:avLst>
        </a:prstGeom>
        <a:solidFill>
          <a:schemeClr val="accent2">
            <a:hueOff val="4681519"/>
            <a:satOff val="-5839"/>
            <a:lumOff val="1373"/>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FBE30F48-69AE-4FA3-9DF5-EAB8CA1C9950}">
      <dsp:nvSpPr>
        <dsp:cNvPr id="0" name=""/>
        <dsp:cNvSpPr/>
      </dsp:nvSpPr>
      <dsp:spPr>
        <a:xfrm>
          <a:off x="1428440" y="2606875"/>
          <a:ext cx="3859582" cy="964895"/>
        </a:xfrm>
        <a:prstGeom prst="roundRect">
          <a:avLst>
            <a:gd name="adj" fmla="val 10000"/>
          </a:avLst>
        </a:prstGeom>
        <a:solidFill>
          <a:schemeClr val="accent2">
            <a:tint val="40000"/>
            <a:alpha val="90000"/>
            <a:hueOff val="5025821"/>
            <a:satOff val="-4378"/>
            <a:lumOff val="-6"/>
            <a:alphaOff val="0"/>
          </a:schemeClr>
        </a:solidFill>
        <a:ln w="9525" cap="flat" cmpd="sng" algn="ctr">
          <a:solidFill>
            <a:schemeClr val="accent2">
              <a:tint val="40000"/>
              <a:alpha val="90000"/>
              <a:hueOff val="5025821"/>
              <a:satOff val="-4378"/>
              <a:lumOff val="-6"/>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a:latin typeface="Abadi Extra Light" panose="020B0204020104020204" pitchFamily="34" charset="0"/>
            </a:rPr>
            <a:t>Producir una variedad distinta para cada segmento del mercado.</a:t>
          </a:r>
        </a:p>
      </dsp:txBody>
      <dsp:txXfrm>
        <a:off x="1456701" y="2635136"/>
        <a:ext cx="3803060" cy="90837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43B9E5-6EFD-415F-80FD-4215238A949D}">
      <dsp:nvSpPr>
        <dsp:cNvPr id="0" name=""/>
        <dsp:cNvSpPr/>
      </dsp:nvSpPr>
      <dsp:spPr>
        <a:xfrm>
          <a:off x="107692" y="507157"/>
          <a:ext cx="6440092" cy="585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b" anchorCtr="0">
          <a:noAutofit/>
        </a:bodyPr>
        <a:lstStyle/>
        <a:p>
          <a:pPr lvl="0" algn="l" defTabSz="1200150">
            <a:lnSpc>
              <a:spcPct val="90000"/>
            </a:lnSpc>
            <a:spcBef>
              <a:spcPct val="0"/>
            </a:spcBef>
            <a:spcAft>
              <a:spcPct val="35000"/>
            </a:spcAft>
          </a:pPr>
          <a:r>
            <a:rPr lang="es-MX" sz="2700" kern="1200" smtClean="0"/>
            <a:t>CLIENTE INTERNO</a:t>
          </a:r>
          <a:endParaRPr lang="es-MX" sz="2700" kern="1200" dirty="0"/>
        </a:p>
      </dsp:txBody>
      <dsp:txXfrm>
        <a:off x="107692" y="507157"/>
        <a:ext cx="6440092" cy="585462"/>
      </dsp:txXfrm>
    </dsp:sp>
    <dsp:sp modelId="{90CC718B-BCCC-4E87-9A9B-BF0ECC7D1A4E}">
      <dsp:nvSpPr>
        <dsp:cNvPr id="0" name=""/>
        <dsp:cNvSpPr/>
      </dsp:nvSpPr>
      <dsp:spPr>
        <a:xfrm>
          <a:off x="107692" y="1092626"/>
          <a:ext cx="1506981" cy="1192609"/>
        </a:xfrm>
        <a:prstGeom prst="chevron">
          <a:avLst>
            <a:gd name="adj" fmla="val 70610"/>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C38A6C15-EE71-403A-B318-88D2B6F21BDC}">
      <dsp:nvSpPr>
        <dsp:cNvPr id="0" name=""/>
        <dsp:cNvSpPr/>
      </dsp:nvSpPr>
      <dsp:spPr>
        <a:xfrm>
          <a:off x="1012883" y="1092626"/>
          <a:ext cx="1506981" cy="1192609"/>
        </a:xfrm>
        <a:prstGeom prst="chevron">
          <a:avLst>
            <a:gd name="adj" fmla="val 70610"/>
          </a:avLst>
        </a:prstGeom>
        <a:solidFill>
          <a:schemeClr val="accent5">
            <a:hueOff val="-764144"/>
            <a:satOff val="3062"/>
            <a:lumOff val="664"/>
            <a:alphaOff val="0"/>
          </a:schemeClr>
        </a:solidFill>
        <a:ln w="9525" cap="flat" cmpd="sng" algn="ctr">
          <a:solidFill>
            <a:schemeClr val="accent5">
              <a:hueOff val="-764144"/>
              <a:satOff val="3062"/>
              <a:lumOff val="664"/>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9336C0F6-75A2-4161-AE35-757484447E84}">
      <dsp:nvSpPr>
        <dsp:cNvPr id="0" name=""/>
        <dsp:cNvSpPr/>
      </dsp:nvSpPr>
      <dsp:spPr>
        <a:xfrm>
          <a:off x="1918789" y="1092626"/>
          <a:ext cx="1506981" cy="1192609"/>
        </a:xfrm>
        <a:prstGeom prst="chevron">
          <a:avLst>
            <a:gd name="adj" fmla="val 70610"/>
          </a:avLst>
        </a:prstGeom>
        <a:solidFill>
          <a:schemeClr val="accent5">
            <a:hueOff val="-1528289"/>
            <a:satOff val="6125"/>
            <a:lumOff val="1327"/>
            <a:alphaOff val="0"/>
          </a:schemeClr>
        </a:solidFill>
        <a:ln w="9525" cap="flat" cmpd="sng" algn="ctr">
          <a:solidFill>
            <a:schemeClr val="accent5">
              <a:hueOff val="-1528289"/>
              <a:satOff val="6125"/>
              <a:lumOff val="1327"/>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CD1C9F2A-E39E-4937-A529-433B6E85905A}">
      <dsp:nvSpPr>
        <dsp:cNvPr id="0" name=""/>
        <dsp:cNvSpPr/>
      </dsp:nvSpPr>
      <dsp:spPr>
        <a:xfrm>
          <a:off x="2823980" y="1092626"/>
          <a:ext cx="1506981" cy="1192609"/>
        </a:xfrm>
        <a:prstGeom prst="chevron">
          <a:avLst>
            <a:gd name="adj" fmla="val 70610"/>
          </a:avLst>
        </a:prstGeom>
        <a:solidFill>
          <a:schemeClr val="accent5">
            <a:hueOff val="-2292433"/>
            <a:satOff val="9187"/>
            <a:lumOff val="1991"/>
            <a:alphaOff val="0"/>
          </a:schemeClr>
        </a:solidFill>
        <a:ln w="9525" cap="flat" cmpd="sng" algn="ctr">
          <a:solidFill>
            <a:schemeClr val="accent5">
              <a:hueOff val="-2292433"/>
              <a:satOff val="9187"/>
              <a:lumOff val="1991"/>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AAAA78E6-8238-41C2-841F-7D12BC0CC8EE}">
      <dsp:nvSpPr>
        <dsp:cNvPr id="0" name=""/>
        <dsp:cNvSpPr/>
      </dsp:nvSpPr>
      <dsp:spPr>
        <a:xfrm>
          <a:off x="3729886" y="1092626"/>
          <a:ext cx="1506981" cy="1192609"/>
        </a:xfrm>
        <a:prstGeom prst="chevron">
          <a:avLst>
            <a:gd name="adj" fmla="val 70610"/>
          </a:avLst>
        </a:prstGeom>
        <a:solidFill>
          <a:schemeClr val="accent5">
            <a:hueOff val="-3056578"/>
            <a:satOff val="12250"/>
            <a:lumOff val="2655"/>
            <a:alphaOff val="0"/>
          </a:schemeClr>
        </a:solidFill>
        <a:ln w="9525" cap="flat" cmpd="sng" algn="ctr">
          <a:solidFill>
            <a:schemeClr val="accent5">
              <a:hueOff val="-3056578"/>
              <a:satOff val="12250"/>
              <a:lumOff val="2655"/>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DE8574CA-1BEC-415F-82E5-7C0E02E55B02}">
      <dsp:nvSpPr>
        <dsp:cNvPr id="0" name=""/>
        <dsp:cNvSpPr/>
      </dsp:nvSpPr>
      <dsp:spPr>
        <a:xfrm>
          <a:off x="4635077" y="1092626"/>
          <a:ext cx="1506981" cy="1192609"/>
        </a:xfrm>
        <a:prstGeom prst="chevron">
          <a:avLst>
            <a:gd name="adj" fmla="val 70610"/>
          </a:avLst>
        </a:prstGeom>
        <a:solidFill>
          <a:schemeClr val="accent5">
            <a:hueOff val="-3820722"/>
            <a:satOff val="15312"/>
            <a:lumOff val="3318"/>
            <a:alphaOff val="0"/>
          </a:schemeClr>
        </a:solidFill>
        <a:ln w="9525" cap="flat" cmpd="sng" algn="ctr">
          <a:solidFill>
            <a:schemeClr val="accent5">
              <a:hueOff val="-3820722"/>
              <a:satOff val="15312"/>
              <a:lumOff val="3318"/>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E601AB01-CEFA-4F4B-A3D8-5C58BF1974D1}">
      <dsp:nvSpPr>
        <dsp:cNvPr id="0" name=""/>
        <dsp:cNvSpPr/>
      </dsp:nvSpPr>
      <dsp:spPr>
        <a:xfrm>
          <a:off x="5540983" y="1092626"/>
          <a:ext cx="1506981" cy="1192609"/>
        </a:xfrm>
        <a:prstGeom prst="chevron">
          <a:avLst>
            <a:gd name="adj" fmla="val 70610"/>
          </a:avLst>
        </a:prstGeom>
        <a:solidFill>
          <a:schemeClr val="accent5">
            <a:hueOff val="-4584866"/>
            <a:satOff val="18374"/>
            <a:lumOff val="3982"/>
            <a:alphaOff val="0"/>
          </a:schemeClr>
        </a:solidFill>
        <a:ln w="9525" cap="flat" cmpd="sng" algn="ctr">
          <a:solidFill>
            <a:schemeClr val="accent5">
              <a:hueOff val="-4584866"/>
              <a:satOff val="18374"/>
              <a:lumOff val="3982"/>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58E71FEC-DFAC-47E4-BBB1-2C748A4B09B6}">
      <dsp:nvSpPr>
        <dsp:cNvPr id="0" name=""/>
        <dsp:cNvSpPr/>
      </dsp:nvSpPr>
      <dsp:spPr>
        <a:xfrm>
          <a:off x="107692" y="1211882"/>
          <a:ext cx="6523813" cy="954087"/>
        </a:xfrm>
        <a:prstGeom prst="rect">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latin typeface="Abadi Extra Light" panose="020B0204020104020204" pitchFamily="34" charset="0"/>
            </a:rPr>
            <a:t>Son los miembros de la propia empresa, están vinculados a esta por una relación de trabajo</a:t>
          </a:r>
          <a:endParaRPr lang="es-MX" sz="2400" kern="1200" dirty="0">
            <a:latin typeface="Abadi Extra Light" panose="020B0204020104020204" pitchFamily="34" charset="0"/>
          </a:endParaRPr>
        </a:p>
      </dsp:txBody>
      <dsp:txXfrm>
        <a:off x="107692" y="1211882"/>
        <a:ext cx="6523813" cy="954087"/>
      </dsp:txXfrm>
    </dsp:sp>
    <dsp:sp modelId="{EE7C69AE-954D-4723-88D3-376562F3D063}">
      <dsp:nvSpPr>
        <dsp:cNvPr id="0" name=""/>
        <dsp:cNvSpPr/>
      </dsp:nvSpPr>
      <dsp:spPr>
        <a:xfrm>
          <a:off x="107692" y="2378634"/>
          <a:ext cx="6440092" cy="585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b" anchorCtr="0">
          <a:noAutofit/>
        </a:bodyPr>
        <a:lstStyle/>
        <a:p>
          <a:pPr lvl="0" algn="l" defTabSz="1200150">
            <a:lnSpc>
              <a:spcPct val="90000"/>
            </a:lnSpc>
            <a:spcBef>
              <a:spcPct val="0"/>
            </a:spcBef>
            <a:spcAft>
              <a:spcPct val="35000"/>
            </a:spcAft>
          </a:pPr>
          <a:r>
            <a:rPr lang="es-MX" sz="2700" kern="1200" smtClean="0"/>
            <a:t>CLIENTE EXTRERNO</a:t>
          </a:r>
          <a:endParaRPr lang="es-MX" sz="2700" kern="1200" dirty="0"/>
        </a:p>
      </dsp:txBody>
      <dsp:txXfrm>
        <a:off x="107692" y="2378634"/>
        <a:ext cx="6440092" cy="585462"/>
      </dsp:txXfrm>
    </dsp:sp>
    <dsp:sp modelId="{ED166FEF-040A-4D3F-A6DD-96A6860AF76B}">
      <dsp:nvSpPr>
        <dsp:cNvPr id="0" name=""/>
        <dsp:cNvSpPr/>
      </dsp:nvSpPr>
      <dsp:spPr>
        <a:xfrm>
          <a:off x="107692" y="2964103"/>
          <a:ext cx="1506981" cy="1192609"/>
        </a:xfrm>
        <a:prstGeom prst="chevron">
          <a:avLst>
            <a:gd name="adj" fmla="val 70610"/>
          </a:avLst>
        </a:prstGeom>
        <a:solidFill>
          <a:schemeClr val="accent5">
            <a:hueOff val="-5349011"/>
            <a:satOff val="21437"/>
            <a:lumOff val="4646"/>
            <a:alphaOff val="0"/>
          </a:schemeClr>
        </a:solidFill>
        <a:ln w="9525" cap="flat" cmpd="sng" algn="ctr">
          <a:solidFill>
            <a:schemeClr val="accent5">
              <a:hueOff val="-5349011"/>
              <a:satOff val="21437"/>
              <a:lumOff val="4646"/>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DD6977C8-63EA-433B-85E7-959B784A9761}">
      <dsp:nvSpPr>
        <dsp:cNvPr id="0" name=""/>
        <dsp:cNvSpPr/>
      </dsp:nvSpPr>
      <dsp:spPr>
        <a:xfrm>
          <a:off x="1012883" y="2964103"/>
          <a:ext cx="1506981" cy="1192609"/>
        </a:xfrm>
        <a:prstGeom prst="chevron">
          <a:avLst>
            <a:gd name="adj" fmla="val 70610"/>
          </a:avLst>
        </a:prstGeom>
        <a:solidFill>
          <a:schemeClr val="accent5">
            <a:hueOff val="-6113155"/>
            <a:satOff val="24499"/>
            <a:lumOff val="5310"/>
            <a:alphaOff val="0"/>
          </a:schemeClr>
        </a:solidFill>
        <a:ln w="9525" cap="flat" cmpd="sng" algn="ctr">
          <a:solidFill>
            <a:schemeClr val="accent5">
              <a:hueOff val="-6113155"/>
              <a:satOff val="24499"/>
              <a:lumOff val="531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FD4EE332-372F-4841-9EDC-62A1B7F81484}">
      <dsp:nvSpPr>
        <dsp:cNvPr id="0" name=""/>
        <dsp:cNvSpPr/>
      </dsp:nvSpPr>
      <dsp:spPr>
        <a:xfrm>
          <a:off x="1918789" y="2964103"/>
          <a:ext cx="1506981" cy="1192609"/>
        </a:xfrm>
        <a:prstGeom prst="chevron">
          <a:avLst>
            <a:gd name="adj" fmla="val 70610"/>
          </a:avLst>
        </a:prstGeom>
        <a:solidFill>
          <a:schemeClr val="accent5">
            <a:hueOff val="-6877299"/>
            <a:satOff val="27561"/>
            <a:lumOff val="5973"/>
            <a:alphaOff val="0"/>
          </a:schemeClr>
        </a:solidFill>
        <a:ln w="9525" cap="flat" cmpd="sng" algn="ctr">
          <a:solidFill>
            <a:schemeClr val="accent5">
              <a:hueOff val="-6877299"/>
              <a:satOff val="27561"/>
              <a:lumOff val="5973"/>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716E3698-E2BE-478F-866A-5502A9AF87EF}">
      <dsp:nvSpPr>
        <dsp:cNvPr id="0" name=""/>
        <dsp:cNvSpPr/>
      </dsp:nvSpPr>
      <dsp:spPr>
        <a:xfrm>
          <a:off x="2823980" y="2964103"/>
          <a:ext cx="1506981" cy="1192609"/>
        </a:xfrm>
        <a:prstGeom prst="chevron">
          <a:avLst>
            <a:gd name="adj" fmla="val 70610"/>
          </a:avLst>
        </a:prstGeom>
        <a:solidFill>
          <a:schemeClr val="accent5">
            <a:hueOff val="-7641443"/>
            <a:satOff val="30624"/>
            <a:lumOff val="6637"/>
            <a:alphaOff val="0"/>
          </a:schemeClr>
        </a:solidFill>
        <a:ln w="9525" cap="flat" cmpd="sng" algn="ctr">
          <a:solidFill>
            <a:schemeClr val="accent5">
              <a:hueOff val="-7641443"/>
              <a:satOff val="30624"/>
              <a:lumOff val="6637"/>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07D56855-724F-49C4-834B-ADA84363AA88}">
      <dsp:nvSpPr>
        <dsp:cNvPr id="0" name=""/>
        <dsp:cNvSpPr/>
      </dsp:nvSpPr>
      <dsp:spPr>
        <a:xfrm>
          <a:off x="3729886" y="2967276"/>
          <a:ext cx="1506981" cy="1192609"/>
        </a:xfrm>
        <a:prstGeom prst="chevron">
          <a:avLst>
            <a:gd name="adj" fmla="val 70610"/>
          </a:avLst>
        </a:prstGeom>
        <a:solidFill>
          <a:schemeClr val="accent5">
            <a:hueOff val="-8405587"/>
            <a:satOff val="33686"/>
            <a:lumOff val="7301"/>
            <a:alphaOff val="0"/>
          </a:schemeClr>
        </a:solidFill>
        <a:ln w="9525" cap="flat" cmpd="sng" algn="ctr">
          <a:solidFill>
            <a:schemeClr val="accent5">
              <a:hueOff val="-8405587"/>
              <a:satOff val="33686"/>
              <a:lumOff val="7301"/>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D9B1780A-5FBA-4E95-8304-ABA1CC004A10}">
      <dsp:nvSpPr>
        <dsp:cNvPr id="0" name=""/>
        <dsp:cNvSpPr/>
      </dsp:nvSpPr>
      <dsp:spPr>
        <a:xfrm>
          <a:off x="4635077" y="2967276"/>
          <a:ext cx="1506981" cy="1192609"/>
        </a:xfrm>
        <a:prstGeom prst="chevron">
          <a:avLst>
            <a:gd name="adj" fmla="val 70610"/>
          </a:avLst>
        </a:prstGeom>
        <a:solidFill>
          <a:schemeClr val="accent5">
            <a:hueOff val="-9169732"/>
            <a:satOff val="36749"/>
            <a:lumOff val="7964"/>
            <a:alphaOff val="0"/>
          </a:schemeClr>
        </a:solidFill>
        <a:ln w="9525" cap="flat" cmpd="sng" algn="ctr">
          <a:solidFill>
            <a:schemeClr val="accent5">
              <a:hueOff val="-9169732"/>
              <a:satOff val="36749"/>
              <a:lumOff val="7964"/>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7AFDD85F-BB91-47DC-9094-2E9D2DED62F7}">
      <dsp:nvSpPr>
        <dsp:cNvPr id="0" name=""/>
        <dsp:cNvSpPr/>
      </dsp:nvSpPr>
      <dsp:spPr>
        <a:xfrm>
          <a:off x="5540983" y="2967276"/>
          <a:ext cx="1506981" cy="1192609"/>
        </a:xfrm>
        <a:prstGeom prst="chevron">
          <a:avLst>
            <a:gd name="adj" fmla="val 70610"/>
          </a:avLst>
        </a:prstGeom>
        <a:solidFill>
          <a:schemeClr val="accent5">
            <a:hueOff val="-9933876"/>
            <a:satOff val="39811"/>
            <a:lumOff val="8628"/>
            <a:alphaOff val="0"/>
          </a:schemeClr>
        </a:solidFill>
        <a:ln w="9525" cap="flat" cmpd="sng" algn="ctr">
          <a:solidFill>
            <a:schemeClr val="accent5">
              <a:hueOff val="-9933876"/>
              <a:satOff val="39811"/>
              <a:lumOff val="8628"/>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60681F8B-BD36-44EF-BBC9-C700812980D8}">
      <dsp:nvSpPr>
        <dsp:cNvPr id="0" name=""/>
        <dsp:cNvSpPr/>
      </dsp:nvSpPr>
      <dsp:spPr>
        <a:xfrm>
          <a:off x="107692" y="3083360"/>
          <a:ext cx="6523813" cy="954087"/>
        </a:xfrm>
        <a:prstGeom prst="rect">
          <a:avLst/>
        </a:prstGeom>
        <a:solidFill>
          <a:schemeClr val="lt1">
            <a:hueOff val="0"/>
            <a:satOff val="0"/>
            <a:lumOff val="0"/>
            <a:alphaOff val="0"/>
          </a:schemeClr>
        </a:solidFill>
        <a:ln w="9525" cap="flat" cmpd="sng" algn="ctr">
          <a:solidFill>
            <a:schemeClr val="accent5">
              <a:hueOff val="-9933876"/>
              <a:satOff val="39811"/>
              <a:lumOff val="8628"/>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1066800">
            <a:lnSpc>
              <a:spcPct val="90000"/>
            </a:lnSpc>
            <a:spcBef>
              <a:spcPct val="0"/>
            </a:spcBef>
            <a:spcAft>
              <a:spcPct val="35000"/>
            </a:spcAft>
          </a:pPr>
          <a:r>
            <a:rPr lang="es-MX" sz="2400" kern="1200" dirty="0" smtClean="0">
              <a:latin typeface="Abadi Extra Light" panose="020B0204020104020204" pitchFamily="34" charset="0"/>
            </a:rPr>
            <a:t>Individuos u organizaciones que reciben los productos o los servicios de una empresa o que se relacionan profesionalmente con ella.</a:t>
          </a:r>
          <a:endParaRPr lang="es-MX" sz="2400" kern="1200" dirty="0">
            <a:latin typeface="Abadi Extra Light" panose="020B0204020104020204" pitchFamily="34" charset="0"/>
          </a:endParaRPr>
        </a:p>
      </dsp:txBody>
      <dsp:txXfrm>
        <a:off x="107692" y="3083360"/>
        <a:ext cx="6523813" cy="95408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E50E72-C5E6-4D3D-8E07-16CB59E29C4D}">
      <dsp:nvSpPr>
        <dsp:cNvPr id="0" name=""/>
        <dsp:cNvSpPr/>
      </dsp:nvSpPr>
      <dsp:spPr>
        <a:xfrm>
          <a:off x="3576500" y="788505"/>
          <a:ext cx="2955940" cy="1971612"/>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MX" sz="1600" b="1" kern="1200" dirty="0" smtClean="0">
              <a:latin typeface="Abadi Extra Light" panose="020B0204020104020204" pitchFamily="34" charset="0"/>
            </a:rPr>
            <a:t>Las decisiones programadas, que son rutinarias y repetitivas y se utilizan en situaciones en las que el problema no es nuevo</a:t>
          </a:r>
          <a:endParaRPr lang="es-MX" sz="1600" b="1" kern="1200" dirty="0">
            <a:latin typeface="Abadi Extra Light" panose="020B0204020104020204" pitchFamily="34" charset="0"/>
          </a:endParaRPr>
        </a:p>
      </dsp:txBody>
      <dsp:txXfrm>
        <a:off x="4049451" y="788505"/>
        <a:ext cx="2482990" cy="1971612"/>
      </dsp:txXfrm>
    </dsp:sp>
    <dsp:sp modelId="{B9D37751-ADD7-49AE-AAA5-0D5531169CF8}">
      <dsp:nvSpPr>
        <dsp:cNvPr id="0" name=""/>
        <dsp:cNvSpPr/>
      </dsp:nvSpPr>
      <dsp:spPr>
        <a:xfrm>
          <a:off x="3576500" y="2760117"/>
          <a:ext cx="2955940" cy="1971612"/>
        </a:xfrm>
        <a:prstGeom prst="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MX" sz="1600" b="1" kern="1200" smtClean="0">
              <a:latin typeface="Abadi Extra Light" panose="020B0204020104020204" pitchFamily="34" charset="0"/>
            </a:rPr>
            <a:t>Las decisiones no programadas, que son resoluciones no estructuradas y se usan en situaciones que implican problemas nuevos y complejos.</a:t>
          </a:r>
          <a:endParaRPr lang="es-MX" sz="1600" b="1" kern="1200" dirty="0">
            <a:latin typeface="Abadi Extra Light" panose="020B0204020104020204" pitchFamily="34" charset="0"/>
          </a:endParaRPr>
        </a:p>
      </dsp:txBody>
      <dsp:txXfrm>
        <a:off x="4049451" y="2760117"/>
        <a:ext cx="2482990" cy="1971612"/>
      </dsp:txXfrm>
    </dsp:sp>
    <dsp:sp modelId="{47DFE8D1-A405-46D7-9217-AC85AAF18DB0}">
      <dsp:nvSpPr>
        <dsp:cNvPr id="0" name=""/>
        <dsp:cNvSpPr/>
      </dsp:nvSpPr>
      <dsp:spPr>
        <a:xfrm>
          <a:off x="1999998" y="254"/>
          <a:ext cx="1970627" cy="1970627"/>
        </a:xfrm>
        <a:prstGeom prst="ellipse">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b="1" kern="1200" smtClean="0">
              <a:latin typeface="Abadi Extra Light" panose="020B0204020104020204" pitchFamily="34" charset="0"/>
            </a:rPr>
            <a:t>En el proceso de la toma de decisiones, es necesario establecer una diferencia entre dos tipos: </a:t>
          </a:r>
          <a:endParaRPr lang="es-MX" sz="1400" b="1" kern="1200" dirty="0">
            <a:latin typeface="Abadi Extra Light" panose="020B0204020104020204" pitchFamily="34" charset="0"/>
          </a:endParaRPr>
        </a:p>
      </dsp:txBody>
      <dsp:txXfrm>
        <a:off x="2288590" y="288846"/>
        <a:ext cx="1393443" cy="139344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BC8B82-F9BD-4989-AFAA-6BDABE150E19}">
      <dsp:nvSpPr>
        <dsp:cNvPr id="0" name=""/>
        <dsp:cNvSpPr/>
      </dsp:nvSpPr>
      <dsp:spPr>
        <a:xfrm rot="5400000">
          <a:off x="-303069" y="305875"/>
          <a:ext cx="2020463" cy="1414324"/>
        </a:xfrm>
        <a:prstGeom prst="chevron">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a:solidFill>
                <a:schemeClr val="tx1"/>
              </a:solidFill>
              <a:latin typeface="Abadi Extra Light" panose="020B0204020104020204" pitchFamily="34" charset="0"/>
            </a:rPr>
            <a:t>Primero</a:t>
          </a:r>
        </a:p>
      </dsp:txBody>
      <dsp:txXfrm rot="-5400000">
        <a:off x="1" y="709967"/>
        <a:ext cx="1414324" cy="606139"/>
      </dsp:txXfrm>
    </dsp:sp>
    <dsp:sp modelId="{B8604599-2A10-4C7C-98DC-C0FFE11C7341}">
      <dsp:nvSpPr>
        <dsp:cNvPr id="0" name=""/>
        <dsp:cNvSpPr/>
      </dsp:nvSpPr>
      <dsp:spPr>
        <a:xfrm rot="5400000">
          <a:off x="3336767" y="-1880933"/>
          <a:ext cx="1313301" cy="5158187"/>
        </a:xfrm>
        <a:prstGeom prst="round2Same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b="1" kern="1200" dirty="0" smtClean="0">
              <a:solidFill>
                <a:schemeClr val="tx1"/>
              </a:solidFill>
              <a:latin typeface="Abadi Extra Light" panose="020B0204020104020204" pitchFamily="34" charset="0"/>
            </a:rPr>
            <a:t>Formular </a:t>
          </a:r>
          <a:r>
            <a:rPr lang="es-MX" sz="1800" b="1" kern="1200" dirty="0">
              <a:solidFill>
                <a:schemeClr val="tx1"/>
              </a:solidFill>
              <a:latin typeface="Abadi Extra Light" panose="020B0204020104020204" pitchFamily="34" charset="0"/>
            </a:rPr>
            <a:t>los objetivos que debe satisfacer la decisión. </a:t>
          </a:r>
        </a:p>
      </dsp:txBody>
      <dsp:txXfrm rot="-5400000">
        <a:off x="1414324" y="105620"/>
        <a:ext cx="5094077" cy="1185081"/>
      </dsp:txXfrm>
    </dsp:sp>
    <dsp:sp modelId="{E2B8D3B7-0705-4CD0-ADFB-EF1D301A8604}">
      <dsp:nvSpPr>
        <dsp:cNvPr id="0" name=""/>
        <dsp:cNvSpPr/>
      </dsp:nvSpPr>
      <dsp:spPr>
        <a:xfrm rot="5400000">
          <a:off x="-303069" y="2038378"/>
          <a:ext cx="2020463" cy="1414324"/>
        </a:xfrm>
        <a:prstGeom prst="chevron">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a:solidFill>
                <a:schemeClr val="tx1"/>
              </a:solidFill>
              <a:latin typeface="Abadi Extra Light" panose="020B0204020104020204" pitchFamily="34" charset="0"/>
            </a:rPr>
            <a:t>Posteriormente</a:t>
          </a:r>
        </a:p>
      </dsp:txBody>
      <dsp:txXfrm rot="-5400000">
        <a:off x="1" y="2442470"/>
        <a:ext cx="1414324" cy="606139"/>
      </dsp:txXfrm>
    </dsp:sp>
    <dsp:sp modelId="{D4BEB19E-D5DE-4A71-99D2-CC401A13329B}">
      <dsp:nvSpPr>
        <dsp:cNvPr id="0" name=""/>
        <dsp:cNvSpPr/>
      </dsp:nvSpPr>
      <dsp:spPr>
        <a:xfrm rot="5400000">
          <a:off x="3336422" y="-186788"/>
          <a:ext cx="1313991" cy="5158187"/>
        </a:xfrm>
        <a:prstGeom prst="round2Same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MX" sz="1800" b="1" kern="1200" dirty="0">
              <a:solidFill>
                <a:schemeClr val="tx1"/>
              </a:solidFill>
              <a:latin typeface="Abadi Extra Light" panose="020B0204020104020204" pitchFamily="34" charset="0"/>
            </a:rPr>
            <a:t>Se determinan los criterios para que la persona que vaya a tomar la decisión juzgue si los cursos alternativos de acción que se perciben podrían satisfacer los </a:t>
          </a:r>
          <a:r>
            <a:rPr lang="es-MX" sz="1800" b="1" kern="1200" dirty="0" smtClean="0">
              <a:solidFill>
                <a:schemeClr val="tx1"/>
              </a:solidFill>
              <a:latin typeface="Abadi Extra Light" panose="020B0204020104020204" pitchFamily="34" charset="0"/>
            </a:rPr>
            <a:t>objetivos.</a:t>
          </a:r>
          <a:endParaRPr lang="es-MX" sz="1800" b="1" kern="1200" dirty="0">
            <a:solidFill>
              <a:schemeClr val="tx1"/>
            </a:solidFill>
            <a:latin typeface="Abadi Extra Light" panose="020B0204020104020204" pitchFamily="34" charset="0"/>
          </a:endParaRPr>
        </a:p>
      </dsp:txBody>
      <dsp:txXfrm rot="-5400000">
        <a:off x="1414324" y="1799454"/>
        <a:ext cx="5094043" cy="118570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1ADE27-BC57-4968-B2D0-4B1BC56C5E5C}">
      <dsp:nvSpPr>
        <dsp:cNvPr id="0" name=""/>
        <dsp:cNvSpPr/>
      </dsp:nvSpPr>
      <dsp:spPr>
        <a:xfrm>
          <a:off x="0" y="1570654"/>
          <a:ext cx="7272808" cy="1654684"/>
        </a:xfrm>
        <a:prstGeom prst="rect">
          <a:avLst/>
        </a:prstGeom>
        <a:solidFill>
          <a:schemeClr val="lt1">
            <a:alpha val="9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67C2C4-AA01-4564-8B9D-C4B05648CD07}">
      <dsp:nvSpPr>
        <dsp:cNvPr id="0" name=""/>
        <dsp:cNvSpPr/>
      </dsp:nvSpPr>
      <dsp:spPr>
        <a:xfrm>
          <a:off x="279715" y="842044"/>
          <a:ext cx="6666364" cy="1935888"/>
        </a:xfrm>
        <a:prstGeom prst="roundRect">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426" tIns="0" rIns="192426" bIns="0" numCol="1" spcCol="1270" anchor="ctr" anchorCtr="0">
          <a:noAutofit/>
        </a:bodyPr>
        <a:lstStyle/>
        <a:p>
          <a:pPr lvl="0" algn="l" defTabSz="800100">
            <a:lnSpc>
              <a:spcPct val="90000"/>
            </a:lnSpc>
            <a:spcBef>
              <a:spcPct val="0"/>
            </a:spcBef>
            <a:spcAft>
              <a:spcPct val="35000"/>
            </a:spcAft>
          </a:pPr>
          <a:r>
            <a:rPr lang="es-MX" sz="1800" b="1" kern="1200" smtClean="0">
              <a:solidFill>
                <a:schemeClr val="tx1"/>
              </a:solidFill>
              <a:latin typeface="Abadi Extra Light" panose="020B0204020104020204" pitchFamily="34" charset="0"/>
            </a:rPr>
            <a:t>Esto lleva a plantear los lineamientos a seguir para llegar a una elección. La persona encargada (gerentes de mercadotecnia, marca o grupo) de tomar la decisión señala y considera varias alternativas; cada una de ellas se analiza tratando de prever sus resultados, el resultado previsto se relaciona con los criterios establecidos y luego se selecciona una alternativa para su ejecución.</a:t>
          </a:r>
          <a:endParaRPr lang="es-MX" sz="1800" b="1" kern="1200" dirty="0">
            <a:solidFill>
              <a:schemeClr val="tx1"/>
            </a:solidFill>
          </a:endParaRPr>
        </a:p>
      </dsp:txBody>
      <dsp:txXfrm>
        <a:off x="374217" y="936546"/>
        <a:ext cx="6477360" cy="174688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725A18-E490-4593-8D25-66BCA02951A9}">
      <dsp:nvSpPr>
        <dsp:cNvPr id="0" name=""/>
        <dsp:cNvSpPr/>
      </dsp:nvSpPr>
      <dsp:spPr>
        <a:xfrm>
          <a:off x="2235" y="219191"/>
          <a:ext cx="2179254" cy="432000"/>
        </a:xfrm>
        <a:prstGeom prst="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s-MX" sz="1200" b="1" kern="1200" dirty="0">
              <a:solidFill>
                <a:schemeClr val="tx1"/>
              </a:solidFill>
              <a:latin typeface="Abadi Extra Light" panose="020B0204020104020204" pitchFamily="34" charset="0"/>
            </a:rPr>
            <a:t>1</a:t>
          </a:r>
        </a:p>
      </dsp:txBody>
      <dsp:txXfrm>
        <a:off x="2235" y="219191"/>
        <a:ext cx="2179254" cy="432000"/>
      </dsp:txXfrm>
    </dsp:sp>
    <dsp:sp modelId="{33795102-FAF8-4BED-AEED-5071065C513B}">
      <dsp:nvSpPr>
        <dsp:cNvPr id="0" name=""/>
        <dsp:cNvSpPr/>
      </dsp:nvSpPr>
      <dsp:spPr>
        <a:xfrm>
          <a:off x="2235" y="651191"/>
          <a:ext cx="2179254" cy="2821774"/>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b="1" kern="1200" dirty="0">
              <a:solidFill>
                <a:schemeClr val="tx1"/>
              </a:solidFill>
              <a:latin typeface="Abadi Extra Light" panose="020B0204020104020204" pitchFamily="34" charset="0"/>
            </a:rPr>
            <a:t> La planeación de la mercadotecnia, que considera el medio total de esta área, prevé los cambios en su ambiente y luego desarrolla planes o estrategias para resolver los problemas que se presenten. </a:t>
          </a:r>
        </a:p>
      </dsp:txBody>
      <dsp:txXfrm>
        <a:off x="2235" y="651191"/>
        <a:ext cx="2179254" cy="2821774"/>
      </dsp:txXfrm>
    </dsp:sp>
    <dsp:sp modelId="{2855FACE-A663-42C7-AEFA-D245CA361365}">
      <dsp:nvSpPr>
        <dsp:cNvPr id="0" name=""/>
        <dsp:cNvSpPr/>
      </dsp:nvSpPr>
      <dsp:spPr>
        <a:xfrm>
          <a:off x="2486585" y="219191"/>
          <a:ext cx="2179254" cy="432000"/>
        </a:xfrm>
        <a:prstGeom prst="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a:solidFill>
                <a:schemeClr val="tx1"/>
              </a:solidFill>
              <a:latin typeface="Abadi Extra Light" panose="020B0204020104020204" pitchFamily="34" charset="0"/>
            </a:rPr>
            <a:t>2</a:t>
          </a:r>
        </a:p>
      </dsp:txBody>
      <dsp:txXfrm>
        <a:off x="2486585" y="219191"/>
        <a:ext cx="2179254" cy="432000"/>
      </dsp:txXfrm>
    </dsp:sp>
    <dsp:sp modelId="{AEECAFF2-3856-4712-9E6F-873305E78A08}">
      <dsp:nvSpPr>
        <dsp:cNvPr id="0" name=""/>
        <dsp:cNvSpPr/>
      </dsp:nvSpPr>
      <dsp:spPr>
        <a:xfrm>
          <a:off x="2486585" y="651191"/>
          <a:ext cx="2179254" cy="2821774"/>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b="1" kern="1200" dirty="0">
              <a:solidFill>
                <a:schemeClr val="tx1"/>
              </a:solidFill>
              <a:latin typeface="Abadi Extra Light" panose="020B0204020104020204" pitchFamily="34" charset="0"/>
            </a:rPr>
            <a:t> La ejecución de la mercadotecnia, que consiste en la realización de las decisiones tomadas para resolver los problemas. </a:t>
          </a:r>
        </a:p>
      </dsp:txBody>
      <dsp:txXfrm>
        <a:off x="2486585" y="651191"/>
        <a:ext cx="2179254" cy="2821774"/>
      </dsp:txXfrm>
    </dsp:sp>
    <dsp:sp modelId="{91EA611D-2841-49E1-B23D-F39EC21AB4FB}">
      <dsp:nvSpPr>
        <dsp:cNvPr id="0" name=""/>
        <dsp:cNvSpPr/>
      </dsp:nvSpPr>
      <dsp:spPr>
        <a:xfrm>
          <a:off x="4970935" y="219191"/>
          <a:ext cx="2179254" cy="432000"/>
        </a:xfrm>
        <a:prstGeom prst="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b="1" kern="1200" dirty="0">
              <a:solidFill>
                <a:schemeClr val="tx1"/>
              </a:solidFill>
              <a:latin typeface="Abadi Extra Light" panose="020B0204020104020204" pitchFamily="34" charset="0"/>
            </a:rPr>
            <a:t>3</a:t>
          </a:r>
        </a:p>
      </dsp:txBody>
      <dsp:txXfrm>
        <a:off x="4970935" y="219191"/>
        <a:ext cx="2179254" cy="432000"/>
      </dsp:txXfrm>
    </dsp:sp>
    <dsp:sp modelId="{63420EDB-934D-4AE7-945D-4917DD69D03C}">
      <dsp:nvSpPr>
        <dsp:cNvPr id="0" name=""/>
        <dsp:cNvSpPr/>
      </dsp:nvSpPr>
      <dsp:spPr>
        <a:xfrm>
          <a:off x="4970935" y="651191"/>
          <a:ext cx="2179254" cy="2821774"/>
        </a:xfrm>
        <a:prstGeom prst="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b="1" kern="1200" dirty="0">
              <a:solidFill>
                <a:schemeClr val="tx1"/>
              </a:solidFill>
              <a:latin typeface="Abadi Extra Light" panose="020B0204020104020204" pitchFamily="34" charset="0"/>
            </a:rPr>
            <a:t> El control de la mercadotecnia, en que los resultados se comparan con los objetivos deseados, previamente establecidos. En esta etapa se revelan las posibles desviaciones entre los resultados esperados y los obtenidos.</a:t>
          </a:r>
        </a:p>
      </dsp:txBody>
      <dsp:txXfrm>
        <a:off x="4970935" y="651191"/>
        <a:ext cx="2179254" cy="28217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1F9DB6-03D6-417B-BFF9-B6BF6852E84C}">
      <dsp:nvSpPr>
        <dsp:cNvPr id="0" name=""/>
        <dsp:cNvSpPr/>
      </dsp:nvSpPr>
      <dsp:spPr>
        <a:xfrm>
          <a:off x="-1939115" y="-327419"/>
          <a:ext cx="2527046" cy="2527046"/>
        </a:xfrm>
        <a:prstGeom prst="blockArc">
          <a:avLst>
            <a:gd name="adj1" fmla="val 18900000"/>
            <a:gd name="adj2" fmla="val 2700000"/>
            <a:gd name="adj3" fmla="val 855"/>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95AC49-F6B3-4095-8D1C-94B431DDEDE8}">
      <dsp:nvSpPr>
        <dsp:cNvPr id="0" name=""/>
        <dsp:cNvSpPr/>
      </dsp:nvSpPr>
      <dsp:spPr>
        <a:xfrm>
          <a:off x="573035" y="477675"/>
          <a:ext cx="7203828" cy="916856"/>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43032" tIns="55880" rIns="55880" bIns="55880" numCol="1" spcCol="1270" anchor="ctr" anchorCtr="0">
          <a:noAutofit/>
        </a:bodyPr>
        <a:lstStyle/>
        <a:p>
          <a:pPr lvl="0" algn="l" defTabSz="977900">
            <a:lnSpc>
              <a:spcPct val="90000"/>
            </a:lnSpc>
            <a:spcBef>
              <a:spcPct val="0"/>
            </a:spcBef>
            <a:spcAft>
              <a:spcPct val="35000"/>
            </a:spcAft>
          </a:pPr>
          <a:r>
            <a:rPr lang="es-MX" sz="2200" kern="1200" dirty="0" smtClean="0">
              <a:latin typeface="Abadi Extra Light" panose="020B0204020104020204" pitchFamily="34" charset="0"/>
            </a:rPr>
            <a:t>Proceso de planeación, ejecución y conceptualización de precios, promoción y distribución de ideas, mercancías y términos para crear intercambios que satisfagan objetivos individuales y organizacionales. </a:t>
          </a:r>
          <a:endParaRPr lang="es-MX" sz="2200" kern="1200" dirty="0">
            <a:latin typeface="Abadi Extra Light" panose="020B0204020104020204" pitchFamily="34" charset="0"/>
          </a:endParaRPr>
        </a:p>
      </dsp:txBody>
      <dsp:txXfrm>
        <a:off x="573035" y="477675"/>
        <a:ext cx="7203828" cy="916856"/>
      </dsp:txXfrm>
    </dsp:sp>
    <dsp:sp modelId="{E7AD149E-932F-4E3E-9AFA-DC5A98DF7405}">
      <dsp:nvSpPr>
        <dsp:cNvPr id="0" name=""/>
        <dsp:cNvSpPr/>
      </dsp:nvSpPr>
      <dsp:spPr>
        <a:xfrm>
          <a:off x="0" y="363068"/>
          <a:ext cx="1146070" cy="1146070"/>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3C586-B3C8-4FC9-8FE4-1DAA57A25AF5}">
      <dsp:nvSpPr>
        <dsp:cNvPr id="0" name=""/>
        <dsp:cNvSpPr/>
      </dsp:nvSpPr>
      <dsp:spPr>
        <a:xfrm>
          <a:off x="1060" y="209934"/>
          <a:ext cx="2699828" cy="3239794"/>
        </a:xfrm>
        <a:prstGeom prst="roundRect">
          <a:avLst>
            <a:gd name="adj" fmla="val 5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7719" rIns="48895" bIns="0" numCol="1" spcCol="1270" anchor="t" anchorCtr="0">
          <a:noAutofit/>
        </a:bodyPr>
        <a:lstStyle/>
        <a:p>
          <a:pPr lvl="0" algn="r" defTabSz="466725">
            <a:lnSpc>
              <a:spcPct val="90000"/>
            </a:lnSpc>
            <a:spcBef>
              <a:spcPct val="0"/>
            </a:spcBef>
            <a:spcAft>
              <a:spcPct val="35000"/>
            </a:spcAft>
          </a:pPr>
          <a:endParaRPr lang="es-MX" sz="1050" b="1" kern="1200" dirty="0">
            <a:solidFill>
              <a:schemeClr val="tx1"/>
            </a:solidFill>
          </a:endParaRPr>
        </a:p>
      </dsp:txBody>
      <dsp:txXfrm rot="16200000">
        <a:off x="-1057272" y="1268267"/>
        <a:ext cx="2656631" cy="539965"/>
      </dsp:txXfrm>
    </dsp:sp>
    <dsp:sp modelId="{2CBE236F-AB33-46D0-B6BF-6D897F8B32C7}">
      <dsp:nvSpPr>
        <dsp:cNvPr id="0" name=""/>
        <dsp:cNvSpPr/>
      </dsp:nvSpPr>
      <dsp:spPr>
        <a:xfrm>
          <a:off x="541025" y="209934"/>
          <a:ext cx="2011372" cy="323979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b="1" kern="1200" smtClean="0">
              <a:solidFill>
                <a:schemeClr val="tx1"/>
              </a:solidFill>
              <a:latin typeface="Abadi Extra Light" panose="020B0204020104020204" pitchFamily="34" charset="0"/>
            </a:rPr>
            <a:t>La construcción de una buena relación con los clientes es una habilidad esencial en los negocios. Muchas veces, es la relación personal que se genera con los clientes lo que marca la diferencia entre que éste decida comprarte a ti o a la competencia.</a:t>
          </a:r>
          <a:endParaRPr lang="es-MX" sz="1400" b="1" kern="1200" dirty="0">
            <a:solidFill>
              <a:schemeClr val="tx1"/>
            </a:solidFill>
          </a:endParaRPr>
        </a:p>
      </dsp:txBody>
      <dsp:txXfrm>
        <a:off x="541025" y="209934"/>
        <a:ext cx="2011372" cy="3239794"/>
      </dsp:txXfrm>
    </dsp:sp>
    <dsp:sp modelId="{67286EB4-B5FB-46F7-A02F-CEBF9704B885}">
      <dsp:nvSpPr>
        <dsp:cNvPr id="0" name=""/>
        <dsp:cNvSpPr/>
      </dsp:nvSpPr>
      <dsp:spPr>
        <a:xfrm>
          <a:off x="2795383" y="209934"/>
          <a:ext cx="2699828" cy="3239794"/>
        </a:xfrm>
        <a:prstGeom prst="roundRect">
          <a:avLst>
            <a:gd name="adj" fmla="val 5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7719" rIns="48895" bIns="0" numCol="1" spcCol="1270" anchor="t" anchorCtr="0">
          <a:noAutofit/>
        </a:bodyPr>
        <a:lstStyle/>
        <a:p>
          <a:pPr lvl="0" algn="r" defTabSz="466725">
            <a:lnSpc>
              <a:spcPct val="90000"/>
            </a:lnSpc>
            <a:spcBef>
              <a:spcPct val="0"/>
            </a:spcBef>
            <a:spcAft>
              <a:spcPct val="35000"/>
            </a:spcAft>
          </a:pPr>
          <a:endParaRPr lang="es-MX" sz="1050" b="1" kern="1200" dirty="0" smtClean="0">
            <a:solidFill>
              <a:schemeClr val="tx1"/>
            </a:solidFill>
          </a:endParaRPr>
        </a:p>
        <a:p>
          <a:pPr lvl="0" algn="r" defTabSz="466725">
            <a:lnSpc>
              <a:spcPct val="90000"/>
            </a:lnSpc>
            <a:spcBef>
              <a:spcPct val="0"/>
            </a:spcBef>
            <a:spcAft>
              <a:spcPct val="35000"/>
            </a:spcAft>
          </a:pPr>
          <a:endParaRPr lang="es-MX" sz="1050" b="1" kern="1200" dirty="0">
            <a:solidFill>
              <a:schemeClr val="tx1"/>
            </a:solidFill>
          </a:endParaRPr>
        </a:p>
      </dsp:txBody>
      <dsp:txXfrm rot="16200000">
        <a:off x="1737050" y="1268267"/>
        <a:ext cx="2656631" cy="539965"/>
      </dsp:txXfrm>
    </dsp:sp>
    <dsp:sp modelId="{5D40619B-B384-46DA-AAFB-AFF3AE3C400E}">
      <dsp:nvSpPr>
        <dsp:cNvPr id="0" name=""/>
        <dsp:cNvSpPr/>
      </dsp:nvSpPr>
      <dsp:spPr>
        <a:xfrm rot="5400000">
          <a:off x="2570697" y="2786264"/>
          <a:ext cx="476368" cy="404974"/>
        </a:xfrm>
        <a:prstGeom prst="flowChartExtra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D58599-49CF-44AA-A4C7-1E6B91768CFA}">
      <dsp:nvSpPr>
        <dsp:cNvPr id="0" name=""/>
        <dsp:cNvSpPr/>
      </dsp:nvSpPr>
      <dsp:spPr>
        <a:xfrm>
          <a:off x="3335348" y="209934"/>
          <a:ext cx="2011372" cy="323979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b="1" kern="1200" dirty="0" smtClean="0">
              <a:solidFill>
                <a:schemeClr val="tx1"/>
              </a:solidFill>
              <a:latin typeface="Abadi Extra Light" panose="020B0204020104020204" pitchFamily="34" charset="0"/>
            </a:rPr>
            <a:t>La construcción de una buena relación con los clientes, significa satisfacer correctamente las necesidades del cliente. </a:t>
          </a:r>
          <a:r>
            <a:rPr lang="es-MX" sz="1400" b="1" kern="1200" dirty="0" err="1" smtClean="0">
              <a:solidFill>
                <a:schemeClr val="tx1"/>
              </a:solidFill>
              <a:latin typeface="Abadi Extra Light" panose="020B0204020104020204" pitchFamily="34" charset="0"/>
            </a:rPr>
            <a:t>Merriam-Webster</a:t>
          </a:r>
          <a:r>
            <a:rPr lang="es-MX" sz="1400" b="1" kern="1200" dirty="0" smtClean="0">
              <a:solidFill>
                <a:schemeClr val="tx1"/>
              </a:solidFill>
              <a:latin typeface="Abadi Extra Light" panose="020B0204020104020204" pitchFamily="34" charset="0"/>
            </a:rPr>
            <a:t> define este tipo de relación como "una relación marcada por la armonía... o afinidad".</a:t>
          </a:r>
          <a:endParaRPr lang="es-MX" sz="1400" b="1" kern="1200" dirty="0">
            <a:solidFill>
              <a:schemeClr val="tx1"/>
            </a:solidFill>
          </a:endParaRPr>
        </a:p>
      </dsp:txBody>
      <dsp:txXfrm>
        <a:off x="3335348" y="209934"/>
        <a:ext cx="2011372" cy="323979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7B4C9F-B7A8-4130-B430-50E0E242619D}">
      <dsp:nvSpPr>
        <dsp:cNvPr id="0" name=""/>
        <dsp:cNvSpPr/>
      </dsp:nvSpPr>
      <dsp:spPr>
        <a:xfrm>
          <a:off x="0" y="15038"/>
          <a:ext cx="8136904" cy="842400"/>
        </a:xfrm>
        <a:prstGeom prst="round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b="1" kern="1200">
              <a:latin typeface="Abadi Extra Light" panose="020B0204020104020204" pitchFamily="34" charset="0"/>
            </a:rPr>
            <a:t>Modelo de las 9P</a:t>
          </a:r>
          <a:endParaRPr lang="es-MX" sz="2400" b="1" kern="1200" dirty="0">
            <a:latin typeface="Abadi Extra Light" panose="020B0204020104020204" pitchFamily="34" charset="0"/>
          </a:endParaRPr>
        </a:p>
      </dsp:txBody>
      <dsp:txXfrm>
        <a:off x="41123" y="56161"/>
        <a:ext cx="8054658" cy="760154"/>
      </dsp:txXfrm>
    </dsp:sp>
    <dsp:sp modelId="{AB7A1879-12A1-4856-9C6F-A98703CB2CEB}">
      <dsp:nvSpPr>
        <dsp:cNvPr id="0" name=""/>
        <dsp:cNvSpPr/>
      </dsp:nvSpPr>
      <dsp:spPr>
        <a:xfrm>
          <a:off x="0" y="857438"/>
          <a:ext cx="8136904" cy="1094512"/>
        </a:xfrm>
        <a:prstGeom prst="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58347"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s-MX" sz="1800" b="1" kern="1200" dirty="0">
              <a:latin typeface="Abadi Extra Light" panose="020B0204020104020204" pitchFamily="34" charset="0"/>
            </a:rPr>
            <a:t>Propone una mezcla comercial con 9 P: relaciones públicas políticas, relaciones públicas, 4 P, gente, proceso y physical evidence (evidencia física), se centra en el ambiente en que el producto o servicio es comercializado.</a:t>
          </a:r>
        </a:p>
      </dsp:txBody>
      <dsp:txXfrm>
        <a:off x="0" y="857438"/>
        <a:ext cx="8136904" cy="1094512"/>
      </dsp:txXfrm>
    </dsp:sp>
    <dsp:sp modelId="{DDB0FFB0-EAFA-497E-A8BF-C7E9BF05F59D}">
      <dsp:nvSpPr>
        <dsp:cNvPr id="0" name=""/>
        <dsp:cNvSpPr/>
      </dsp:nvSpPr>
      <dsp:spPr>
        <a:xfrm>
          <a:off x="0" y="1951950"/>
          <a:ext cx="8136904" cy="842400"/>
        </a:xfrm>
        <a:prstGeom prst="round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b="1" kern="1200">
              <a:latin typeface="Abadi Extra Light" panose="020B0204020104020204" pitchFamily="34" charset="0"/>
            </a:rPr>
            <a:t>Modelo de las 3 C</a:t>
          </a:r>
          <a:endParaRPr lang="es-MX" sz="2400" b="1" kern="1200" dirty="0">
            <a:latin typeface="Abadi Extra Light" panose="020B0204020104020204" pitchFamily="34" charset="0"/>
          </a:endParaRPr>
        </a:p>
      </dsp:txBody>
      <dsp:txXfrm>
        <a:off x="41123" y="1993073"/>
        <a:ext cx="8054658" cy="760154"/>
      </dsp:txXfrm>
    </dsp:sp>
    <dsp:sp modelId="{9F801B8B-7B91-4805-A26F-89A9E8BFC977}">
      <dsp:nvSpPr>
        <dsp:cNvPr id="0" name=""/>
        <dsp:cNvSpPr/>
      </dsp:nvSpPr>
      <dsp:spPr>
        <a:xfrm>
          <a:off x="0" y="2794350"/>
          <a:ext cx="8136904" cy="745200"/>
        </a:xfrm>
        <a:prstGeom prst="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58347"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s-MX" sz="1800" b="1" kern="1200">
              <a:latin typeface="Abadi Extra Light" panose="020B0204020104020204" pitchFamily="34" charset="0"/>
            </a:rPr>
            <a:t>Incluye al consumidor, a la competencia y a la compañía</a:t>
          </a:r>
          <a:endParaRPr lang="es-MX" sz="1800" b="1" kern="1200" dirty="0">
            <a:latin typeface="Abadi Extra Light" panose="020B0204020104020204" pitchFamily="34" charset="0"/>
          </a:endParaRPr>
        </a:p>
      </dsp:txBody>
      <dsp:txXfrm>
        <a:off x="0" y="2794350"/>
        <a:ext cx="8136904" cy="74520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146FE6-A880-4598-8F67-813F05A029AC}">
      <dsp:nvSpPr>
        <dsp:cNvPr id="0" name=""/>
        <dsp:cNvSpPr/>
      </dsp:nvSpPr>
      <dsp:spPr>
        <a:xfrm>
          <a:off x="-160229" y="180757"/>
          <a:ext cx="4935163" cy="122611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b="1" kern="1200" dirty="0">
              <a:latin typeface="Abadi Extra Light" panose="020B0204020104020204" pitchFamily="34" charset="0"/>
            </a:rPr>
            <a:t>E-marketing</a:t>
          </a:r>
        </a:p>
      </dsp:txBody>
      <dsp:txXfrm>
        <a:off x="-124317" y="216669"/>
        <a:ext cx="3030831" cy="1154291"/>
      </dsp:txXfrm>
    </dsp:sp>
    <dsp:sp modelId="{5185323E-DA8F-4047-9A13-8006E097B783}">
      <dsp:nvSpPr>
        <dsp:cNvPr id="0" name=""/>
        <dsp:cNvSpPr/>
      </dsp:nvSpPr>
      <dsp:spPr>
        <a:xfrm>
          <a:off x="936094" y="1927166"/>
          <a:ext cx="4258132" cy="1730966"/>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a:latin typeface="Abadi Extra Light" panose="020B0204020104020204" pitchFamily="34" charset="0"/>
            </a:rPr>
            <a:t>Del sorprendente avance de internet no podía escapar la mercadotecnia, hoy no sólo está involucrado sino que poco a poco ha tomando el control de la web. </a:t>
          </a:r>
        </a:p>
      </dsp:txBody>
      <dsp:txXfrm>
        <a:off x="986792" y="1977864"/>
        <a:ext cx="2351224" cy="1629570"/>
      </dsp:txXfrm>
    </dsp:sp>
    <dsp:sp modelId="{9465A1E5-76F3-412D-8920-9DE7EF7C9844}">
      <dsp:nvSpPr>
        <dsp:cNvPr id="0" name=""/>
        <dsp:cNvSpPr/>
      </dsp:nvSpPr>
      <dsp:spPr>
        <a:xfrm>
          <a:off x="3391459" y="1261724"/>
          <a:ext cx="1063016" cy="1063016"/>
        </a:xfrm>
        <a:prstGeom prst="downArrow">
          <a:avLst>
            <a:gd name="adj1" fmla="val 55000"/>
            <a:gd name="adj2" fmla="val 45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b="1" kern="1200">
            <a:solidFill>
              <a:schemeClr val="bg1">
                <a:lumMod val="50000"/>
              </a:schemeClr>
            </a:solidFill>
            <a:latin typeface="Abadi Extra Light" panose="020B0204020104020204" pitchFamily="34" charset="0"/>
          </a:endParaRPr>
        </a:p>
      </dsp:txBody>
      <dsp:txXfrm>
        <a:off x="3630638" y="1261724"/>
        <a:ext cx="584658" cy="79992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BC9C2F-41A5-4917-BA13-4AB387693969}">
      <dsp:nvSpPr>
        <dsp:cNvPr id="0" name=""/>
        <dsp:cNvSpPr/>
      </dsp:nvSpPr>
      <dsp:spPr>
        <a:xfrm>
          <a:off x="231392" y="1194217"/>
          <a:ext cx="2546134" cy="1685383"/>
        </a:xfrm>
        <a:prstGeom prst="chevr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s-MX" sz="1200" b="1" kern="1200" dirty="0" smtClean="0">
              <a:latin typeface="Abadi Extra Light" panose="020B0204020104020204" pitchFamily="34" charset="0"/>
            </a:rPr>
            <a:t>Marketing emocional </a:t>
          </a:r>
          <a:endParaRPr lang="es-MX" sz="1200" b="1" kern="1200" dirty="0">
            <a:latin typeface="Abadi Extra Light" panose="020B0204020104020204" pitchFamily="34" charset="0"/>
          </a:endParaRPr>
        </a:p>
      </dsp:txBody>
      <dsp:txXfrm>
        <a:off x="1074084" y="1194217"/>
        <a:ext cx="860751" cy="1685383"/>
      </dsp:txXfrm>
    </dsp:sp>
    <dsp:sp modelId="{9A52CB01-9B34-4790-9570-47291D121367}">
      <dsp:nvSpPr>
        <dsp:cNvPr id="0" name=""/>
        <dsp:cNvSpPr/>
      </dsp:nvSpPr>
      <dsp:spPr>
        <a:xfrm>
          <a:off x="2083429" y="1073612"/>
          <a:ext cx="4652258" cy="1860903"/>
        </a:xfrm>
        <a:prstGeom prst="chevron">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s-MX" sz="1600" b="1" kern="1200" dirty="0">
              <a:latin typeface="Abadi Extra Light" panose="020B0204020104020204" pitchFamily="34" charset="0"/>
            </a:rPr>
            <a:t>Tiene como objetivo fundamental  la creación de experiencias holísticas en los clientes por medio de marcas que lleven asociadas percepciones sensoriales, afectivas y creativas que les hablen de un estilo </a:t>
          </a:r>
        </a:p>
      </dsp:txBody>
      <dsp:txXfrm>
        <a:off x="3013881" y="1073612"/>
        <a:ext cx="2791355" cy="186090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D30E28-1F56-4FA2-9C57-D398AE9D5697}">
      <dsp:nvSpPr>
        <dsp:cNvPr id="0" name=""/>
        <dsp:cNvSpPr/>
      </dsp:nvSpPr>
      <dsp:spPr>
        <a:xfrm>
          <a:off x="1183964" y="0"/>
          <a:ext cx="4804797" cy="2798237"/>
        </a:xfrm>
        <a:prstGeom prst="rightArrow">
          <a:avLst>
            <a:gd name="adj1" fmla="val 75000"/>
            <a:gd name="adj2" fmla="val 5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s-MX" sz="1200" b="1" kern="1200" dirty="0">
              <a:latin typeface="Abadi Extra Light" panose="020B0204020104020204" pitchFamily="34" charset="0"/>
            </a:rPr>
            <a:t>Twitter puede utilizarse en mercadotecnia pues permite contactar rápidamente a un gran número de personas en corto tiempo; puede ser una herramienta muy útil para publicitar productos o para hacer investigación de mercados. Hoy por hoy las redes sociales están cobrando gran importancia para la comunicación sobre todo en los mercados de jóvenes; el crecimiento de estas redes es similar al que ha tenido internet</a:t>
          </a:r>
        </a:p>
      </dsp:txBody>
      <dsp:txXfrm>
        <a:off x="1183964" y="349780"/>
        <a:ext cx="3755458" cy="2098677"/>
      </dsp:txXfrm>
    </dsp:sp>
    <dsp:sp modelId="{7C180AB0-6AE0-4F2E-96BD-AA17834E6225}">
      <dsp:nvSpPr>
        <dsp:cNvPr id="0" name=""/>
        <dsp:cNvSpPr/>
      </dsp:nvSpPr>
      <dsp:spPr>
        <a:xfrm>
          <a:off x="0" y="0"/>
          <a:ext cx="1182608" cy="2798237"/>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b="1" kern="1200" dirty="0">
              <a:latin typeface="Abadi Extra Light" panose="020B0204020104020204" pitchFamily="34" charset="0"/>
            </a:rPr>
            <a:t>Redes sociales</a:t>
          </a:r>
        </a:p>
      </dsp:txBody>
      <dsp:txXfrm>
        <a:off x="57730" y="57730"/>
        <a:ext cx="1067148" cy="268277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3B055-C4D2-4B36-AF39-B96234FB6E7D}">
      <dsp:nvSpPr>
        <dsp:cNvPr id="0" name=""/>
        <dsp:cNvSpPr/>
      </dsp:nvSpPr>
      <dsp:spPr>
        <a:xfrm>
          <a:off x="753178" y="303"/>
          <a:ext cx="4169041" cy="912975"/>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85725" tIns="57150" rIns="85725" bIns="57150" numCol="1" spcCol="1270" anchor="ctr" anchorCtr="0">
          <a:noAutofit/>
        </a:bodyPr>
        <a:lstStyle/>
        <a:p>
          <a:pPr lvl="0" algn="ctr" defTabSz="2000250">
            <a:lnSpc>
              <a:spcPct val="90000"/>
            </a:lnSpc>
            <a:spcBef>
              <a:spcPct val="0"/>
            </a:spcBef>
            <a:spcAft>
              <a:spcPct val="35000"/>
            </a:spcAft>
          </a:pPr>
          <a:r>
            <a:rPr lang="es-MX" sz="4500" kern="1200" dirty="0">
              <a:latin typeface="Abadi Extra Light" panose="020B0204020104020204" pitchFamily="34" charset="0"/>
            </a:rPr>
            <a:t>Marketing viral</a:t>
          </a:r>
        </a:p>
      </dsp:txBody>
      <dsp:txXfrm>
        <a:off x="779918" y="27043"/>
        <a:ext cx="4115561" cy="859495"/>
      </dsp:txXfrm>
    </dsp:sp>
    <dsp:sp modelId="{CEF926F2-D419-449B-B2B0-BCB23C18964F}">
      <dsp:nvSpPr>
        <dsp:cNvPr id="0" name=""/>
        <dsp:cNvSpPr/>
      </dsp:nvSpPr>
      <dsp:spPr>
        <a:xfrm>
          <a:off x="1170082" y="913279"/>
          <a:ext cx="416904" cy="1647761"/>
        </a:xfrm>
        <a:custGeom>
          <a:avLst/>
          <a:gdLst/>
          <a:ahLst/>
          <a:cxnLst/>
          <a:rect l="0" t="0" r="0" b="0"/>
          <a:pathLst>
            <a:path>
              <a:moveTo>
                <a:pt x="0" y="0"/>
              </a:moveTo>
              <a:lnTo>
                <a:pt x="0" y="1647761"/>
              </a:lnTo>
              <a:lnTo>
                <a:pt x="416904" y="164776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2EA61E-8313-4342-A0DA-140E331ACC5F}">
      <dsp:nvSpPr>
        <dsp:cNvPr id="0" name=""/>
        <dsp:cNvSpPr/>
      </dsp:nvSpPr>
      <dsp:spPr>
        <a:xfrm>
          <a:off x="1586986" y="1425703"/>
          <a:ext cx="3708507" cy="227067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kern="1200" dirty="0">
              <a:latin typeface="Abadi Extra Light" panose="020B0204020104020204" pitchFamily="34" charset="0"/>
            </a:rPr>
            <a:t>Son técnicas de marketing que pretenden explotar las redes sociales preexistentes con conocimientos de marca, haciendo una réplica semejante a un virus que aparece en la pantalla para compartir ideas y juegos divertidos, los anuncios forman muchas veces videoclips o juegos flash, interactivos, imágenes y textos.</a:t>
          </a:r>
        </a:p>
      </dsp:txBody>
      <dsp:txXfrm>
        <a:off x="1653492" y="1492209"/>
        <a:ext cx="3575495" cy="213766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723031-DFAD-4639-AE22-BB28538A3372}">
      <dsp:nvSpPr>
        <dsp:cNvPr id="0" name=""/>
        <dsp:cNvSpPr/>
      </dsp:nvSpPr>
      <dsp:spPr>
        <a:xfrm>
          <a:off x="3047081" y="2321611"/>
          <a:ext cx="276379" cy="2106548"/>
        </a:xfrm>
        <a:custGeom>
          <a:avLst/>
          <a:gdLst/>
          <a:ahLst/>
          <a:cxnLst/>
          <a:rect l="0" t="0" r="0" b="0"/>
          <a:pathLst>
            <a:path>
              <a:moveTo>
                <a:pt x="0" y="0"/>
              </a:moveTo>
              <a:lnTo>
                <a:pt x="138189" y="0"/>
              </a:lnTo>
              <a:lnTo>
                <a:pt x="138189" y="2106548"/>
              </a:lnTo>
              <a:lnTo>
                <a:pt x="276379" y="2106548"/>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3132155" y="3321770"/>
        <a:ext cx="106230" cy="106230"/>
      </dsp:txXfrm>
    </dsp:sp>
    <dsp:sp modelId="{1D601FF5-896A-498A-8342-26CC524EB845}">
      <dsp:nvSpPr>
        <dsp:cNvPr id="0" name=""/>
        <dsp:cNvSpPr/>
      </dsp:nvSpPr>
      <dsp:spPr>
        <a:xfrm>
          <a:off x="3047081" y="2321611"/>
          <a:ext cx="276379" cy="1579911"/>
        </a:xfrm>
        <a:custGeom>
          <a:avLst/>
          <a:gdLst/>
          <a:ahLst/>
          <a:cxnLst/>
          <a:rect l="0" t="0" r="0" b="0"/>
          <a:pathLst>
            <a:path>
              <a:moveTo>
                <a:pt x="0" y="0"/>
              </a:moveTo>
              <a:lnTo>
                <a:pt x="138189" y="0"/>
              </a:lnTo>
              <a:lnTo>
                <a:pt x="138189" y="1579911"/>
              </a:lnTo>
              <a:lnTo>
                <a:pt x="276379" y="1579911"/>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3145173" y="3071469"/>
        <a:ext cx="80195" cy="80195"/>
      </dsp:txXfrm>
    </dsp:sp>
    <dsp:sp modelId="{F616BD7F-2DB9-4EED-BA5B-AD8AEC18FE9F}">
      <dsp:nvSpPr>
        <dsp:cNvPr id="0" name=""/>
        <dsp:cNvSpPr/>
      </dsp:nvSpPr>
      <dsp:spPr>
        <a:xfrm>
          <a:off x="3047081" y="2321611"/>
          <a:ext cx="276379" cy="1053274"/>
        </a:xfrm>
        <a:custGeom>
          <a:avLst/>
          <a:gdLst/>
          <a:ahLst/>
          <a:cxnLst/>
          <a:rect l="0" t="0" r="0" b="0"/>
          <a:pathLst>
            <a:path>
              <a:moveTo>
                <a:pt x="0" y="0"/>
              </a:moveTo>
              <a:lnTo>
                <a:pt x="138189" y="0"/>
              </a:lnTo>
              <a:lnTo>
                <a:pt x="138189" y="1053274"/>
              </a:lnTo>
              <a:lnTo>
                <a:pt x="276379" y="1053274"/>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3158047" y="2821024"/>
        <a:ext cx="54446" cy="54446"/>
      </dsp:txXfrm>
    </dsp:sp>
    <dsp:sp modelId="{A3487E17-8313-4FBF-BD53-DE35BE132BB2}">
      <dsp:nvSpPr>
        <dsp:cNvPr id="0" name=""/>
        <dsp:cNvSpPr/>
      </dsp:nvSpPr>
      <dsp:spPr>
        <a:xfrm>
          <a:off x="3047081" y="2321611"/>
          <a:ext cx="276379" cy="526637"/>
        </a:xfrm>
        <a:custGeom>
          <a:avLst/>
          <a:gdLst/>
          <a:ahLst/>
          <a:cxnLst/>
          <a:rect l="0" t="0" r="0" b="0"/>
          <a:pathLst>
            <a:path>
              <a:moveTo>
                <a:pt x="0" y="0"/>
              </a:moveTo>
              <a:lnTo>
                <a:pt x="138189" y="0"/>
              </a:lnTo>
              <a:lnTo>
                <a:pt x="138189" y="526637"/>
              </a:lnTo>
              <a:lnTo>
                <a:pt x="276379" y="526637"/>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3170401" y="2570060"/>
        <a:ext cx="29737" cy="29737"/>
      </dsp:txXfrm>
    </dsp:sp>
    <dsp:sp modelId="{4E083AA2-3B67-4D46-812E-5EB90812AF80}">
      <dsp:nvSpPr>
        <dsp:cNvPr id="0" name=""/>
        <dsp:cNvSpPr/>
      </dsp:nvSpPr>
      <dsp:spPr>
        <a:xfrm>
          <a:off x="3047081" y="2275891"/>
          <a:ext cx="276379" cy="91440"/>
        </a:xfrm>
        <a:custGeom>
          <a:avLst/>
          <a:gdLst/>
          <a:ahLst/>
          <a:cxnLst/>
          <a:rect l="0" t="0" r="0" b="0"/>
          <a:pathLst>
            <a:path>
              <a:moveTo>
                <a:pt x="0" y="45720"/>
              </a:moveTo>
              <a:lnTo>
                <a:pt x="276379" y="45720"/>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3178361" y="2314701"/>
        <a:ext cx="13818" cy="13818"/>
      </dsp:txXfrm>
    </dsp:sp>
    <dsp:sp modelId="{2AF0EA65-25A8-4EF3-A0B9-E03E98535F2C}">
      <dsp:nvSpPr>
        <dsp:cNvPr id="0" name=""/>
        <dsp:cNvSpPr/>
      </dsp:nvSpPr>
      <dsp:spPr>
        <a:xfrm>
          <a:off x="3047081" y="1823104"/>
          <a:ext cx="269607" cy="498506"/>
        </a:xfrm>
        <a:custGeom>
          <a:avLst/>
          <a:gdLst/>
          <a:ahLst/>
          <a:cxnLst/>
          <a:rect l="0" t="0" r="0" b="0"/>
          <a:pathLst>
            <a:path>
              <a:moveTo>
                <a:pt x="0" y="498506"/>
              </a:moveTo>
              <a:lnTo>
                <a:pt x="134803" y="498506"/>
              </a:lnTo>
              <a:lnTo>
                <a:pt x="134803" y="0"/>
              </a:lnTo>
              <a:lnTo>
                <a:pt x="269607" y="0"/>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3167716" y="2058189"/>
        <a:ext cx="28337" cy="28337"/>
      </dsp:txXfrm>
    </dsp:sp>
    <dsp:sp modelId="{E091547B-E6B1-4792-B45B-BB2A9283B027}">
      <dsp:nvSpPr>
        <dsp:cNvPr id="0" name=""/>
        <dsp:cNvSpPr/>
      </dsp:nvSpPr>
      <dsp:spPr>
        <a:xfrm>
          <a:off x="3047081" y="1268336"/>
          <a:ext cx="276379" cy="1053274"/>
        </a:xfrm>
        <a:custGeom>
          <a:avLst/>
          <a:gdLst/>
          <a:ahLst/>
          <a:cxnLst/>
          <a:rect l="0" t="0" r="0" b="0"/>
          <a:pathLst>
            <a:path>
              <a:moveTo>
                <a:pt x="0" y="1053274"/>
              </a:moveTo>
              <a:lnTo>
                <a:pt x="138189" y="1053274"/>
              </a:lnTo>
              <a:lnTo>
                <a:pt x="138189" y="0"/>
              </a:lnTo>
              <a:lnTo>
                <a:pt x="276379" y="0"/>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3158047" y="1767750"/>
        <a:ext cx="54446" cy="54446"/>
      </dsp:txXfrm>
    </dsp:sp>
    <dsp:sp modelId="{E2F07F1A-06F9-48F3-B33B-7B8EBBD7ED0E}">
      <dsp:nvSpPr>
        <dsp:cNvPr id="0" name=""/>
        <dsp:cNvSpPr/>
      </dsp:nvSpPr>
      <dsp:spPr>
        <a:xfrm>
          <a:off x="3047081" y="755324"/>
          <a:ext cx="332415" cy="1566286"/>
        </a:xfrm>
        <a:custGeom>
          <a:avLst/>
          <a:gdLst/>
          <a:ahLst/>
          <a:cxnLst/>
          <a:rect l="0" t="0" r="0" b="0"/>
          <a:pathLst>
            <a:path>
              <a:moveTo>
                <a:pt x="0" y="1566286"/>
              </a:moveTo>
              <a:lnTo>
                <a:pt x="166207" y="1566286"/>
              </a:lnTo>
              <a:lnTo>
                <a:pt x="166207" y="0"/>
              </a:lnTo>
              <a:lnTo>
                <a:pt x="332415" y="0"/>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3173259" y="1498438"/>
        <a:ext cx="80058" cy="80058"/>
      </dsp:txXfrm>
    </dsp:sp>
    <dsp:sp modelId="{04E015EE-51B7-4E65-BDFA-AEDD0BA06739}">
      <dsp:nvSpPr>
        <dsp:cNvPr id="0" name=""/>
        <dsp:cNvSpPr/>
      </dsp:nvSpPr>
      <dsp:spPr>
        <a:xfrm>
          <a:off x="3047081" y="215062"/>
          <a:ext cx="276379" cy="2106548"/>
        </a:xfrm>
        <a:custGeom>
          <a:avLst/>
          <a:gdLst/>
          <a:ahLst/>
          <a:cxnLst/>
          <a:rect l="0" t="0" r="0" b="0"/>
          <a:pathLst>
            <a:path>
              <a:moveTo>
                <a:pt x="0" y="2106548"/>
              </a:moveTo>
              <a:lnTo>
                <a:pt x="138189" y="2106548"/>
              </a:lnTo>
              <a:lnTo>
                <a:pt x="138189" y="0"/>
              </a:lnTo>
              <a:lnTo>
                <a:pt x="276379" y="0"/>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3132155" y="1215221"/>
        <a:ext cx="106230" cy="106230"/>
      </dsp:txXfrm>
    </dsp:sp>
    <dsp:sp modelId="{D01B2601-2B21-4873-92EC-96A68B4B7EA4}">
      <dsp:nvSpPr>
        <dsp:cNvPr id="0" name=""/>
        <dsp:cNvSpPr/>
      </dsp:nvSpPr>
      <dsp:spPr>
        <a:xfrm rot="16200000">
          <a:off x="1727716" y="2110956"/>
          <a:ext cx="2217419"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Instituciones que regulan la Mercadotecnia</a:t>
          </a:r>
          <a:endParaRPr lang="es-MX" sz="1600" kern="1200" dirty="0"/>
        </a:p>
      </dsp:txBody>
      <dsp:txXfrm>
        <a:off x="1727716" y="2110956"/>
        <a:ext cx="2217419" cy="421309"/>
      </dsp:txXfrm>
    </dsp:sp>
    <dsp:sp modelId="{889A5655-AED5-4238-862B-FD1EC1B0E556}">
      <dsp:nvSpPr>
        <dsp:cNvPr id="0" name=""/>
        <dsp:cNvSpPr/>
      </dsp:nvSpPr>
      <dsp:spPr>
        <a:xfrm>
          <a:off x="3323460" y="4407"/>
          <a:ext cx="2756661"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MX" sz="1050" kern="1200" dirty="0" smtClean="0"/>
            <a:t>AMAI (Asociación Mexicana de Agencias de Investigación de Mercado)</a:t>
          </a:r>
          <a:endParaRPr lang="es-MX" sz="1050" kern="1200" dirty="0"/>
        </a:p>
      </dsp:txBody>
      <dsp:txXfrm>
        <a:off x="3323460" y="4407"/>
        <a:ext cx="2756661" cy="421309"/>
      </dsp:txXfrm>
    </dsp:sp>
    <dsp:sp modelId="{95EB2BA5-D792-430B-B5A2-CEAB4204C5AE}">
      <dsp:nvSpPr>
        <dsp:cNvPr id="0" name=""/>
        <dsp:cNvSpPr/>
      </dsp:nvSpPr>
      <dsp:spPr>
        <a:xfrm>
          <a:off x="3379496" y="544669"/>
          <a:ext cx="2644810"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AMAP (Asociación Mexicana de Agencias de Publicidad)</a:t>
          </a:r>
          <a:endParaRPr lang="es-MX" sz="1000" kern="1200" dirty="0"/>
        </a:p>
      </dsp:txBody>
      <dsp:txXfrm>
        <a:off x="3379496" y="544669"/>
        <a:ext cx="2644810" cy="421309"/>
      </dsp:txXfrm>
    </dsp:sp>
    <dsp:sp modelId="{B6694420-0A15-4618-8099-31D0D33905BF}">
      <dsp:nvSpPr>
        <dsp:cNvPr id="0" name=""/>
        <dsp:cNvSpPr/>
      </dsp:nvSpPr>
      <dsp:spPr>
        <a:xfrm>
          <a:off x="3323460" y="1057681"/>
          <a:ext cx="2756896"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COFEPRIS (Comisión Federal para la Protección Contra Riesgos Sanitarios</a:t>
          </a:r>
          <a:endParaRPr lang="es-MX" sz="1000" kern="1200" dirty="0"/>
        </a:p>
      </dsp:txBody>
      <dsp:txXfrm>
        <a:off x="3323460" y="1057681"/>
        <a:ext cx="2756896" cy="421309"/>
      </dsp:txXfrm>
    </dsp:sp>
    <dsp:sp modelId="{D1AF5C87-248A-4465-802E-E65C572D297A}">
      <dsp:nvSpPr>
        <dsp:cNvPr id="0" name=""/>
        <dsp:cNvSpPr/>
      </dsp:nvSpPr>
      <dsp:spPr>
        <a:xfrm>
          <a:off x="3316688" y="1612449"/>
          <a:ext cx="2763736"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PROFECO (Procuraduría Federal del Consumidor)</a:t>
          </a:r>
          <a:endParaRPr lang="es-MX" sz="1000" kern="1200" dirty="0"/>
        </a:p>
      </dsp:txBody>
      <dsp:txXfrm>
        <a:off x="3316688" y="1612449"/>
        <a:ext cx="2763736" cy="421309"/>
      </dsp:txXfrm>
    </dsp:sp>
    <dsp:sp modelId="{D9AA6651-2B8B-4414-BC18-923A08FBF434}">
      <dsp:nvSpPr>
        <dsp:cNvPr id="0" name=""/>
        <dsp:cNvSpPr/>
      </dsp:nvSpPr>
      <dsp:spPr>
        <a:xfrm>
          <a:off x="3323460" y="2110956"/>
          <a:ext cx="2756896"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Secretaría de Salud</a:t>
          </a:r>
          <a:endParaRPr lang="es-MX" sz="1000" kern="1200" dirty="0"/>
        </a:p>
      </dsp:txBody>
      <dsp:txXfrm>
        <a:off x="3323460" y="2110956"/>
        <a:ext cx="2756896" cy="421309"/>
      </dsp:txXfrm>
    </dsp:sp>
    <dsp:sp modelId="{33865D3A-F6CE-4C0A-B0ED-A68F1689CE22}">
      <dsp:nvSpPr>
        <dsp:cNvPr id="0" name=""/>
        <dsp:cNvSpPr/>
      </dsp:nvSpPr>
      <dsp:spPr>
        <a:xfrm>
          <a:off x="3323460" y="2637593"/>
          <a:ext cx="2756896"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La Ley de Radio y Televisión</a:t>
          </a:r>
          <a:endParaRPr lang="es-MX" sz="1000" kern="1200" dirty="0"/>
        </a:p>
      </dsp:txBody>
      <dsp:txXfrm>
        <a:off x="3323460" y="2637593"/>
        <a:ext cx="2756896" cy="421309"/>
      </dsp:txXfrm>
    </dsp:sp>
    <dsp:sp modelId="{3FC32370-A094-4BF6-A2DE-AF090CBA670C}">
      <dsp:nvSpPr>
        <dsp:cNvPr id="0" name=""/>
        <dsp:cNvSpPr/>
      </dsp:nvSpPr>
      <dsp:spPr>
        <a:xfrm>
          <a:off x="3323460" y="3164230"/>
          <a:ext cx="2717954"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Secretaría de Educación Publica</a:t>
          </a:r>
          <a:endParaRPr lang="es-MX" sz="1000" kern="1200" dirty="0"/>
        </a:p>
      </dsp:txBody>
      <dsp:txXfrm>
        <a:off x="3323460" y="3164230"/>
        <a:ext cx="2717954" cy="421309"/>
      </dsp:txXfrm>
    </dsp:sp>
    <dsp:sp modelId="{0DD11863-F347-4B8A-8E4A-79DB9FF83ADA}">
      <dsp:nvSpPr>
        <dsp:cNvPr id="0" name=""/>
        <dsp:cNvSpPr/>
      </dsp:nvSpPr>
      <dsp:spPr>
        <a:xfrm>
          <a:off x="3323460" y="3690867"/>
          <a:ext cx="2680435"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Secretaria de Gobernación</a:t>
          </a:r>
          <a:endParaRPr lang="es-MX" sz="1000" kern="1200" dirty="0"/>
        </a:p>
      </dsp:txBody>
      <dsp:txXfrm>
        <a:off x="3323460" y="3690867"/>
        <a:ext cx="2680435" cy="421309"/>
      </dsp:txXfrm>
    </dsp:sp>
    <dsp:sp modelId="{75D9A397-6BBE-4CCB-A7B7-55C43DC30A74}">
      <dsp:nvSpPr>
        <dsp:cNvPr id="0" name=""/>
        <dsp:cNvSpPr/>
      </dsp:nvSpPr>
      <dsp:spPr>
        <a:xfrm>
          <a:off x="3323460" y="4217504"/>
          <a:ext cx="2756896" cy="421309"/>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Secretaría de Economía</a:t>
          </a:r>
          <a:endParaRPr lang="es-MX" sz="1000" kern="1200" dirty="0"/>
        </a:p>
      </dsp:txBody>
      <dsp:txXfrm>
        <a:off x="3323460" y="4217504"/>
        <a:ext cx="2756896" cy="4213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DD6A3B-8CAA-4423-8460-8D29F371BF77}">
      <dsp:nvSpPr>
        <dsp:cNvPr id="0" name=""/>
        <dsp:cNvSpPr/>
      </dsp:nvSpPr>
      <dsp:spPr>
        <a:xfrm>
          <a:off x="2193" y="67958"/>
          <a:ext cx="2138597" cy="615357"/>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s-MX" sz="1700" b="1" kern="1200" dirty="0"/>
            <a:t>LOUIS E. BOONE Y DAVID L. KURTZ</a:t>
          </a:r>
        </a:p>
      </dsp:txBody>
      <dsp:txXfrm>
        <a:off x="2193" y="67958"/>
        <a:ext cx="2138597" cy="615357"/>
      </dsp:txXfrm>
    </dsp:sp>
    <dsp:sp modelId="{4FB9140F-3981-4428-9241-6946B0D44E37}">
      <dsp:nvSpPr>
        <dsp:cNvPr id="0" name=""/>
        <dsp:cNvSpPr/>
      </dsp:nvSpPr>
      <dsp:spPr>
        <a:xfrm>
          <a:off x="2193" y="683315"/>
          <a:ext cx="2138597" cy="2705111"/>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ctr" defTabSz="755650">
            <a:lnSpc>
              <a:spcPct val="90000"/>
            </a:lnSpc>
            <a:spcBef>
              <a:spcPct val="0"/>
            </a:spcBef>
            <a:spcAft>
              <a:spcPct val="15000"/>
            </a:spcAft>
            <a:buChar char="••"/>
          </a:pPr>
          <a:r>
            <a:rPr lang="es-MX" sz="1700" b="1" kern="1200" dirty="0">
              <a:latin typeface="Eras Light ITC" panose="020B0402030504020804" pitchFamily="34" charset="0"/>
            </a:rPr>
            <a:t>Consiste en el desarrollo de una eficiente distribución de mercancías y servicios a determinados sectores del público consumidor.</a:t>
          </a:r>
        </a:p>
      </dsp:txBody>
      <dsp:txXfrm>
        <a:off x="2193" y="683315"/>
        <a:ext cx="2138597" cy="2705111"/>
      </dsp:txXfrm>
    </dsp:sp>
    <dsp:sp modelId="{B9233C3C-AC9A-4F50-9AA1-ED6A64FD75B6}">
      <dsp:nvSpPr>
        <dsp:cNvPr id="0" name=""/>
        <dsp:cNvSpPr/>
      </dsp:nvSpPr>
      <dsp:spPr>
        <a:xfrm>
          <a:off x="2440194" y="67958"/>
          <a:ext cx="2138597" cy="615357"/>
        </a:xfrm>
        <a:prstGeom prst="rect">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s-MX" sz="1700" b="1" kern="1200" dirty="0"/>
            <a:t>WILLIAM STANTON</a:t>
          </a:r>
        </a:p>
      </dsp:txBody>
      <dsp:txXfrm>
        <a:off x="2440194" y="67958"/>
        <a:ext cx="2138597" cy="615357"/>
      </dsp:txXfrm>
    </dsp:sp>
    <dsp:sp modelId="{8A6D9E75-B0E6-46D1-942C-B8EE8F5C48A3}">
      <dsp:nvSpPr>
        <dsp:cNvPr id="0" name=""/>
        <dsp:cNvSpPr/>
      </dsp:nvSpPr>
      <dsp:spPr>
        <a:xfrm>
          <a:off x="2440194" y="683315"/>
          <a:ext cx="2138597" cy="2705111"/>
        </a:xfrm>
        <a:prstGeom prst="rect">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5370241"/>
              <a:satOff val="24126"/>
              <a:lumOff val="16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ctr" defTabSz="755650">
            <a:lnSpc>
              <a:spcPct val="90000"/>
            </a:lnSpc>
            <a:spcBef>
              <a:spcPct val="0"/>
            </a:spcBef>
            <a:spcAft>
              <a:spcPct val="15000"/>
            </a:spcAft>
            <a:buChar char="••"/>
          </a:pPr>
          <a:r>
            <a:rPr lang="es-MX" sz="1700" b="1" kern="1200">
              <a:latin typeface="Eras Light ITC" panose="020B0402030504020804" pitchFamily="34" charset="0"/>
            </a:rPr>
            <a:t>Sistema global de actividades de negocios proyectados para planear, establecer el precio, promover y distribuir bienes y servicios que satisfacen deseos de clientes actuales y potenciales.</a:t>
          </a:r>
          <a:endParaRPr lang="es-MX" sz="1700" b="1" kern="1200" dirty="0">
            <a:latin typeface="Eras Light ITC" panose="020B0402030504020804" pitchFamily="34" charset="0"/>
          </a:endParaRPr>
        </a:p>
      </dsp:txBody>
      <dsp:txXfrm>
        <a:off x="2440194" y="683315"/>
        <a:ext cx="2138597" cy="2705111"/>
      </dsp:txXfrm>
    </dsp:sp>
    <dsp:sp modelId="{9C3F9E67-5C9C-415E-A934-4BCF2C1968BE}">
      <dsp:nvSpPr>
        <dsp:cNvPr id="0" name=""/>
        <dsp:cNvSpPr/>
      </dsp:nvSpPr>
      <dsp:spPr>
        <a:xfrm>
          <a:off x="4878195" y="67958"/>
          <a:ext cx="2138597" cy="615357"/>
        </a:xfrm>
        <a:prstGeom prst="rect">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s-MX" sz="1700" b="1" kern="1200" dirty="0"/>
            <a:t>PHILIP KOTLER</a:t>
          </a:r>
        </a:p>
      </dsp:txBody>
      <dsp:txXfrm>
        <a:off x="4878195" y="67958"/>
        <a:ext cx="2138597" cy="615357"/>
      </dsp:txXfrm>
    </dsp:sp>
    <dsp:sp modelId="{ADC9A4EF-7B62-4126-9514-F0B37A46E463}">
      <dsp:nvSpPr>
        <dsp:cNvPr id="0" name=""/>
        <dsp:cNvSpPr/>
      </dsp:nvSpPr>
      <dsp:spPr>
        <a:xfrm>
          <a:off x="4878195" y="683315"/>
          <a:ext cx="2138597" cy="2705111"/>
        </a:xfrm>
        <a:prstGeom prst="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ctr" defTabSz="755650">
            <a:lnSpc>
              <a:spcPct val="90000"/>
            </a:lnSpc>
            <a:spcBef>
              <a:spcPct val="0"/>
            </a:spcBef>
            <a:spcAft>
              <a:spcPct val="15000"/>
            </a:spcAft>
            <a:buChar char="••"/>
          </a:pPr>
          <a:r>
            <a:rPr lang="es-MX" sz="1700" b="1" kern="1200">
              <a:latin typeface="Eras Light ITC" panose="020B0402030504020804" pitchFamily="34" charset="0"/>
            </a:rPr>
            <a:t>Es aquella actividad humana dirigida a satisfacer necesidades, carencias y deseos a través de procesos de intercambio.</a:t>
          </a:r>
          <a:endParaRPr lang="es-MX" sz="1700" b="1" kern="1200" dirty="0">
            <a:latin typeface="Eras Light ITC" panose="020B0402030504020804" pitchFamily="34" charset="0"/>
          </a:endParaRPr>
        </a:p>
      </dsp:txBody>
      <dsp:txXfrm>
        <a:off x="4878195" y="683315"/>
        <a:ext cx="2138597" cy="27051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A6CE1F-9ACA-477D-84F0-A9148A126DEF}">
      <dsp:nvSpPr>
        <dsp:cNvPr id="0" name=""/>
        <dsp:cNvSpPr/>
      </dsp:nvSpPr>
      <dsp:spPr>
        <a:xfrm>
          <a:off x="0" y="340617"/>
          <a:ext cx="8208912" cy="973194"/>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b="1" kern="1200" dirty="0">
              <a:latin typeface="Abadi Extra Light" panose="020B0204020104020204" pitchFamily="34" charset="0"/>
            </a:rPr>
            <a:t>Algunos autores consideran que la mercadotecnia existe desde que la humanidad descubrió el intercambio de bienes o servicios.</a:t>
          </a:r>
        </a:p>
      </dsp:txBody>
      <dsp:txXfrm>
        <a:off x="28504" y="369121"/>
        <a:ext cx="8151904" cy="916186"/>
      </dsp:txXfrm>
    </dsp:sp>
    <dsp:sp modelId="{6E9AC9D2-C3E2-4FEF-885F-6EEB327882E9}">
      <dsp:nvSpPr>
        <dsp:cNvPr id="0" name=""/>
        <dsp:cNvSpPr/>
      </dsp:nvSpPr>
      <dsp:spPr>
        <a:xfrm>
          <a:off x="0" y="1488986"/>
          <a:ext cx="973194" cy="973194"/>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A8E2119-3ACA-4A31-976F-2B550D692A61}">
      <dsp:nvSpPr>
        <dsp:cNvPr id="0" name=""/>
        <dsp:cNvSpPr/>
      </dsp:nvSpPr>
      <dsp:spPr>
        <a:xfrm>
          <a:off x="1031585" y="1488986"/>
          <a:ext cx="7177326" cy="973194"/>
        </a:xfrm>
        <a:prstGeom prst="roundRect">
          <a:avLst>
            <a:gd name="adj" fmla="val 1667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b="1" kern="1200" dirty="0">
              <a:latin typeface="Abadi Extra Light" panose="020B0204020104020204" pitchFamily="34" charset="0"/>
            </a:rPr>
            <a:t>Al observar el hombre de que podía intercambiar algunos productos por otros, lo llevo a especializarse en aquellos que podía producir en gran escala.</a:t>
          </a:r>
        </a:p>
      </dsp:txBody>
      <dsp:txXfrm>
        <a:off x="1079101" y="1536502"/>
        <a:ext cx="7082294" cy="878162"/>
      </dsp:txXfrm>
    </dsp:sp>
    <dsp:sp modelId="{4AD81005-C353-46C6-9DF3-7589E6227711}">
      <dsp:nvSpPr>
        <dsp:cNvPr id="0" name=""/>
        <dsp:cNvSpPr/>
      </dsp:nvSpPr>
      <dsp:spPr>
        <a:xfrm>
          <a:off x="0" y="2578964"/>
          <a:ext cx="973194" cy="973194"/>
        </a:xfrm>
        <a:prstGeom prst="roundRect">
          <a:avLst>
            <a:gd name="adj" fmla="val 16670"/>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90F5FF9-B72A-4F02-A82F-A60E56FC7415}">
      <dsp:nvSpPr>
        <dsp:cNvPr id="0" name=""/>
        <dsp:cNvSpPr/>
      </dsp:nvSpPr>
      <dsp:spPr>
        <a:xfrm>
          <a:off x="1031585" y="2578964"/>
          <a:ext cx="7177326" cy="973194"/>
        </a:xfrm>
        <a:prstGeom prst="roundRect">
          <a:avLst>
            <a:gd name="adj" fmla="val 16670"/>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w="9525" cap="flat"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b="1" kern="1200" dirty="0">
              <a:latin typeface="Abadi Extra Light" panose="020B0204020104020204" pitchFamily="34" charset="0"/>
            </a:rPr>
            <a:t>Sabia que la producción excedente la podía intercambiar por otra que necesitara. Esta actitud facilito que surgiera el intermediarismo y el comercio en pequeña escala.</a:t>
          </a:r>
        </a:p>
      </dsp:txBody>
      <dsp:txXfrm>
        <a:off x="1079101" y="2626480"/>
        <a:ext cx="7082294" cy="8781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9066C1-F851-42FC-8875-5AB656C57DDF}">
      <dsp:nvSpPr>
        <dsp:cNvPr id="0" name=""/>
        <dsp:cNvSpPr/>
      </dsp:nvSpPr>
      <dsp:spPr>
        <a:xfrm>
          <a:off x="0" y="0"/>
          <a:ext cx="6871080" cy="1395741"/>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b="1" kern="1200" smtClean="0">
              <a:latin typeface="Abadi Extra Light" panose="020B0204020104020204" pitchFamily="34" charset="0"/>
            </a:rPr>
            <a:t>Con el devenir de los años, quienes tenían en mente el proceso de intercambio, para facilitarlo se reunían en un lugar determinado, naciendo así el MERCADO.</a:t>
          </a:r>
          <a:endParaRPr lang="es-MX" sz="2000" b="1" kern="1200" dirty="0">
            <a:latin typeface="Abadi Extra Light" panose="020B0204020104020204" pitchFamily="34" charset="0"/>
          </a:endParaRPr>
        </a:p>
      </dsp:txBody>
      <dsp:txXfrm>
        <a:off x="40880" y="40880"/>
        <a:ext cx="5364966" cy="1313981"/>
      </dsp:txXfrm>
    </dsp:sp>
    <dsp:sp modelId="{15C6715E-BECF-4DBF-871C-6FE6C5DCCA5C}">
      <dsp:nvSpPr>
        <dsp:cNvPr id="0" name=""/>
        <dsp:cNvSpPr/>
      </dsp:nvSpPr>
      <dsp:spPr>
        <a:xfrm>
          <a:off x="606271" y="1628364"/>
          <a:ext cx="6871080" cy="1395741"/>
        </a:xfrm>
        <a:prstGeom prst="roundRect">
          <a:avLst>
            <a:gd name="adj" fmla="val 10000"/>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b="1" kern="1200" smtClean="0">
              <a:latin typeface="Abadi Extra Light" panose="020B0204020104020204" pitchFamily="34" charset="0"/>
            </a:rPr>
            <a:t>Esta etapa conduce a revoluciones tanto en la agricultura (perfeccionamiento de herramientas: arados, azadones, etc.)como en el transporte (aparición de la maquina de vapor) etc.</a:t>
          </a:r>
          <a:endParaRPr lang="es-MX" sz="2000" b="1" kern="1200" dirty="0">
            <a:latin typeface="Abadi Extra Light" panose="020B0204020104020204" pitchFamily="34" charset="0"/>
          </a:endParaRPr>
        </a:p>
      </dsp:txBody>
      <dsp:txXfrm>
        <a:off x="647151" y="1669244"/>
        <a:ext cx="5275816" cy="1313981"/>
      </dsp:txXfrm>
    </dsp:sp>
    <dsp:sp modelId="{2ADFC1FD-8DC4-451A-B5C8-4F68ED307E80}">
      <dsp:nvSpPr>
        <dsp:cNvPr id="0" name=""/>
        <dsp:cNvSpPr/>
      </dsp:nvSpPr>
      <dsp:spPr>
        <a:xfrm>
          <a:off x="1212543" y="3256729"/>
          <a:ext cx="6871080" cy="1395741"/>
        </a:xfrm>
        <a:prstGeom prst="roundRect">
          <a:avLst>
            <a:gd name="adj" fmla="val 10000"/>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b="1" kern="1200" smtClean="0">
              <a:latin typeface="Abadi Extra Light" panose="020B0204020104020204" pitchFamily="34" charset="0"/>
            </a:rPr>
            <a:t>En la industria el uso de energía generada por la maquina de vapor duplico la producción.</a:t>
          </a:r>
          <a:endParaRPr lang="es-MX" sz="2000" b="1" kern="1200" dirty="0">
            <a:latin typeface="Abadi Extra Light" panose="020B0204020104020204" pitchFamily="34" charset="0"/>
          </a:endParaRPr>
        </a:p>
      </dsp:txBody>
      <dsp:txXfrm>
        <a:off x="1253423" y="3297609"/>
        <a:ext cx="5275816" cy="1313981"/>
      </dsp:txXfrm>
    </dsp:sp>
    <dsp:sp modelId="{8C74FA1B-DFD9-4EE3-8772-F7A0D94B959A}">
      <dsp:nvSpPr>
        <dsp:cNvPr id="0" name=""/>
        <dsp:cNvSpPr/>
      </dsp:nvSpPr>
      <dsp:spPr>
        <a:xfrm>
          <a:off x="5963848" y="1058437"/>
          <a:ext cx="907231" cy="907231"/>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b="1" kern="1200">
            <a:solidFill>
              <a:schemeClr val="bg1">
                <a:lumMod val="50000"/>
              </a:schemeClr>
            </a:solidFill>
            <a:latin typeface="Abadi Extra Light" panose="020B0204020104020204" pitchFamily="34" charset="0"/>
          </a:endParaRPr>
        </a:p>
      </dsp:txBody>
      <dsp:txXfrm>
        <a:off x="6167975" y="1058437"/>
        <a:ext cx="498977" cy="682691"/>
      </dsp:txXfrm>
    </dsp:sp>
    <dsp:sp modelId="{2EEFF040-ACAE-497A-9129-E7DB32B47F70}">
      <dsp:nvSpPr>
        <dsp:cNvPr id="0" name=""/>
        <dsp:cNvSpPr/>
      </dsp:nvSpPr>
      <dsp:spPr>
        <a:xfrm>
          <a:off x="6570120" y="2677497"/>
          <a:ext cx="907231" cy="907231"/>
        </a:xfrm>
        <a:prstGeom prst="downArrow">
          <a:avLst>
            <a:gd name="adj1" fmla="val 55000"/>
            <a:gd name="adj2" fmla="val 45000"/>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b="1" kern="1200">
            <a:solidFill>
              <a:schemeClr val="bg1">
                <a:lumMod val="50000"/>
              </a:schemeClr>
            </a:solidFill>
            <a:latin typeface="Abadi Extra Light" panose="020B0204020104020204" pitchFamily="34" charset="0"/>
          </a:endParaRPr>
        </a:p>
      </dsp:txBody>
      <dsp:txXfrm>
        <a:off x="6774247" y="2677497"/>
        <a:ext cx="498977" cy="68269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B4265D-F724-4EBC-8FEC-07DD3E465CDF}">
      <dsp:nvSpPr>
        <dsp:cNvPr id="0" name=""/>
        <dsp:cNvSpPr/>
      </dsp:nvSpPr>
      <dsp:spPr>
        <a:xfrm>
          <a:off x="2451654" y="283930"/>
          <a:ext cx="4195814" cy="1311192"/>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sp3d extrusionH="50600">
          <a:bevelT w="101600" h="80600"/>
        </a:sp3d>
      </dsp:spPr>
      <dsp:style>
        <a:lnRef idx="1">
          <a:scrgbClr r="0" g="0" b="0"/>
        </a:lnRef>
        <a:fillRef idx="1">
          <a:scrgbClr r="0" g="0" b="0"/>
        </a:fillRef>
        <a:effectRef idx="0">
          <a:scrgbClr r="0" g="0" b="0"/>
        </a:effectRef>
        <a:fontRef idx="minor"/>
      </dsp:style>
      <dsp:txBody>
        <a:bodyPr spcFirstLastPara="0" vert="horz" wrap="square" lIns="888114" tIns="68580" rIns="68580" bIns="68580" numCol="1" spcCol="1270" anchor="ctr" anchorCtr="0">
          <a:noAutofit/>
        </a:bodyPr>
        <a:lstStyle/>
        <a:p>
          <a:pPr lvl="0" algn="l" defTabSz="800100">
            <a:lnSpc>
              <a:spcPct val="90000"/>
            </a:lnSpc>
            <a:spcBef>
              <a:spcPct val="0"/>
            </a:spcBef>
            <a:spcAft>
              <a:spcPct val="35000"/>
            </a:spcAft>
          </a:pPr>
          <a:r>
            <a:rPr lang="es-MX" sz="1800" b="1" kern="1200" dirty="0" smtClean="0">
              <a:latin typeface="Abadi Extra Light" panose="020B0204020104020204" pitchFamily="34" charset="0"/>
            </a:rPr>
            <a:t>En el ámbito fabril los empresarios se preocuparon por producir a gran escala.</a:t>
          </a:r>
          <a:endParaRPr lang="es-MX" sz="1800" b="1" kern="1200" dirty="0">
            <a:latin typeface="Abadi Extra Light" panose="020B0204020104020204" pitchFamily="34" charset="0"/>
          </a:endParaRPr>
        </a:p>
      </dsp:txBody>
      <dsp:txXfrm>
        <a:off x="2451654" y="283930"/>
        <a:ext cx="4195814" cy="1311192"/>
      </dsp:txXfrm>
    </dsp:sp>
    <dsp:sp modelId="{808EA245-907D-448F-9052-197D1ED46B62}">
      <dsp:nvSpPr>
        <dsp:cNvPr id="0" name=""/>
        <dsp:cNvSpPr/>
      </dsp:nvSpPr>
      <dsp:spPr>
        <a:xfrm>
          <a:off x="2276829" y="94536"/>
          <a:ext cx="917834" cy="137675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l="-25000" r="-25000"/>
          </a:stretch>
        </a:blipFill>
        <a:ln>
          <a:noFill/>
        </a:ln>
        <a:effectLst>
          <a:outerShdw blurRad="40000" dist="20000" dir="5400000" rotWithShape="0">
            <a:srgbClr val="000000">
              <a:alpha val="38000"/>
            </a:srgbClr>
          </a:outerShdw>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 modelId="{7FBFA61C-8C30-4047-B0BD-0E5AD5164D7A}">
      <dsp:nvSpPr>
        <dsp:cNvPr id="0" name=""/>
        <dsp:cNvSpPr/>
      </dsp:nvSpPr>
      <dsp:spPr>
        <a:xfrm>
          <a:off x="2451654" y="1934576"/>
          <a:ext cx="4195814" cy="1311192"/>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sp3d extrusionH="50600">
          <a:bevelT w="101600" h="80600"/>
        </a:sp3d>
      </dsp:spPr>
      <dsp:style>
        <a:lnRef idx="1">
          <a:scrgbClr r="0" g="0" b="0"/>
        </a:lnRef>
        <a:fillRef idx="1">
          <a:scrgbClr r="0" g="0" b="0"/>
        </a:fillRef>
        <a:effectRef idx="0">
          <a:scrgbClr r="0" g="0" b="0"/>
        </a:effectRef>
        <a:fontRef idx="minor"/>
      </dsp:style>
      <dsp:txBody>
        <a:bodyPr spcFirstLastPara="0" vert="horz" wrap="square" lIns="888114" tIns="68580" rIns="68580" bIns="68580" numCol="1" spcCol="1270" anchor="ctr" anchorCtr="0">
          <a:noAutofit/>
        </a:bodyPr>
        <a:lstStyle/>
        <a:p>
          <a:pPr lvl="0" algn="l" defTabSz="800100">
            <a:lnSpc>
              <a:spcPct val="90000"/>
            </a:lnSpc>
            <a:spcBef>
              <a:spcPct val="0"/>
            </a:spcBef>
            <a:spcAft>
              <a:spcPct val="35000"/>
            </a:spcAft>
          </a:pPr>
          <a:r>
            <a:rPr lang="es-MX" sz="1800" b="1" kern="1200" dirty="0" smtClean="0">
              <a:latin typeface="Abadi Extra Light" panose="020B0204020104020204" pitchFamily="34" charset="0"/>
            </a:rPr>
            <a:t>Contratando supervisores y, posteriormente especializando las labores, creando departamentos de control financiero y de producción.</a:t>
          </a:r>
          <a:endParaRPr lang="es-MX" sz="1800" b="1" kern="1200" dirty="0">
            <a:latin typeface="Abadi Extra Light" panose="020B0204020104020204" pitchFamily="34" charset="0"/>
          </a:endParaRPr>
        </a:p>
      </dsp:txBody>
      <dsp:txXfrm>
        <a:off x="2451654" y="1934576"/>
        <a:ext cx="4195814" cy="1311192"/>
      </dsp:txXfrm>
    </dsp:sp>
    <dsp:sp modelId="{3C9466FE-B028-4700-A736-8F71D24C30A9}">
      <dsp:nvSpPr>
        <dsp:cNvPr id="0" name=""/>
        <dsp:cNvSpPr/>
      </dsp:nvSpPr>
      <dsp:spPr>
        <a:xfrm>
          <a:off x="2276829" y="1745181"/>
          <a:ext cx="917834" cy="137675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l="-25000" r="-25000"/>
          </a:stretch>
        </a:blipFill>
        <a:ln>
          <a:noFill/>
        </a:ln>
        <a:effectLst>
          <a:outerShdw blurRad="40000" dist="20000" dir="5400000" rotWithShape="0">
            <a:srgbClr val="000000">
              <a:alpha val="38000"/>
            </a:srgbClr>
          </a:outerShdw>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 modelId="{784F0A81-D5C3-4903-8E31-739E6E743412}">
      <dsp:nvSpPr>
        <dsp:cNvPr id="0" name=""/>
        <dsp:cNvSpPr/>
      </dsp:nvSpPr>
      <dsp:spPr>
        <a:xfrm>
          <a:off x="2451654" y="3585221"/>
          <a:ext cx="4195814" cy="1311192"/>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sp3d extrusionH="50600">
          <a:bevelT w="101600" h="80600"/>
        </a:sp3d>
      </dsp:spPr>
      <dsp:style>
        <a:lnRef idx="1">
          <a:scrgbClr r="0" g="0" b="0"/>
        </a:lnRef>
        <a:fillRef idx="1">
          <a:scrgbClr r="0" g="0" b="0"/>
        </a:fillRef>
        <a:effectRef idx="0">
          <a:scrgbClr r="0" g="0" b="0"/>
        </a:effectRef>
        <a:fontRef idx="minor"/>
      </dsp:style>
      <dsp:txBody>
        <a:bodyPr spcFirstLastPara="0" vert="horz" wrap="square" lIns="888114" tIns="68580" rIns="68580" bIns="68580" numCol="1" spcCol="1270" anchor="ctr" anchorCtr="0">
          <a:noAutofit/>
        </a:bodyPr>
        <a:lstStyle/>
        <a:p>
          <a:pPr lvl="0" algn="l" defTabSz="800100">
            <a:lnSpc>
              <a:spcPct val="90000"/>
            </a:lnSpc>
            <a:spcBef>
              <a:spcPct val="0"/>
            </a:spcBef>
            <a:spcAft>
              <a:spcPct val="35000"/>
            </a:spcAft>
          </a:pPr>
          <a:r>
            <a:rPr lang="es-MX" sz="1800" b="1" kern="1200" smtClean="0">
              <a:latin typeface="Abadi Extra Light" panose="020B0204020104020204" pitchFamily="34" charset="0"/>
            </a:rPr>
            <a:t>El pensamiento de economistas, productores y supervisores, estaba en producir más y encontrar la mejor manera de distribuirlo.</a:t>
          </a:r>
          <a:endParaRPr lang="es-MX" sz="1800" b="1" kern="1200" dirty="0">
            <a:latin typeface="Abadi Extra Light" panose="020B0204020104020204" pitchFamily="34" charset="0"/>
          </a:endParaRPr>
        </a:p>
      </dsp:txBody>
      <dsp:txXfrm>
        <a:off x="2451654" y="3585221"/>
        <a:ext cx="4195814" cy="1311192"/>
      </dsp:txXfrm>
    </dsp:sp>
    <dsp:sp modelId="{DE4DCA97-AE89-43FA-81A7-49EFE7BD37AF}">
      <dsp:nvSpPr>
        <dsp:cNvPr id="0" name=""/>
        <dsp:cNvSpPr/>
      </dsp:nvSpPr>
      <dsp:spPr>
        <a:xfrm>
          <a:off x="2276829" y="3395826"/>
          <a:ext cx="917834" cy="1376751"/>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l="-25000" r="-25000"/>
          </a:stretch>
        </a:blipFill>
        <a:ln>
          <a:noFill/>
        </a:ln>
        <a:effectLst>
          <a:outerShdw blurRad="40000" dist="20000" dir="5400000" rotWithShape="0">
            <a:srgbClr val="000000">
              <a:alpha val="38000"/>
            </a:srgbClr>
          </a:outerShdw>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16C8F3-21BB-4D9F-95F2-63508AB5F0DF}">
      <dsp:nvSpPr>
        <dsp:cNvPr id="0" name=""/>
        <dsp:cNvSpPr/>
      </dsp:nvSpPr>
      <dsp:spPr>
        <a:xfrm rot="5400000">
          <a:off x="-309639" y="311657"/>
          <a:ext cx="2064260" cy="1444982"/>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s-MX" sz="3600" b="1" kern="1200" dirty="0" smtClean="0">
              <a:latin typeface="Abadi Extra Light" panose="020B0204020104020204" pitchFamily="34" charset="0"/>
            </a:rPr>
            <a:t>Siglo XX</a:t>
          </a:r>
          <a:endParaRPr lang="es-MX" sz="3600" b="1" kern="1200" dirty="0">
            <a:latin typeface="Abadi Extra Light" panose="020B0204020104020204" pitchFamily="34" charset="0"/>
          </a:endParaRPr>
        </a:p>
      </dsp:txBody>
      <dsp:txXfrm rot="-5400000">
        <a:off x="0" y="724509"/>
        <a:ext cx="1444982" cy="619278"/>
      </dsp:txXfrm>
    </dsp:sp>
    <dsp:sp modelId="{5AA3C891-4F6D-4D62-B323-2FFBA1CAF661}">
      <dsp:nvSpPr>
        <dsp:cNvPr id="0" name=""/>
        <dsp:cNvSpPr/>
      </dsp:nvSpPr>
      <dsp:spPr>
        <a:xfrm rot="5400000">
          <a:off x="4043809" y="-2596808"/>
          <a:ext cx="1342474" cy="6540129"/>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b="1" kern="1200" dirty="0">
              <a:latin typeface="Abadi Extra Light" panose="020B0204020104020204" pitchFamily="34" charset="0"/>
            </a:rPr>
            <a:t>En su primera mitad , el siglo ha contemplado una revolución (saltos en el crecimiento y distribución del producto interno bruto de diversos países, como consecuencias de avances tecnológicos acelerados).</a:t>
          </a:r>
        </a:p>
      </dsp:txBody>
      <dsp:txXfrm rot="-5400000">
        <a:off x="1444982" y="67553"/>
        <a:ext cx="6474595" cy="121140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8B4F91-F317-4FB5-BE2A-A15CE056FE16}">
      <dsp:nvSpPr>
        <dsp:cNvPr id="0" name=""/>
        <dsp:cNvSpPr/>
      </dsp:nvSpPr>
      <dsp:spPr>
        <a:xfrm rot="10800000">
          <a:off x="1621552" y="780"/>
          <a:ext cx="4851838" cy="1597890"/>
        </a:xfrm>
        <a:prstGeom prst="homePlate">
          <a:avLst/>
        </a:prstGeom>
        <a:solidFill>
          <a:schemeClr val="lt1">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04625" tIns="76200" rIns="142240" bIns="76200" numCol="1" spcCol="1270" anchor="ctr" anchorCtr="0">
          <a:noAutofit/>
        </a:bodyPr>
        <a:lstStyle/>
        <a:p>
          <a:pPr lvl="0" algn="ctr" defTabSz="889000">
            <a:lnSpc>
              <a:spcPct val="90000"/>
            </a:lnSpc>
            <a:spcBef>
              <a:spcPct val="0"/>
            </a:spcBef>
            <a:spcAft>
              <a:spcPct val="35000"/>
            </a:spcAft>
          </a:pPr>
          <a:r>
            <a:rPr lang="es-MX" sz="2000" b="1" kern="1200" dirty="0">
              <a:latin typeface="Abadi Extra Light" panose="020B0204020104020204" pitchFamily="34" charset="0"/>
            </a:rPr>
            <a:t>Todas estas circunstancias han provocado el nacimiento de una nueva era económica que se conoce como la economía del mercado.</a:t>
          </a:r>
        </a:p>
      </dsp:txBody>
      <dsp:txXfrm rot="10800000">
        <a:off x="2021024" y="780"/>
        <a:ext cx="4452366" cy="1597890"/>
      </dsp:txXfrm>
    </dsp:sp>
    <dsp:sp modelId="{BF0595CA-9633-423F-82DC-4975686473B0}">
      <dsp:nvSpPr>
        <dsp:cNvPr id="0" name=""/>
        <dsp:cNvSpPr/>
      </dsp:nvSpPr>
      <dsp:spPr>
        <a:xfrm>
          <a:off x="822607" y="780"/>
          <a:ext cx="1597890" cy="1597890"/>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4F4D71-D4B8-41A1-A2AC-EF5F1D082895}">
      <dsp:nvSpPr>
        <dsp:cNvPr id="0" name=""/>
        <dsp:cNvSpPr/>
      </dsp:nvSpPr>
      <dsp:spPr>
        <a:xfrm>
          <a:off x="118606" y="624749"/>
          <a:ext cx="7092766" cy="644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b" anchorCtr="0">
          <a:noAutofit/>
        </a:bodyPr>
        <a:lstStyle/>
        <a:p>
          <a:pPr lvl="0" algn="l" defTabSz="1289050">
            <a:lnSpc>
              <a:spcPct val="90000"/>
            </a:lnSpc>
            <a:spcBef>
              <a:spcPct val="0"/>
            </a:spcBef>
            <a:spcAft>
              <a:spcPct val="35000"/>
            </a:spcAft>
          </a:pPr>
          <a:endParaRPr lang="es-MX" sz="2900" b="1" kern="1200" dirty="0"/>
        </a:p>
      </dsp:txBody>
      <dsp:txXfrm>
        <a:off x="118606" y="624749"/>
        <a:ext cx="7092766" cy="644796"/>
      </dsp:txXfrm>
    </dsp:sp>
    <dsp:sp modelId="{1A5F9F2C-A13C-4463-86BB-71E2264A6497}">
      <dsp:nvSpPr>
        <dsp:cNvPr id="0" name=""/>
        <dsp:cNvSpPr/>
      </dsp:nvSpPr>
      <dsp:spPr>
        <a:xfrm>
          <a:off x="118606" y="1269546"/>
          <a:ext cx="1659707" cy="1313475"/>
        </a:xfrm>
        <a:prstGeom prst="chevron">
          <a:avLst>
            <a:gd name="adj" fmla="val 7061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22F706-896F-4D23-BD8E-BA5663D6D2CF}">
      <dsp:nvSpPr>
        <dsp:cNvPr id="0" name=""/>
        <dsp:cNvSpPr/>
      </dsp:nvSpPr>
      <dsp:spPr>
        <a:xfrm>
          <a:off x="1115534" y="1269546"/>
          <a:ext cx="1659707" cy="1313475"/>
        </a:xfrm>
        <a:prstGeom prst="chevron">
          <a:avLst>
            <a:gd name="adj" fmla="val 70610"/>
          </a:avLst>
        </a:prstGeom>
        <a:solidFill>
          <a:schemeClr val="accent4">
            <a:hueOff val="-744128"/>
            <a:satOff val="4483"/>
            <a:lumOff val="359"/>
            <a:alphaOff val="0"/>
          </a:schemeClr>
        </a:solidFill>
        <a:ln w="25400" cap="flat" cmpd="sng" algn="ctr">
          <a:solidFill>
            <a:schemeClr val="accent4">
              <a:hueOff val="-744128"/>
              <a:satOff val="4483"/>
              <a:lumOff val="35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0BF0C-6583-4F07-8A09-2E35D34B4FBA}">
      <dsp:nvSpPr>
        <dsp:cNvPr id="0" name=""/>
        <dsp:cNvSpPr/>
      </dsp:nvSpPr>
      <dsp:spPr>
        <a:xfrm>
          <a:off x="2113250" y="1269546"/>
          <a:ext cx="1659707" cy="1313475"/>
        </a:xfrm>
        <a:prstGeom prst="chevron">
          <a:avLst>
            <a:gd name="adj" fmla="val 70610"/>
          </a:avLst>
        </a:prstGeom>
        <a:solidFill>
          <a:schemeClr val="accent4">
            <a:hueOff val="-1488257"/>
            <a:satOff val="8966"/>
            <a:lumOff val="719"/>
            <a:alphaOff val="0"/>
          </a:schemeClr>
        </a:solidFill>
        <a:ln w="25400" cap="flat" cmpd="sng" algn="ctr">
          <a:solidFill>
            <a:schemeClr val="accent4">
              <a:hueOff val="-1488257"/>
              <a:satOff val="8966"/>
              <a:lumOff val="71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A7385D-39FB-45CB-B748-19E8A281980E}">
      <dsp:nvSpPr>
        <dsp:cNvPr id="0" name=""/>
        <dsp:cNvSpPr/>
      </dsp:nvSpPr>
      <dsp:spPr>
        <a:xfrm>
          <a:off x="3110178" y="1269546"/>
          <a:ext cx="1659707" cy="1313475"/>
        </a:xfrm>
        <a:prstGeom prst="chevron">
          <a:avLst>
            <a:gd name="adj" fmla="val 70610"/>
          </a:avLst>
        </a:prstGeom>
        <a:solidFill>
          <a:schemeClr val="accent4">
            <a:hueOff val="-2232385"/>
            <a:satOff val="13449"/>
            <a:lumOff val="1078"/>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6D5876-473A-4B38-B66E-157165932E8A}">
      <dsp:nvSpPr>
        <dsp:cNvPr id="0" name=""/>
        <dsp:cNvSpPr/>
      </dsp:nvSpPr>
      <dsp:spPr>
        <a:xfrm>
          <a:off x="4107894" y="1269546"/>
          <a:ext cx="1659707" cy="1313475"/>
        </a:xfrm>
        <a:prstGeom prst="chevron">
          <a:avLst>
            <a:gd name="adj" fmla="val 70610"/>
          </a:avLst>
        </a:prstGeom>
        <a:solidFill>
          <a:schemeClr val="accent4">
            <a:hueOff val="-2976513"/>
            <a:satOff val="17933"/>
            <a:lumOff val="1437"/>
            <a:alphaOff val="0"/>
          </a:schemeClr>
        </a:solidFill>
        <a:ln w="25400" cap="flat" cmpd="sng" algn="ctr">
          <a:solidFill>
            <a:schemeClr val="accent4">
              <a:hueOff val="-2976513"/>
              <a:satOff val="17933"/>
              <a:lumOff val="143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EFA885-A7B4-4C8B-9EB5-1634A485E869}">
      <dsp:nvSpPr>
        <dsp:cNvPr id="0" name=""/>
        <dsp:cNvSpPr/>
      </dsp:nvSpPr>
      <dsp:spPr>
        <a:xfrm>
          <a:off x="5104821" y="1269546"/>
          <a:ext cx="1659707" cy="1313475"/>
        </a:xfrm>
        <a:prstGeom prst="chevron">
          <a:avLst>
            <a:gd name="adj" fmla="val 70610"/>
          </a:avLst>
        </a:prstGeom>
        <a:solidFill>
          <a:schemeClr val="accent4">
            <a:hueOff val="-3720641"/>
            <a:satOff val="22416"/>
            <a:lumOff val="1797"/>
            <a:alphaOff val="0"/>
          </a:schemeClr>
        </a:solidFill>
        <a:ln w="25400" cap="flat" cmpd="sng" algn="ctr">
          <a:solidFill>
            <a:schemeClr val="accent4">
              <a:hueOff val="-3720641"/>
              <a:satOff val="22416"/>
              <a:lumOff val="179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16C57E-FBD6-42FB-8DCD-F0CF31216854}">
      <dsp:nvSpPr>
        <dsp:cNvPr id="0" name=""/>
        <dsp:cNvSpPr/>
      </dsp:nvSpPr>
      <dsp:spPr>
        <a:xfrm>
          <a:off x="6102537" y="1269546"/>
          <a:ext cx="1659707" cy="1313475"/>
        </a:xfrm>
        <a:prstGeom prst="chevron">
          <a:avLst>
            <a:gd name="adj" fmla="val 70610"/>
          </a:avLst>
        </a:prstGeom>
        <a:solidFill>
          <a:schemeClr val="accent4">
            <a:hueOff val="-4464770"/>
            <a:satOff val="26899"/>
            <a:lumOff val="2156"/>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3F6087-FE0D-4F43-86F5-30B85E9E1DB1}">
      <dsp:nvSpPr>
        <dsp:cNvPr id="0" name=""/>
        <dsp:cNvSpPr/>
      </dsp:nvSpPr>
      <dsp:spPr>
        <a:xfrm>
          <a:off x="118606" y="1400893"/>
          <a:ext cx="7184972" cy="1050780"/>
        </a:xfrm>
        <a:prstGeom prst="rect">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1066800">
            <a:lnSpc>
              <a:spcPct val="90000"/>
            </a:lnSpc>
            <a:spcBef>
              <a:spcPct val="0"/>
            </a:spcBef>
            <a:spcAft>
              <a:spcPct val="35000"/>
            </a:spcAft>
          </a:pPr>
          <a:r>
            <a:rPr lang="es-MX" sz="2400" b="1" kern="1200" dirty="0">
              <a:latin typeface="Abadi Extra Light" panose="020B0204020104020204" pitchFamily="34" charset="0"/>
            </a:rPr>
            <a:t>La importancia de actividades comerciales y las modificaciones en ellas dio lugar al surgimiento de una disciplina nueva llamada MERCADOTECNIA </a:t>
          </a:r>
        </a:p>
      </dsp:txBody>
      <dsp:txXfrm>
        <a:off x="118606" y="1400893"/>
        <a:ext cx="7184972" cy="105078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8596B7-24B9-4CDD-B702-EFD6DB73BF1A}" type="datetimeFigureOut">
              <a:rPr lang="es-MX" smtClean="0"/>
              <a:t>27/09/2019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41F75E-6A90-4ACD-9200-8483E040632B}" type="slidenum">
              <a:rPr lang="es-MX" smtClean="0"/>
              <a:t>‹Nº›</a:t>
            </a:fld>
            <a:endParaRPr lang="es-MX"/>
          </a:p>
        </p:txBody>
      </p:sp>
    </p:spTree>
    <p:extLst>
      <p:ext uri="{BB962C8B-B14F-4D97-AF65-F5344CB8AC3E}">
        <p14:creationId xmlns:p14="http://schemas.microsoft.com/office/powerpoint/2010/main" val="2599067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641F75E-6A90-4ACD-9200-8483E040632B}" type="slidenum">
              <a:rPr lang="es-MX" smtClean="0"/>
              <a:t>17</a:t>
            </a:fld>
            <a:endParaRPr lang="es-MX"/>
          </a:p>
        </p:txBody>
      </p:sp>
    </p:spTree>
    <p:extLst>
      <p:ext uri="{BB962C8B-B14F-4D97-AF65-F5344CB8AC3E}">
        <p14:creationId xmlns:p14="http://schemas.microsoft.com/office/powerpoint/2010/main" val="3414887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nl-BE"/>
          </a:p>
        </p:txBody>
      </p:sp>
      <p:sp>
        <p:nvSpPr>
          <p:cNvPr id="4" name="Date Placeholder 3"/>
          <p:cNvSpPr>
            <a:spLocks noGrp="1"/>
          </p:cNvSpPr>
          <p:nvPr>
            <p:ph type="dt" sz="half" idx="10"/>
          </p:nvPr>
        </p:nvSpPr>
        <p:spPr/>
        <p:txBody>
          <a:bodyPr/>
          <a:lstStyle/>
          <a:p>
            <a:fld id="{6F0DA8BB-0D18-469F-8022-DD923457DE3A}" type="datetimeFigureOut">
              <a:rPr lang="nl-BE"/>
              <a:t>27/09/2019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a:t>27/09/2019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a:t>27/09/2019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a:t>27/09/2019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0DA8BB-0D18-469F-8022-DD923457DE3A}" type="datetimeFigureOut">
              <a:rPr lang="nl-BE"/>
              <a:t>27/09/2019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4"/>
          <p:cNvSpPr>
            <a:spLocks noGrp="1"/>
          </p:cNvSpPr>
          <p:nvPr>
            <p:ph type="dt" sz="half" idx="10"/>
          </p:nvPr>
        </p:nvSpPr>
        <p:spPr/>
        <p:txBody>
          <a:bodyPr/>
          <a:lstStyle/>
          <a:p>
            <a:fld id="{6F0DA8BB-0D18-469F-8022-DD923457DE3A}" type="datetimeFigureOut">
              <a:rPr lang="nl-BE"/>
              <a:t>27/09/2019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6"/>
          <p:cNvSpPr>
            <a:spLocks noGrp="1"/>
          </p:cNvSpPr>
          <p:nvPr>
            <p:ph type="dt" sz="half" idx="10"/>
          </p:nvPr>
        </p:nvSpPr>
        <p:spPr/>
        <p:txBody>
          <a:bodyPr/>
          <a:lstStyle/>
          <a:p>
            <a:fld id="{6F0DA8BB-0D18-469F-8022-DD923457DE3A}" type="datetimeFigureOut">
              <a:rPr lang="nl-BE"/>
              <a:t>27/09/2019</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Date Placeholder 2"/>
          <p:cNvSpPr>
            <a:spLocks noGrp="1"/>
          </p:cNvSpPr>
          <p:nvPr>
            <p:ph type="dt" sz="half" idx="10"/>
          </p:nvPr>
        </p:nvSpPr>
        <p:spPr/>
        <p:txBody>
          <a:bodyPr/>
          <a:lstStyle/>
          <a:p>
            <a:fld id="{6F0DA8BB-0D18-469F-8022-DD923457DE3A}" type="datetimeFigureOut">
              <a:rPr lang="nl-BE"/>
              <a:t>27/09/2019</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DA8BB-0D18-469F-8022-DD923457DE3A}" type="datetimeFigureOut">
              <a:rPr lang="nl-BE"/>
              <a:t>27/09/2019</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a:t>27/09/2019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a:t>27/09/2019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nl-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30DBB-9FD5-43E7-88F1-55A569E9525E}" type="datetimeFigureOut">
              <a:rPr lang="nl-BE"/>
              <a:t>27/09/2019</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36665-E7E9-4861-9ADF-F11A47CBAD79}" type="slidenum">
              <a:rPr lang="nl-BE"/>
              <a:t>‹Nº›</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png"/><Relationship Id="rId7" Type="http://schemas.openxmlformats.org/officeDocument/2006/relationships/diagramColors" Target="../diagrams/colors6.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2.xml.rels><?xml version="1.0" encoding="UTF-8" standalone="yes"?>
<Relationships xmlns="http://schemas.openxmlformats.org/package/2006/relationships"><Relationship Id="rId8" Type="http://schemas.microsoft.com/office/2007/relationships/diagramDrawing" Target="../diagrams/drawing7.xml"/><Relationship Id="rId13" Type="http://schemas.microsoft.com/office/2007/relationships/diagramDrawing" Target="../diagrams/drawing8.xml"/><Relationship Id="rId3" Type="http://schemas.openxmlformats.org/officeDocument/2006/relationships/image" Target="../media/image2.png"/><Relationship Id="rId7" Type="http://schemas.openxmlformats.org/officeDocument/2006/relationships/diagramColors" Target="../diagrams/colors7.xml"/><Relationship Id="rId12" Type="http://schemas.openxmlformats.org/officeDocument/2006/relationships/diagramColors" Target="../diagrams/colors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7.xml"/><Relationship Id="rId11" Type="http://schemas.openxmlformats.org/officeDocument/2006/relationships/diagramQuickStyle" Target="../diagrams/quickStyle8.xml"/><Relationship Id="rId5" Type="http://schemas.openxmlformats.org/officeDocument/2006/relationships/diagramLayout" Target="../diagrams/layout7.xml"/><Relationship Id="rId15" Type="http://schemas.openxmlformats.org/officeDocument/2006/relationships/image" Target="../media/image14.png"/><Relationship Id="rId10" Type="http://schemas.openxmlformats.org/officeDocument/2006/relationships/diagramLayout" Target="../diagrams/layout8.xml"/><Relationship Id="rId4" Type="http://schemas.openxmlformats.org/officeDocument/2006/relationships/diagramData" Target="../diagrams/data7.xml"/><Relationship Id="rId9" Type="http://schemas.openxmlformats.org/officeDocument/2006/relationships/diagramData" Target="../diagrams/data8.xml"/><Relationship Id="rId1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png"/><Relationship Id="rId7" Type="http://schemas.openxmlformats.org/officeDocument/2006/relationships/diagramColors" Target="../diagrams/colors9.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2.png"/><Relationship Id="rId7" Type="http://schemas.openxmlformats.org/officeDocument/2006/relationships/diagramColors" Target="../diagrams/colors10.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 Id="rId9"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png"/><Relationship Id="rId7" Type="http://schemas.openxmlformats.org/officeDocument/2006/relationships/diagramColors" Target="../diagrams/colors1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1.xml"/><Relationship Id="rId5" Type="http://schemas.openxmlformats.org/officeDocument/2006/relationships/diagramLayout" Target="../diagrams/layout11.xml"/><Relationship Id="rId10" Type="http://schemas.openxmlformats.org/officeDocument/2006/relationships/image" Target="../media/image22.png"/><Relationship Id="rId4" Type="http://schemas.openxmlformats.org/officeDocument/2006/relationships/diagramData" Target="../diagrams/data11.xml"/><Relationship Id="rId9" Type="http://schemas.openxmlformats.org/officeDocument/2006/relationships/image" Target="../media/image21.png"/></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12.xml"/><Relationship Id="rId3" Type="http://schemas.openxmlformats.org/officeDocument/2006/relationships/image" Target="../media/image1.png"/><Relationship Id="rId7" Type="http://schemas.openxmlformats.org/officeDocument/2006/relationships/diagramQuickStyle" Target="../diagrams/quickStyle12.xml"/><Relationship Id="rId12"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Layout" Target="../diagrams/layout12.xml"/><Relationship Id="rId11" Type="http://schemas.openxmlformats.org/officeDocument/2006/relationships/image" Target="../media/image27.png"/><Relationship Id="rId5" Type="http://schemas.openxmlformats.org/officeDocument/2006/relationships/diagramData" Target="../diagrams/data12.xml"/><Relationship Id="rId10" Type="http://schemas.openxmlformats.org/officeDocument/2006/relationships/image" Target="../media/image26.png"/><Relationship Id="rId4" Type="http://schemas.openxmlformats.org/officeDocument/2006/relationships/image" Target="../media/image2.png"/><Relationship Id="rId9" Type="http://schemas.microsoft.com/office/2007/relationships/diagramDrawing" Target="../diagrams/drawing12.xml"/></Relationships>
</file>

<file path=ppt/slides/_rels/slide18.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2.png"/><Relationship Id="rId7" Type="http://schemas.openxmlformats.org/officeDocument/2006/relationships/diagramColors" Target="../diagrams/colors1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3.xml"/><Relationship Id="rId5" Type="http://schemas.openxmlformats.org/officeDocument/2006/relationships/diagramLayout" Target="../diagrams/layout13.xml"/><Relationship Id="rId10" Type="http://schemas.openxmlformats.org/officeDocument/2006/relationships/image" Target="../media/image30.png"/><Relationship Id="rId4" Type="http://schemas.openxmlformats.org/officeDocument/2006/relationships/diagramData" Target="../diagrams/data13.xml"/><Relationship Id="rId9" Type="http://schemas.openxmlformats.org/officeDocument/2006/relationships/image" Target="../media/image29.png"/></Relationships>
</file>

<file path=ppt/slides/_rels/slide19.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2.png"/><Relationship Id="rId7" Type="http://schemas.openxmlformats.org/officeDocument/2006/relationships/diagramColors" Target="../diagrams/colors14.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 Id="rId9"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2.png"/><Relationship Id="rId7" Type="http://schemas.openxmlformats.org/officeDocument/2006/relationships/diagramColors" Target="../diagrams/colors15.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5.xml"/><Relationship Id="rId5" Type="http://schemas.openxmlformats.org/officeDocument/2006/relationships/diagramLayout" Target="../diagrams/layout15.xml"/><Relationship Id="rId10" Type="http://schemas.openxmlformats.org/officeDocument/2006/relationships/image" Target="../media/image34.png"/><Relationship Id="rId4" Type="http://schemas.openxmlformats.org/officeDocument/2006/relationships/diagramData" Target="../diagrams/data15.xml"/><Relationship Id="rId9"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2.png"/><Relationship Id="rId7" Type="http://schemas.openxmlformats.org/officeDocument/2006/relationships/diagramColors" Target="../diagrams/colors16.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 Id="rId9" Type="http://schemas.openxmlformats.org/officeDocument/2006/relationships/image" Target="../media/image35.png"/></Relationships>
</file>

<file path=ppt/slides/_rels/slide24.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2.png"/><Relationship Id="rId7" Type="http://schemas.openxmlformats.org/officeDocument/2006/relationships/diagramColors" Target="../diagrams/colors17.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 Id="rId9" Type="http://schemas.openxmlformats.org/officeDocument/2006/relationships/image" Target="../media/image36.png"/></Relationships>
</file>

<file path=ppt/slides/_rels/slide25.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2.png"/><Relationship Id="rId7" Type="http://schemas.openxmlformats.org/officeDocument/2006/relationships/diagramColors" Target="../diagrams/colors1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 Id="rId9"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27.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2.png"/><Relationship Id="rId7" Type="http://schemas.openxmlformats.org/officeDocument/2006/relationships/diagramColors" Target="../diagrams/colors19.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s>
</file>

<file path=ppt/slides/_rels/slide28.xml.rels><?xml version="1.0" encoding="UTF-8" standalone="yes"?>
<Relationships xmlns="http://schemas.openxmlformats.org/package/2006/relationships"><Relationship Id="rId8" Type="http://schemas.microsoft.com/office/2007/relationships/diagramDrawing" Target="../diagrams/drawing20.xml"/><Relationship Id="rId3" Type="http://schemas.openxmlformats.org/officeDocument/2006/relationships/image" Target="../media/image2.png"/><Relationship Id="rId7" Type="http://schemas.openxmlformats.org/officeDocument/2006/relationships/diagramColors" Target="../diagrams/colors20.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20.xml"/><Relationship Id="rId5" Type="http://schemas.openxmlformats.org/officeDocument/2006/relationships/diagramLayout" Target="../diagrams/layout20.xml"/><Relationship Id="rId4" Type="http://schemas.openxmlformats.org/officeDocument/2006/relationships/diagramData" Target="../diagrams/data20.xml"/><Relationship Id="rId9"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ww.google.com.mx/url?sa=i&amp;rct=j&amp;q=&amp;esrc=s&amp;source=images&amp;cd=&amp;ved=2ahUKEwjC4vrJ08ngAhUExoMKHWJ1BL0QjRx6BAgBEAU&amp;url=https://inboka.es/noticias/aumentar-ventas/&amp;psig=AOvVaw2IMPtSYSXZUKW1yzieM_rx&amp;ust=1550729460865533" TargetMode="External"/><Relationship Id="rId5" Type="http://schemas.openxmlformats.org/officeDocument/2006/relationships/image" Target="../media/image41.jpe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6.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32.xml.rels><?xml version="1.0" encoding="UTF-8" standalone="yes"?>
<Relationships xmlns="http://schemas.openxmlformats.org/package/2006/relationships"><Relationship Id="rId8" Type="http://schemas.microsoft.com/office/2007/relationships/diagramDrawing" Target="../diagrams/drawing21.xml"/><Relationship Id="rId3" Type="http://schemas.openxmlformats.org/officeDocument/2006/relationships/image" Target="../media/image2.png"/><Relationship Id="rId7" Type="http://schemas.openxmlformats.org/officeDocument/2006/relationships/diagramColors" Target="../diagrams/colors2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21.xml"/><Relationship Id="rId5" Type="http://schemas.openxmlformats.org/officeDocument/2006/relationships/diagramLayout" Target="../diagrams/layout21.xml"/><Relationship Id="rId4" Type="http://schemas.openxmlformats.org/officeDocument/2006/relationships/diagramData" Target="../diagrams/data21.xml"/></Relationships>
</file>

<file path=ppt/slides/_rels/slide33.xml.rels><?xml version="1.0" encoding="UTF-8" standalone="yes"?>
<Relationships xmlns="http://schemas.openxmlformats.org/package/2006/relationships"><Relationship Id="rId8" Type="http://schemas.microsoft.com/office/2007/relationships/diagramDrawing" Target="../diagrams/drawing22.xml"/><Relationship Id="rId3" Type="http://schemas.openxmlformats.org/officeDocument/2006/relationships/image" Target="../media/image2.png"/><Relationship Id="rId7" Type="http://schemas.openxmlformats.org/officeDocument/2006/relationships/diagramColors" Target="../diagrams/colors22.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22.xml"/><Relationship Id="rId5" Type="http://schemas.openxmlformats.org/officeDocument/2006/relationships/diagramLayout" Target="../diagrams/layout22.xml"/><Relationship Id="rId10" Type="http://schemas.openxmlformats.org/officeDocument/2006/relationships/image" Target="../media/image51.png"/><Relationship Id="rId4" Type="http://schemas.openxmlformats.org/officeDocument/2006/relationships/diagramData" Target="../diagrams/data22.xml"/><Relationship Id="rId9" Type="http://schemas.openxmlformats.org/officeDocument/2006/relationships/image" Target="../media/image50.png"/></Relationships>
</file>

<file path=ppt/slides/_rels/slide34.xml.rels><?xml version="1.0" encoding="UTF-8" standalone="yes"?>
<Relationships xmlns="http://schemas.openxmlformats.org/package/2006/relationships"><Relationship Id="rId8" Type="http://schemas.microsoft.com/office/2007/relationships/diagramDrawing" Target="../diagrams/drawing23.xml"/><Relationship Id="rId3" Type="http://schemas.openxmlformats.org/officeDocument/2006/relationships/image" Target="../media/image2.png"/><Relationship Id="rId7" Type="http://schemas.openxmlformats.org/officeDocument/2006/relationships/diagramColors" Target="../diagrams/colors2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23.xml"/><Relationship Id="rId5" Type="http://schemas.openxmlformats.org/officeDocument/2006/relationships/diagramLayout" Target="../diagrams/layout23.xml"/><Relationship Id="rId4" Type="http://schemas.openxmlformats.org/officeDocument/2006/relationships/diagramData" Target="../diagrams/data23.xml"/><Relationship Id="rId9" Type="http://schemas.openxmlformats.org/officeDocument/2006/relationships/image" Target="../media/image52.png"/></Relationships>
</file>

<file path=ppt/slides/_rels/slide35.xml.rels><?xml version="1.0" encoding="UTF-8" standalone="yes"?>
<Relationships xmlns="http://schemas.openxmlformats.org/package/2006/relationships"><Relationship Id="rId8" Type="http://schemas.microsoft.com/office/2007/relationships/diagramDrawing" Target="../diagrams/drawing24.xml"/><Relationship Id="rId3" Type="http://schemas.openxmlformats.org/officeDocument/2006/relationships/image" Target="../media/image2.png"/><Relationship Id="rId7" Type="http://schemas.openxmlformats.org/officeDocument/2006/relationships/diagramColors" Target="../diagrams/colors24.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24.xml"/><Relationship Id="rId5" Type="http://schemas.openxmlformats.org/officeDocument/2006/relationships/diagramLayout" Target="../diagrams/layout24.xml"/><Relationship Id="rId4" Type="http://schemas.openxmlformats.org/officeDocument/2006/relationships/diagramData" Target="../diagrams/data24.xml"/><Relationship Id="rId9" Type="http://schemas.openxmlformats.org/officeDocument/2006/relationships/image" Target="../media/image53.png"/></Relationships>
</file>

<file path=ppt/slides/_rels/slide36.xml.rels><?xml version="1.0" encoding="UTF-8" standalone="yes"?>
<Relationships xmlns="http://schemas.openxmlformats.org/package/2006/relationships"><Relationship Id="rId8" Type="http://schemas.microsoft.com/office/2007/relationships/diagramDrawing" Target="../diagrams/drawing25.xml"/><Relationship Id="rId3" Type="http://schemas.openxmlformats.org/officeDocument/2006/relationships/image" Target="../media/image2.png"/><Relationship Id="rId7" Type="http://schemas.openxmlformats.org/officeDocument/2006/relationships/diagramColors" Target="../diagrams/colors25.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25.xml"/><Relationship Id="rId5" Type="http://schemas.openxmlformats.org/officeDocument/2006/relationships/diagramLayout" Target="../diagrams/layout25.xml"/><Relationship Id="rId10" Type="http://schemas.openxmlformats.org/officeDocument/2006/relationships/image" Target="../media/image55.png"/><Relationship Id="rId4" Type="http://schemas.openxmlformats.org/officeDocument/2006/relationships/diagramData" Target="../diagrams/data25.xml"/><Relationship Id="rId9" Type="http://schemas.openxmlformats.org/officeDocument/2006/relationships/image" Target="../media/image54.png"/></Relationships>
</file>

<file path=ppt/slides/_rels/slide37.xml.rels><?xml version="1.0" encoding="UTF-8" standalone="yes"?>
<Relationships xmlns="http://schemas.openxmlformats.org/package/2006/relationships"><Relationship Id="rId8" Type="http://schemas.microsoft.com/office/2007/relationships/diagramDrawing" Target="../diagrams/drawing26.xml"/><Relationship Id="rId13" Type="http://schemas.openxmlformats.org/officeDocument/2006/relationships/image" Target="../media/image60.png"/><Relationship Id="rId3" Type="http://schemas.openxmlformats.org/officeDocument/2006/relationships/image" Target="../media/image2.png"/><Relationship Id="rId7" Type="http://schemas.openxmlformats.org/officeDocument/2006/relationships/diagramColors" Target="../diagrams/colors26.xml"/><Relationship Id="rId12" Type="http://schemas.openxmlformats.org/officeDocument/2006/relationships/image" Target="../media/image59.png"/><Relationship Id="rId17" Type="http://schemas.openxmlformats.org/officeDocument/2006/relationships/image" Target="../media/image64.png"/><Relationship Id="rId2" Type="http://schemas.openxmlformats.org/officeDocument/2006/relationships/image" Target="../media/image1.png"/><Relationship Id="rId16"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diagramQuickStyle" Target="../diagrams/quickStyle26.xml"/><Relationship Id="rId11" Type="http://schemas.openxmlformats.org/officeDocument/2006/relationships/image" Target="../media/image58.png"/><Relationship Id="rId5" Type="http://schemas.openxmlformats.org/officeDocument/2006/relationships/diagramLayout" Target="../diagrams/layout26.xml"/><Relationship Id="rId15" Type="http://schemas.openxmlformats.org/officeDocument/2006/relationships/image" Target="../media/image62.png"/><Relationship Id="rId10" Type="http://schemas.openxmlformats.org/officeDocument/2006/relationships/image" Target="../media/image57.png"/><Relationship Id="rId4" Type="http://schemas.openxmlformats.org/officeDocument/2006/relationships/diagramData" Target="../diagrams/data26.xml"/><Relationship Id="rId9" Type="http://schemas.openxmlformats.org/officeDocument/2006/relationships/image" Target="../media/image56.png"/><Relationship Id="rId14" Type="http://schemas.openxmlformats.org/officeDocument/2006/relationships/image" Target="../media/image61.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es.scribd.com/document/290607019/Organismos-que-regulan-la-actividad-publicitaria-en-Me-xico" TargetMode="External"/><Relationship Id="rId5" Type="http://schemas.openxmlformats.org/officeDocument/2006/relationships/hyperlink" Target="https://blog.seccionamarilla.com.mx/quien-regula-la-publicidad-en-mexico/" TargetMode="External"/><Relationship Id="rId4" Type="http://schemas.openxmlformats.org/officeDocument/2006/relationships/hyperlink" Target="https://www.edebe.com/ciclosformativos/zona-publica/pdf"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5.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sp>
        <p:nvSpPr>
          <p:cNvPr id="6" name="2 Subtítulo"/>
          <p:cNvSpPr>
            <a:spLocks noGrp="1"/>
          </p:cNvSpPr>
          <p:nvPr>
            <p:ph type="subTitle" idx="1"/>
          </p:nvPr>
        </p:nvSpPr>
        <p:spPr>
          <a:xfrm>
            <a:off x="935596" y="932634"/>
            <a:ext cx="7272808" cy="3168352"/>
          </a:xfrm>
        </p:spPr>
        <p:txBody>
          <a:bodyPr>
            <a:noAutofit/>
          </a:bodyPr>
          <a:lstStyle/>
          <a:p>
            <a:pPr>
              <a:lnSpc>
                <a:spcPct val="200000"/>
              </a:lnSpc>
            </a:pPr>
            <a:r>
              <a:rPr lang="es-MX" sz="1800" b="1" dirty="0">
                <a:solidFill>
                  <a:srgbClr val="00B050"/>
                </a:solidFill>
                <a:latin typeface="Arial" panose="020B0604020202020204" pitchFamily="34" charset="0"/>
                <a:cs typeface="Arial" panose="020B0604020202020204" pitchFamily="34" charset="0"/>
              </a:rPr>
              <a:t>UNIVERSIDAD AUTONOMA DEL ESTADO DE MEXICO</a:t>
            </a:r>
            <a:endParaRPr lang="es-MX" sz="1800" dirty="0">
              <a:solidFill>
                <a:srgbClr val="00B050"/>
              </a:solidFill>
              <a:latin typeface="Arial" panose="020B0604020202020204" pitchFamily="34" charset="0"/>
              <a:cs typeface="Arial" panose="020B0604020202020204" pitchFamily="34" charset="0"/>
            </a:endParaRPr>
          </a:p>
          <a:p>
            <a:pPr>
              <a:lnSpc>
                <a:spcPct val="200000"/>
              </a:lnSpc>
            </a:pPr>
            <a:r>
              <a:rPr lang="es-MX" sz="1600" b="1" dirty="0">
                <a:solidFill>
                  <a:srgbClr val="00B050"/>
                </a:solidFill>
                <a:latin typeface="Arial" panose="020B0604020202020204" pitchFamily="34" charset="0"/>
                <a:cs typeface="Arial" panose="020B0604020202020204" pitchFamily="34" charset="0"/>
              </a:rPr>
              <a:t>Centro Universitario UAEM Texcoco</a:t>
            </a:r>
          </a:p>
          <a:p>
            <a:pPr>
              <a:lnSpc>
                <a:spcPct val="200000"/>
              </a:lnSpc>
            </a:pPr>
            <a:r>
              <a:rPr lang="es-MX" sz="1600" b="1" dirty="0">
                <a:solidFill>
                  <a:srgbClr val="00B0F0"/>
                </a:solidFill>
                <a:latin typeface="Arial" panose="020B0604020202020204" pitchFamily="34" charset="0"/>
                <a:cs typeface="Arial" panose="020B0604020202020204" pitchFamily="34" charset="0"/>
              </a:rPr>
              <a:t>Licenciatura en Contaduría</a:t>
            </a:r>
            <a:endParaRPr lang="es-MX" sz="1600" dirty="0">
              <a:solidFill>
                <a:srgbClr val="00B0F0"/>
              </a:solidFill>
              <a:latin typeface="Arial" panose="020B0604020202020204" pitchFamily="34" charset="0"/>
              <a:cs typeface="Arial" panose="020B0604020202020204" pitchFamily="34" charset="0"/>
            </a:endParaRPr>
          </a:p>
          <a:p>
            <a:pPr>
              <a:lnSpc>
                <a:spcPct val="200000"/>
              </a:lnSpc>
            </a:pPr>
            <a:r>
              <a:rPr lang="es-MX" sz="1400" b="1" dirty="0">
                <a:solidFill>
                  <a:srgbClr val="002060"/>
                </a:solidFill>
                <a:latin typeface="Arial" panose="020B0604020202020204" pitchFamily="34" charset="0"/>
                <a:cs typeface="Arial" panose="020B0604020202020204" pitchFamily="34" charset="0"/>
              </a:rPr>
              <a:t>Unidad de Aprendizaje: </a:t>
            </a:r>
            <a:r>
              <a:rPr lang="es-MX" sz="1400" b="1" dirty="0" smtClean="0">
                <a:solidFill>
                  <a:srgbClr val="002060"/>
                </a:solidFill>
                <a:latin typeface="Arial" panose="020B0604020202020204" pitchFamily="34" charset="0"/>
                <a:cs typeface="Arial" panose="020B0604020202020204" pitchFamily="34" charset="0"/>
              </a:rPr>
              <a:t>Administración de la Mercadotecnia</a:t>
            </a:r>
            <a:endParaRPr lang="es-MX" sz="1400" b="1" dirty="0">
              <a:solidFill>
                <a:srgbClr val="002060"/>
              </a:solidFill>
              <a:latin typeface="Arial" panose="020B0604020202020204" pitchFamily="34" charset="0"/>
              <a:cs typeface="Arial" panose="020B0604020202020204" pitchFamily="34" charset="0"/>
            </a:endParaRPr>
          </a:p>
          <a:p>
            <a:pPr>
              <a:lnSpc>
                <a:spcPct val="200000"/>
              </a:lnSpc>
            </a:pPr>
            <a:r>
              <a:rPr lang="es-MX" sz="1600" b="1" dirty="0">
                <a:solidFill>
                  <a:srgbClr val="002060"/>
                </a:solidFill>
                <a:latin typeface="Arial" panose="020B0604020202020204" pitchFamily="34" charset="0"/>
                <a:cs typeface="Arial" panose="020B0604020202020204" pitchFamily="34" charset="0"/>
              </a:rPr>
              <a:t>UNIDAD I  </a:t>
            </a:r>
            <a:r>
              <a:rPr lang="es-MX" sz="1400" b="1" dirty="0" smtClean="0">
                <a:solidFill>
                  <a:srgbClr val="002060"/>
                </a:solidFill>
                <a:latin typeface="Arial" panose="020B0604020202020204" pitchFamily="34" charset="0"/>
                <a:cs typeface="Arial" panose="020B0604020202020204" pitchFamily="34" charset="0"/>
              </a:rPr>
              <a:t>“Aspectos Generales de la Mercadotecnia”</a:t>
            </a:r>
            <a:endParaRPr lang="es-MX" sz="1400" b="1" dirty="0">
              <a:solidFill>
                <a:srgbClr val="002060"/>
              </a:solidFill>
              <a:latin typeface="Arial" panose="020B0604020202020204" pitchFamily="34" charset="0"/>
              <a:cs typeface="Arial" panose="020B0604020202020204" pitchFamily="34" charset="0"/>
            </a:endParaRPr>
          </a:p>
          <a:p>
            <a:pPr>
              <a:lnSpc>
                <a:spcPct val="200000"/>
              </a:lnSpc>
            </a:pPr>
            <a:r>
              <a:rPr lang="es-MX" sz="1600" b="1" dirty="0">
                <a:solidFill>
                  <a:srgbClr val="00B050"/>
                </a:solidFill>
                <a:latin typeface="Arial" panose="020B0604020202020204" pitchFamily="34" charset="0"/>
                <a:cs typeface="Arial" panose="020B0604020202020204" pitchFamily="34" charset="0"/>
              </a:rPr>
              <a:t>Tema 1: </a:t>
            </a:r>
            <a:r>
              <a:rPr lang="es-MX" sz="1600" b="1" dirty="0" smtClean="0">
                <a:solidFill>
                  <a:srgbClr val="00B050"/>
                </a:solidFill>
                <a:latin typeface="Arial" panose="020B0604020202020204" pitchFamily="34" charset="0"/>
                <a:cs typeface="Arial" panose="020B0604020202020204" pitchFamily="34" charset="0"/>
              </a:rPr>
              <a:t>Conceptos Fundamentales del Marketing</a:t>
            </a:r>
            <a:endParaRPr lang="es-MX" sz="1600" b="1" dirty="0">
              <a:solidFill>
                <a:srgbClr val="00B050"/>
              </a:solidFill>
              <a:latin typeface="Arial" panose="020B0604020202020204" pitchFamily="34" charset="0"/>
              <a:cs typeface="Arial" panose="020B0604020202020204" pitchFamily="34" charset="0"/>
            </a:endParaRPr>
          </a:p>
          <a:p>
            <a:pPr>
              <a:lnSpc>
                <a:spcPct val="200000"/>
              </a:lnSpc>
            </a:pPr>
            <a:r>
              <a:rPr lang="es-MX" sz="1400" b="1" dirty="0">
                <a:solidFill>
                  <a:srgbClr val="0070C0"/>
                </a:solidFill>
                <a:latin typeface="Arial" panose="020B0604020202020204" pitchFamily="34" charset="0"/>
                <a:cs typeface="Arial" panose="020B0604020202020204" pitchFamily="34" charset="0"/>
              </a:rPr>
              <a:t>Por: Dra. Rebeca Teja Gutiérrez</a:t>
            </a:r>
            <a:endParaRPr lang="es-MX" sz="1400" dirty="0">
              <a:solidFill>
                <a:srgbClr val="0070C0"/>
              </a:solidFill>
              <a:latin typeface="Arial" panose="020B0604020202020204" pitchFamily="34" charset="0"/>
              <a:cs typeface="Arial" panose="020B0604020202020204" pitchFamily="34" charset="0"/>
            </a:endParaRPr>
          </a:p>
        </p:txBody>
      </p:sp>
      <p:sp>
        <p:nvSpPr>
          <p:cNvPr id="2" name="CuadroTexto 1">
            <a:extLst>
              <a:ext uri="{FF2B5EF4-FFF2-40B4-BE49-F238E27FC236}">
                <a16:creationId xmlns:a16="http://schemas.microsoft.com/office/drawing/2014/main" xmlns="" id="{E359B8FD-FBBF-485E-8A23-B65BBEE5A25A}"/>
              </a:ext>
            </a:extLst>
          </p:cNvPr>
          <p:cNvSpPr txBox="1"/>
          <p:nvPr/>
        </p:nvSpPr>
        <p:spPr>
          <a:xfrm>
            <a:off x="6588224" y="5990537"/>
            <a:ext cx="2376264" cy="369332"/>
          </a:xfrm>
          <a:prstGeom prst="rect">
            <a:avLst/>
          </a:prstGeom>
          <a:noFill/>
        </p:spPr>
        <p:txBody>
          <a:bodyPr wrap="square" rtlCol="0">
            <a:spAutoFit/>
          </a:bodyPr>
          <a:lstStyle/>
          <a:p>
            <a:pPr algn="r"/>
            <a:r>
              <a:rPr lang="es-MX" b="1" dirty="0" smtClean="0">
                <a:solidFill>
                  <a:srgbClr val="00B050"/>
                </a:solidFill>
              </a:rPr>
              <a:t>Febrero, </a:t>
            </a:r>
            <a:r>
              <a:rPr lang="es-MX" b="1" dirty="0">
                <a:solidFill>
                  <a:srgbClr val="00B050"/>
                </a:solidFill>
              </a:rPr>
              <a:t>2019</a:t>
            </a:r>
          </a:p>
        </p:txBody>
      </p:sp>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pic>
        <p:nvPicPr>
          <p:cNvPr id="5" name="Imagen 4"/>
          <p:cNvPicPr>
            <a:picLocks noChangeAspect="1"/>
          </p:cNvPicPr>
          <p:nvPr/>
        </p:nvPicPr>
        <p:blipFill>
          <a:blip r:embed="rId4"/>
          <a:stretch>
            <a:fillRect/>
          </a:stretch>
        </p:blipFill>
        <p:spPr>
          <a:xfrm>
            <a:off x="2267744" y="4682736"/>
            <a:ext cx="4608512" cy="1743075"/>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9512" y="1833358"/>
            <a:ext cx="1728192" cy="1466130"/>
          </a:xfrm>
          <a:prstGeom prst="rect">
            <a:avLst/>
          </a:prstGeom>
        </p:spPr>
      </p:pic>
    </p:spTree>
    <p:extLst>
      <p:ext uri="{BB962C8B-B14F-4D97-AF65-F5344CB8AC3E}">
        <p14:creationId xmlns:p14="http://schemas.microsoft.com/office/powerpoint/2010/main" val="991567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1.2</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Naturaleza de la  Mercadotecnia</a:t>
            </a:r>
            <a:endParaRPr lang="es-MX" sz="2400" b="1" dirty="0">
              <a:solidFill>
                <a:srgbClr val="00B050"/>
              </a:solidFill>
            </a:endParaRPr>
          </a:p>
        </p:txBody>
      </p:sp>
      <p:graphicFrame>
        <p:nvGraphicFramePr>
          <p:cNvPr id="10" name="Diagrama 9">
            <a:extLst>
              <a:ext uri="{FF2B5EF4-FFF2-40B4-BE49-F238E27FC236}">
                <a16:creationId xmlns:a16="http://schemas.microsoft.com/office/drawing/2014/main" xmlns="" id="{BC6116A5-F78D-4D5D-9D66-86F0C45928DF}"/>
              </a:ext>
            </a:extLst>
          </p:cNvPr>
          <p:cNvGraphicFramePr/>
          <p:nvPr>
            <p:extLst>
              <p:ext uri="{D42A27DB-BD31-4B8C-83A1-F6EECF244321}">
                <p14:modId xmlns:p14="http://schemas.microsoft.com/office/powerpoint/2010/main" val="2045041544"/>
              </p:ext>
            </p:extLst>
          </p:nvPr>
        </p:nvGraphicFramePr>
        <p:xfrm>
          <a:off x="395536" y="1686374"/>
          <a:ext cx="8083624" cy="46524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89761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1.2</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Naturaleza de la  Mercadotecnia</a:t>
            </a:r>
            <a:endParaRPr lang="es-MX" sz="2400" b="1" dirty="0">
              <a:solidFill>
                <a:srgbClr val="00B050"/>
              </a:solidFill>
            </a:endParaRPr>
          </a:p>
        </p:txBody>
      </p:sp>
      <p:graphicFrame>
        <p:nvGraphicFramePr>
          <p:cNvPr id="7" name="Diagrama 6">
            <a:extLst>
              <a:ext uri="{FF2B5EF4-FFF2-40B4-BE49-F238E27FC236}">
                <a16:creationId xmlns:a16="http://schemas.microsoft.com/office/drawing/2014/main" xmlns="" id="{4C556B3B-0CD2-478C-BA10-7686025A8E59}"/>
              </a:ext>
            </a:extLst>
          </p:cNvPr>
          <p:cNvGraphicFramePr/>
          <p:nvPr>
            <p:extLst>
              <p:ext uri="{D42A27DB-BD31-4B8C-83A1-F6EECF244321}">
                <p14:modId xmlns:p14="http://schemas.microsoft.com/office/powerpoint/2010/main" val="1667278228"/>
              </p:ext>
            </p:extLst>
          </p:nvPr>
        </p:nvGraphicFramePr>
        <p:xfrm>
          <a:off x="247138" y="1553315"/>
          <a:ext cx="8924299" cy="49909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AutoShape 2" descr="Resultado de imagen para naturaleza de la mercadotecnia"/>
          <p:cNvSpPr>
            <a:spLocks noChangeAspect="1" noChangeArrowheads="1"/>
          </p:cNvSpPr>
          <p:nvPr/>
        </p:nvSpPr>
        <p:spPr bwMode="auto">
          <a:xfrm>
            <a:off x="126434" y="1382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2548832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1.2</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Naturaleza de la  Mercadotecnia</a:t>
            </a:r>
            <a:endParaRPr lang="es-MX" sz="2400" b="1" dirty="0">
              <a:solidFill>
                <a:srgbClr val="00B050"/>
              </a:solidFill>
            </a:endParaRPr>
          </a:p>
        </p:txBody>
      </p:sp>
      <p:graphicFrame>
        <p:nvGraphicFramePr>
          <p:cNvPr id="7" name="Diagrama 6">
            <a:extLst>
              <a:ext uri="{FF2B5EF4-FFF2-40B4-BE49-F238E27FC236}">
                <a16:creationId xmlns:a16="http://schemas.microsoft.com/office/drawing/2014/main" xmlns="" id="{EB3BB11B-7F6D-4B54-8FD0-3BBF7E35ECCC}"/>
              </a:ext>
            </a:extLst>
          </p:cNvPr>
          <p:cNvGraphicFramePr/>
          <p:nvPr>
            <p:extLst>
              <p:ext uri="{D42A27DB-BD31-4B8C-83A1-F6EECF244321}">
                <p14:modId xmlns:p14="http://schemas.microsoft.com/office/powerpoint/2010/main" val="1443072069"/>
              </p:ext>
            </p:extLst>
          </p:nvPr>
        </p:nvGraphicFramePr>
        <p:xfrm>
          <a:off x="331304" y="1801337"/>
          <a:ext cx="7985112" cy="20682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Diagrama 7">
            <a:extLst>
              <a:ext uri="{FF2B5EF4-FFF2-40B4-BE49-F238E27FC236}">
                <a16:creationId xmlns:a16="http://schemas.microsoft.com/office/drawing/2014/main" xmlns="" id="{2D6EBC27-D135-4F6A-B4CB-C5E5C6067AE2}"/>
              </a:ext>
            </a:extLst>
          </p:cNvPr>
          <p:cNvGraphicFramePr/>
          <p:nvPr>
            <p:extLst>
              <p:ext uri="{D42A27DB-BD31-4B8C-83A1-F6EECF244321}">
                <p14:modId xmlns:p14="http://schemas.microsoft.com/office/powerpoint/2010/main" val="3673188581"/>
              </p:ext>
            </p:extLst>
          </p:nvPr>
        </p:nvGraphicFramePr>
        <p:xfrm>
          <a:off x="924001" y="3415938"/>
          <a:ext cx="7295998" cy="159945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2" name="Imagen 1"/>
          <p:cNvPicPr>
            <a:picLocks noChangeAspect="1"/>
          </p:cNvPicPr>
          <p:nvPr/>
        </p:nvPicPr>
        <p:blipFill>
          <a:blip r:embed="rId14"/>
          <a:stretch>
            <a:fillRect/>
          </a:stretch>
        </p:blipFill>
        <p:spPr>
          <a:xfrm>
            <a:off x="6444208" y="4692108"/>
            <a:ext cx="2552700" cy="1790700"/>
          </a:xfrm>
          <a:prstGeom prst="rect">
            <a:avLst/>
          </a:prstGeom>
        </p:spPr>
      </p:pic>
      <p:pic>
        <p:nvPicPr>
          <p:cNvPr id="9" name="Imagen 8"/>
          <p:cNvPicPr>
            <a:picLocks noChangeAspect="1"/>
          </p:cNvPicPr>
          <p:nvPr/>
        </p:nvPicPr>
        <p:blipFill>
          <a:blip r:embed="rId15"/>
          <a:stretch>
            <a:fillRect/>
          </a:stretch>
        </p:blipFill>
        <p:spPr>
          <a:xfrm>
            <a:off x="395536" y="4787358"/>
            <a:ext cx="2857500" cy="1600200"/>
          </a:xfrm>
          <a:prstGeom prst="rect">
            <a:avLst/>
          </a:prstGeom>
        </p:spPr>
      </p:pic>
    </p:spTree>
    <p:extLst>
      <p:ext uri="{BB962C8B-B14F-4D97-AF65-F5344CB8AC3E}">
        <p14:creationId xmlns:p14="http://schemas.microsoft.com/office/powerpoint/2010/main" val="89593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graphicFrame>
        <p:nvGraphicFramePr>
          <p:cNvPr id="5" name="Diagrama 4">
            <a:extLst>
              <a:ext uri="{FF2B5EF4-FFF2-40B4-BE49-F238E27FC236}">
                <a16:creationId xmlns:a16="http://schemas.microsoft.com/office/drawing/2014/main" xmlns="" id="{1E48A4BE-A300-464D-91E8-69D227A474B7}"/>
              </a:ext>
            </a:extLst>
          </p:cNvPr>
          <p:cNvGraphicFramePr/>
          <p:nvPr>
            <p:extLst>
              <p:ext uri="{D42A27DB-BD31-4B8C-83A1-F6EECF244321}">
                <p14:modId xmlns:p14="http://schemas.microsoft.com/office/powerpoint/2010/main" val="2992583975"/>
              </p:ext>
            </p:extLst>
          </p:nvPr>
        </p:nvGraphicFramePr>
        <p:xfrm>
          <a:off x="683568" y="2780928"/>
          <a:ext cx="7880852" cy="32077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Rectángulo 5"/>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1.2</a:t>
            </a:r>
            <a:endParaRPr lang="es-MX" dirty="0"/>
          </a:p>
        </p:txBody>
      </p:sp>
      <p:sp>
        <p:nvSpPr>
          <p:cNvPr id="7" name="CuadroTexto 6"/>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Naturaleza de la  Mercadotecnia</a:t>
            </a:r>
            <a:endParaRPr lang="es-MX" sz="2400" b="1" dirty="0">
              <a:solidFill>
                <a:srgbClr val="00B050"/>
              </a:solidFill>
            </a:endParaRPr>
          </a:p>
        </p:txBody>
      </p:sp>
      <p:pic>
        <p:nvPicPr>
          <p:cNvPr id="2" name="Imagen 1"/>
          <p:cNvPicPr>
            <a:picLocks noChangeAspect="1"/>
          </p:cNvPicPr>
          <p:nvPr/>
        </p:nvPicPr>
        <p:blipFill>
          <a:blip r:embed="rId9"/>
          <a:stretch>
            <a:fillRect/>
          </a:stretch>
        </p:blipFill>
        <p:spPr>
          <a:xfrm>
            <a:off x="2843808" y="1628800"/>
            <a:ext cx="3228950" cy="1808212"/>
          </a:xfrm>
          <a:prstGeom prst="rect">
            <a:avLst/>
          </a:prstGeom>
        </p:spPr>
      </p:pic>
    </p:spTree>
    <p:extLst>
      <p:ext uri="{BB962C8B-B14F-4D97-AF65-F5344CB8AC3E}">
        <p14:creationId xmlns:p14="http://schemas.microsoft.com/office/powerpoint/2010/main" val="4057988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1.2</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Alcance de la  Mercadotecnia</a:t>
            </a:r>
            <a:endParaRPr lang="es-MX" sz="2400" b="1" dirty="0">
              <a:solidFill>
                <a:srgbClr val="00B050"/>
              </a:solidFill>
            </a:endParaRPr>
          </a:p>
        </p:txBody>
      </p:sp>
      <p:graphicFrame>
        <p:nvGraphicFramePr>
          <p:cNvPr id="7" name="Diagrama 6">
            <a:extLst>
              <a:ext uri="{FF2B5EF4-FFF2-40B4-BE49-F238E27FC236}">
                <a16:creationId xmlns:a16="http://schemas.microsoft.com/office/drawing/2014/main" xmlns="" id="{BAEA2804-D9CA-4BB9-AE80-50D19281D66F}"/>
              </a:ext>
            </a:extLst>
          </p:cNvPr>
          <p:cNvGraphicFramePr/>
          <p:nvPr>
            <p:extLst>
              <p:ext uri="{D42A27DB-BD31-4B8C-83A1-F6EECF244321}">
                <p14:modId xmlns:p14="http://schemas.microsoft.com/office/powerpoint/2010/main" val="2699328189"/>
              </p:ext>
            </p:extLst>
          </p:nvPr>
        </p:nvGraphicFramePr>
        <p:xfrm>
          <a:off x="395536" y="1196752"/>
          <a:ext cx="8352928" cy="46085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2987824" y="2852936"/>
            <a:ext cx="2262665" cy="1311579"/>
          </a:xfrm>
          <a:prstGeom prst="rect">
            <a:avLst/>
          </a:prstGeom>
        </p:spPr>
      </p:pic>
    </p:spTree>
    <p:extLst>
      <p:ext uri="{BB962C8B-B14F-4D97-AF65-F5344CB8AC3E}">
        <p14:creationId xmlns:p14="http://schemas.microsoft.com/office/powerpoint/2010/main" val="14500596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1.3</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Mercado</a:t>
            </a:r>
            <a:endParaRPr lang="es-MX" sz="2400" b="1" dirty="0">
              <a:solidFill>
                <a:srgbClr val="00B050"/>
              </a:solidFill>
            </a:endParaRPr>
          </a:p>
        </p:txBody>
      </p:sp>
      <p:pic>
        <p:nvPicPr>
          <p:cNvPr id="2" name="Imagen 1"/>
          <p:cNvPicPr>
            <a:picLocks noChangeAspect="1"/>
          </p:cNvPicPr>
          <p:nvPr/>
        </p:nvPicPr>
        <p:blipFill>
          <a:blip r:embed="rId4"/>
          <a:stretch>
            <a:fillRect/>
          </a:stretch>
        </p:blipFill>
        <p:spPr>
          <a:xfrm>
            <a:off x="755576" y="1758552"/>
            <a:ext cx="2889672" cy="2164465"/>
          </a:xfrm>
          <a:prstGeom prst="rect">
            <a:avLst/>
          </a:prstGeom>
        </p:spPr>
      </p:pic>
      <p:pic>
        <p:nvPicPr>
          <p:cNvPr id="7" name="Imagen 6"/>
          <p:cNvPicPr>
            <a:picLocks noChangeAspect="1"/>
          </p:cNvPicPr>
          <p:nvPr/>
        </p:nvPicPr>
        <p:blipFill>
          <a:blip r:embed="rId5"/>
          <a:stretch>
            <a:fillRect/>
          </a:stretch>
        </p:blipFill>
        <p:spPr>
          <a:xfrm>
            <a:off x="4211960" y="1628800"/>
            <a:ext cx="2790825" cy="1638300"/>
          </a:xfrm>
          <a:prstGeom prst="rect">
            <a:avLst/>
          </a:prstGeom>
        </p:spPr>
      </p:pic>
      <p:pic>
        <p:nvPicPr>
          <p:cNvPr id="8" name="Imagen 7"/>
          <p:cNvPicPr>
            <a:picLocks noChangeAspect="1"/>
          </p:cNvPicPr>
          <p:nvPr/>
        </p:nvPicPr>
        <p:blipFill>
          <a:blip r:embed="rId6"/>
          <a:stretch>
            <a:fillRect/>
          </a:stretch>
        </p:blipFill>
        <p:spPr>
          <a:xfrm>
            <a:off x="4568619" y="3447684"/>
            <a:ext cx="2857500" cy="1600200"/>
          </a:xfrm>
          <a:prstGeom prst="rect">
            <a:avLst/>
          </a:prstGeom>
        </p:spPr>
      </p:pic>
      <p:pic>
        <p:nvPicPr>
          <p:cNvPr id="9" name="Imagen 8"/>
          <p:cNvPicPr>
            <a:picLocks noChangeAspect="1"/>
          </p:cNvPicPr>
          <p:nvPr/>
        </p:nvPicPr>
        <p:blipFill>
          <a:blip r:embed="rId7"/>
          <a:stretch>
            <a:fillRect/>
          </a:stretch>
        </p:blipFill>
        <p:spPr>
          <a:xfrm>
            <a:off x="7156680" y="1799148"/>
            <a:ext cx="1716782" cy="961398"/>
          </a:xfrm>
          <a:prstGeom prst="rect">
            <a:avLst/>
          </a:prstGeom>
        </p:spPr>
      </p:pic>
      <p:sp>
        <p:nvSpPr>
          <p:cNvPr id="10" name="Rectángulo 9"/>
          <p:cNvSpPr/>
          <p:nvPr/>
        </p:nvSpPr>
        <p:spPr>
          <a:xfrm>
            <a:off x="755576" y="5228467"/>
            <a:ext cx="7848872" cy="108558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2000" b="1" dirty="0">
                <a:solidFill>
                  <a:schemeClr val="tx1"/>
                </a:solidFill>
                <a:latin typeface="Abadi Extra Light" panose="020B0204020104020204" pitchFamily="34" charset="0"/>
              </a:rPr>
              <a:t>Lugar donde se reúnen oferentes y demandantes, donde se determinan los precios de los bienes y servicios a través del comportamiento de la oferta y la demanda.</a:t>
            </a:r>
          </a:p>
          <a:p>
            <a:pPr algn="ctr"/>
            <a:endParaRPr lang="es-MX" sz="2000" b="1" dirty="0">
              <a:solidFill>
                <a:schemeClr val="tx1"/>
              </a:solidFill>
            </a:endParaRPr>
          </a:p>
        </p:txBody>
      </p:sp>
    </p:spTree>
    <p:extLst>
      <p:ext uri="{BB962C8B-B14F-4D97-AF65-F5344CB8AC3E}">
        <p14:creationId xmlns:p14="http://schemas.microsoft.com/office/powerpoint/2010/main" val="633031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1.3</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Mercado</a:t>
            </a:r>
            <a:endParaRPr lang="es-MX" sz="2400" b="1" dirty="0">
              <a:solidFill>
                <a:srgbClr val="00B050"/>
              </a:solidFill>
            </a:endParaRPr>
          </a:p>
        </p:txBody>
      </p:sp>
      <p:sp>
        <p:nvSpPr>
          <p:cNvPr id="7" name="CuadroTexto 6">
            <a:extLst>
              <a:ext uri="{FF2B5EF4-FFF2-40B4-BE49-F238E27FC236}">
                <a16:creationId xmlns:a16="http://schemas.microsoft.com/office/drawing/2014/main" xmlns="" id="{5BD947C5-0FBB-4EEC-A7E8-77B27429BA69}"/>
              </a:ext>
            </a:extLst>
          </p:cNvPr>
          <p:cNvSpPr txBox="1"/>
          <p:nvPr/>
        </p:nvSpPr>
        <p:spPr>
          <a:xfrm>
            <a:off x="467544" y="1700808"/>
            <a:ext cx="8468139" cy="830997"/>
          </a:xfrm>
          <a:prstGeom prst="rect">
            <a:avLst/>
          </a:prstGeom>
          <a:noFill/>
        </p:spPr>
        <p:txBody>
          <a:bodyPr wrap="square" rtlCol="0">
            <a:spAutoFit/>
          </a:bodyPr>
          <a:lstStyle/>
          <a:p>
            <a:r>
              <a:rPr lang="es-MX" sz="2400" b="1" dirty="0">
                <a:solidFill>
                  <a:srgbClr val="00B0F0"/>
                </a:solidFill>
                <a:latin typeface="Abadi Extra Light" panose="020B0204020104020204" pitchFamily="34" charset="0"/>
              </a:rPr>
              <a:t>Un mercado esta conformado por los consumidores reales y potenciales de un producto o servicio.</a:t>
            </a:r>
          </a:p>
        </p:txBody>
      </p:sp>
      <p:graphicFrame>
        <p:nvGraphicFramePr>
          <p:cNvPr id="8" name="Diagrama 7">
            <a:extLst>
              <a:ext uri="{FF2B5EF4-FFF2-40B4-BE49-F238E27FC236}">
                <a16:creationId xmlns:a16="http://schemas.microsoft.com/office/drawing/2014/main" xmlns="" id="{54A8CE90-8B93-423C-97BD-3D383AE87175}"/>
              </a:ext>
            </a:extLst>
          </p:cNvPr>
          <p:cNvGraphicFramePr/>
          <p:nvPr>
            <p:extLst>
              <p:ext uri="{D42A27DB-BD31-4B8C-83A1-F6EECF244321}">
                <p14:modId xmlns:p14="http://schemas.microsoft.com/office/powerpoint/2010/main" val="2452267199"/>
              </p:ext>
            </p:extLst>
          </p:nvPr>
        </p:nvGraphicFramePr>
        <p:xfrm>
          <a:off x="1337439" y="2116211"/>
          <a:ext cx="6946552" cy="30453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9" name="Imagen 8"/>
          <p:cNvPicPr>
            <a:picLocks noChangeAspect="1"/>
          </p:cNvPicPr>
          <p:nvPr/>
        </p:nvPicPr>
        <p:blipFill>
          <a:blip r:embed="rId9"/>
          <a:stretch>
            <a:fillRect/>
          </a:stretch>
        </p:blipFill>
        <p:spPr>
          <a:xfrm>
            <a:off x="1043608" y="4899942"/>
            <a:ext cx="3200400" cy="1428750"/>
          </a:xfrm>
          <a:prstGeom prst="rect">
            <a:avLst/>
          </a:prstGeom>
        </p:spPr>
      </p:pic>
      <p:pic>
        <p:nvPicPr>
          <p:cNvPr id="10" name="Imagen 9"/>
          <p:cNvPicPr>
            <a:picLocks noChangeAspect="1"/>
          </p:cNvPicPr>
          <p:nvPr/>
        </p:nvPicPr>
        <p:blipFill>
          <a:blip r:embed="rId10"/>
          <a:stretch>
            <a:fillRect/>
          </a:stretch>
        </p:blipFill>
        <p:spPr>
          <a:xfrm>
            <a:off x="4722141" y="5038843"/>
            <a:ext cx="4238625" cy="1076325"/>
          </a:xfrm>
          <a:prstGeom prst="rect">
            <a:avLst/>
          </a:prstGeom>
        </p:spPr>
      </p:pic>
    </p:spTree>
    <p:extLst>
      <p:ext uri="{BB962C8B-B14F-4D97-AF65-F5344CB8AC3E}">
        <p14:creationId xmlns:p14="http://schemas.microsoft.com/office/powerpoint/2010/main" val="3361856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3"/>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4"/>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1.3</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Elementos del Mercado</a:t>
            </a:r>
            <a:endParaRPr lang="es-MX" sz="2400" b="1" dirty="0">
              <a:solidFill>
                <a:srgbClr val="00B050"/>
              </a:solidFill>
            </a:endParaRPr>
          </a:p>
        </p:txBody>
      </p:sp>
      <p:graphicFrame>
        <p:nvGraphicFramePr>
          <p:cNvPr id="7" name="Diagrama 6">
            <a:extLst>
              <a:ext uri="{FF2B5EF4-FFF2-40B4-BE49-F238E27FC236}">
                <a16:creationId xmlns:a16="http://schemas.microsoft.com/office/drawing/2014/main" xmlns="" id="{72A463D5-4370-49D6-9EFD-9DDACBF37047}"/>
              </a:ext>
            </a:extLst>
          </p:cNvPr>
          <p:cNvGraphicFramePr/>
          <p:nvPr>
            <p:extLst>
              <p:ext uri="{D42A27DB-BD31-4B8C-83A1-F6EECF244321}">
                <p14:modId xmlns:p14="http://schemas.microsoft.com/office/powerpoint/2010/main" val="1821828485"/>
              </p:ext>
            </p:extLst>
          </p:nvPr>
        </p:nvGraphicFramePr>
        <p:xfrm>
          <a:off x="-900608" y="1700808"/>
          <a:ext cx="8712224" cy="36801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 name="Imagen 1"/>
          <p:cNvPicPr>
            <a:picLocks noChangeAspect="1"/>
          </p:cNvPicPr>
          <p:nvPr/>
        </p:nvPicPr>
        <p:blipFill>
          <a:blip r:embed="rId10"/>
          <a:stretch>
            <a:fillRect/>
          </a:stretch>
        </p:blipFill>
        <p:spPr>
          <a:xfrm>
            <a:off x="6444208" y="1577710"/>
            <a:ext cx="2389956" cy="1338375"/>
          </a:xfrm>
          <a:prstGeom prst="rect">
            <a:avLst/>
          </a:prstGeom>
        </p:spPr>
      </p:pic>
      <p:pic>
        <p:nvPicPr>
          <p:cNvPr id="8" name="Imagen 7"/>
          <p:cNvPicPr>
            <a:picLocks noChangeAspect="1"/>
          </p:cNvPicPr>
          <p:nvPr/>
        </p:nvPicPr>
        <p:blipFill>
          <a:blip r:embed="rId11"/>
          <a:stretch>
            <a:fillRect/>
          </a:stretch>
        </p:blipFill>
        <p:spPr>
          <a:xfrm>
            <a:off x="6588224" y="3039183"/>
            <a:ext cx="1830127" cy="1126232"/>
          </a:xfrm>
          <a:prstGeom prst="rect">
            <a:avLst/>
          </a:prstGeom>
        </p:spPr>
      </p:pic>
      <p:pic>
        <p:nvPicPr>
          <p:cNvPr id="9" name="Imagen 8"/>
          <p:cNvPicPr>
            <a:picLocks noChangeAspect="1"/>
          </p:cNvPicPr>
          <p:nvPr/>
        </p:nvPicPr>
        <p:blipFill>
          <a:blip r:embed="rId12"/>
          <a:stretch>
            <a:fillRect/>
          </a:stretch>
        </p:blipFill>
        <p:spPr>
          <a:xfrm>
            <a:off x="6588224" y="4324416"/>
            <a:ext cx="2016224" cy="1336844"/>
          </a:xfrm>
          <a:prstGeom prst="rect">
            <a:avLst/>
          </a:prstGeom>
        </p:spPr>
      </p:pic>
    </p:spTree>
    <p:extLst>
      <p:ext uri="{BB962C8B-B14F-4D97-AF65-F5344CB8AC3E}">
        <p14:creationId xmlns:p14="http://schemas.microsoft.com/office/powerpoint/2010/main" val="97109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1.3</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Segmentación de Mercado</a:t>
            </a:r>
            <a:endParaRPr lang="es-MX" sz="2400" b="1" dirty="0">
              <a:solidFill>
                <a:srgbClr val="00B050"/>
              </a:solidFill>
            </a:endParaRPr>
          </a:p>
        </p:txBody>
      </p:sp>
      <p:graphicFrame>
        <p:nvGraphicFramePr>
          <p:cNvPr id="7" name="Diagrama 6">
            <a:extLst>
              <a:ext uri="{FF2B5EF4-FFF2-40B4-BE49-F238E27FC236}">
                <a16:creationId xmlns:a16="http://schemas.microsoft.com/office/drawing/2014/main" xmlns="" id="{02EA6CCF-7579-4B97-8DD1-D35050F1AFE1}"/>
              </a:ext>
            </a:extLst>
          </p:cNvPr>
          <p:cNvGraphicFramePr/>
          <p:nvPr>
            <p:extLst>
              <p:ext uri="{D42A27DB-BD31-4B8C-83A1-F6EECF244321}">
                <p14:modId xmlns:p14="http://schemas.microsoft.com/office/powerpoint/2010/main" val="5608073"/>
              </p:ext>
            </p:extLst>
          </p:nvPr>
        </p:nvGraphicFramePr>
        <p:xfrm>
          <a:off x="1054626" y="188640"/>
          <a:ext cx="7034748" cy="38855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728680" y="3771849"/>
            <a:ext cx="3516010" cy="1763551"/>
          </a:xfrm>
          <a:prstGeom prst="rect">
            <a:avLst/>
          </a:prstGeom>
        </p:spPr>
      </p:pic>
      <p:pic>
        <p:nvPicPr>
          <p:cNvPr id="8" name="Imagen 7"/>
          <p:cNvPicPr>
            <a:picLocks noChangeAspect="1"/>
          </p:cNvPicPr>
          <p:nvPr/>
        </p:nvPicPr>
        <p:blipFill>
          <a:blip r:embed="rId10"/>
          <a:stretch>
            <a:fillRect/>
          </a:stretch>
        </p:blipFill>
        <p:spPr>
          <a:xfrm>
            <a:off x="4517748" y="3436818"/>
            <a:ext cx="3870675" cy="2167578"/>
          </a:xfrm>
          <a:prstGeom prst="rect">
            <a:avLst/>
          </a:prstGeom>
        </p:spPr>
      </p:pic>
    </p:spTree>
    <p:extLst>
      <p:ext uri="{BB962C8B-B14F-4D97-AF65-F5344CB8AC3E}">
        <p14:creationId xmlns:p14="http://schemas.microsoft.com/office/powerpoint/2010/main" val="1100714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1.3</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Proceso de Segmentación de Mercado</a:t>
            </a:r>
            <a:endParaRPr lang="es-MX" sz="2400" b="1" dirty="0">
              <a:solidFill>
                <a:srgbClr val="00B050"/>
              </a:solidFill>
            </a:endParaRPr>
          </a:p>
        </p:txBody>
      </p:sp>
      <p:graphicFrame>
        <p:nvGraphicFramePr>
          <p:cNvPr id="7" name="Diagrama 6">
            <a:extLst>
              <a:ext uri="{FF2B5EF4-FFF2-40B4-BE49-F238E27FC236}">
                <a16:creationId xmlns:a16="http://schemas.microsoft.com/office/drawing/2014/main" xmlns="" id="{8D1901AE-A5D4-4479-BB7C-4C5A851B6360}"/>
              </a:ext>
            </a:extLst>
          </p:cNvPr>
          <p:cNvGraphicFramePr/>
          <p:nvPr>
            <p:extLst>
              <p:ext uri="{D42A27DB-BD31-4B8C-83A1-F6EECF244321}">
                <p14:modId xmlns:p14="http://schemas.microsoft.com/office/powerpoint/2010/main" val="1947410695"/>
              </p:ext>
            </p:extLst>
          </p:nvPr>
        </p:nvGraphicFramePr>
        <p:xfrm>
          <a:off x="-684584" y="1800000"/>
          <a:ext cx="6716464" cy="35734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4788024" y="2245561"/>
            <a:ext cx="4256961" cy="2490467"/>
          </a:xfrm>
          <a:prstGeom prst="rect">
            <a:avLst/>
          </a:prstGeom>
        </p:spPr>
      </p:pic>
    </p:spTree>
    <p:extLst>
      <p:ext uri="{BB962C8B-B14F-4D97-AF65-F5344CB8AC3E}">
        <p14:creationId xmlns:p14="http://schemas.microsoft.com/office/powerpoint/2010/main" val="1376917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44641"/>
            <a:ext cx="9144000" cy="1052735"/>
          </a:xfrm>
          <a:prstGeom prst="rect">
            <a:avLst/>
          </a:prstGeom>
          <a:ln/>
        </p:spPr>
      </p:pic>
      <p:pic>
        <p:nvPicPr>
          <p:cNvPr id="8" name="Imagen 7">
            <a:extLst>
              <a:ext uri="{FF2B5EF4-FFF2-40B4-BE49-F238E27FC236}">
                <a16:creationId xmlns:a16="http://schemas.microsoft.com/office/drawing/2014/main" xmlns=""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13" name="1 Título">
            <a:extLst>
              <a:ext uri="{FF2B5EF4-FFF2-40B4-BE49-F238E27FC236}">
                <a16:creationId xmlns:a16="http://schemas.microsoft.com/office/drawing/2014/main" xmlns="" id="{BC361397-64B3-4F02-8308-074A00DF4FBF}"/>
              </a:ext>
            </a:extLst>
          </p:cNvPr>
          <p:cNvSpPr txBox="1">
            <a:spLocks/>
          </p:cNvSpPr>
          <p:nvPr/>
        </p:nvSpPr>
        <p:spPr>
          <a:xfrm>
            <a:off x="1547664" y="960962"/>
            <a:ext cx="6517934" cy="13255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b="1" i="0" u="none" strike="noStrike" kern="1200" cap="none" spc="0" normalizeH="0" baseline="0" noProof="0" dirty="0">
                <a:ln>
                  <a:noFill/>
                </a:ln>
                <a:solidFill>
                  <a:srgbClr val="00B050"/>
                </a:solidFill>
                <a:effectLst/>
                <a:uLnTx/>
                <a:uFillTx/>
                <a:latin typeface="Calibri"/>
                <a:ea typeface="+mj-ea"/>
                <a:cs typeface="+mj-cs"/>
              </a:rPr>
              <a:t>PRESENTACIÓN</a:t>
            </a:r>
          </a:p>
        </p:txBody>
      </p:sp>
      <p:sp>
        <p:nvSpPr>
          <p:cNvPr id="14" name="2 Marcador de contenido">
            <a:extLst>
              <a:ext uri="{FF2B5EF4-FFF2-40B4-BE49-F238E27FC236}">
                <a16:creationId xmlns:a16="http://schemas.microsoft.com/office/drawing/2014/main" xmlns="" id="{EE2542DE-1D8A-47C1-8D9F-1EE62208D6A0}"/>
              </a:ext>
            </a:extLst>
          </p:cNvPr>
          <p:cNvSpPr txBox="1">
            <a:spLocks/>
          </p:cNvSpPr>
          <p:nvPr/>
        </p:nvSpPr>
        <p:spPr>
          <a:xfrm>
            <a:off x="1413078" y="2211416"/>
            <a:ext cx="6787105" cy="24351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El presente trabajo aborda el tema </a:t>
            </a: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1.1 al 1.7 </a:t>
            </a: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de la unidad de competencia I de la unidad de aprendizaje </a:t>
            </a: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“Administración</a:t>
            </a:r>
            <a:r>
              <a:rPr kumimoji="0" lang="es-ES" sz="1800" b="0" i="0" u="none" strike="noStrike" kern="1200" cap="none" spc="0" normalizeH="0" noProof="0" dirty="0" smtClean="0">
                <a:ln>
                  <a:noFill/>
                </a:ln>
                <a:solidFill>
                  <a:sysClr val="windowText" lastClr="000000"/>
                </a:solidFill>
                <a:effectLst/>
                <a:uLnTx/>
                <a:uFillTx/>
                <a:latin typeface="Calibri"/>
                <a:ea typeface="+mn-ea"/>
                <a:cs typeface="+mn-cs"/>
              </a:rPr>
              <a:t> de la Mercadotecnia</a:t>
            </a: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 </a:t>
            </a: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el cual se imparte en la Licenciatura en Contaduría. Dicho tema </a:t>
            </a: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aborda los conceptos</a:t>
            </a:r>
            <a:r>
              <a:rPr kumimoji="0" lang="es-ES" sz="1800" b="0" i="0" u="none" strike="noStrike" kern="1200" cap="none" spc="0" normalizeH="0" noProof="0" dirty="0" smtClean="0">
                <a:ln>
                  <a:noFill/>
                </a:ln>
                <a:solidFill>
                  <a:sysClr val="windowText" lastClr="000000"/>
                </a:solidFill>
                <a:effectLst/>
                <a:uLnTx/>
                <a:uFillTx/>
                <a:latin typeface="Calibri"/>
                <a:ea typeface="+mn-ea"/>
                <a:cs typeface="+mn-cs"/>
              </a:rPr>
              <a:t> fundamentales de la mercadotecnia, tales como la definición, la naturaleza y el alcance de la mercadotecnia. Así como los conceptos del cliente y del mercado. Para continuar con la construcción de las relaciones con los clientes. Por último se aborda las nuevas tendencias de la mercadotecnia y las instituciones que regulan la actividad de la publicidad en México.</a:t>
            </a:r>
            <a:endPar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lang="es-ES" sz="1800" dirty="0">
              <a:solidFill>
                <a:sysClr val="windowText" lastClr="000000"/>
              </a:solidFill>
              <a:latin typeface="Calibri"/>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 </a:t>
            </a: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6834999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1.3</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El Cliente</a:t>
            </a:r>
            <a:endParaRPr lang="es-MX" sz="2400" b="1" dirty="0">
              <a:solidFill>
                <a:srgbClr val="00B050"/>
              </a:solidFill>
            </a:endParaRPr>
          </a:p>
        </p:txBody>
      </p:sp>
      <p:grpSp>
        <p:nvGrpSpPr>
          <p:cNvPr id="2" name="Grupo 1"/>
          <p:cNvGrpSpPr/>
          <p:nvPr/>
        </p:nvGrpSpPr>
        <p:grpSpPr>
          <a:xfrm>
            <a:off x="395536" y="1438539"/>
            <a:ext cx="8428466" cy="3699843"/>
            <a:chOff x="247990" y="1463358"/>
            <a:chExt cx="11418492" cy="3721269"/>
          </a:xfrm>
        </p:grpSpPr>
        <p:grpSp>
          <p:nvGrpSpPr>
            <p:cNvPr id="7" name="Grupo 6">
              <a:extLst>
                <a:ext uri="{FF2B5EF4-FFF2-40B4-BE49-F238E27FC236}">
                  <a16:creationId xmlns:a16="http://schemas.microsoft.com/office/drawing/2014/main" xmlns="" id="{9FE2B03A-6CB9-478C-8933-411D1192EC7A}"/>
                </a:ext>
              </a:extLst>
            </p:cNvPr>
            <p:cNvGrpSpPr/>
            <p:nvPr/>
          </p:nvGrpSpPr>
          <p:grpSpPr>
            <a:xfrm>
              <a:off x="759791" y="1463358"/>
              <a:ext cx="9603409" cy="1119690"/>
              <a:chOff x="0" y="203707"/>
              <a:chExt cx="9603409" cy="1119690"/>
            </a:xfrm>
          </p:grpSpPr>
          <p:sp>
            <p:nvSpPr>
              <p:cNvPr id="8" name="Rectángulo: esquinas redondeadas 16">
                <a:extLst>
                  <a:ext uri="{FF2B5EF4-FFF2-40B4-BE49-F238E27FC236}">
                    <a16:creationId xmlns:a16="http://schemas.microsoft.com/office/drawing/2014/main" xmlns="" id="{F4119931-F0E9-4C74-BDB2-59AF945204CE}"/>
                  </a:ext>
                </a:extLst>
              </p:cNvPr>
              <p:cNvSpPr/>
              <p:nvPr/>
            </p:nvSpPr>
            <p:spPr>
              <a:xfrm>
                <a:off x="0" y="203707"/>
                <a:ext cx="9603409" cy="1119690"/>
              </a:xfrm>
              <a:prstGeom prst="roundRect">
                <a:avLst/>
              </a:prstGeom>
            </p:spPr>
            <p:style>
              <a:lnRef idx="1">
                <a:schemeClr val="accent6"/>
              </a:lnRef>
              <a:fillRef idx="2">
                <a:schemeClr val="accent6"/>
              </a:fillRef>
              <a:effectRef idx="1">
                <a:schemeClr val="accent6"/>
              </a:effectRef>
              <a:fontRef idx="minor">
                <a:schemeClr val="dk1"/>
              </a:fontRef>
            </p:style>
          </p:sp>
          <p:sp>
            <p:nvSpPr>
              <p:cNvPr id="9" name="Rectángulo: esquinas redondeadas 4">
                <a:extLst>
                  <a:ext uri="{FF2B5EF4-FFF2-40B4-BE49-F238E27FC236}">
                    <a16:creationId xmlns:a16="http://schemas.microsoft.com/office/drawing/2014/main" xmlns="" id="{51978B61-1D72-4828-A863-501A36E755E6}"/>
                  </a:ext>
                </a:extLst>
              </p:cNvPr>
              <p:cNvSpPr txBox="1"/>
              <p:nvPr/>
            </p:nvSpPr>
            <p:spPr>
              <a:xfrm>
                <a:off x="54659" y="258366"/>
                <a:ext cx="9494091" cy="1010372"/>
              </a:xfrm>
              <a:prstGeom prst="rect">
                <a:avLst/>
              </a:prstGeom>
            </p:spPr>
            <p:style>
              <a:lnRef idx="1">
                <a:schemeClr val="accent6"/>
              </a:lnRef>
              <a:fillRef idx="2">
                <a:schemeClr val="accent6"/>
              </a:fillRef>
              <a:effectRef idx="1">
                <a:schemeClr val="accent6"/>
              </a:effectRef>
              <a:fontRef idx="minor">
                <a:schemeClr val="dk1"/>
              </a:fontRef>
            </p:style>
            <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s-MX" sz="2000" b="1" kern="1200" dirty="0">
                    <a:latin typeface="Abadi Extra Light" panose="020B0204020104020204" pitchFamily="34" charset="0"/>
                  </a:rPr>
                  <a:t>Persona física o jurídica que compra un producto o recibe un servicio y que mantiene una relación comercial con una entidad.</a:t>
                </a:r>
              </a:p>
            </p:txBody>
          </p:sp>
        </p:grpSp>
        <p:grpSp>
          <p:nvGrpSpPr>
            <p:cNvPr id="10" name="Grupo 9">
              <a:extLst>
                <a:ext uri="{FF2B5EF4-FFF2-40B4-BE49-F238E27FC236}">
                  <a16:creationId xmlns:a16="http://schemas.microsoft.com/office/drawing/2014/main" xmlns="" id="{FE7E0328-9A68-4DAD-9682-3D4043B31E0B}"/>
                </a:ext>
              </a:extLst>
            </p:cNvPr>
            <p:cNvGrpSpPr/>
            <p:nvPr/>
          </p:nvGrpSpPr>
          <p:grpSpPr>
            <a:xfrm>
              <a:off x="1441341" y="2619214"/>
              <a:ext cx="8867199" cy="1015925"/>
              <a:chOff x="759791" y="2619214"/>
              <a:chExt cx="9548750" cy="1015925"/>
            </a:xfrm>
          </p:grpSpPr>
          <p:cxnSp>
            <p:nvCxnSpPr>
              <p:cNvPr id="11" name="Conector recto 10">
                <a:extLst>
                  <a:ext uri="{FF2B5EF4-FFF2-40B4-BE49-F238E27FC236}">
                    <a16:creationId xmlns:a16="http://schemas.microsoft.com/office/drawing/2014/main" xmlns="" id="{F6B4FFC1-60B7-4682-B70D-0EC2EE6FFCD0}"/>
                  </a:ext>
                </a:extLst>
              </p:cNvPr>
              <p:cNvCxnSpPr>
                <a:cxnSpLocks/>
              </p:cNvCxnSpPr>
              <p:nvPr/>
            </p:nvCxnSpPr>
            <p:spPr>
              <a:xfrm>
                <a:off x="5750784" y="2619214"/>
                <a:ext cx="0" cy="654803"/>
              </a:xfrm>
              <a:prstGeom prst="line">
                <a:avLst/>
              </a:prstGeom>
              <a:ln/>
            </p:spPr>
            <p:style>
              <a:lnRef idx="1">
                <a:schemeClr val="accent6"/>
              </a:lnRef>
              <a:fillRef idx="2">
                <a:schemeClr val="accent6"/>
              </a:fillRef>
              <a:effectRef idx="1">
                <a:schemeClr val="accent6"/>
              </a:effectRef>
              <a:fontRef idx="minor">
                <a:schemeClr val="dk1"/>
              </a:fontRef>
            </p:style>
          </p:cxnSp>
          <p:cxnSp>
            <p:nvCxnSpPr>
              <p:cNvPr id="12" name="Conector recto 11">
                <a:extLst>
                  <a:ext uri="{FF2B5EF4-FFF2-40B4-BE49-F238E27FC236}">
                    <a16:creationId xmlns:a16="http://schemas.microsoft.com/office/drawing/2014/main" xmlns="" id="{7F5226E4-17DC-4375-B4C5-9A8230DCA0E8}"/>
                  </a:ext>
                </a:extLst>
              </p:cNvPr>
              <p:cNvCxnSpPr>
                <a:cxnSpLocks/>
              </p:cNvCxnSpPr>
              <p:nvPr/>
            </p:nvCxnSpPr>
            <p:spPr>
              <a:xfrm>
                <a:off x="759791" y="3274017"/>
                <a:ext cx="9548750" cy="0"/>
              </a:xfrm>
              <a:prstGeom prst="line">
                <a:avLst/>
              </a:prstGeom>
              <a:ln/>
            </p:spPr>
            <p:style>
              <a:lnRef idx="1">
                <a:schemeClr val="accent6"/>
              </a:lnRef>
              <a:fillRef idx="2">
                <a:schemeClr val="accent6"/>
              </a:fillRef>
              <a:effectRef idx="1">
                <a:schemeClr val="accent6"/>
              </a:effectRef>
              <a:fontRef idx="minor">
                <a:schemeClr val="dk1"/>
              </a:fontRef>
            </p:style>
          </p:cxnSp>
          <p:cxnSp>
            <p:nvCxnSpPr>
              <p:cNvPr id="13" name="Conector recto de flecha 12">
                <a:extLst>
                  <a:ext uri="{FF2B5EF4-FFF2-40B4-BE49-F238E27FC236}">
                    <a16:creationId xmlns:a16="http://schemas.microsoft.com/office/drawing/2014/main" xmlns="" id="{75E2892C-F149-43E4-911B-98DCD8C06BB4}"/>
                  </a:ext>
                </a:extLst>
              </p:cNvPr>
              <p:cNvCxnSpPr>
                <a:cxnSpLocks/>
              </p:cNvCxnSpPr>
              <p:nvPr/>
            </p:nvCxnSpPr>
            <p:spPr>
              <a:xfrm>
                <a:off x="4051038" y="3274017"/>
                <a:ext cx="0" cy="361122"/>
              </a:xfrm>
              <a:prstGeom prst="straightConnector1">
                <a:avLst/>
              </a:prstGeom>
              <a:ln>
                <a:tailEnd type="triangle"/>
              </a:ln>
            </p:spPr>
            <p:style>
              <a:lnRef idx="1">
                <a:schemeClr val="accent6"/>
              </a:lnRef>
              <a:fillRef idx="2">
                <a:schemeClr val="accent6"/>
              </a:fillRef>
              <a:effectRef idx="1">
                <a:schemeClr val="accent6"/>
              </a:effectRef>
              <a:fontRef idx="minor">
                <a:schemeClr val="dk1"/>
              </a:fontRef>
            </p:style>
          </p:cxnSp>
          <p:cxnSp>
            <p:nvCxnSpPr>
              <p:cNvPr id="14" name="Conector recto de flecha 13">
                <a:extLst>
                  <a:ext uri="{FF2B5EF4-FFF2-40B4-BE49-F238E27FC236}">
                    <a16:creationId xmlns:a16="http://schemas.microsoft.com/office/drawing/2014/main" xmlns="" id="{421DD0DD-89D4-47A5-A949-8E099FF72A65}"/>
                  </a:ext>
                </a:extLst>
              </p:cNvPr>
              <p:cNvCxnSpPr>
                <a:cxnSpLocks/>
              </p:cNvCxnSpPr>
              <p:nvPr/>
            </p:nvCxnSpPr>
            <p:spPr>
              <a:xfrm>
                <a:off x="7399688" y="3274017"/>
                <a:ext cx="0" cy="361122"/>
              </a:xfrm>
              <a:prstGeom prst="straightConnector1">
                <a:avLst/>
              </a:prstGeom>
              <a:ln>
                <a:tailEnd type="triangle"/>
              </a:ln>
            </p:spPr>
            <p:style>
              <a:lnRef idx="1">
                <a:schemeClr val="accent6"/>
              </a:lnRef>
              <a:fillRef idx="2">
                <a:schemeClr val="accent6"/>
              </a:fillRef>
              <a:effectRef idx="1">
                <a:schemeClr val="accent6"/>
              </a:effectRef>
              <a:fontRef idx="minor">
                <a:schemeClr val="dk1"/>
              </a:fontRef>
            </p:style>
          </p:cxnSp>
          <p:cxnSp>
            <p:nvCxnSpPr>
              <p:cNvPr id="15" name="Conector recto de flecha 14">
                <a:extLst>
                  <a:ext uri="{FF2B5EF4-FFF2-40B4-BE49-F238E27FC236}">
                    <a16:creationId xmlns:a16="http://schemas.microsoft.com/office/drawing/2014/main" xmlns="" id="{FA3B39A5-D754-46D4-9EC8-983BF2ACB948}"/>
                  </a:ext>
                </a:extLst>
              </p:cNvPr>
              <p:cNvCxnSpPr>
                <a:cxnSpLocks/>
              </p:cNvCxnSpPr>
              <p:nvPr/>
            </p:nvCxnSpPr>
            <p:spPr>
              <a:xfrm>
                <a:off x="10308541" y="3274017"/>
                <a:ext cx="0" cy="361122"/>
              </a:xfrm>
              <a:prstGeom prst="straightConnector1">
                <a:avLst/>
              </a:prstGeom>
              <a:ln>
                <a:tailEnd type="triangle"/>
              </a:ln>
            </p:spPr>
            <p:style>
              <a:lnRef idx="1">
                <a:schemeClr val="accent6"/>
              </a:lnRef>
              <a:fillRef idx="2">
                <a:schemeClr val="accent6"/>
              </a:fillRef>
              <a:effectRef idx="1">
                <a:schemeClr val="accent6"/>
              </a:effectRef>
              <a:fontRef idx="minor">
                <a:schemeClr val="dk1"/>
              </a:fontRef>
            </p:style>
          </p:cxnSp>
          <p:cxnSp>
            <p:nvCxnSpPr>
              <p:cNvPr id="16" name="Conector recto de flecha 15">
                <a:extLst>
                  <a:ext uri="{FF2B5EF4-FFF2-40B4-BE49-F238E27FC236}">
                    <a16:creationId xmlns:a16="http://schemas.microsoft.com/office/drawing/2014/main" xmlns="" id="{645EAC96-A902-4E4C-8E7E-E37213DE15AA}"/>
                  </a:ext>
                </a:extLst>
              </p:cNvPr>
              <p:cNvCxnSpPr>
                <a:cxnSpLocks/>
              </p:cNvCxnSpPr>
              <p:nvPr/>
            </p:nvCxnSpPr>
            <p:spPr>
              <a:xfrm>
                <a:off x="759791" y="3274017"/>
                <a:ext cx="0" cy="361122"/>
              </a:xfrm>
              <a:prstGeom prst="straightConnector1">
                <a:avLst/>
              </a:prstGeom>
              <a:ln>
                <a:tailEnd type="triangle"/>
              </a:ln>
            </p:spPr>
            <p:style>
              <a:lnRef idx="1">
                <a:schemeClr val="accent6"/>
              </a:lnRef>
              <a:fillRef idx="2">
                <a:schemeClr val="accent6"/>
              </a:fillRef>
              <a:effectRef idx="1">
                <a:schemeClr val="accent6"/>
              </a:effectRef>
              <a:fontRef idx="minor">
                <a:schemeClr val="dk1"/>
              </a:fontRef>
            </p:style>
          </p:cxnSp>
        </p:grpSp>
        <p:grpSp>
          <p:nvGrpSpPr>
            <p:cNvPr id="17" name="Grupo 16">
              <a:extLst>
                <a:ext uri="{FF2B5EF4-FFF2-40B4-BE49-F238E27FC236}">
                  <a16:creationId xmlns:a16="http://schemas.microsoft.com/office/drawing/2014/main" xmlns="" id="{1FA10D80-EF89-4368-B023-4E8B5E8BC0C7}"/>
                </a:ext>
              </a:extLst>
            </p:cNvPr>
            <p:cNvGrpSpPr/>
            <p:nvPr/>
          </p:nvGrpSpPr>
          <p:grpSpPr>
            <a:xfrm>
              <a:off x="247990" y="3635139"/>
              <a:ext cx="2386701" cy="857845"/>
              <a:chOff x="0" y="203707"/>
              <a:chExt cx="9603409" cy="1119690"/>
            </a:xfrm>
          </p:grpSpPr>
          <p:sp>
            <p:nvSpPr>
              <p:cNvPr id="18" name="Rectángulo: esquinas redondeadas 38">
                <a:extLst>
                  <a:ext uri="{FF2B5EF4-FFF2-40B4-BE49-F238E27FC236}">
                    <a16:creationId xmlns:a16="http://schemas.microsoft.com/office/drawing/2014/main" xmlns="" id="{0A5F69DD-3F65-4F23-B3BA-B0179D0C9B41}"/>
                  </a:ext>
                </a:extLst>
              </p:cNvPr>
              <p:cNvSpPr/>
              <p:nvPr/>
            </p:nvSpPr>
            <p:spPr>
              <a:xfrm>
                <a:off x="0" y="203707"/>
                <a:ext cx="9603409" cy="1119690"/>
              </a:xfrm>
              <a:prstGeom prst="roundRect">
                <a:avLst/>
              </a:prstGeom>
            </p:spPr>
            <p:style>
              <a:lnRef idx="1">
                <a:schemeClr val="accent6"/>
              </a:lnRef>
              <a:fillRef idx="2">
                <a:schemeClr val="accent6"/>
              </a:fillRef>
              <a:effectRef idx="1">
                <a:schemeClr val="accent6"/>
              </a:effectRef>
              <a:fontRef idx="minor">
                <a:schemeClr val="dk1"/>
              </a:fontRef>
            </p:style>
          </p:sp>
          <p:sp>
            <p:nvSpPr>
              <p:cNvPr id="19" name="Rectángulo: esquinas redondeadas 4">
                <a:extLst>
                  <a:ext uri="{FF2B5EF4-FFF2-40B4-BE49-F238E27FC236}">
                    <a16:creationId xmlns:a16="http://schemas.microsoft.com/office/drawing/2014/main" xmlns="" id="{F6ABA67F-9B88-4730-83B6-5736B9B2B2ED}"/>
                  </a:ext>
                </a:extLst>
              </p:cNvPr>
              <p:cNvSpPr txBox="1"/>
              <p:nvPr/>
            </p:nvSpPr>
            <p:spPr>
              <a:xfrm>
                <a:off x="54659" y="258366"/>
                <a:ext cx="9494091" cy="1010372"/>
              </a:xfrm>
              <a:prstGeom prst="rect">
                <a:avLst/>
              </a:prstGeom>
            </p:spPr>
            <p:style>
              <a:lnRef idx="1">
                <a:schemeClr val="accent6"/>
              </a:lnRef>
              <a:fillRef idx="2">
                <a:schemeClr val="accent6"/>
              </a:fillRef>
              <a:effectRef idx="1">
                <a:schemeClr val="accent6"/>
              </a:effectRef>
              <a:fontRef idx="minor">
                <a:schemeClr val="dk1"/>
              </a:fontRef>
            </p:style>
            <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s-MX" sz="2000" b="1" dirty="0">
                    <a:latin typeface="Abadi Extra Light" panose="020B0204020104020204" pitchFamily="34" charset="0"/>
                  </a:rPr>
                  <a:t>Cliente interno</a:t>
                </a:r>
                <a:endParaRPr lang="es-MX" sz="2000" b="1" kern="1200" dirty="0">
                  <a:latin typeface="Abadi Extra Light" panose="020B0204020104020204" pitchFamily="34" charset="0"/>
                </a:endParaRPr>
              </a:p>
            </p:txBody>
          </p:sp>
        </p:grpSp>
        <p:grpSp>
          <p:nvGrpSpPr>
            <p:cNvPr id="20" name="Grupo 19">
              <a:extLst>
                <a:ext uri="{FF2B5EF4-FFF2-40B4-BE49-F238E27FC236}">
                  <a16:creationId xmlns:a16="http://schemas.microsoft.com/office/drawing/2014/main" xmlns="" id="{DC086DCE-C405-4502-9F9C-8E64D96F6EAE}"/>
                </a:ext>
              </a:extLst>
            </p:cNvPr>
            <p:cNvGrpSpPr/>
            <p:nvPr/>
          </p:nvGrpSpPr>
          <p:grpSpPr>
            <a:xfrm>
              <a:off x="3304321" y="3635138"/>
              <a:ext cx="2386701" cy="857845"/>
              <a:chOff x="0" y="203707"/>
              <a:chExt cx="9603409" cy="1119690"/>
            </a:xfrm>
          </p:grpSpPr>
          <p:sp>
            <p:nvSpPr>
              <p:cNvPr id="21" name="Rectángulo: esquinas redondeadas 42">
                <a:extLst>
                  <a:ext uri="{FF2B5EF4-FFF2-40B4-BE49-F238E27FC236}">
                    <a16:creationId xmlns:a16="http://schemas.microsoft.com/office/drawing/2014/main" xmlns="" id="{00A3073F-8482-4ABD-B2A0-56D1D976B166}"/>
                  </a:ext>
                </a:extLst>
              </p:cNvPr>
              <p:cNvSpPr/>
              <p:nvPr/>
            </p:nvSpPr>
            <p:spPr>
              <a:xfrm>
                <a:off x="0" y="203707"/>
                <a:ext cx="9603409" cy="1119690"/>
              </a:xfrm>
              <a:prstGeom prst="roundRect">
                <a:avLst/>
              </a:prstGeom>
            </p:spPr>
            <p:style>
              <a:lnRef idx="1">
                <a:schemeClr val="accent6"/>
              </a:lnRef>
              <a:fillRef idx="2">
                <a:schemeClr val="accent6"/>
              </a:fillRef>
              <a:effectRef idx="1">
                <a:schemeClr val="accent6"/>
              </a:effectRef>
              <a:fontRef idx="minor">
                <a:schemeClr val="dk1"/>
              </a:fontRef>
            </p:style>
          </p:sp>
          <p:sp>
            <p:nvSpPr>
              <p:cNvPr id="22" name="Rectángulo: esquinas redondeadas 4">
                <a:extLst>
                  <a:ext uri="{FF2B5EF4-FFF2-40B4-BE49-F238E27FC236}">
                    <a16:creationId xmlns:a16="http://schemas.microsoft.com/office/drawing/2014/main" xmlns="" id="{D73E8D95-6630-4BF4-8F10-BB5002C4DA1F}"/>
                  </a:ext>
                </a:extLst>
              </p:cNvPr>
              <p:cNvSpPr txBox="1"/>
              <p:nvPr/>
            </p:nvSpPr>
            <p:spPr>
              <a:xfrm>
                <a:off x="54659" y="258366"/>
                <a:ext cx="9494091" cy="1010372"/>
              </a:xfrm>
              <a:prstGeom prst="rect">
                <a:avLst/>
              </a:prstGeom>
            </p:spPr>
            <p:style>
              <a:lnRef idx="1">
                <a:schemeClr val="accent6"/>
              </a:lnRef>
              <a:fillRef idx="2">
                <a:schemeClr val="accent6"/>
              </a:fillRef>
              <a:effectRef idx="1">
                <a:schemeClr val="accent6"/>
              </a:effectRef>
              <a:fontRef idx="minor">
                <a:schemeClr val="dk1"/>
              </a:fontRef>
            </p:style>
            <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s-MX" sz="2000" b="1" dirty="0">
                    <a:latin typeface="Abadi Extra Light" panose="020B0204020104020204" pitchFamily="34" charset="0"/>
                  </a:rPr>
                  <a:t>Cliente externo</a:t>
                </a:r>
                <a:endParaRPr lang="es-MX" sz="2000" b="1" kern="1200" dirty="0">
                  <a:latin typeface="Abadi Extra Light" panose="020B0204020104020204" pitchFamily="34" charset="0"/>
                </a:endParaRPr>
              </a:p>
            </p:txBody>
          </p:sp>
        </p:grpSp>
        <p:grpSp>
          <p:nvGrpSpPr>
            <p:cNvPr id="23" name="Grupo 22">
              <a:extLst>
                <a:ext uri="{FF2B5EF4-FFF2-40B4-BE49-F238E27FC236}">
                  <a16:creationId xmlns:a16="http://schemas.microsoft.com/office/drawing/2014/main" xmlns="" id="{5B5C062C-3CF1-4514-AD8F-265D1ADDD2F0}"/>
                </a:ext>
              </a:extLst>
            </p:cNvPr>
            <p:cNvGrpSpPr/>
            <p:nvPr/>
          </p:nvGrpSpPr>
          <p:grpSpPr>
            <a:xfrm>
              <a:off x="6264165" y="3553469"/>
              <a:ext cx="2732689" cy="1631158"/>
              <a:chOff x="-602721" y="258366"/>
              <a:chExt cx="10572662" cy="1196044"/>
            </a:xfrm>
          </p:grpSpPr>
          <p:sp>
            <p:nvSpPr>
              <p:cNvPr id="24" name="Rectángulo: esquinas redondeadas 45">
                <a:extLst>
                  <a:ext uri="{FF2B5EF4-FFF2-40B4-BE49-F238E27FC236}">
                    <a16:creationId xmlns:a16="http://schemas.microsoft.com/office/drawing/2014/main" xmlns="" id="{43AB952D-E665-4642-9DA8-DB2A993C1D5B}"/>
                  </a:ext>
                </a:extLst>
              </p:cNvPr>
              <p:cNvSpPr/>
              <p:nvPr/>
            </p:nvSpPr>
            <p:spPr>
              <a:xfrm>
                <a:off x="-203321" y="334720"/>
                <a:ext cx="9603410" cy="1119690"/>
              </a:xfrm>
              <a:prstGeom prst="roundRect">
                <a:avLst/>
              </a:prstGeom>
            </p:spPr>
            <p:style>
              <a:lnRef idx="1">
                <a:schemeClr val="accent6"/>
              </a:lnRef>
              <a:fillRef idx="2">
                <a:schemeClr val="accent6"/>
              </a:fillRef>
              <a:effectRef idx="1">
                <a:schemeClr val="accent6"/>
              </a:effectRef>
              <a:fontRef idx="minor">
                <a:schemeClr val="dk1"/>
              </a:fontRef>
            </p:style>
          </p:sp>
          <p:sp>
            <p:nvSpPr>
              <p:cNvPr id="25" name="Rectángulo: esquinas redondeadas 4">
                <a:extLst>
                  <a:ext uri="{FF2B5EF4-FFF2-40B4-BE49-F238E27FC236}">
                    <a16:creationId xmlns:a16="http://schemas.microsoft.com/office/drawing/2014/main" xmlns="" id="{327872C5-D16F-4695-A7BD-38B8E1BEC77B}"/>
                  </a:ext>
                </a:extLst>
              </p:cNvPr>
              <p:cNvSpPr txBox="1"/>
              <p:nvPr/>
            </p:nvSpPr>
            <p:spPr>
              <a:xfrm>
                <a:off x="-602721" y="258366"/>
                <a:ext cx="10572662" cy="1010372"/>
              </a:xfrm>
              <a:prstGeom prst="rect">
                <a:avLst/>
              </a:prstGeom>
            </p:spPr>
            <p:style>
              <a:lnRef idx="1">
                <a:schemeClr val="accent6"/>
              </a:lnRef>
              <a:fillRef idx="2">
                <a:schemeClr val="accent6"/>
              </a:fillRef>
              <a:effectRef idx="1">
                <a:schemeClr val="accent6"/>
              </a:effectRef>
              <a:fontRef idx="minor">
                <a:schemeClr val="dk1"/>
              </a:fontRef>
            </p:style>
            <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s-MX" sz="2000" b="1" dirty="0" smtClean="0">
                    <a:latin typeface="Abadi Extra Light" panose="020B0204020104020204" pitchFamily="34" charset="0"/>
                  </a:rPr>
                  <a:t>Conocimiento </a:t>
                </a:r>
                <a:r>
                  <a:rPr lang="es-MX" sz="2000" b="1" dirty="0">
                    <a:latin typeface="Abadi Extra Light" panose="020B0204020104020204" pitchFamily="34" charset="0"/>
                  </a:rPr>
                  <a:t>y motivaciones del cliente.</a:t>
                </a:r>
                <a:endParaRPr lang="es-MX" sz="2000" b="1" kern="1200" dirty="0">
                  <a:latin typeface="Abadi Extra Light" panose="020B0204020104020204" pitchFamily="34" charset="0"/>
                </a:endParaRPr>
              </a:p>
            </p:txBody>
          </p:sp>
        </p:grpSp>
        <p:grpSp>
          <p:nvGrpSpPr>
            <p:cNvPr id="26" name="Grupo 25">
              <a:extLst>
                <a:ext uri="{FF2B5EF4-FFF2-40B4-BE49-F238E27FC236}">
                  <a16:creationId xmlns:a16="http://schemas.microsoft.com/office/drawing/2014/main" xmlns="" id="{8BC88B8E-78BB-477C-A77F-0052726736EF}"/>
                </a:ext>
              </a:extLst>
            </p:cNvPr>
            <p:cNvGrpSpPr/>
            <p:nvPr/>
          </p:nvGrpSpPr>
          <p:grpSpPr>
            <a:xfrm>
              <a:off x="9167740" y="3647091"/>
              <a:ext cx="2498742" cy="1002020"/>
              <a:chOff x="0" y="203707"/>
              <a:chExt cx="9603409" cy="1119690"/>
            </a:xfrm>
          </p:grpSpPr>
          <p:sp>
            <p:nvSpPr>
              <p:cNvPr id="27" name="Rectángulo: esquinas redondeadas 48">
                <a:extLst>
                  <a:ext uri="{FF2B5EF4-FFF2-40B4-BE49-F238E27FC236}">
                    <a16:creationId xmlns:a16="http://schemas.microsoft.com/office/drawing/2014/main" xmlns="" id="{5E930501-F29A-4DA5-AF43-8EB42937CC62}"/>
                  </a:ext>
                </a:extLst>
              </p:cNvPr>
              <p:cNvSpPr/>
              <p:nvPr/>
            </p:nvSpPr>
            <p:spPr>
              <a:xfrm>
                <a:off x="0" y="203707"/>
                <a:ext cx="9603409" cy="1119690"/>
              </a:xfrm>
              <a:prstGeom prst="roundRect">
                <a:avLst/>
              </a:prstGeom>
            </p:spPr>
            <p:style>
              <a:lnRef idx="1">
                <a:schemeClr val="accent6"/>
              </a:lnRef>
              <a:fillRef idx="2">
                <a:schemeClr val="accent6"/>
              </a:fillRef>
              <a:effectRef idx="1">
                <a:schemeClr val="accent6"/>
              </a:effectRef>
              <a:fontRef idx="minor">
                <a:schemeClr val="dk1"/>
              </a:fontRef>
            </p:style>
          </p:sp>
          <p:sp>
            <p:nvSpPr>
              <p:cNvPr id="28" name="Rectángulo: esquinas redondeadas 4">
                <a:extLst>
                  <a:ext uri="{FF2B5EF4-FFF2-40B4-BE49-F238E27FC236}">
                    <a16:creationId xmlns:a16="http://schemas.microsoft.com/office/drawing/2014/main" xmlns="" id="{362F6CEB-7090-4B5B-B5F6-A24257513229}"/>
                  </a:ext>
                </a:extLst>
              </p:cNvPr>
              <p:cNvSpPr txBox="1"/>
              <p:nvPr/>
            </p:nvSpPr>
            <p:spPr>
              <a:xfrm>
                <a:off x="54659" y="258366"/>
                <a:ext cx="9494091" cy="1010372"/>
              </a:xfrm>
              <a:prstGeom prst="rect">
                <a:avLst/>
              </a:prstGeom>
            </p:spPr>
            <p:style>
              <a:lnRef idx="1">
                <a:schemeClr val="accent6"/>
              </a:lnRef>
              <a:fillRef idx="2">
                <a:schemeClr val="accent6"/>
              </a:fillRef>
              <a:effectRef idx="1">
                <a:schemeClr val="accent6"/>
              </a:effectRef>
              <a:fontRef idx="minor">
                <a:schemeClr val="dk1"/>
              </a:fontRef>
            </p:style>
            <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s-MX" sz="2000" b="1" dirty="0">
                    <a:latin typeface="Abadi Extra Light" panose="020B0204020104020204" pitchFamily="34" charset="0"/>
                  </a:rPr>
                  <a:t>Influencias del consumidor</a:t>
                </a:r>
                <a:endParaRPr lang="es-MX" sz="2000" b="1" kern="1200" dirty="0">
                  <a:latin typeface="Abadi Extra Light" panose="020B0204020104020204" pitchFamily="34" charset="0"/>
                </a:endParaRPr>
              </a:p>
            </p:txBody>
          </p:sp>
        </p:grpSp>
      </p:grpSp>
      <p:pic>
        <p:nvPicPr>
          <p:cNvPr id="29" name="Imagen 28"/>
          <p:cNvPicPr>
            <a:picLocks noChangeAspect="1"/>
          </p:cNvPicPr>
          <p:nvPr/>
        </p:nvPicPr>
        <p:blipFill>
          <a:blip r:embed="rId4"/>
          <a:stretch>
            <a:fillRect/>
          </a:stretch>
        </p:blipFill>
        <p:spPr>
          <a:xfrm>
            <a:off x="919703" y="4525967"/>
            <a:ext cx="3510331" cy="1965785"/>
          </a:xfrm>
          <a:prstGeom prst="rect">
            <a:avLst/>
          </a:prstGeom>
        </p:spPr>
      </p:pic>
    </p:spTree>
    <p:extLst>
      <p:ext uri="{BB962C8B-B14F-4D97-AF65-F5344CB8AC3E}">
        <p14:creationId xmlns:p14="http://schemas.microsoft.com/office/powerpoint/2010/main" val="1691064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1.3</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El Cliente</a:t>
            </a:r>
            <a:endParaRPr lang="es-MX" sz="2400" b="1" dirty="0">
              <a:solidFill>
                <a:srgbClr val="00B050"/>
              </a:solidFill>
            </a:endParaRPr>
          </a:p>
        </p:txBody>
      </p:sp>
      <p:graphicFrame>
        <p:nvGraphicFramePr>
          <p:cNvPr id="7" name="Diagrama 6">
            <a:extLst>
              <a:ext uri="{FF2B5EF4-FFF2-40B4-BE49-F238E27FC236}">
                <a16:creationId xmlns:a16="http://schemas.microsoft.com/office/drawing/2014/main" xmlns="" id="{C26D42AC-3797-4F5B-AB42-E5BC4C9F0DE9}"/>
              </a:ext>
            </a:extLst>
          </p:cNvPr>
          <p:cNvGraphicFramePr/>
          <p:nvPr>
            <p:extLst>
              <p:ext uri="{D42A27DB-BD31-4B8C-83A1-F6EECF244321}">
                <p14:modId xmlns:p14="http://schemas.microsoft.com/office/powerpoint/2010/main" val="4232054497"/>
              </p:ext>
            </p:extLst>
          </p:nvPr>
        </p:nvGraphicFramePr>
        <p:xfrm>
          <a:off x="0" y="1320041"/>
          <a:ext cx="7155658" cy="46702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6917203" y="2010469"/>
            <a:ext cx="2195736" cy="1644683"/>
          </a:xfrm>
          <a:prstGeom prst="rect">
            <a:avLst/>
          </a:prstGeom>
        </p:spPr>
      </p:pic>
      <p:sp>
        <p:nvSpPr>
          <p:cNvPr id="8" name="AutoShape 2" descr="Resultado de imagen para el cliente extern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el cliente exter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 name="Imagen 9"/>
          <p:cNvPicPr>
            <a:picLocks noChangeAspect="1"/>
          </p:cNvPicPr>
          <p:nvPr/>
        </p:nvPicPr>
        <p:blipFill>
          <a:blip r:embed="rId10"/>
          <a:stretch>
            <a:fillRect/>
          </a:stretch>
        </p:blipFill>
        <p:spPr>
          <a:xfrm>
            <a:off x="6808683" y="4102375"/>
            <a:ext cx="2304256" cy="1533378"/>
          </a:xfrm>
          <a:prstGeom prst="rect">
            <a:avLst/>
          </a:prstGeom>
        </p:spPr>
      </p:pic>
    </p:spTree>
    <p:extLst>
      <p:ext uri="{BB962C8B-B14F-4D97-AF65-F5344CB8AC3E}">
        <p14:creationId xmlns:p14="http://schemas.microsoft.com/office/powerpoint/2010/main" val="1244867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1.3</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El Cliente</a:t>
            </a:r>
            <a:endParaRPr lang="es-MX" sz="2400" b="1" dirty="0">
              <a:solidFill>
                <a:srgbClr val="00B050"/>
              </a:solidFill>
            </a:endParaRPr>
          </a:p>
        </p:txBody>
      </p:sp>
      <p:grpSp>
        <p:nvGrpSpPr>
          <p:cNvPr id="7" name="Grupo 6">
            <a:extLst>
              <a:ext uri="{FF2B5EF4-FFF2-40B4-BE49-F238E27FC236}">
                <a16:creationId xmlns:a16="http://schemas.microsoft.com/office/drawing/2014/main" xmlns="" id="{A08598B2-44D8-45E8-9212-BCF59595914D}"/>
              </a:ext>
            </a:extLst>
          </p:cNvPr>
          <p:cNvGrpSpPr/>
          <p:nvPr/>
        </p:nvGrpSpPr>
        <p:grpSpPr>
          <a:xfrm>
            <a:off x="755576" y="1580667"/>
            <a:ext cx="7704856" cy="2136366"/>
            <a:chOff x="2906795" y="2611938"/>
            <a:chExt cx="6378411" cy="1634124"/>
          </a:xfrm>
        </p:grpSpPr>
        <p:grpSp>
          <p:nvGrpSpPr>
            <p:cNvPr id="8" name="Grupo 7">
              <a:extLst>
                <a:ext uri="{FF2B5EF4-FFF2-40B4-BE49-F238E27FC236}">
                  <a16:creationId xmlns:a16="http://schemas.microsoft.com/office/drawing/2014/main" xmlns="" id="{1A420AB9-ED24-4258-825D-FF36F47CD0AB}"/>
                </a:ext>
              </a:extLst>
            </p:cNvPr>
            <p:cNvGrpSpPr/>
            <p:nvPr/>
          </p:nvGrpSpPr>
          <p:grpSpPr>
            <a:xfrm>
              <a:off x="2906795" y="2611938"/>
              <a:ext cx="5918723" cy="538065"/>
              <a:chOff x="4251890" y="3389116"/>
              <a:chExt cx="5918723" cy="538065"/>
            </a:xfrm>
          </p:grpSpPr>
          <p:sp>
            <p:nvSpPr>
              <p:cNvPr id="19" name="Rectángulo 18">
                <a:extLst>
                  <a:ext uri="{FF2B5EF4-FFF2-40B4-BE49-F238E27FC236}">
                    <a16:creationId xmlns:a16="http://schemas.microsoft.com/office/drawing/2014/main" xmlns="" id="{BD06DFFB-954C-4143-A240-01326BD1955B}"/>
                  </a:ext>
                </a:extLst>
              </p:cNvPr>
              <p:cNvSpPr/>
              <p:nvPr/>
            </p:nvSpPr>
            <p:spPr>
              <a:xfrm>
                <a:off x="4251890" y="3389116"/>
                <a:ext cx="5918723" cy="53806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CuadroTexto 19">
                <a:extLst>
                  <a:ext uri="{FF2B5EF4-FFF2-40B4-BE49-F238E27FC236}">
                    <a16:creationId xmlns:a16="http://schemas.microsoft.com/office/drawing/2014/main" xmlns="" id="{1C3AACBB-4E97-4EDC-BFF9-111FB6917854}"/>
                  </a:ext>
                </a:extLst>
              </p:cNvPr>
              <p:cNvSpPr txBox="1"/>
              <p:nvPr/>
            </p:nvSpPr>
            <p:spPr>
              <a:xfrm>
                <a:off x="4251890" y="3389116"/>
                <a:ext cx="5918723" cy="53806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b" anchorCtr="0">
                <a:noAutofit/>
              </a:bodyPr>
              <a:lstStyle/>
              <a:p>
                <a:pPr marL="0" lvl="0" indent="0" algn="l" defTabSz="977900">
                  <a:lnSpc>
                    <a:spcPct val="90000"/>
                  </a:lnSpc>
                  <a:spcBef>
                    <a:spcPct val="0"/>
                  </a:spcBef>
                  <a:spcAft>
                    <a:spcPct val="35000"/>
                  </a:spcAft>
                  <a:buNone/>
                </a:pPr>
                <a:r>
                  <a:rPr lang="es-MX" sz="2800" b="1" kern="1200" dirty="0">
                    <a:solidFill>
                      <a:schemeClr val="tx1"/>
                    </a:solidFill>
                  </a:rPr>
                  <a:t>CONOCIMIENTO Y MOTIVACIONES DEL CLIENTE</a:t>
                </a:r>
              </a:p>
            </p:txBody>
          </p:sp>
        </p:grpSp>
        <p:sp>
          <p:nvSpPr>
            <p:cNvPr id="9" name="Flecha: cheurón 4">
              <a:extLst>
                <a:ext uri="{FF2B5EF4-FFF2-40B4-BE49-F238E27FC236}">
                  <a16:creationId xmlns:a16="http://schemas.microsoft.com/office/drawing/2014/main" xmlns="" id="{F73DA78F-9B82-47D3-8437-5663F790B0CF}"/>
                </a:ext>
              </a:extLst>
            </p:cNvPr>
            <p:cNvSpPr/>
            <p:nvPr/>
          </p:nvSpPr>
          <p:spPr>
            <a:xfrm>
              <a:off x="2906795" y="3150002"/>
              <a:ext cx="1192910" cy="1096059"/>
            </a:xfrm>
            <a:prstGeom prst="chevron">
              <a:avLst>
                <a:gd name="adj" fmla="val 53161"/>
              </a:avLst>
            </a:prstGeom>
          </p:spPr>
          <p:style>
            <a:lnRef idx="2">
              <a:schemeClr val="accent5">
                <a:hueOff val="4894243"/>
                <a:satOff val="14701"/>
                <a:lumOff val="-8235"/>
                <a:alphaOff val="0"/>
              </a:schemeClr>
            </a:lnRef>
            <a:fillRef idx="1">
              <a:schemeClr val="accent5">
                <a:hueOff val="4894243"/>
                <a:satOff val="14701"/>
                <a:lumOff val="-8235"/>
                <a:alphaOff val="0"/>
              </a:schemeClr>
            </a:fillRef>
            <a:effectRef idx="0">
              <a:schemeClr val="accent5">
                <a:hueOff val="4894243"/>
                <a:satOff val="14701"/>
                <a:lumOff val="-8235"/>
                <a:alphaOff val="0"/>
              </a:schemeClr>
            </a:effectRef>
            <a:fontRef idx="minor">
              <a:schemeClr val="lt1"/>
            </a:fontRef>
          </p:style>
          <p:txBody>
            <a:bodyPr/>
            <a:lstStyle/>
            <a:p>
              <a:endParaRPr lang="es-MX" b="1" dirty="0">
                <a:solidFill>
                  <a:schemeClr val="tx1"/>
                </a:solidFill>
              </a:endParaRPr>
            </a:p>
          </p:txBody>
        </p:sp>
        <p:sp>
          <p:nvSpPr>
            <p:cNvPr id="10" name="Flecha: cheurón 5">
              <a:extLst>
                <a:ext uri="{FF2B5EF4-FFF2-40B4-BE49-F238E27FC236}">
                  <a16:creationId xmlns:a16="http://schemas.microsoft.com/office/drawing/2014/main" xmlns="" id="{5B439472-BAB2-4B16-8814-590F41E03D68}"/>
                </a:ext>
              </a:extLst>
            </p:cNvPr>
            <p:cNvSpPr/>
            <p:nvPr/>
          </p:nvSpPr>
          <p:spPr>
            <a:xfrm>
              <a:off x="3738705" y="3150003"/>
              <a:ext cx="1384981" cy="1096059"/>
            </a:xfrm>
            <a:prstGeom prst="chevron">
              <a:avLst>
                <a:gd name="adj" fmla="val 70610"/>
              </a:avLst>
            </a:prstGeom>
          </p:spPr>
          <p:style>
            <a:lnRef idx="2">
              <a:schemeClr val="accent5">
                <a:hueOff val="5243832"/>
                <a:satOff val="15751"/>
                <a:lumOff val="-8823"/>
                <a:alphaOff val="0"/>
              </a:schemeClr>
            </a:lnRef>
            <a:fillRef idx="1">
              <a:schemeClr val="accent5">
                <a:hueOff val="5243832"/>
                <a:satOff val="15751"/>
                <a:lumOff val="-8823"/>
                <a:alphaOff val="0"/>
              </a:schemeClr>
            </a:fillRef>
            <a:effectRef idx="0">
              <a:schemeClr val="accent5">
                <a:hueOff val="5243832"/>
                <a:satOff val="15751"/>
                <a:lumOff val="-8823"/>
                <a:alphaOff val="0"/>
              </a:schemeClr>
            </a:effectRef>
            <a:fontRef idx="minor">
              <a:schemeClr val="lt1"/>
            </a:fontRef>
          </p:style>
        </p:sp>
        <p:sp>
          <p:nvSpPr>
            <p:cNvPr id="11" name="Flecha: cheurón 6">
              <a:extLst>
                <a:ext uri="{FF2B5EF4-FFF2-40B4-BE49-F238E27FC236}">
                  <a16:creationId xmlns:a16="http://schemas.microsoft.com/office/drawing/2014/main" xmlns="" id="{0389F8A7-3D1A-4B41-A1A0-DDCD639AC34D}"/>
                </a:ext>
              </a:extLst>
            </p:cNvPr>
            <p:cNvSpPr/>
            <p:nvPr/>
          </p:nvSpPr>
          <p:spPr>
            <a:xfrm>
              <a:off x="4571272" y="3150003"/>
              <a:ext cx="1384981" cy="1096059"/>
            </a:xfrm>
            <a:prstGeom prst="chevron">
              <a:avLst>
                <a:gd name="adj" fmla="val 70610"/>
              </a:avLst>
            </a:prstGeom>
          </p:spPr>
          <p:style>
            <a:lnRef idx="2">
              <a:schemeClr val="accent5">
                <a:hueOff val="5593421"/>
                <a:satOff val="16801"/>
                <a:lumOff val="-9412"/>
                <a:alphaOff val="0"/>
              </a:schemeClr>
            </a:lnRef>
            <a:fillRef idx="1">
              <a:schemeClr val="accent5">
                <a:hueOff val="5593421"/>
                <a:satOff val="16801"/>
                <a:lumOff val="-9412"/>
                <a:alphaOff val="0"/>
              </a:schemeClr>
            </a:fillRef>
            <a:effectRef idx="0">
              <a:schemeClr val="accent5">
                <a:hueOff val="5593421"/>
                <a:satOff val="16801"/>
                <a:lumOff val="-9412"/>
                <a:alphaOff val="0"/>
              </a:schemeClr>
            </a:effectRef>
            <a:fontRef idx="minor">
              <a:schemeClr val="lt1"/>
            </a:fontRef>
          </p:style>
        </p:sp>
        <p:sp>
          <p:nvSpPr>
            <p:cNvPr id="12" name="Flecha: cheurón 7">
              <a:extLst>
                <a:ext uri="{FF2B5EF4-FFF2-40B4-BE49-F238E27FC236}">
                  <a16:creationId xmlns:a16="http://schemas.microsoft.com/office/drawing/2014/main" xmlns="" id="{90A4ED3B-25F7-4578-9F58-08D5B41E0528}"/>
                </a:ext>
              </a:extLst>
            </p:cNvPr>
            <p:cNvSpPr/>
            <p:nvPr/>
          </p:nvSpPr>
          <p:spPr>
            <a:xfrm>
              <a:off x="5403181" y="3150003"/>
              <a:ext cx="1384981" cy="1096059"/>
            </a:xfrm>
            <a:prstGeom prst="chevron">
              <a:avLst>
                <a:gd name="adj" fmla="val 70610"/>
              </a:avLst>
            </a:prstGeom>
          </p:spPr>
          <p:style>
            <a:lnRef idx="2">
              <a:schemeClr val="accent5">
                <a:hueOff val="5943009"/>
                <a:satOff val="17851"/>
                <a:lumOff val="-10000"/>
                <a:alphaOff val="0"/>
              </a:schemeClr>
            </a:lnRef>
            <a:fillRef idx="1">
              <a:schemeClr val="accent5">
                <a:hueOff val="5943009"/>
                <a:satOff val="17851"/>
                <a:lumOff val="-10000"/>
                <a:alphaOff val="0"/>
              </a:schemeClr>
            </a:fillRef>
            <a:effectRef idx="0">
              <a:schemeClr val="accent5">
                <a:hueOff val="5943009"/>
                <a:satOff val="17851"/>
                <a:lumOff val="-10000"/>
                <a:alphaOff val="0"/>
              </a:schemeClr>
            </a:effectRef>
            <a:fontRef idx="minor">
              <a:schemeClr val="lt1"/>
            </a:fontRef>
          </p:style>
        </p:sp>
        <p:sp>
          <p:nvSpPr>
            <p:cNvPr id="13" name="Flecha: cheurón 8">
              <a:extLst>
                <a:ext uri="{FF2B5EF4-FFF2-40B4-BE49-F238E27FC236}">
                  <a16:creationId xmlns:a16="http://schemas.microsoft.com/office/drawing/2014/main" xmlns="" id="{CC8EE5FE-3CF1-4453-8351-9C586A6C0CBB}"/>
                </a:ext>
              </a:extLst>
            </p:cNvPr>
            <p:cNvSpPr/>
            <p:nvPr/>
          </p:nvSpPr>
          <p:spPr>
            <a:xfrm>
              <a:off x="6235748" y="3150003"/>
              <a:ext cx="1384981" cy="1096059"/>
            </a:xfrm>
            <a:prstGeom prst="chevron">
              <a:avLst>
                <a:gd name="adj" fmla="val 70610"/>
              </a:avLst>
            </a:prstGeom>
          </p:spPr>
          <p:style>
            <a:lnRef idx="2">
              <a:schemeClr val="accent5">
                <a:hueOff val="6292598"/>
                <a:satOff val="18901"/>
                <a:lumOff val="-10588"/>
                <a:alphaOff val="0"/>
              </a:schemeClr>
            </a:lnRef>
            <a:fillRef idx="1">
              <a:schemeClr val="accent5">
                <a:hueOff val="6292598"/>
                <a:satOff val="18901"/>
                <a:lumOff val="-10588"/>
                <a:alphaOff val="0"/>
              </a:schemeClr>
            </a:fillRef>
            <a:effectRef idx="0">
              <a:schemeClr val="accent5">
                <a:hueOff val="6292598"/>
                <a:satOff val="18901"/>
                <a:lumOff val="-10588"/>
                <a:alphaOff val="0"/>
              </a:schemeClr>
            </a:effectRef>
            <a:fontRef idx="minor">
              <a:schemeClr val="lt1"/>
            </a:fontRef>
          </p:style>
        </p:sp>
        <p:sp>
          <p:nvSpPr>
            <p:cNvPr id="14" name="Flecha: cheurón 9">
              <a:extLst>
                <a:ext uri="{FF2B5EF4-FFF2-40B4-BE49-F238E27FC236}">
                  <a16:creationId xmlns:a16="http://schemas.microsoft.com/office/drawing/2014/main" xmlns="" id="{4A7ED2AC-AEE4-47C0-8078-B093166463D3}"/>
                </a:ext>
              </a:extLst>
            </p:cNvPr>
            <p:cNvSpPr/>
            <p:nvPr/>
          </p:nvSpPr>
          <p:spPr>
            <a:xfrm>
              <a:off x="7067658" y="3150003"/>
              <a:ext cx="1384981" cy="1096059"/>
            </a:xfrm>
            <a:prstGeom prst="chevron">
              <a:avLst>
                <a:gd name="adj" fmla="val 70610"/>
              </a:avLst>
            </a:prstGeom>
          </p:spPr>
          <p:style>
            <a:lnRef idx="2">
              <a:schemeClr val="accent5">
                <a:hueOff val="6642187"/>
                <a:satOff val="19951"/>
                <a:lumOff val="-11176"/>
                <a:alphaOff val="0"/>
              </a:schemeClr>
            </a:lnRef>
            <a:fillRef idx="1">
              <a:schemeClr val="accent5">
                <a:hueOff val="6642187"/>
                <a:satOff val="19951"/>
                <a:lumOff val="-11176"/>
                <a:alphaOff val="0"/>
              </a:schemeClr>
            </a:fillRef>
            <a:effectRef idx="0">
              <a:schemeClr val="accent5">
                <a:hueOff val="6642187"/>
                <a:satOff val="19951"/>
                <a:lumOff val="-11176"/>
                <a:alphaOff val="0"/>
              </a:schemeClr>
            </a:effectRef>
            <a:fontRef idx="minor">
              <a:schemeClr val="lt1"/>
            </a:fontRef>
          </p:style>
        </p:sp>
        <p:sp>
          <p:nvSpPr>
            <p:cNvPr id="15" name="Flecha: cheurón 10">
              <a:extLst>
                <a:ext uri="{FF2B5EF4-FFF2-40B4-BE49-F238E27FC236}">
                  <a16:creationId xmlns:a16="http://schemas.microsoft.com/office/drawing/2014/main" xmlns="" id="{F9E7397F-0D84-4A6C-9D53-5D0615A0C0EE}"/>
                </a:ext>
              </a:extLst>
            </p:cNvPr>
            <p:cNvSpPr/>
            <p:nvPr/>
          </p:nvSpPr>
          <p:spPr>
            <a:xfrm>
              <a:off x="7900225" y="3150003"/>
              <a:ext cx="1384981" cy="1096059"/>
            </a:xfrm>
            <a:prstGeom prst="chevron">
              <a:avLst>
                <a:gd name="adj" fmla="val 70610"/>
              </a:avLst>
            </a:prstGeom>
          </p:spPr>
          <p:style>
            <a:lnRef idx="2">
              <a:schemeClr val="accent5">
                <a:hueOff val="6991776"/>
                <a:satOff val="21001"/>
                <a:lumOff val="-11764"/>
                <a:alphaOff val="0"/>
              </a:schemeClr>
            </a:lnRef>
            <a:fillRef idx="1">
              <a:schemeClr val="accent5">
                <a:hueOff val="6991776"/>
                <a:satOff val="21001"/>
                <a:lumOff val="-11764"/>
                <a:alphaOff val="0"/>
              </a:schemeClr>
            </a:fillRef>
            <a:effectRef idx="0">
              <a:schemeClr val="accent5">
                <a:hueOff val="6991776"/>
                <a:satOff val="21001"/>
                <a:lumOff val="-11764"/>
                <a:alphaOff val="0"/>
              </a:schemeClr>
            </a:effectRef>
            <a:fontRef idx="minor">
              <a:schemeClr val="lt1"/>
            </a:fontRef>
          </p:style>
        </p:sp>
        <p:grpSp>
          <p:nvGrpSpPr>
            <p:cNvPr id="16" name="Grupo 15">
              <a:extLst>
                <a:ext uri="{FF2B5EF4-FFF2-40B4-BE49-F238E27FC236}">
                  <a16:creationId xmlns:a16="http://schemas.microsoft.com/office/drawing/2014/main" xmlns="" id="{253C96BF-A480-4CA3-8BFC-F029BB76CF03}"/>
                </a:ext>
              </a:extLst>
            </p:cNvPr>
            <p:cNvGrpSpPr/>
            <p:nvPr/>
          </p:nvGrpSpPr>
          <p:grpSpPr>
            <a:xfrm>
              <a:off x="2906795" y="3256690"/>
              <a:ext cx="5995666" cy="876847"/>
              <a:chOff x="4251890" y="4033868"/>
              <a:chExt cx="5995666" cy="876847"/>
            </a:xfrm>
          </p:grpSpPr>
          <p:sp>
            <p:nvSpPr>
              <p:cNvPr id="17" name="Rectángulo 16">
                <a:extLst>
                  <a:ext uri="{FF2B5EF4-FFF2-40B4-BE49-F238E27FC236}">
                    <a16:creationId xmlns:a16="http://schemas.microsoft.com/office/drawing/2014/main" xmlns="" id="{B7D8AFC1-ED7A-4A0A-848B-23B1D9B7CCA5}"/>
                  </a:ext>
                </a:extLst>
              </p:cNvPr>
              <p:cNvSpPr/>
              <p:nvPr/>
            </p:nvSpPr>
            <p:spPr>
              <a:xfrm>
                <a:off x="4251890" y="4033868"/>
                <a:ext cx="5995666" cy="876847"/>
              </a:xfrm>
              <a:prstGeom prst="rect">
                <a:avLst/>
              </a:prstGeom>
            </p:spPr>
            <p:style>
              <a:lnRef idx="2">
                <a:schemeClr val="accent5">
                  <a:hueOff val="6292598"/>
                  <a:satOff val="18901"/>
                  <a:lumOff val="-10588"/>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8" name="CuadroTexto 17">
                <a:extLst>
                  <a:ext uri="{FF2B5EF4-FFF2-40B4-BE49-F238E27FC236}">
                    <a16:creationId xmlns:a16="http://schemas.microsoft.com/office/drawing/2014/main" xmlns="" id="{82150588-2503-4835-8E67-B73EB9A7295E}"/>
                  </a:ext>
                </a:extLst>
              </p:cNvPr>
              <p:cNvSpPr txBox="1"/>
              <p:nvPr/>
            </p:nvSpPr>
            <p:spPr>
              <a:xfrm>
                <a:off x="4251890" y="4033868"/>
                <a:ext cx="5995666" cy="87684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marL="0" lvl="0" indent="0" algn="l" defTabSz="666750">
                  <a:lnSpc>
                    <a:spcPct val="90000"/>
                  </a:lnSpc>
                  <a:spcBef>
                    <a:spcPct val="0"/>
                  </a:spcBef>
                  <a:spcAft>
                    <a:spcPct val="35000"/>
                  </a:spcAft>
                  <a:buNone/>
                </a:pPr>
                <a:r>
                  <a:rPr lang="es-MX" sz="2000" b="1" dirty="0">
                    <a:solidFill>
                      <a:schemeClr val="tx1"/>
                    </a:solidFill>
                    <a:latin typeface="Abadi Extra Light" panose="020B0204020104020204" pitchFamily="34" charset="0"/>
                  </a:rPr>
                  <a:t>E</a:t>
                </a:r>
                <a:r>
                  <a:rPr lang="es-MX" sz="2000" b="1" kern="1200" dirty="0" smtClean="0">
                    <a:solidFill>
                      <a:schemeClr val="tx1"/>
                    </a:solidFill>
                    <a:latin typeface="Abadi Extra Light" panose="020B0204020104020204" pitchFamily="34" charset="0"/>
                  </a:rPr>
                  <a:t>l marketing investiga las motivaciones y necesidades de los clientes para intentar conocer sus deseos, y así detectar mejor lo que buscan.</a:t>
                </a:r>
                <a:endParaRPr lang="es-MX" sz="2000" b="1" kern="1200" dirty="0">
                  <a:solidFill>
                    <a:schemeClr val="tx1"/>
                  </a:solidFill>
                  <a:latin typeface="Abadi Extra Light" panose="020B0204020104020204" pitchFamily="34" charset="0"/>
                </a:endParaRPr>
              </a:p>
            </p:txBody>
          </p:sp>
        </p:grpSp>
      </p:grpSp>
      <p:grpSp>
        <p:nvGrpSpPr>
          <p:cNvPr id="21" name="Grupo 20">
            <a:extLst>
              <a:ext uri="{FF2B5EF4-FFF2-40B4-BE49-F238E27FC236}">
                <a16:creationId xmlns:a16="http://schemas.microsoft.com/office/drawing/2014/main" xmlns="" id="{42CE35E8-3104-463F-B6FB-A3487B32D1BD}"/>
              </a:ext>
            </a:extLst>
          </p:cNvPr>
          <p:cNvGrpSpPr/>
          <p:nvPr/>
        </p:nvGrpSpPr>
        <p:grpSpPr>
          <a:xfrm>
            <a:off x="971600" y="4221088"/>
            <a:ext cx="7416824" cy="1745172"/>
            <a:chOff x="1831980" y="2333244"/>
            <a:chExt cx="8528040" cy="2191513"/>
          </a:xfrm>
        </p:grpSpPr>
        <p:grpSp>
          <p:nvGrpSpPr>
            <p:cNvPr id="22" name="Grupo 21">
              <a:extLst>
                <a:ext uri="{FF2B5EF4-FFF2-40B4-BE49-F238E27FC236}">
                  <a16:creationId xmlns:a16="http://schemas.microsoft.com/office/drawing/2014/main" xmlns="" id="{030486EE-8C0C-4454-8EEC-AB0A0B71B439}"/>
                </a:ext>
              </a:extLst>
            </p:cNvPr>
            <p:cNvGrpSpPr/>
            <p:nvPr/>
          </p:nvGrpSpPr>
          <p:grpSpPr>
            <a:xfrm>
              <a:off x="1831980" y="2333244"/>
              <a:ext cx="7913431" cy="719402"/>
              <a:chOff x="3177075" y="4527338"/>
              <a:chExt cx="7913431" cy="719402"/>
            </a:xfrm>
          </p:grpSpPr>
          <p:sp>
            <p:nvSpPr>
              <p:cNvPr id="33" name="Rectángulo 32">
                <a:extLst>
                  <a:ext uri="{FF2B5EF4-FFF2-40B4-BE49-F238E27FC236}">
                    <a16:creationId xmlns:a16="http://schemas.microsoft.com/office/drawing/2014/main" xmlns="" id="{28728D2E-E641-46C7-A15F-4D7F02C0B2B1}"/>
                  </a:ext>
                </a:extLst>
              </p:cNvPr>
              <p:cNvSpPr/>
              <p:nvPr/>
            </p:nvSpPr>
            <p:spPr>
              <a:xfrm>
                <a:off x="3177075" y="4527338"/>
                <a:ext cx="7913431" cy="71940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4" name="CuadroTexto 33">
                <a:extLst>
                  <a:ext uri="{FF2B5EF4-FFF2-40B4-BE49-F238E27FC236}">
                    <a16:creationId xmlns:a16="http://schemas.microsoft.com/office/drawing/2014/main" xmlns="" id="{DA33A718-839F-4EBE-8364-1FBCBF94C4E3}"/>
                  </a:ext>
                </a:extLst>
              </p:cNvPr>
              <p:cNvSpPr txBox="1"/>
              <p:nvPr/>
            </p:nvSpPr>
            <p:spPr>
              <a:xfrm>
                <a:off x="3177075" y="4527338"/>
                <a:ext cx="7913431" cy="71940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9540" tIns="129540" rIns="129540" bIns="129540" numCol="1" spcCol="1270" anchor="b" anchorCtr="0">
                <a:noAutofit/>
              </a:bodyPr>
              <a:lstStyle/>
              <a:p>
                <a:pPr marL="0" lvl="0" indent="0" algn="l" defTabSz="1511300">
                  <a:lnSpc>
                    <a:spcPct val="90000"/>
                  </a:lnSpc>
                  <a:spcBef>
                    <a:spcPct val="0"/>
                  </a:spcBef>
                  <a:spcAft>
                    <a:spcPct val="35000"/>
                  </a:spcAft>
                  <a:buNone/>
                </a:pPr>
                <a:r>
                  <a:rPr lang="es-MX" sz="3200" b="1" kern="1200" dirty="0">
                    <a:solidFill>
                      <a:schemeClr val="tx1"/>
                    </a:solidFill>
                  </a:rPr>
                  <a:t>INFLUENCIAS DEL CONSUMIDOR</a:t>
                </a:r>
              </a:p>
            </p:txBody>
          </p:sp>
        </p:grpSp>
        <p:sp>
          <p:nvSpPr>
            <p:cNvPr id="23" name="Flecha: cheurón 18">
              <a:extLst>
                <a:ext uri="{FF2B5EF4-FFF2-40B4-BE49-F238E27FC236}">
                  <a16:creationId xmlns:a16="http://schemas.microsoft.com/office/drawing/2014/main" xmlns="" id="{B83D6020-9AFE-49C1-8A10-B0D61105D54F}"/>
                </a:ext>
              </a:extLst>
            </p:cNvPr>
            <p:cNvSpPr/>
            <p:nvPr/>
          </p:nvSpPr>
          <p:spPr>
            <a:xfrm>
              <a:off x="1831980" y="3059307"/>
              <a:ext cx="1851742" cy="1465450"/>
            </a:xfrm>
            <a:prstGeom prst="chevron">
              <a:avLst>
                <a:gd name="adj" fmla="val 70610"/>
              </a:avLst>
            </a:prstGeom>
          </p:spPr>
          <p:style>
            <a:lnRef idx="2">
              <a:schemeClr val="accent5">
                <a:hueOff val="6607228"/>
                <a:satOff val="19846"/>
                <a:lumOff val="-11117"/>
                <a:alphaOff val="0"/>
              </a:schemeClr>
            </a:lnRef>
            <a:fillRef idx="1">
              <a:schemeClr val="accent5">
                <a:hueOff val="6607228"/>
                <a:satOff val="19846"/>
                <a:lumOff val="-11117"/>
                <a:alphaOff val="0"/>
              </a:schemeClr>
            </a:fillRef>
            <a:effectRef idx="0">
              <a:schemeClr val="accent5">
                <a:hueOff val="6607228"/>
                <a:satOff val="19846"/>
                <a:lumOff val="-11117"/>
                <a:alphaOff val="0"/>
              </a:schemeClr>
            </a:effectRef>
            <a:fontRef idx="minor">
              <a:schemeClr val="lt1"/>
            </a:fontRef>
          </p:style>
        </p:sp>
        <p:sp>
          <p:nvSpPr>
            <p:cNvPr id="24" name="Flecha: cheurón 19">
              <a:extLst>
                <a:ext uri="{FF2B5EF4-FFF2-40B4-BE49-F238E27FC236}">
                  <a16:creationId xmlns:a16="http://schemas.microsoft.com/office/drawing/2014/main" xmlns="" id="{CA3100E9-28D8-4D57-99BA-655C762D3DC8}"/>
                </a:ext>
              </a:extLst>
            </p:cNvPr>
            <p:cNvSpPr/>
            <p:nvPr/>
          </p:nvSpPr>
          <p:spPr>
            <a:xfrm>
              <a:off x="2944257" y="3059307"/>
              <a:ext cx="1851742" cy="1465450"/>
            </a:xfrm>
            <a:prstGeom prst="chevron">
              <a:avLst>
                <a:gd name="adj" fmla="val 70610"/>
              </a:avLst>
            </a:prstGeom>
          </p:spPr>
          <p:style>
            <a:lnRef idx="2">
              <a:schemeClr val="accent5">
                <a:hueOff val="7079173"/>
                <a:satOff val="21263"/>
                <a:lumOff val="-11912"/>
                <a:alphaOff val="0"/>
              </a:schemeClr>
            </a:lnRef>
            <a:fillRef idx="1">
              <a:schemeClr val="accent5">
                <a:hueOff val="7079173"/>
                <a:satOff val="21263"/>
                <a:lumOff val="-11912"/>
                <a:alphaOff val="0"/>
              </a:schemeClr>
            </a:fillRef>
            <a:effectRef idx="0">
              <a:schemeClr val="accent5">
                <a:hueOff val="7079173"/>
                <a:satOff val="21263"/>
                <a:lumOff val="-11912"/>
                <a:alphaOff val="0"/>
              </a:schemeClr>
            </a:effectRef>
            <a:fontRef idx="minor">
              <a:schemeClr val="lt1"/>
            </a:fontRef>
          </p:style>
        </p:sp>
        <p:sp>
          <p:nvSpPr>
            <p:cNvPr id="25" name="Flecha: cheurón 20">
              <a:extLst>
                <a:ext uri="{FF2B5EF4-FFF2-40B4-BE49-F238E27FC236}">
                  <a16:creationId xmlns:a16="http://schemas.microsoft.com/office/drawing/2014/main" xmlns="" id="{4B984961-2633-4D49-8DE4-9B95C1E2C281}"/>
                </a:ext>
              </a:extLst>
            </p:cNvPr>
            <p:cNvSpPr/>
            <p:nvPr/>
          </p:nvSpPr>
          <p:spPr>
            <a:xfrm>
              <a:off x="4057413" y="3059307"/>
              <a:ext cx="1851742" cy="1465450"/>
            </a:xfrm>
            <a:prstGeom prst="chevron">
              <a:avLst>
                <a:gd name="adj" fmla="val 70610"/>
              </a:avLst>
            </a:prstGeom>
          </p:spPr>
          <p:style>
            <a:lnRef idx="2">
              <a:schemeClr val="accent5">
                <a:hueOff val="7551118"/>
                <a:satOff val="22681"/>
                <a:lumOff val="-12706"/>
                <a:alphaOff val="0"/>
              </a:schemeClr>
            </a:lnRef>
            <a:fillRef idx="1">
              <a:schemeClr val="accent5">
                <a:hueOff val="7551118"/>
                <a:satOff val="22681"/>
                <a:lumOff val="-12706"/>
                <a:alphaOff val="0"/>
              </a:schemeClr>
            </a:fillRef>
            <a:effectRef idx="0">
              <a:schemeClr val="accent5">
                <a:hueOff val="7551118"/>
                <a:satOff val="22681"/>
                <a:lumOff val="-12706"/>
                <a:alphaOff val="0"/>
              </a:schemeClr>
            </a:effectRef>
            <a:fontRef idx="minor">
              <a:schemeClr val="lt1"/>
            </a:fontRef>
          </p:style>
        </p:sp>
        <p:sp>
          <p:nvSpPr>
            <p:cNvPr id="26" name="Flecha: cheurón 21">
              <a:extLst>
                <a:ext uri="{FF2B5EF4-FFF2-40B4-BE49-F238E27FC236}">
                  <a16:creationId xmlns:a16="http://schemas.microsoft.com/office/drawing/2014/main" xmlns="" id="{74E803B2-2131-409D-A4CE-0E6F0BABCC7D}"/>
                </a:ext>
              </a:extLst>
            </p:cNvPr>
            <p:cNvSpPr/>
            <p:nvPr/>
          </p:nvSpPr>
          <p:spPr>
            <a:xfrm>
              <a:off x="5169689" y="3059307"/>
              <a:ext cx="1851742" cy="1465450"/>
            </a:xfrm>
            <a:prstGeom prst="chevron">
              <a:avLst>
                <a:gd name="adj" fmla="val 70610"/>
              </a:avLst>
            </a:prstGeom>
          </p:spPr>
          <p:style>
            <a:lnRef idx="2">
              <a:schemeClr val="accent5">
                <a:hueOff val="8023063"/>
                <a:satOff val="24098"/>
                <a:lumOff val="-13500"/>
                <a:alphaOff val="0"/>
              </a:schemeClr>
            </a:lnRef>
            <a:fillRef idx="1">
              <a:schemeClr val="accent5">
                <a:hueOff val="8023063"/>
                <a:satOff val="24098"/>
                <a:lumOff val="-13500"/>
                <a:alphaOff val="0"/>
              </a:schemeClr>
            </a:fillRef>
            <a:effectRef idx="0">
              <a:schemeClr val="accent5">
                <a:hueOff val="8023063"/>
                <a:satOff val="24098"/>
                <a:lumOff val="-13500"/>
                <a:alphaOff val="0"/>
              </a:schemeClr>
            </a:effectRef>
            <a:fontRef idx="minor">
              <a:schemeClr val="lt1"/>
            </a:fontRef>
          </p:style>
        </p:sp>
        <p:sp>
          <p:nvSpPr>
            <p:cNvPr id="27" name="Flecha: cheurón 22">
              <a:extLst>
                <a:ext uri="{FF2B5EF4-FFF2-40B4-BE49-F238E27FC236}">
                  <a16:creationId xmlns:a16="http://schemas.microsoft.com/office/drawing/2014/main" xmlns="" id="{3234251F-7E68-46EE-8E65-FDE3179DE9A5}"/>
                </a:ext>
              </a:extLst>
            </p:cNvPr>
            <p:cNvSpPr/>
            <p:nvPr/>
          </p:nvSpPr>
          <p:spPr>
            <a:xfrm>
              <a:off x="6282845" y="3059307"/>
              <a:ext cx="1851742" cy="1465450"/>
            </a:xfrm>
            <a:prstGeom prst="chevron">
              <a:avLst>
                <a:gd name="adj" fmla="val 70610"/>
              </a:avLst>
            </a:prstGeom>
          </p:spPr>
          <p:style>
            <a:lnRef idx="2">
              <a:schemeClr val="accent5">
                <a:hueOff val="8495007"/>
                <a:satOff val="25516"/>
                <a:lumOff val="-14294"/>
                <a:alphaOff val="0"/>
              </a:schemeClr>
            </a:lnRef>
            <a:fillRef idx="1">
              <a:schemeClr val="accent5">
                <a:hueOff val="8495007"/>
                <a:satOff val="25516"/>
                <a:lumOff val="-14294"/>
                <a:alphaOff val="0"/>
              </a:schemeClr>
            </a:fillRef>
            <a:effectRef idx="0">
              <a:schemeClr val="accent5">
                <a:hueOff val="8495007"/>
                <a:satOff val="25516"/>
                <a:lumOff val="-14294"/>
                <a:alphaOff val="0"/>
              </a:schemeClr>
            </a:effectRef>
            <a:fontRef idx="minor">
              <a:schemeClr val="lt1"/>
            </a:fontRef>
          </p:style>
        </p:sp>
        <p:sp>
          <p:nvSpPr>
            <p:cNvPr id="28" name="Flecha: cheurón 23">
              <a:extLst>
                <a:ext uri="{FF2B5EF4-FFF2-40B4-BE49-F238E27FC236}">
                  <a16:creationId xmlns:a16="http://schemas.microsoft.com/office/drawing/2014/main" xmlns="" id="{5B67BC0B-2F32-4BB1-96F9-4086A3F51D30}"/>
                </a:ext>
              </a:extLst>
            </p:cNvPr>
            <p:cNvSpPr/>
            <p:nvPr/>
          </p:nvSpPr>
          <p:spPr>
            <a:xfrm>
              <a:off x="7395122" y="3056554"/>
              <a:ext cx="1851742" cy="1465450"/>
            </a:xfrm>
            <a:prstGeom prst="chevron">
              <a:avLst>
                <a:gd name="adj" fmla="val 70610"/>
              </a:avLst>
            </a:prstGeom>
          </p:spPr>
          <p:style>
            <a:lnRef idx="2">
              <a:schemeClr val="accent5">
                <a:hueOff val="8966952"/>
                <a:satOff val="26933"/>
                <a:lumOff val="-15088"/>
                <a:alphaOff val="0"/>
              </a:schemeClr>
            </a:lnRef>
            <a:fillRef idx="1">
              <a:schemeClr val="accent5">
                <a:hueOff val="8966952"/>
                <a:satOff val="26933"/>
                <a:lumOff val="-15088"/>
                <a:alphaOff val="0"/>
              </a:schemeClr>
            </a:fillRef>
            <a:effectRef idx="0">
              <a:schemeClr val="accent5">
                <a:hueOff val="8966952"/>
                <a:satOff val="26933"/>
                <a:lumOff val="-15088"/>
                <a:alphaOff val="0"/>
              </a:schemeClr>
            </a:effectRef>
            <a:fontRef idx="minor">
              <a:schemeClr val="lt1"/>
            </a:fontRef>
          </p:style>
        </p:sp>
        <p:sp>
          <p:nvSpPr>
            <p:cNvPr id="29" name="Flecha: cheurón 24">
              <a:extLst>
                <a:ext uri="{FF2B5EF4-FFF2-40B4-BE49-F238E27FC236}">
                  <a16:creationId xmlns:a16="http://schemas.microsoft.com/office/drawing/2014/main" xmlns="" id="{4164B37D-03E8-48A3-A16F-186871077914}"/>
                </a:ext>
              </a:extLst>
            </p:cNvPr>
            <p:cNvSpPr/>
            <p:nvPr/>
          </p:nvSpPr>
          <p:spPr>
            <a:xfrm>
              <a:off x="8508278" y="3056554"/>
              <a:ext cx="1851742" cy="1465450"/>
            </a:xfrm>
            <a:prstGeom prst="chevron">
              <a:avLst>
                <a:gd name="adj" fmla="val 70610"/>
              </a:avLst>
            </a:prstGeom>
          </p:spPr>
          <p:style>
            <a:lnRef idx="2">
              <a:schemeClr val="accent5">
                <a:hueOff val="9438897"/>
                <a:satOff val="28351"/>
                <a:lumOff val="-15882"/>
                <a:alphaOff val="0"/>
              </a:schemeClr>
            </a:lnRef>
            <a:fillRef idx="1">
              <a:schemeClr val="accent5">
                <a:hueOff val="9438897"/>
                <a:satOff val="28351"/>
                <a:lumOff val="-15882"/>
                <a:alphaOff val="0"/>
              </a:schemeClr>
            </a:fillRef>
            <a:effectRef idx="0">
              <a:schemeClr val="accent5">
                <a:hueOff val="9438897"/>
                <a:satOff val="28351"/>
                <a:lumOff val="-15882"/>
                <a:alphaOff val="0"/>
              </a:schemeClr>
            </a:effectRef>
            <a:fontRef idx="minor">
              <a:schemeClr val="lt1"/>
            </a:fontRef>
          </p:style>
        </p:sp>
        <p:grpSp>
          <p:nvGrpSpPr>
            <p:cNvPr id="30" name="Grupo 29">
              <a:extLst>
                <a:ext uri="{FF2B5EF4-FFF2-40B4-BE49-F238E27FC236}">
                  <a16:creationId xmlns:a16="http://schemas.microsoft.com/office/drawing/2014/main" xmlns="" id="{C1DF667F-86E4-4203-B10F-DF98E4865149}"/>
                </a:ext>
              </a:extLst>
            </p:cNvPr>
            <p:cNvGrpSpPr/>
            <p:nvPr/>
          </p:nvGrpSpPr>
          <p:grpSpPr>
            <a:xfrm>
              <a:off x="1831980" y="3223955"/>
              <a:ext cx="8016305" cy="1172360"/>
              <a:chOff x="3177075" y="5418049"/>
              <a:chExt cx="8016305" cy="1172360"/>
            </a:xfrm>
          </p:grpSpPr>
          <p:sp>
            <p:nvSpPr>
              <p:cNvPr id="31" name="Rectángulo 30">
                <a:extLst>
                  <a:ext uri="{FF2B5EF4-FFF2-40B4-BE49-F238E27FC236}">
                    <a16:creationId xmlns:a16="http://schemas.microsoft.com/office/drawing/2014/main" xmlns="" id="{1D49D7B1-4581-48EA-8EF5-78EC7145681E}"/>
                  </a:ext>
                </a:extLst>
              </p:cNvPr>
              <p:cNvSpPr/>
              <p:nvPr/>
            </p:nvSpPr>
            <p:spPr>
              <a:xfrm>
                <a:off x="3177075" y="5418049"/>
                <a:ext cx="8016305" cy="1172360"/>
              </a:xfrm>
              <a:prstGeom prst="rect">
                <a:avLst/>
              </a:prstGeom>
            </p:spPr>
            <p:style>
              <a:lnRef idx="2">
                <a:schemeClr val="accent5">
                  <a:hueOff val="9438897"/>
                  <a:satOff val="28351"/>
                  <a:lumOff val="-15882"/>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2" name="CuadroTexto 31">
                <a:extLst>
                  <a:ext uri="{FF2B5EF4-FFF2-40B4-BE49-F238E27FC236}">
                    <a16:creationId xmlns:a16="http://schemas.microsoft.com/office/drawing/2014/main" xmlns="" id="{3A744CD6-9483-4E21-AA5F-A71C20426319}"/>
                  </a:ext>
                </a:extLst>
              </p:cNvPr>
              <p:cNvSpPr txBox="1"/>
              <p:nvPr/>
            </p:nvSpPr>
            <p:spPr>
              <a:xfrm>
                <a:off x="3177075" y="5418049"/>
                <a:ext cx="8016305" cy="117236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0800" tIns="50800" rIns="50800" bIns="50800" numCol="1" spcCol="1270" anchor="ctr" anchorCtr="0">
                <a:noAutofit/>
              </a:bodyPr>
              <a:lstStyle/>
              <a:p>
                <a:pPr marL="0" lvl="0" indent="0" algn="l" defTabSz="889000">
                  <a:lnSpc>
                    <a:spcPct val="90000"/>
                  </a:lnSpc>
                  <a:spcBef>
                    <a:spcPct val="0"/>
                  </a:spcBef>
                  <a:spcAft>
                    <a:spcPct val="35000"/>
                  </a:spcAft>
                  <a:buNone/>
                </a:pPr>
                <a:r>
                  <a:rPr lang="es-MX" b="1" dirty="0">
                    <a:solidFill>
                      <a:schemeClr val="tx1"/>
                    </a:solidFill>
                    <a:latin typeface="Abadi Extra Light" panose="020B0204020104020204" pitchFamily="34" charset="0"/>
                  </a:rPr>
                  <a:t>P</a:t>
                </a:r>
                <a:r>
                  <a:rPr lang="es-MX" b="1" kern="1200" dirty="0" smtClean="0">
                    <a:solidFill>
                      <a:schemeClr val="tx1"/>
                    </a:solidFill>
                    <a:latin typeface="Abadi Extra Light" panose="020B0204020104020204" pitchFamily="34" charset="0"/>
                  </a:rPr>
                  <a:t>ueden</a:t>
                </a:r>
                <a:r>
                  <a:rPr lang="es-MX" b="1" kern="1200" baseline="0" dirty="0" smtClean="0">
                    <a:solidFill>
                      <a:schemeClr val="tx1"/>
                    </a:solidFill>
                    <a:latin typeface="Abadi Extra Light" panose="020B0204020104020204" pitchFamily="34" charset="0"/>
                  </a:rPr>
                  <a:t> ser por el entorno (influencias personales, grupos de referencia, la familia, la cultura) o por diferencias individuales (personalidad, aprendizaje, estilos de vida, valores, creencias, etc.).</a:t>
                </a:r>
                <a:endParaRPr lang="es-MX" b="1" kern="1200" dirty="0">
                  <a:solidFill>
                    <a:schemeClr val="tx1"/>
                  </a:solidFill>
                  <a:latin typeface="Abadi Extra Light" panose="020B0204020104020204" pitchFamily="34" charset="0"/>
                </a:endParaRPr>
              </a:p>
            </p:txBody>
          </p:sp>
        </p:grpSp>
      </p:grpSp>
    </p:spTree>
    <p:extLst>
      <p:ext uri="{BB962C8B-B14F-4D97-AF65-F5344CB8AC3E}">
        <p14:creationId xmlns:p14="http://schemas.microsoft.com/office/powerpoint/2010/main" val="11701715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1.4</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Orientación de la dirección del Marketing</a:t>
            </a:r>
            <a:endParaRPr lang="es-MX" sz="2400" b="1" dirty="0">
              <a:solidFill>
                <a:srgbClr val="00B050"/>
              </a:solidFill>
            </a:endParaRPr>
          </a:p>
        </p:txBody>
      </p:sp>
      <p:graphicFrame>
        <p:nvGraphicFramePr>
          <p:cNvPr id="7" name="3 Marcador de contenido"/>
          <p:cNvGraphicFramePr>
            <a:graphicFrameLocks/>
          </p:cNvGraphicFramePr>
          <p:nvPr>
            <p:extLst>
              <p:ext uri="{D42A27DB-BD31-4B8C-83A1-F6EECF244321}">
                <p14:modId xmlns:p14="http://schemas.microsoft.com/office/powerpoint/2010/main" val="227150678"/>
              </p:ext>
            </p:extLst>
          </p:nvPr>
        </p:nvGraphicFramePr>
        <p:xfrm>
          <a:off x="827584" y="1577336"/>
          <a:ext cx="8532440" cy="47319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rotWithShape="1">
          <a:blip r:embed="rId9"/>
          <a:srcRect b="10440"/>
          <a:stretch/>
        </p:blipFill>
        <p:spPr>
          <a:xfrm>
            <a:off x="827584" y="3695819"/>
            <a:ext cx="2652721" cy="2562770"/>
          </a:xfrm>
          <a:prstGeom prst="rect">
            <a:avLst/>
          </a:prstGeom>
        </p:spPr>
      </p:pic>
    </p:spTree>
    <p:extLst>
      <p:ext uri="{BB962C8B-B14F-4D97-AF65-F5344CB8AC3E}">
        <p14:creationId xmlns:p14="http://schemas.microsoft.com/office/powerpoint/2010/main" val="13757406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1.4</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Orientación de la dirección del Marketing</a:t>
            </a:r>
            <a:endParaRPr lang="es-MX" sz="2400" b="1" dirty="0">
              <a:solidFill>
                <a:srgbClr val="00B050"/>
              </a:solidFill>
            </a:endParaRPr>
          </a:p>
        </p:txBody>
      </p:sp>
      <p:sp>
        <p:nvSpPr>
          <p:cNvPr id="7" name="1 Título"/>
          <p:cNvSpPr txBox="1">
            <a:spLocks/>
          </p:cNvSpPr>
          <p:nvPr/>
        </p:nvSpPr>
        <p:spPr>
          <a:xfrm>
            <a:off x="539552" y="1628800"/>
            <a:ext cx="7880603" cy="808409"/>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smtClean="0">
                <a:latin typeface="Eras Light ITC" panose="020B0402030504020804" pitchFamily="34" charset="0"/>
              </a:rPr>
              <a:t>El proceso de toma de decisiones consiste en:</a:t>
            </a:r>
            <a:endParaRPr lang="es-MX" b="1" dirty="0">
              <a:latin typeface="Eras Light ITC" panose="020B0402030504020804" pitchFamily="34" charset="0"/>
            </a:endParaRPr>
          </a:p>
        </p:txBody>
      </p:sp>
      <p:graphicFrame>
        <p:nvGraphicFramePr>
          <p:cNvPr id="8" name="3 Marcador de contenido"/>
          <p:cNvGraphicFramePr>
            <a:graphicFrameLocks/>
          </p:cNvGraphicFramePr>
          <p:nvPr>
            <p:extLst>
              <p:ext uri="{D42A27DB-BD31-4B8C-83A1-F6EECF244321}">
                <p14:modId xmlns:p14="http://schemas.microsoft.com/office/powerpoint/2010/main" val="4186326886"/>
              </p:ext>
            </p:extLst>
          </p:nvPr>
        </p:nvGraphicFramePr>
        <p:xfrm>
          <a:off x="2195736" y="2348880"/>
          <a:ext cx="6572512" cy="37585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132269" y="2688390"/>
            <a:ext cx="2181225" cy="2095500"/>
          </a:xfrm>
          <a:prstGeom prst="rect">
            <a:avLst/>
          </a:prstGeom>
        </p:spPr>
      </p:pic>
    </p:spTree>
    <p:extLst>
      <p:ext uri="{BB962C8B-B14F-4D97-AF65-F5344CB8AC3E}">
        <p14:creationId xmlns:p14="http://schemas.microsoft.com/office/powerpoint/2010/main" val="3805483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1.4</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Orientación de la dirección del Marketing</a:t>
            </a:r>
            <a:endParaRPr lang="es-MX" sz="2400" b="1" dirty="0">
              <a:solidFill>
                <a:srgbClr val="00B050"/>
              </a:solidFill>
            </a:endParaRPr>
          </a:p>
        </p:txBody>
      </p:sp>
      <p:graphicFrame>
        <p:nvGraphicFramePr>
          <p:cNvPr id="7" name="Diagrama 6">
            <a:extLst>
              <a:ext uri="{FF2B5EF4-FFF2-40B4-BE49-F238E27FC236}">
                <a16:creationId xmlns:a16="http://schemas.microsoft.com/office/drawing/2014/main" xmlns="" id="{42960A22-F703-4285-A1FD-AB34DDA77A33}"/>
              </a:ext>
            </a:extLst>
          </p:cNvPr>
          <p:cNvGraphicFramePr/>
          <p:nvPr>
            <p:extLst>
              <p:ext uri="{D42A27DB-BD31-4B8C-83A1-F6EECF244321}">
                <p14:modId xmlns:p14="http://schemas.microsoft.com/office/powerpoint/2010/main" val="4251325142"/>
              </p:ext>
            </p:extLst>
          </p:nvPr>
        </p:nvGraphicFramePr>
        <p:xfrm>
          <a:off x="971600" y="1047289"/>
          <a:ext cx="7272808" cy="45950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2483768" y="4005064"/>
            <a:ext cx="3672408" cy="2443821"/>
          </a:xfrm>
          <a:prstGeom prst="rect">
            <a:avLst/>
          </a:prstGeom>
        </p:spPr>
      </p:pic>
    </p:spTree>
    <p:extLst>
      <p:ext uri="{BB962C8B-B14F-4D97-AF65-F5344CB8AC3E}">
        <p14:creationId xmlns:p14="http://schemas.microsoft.com/office/powerpoint/2010/main" val="22367763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1.4</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Orientación de la dirección del Marketing</a:t>
            </a:r>
            <a:endParaRPr lang="es-MX" sz="2400" b="1" dirty="0">
              <a:solidFill>
                <a:srgbClr val="00B050"/>
              </a:solidFill>
            </a:endParaRPr>
          </a:p>
        </p:txBody>
      </p:sp>
      <p:sp>
        <p:nvSpPr>
          <p:cNvPr id="2" name="Rectángulo 1"/>
          <p:cNvSpPr/>
          <p:nvPr/>
        </p:nvSpPr>
        <p:spPr>
          <a:xfrm>
            <a:off x="611560" y="1648127"/>
            <a:ext cx="8424936" cy="208907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b="1" dirty="0">
                <a:solidFill>
                  <a:schemeClr val="tx1"/>
                </a:solidFill>
                <a:latin typeface="Abadi Extra Light" panose="020B0204020104020204" pitchFamily="34" charset="0"/>
              </a:rPr>
              <a:t>La toma de decisiones se asocia íntimamente con la resolución del problema; pero la distinción básica entre ambos aspectos es que la resolución trata de la búsqueda de una respuesta, mientras que la toma de decisiones se encamina a una sola alternativa de acción o respuesta del hecho en particular. La resolución de problemas implica una cadena de cuestiones adicionales o </a:t>
            </a:r>
            <a:r>
              <a:rPr lang="es-MX" b="1" dirty="0" smtClean="0">
                <a:solidFill>
                  <a:schemeClr val="tx1"/>
                </a:solidFill>
                <a:latin typeface="Abadi Extra Light" panose="020B0204020104020204" pitchFamily="34" charset="0"/>
              </a:rPr>
              <a:t>sub problemas</a:t>
            </a:r>
            <a:r>
              <a:rPr lang="es-MX" b="1" dirty="0">
                <a:solidFill>
                  <a:schemeClr val="tx1"/>
                </a:solidFill>
                <a:latin typeface="Abadi Extra Light" panose="020B0204020104020204" pitchFamily="34" charset="0"/>
              </a:rPr>
              <a:t>, cada uno de los cuales lleva a nuevos cursos alternativos de acción.</a:t>
            </a:r>
          </a:p>
          <a:p>
            <a:pPr algn="ctr"/>
            <a:endParaRPr lang="es-MX" b="1" dirty="0">
              <a:solidFill>
                <a:schemeClr val="tx1"/>
              </a:solidFill>
            </a:endParaRPr>
          </a:p>
        </p:txBody>
      </p:sp>
      <p:pic>
        <p:nvPicPr>
          <p:cNvPr id="12290" name="Picture 2" descr="Resultado de imagen para la orientación de la dirección del market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4005064"/>
            <a:ext cx="3965502" cy="2192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56115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1.4</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Orientación de la dirección del Marketing</a:t>
            </a:r>
            <a:endParaRPr lang="es-MX" sz="2400" b="1" dirty="0">
              <a:solidFill>
                <a:srgbClr val="00B050"/>
              </a:solidFill>
            </a:endParaRPr>
          </a:p>
        </p:txBody>
      </p:sp>
      <p:graphicFrame>
        <p:nvGraphicFramePr>
          <p:cNvPr id="7" name="8 Diagrama"/>
          <p:cNvGraphicFramePr/>
          <p:nvPr>
            <p:extLst>
              <p:ext uri="{D42A27DB-BD31-4B8C-83A1-F6EECF244321}">
                <p14:modId xmlns:p14="http://schemas.microsoft.com/office/powerpoint/2010/main" val="2832611365"/>
              </p:ext>
            </p:extLst>
          </p:nvPr>
        </p:nvGraphicFramePr>
        <p:xfrm>
          <a:off x="965714" y="2606334"/>
          <a:ext cx="7152425" cy="36921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Rectángulo 1"/>
          <p:cNvSpPr/>
          <p:nvPr/>
        </p:nvSpPr>
        <p:spPr>
          <a:xfrm>
            <a:off x="965714" y="1547542"/>
            <a:ext cx="7152425" cy="116137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1600" b="1" dirty="0">
                <a:solidFill>
                  <a:schemeClr val="tx1"/>
                </a:solidFill>
                <a:latin typeface="Abadi Extra Light" panose="020B0204020104020204" pitchFamily="34" charset="0"/>
              </a:rPr>
              <a:t>El desempeño de la función de la mercadotecnia se considera como una actividad que se ocupa básicamente de resolver problemas y de tomar decisiones. Para llevar a cabo esto se presentan tres etapas secuenciales: </a:t>
            </a:r>
            <a:br>
              <a:rPr lang="es-MX" sz="1600" b="1" dirty="0">
                <a:solidFill>
                  <a:schemeClr val="tx1"/>
                </a:solidFill>
                <a:latin typeface="Abadi Extra Light" panose="020B0204020104020204" pitchFamily="34" charset="0"/>
              </a:rPr>
            </a:br>
            <a:endParaRPr lang="es-MX" sz="1600" b="1" dirty="0">
              <a:solidFill>
                <a:schemeClr val="tx1"/>
              </a:solidFill>
            </a:endParaRPr>
          </a:p>
        </p:txBody>
      </p:sp>
    </p:spTree>
    <p:extLst>
      <p:ext uri="{BB962C8B-B14F-4D97-AF65-F5344CB8AC3E}">
        <p14:creationId xmlns:p14="http://schemas.microsoft.com/office/powerpoint/2010/main" val="24029509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1.5</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Construcción de las Relaciones con los Clientes</a:t>
            </a:r>
            <a:endParaRPr lang="es-MX" sz="2400" b="1" dirty="0">
              <a:solidFill>
                <a:srgbClr val="00B050"/>
              </a:solidFill>
            </a:endParaRPr>
          </a:p>
        </p:txBody>
      </p:sp>
      <p:graphicFrame>
        <p:nvGraphicFramePr>
          <p:cNvPr id="7" name="Diagrama 6"/>
          <p:cNvGraphicFramePr/>
          <p:nvPr>
            <p:extLst>
              <p:ext uri="{D42A27DB-BD31-4B8C-83A1-F6EECF244321}">
                <p14:modId xmlns:p14="http://schemas.microsoft.com/office/powerpoint/2010/main" val="3147535678"/>
              </p:ext>
            </p:extLst>
          </p:nvPr>
        </p:nvGraphicFramePr>
        <p:xfrm>
          <a:off x="172327" y="1781557"/>
          <a:ext cx="5496272" cy="36596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Imagen 7"/>
          <p:cNvPicPr>
            <a:picLocks noChangeAspect="1"/>
          </p:cNvPicPr>
          <p:nvPr/>
        </p:nvPicPr>
        <p:blipFill>
          <a:blip r:embed="rId9"/>
          <a:stretch>
            <a:fillRect/>
          </a:stretch>
        </p:blipFill>
        <p:spPr>
          <a:xfrm>
            <a:off x="5668599" y="2564904"/>
            <a:ext cx="3345616" cy="2040010"/>
          </a:xfrm>
          <a:prstGeom prst="rect">
            <a:avLst/>
          </a:prstGeom>
        </p:spPr>
      </p:pic>
    </p:spTree>
    <p:extLst>
      <p:ext uri="{BB962C8B-B14F-4D97-AF65-F5344CB8AC3E}">
        <p14:creationId xmlns:p14="http://schemas.microsoft.com/office/powerpoint/2010/main" val="19728255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1.5.1</a:t>
            </a:r>
            <a:endParaRPr lang="es-MX" dirty="0"/>
          </a:p>
        </p:txBody>
      </p:sp>
      <p:sp>
        <p:nvSpPr>
          <p:cNvPr id="6" name="CuadroTexto 5"/>
          <p:cNvSpPr txBox="1"/>
          <p:nvPr/>
        </p:nvSpPr>
        <p:spPr>
          <a:xfrm>
            <a:off x="1606359" y="892617"/>
            <a:ext cx="6408712" cy="830997"/>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Construcción de las Relaciones con los Clientes: Administración</a:t>
            </a:r>
            <a:endParaRPr lang="es-MX" sz="2400" b="1" dirty="0">
              <a:solidFill>
                <a:srgbClr val="00B050"/>
              </a:solidFill>
            </a:endParaRPr>
          </a:p>
        </p:txBody>
      </p:sp>
      <p:grpSp>
        <p:nvGrpSpPr>
          <p:cNvPr id="7" name="Grupo 6"/>
          <p:cNvGrpSpPr/>
          <p:nvPr/>
        </p:nvGrpSpPr>
        <p:grpSpPr>
          <a:xfrm>
            <a:off x="708867" y="1781541"/>
            <a:ext cx="7828523" cy="4581128"/>
            <a:chOff x="127853" y="0"/>
            <a:chExt cx="11003972" cy="6858000"/>
          </a:xfrm>
        </p:grpSpPr>
        <p:sp>
          <p:nvSpPr>
            <p:cNvPr id="8" name="Flecha: pentágono 3">
              <a:extLst>
                <a:ext uri="{FF2B5EF4-FFF2-40B4-BE49-F238E27FC236}">
                  <a16:creationId xmlns:a16="http://schemas.microsoft.com/office/drawing/2014/main" xmlns="" id="{39796841-7C86-4160-AF33-3ADD313A29B5}"/>
                </a:ext>
              </a:extLst>
            </p:cNvPr>
            <p:cNvSpPr/>
            <p:nvPr/>
          </p:nvSpPr>
          <p:spPr>
            <a:xfrm>
              <a:off x="127853" y="2517505"/>
              <a:ext cx="3008244" cy="2213521"/>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1200" b="1" dirty="0"/>
                <a:t>ADMINISTRACION RELACIONADA CON LOS CLIENTES </a:t>
              </a:r>
            </a:p>
          </p:txBody>
        </p:sp>
        <p:sp>
          <p:nvSpPr>
            <p:cNvPr id="9" name="Rectángulo: esquina doblada 4">
              <a:extLst>
                <a:ext uri="{FF2B5EF4-FFF2-40B4-BE49-F238E27FC236}">
                  <a16:creationId xmlns:a16="http://schemas.microsoft.com/office/drawing/2014/main" xmlns="" id="{8F931339-1CE2-4DB3-9EF4-B37A6F894C17}"/>
                </a:ext>
              </a:extLst>
            </p:cNvPr>
            <p:cNvSpPr/>
            <p:nvPr/>
          </p:nvSpPr>
          <p:spPr>
            <a:xfrm>
              <a:off x="3299790" y="2098814"/>
              <a:ext cx="3167270" cy="2837622"/>
            </a:xfrm>
            <a:prstGeom prst="foldedCorner">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s-MX" b="1" dirty="0"/>
                <a:t>Proceso general de construir  y mantener relaciones rentables con los clientes </a:t>
              </a:r>
            </a:p>
          </p:txBody>
        </p:sp>
        <p:sp>
          <p:nvSpPr>
            <p:cNvPr id="10" name="Flecha: a la derecha 5">
              <a:extLst>
                <a:ext uri="{FF2B5EF4-FFF2-40B4-BE49-F238E27FC236}">
                  <a16:creationId xmlns:a16="http://schemas.microsoft.com/office/drawing/2014/main" xmlns="" id="{A706B4F5-7AD6-474D-9751-20384D59A82B}"/>
                </a:ext>
              </a:extLst>
            </p:cNvPr>
            <p:cNvSpPr/>
            <p:nvPr/>
          </p:nvSpPr>
          <p:spPr>
            <a:xfrm>
              <a:off x="7050157" y="2405269"/>
              <a:ext cx="980660" cy="569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00" b="1"/>
            </a:p>
          </p:txBody>
        </p:sp>
        <p:sp>
          <p:nvSpPr>
            <p:cNvPr id="11" name="Flecha: a la derecha 6">
              <a:extLst>
                <a:ext uri="{FF2B5EF4-FFF2-40B4-BE49-F238E27FC236}">
                  <a16:creationId xmlns:a16="http://schemas.microsoft.com/office/drawing/2014/main" xmlns="" id="{E3CA1F0A-1521-4B84-9A41-ACF47AC9F634}"/>
                </a:ext>
              </a:extLst>
            </p:cNvPr>
            <p:cNvSpPr/>
            <p:nvPr/>
          </p:nvSpPr>
          <p:spPr>
            <a:xfrm>
              <a:off x="7050157" y="4187690"/>
              <a:ext cx="980660" cy="5698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00" b="1"/>
            </a:p>
          </p:txBody>
        </p:sp>
        <p:sp>
          <p:nvSpPr>
            <p:cNvPr id="12" name="Rectángulo 11">
              <a:extLst>
                <a:ext uri="{FF2B5EF4-FFF2-40B4-BE49-F238E27FC236}">
                  <a16:creationId xmlns:a16="http://schemas.microsoft.com/office/drawing/2014/main" xmlns="" id="{E463B6E4-9E95-435C-81A4-5A063F3DA91B}"/>
                </a:ext>
              </a:extLst>
            </p:cNvPr>
            <p:cNvSpPr/>
            <p:nvPr/>
          </p:nvSpPr>
          <p:spPr>
            <a:xfrm>
              <a:off x="8282608" y="2253277"/>
              <a:ext cx="2849217" cy="103367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1600" b="1" dirty="0"/>
                <a:t>Valor percibido por el cliente </a:t>
              </a:r>
            </a:p>
          </p:txBody>
        </p:sp>
        <p:sp>
          <p:nvSpPr>
            <p:cNvPr id="13" name="Rectángulo 12">
              <a:extLst>
                <a:ext uri="{FF2B5EF4-FFF2-40B4-BE49-F238E27FC236}">
                  <a16:creationId xmlns:a16="http://schemas.microsoft.com/office/drawing/2014/main" xmlns="" id="{73A522F6-FBB7-4774-9692-A92864B870A0}"/>
                </a:ext>
              </a:extLst>
            </p:cNvPr>
            <p:cNvSpPr/>
            <p:nvPr/>
          </p:nvSpPr>
          <p:spPr>
            <a:xfrm>
              <a:off x="8282608" y="3995940"/>
              <a:ext cx="2849217" cy="103367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1600" b="1" dirty="0"/>
                <a:t>Satisfacción del cliente</a:t>
              </a:r>
            </a:p>
          </p:txBody>
        </p:sp>
        <p:pic>
          <p:nvPicPr>
            <p:cNvPr id="14" name="Imagen 13">
              <a:extLst>
                <a:ext uri="{FF2B5EF4-FFF2-40B4-BE49-F238E27FC236}">
                  <a16:creationId xmlns:a16="http://schemas.microsoft.com/office/drawing/2014/main" xmlns="" id="{57E3D77C-7A8D-4D7D-931F-E282862744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5717" y="5162550"/>
              <a:ext cx="2705100" cy="1695450"/>
            </a:xfrm>
            <a:prstGeom prst="rect">
              <a:avLst/>
            </a:prstGeom>
          </p:spPr>
        </p:pic>
        <p:pic>
          <p:nvPicPr>
            <p:cNvPr id="15" name="Imagen 14">
              <a:extLst>
                <a:ext uri="{FF2B5EF4-FFF2-40B4-BE49-F238E27FC236}">
                  <a16:creationId xmlns:a16="http://schemas.microsoft.com/office/drawing/2014/main" xmlns="" id="{971586CA-6CA3-4181-90A4-3E3DD591B4E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8734" y="0"/>
              <a:ext cx="2398643" cy="2098813"/>
            </a:xfrm>
            <a:prstGeom prst="rect">
              <a:avLst/>
            </a:prstGeom>
          </p:spPr>
        </p:pic>
        <p:pic>
          <p:nvPicPr>
            <p:cNvPr id="16" name="Picture 2" descr="Resultado de imagen para valor percibido por el cliente">
              <a:hlinkClick r:id="rId6"/>
              <a:extLst>
                <a:ext uri="{FF2B5EF4-FFF2-40B4-BE49-F238E27FC236}">
                  <a16:creationId xmlns:a16="http://schemas.microsoft.com/office/drawing/2014/main" xmlns="" id="{B9F5EF60-C233-4C7B-B9C1-E83747B469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67171" y="187595"/>
              <a:ext cx="3200709" cy="195138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99468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xmlns=""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1 Título">
            <a:extLst>
              <a:ext uri="{FF2B5EF4-FFF2-40B4-BE49-F238E27FC236}">
                <a16:creationId xmlns:a16="http://schemas.microsoft.com/office/drawing/2014/main" xmlns="" id="{D438E284-DDD8-488C-BDEC-BF1AAD102AB3}"/>
              </a:ext>
            </a:extLst>
          </p:cNvPr>
          <p:cNvSpPr txBox="1">
            <a:spLocks/>
          </p:cNvSpPr>
          <p:nvPr/>
        </p:nvSpPr>
        <p:spPr>
          <a:xfrm>
            <a:off x="395536" y="908720"/>
            <a:ext cx="7886700" cy="852076"/>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600" b="1" dirty="0">
                <a:solidFill>
                  <a:srgbClr val="00B050"/>
                </a:solidFill>
              </a:rPr>
              <a:t>OBJETIVO DEL TEMA</a:t>
            </a:r>
          </a:p>
        </p:txBody>
      </p:sp>
      <p:sp>
        <p:nvSpPr>
          <p:cNvPr id="6" name="2 Marcador de contenido">
            <a:extLst>
              <a:ext uri="{FF2B5EF4-FFF2-40B4-BE49-F238E27FC236}">
                <a16:creationId xmlns:a16="http://schemas.microsoft.com/office/drawing/2014/main" xmlns="" id="{AAE01E3C-6F1C-4AC2-84FE-8F86DDFE26CE}"/>
              </a:ext>
            </a:extLst>
          </p:cNvPr>
          <p:cNvSpPr txBox="1">
            <a:spLocks/>
          </p:cNvSpPr>
          <p:nvPr/>
        </p:nvSpPr>
        <p:spPr>
          <a:xfrm>
            <a:off x="1413078" y="2211416"/>
            <a:ext cx="6787105" cy="24351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El principal objetivo del tema 1 es:</a:t>
            </a:r>
          </a:p>
          <a:p>
            <a:pPr algn="ju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Dar a conocer </a:t>
            </a:r>
            <a:r>
              <a:rPr lang="es-ES" sz="1800" dirty="0" smtClean="0">
                <a:solidFill>
                  <a:sysClr val="windowText" lastClr="000000"/>
                </a:solidFill>
                <a:latin typeface="Calibri"/>
              </a:rPr>
              <a:t>la definición de la mercadotecnia</a:t>
            </a:r>
          </a:p>
          <a:p>
            <a:pPr algn="just">
              <a:defRPr/>
            </a:pP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Analizar</a:t>
            </a:r>
            <a:r>
              <a:rPr kumimoji="0" lang="es-ES" sz="1800" b="0" i="0" u="none" strike="noStrike" kern="1200" cap="none" spc="0" normalizeH="0" noProof="0" dirty="0" smtClean="0">
                <a:ln>
                  <a:noFill/>
                </a:ln>
                <a:solidFill>
                  <a:sysClr val="windowText" lastClr="000000"/>
                </a:solidFill>
                <a:effectLst/>
                <a:uLnTx/>
                <a:uFillTx/>
                <a:latin typeface="Calibri"/>
                <a:ea typeface="+mn-ea"/>
                <a:cs typeface="+mn-cs"/>
              </a:rPr>
              <a:t> la naturaleza y el alcance de la mercadotecnia</a:t>
            </a:r>
          </a:p>
          <a:p>
            <a:pPr algn="just">
              <a:defRPr/>
            </a:pP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 Conceptualizar</a:t>
            </a:r>
            <a:r>
              <a:rPr kumimoji="0" lang="es-ES" sz="1800" b="0" i="0" u="none" strike="noStrike" kern="1200" cap="none" spc="0" normalizeH="0" noProof="0" dirty="0" smtClean="0">
                <a:ln>
                  <a:noFill/>
                </a:ln>
                <a:solidFill>
                  <a:sysClr val="windowText" lastClr="000000"/>
                </a:solidFill>
                <a:effectLst/>
                <a:uLnTx/>
                <a:uFillTx/>
                <a:latin typeface="Calibri"/>
                <a:ea typeface="+mn-ea"/>
                <a:cs typeface="+mn-cs"/>
              </a:rPr>
              <a:t> al cliente y al mercado.</a:t>
            </a:r>
          </a:p>
          <a:p>
            <a:pPr algn="just">
              <a:defRPr/>
            </a:pPr>
            <a:r>
              <a:rPr lang="es-ES" sz="1800" baseline="0" dirty="0" smtClean="0">
                <a:solidFill>
                  <a:sysClr val="windowText" lastClr="000000"/>
                </a:solidFill>
                <a:latin typeface="Calibri"/>
              </a:rPr>
              <a:t>Conocer</a:t>
            </a:r>
            <a:r>
              <a:rPr lang="es-ES" sz="1800" dirty="0" smtClean="0">
                <a:solidFill>
                  <a:sysClr val="windowText" lastClr="000000"/>
                </a:solidFill>
                <a:latin typeface="Calibri"/>
              </a:rPr>
              <a:t> la orientación de la dirección del marketing</a:t>
            </a:r>
          </a:p>
          <a:p>
            <a:pPr algn="just">
              <a:defRPr/>
            </a:pP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Analizar</a:t>
            </a:r>
            <a:r>
              <a:rPr kumimoji="0" lang="es-ES" sz="1800" b="0" i="0" u="none" strike="noStrike" kern="1200" cap="none" spc="0" normalizeH="0" noProof="0" dirty="0" smtClean="0">
                <a:ln>
                  <a:noFill/>
                </a:ln>
                <a:solidFill>
                  <a:sysClr val="windowText" lastClr="000000"/>
                </a:solidFill>
                <a:effectLst/>
                <a:uLnTx/>
                <a:uFillTx/>
                <a:latin typeface="Calibri"/>
                <a:ea typeface="+mn-ea"/>
                <a:cs typeface="+mn-cs"/>
              </a:rPr>
              <a:t> la construcción de las relaciones con los clientes</a:t>
            </a:r>
          </a:p>
          <a:p>
            <a:pPr algn="just">
              <a:defRPr/>
            </a:pPr>
            <a:r>
              <a:rPr lang="es-ES" sz="1800" baseline="0" dirty="0" smtClean="0">
                <a:solidFill>
                  <a:sysClr val="windowText" lastClr="000000"/>
                </a:solidFill>
                <a:latin typeface="Calibri"/>
              </a:rPr>
              <a:t>Conocer</a:t>
            </a:r>
            <a:r>
              <a:rPr lang="es-ES" sz="1800" dirty="0" smtClean="0">
                <a:solidFill>
                  <a:sysClr val="windowText" lastClr="000000"/>
                </a:solidFill>
                <a:latin typeface="Calibri"/>
              </a:rPr>
              <a:t> las nuevas tendencias de la mercadotecnia</a:t>
            </a:r>
          </a:p>
          <a:p>
            <a:pPr algn="just">
              <a:defRPr/>
            </a:pP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Conocer</a:t>
            </a:r>
            <a:r>
              <a:rPr kumimoji="0" lang="es-ES" sz="1800" b="0" i="0" u="none" strike="noStrike" kern="1200" cap="none" spc="0" normalizeH="0" noProof="0" dirty="0" smtClean="0">
                <a:ln>
                  <a:noFill/>
                </a:ln>
                <a:solidFill>
                  <a:sysClr val="windowText" lastClr="000000"/>
                </a:solidFill>
                <a:effectLst/>
                <a:uLnTx/>
                <a:uFillTx/>
                <a:latin typeface="Calibri"/>
                <a:ea typeface="+mn-ea"/>
                <a:cs typeface="+mn-cs"/>
              </a:rPr>
              <a:t> las instituciones que regulan la publicidad y la mercadotecnia en México.</a:t>
            </a:r>
            <a:endPar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2995569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1.5.2</a:t>
            </a:r>
            <a:endParaRPr lang="es-MX" dirty="0"/>
          </a:p>
        </p:txBody>
      </p:sp>
      <p:sp>
        <p:nvSpPr>
          <p:cNvPr id="6" name="CuadroTexto 5"/>
          <p:cNvSpPr txBox="1"/>
          <p:nvPr/>
        </p:nvSpPr>
        <p:spPr>
          <a:xfrm>
            <a:off x="1606359" y="892617"/>
            <a:ext cx="6408712" cy="830997"/>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Construcción de las Relaciones con los Clientes: Naturaleza</a:t>
            </a:r>
            <a:endParaRPr lang="es-MX" sz="2400" b="1" dirty="0">
              <a:solidFill>
                <a:srgbClr val="00B050"/>
              </a:solidFill>
            </a:endParaRPr>
          </a:p>
        </p:txBody>
      </p:sp>
      <p:grpSp>
        <p:nvGrpSpPr>
          <p:cNvPr id="7" name="Grupo 6"/>
          <p:cNvGrpSpPr/>
          <p:nvPr/>
        </p:nvGrpSpPr>
        <p:grpSpPr>
          <a:xfrm>
            <a:off x="287524" y="1840608"/>
            <a:ext cx="8568951" cy="4534744"/>
            <a:chOff x="172281" y="243354"/>
            <a:chExt cx="11695037" cy="6568262"/>
          </a:xfrm>
        </p:grpSpPr>
        <p:sp>
          <p:nvSpPr>
            <p:cNvPr id="8" name="Flecha: pentágono 3">
              <a:extLst>
                <a:ext uri="{FF2B5EF4-FFF2-40B4-BE49-F238E27FC236}">
                  <a16:creationId xmlns:a16="http://schemas.microsoft.com/office/drawing/2014/main" xmlns="" id="{89414C54-D049-43B3-B25B-FCF31842EF2A}"/>
                </a:ext>
              </a:extLst>
            </p:cNvPr>
            <p:cNvSpPr/>
            <p:nvPr/>
          </p:nvSpPr>
          <p:spPr>
            <a:xfrm>
              <a:off x="172281" y="2504660"/>
              <a:ext cx="3167270" cy="2279374"/>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1400" b="1" dirty="0"/>
                <a:t>LA NATURALEZA CAMBIANTE DE LAS  RELACIONES CON LOS CLIENTES </a:t>
              </a:r>
            </a:p>
          </p:txBody>
        </p:sp>
        <p:sp>
          <p:nvSpPr>
            <p:cNvPr id="9" name="Rectángulo: esquinas redondeadas 4">
              <a:extLst>
                <a:ext uri="{FF2B5EF4-FFF2-40B4-BE49-F238E27FC236}">
                  <a16:creationId xmlns:a16="http://schemas.microsoft.com/office/drawing/2014/main" xmlns="" id="{9F4A3BF1-D9F0-46FF-A04D-A67176A2526D}"/>
                </a:ext>
              </a:extLst>
            </p:cNvPr>
            <p:cNvSpPr/>
            <p:nvPr/>
          </p:nvSpPr>
          <p:spPr>
            <a:xfrm>
              <a:off x="2633869" y="4340086"/>
              <a:ext cx="2504661" cy="2040835"/>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MX" sz="1400" b="1" dirty="0"/>
                <a:t>Relaciones mas profundas e interactivas </a:t>
              </a:r>
            </a:p>
          </p:txBody>
        </p:sp>
        <p:sp>
          <p:nvSpPr>
            <p:cNvPr id="10" name="Rectángulo 9">
              <a:extLst>
                <a:ext uri="{FF2B5EF4-FFF2-40B4-BE49-F238E27FC236}">
                  <a16:creationId xmlns:a16="http://schemas.microsoft.com/office/drawing/2014/main" xmlns="" id="{73BE4A2E-5C86-47BE-9EE4-13BC0D6EF289}"/>
                </a:ext>
              </a:extLst>
            </p:cNvPr>
            <p:cNvSpPr/>
            <p:nvPr/>
          </p:nvSpPr>
          <p:spPr>
            <a:xfrm>
              <a:off x="3776870" y="2345633"/>
              <a:ext cx="3856382" cy="12192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1400" b="1" dirty="0"/>
                <a:t>Relaciones con clientes elegidos con mayor cuidado </a:t>
              </a:r>
            </a:p>
          </p:txBody>
        </p:sp>
        <p:sp>
          <p:nvSpPr>
            <p:cNvPr id="11" name="Flecha: a la derecha 6">
              <a:extLst>
                <a:ext uri="{FF2B5EF4-FFF2-40B4-BE49-F238E27FC236}">
                  <a16:creationId xmlns:a16="http://schemas.microsoft.com/office/drawing/2014/main" xmlns="" id="{E75941FB-7FD7-4424-B0AC-98C777013445}"/>
                </a:ext>
              </a:extLst>
            </p:cNvPr>
            <p:cNvSpPr/>
            <p:nvPr/>
          </p:nvSpPr>
          <p:spPr>
            <a:xfrm>
              <a:off x="5218043" y="4969566"/>
              <a:ext cx="520148" cy="47707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sz="1400" b="1"/>
            </a:p>
          </p:txBody>
        </p:sp>
        <p:sp>
          <p:nvSpPr>
            <p:cNvPr id="12" name="Rectángulo 11">
              <a:extLst>
                <a:ext uri="{FF2B5EF4-FFF2-40B4-BE49-F238E27FC236}">
                  <a16:creationId xmlns:a16="http://schemas.microsoft.com/office/drawing/2014/main" xmlns="" id="{2E9A4CC4-B4CF-45FC-92DC-A7B66F2C8E9A}"/>
                </a:ext>
              </a:extLst>
            </p:cNvPr>
            <p:cNvSpPr/>
            <p:nvPr/>
          </p:nvSpPr>
          <p:spPr>
            <a:xfrm>
              <a:off x="5801139" y="4161182"/>
              <a:ext cx="2504661" cy="2398644"/>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1400" b="1" dirty="0"/>
                <a:t>Correo electrónico, sitios web, blogs, teléfonos, celulares y videos compartidos, online y redes sociales como Facebook YouTube y Twitter </a:t>
              </a:r>
            </a:p>
          </p:txBody>
        </p:sp>
        <p:sp>
          <p:nvSpPr>
            <p:cNvPr id="13" name="Flecha: a la derecha 8">
              <a:extLst>
                <a:ext uri="{FF2B5EF4-FFF2-40B4-BE49-F238E27FC236}">
                  <a16:creationId xmlns:a16="http://schemas.microsoft.com/office/drawing/2014/main" xmlns="" id="{2D62B171-2E3A-4769-8EFE-F0AF098DDC62}"/>
                </a:ext>
              </a:extLst>
            </p:cNvPr>
            <p:cNvSpPr/>
            <p:nvPr/>
          </p:nvSpPr>
          <p:spPr>
            <a:xfrm>
              <a:off x="8564218" y="3591338"/>
              <a:ext cx="993913" cy="622852"/>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sz="1400" b="1"/>
            </a:p>
          </p:txBody>
        </p:sp>
        <p:sp>
          <p:nvSpPr>
            <p:cNvPr id="14" name="Flecha: a la derecha 9">
              <a:extLst>
                <a:ext uri="{FF2B5EF4-FFF2-40B4-BE49-F238E27FC236}">
                  <a16:creationId xmlns:a16="http://schemas.microsoft.com/office/drawing/2014/main" xmlns="" id="{545D8FA0-43CF-4CD7-AC80-6EB08012D71A}"/>
                </a:ext>
              </a:extLst>
            </p:cNvPr>
            <p:cNvSpPr/>
            <p:nvPr/>
          </p:nvSpPr>
          <p:spPr>
            <a:xfrm>
              <a:off x="8564218" y="5221358"/>
              <a:ext cx="993913" cy="622852"/>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sz="1400" b="1"/>
            </a:p>
          </p:txBody>
        </p:sp>
        <p:sp>
          <p:nvSpPr>
            <p:cNvPr id="15" name="Rectángulo 14">
              <a:extLst>
                <a:ext uri="{FF2B5EF4-FFF2-40B4-BE49-F238E27FC236}">
                  <a16:creationId xmlns:a16="http://schemas.microsoft.com/office/drawing/2014/main" xmlns="" id="{DD9F3384-7FEE-489A-899B-5078A82D1AA1}"/>
                </a:ext>
              </a:extLst>
            </p:cNvPr>
            <p:cNvSpPr/>
            <p:nvPr/>
          </p:nvSpPr>
          <p:spPr>
            <a:xfrm>
              <a:off x="9667457" y="2710069"/>
              <a:ext cx="2199861" cy="1868556"/>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1400" b="1" dirty="0"/>
                <a:t>Relaciones gestionadas por clientes </a:t>
              </a:r>
            </a:p>
          </p:txBody>
        </p:sp>
        <p:sp>
          <p:nvSpPr>
            <p:cNvPr id="16" name="Rectángulo 15">
              <a:extLst>
                <a:ext uri="{FF2B5EF4-FFF2-40B4-BE49-F238E27FC236}">
                  <a16:creationId xmlns:a16="http://schemas.microsoft.com/office/drawing/2014/main" xmlns="" id="{CCE1E28E-502E-4162-AA15-8AFBA5863BAB}"/>
                </a:ext>
              </a:extLst>
            </p:cNvPr>
            <p:cNvSpPr/>
            <p:nvPr/>
          </p:nvSpPr>
          <p:spPr>
            <a:xfrm>
              <a:off x="9667457" y="4943060"/>
              <a:ext cx="2199861" cy="1868556"/>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1400" b="1" dirty="0"/>
                <a:t>Marketing generado por el consumidor </a:t>
              </a:r>
            </a:p>
          </p:txBody>
        </p:sp>
        <p:pic>
          <p:nvPicPr>
            <p:cNvPr id="17" name="Imagen 16">
              <a:extLst>
                <a:ext uri="{FF2B5EF4-FFF2-40B4-BE49-F238E27FC236}">
                  <a16:creationId xmlns:a16="http://schemas.microsoft.com/office/drawing/2014/main" xmlns="" id="{D081D501-18CB-42F8-8C9B-F84A16ADAD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583579">
              <a:off x="702820" y="391689"/>
              <a:ext cx="2487741" cy="1393135"/>
            </a:xfrm>
            <a:prstGeom prst="rect">
              <a:avLst/>
            </a:prstGeom>
          </p:spPr>
        </p:pic>
        <p:pic>
          <p:nvPicPr>
            <p:cNvPr id="18" name="Imagen 17">
              <a:extLst>
                <a:ext uri="{FF2B5EF4-FFF2-40B4-BE49-F238E27FC236}">
                  <a16:creationId xmlns:a16="http://schemas.microsoft.com/office/drawing/2014/main" xmlns="" id="{625909A0-6696-4179-8914-87C2895E00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9994" y="5221358"/>
              <a:ext cx="1363111" cy="1363111"/>
            </a:xfrm>
            <a:prstGeom prst="rect">
              <a:avLst/>
            </a:prstGeom>
          </p:spPr>
        </p:pic>
        <p:pic>
          <p:nvPicPr>
            <p:cNvPr id="19" name="Imagen 18">
              <a:extLst>
                <a:ext uri="{FF2B5EF4-FFF2-40B4-BE49-F238E27FC236}">
                  <a16:creationId xmlns:a16="http://schemas.microsoft.com/office/drawing/2014/main" xmlns="" id="{72B52B5C-E193-4AD6-AD03-3E0AE9FD9C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57914" y="406052"/>
              <a:ext cx="1800433" cy="1800433"/>
            </a:xfrm>
            <a:prstGeom prst="rect">
              <a:avLst/>
            </a:prstGeom>
          </p:spPr>
        </p:pic>
        <p:pic>
          <p:nvPicPr>
            <p:cNvPr id="20" name="Imagen 19">
              <a:extLst>
                <a:ext uri="{FF2B5EF4-FFF2-40B4-BE49-F238E27FC236}">
                  <a16:creationId xmlns:a16="http://schemas.microsoft.com/office/drawing/2014/main" xmlns="" id="{13DBAC76-F29A-4D1F-9E26-C0B96AC667A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96485" y="243354"/>
              <a:ext cx="2498815" cy="1689804"/>
            </a:xfrm>
            <a:prstGeom prst="rect">
              <a:avLst/>
            </a:prstGeom>
          </p:spPr>
        </p:pic>
      </p:grpSp>
    </p:spTree>
    <p:extLst>
      <p:ext uri="{BB962C8B-B14F-4D97-AF65-F5344CB8AC3E}">
        <p14:creationId xmlns:p14="http://schemas.microsoft.com/office/powerpoint/2010/main" val="18684252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1.5.3</a:t>
            </a:r>
            <a:endParaRPr lang="es-MX" dirty="0"/>
          </a:p>
        </p:txBody>
      </p:sp>
      <p:sp>
        <p:nvSpPr>
          <p:cNvPr id="6" name="CuadroTexto 5"/>
          <p:cNvSpPr txBox="1"/>
          <p:nvPr/>
        </p:nvSpPr>
        <p:spPr>
          <a:xfrm>
            <a:off x="1606359" y="892617"/>
            <a:ext cx="6408712" cy="830997"/>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Construcción de las Relaciones con los Clientes: Gestión</a:t>
            </a:r>
            <a:endParaRPr lang="es-MX" sz="2400" b="1" dirty="0">
              <a:solidFill>
                <a:srgbClr val="00B050"/>
              </a:solidFill>
            </a:endParaRPr>
          </a:p>
        </p:txBody>
      </p:sp>
      <p:sp>
        <p:nvSpPr>
          <p:cNvPr id="14" name="Flecha: pentágono 3">
            <a:extLst>
              <a:ext uri="{FF2B5EF4-FFF2-40B4-BE49-F238E27FC236}">
                <a16:creationId xmlns:a16="http://schemas.microsoft.com/office/drawing/2014/main" xmlns="" id="{F73F34E7-2A02-4390-8DD6-98242DCE1DDE}"/>
              </a:ext>
            </a:extLst>
          </p:cNvPr>
          <p:cNvSpPr/>
          <p:nvPr/>
        </p:nvSpPr>
        <p:spPr>
          <a:xfrm>
            <a:off x="209477" y="3239113"/>
            <a:ext cx="1961626" cy="1778474"/>
          </a:xfrm>
          <a:prstGeom prst="homePlat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GESTIÓN </a:t>
            </a:r>
            <a:r>
              <a:rPr lang="es-MX" dirty="0"/>
              <a:t>DE LAS RELACIONES CON LOS SOCIOS </a:t>
            </a:r>
          </a:p>
        </p:txBody>
      </p:sp>
      <p:sp>
        <p:nvSpPr>
          <p:cNvPr id="15" name="Rectángulo 14">
            <a:extLst>
              <a:ext uri="{FF2B5EF4-FFF2-40B4-BE49-F238E27FC236}">
                <a16:creationId xmlns:a16="http://schemas.microsoft.com/office/drawing/2014/main" xmlns="" id="{9EB67728-852D-400C-940A-62578138AB89}"/>
              </a:ext>
            </a:extLst>
          </p:cNvPr>
          <p:cNvSpPr/>
          <p:nvPr/>
        </p:nvSpPr>
        <p:spPr>
          <a:xfrm>
            <a:off x="2226355" y="3354460"/>
            <a:ext cx="2921709" cy="16773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a:t>T</a:t>
            </a:r>
            <a:r>
              <a:rPr lang="es-MX" dirty="0" smtClean="0"/>
              <a:t>rabajar </a:t>
            </a:r>
            <a:r>
              <a:rPr lang="es-MX" dirty="0"/>
              <a:t>de cerca con socios en otros departamentos de la empresa y fuera de ella para en conjunto, entregar un mayor valor a los clientes. </a:t>
            </a:r>
          </a:p>
        </p:txBody>
      </p:sp>
      <p:pic>
        <p:nvPicPr>
          <p:cNvPr id="16" name="Imagen 15">
            <a:extLst>
              <a:ext uri="{FF2B5EF4-FFF2-40B4-BE49-F238E27FC236}">
                <a16:creationId xmlns:a16="http://schemas.microsoft.com/office/drawing/2014/main" xmlns="" id="{39C7D49F-D2D0-4595-AE82-E40234DCFE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0290" y="5207930"/>
            <a:ext cx="2331834" cy="1069360"/>
          </a:xfrm>
          <a:prstGeom prst="rect">
            <a:avLst/>
          </a:prstGeom>
        </p:spPr>
      </p:pic>
      <p:pic>
        <p:nvPicPr>
          <p:cNvPr id="17" name="Imagen 16">
            <a:extLst>
              <a:ext uri="{FF2B5EF4-FFF2-40B4-BE49-F238E27FC236}">
                <a16:creationId xmlns:a16="http://schemas.microsoft.com/office/drawing/2014/main" xmlns="" id="{BEFAFE5A-DC40-4A05-815B-AA970B2672B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4882" y="5207930"/>
            <a:ext cx="2139710" cy="1216476"/>
          </a:xfrm>
          <a:prstGeom prst="rect">
            <a:avLst/>
          </a:prstGeom>
        </p:spPr>
      </p:pic>
      <p:pic>
        <p:nvPicPr>
          <p:cNvPr id="18" name="Imagen 17">
            <a:extLst>
              <a:ext uri="{FF2B5EF4-FFF2-40B4-BE49-F238E27FC236}">
                <a16:creationId xmlns:a16="http://schemas.microsoft.com/office/drawing/2014/main" xmlns="" id="{DE96C088-4A17-4B19-ADC2-B2C3A0237A5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830"/>
          <a:stretch/>
        </p:blipFill>
        <p:spPr>
          <a:xfrm>
            <a:off x="5203316" y="1989997"/>
            <a:ext cx="3781406" cy="2665783"/>
          </a:xfrm>
          <a:prstGeom prst="rect">
            <a:avLst/>
          </a:prstGeom>
          <a:ln>
            <a:noFill/>
          </a:ln>
          <a:effectLst>
            <a:softEdge rad="112500"/>
          </a:effectLst>
        </p:spPr>
      </p:pic>
      <p:sp>
        <p:nvSpPr>
          <p:cNvPr id="19" name="Rectángulo 18">
            <a:extLst>
              <a:ext uri="{FF2B5EF4-FFF2-40B4-BE49-F238E27FC236}">
                <a16:creationId xmlns:a16="http://schemas.microsoft.com/office/drawing/2014/main" xmlns="" id="{E70A25F0-14E3-45EC-979E-C263CC75FE80}"/>
              </a:ext>
            </a:extLst>
          </p:cNvPr>
          <p:cNvSpPr/>
          <p:nvPr/>
        </p:nvSpPr>
        <p:spPr>
          <a:xfrm>
            <a:off x="1006628" y="2051150"/>
            <a:ext cx="3077059" cy="86042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a:t>Contribución de las relaciones con los clientes</a:t>
            </a:r>
          </a:p>
        </p:txBody>
      </p:sp>
    </p:spTree>
    <p:extLst>
      <p:ext uri="{BB962C8B-B14F-4D97-AF65-F5344CB8AC3E}">
        <p14:creationId xmlns:p14="http://schemas.microsoft.com/office/powerpoint/2010/main" val="19383226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1.6</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Nuevas Tendencias de la Mercadotecnia</a:t>
            </a:r>
            <a:endParaRPr lang="es-MX" sz="2400" b="1" dirty="0">
              <a:solidFill>
                <a:srgbClr val="00B050"/>
              </a:solidFill>
            </a:endParaRPr>
          </a:p>
        </p:txBody>
      </p:sp>
      <p:sp>
        <p:nvSpPr>
          <p:cNvPr id="2" name="CuadroTexto 1"/>
          <p:cNvSpPr txBox="1"/>
          <p:nvPr/>
        </p:nvSpPr>
        <p:spPr>
          <a:xfrm>
            <a:off x="467544" y="1538013"/>
            <a:ext cx="8208912" cy="1015663"/>
          </a:xfrm>
          <a:prstGeom prst="rect">
            <a:avLst/>
          </a:prstGeom>
          <a:noFill/>
        </p:spPr>
        <p:txBody>
          <a:bodyPr wrap="square" rtlCol="0">
            <a:spAutoFit/>
          </a:bodyPr>
          <a:lstStyle/>
          <a:p>
            <a:r>
              <a:rPr lang="es-MX" sz="2000" b="1" dirty="0">
                <a:latin typeface="Abadi Extra Light" panose="020B0204020104020204" pitchFamily="34" charset="0"/>
              </a:rPr>
              <a:t>Los practicantes de la mercadotecnia han propuesto nuevos modelos comerciales</a:t>
            </a:r>
          </a:p>
          <a:p>
            <a:endParaRPr lang="es-MX" sz="2000" b="1" dirty="0"/>
          </a:p>
        </p:txBody>
      </p:sp>
      <p:graphicFrame>
        <p:nvGraphicFramePr>
          <p:cNvPr id="7" name="3 Diagrama"/>
          <p:cNvGraphicFramePr/>
          <p:nvPr>
            <p:extLst>
              <p:ext uri="{D42A27DB-BD31-4B8C-83A1-F6EECF244321}">
                <p14:modId xmlns:p14="http://schemas.microsoft.com/office/powerpoint/2010/main" val="382835143"/>
              </p:ext>
            </p:extLst>
          </p:nvPr>
        </p:nvGraphicFramePr>
        <p:xfrm>
          <a:off x="323528" y="2246897"/>
          <a:ext cx="8136904" cy="35545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321969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1.6</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Nuevas Tendencias de la Mercadotecnia</a:t>
            </a:r>
            <a:endParaRPr lang="es-MX" sz="2400" b="1" dirty="0">
              <a:solidFill>
                <a:srgbClr val="00B050"/>
              </a:solidFill>
            </a:endParaRPr>
          </a:p>
        </p:txBody>
      </p:sp>
      <p:graphicFrame>
        <p:nvGraphicFramePr>
          <p:cNvPr id="7" name="4 Diagrama"/>
          <p:cNvGraphicFramePr/>
          <p:nvPr>
            <p:extLst>
              <p:ext uri="{D42A27DB-BD31-4B8C-83A1-F6EECF244321}">
                <p14:modId xmlns:p14="http://schemas.microsoft.com/office/powerpoint/2010/main" val="2980926102"/>
              </p:ext>
            </p:extLst>
          </p:nvPr>
        </p:nvGraphicFramePr>
        <p:xfrm>
          <a:off x="3563888" y="1660334"/>
          <a:ext cx="5052055" cy="36342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0" y="1667173"/>
            <a:ext cx="3471814" cy="1944216"/>
          </a:xfrm>
          <a:prstGeom prst="rect">
            <a:avLst/>
          </a:prstGeom>
        </p:spPr>
      </p:pic>
      <p:pic>
        <p:nvPicPr>
          <p:cNvPr id="8" name="Imagen 7"/>
          <p:cNvPicPr>
            <a:picLocks noChangeAspect="1"/>
          </p:cNvPicPr>
          <p:nvPr/>
        </p:nvPicPr>
        <p:blipFill>
          <a:blip r:embed="rId10"/>
          <a:stretch>
            <a:fillRect/>
          </a:stretch>
        </p:blipFill>
        <p:spPr>
          <a:xfrm>
            <a:off x="603200" y="3893999"/>
            <a:ext cx="3464743" cy="1868244"/>
          </a:xfrm>
          <a:prstGeom prst="rect">
            <a:avLst/>
          </a:prstGeom>
        </p:spPr>
      </p:pic>
    </p:spTree>
    <p:extLst>
      <p:ext uri="{BB962C8B-B14F-4D97-AF65-F5344CB8AC3E}">
        <p14:creationId xmlns:p14="http://schemas.microsoft.com/office/powerpoint/2010/main" val="25408061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1.6</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Nuevas Tendencias de la Mercadotecnia</a:t>
            </a:r>
            <a:endParaRPr lang="es-MX" sz="2400" b="1" dirty="0">
              <a:solidFill>
                <a:srgbClr val="00B050"/>
              </a:solidFill>
            </a:endParaRPr>
          </a:p>
        </p:txBody>
      </p:sp>
      <p:graphicFrame>
        <p:nvGraphicFramePr>
          <p:cNvPr id="7" name="3 Diagrama"/>
          <p:cNvGraphicFramePr/>
          <p:nvPr>
            <p:extLst>
              <p:ext uri="{D42A27DB-BD31-4B8C-83A1-F6EECF244321}">
                <p14:modId xmlns:p14="http://schemas.microsoft.com/office/powerpoint/2010/main" val="346249957"/>
              </p:ext>
            </p:extLst>
          </p:nvPr>
        </p:nvGraphicFramePr>
        <p:xfrm>
          <a:off x="1043608" y="3284984"/>
          <a:ext cx="6738208" cy="40081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2771800" y="1556792"/>
            <a:ext cx="3178274" cy="2696323"/>
          </a:xfrm>
          <a:prstGeom prst="rect">
            <a:avLst/>
          </a:prstGeom>
        </p:spPr>
      </p:pic>
    </p:spTree>
    <p:extLst>
      <p:ext uri="{BB962C8B-B14F-4D97-AF65-F5344CB8AC3E}">
        <p14:creationId xmlns:p14="http://schemas.microsoft.com/office/powerpoint/2010/main" val="21588023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1.6</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Nuevas Tendencias de la Mercadotecnia</a:t>
            </a:r>
            <a:endParaRPr lang="es-MX" sz="2400" b="1" dirty="0">
              <a:solidFill>
                <a:srgbClr val="00B050"/>
              </a:solidFill>
            </a:endParaRPr>
          </a:p>
        </p:txBody>
      </p:sp>
      <p:graphicFrame>
        <p:nvGraphicFramePr>
          <p:cNvPr id="7" name="3 Diagrama"/>
          <p:cNvGraphicFramePr/>
          <p:nvPr>
            <p:extLst>
              <p:ext uri="{D42A27DB-BD31-4B8C-83A1-F6EECF244321}">
                <p14:modId xmlns:p14="http://schemas.microsoft.com/office/powerpoint/2010/main" val="870664657"/>
              </p:ext>
            </p:extLst>
          </p:nvPr>
        </p:nvGraphicFramePr>
        <p:xfrm>
          <a:off x="1691680" y="1484784"/>
          <a:ext cx="5990117" cy="27982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3059832" y="3854924"/>
            <a:ext cx="2838385" cy="2678649"/>
          </a:xfrm>
          <a:prstGeom prst="rect">
            <a:avLst/>
          </a:prstGeom>
        </p:spPr>
      </p:pic>
    </p:spTree>
    <p:extLst>
      <p:ext uri="{BB962C8B-B14F-4D97-AF65-F5344CB8AC3E}">
        <p14:creationId xmlns:p14="http://schemas.microsoft.com/office/powerpoint/2010/main" val="11589715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1.6</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Nuevas Tendencias de la Mercadotecnia</a:t>
            </a:r>
            <a:endParaRPr lang="es-MX" sz="2400" b="1" dirty="0">
              <a:solidFill>
                <a:srgbClr val="00B050"/>
              </a:solidFill>
            </a:endParaRPr>
          </a:p>
        </p:txBody>
      </p:sp>
      <p:graphicFrame>
        <p:nvGraphicFramePr>
          <p:cNvPr id="10" name="3 Diagrama"/>
          <p:cNvGraphicFramePr/>
          <p:nvPr>
            <p:extLst>
              <p:ext uri="{D42A27DB-BD31-4B8C-83A1-F6EECF244321}">
                <p14:modId xmlns:p14="http://schemas.microsoft.com/office/powerpoint/2010/main" val="4134418995"/>
              </p:ext>
            </p:extLst>
          </p:nvPr>
        </p:nvGraphicFramePr>
        <p:xfrm>
          <a:off x="-639517" y="1789157"/>
          <a:ext cx="6048672" cy="36966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4932040" y="3919841"/>
            <a:ext cx="3943414" cy="2126351"/>
          </a:xfrm>
          <a:prstGeom prst="rect">
            <a:avLst/>
          </a:prstGeom>
        </p:spPr>
      </p:pic>
      <p:pic>
        <p:nvPicPr>
          <p:cNvPr id="11" name="Imagen 10"/>
          <p:cNvPicPr>
            <a:picLocks noChangeAspect="1"/>
          </p:cNvPicPr>
          <p:nvPr/>
        </p:nvPicPr>
        <p:blipFill>
          <a:blip r:embed="rId10"/>
          <a:stretch>
            <a:fillRect/>
          </a:stretch>
        </p:blipFill>
        <p:spPr>
          <a:xfrm>
            <a:off x="4907470" y="1615154"/>
            <a:ext cx="3982457" cy="1869812"/>
          </a:xfrm>
          <a:prstGeom prst="rect">
            <a:avLst/>
          </a:prstGeom>
        </p:spPr>
      </p:pic>
    </p:spTree>
    <p:extLst>
      <p:ext uri="{BB962C8B-B14F-4D97-AF65-F5344CB8AC3E}">
        <p14:creationId xmlns:p14="http://schemas.microsoft.com/office/powerpoint/2010/main" val="38389475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1.7</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Instituciones que Regulan la Mercadotecnia</a:t>
            </a:r>
            <a:endParaRPr lang="es-MX" sz="2400" b="1" dirty="0">
              <a:solidFill>
                <a:srgbClr val="00B050"/>
              </a:solidFill>
            </a:endParaRPr>
          </a:p>
        </p:txBody>
      </p:sp>
      <p:graphicFrame>
        <p:nvGraphicFramePr>
          <p:cNvPr id="2" name="Diagrama 1"/>
          <p:cNvGraphicFramePr/>
          <p:nvPr>
            <p:extLst>
              <p:ext uri="{D42A27DB-BD31-4B8C-83A1-F6EECF244321}">
                <p14:modId xmlns:p14="http://schemas.microsoft.com/office/powerpoint/2010/main" val="1018523281"/>
              </p:ext>
            </p:extLst>
          </p:nvPr>
        </p:nvGraphicFramePr>
        <p:xfrm>
          <a:off x="-1404664" y="1580666"/>
          <a:ext cx="8712968" cy="46432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Imagen 6"/>
          <p:cNvPicPr>
            <a:picLocks noChangeAspect="1"/>
          </p:cNvPicPr>
          <p:nvPr/>
        </p:nvPicPr>
        <p:blipFill>
          <a:blip r:embed="rId9"/>
          <a:stretch>
            <a:fillRect/>
          </a:stretch>
        </p:blipFill>
        <p:spPr>
          <a:xfrm>
            <a:off x="5076056" y="1498710"/>
            <a:ext cx="1296144" cy="1296144"/>
          </a:xfrm>
          <a:prstGeom prst="rect">
            <a:avLst/>
          </a:prstGeom>
        </p:spPr>
      </p:pic>
      <p:pic>
        <p:nvPicPr>
          <p:cNvPr id="8" name="Imagen 7"/>
          <p:cNvPicPr>
            <a:picLocks noChangeAspect="1"/>
          </p:cNvPicPr>
          <p:nvPr/>
        </p:nvPicPr>
        <p:blipFill>
          <a:blip r:embed="rId10"/>
          <a:stretch>
            <a:fillRect/>
          </a:stretch>
        </p:blipFill>
        <p:spPr>
          <a:xfrm>
            <a:off x="6680834" y="1662257"/>
            <a:ext cx="1656183" cy="727939"/>
          </a:xfrm>
          <a:prstGeom prst="rect">
            <a:avLst/>
          </a:prstGeom>
        </p:spPr>
      </p:pic>
      <p:pic>
        <p:nvPicPr>
          <p:cNvPr id="9" name="Imagen 8"/>
          <p:cNvPicPr>
            <a:picLocks noChangeAspect="1"/>
          </p:cNvPicPr>
          <p:nvPr/>
        </p:nvPicPr>
        <p:blipFill>
          <a:blip r:embed="rId11"/>
          <a:stretch>
            <a:fillRect/>
          </a:stretch>
        </p:blipFill>
        <p:spPr>
          <a:xfrm>
            <a:off x="5220072" y="2870198"/>
            <a:ext cx="1259004" cy="837810"/>
          </a:xfrm>
          <a:prstGeom prst="rect">
            <a:avLst/>
          </a:prstGeom>
        </p:spPr>
      </p:pic>
      <p:pic>
        <p:nvPicPr>
          <p:cNvPr id="10" name="Imagen 9"/>
          <p:cNvPicPr>
            <a:picLocks noChangeAspect="1"/>
          </p:cNvPicPr>
          <p:nvPr/>
        </p:nvPicPr>
        <p:blipFill>
          <a:blip r:embed="rId12"/>
          <a:stretch>
            <a:fillRect/>
          </a:stretch>
        </p:blipFill>
        <p:spPr>
          <a:xfrm>
            <a:off x="6763021" y="2693912"/>
            <a:ext cx="1944216" cy="846306"/>
          </a:xfrm>
          <a:prstGeom prst="rect">
            <a:avLst/>
          </a:prstGeom>
        </p:spPr>
      </p:pic>
      <p:pic>
        <p:nvPicPr>
          <p:cNvPr id="11" name="Imagen 10"/>
          <p:cNvPicPr>
            <a:picLocks noChangeAspect="1"/>
          </p:cNvPicPr>
          <p:nvPr/>
        </p:nvPicPr>
        <p:blipFill>
          <a:blip r:embed="rId13"/>
          <a:stretch>
            <a:fillRect/>
          </a:stretch>
        </p:blipFill>
        <p:spPr>
          <a:xfrm>
            <a:off x="5220072" y="3708008"/>
            <a:ext cx="834530" cy="834530"/>
          </a:xfrm>
          <a:prstGeom prst="rect">
            <a:avLst/>
          </a:prstGeom>
        </p:spPr>
      </p:pic>
      <p:pic>
        <p:nvPicPr>
          <p:cNvPr id="12" name="Imagen 11"/>
          <p:cNvPicPr>
            <a:picLocks noChangeAspect="1"/>
          </p:cNvPicPr>
          <p:nvPr/>
        </p:nvPicPr>
        <p:blipFill>
          <a:blip r:embed="rId14"/>
          <a:stretch>
            <a:fillRect/>
          </a:stretch>
        </p:blipFill>
        <p:spPr>
          <a:xfrm>
            <a:off x="6527449" y="3631743"/>
            <a:ext cx="922828" cy="922828"/>
          </a:xfrm>
          <a:prstGeom prst="rect">
            <a:avLst/>
          </a:prstGeom>
        </p:spPr>
      </p:pic>
      <p:pic>
        <p:nvPicPr>
          <p:cNvPr id="13" name="Imagen 12"/>
          <p:cNvPicPr>
            <a:picLocks noChangeAspect="1"/>
          </p:cNvPicPr>
          <p:nvPr/>
        </p:nvPicPr>
        <p:blipFill>
          <a:blip r:embed="rId15"/>
          <a:stretch>
            <a:fillRect/>
          </a:stretch>
        </p:blipFill>
        <p:spPr>
          <a:xfrm>
            <a:off x="7936242" y="3548714"/>
            <a:ext cx="1039556" cy="778664"/>
          </a:xfrm>
          <a:prstGeom prst="rect">
            <a:avLst/>
          </a:prstGeom>
        </p:spPr>
      </p:pic>
      <p:pic>
        <p:nvPicPr>
          <p:cNvPr id="14" name="Imagen 13"/>
          <p:cNvPicPr>
            <a:picLocks noChangeAspect="1"/>
          </p:cNvPicPr>
          <p:nvPr/>
        </p:nvPicPr>
        <p:blipFill>
          <a:blip r:embed="rId16"/>
          <a:stretch>
            <a:fillRect/>
          </a:stretch>
        </p:blipFill>
        <p:spPr>
          <a:xfrm>
            <a:off x="5024166" y="4981449"/>
            <a:ext cx="1399923" cy="1048591"/>
          </a:xfrm>
          <a:prstGeom prst="rect">
            <a:avLst/>
          </a:prstGeom>
        </p:spPr>
      </p:pic>
      <p:sp>
        <p:nvSpPr>
          <p:cNvPr id="15" name="AutoShape 2" descr="Resultado de imagen para SECRETARIA DE ECONOMÍ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6" name="Imagen 15"/>
          <p:cNvPicPr>
            <a:picLocks noChangeAspect="1"/>
          </p:cNvPicPr>
          <p:nvPr/>
        </p:nvPicPr>
        <p:blipFill>
          <a:blip r:embed="rId17"/>
          <a:stretch>
            <a:fillRect/>
          </a:stretch>
        </p:blipFill>
        <p:spPr>
          <a:xfrm>
            <a:off x="7250237" y="4981449"/>
            <a:ext cx="1071562" cy="1071562"/>
          </a:xfrm>
          <a:prstGeom prst="rect">
            <a:avLst/>
          </a:prstGeom>
        </p:spPr>
      </p:pic>
    </p:spTree>
    <p:extLst>
      <p:ext uri="{BB962C8B-B14F-4D97-AF65-F5344CB8AC3E}">
        <p14:creationId xmlns:p14="http://schemas.microsoft.com/office/powerpoint/2010/main" val="353390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CuadroTexto 4"/>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Bibliografía</a:t>
            </a:r>
            <a:endParaRPr lang="es-MX" sz="2400" b="1" dirty="0">
              <a:solidFill>
                <a:srgbClr val="00B050"/>
              </a:solidFill>
            </a:endParaRPr>
          </a:p>
        </p:txBody>
      </p:sp>
      <p:sp>
        <p:nvSpPr>
          <p:cNvPr id="2" name="CuadroTexto 1"/>
          <p:cNvSpPr txBox="1"/>
          <p:nvPr/>
        </p:nvSpPr>
        <p:spPr>
          <a:xfrm>
            <a:off x="611560" y="2204864"/>
            <a:ext cx="7403511" cy="2862322"/>
          </a:xfrm>
          <a:prstGeom prst="rect">
            <a:avLst/>
          </a:prstGeom>
          <a:noFill/>
        </p:spPr>
        <p:txBody>
          <a:bodyPr wrap="square" rtlCol="0">
            <a:spAutoFit/>
          </a:bodyPr>
          <a:lstStyle/>
          <a:p>
            <a:pPr marL="285750" indent="-285750">
              <a:buFont typeface="Arial" panose="020B0604020202020204" pitchFamily="34" charset="0"/>
              <a:buChar char="•"/>
            </a:pPr>
            <a:r>
              <a:rPr lang="es-MX" dirty="0">
                <a:solidFill>
                  <a:schemeClr val="bg1">
                    <a:lumMod val="50000"/>
                  </a:schemeClr>
                </a:solidFill>
                <a:hlinkClick r:id="rId4"/>
              </a:rPr>
              <a:t>MERCADOTECNIA-LAURA FISCHER Y JORGE ESPEJO-4TA </a:t>
            </a:r>
            <a:r>
              <a:rPr lang="es-MX" dirty="0" smtClean="0">
                <a:solidFill>
                  <a:schemeClr val="bg1">
                    <a:lumMod val="50000"/>
                  </a:schemeClr>
                </a:solidFill>
                <a:hlinkClick r:id="rId4"/>
              </a:rPr>
              <a:t>EDICION</a:t>
            </a:r>
          </a:p>
          <a:p>
            <a:pPr marL="285750" indent="-285750">
              <a:buFont typeface="Arial" panose="020B0604020202020204" pitchFamily="34" charset="0"/>
              <a:buChar char="•"/>
            </a:pPr>
            <a:endParaRPr lang="es-MX" dirty="0">
              <a:solidFill>
                <a:schemeClr val="bg1">
                  <a:lumMod val="50000"/>
                </a:schemeClr>
              </a:solidFill>
              <a:hlinkClick r:id="rId4"/>
            </a:endParaRPr>
          </a:p>
          <a:p>
            <a:pPr marL="285750" indent="-285750">
              <a:buFont typeface="Arial" panose="020B0604020202020204" pitchFamily="34" charset="0"/>
              <a:buChar char="•"/>
            </a:pPr>
            <a:r>
              <a:rPr lang="es-MX" dirty="0">
                <a:solidFill>
                  <a:schemeClr val="bg1">
                    <a:lumMod val="50000"/>
                  </a:schemeClr>
                </a:solidFill>
                <a:hlinkClick r:id="rId4"/>
              </a:rPr>
              <a:t>https://</a:t>
            </a:r>
            <a:r>
              <a:rPr lang="es-MX" dirty="0" smtClean="0">
                <a:solidFill>
                  <a:schemeClr val="bg1">
                    <a:lumMod val="50000"/>
                  </a:schemeClr>
                </a:solidFill>
                <a:hlinkClick r:id="rId4"/>
              </a:rPr>
              <a:t>www.edebe.com/ciclosformativos/zona-publica/pdf</a:t>
            </a:r>
            <a:endParaRPr lang="es-MX" dirty="0" smtClean="0">
              <a:solidFill>
                <a:schemeClr val="bg1">
                  <a:lumMod val="50000"/>
                </a:schemeClr>
              </a:solidFill>
            </a:endParaRPr>
          </a:p>
          <a:p>
            <a:pPr marL="285750" indent="-285750">
              <a:buFont typeface="Arial" panose="020B0604020202020204" pitchFamily="34" charset="0"/>
              <a:buChar char="•"/>
            </a:pPr>
            <a:endParaRPr lang="es-MX" dirty="0">
              <a:solidFill>
                <a:schemeClr val="bg1">
                  <a:lumMod val="50000"/>
                </a:schemeClr>
              </a:solidFill>
            </a:endParaRPr>
          </a:p>
          <a:p>
            <a:pPr marL="285750" indent="-285750">
              <a:buFont typeface="Arial" panose="020B0604020202020204" pitchFamily="34" charset="0"/>
              <a:buChar char="•"/>
            </a:pPr>
            <a:r>
              <a:rPr lang="es-MX" dirty="0">
                <a:hlinkClick r:id="rId5"/>
              </a:rPr>
              <a:t>https://blog.seccionamarilla.com.mx/quien-regula-la-publicidad-en-mexico</a:t>
            </a:r>
            <a:r>
              <a:rPr lang="es-MX" dirty="0" smtClean="0">
                <a:hlinkClick r:id="rId5"/>
              </a:rPr>
              <a:t>/</a:t>
            </a:r>
            <a:endParaRPr lang="es-MX" dirty="0" smtClean="0"/>
          </a:p>
          <a:p>
            <a:pPr marL="285750" indent="-285750">
              <a:buFont typeface="Arial" panose="020B0604020202020204" pitchFamily="34" charset="0"/>
              <a:buChar char="•"/>
            </a:pPr>
            <a:endParaRPr lang="es-MX" dirty="0">
              <a:solidFill>
                <a:schemeClr val="bg1">
                  <a:lumMod val="50000"/>
                </a:schemeClr>
              </a:solidFill>
            </a:endParaRPr>
          </a:p>
          <a:p>
            <a:pPr marL="285750" indent="-285750">
              <a:buFont typeface="Arial" panose="020B0604020202020204" pitchFamily="34" charset="0"/>
              <a:buChar char="•"/>
            </a:pPr>
            <a:r>
              <a:rPr lang="es-MX" dirty="0">
                <a:hlinkClick r:id="rId6"/>
              </a:rPr>
              <a:t>https://es.scribd.com/document/290607019/Organismos-que-regulan-la-actividad-publicitaria-en-Me-xico</a:t>
            </a:r>
            <a:endParaRPr lang="es-MX" dirty="0">
              <a:solidFill>
                <a:schemeClr val="bg1">
                  <a:lumMod val="50000"/>
                </a:schemeClr>
              </a:solidFill>
            </a:endParaRPr>
          </a:p>
          <a:p>
            <a:endParaRPr lang="es-MX" dirty="0"/>
          </a:p>
        </p:txBody>
      </p:sp>
    </p:spTree>
    <p:extLst>
      <p:ext uri="{BB962C8B-B14F-4D97-AF65-F5344CB8AC3E}">
        <p14:creationId xmlns:p14="http://schemas.microsoft.com/office/powerpoint/2010/main" val="35553293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xmlns=""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1 Título">
            <a:extLst>
              <a:ext uri="{FF2B5EF4-FFF2-40B4-BE49-F238E27FC236}">
                <a16:creationId xmlns:a16="http://schemas.microsoft.com/office/drawing/2014/main" xmlns="" id="{F5B38F83-B1CA-46F4-972D-DAC23FBA1128}"/>
              </a:ext>
            </a:extLst>
          </p:cNvPr>
          <p:cNvSpPr txBox="1">
            <a:spLocks/>
          </p:cNvSpPr>
          <p:nvPr/>
        </p:nvSpPr>
        <p:spPr>
          <a:xfrm>
            <a:off x="571500" y="1428750"/>
            <a:ext cx="8229600" cy="1143000"/>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5400" b="0" i="0" u="none" strike="noStrike" cap="none" normalizeH="0" baseline="0" dirty="0">
                <a:ln>
                  <a:noFill/>
                </a:ln>
                <a:solidFill>
                  <a:srgbClr val="0070C0"/>
                </a:solidFill>
                <a:effectLst/>
                <a:latin typeface="Calibri" pitchFamily="34" charset="0"/>
              </a:rPr>
              <a:t>¡Gracias!</a:t>
            </a:r>
            <a:endParaRPr kumimoji="0" lang="es-MX" sz="1800" b="0" i="0" u="none" strike="noStrike" cap="none" normalizeH="0" baseline="0" dirty="0">
              <a:ln>
                <a:noFill/>
              </a:ln>
              <a:solidFill>
                <a:srgbClr val="0070C0"/>
              </a:solidFill>
              <a:effectLst/>
              <a:latin typeface="Arial" pitchFamily="34" charset="0"/>
            </a:endParaRPr>
          </a:p>
        </p:txBody>
      </p:sp>
      <p:pic>
        <p:nvPicPr>
          <p:cNvPr id="6" name="Picture 2" descr="C:\Users\Public\Pictures\Escudo UAEM.png">
            <a:extLst>
              <a:ext uri="{FF2B5EF4-FFF2-40B4-BE49-F238E27FC236}">
                <a16:creationId xmlns:a16="http://schemas.microsoft.com/office/drawing/2014/main" xmlns="" id="{28062386-F87C-45AC-8966-2FE474298C05}"/>
              </a:ext>
            </a:extLst>
          </p:cNvPr>
          <p:cNvPicPr>
            <a:picLocks noChangeAspect="1" noChangeArrowheads="1"/>
          </p:cNvPicPr>
          <p:nvPr/>
        </p:nvPicPr>
        <p:blipFill>
          <a:blip r:embed="rId4" cstate="print"/>
          <a:srcRect/>
          <a:stretch>
            <a:fillRect/>
          </a:stretch>
        </p:blipFill>
        <p:spPr bwMode="auto">
          <a:xfrm>
            <a:off x="3214688" y="2643188"/>
            <a:ext cx="2801937" cy="2371725"/>
          </a:xfrm>
          <a:prstGeom prst="rect">
            <a:avLst/>
          </a:prstGeom>
          <a:noFill/>
          <a:ln w="9525">
            <a:noFill/>
            <a:miter lim="800000"/>
            <a:headEnd/>
            <a:tailEnd/>
          </a:ln>
        </p:spPr>
      </p:pic>
      <p:sp>
        <p:nvSpPr>
          <p:cNvPr id="7" name="7 CuadroTexto">
            <a:extLst>
              <a:ext uri="{FF2B5EF4-FFF2-40B4-BE49-F238E27FC236}">
                <a16:creationId xmlns:a16="http://schemas.microsoft.com/office/drawing/2014/main" xmlns="" id="{52614B7E-8763-4E9F-8654-CA3612C8F034}"/>
              </a:ext>
            </a:extLst>
          </p:cNvPr>
          <p:cNvSpPr txBox="1"/>
          <p:nvPr/>
        </p:nvSpPr>
        <p:spPr>
          <a:xfrm>
            <a:off x="2339752" y="5301208"/>
            <a:ext cx="4608512" cy="369332"/>
          </a:xfrm>
          <a:prstGeom prst="rect">
            <a:avLst/>
          </a:prstGeom>
          <a:noFill/>
        </p:spPr>
        <p:txBody>
          <a:bodyPr wrap="square" rtlCol="0">
            <a:spAutoFit/>
          </a:bodyPr>
          <a:lstStyle/>
          <a:p>
            <a:pPr algn="ctr"/>
            <a:r>
              <a:rPr lang="es-ES" b="1" dirty="0">
                <a:solidFill>
                  <a:srgbClr val="0070C0"/>
                </a:solidFill>
              </a:rPr>
              <a:t>rebeteja@yahoo.com.mx</a:t>
            </a:r>
            <a:endParaRPr lang="es-MX" b="1" dirty="0">
              <a:solidFill>
                <a:srgbClr val="0070C0"/>
              </a:solidFill>
            </a:endParaRPr>
          </a:p>
        </p:txBody>
      </p:sp>
    </p:spTree>
    <p:extLst>
      <p:ext uri="{BB962C8B-B14F-4D97-AF65-F5344CB8AC3E}">
        <p14:creationId xmlns:p14="http://schemas.microsoft.com/office/powerpoint/2010/main" val="1493329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xmlns=""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1 Título">
            <a:extLst>
              <a:ext uri="{FF2B5EF4-FFF2-40B4-BE49-F238E27FC236}">
                <a16:creationId xmlns:a16="http://schemas.microsoft.com/office/drawing/2014/main" xmlns="" id="{3C2C8215-DEC6-49CD-87D8-9ABAB6A3D391}"/>
              </a:ext>
            </a:extLst>
          </p:cNvPr>
          <p:cNvSpPr txBox="1">
            <a:spLocks/>
          </p:cNvSpPr>
          <p:nvPr/>
        </p:nvSpPr>
        <p:spPr>
          <a:xfrm>
            <a:off x="395536" y="908720"/>
            <a:ext cx="7886700" cy="852076"/>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600" b="1" dirty="0">
                <a:solidFill>
                  <a:srgbClr val="00B050"/>
                </a:solidFill>
              </a:rPr>
              <a:t>METAS A ALCANZAR</a:t>
            </a:r>
          </a:p>
        </p:txBody>
      </p:sp>
      <p:sp>
        <p:nvSpPr>
          <p:cNvPr id="6" name="2 Marcador de contenido">
            <a:extLst>
              <a:ext uri="{FF2B5EF4-FFF2-40B4-BE49-F238E27FC236}">
                <a16:creationId xmlns:a16="http://schemas.microsoft.com/office/drawing/2014/main" xmlns="" id="{7B4FC56E-ECC1-4BC7-AF5E-0EC43B33F97F}"/>
              </a:ext>
            </a:extLst>
          </p:cNvPr>
          <p:cNvSpPr txBox="1">
            <a:spLocks/>
          </p:cNvSpPr>
          <p:nvPr/>
        </p:nvSpPr>
        <p:spPr>
          <a:xfrm>
            <a:off x="1413078" y="2211416"/>
            <a:ext cx="6787105" cy="24351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Que el alumno desarrollo las competencias siguientes:</a:t>
            </a: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lang="es-ES" sz="1800" dirty="0">
              <a:solidFill>
                <a:sysClr val="windowText" lastClr="000000"/>
              </a:solidFill>
              <a:latin typeface="Calibri"/>
            </a:endParaRPr>
          </a:p>
          <a:p>
            <a:pPr algn="ju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Sea capaz de analizar </a:t>
            </a:r>
            <a:r>
              <a:rPr lang="es-ES" sz="1800" dirty="0" smtClean="0">
                <a:solidFill>
                  <a:sysClr val="windowText" lastClr="000000"/>
                </a:solidFill>
                <a:latin typeface="Calibri"/>
              </a:rPr>
              <a:t>definir los conceptos fundamentales de la mercadotecnia</a:t>
            </a: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a:p>
            <a:pPr algn="just">
              <a:defRPr/>
            </a:pPr>
            <a:r>
              <a:rPr lang="es-ES" sz="1800" dirty="0">
                <a:solidFill>
                  <a:sysClr val="windowText" lastClr="000000"/>
                </a:solidFill>
                <a:latin typeface="Calibri"/>
              </a:rPr>
              <a:t>Que </a:t>
            </a:r>
            <a:r>
              <a:rPr lang="es-ES" sz="1800" dirty="0" smtClean="0">
                <a:solidFill>
                  <a:sysClr val="windowText" lastClr="000000"/>
                </a:solidFill>
                <a:latin typeface="Calibri"/>
              </a:rPr>
              <a:t>se capaz de establecer la relación con los clientes y la empresa desde la administración, la naturaleza y la gestión.</a:t>
            </a:r>
          </a:p>
          <a:p>
            <a:pPr algn="just">
              <a:defRPr/>
            </a:pP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Que </a:t>
            </a: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sea capaz </a:t>
            </a:r>
            <a:r>
              <a:rPr kumimoji="0" lang="es-ES" sz="1800" b="0" i="0" u="none" strike="noStrike" kern="1200" cap="none" spc="0" normalizeH="0" baseline="0" noProof="0" dirty="0" smtClean="0">
                <a:ln>
                  <a:noFill/>
                </a:ln>
                <a:solidFill>
                  <a:sysClr val="windowText" lastClr="000000"/>
                </a:solidFill>
                <a:effectLst/>
                <a:uLnTx/>
                <a:uFillTx/>
                <a:latin typeface="Calibri"/>
                <a:ea typeface="+mn-ea"/>
                <a:cs typeface="+mn-cs"/>
              </a:rPr>
              <a:t>de identificar las diferentes</a:t>
            </a:r>
            <a:r>
              <a:rPr kumimoji="0" lang="es-ES" sz="1800" b="0" i="0" u="none" strike="noStrike" kern="1200" cap="none" spc="0" normalizeH="0" noProof="0" dirty="0" smtClean="0">
                <a:ln>
                  <a:noFill/>
                </a:ln>
                <a:solidFill>
                  <a:sysClr val="windowText" lastClr="000000"/>
                </a:solidFill>
                <a:effectLst/>
                <a:uLnTx/>
                <a:uFillTx/>
                <a:latin typeface="Calibri"/>
                <a:ea typeface="+mn-ea"/>
                <a:cs typeface="+mn-cs"/>
              </a:rPr>
              <a:t> tendencias del marketing en la era digital.</a:t>
            </a:r>
          </a:p>
          <a:p>
            <a:pPr algn="just">
              <a:defRPr/>
            </a:pPr>
            <a:r>
              <a:rPr lang="es-ES" sz="1800" baseline="0" dirty="0" smtClean="0">
                <a:solidFill>
                  <a:sysClr val="windowText" lastClr="000000"/>
                </a:solidFill>
                <a:latin typeface="Calibri"/>
              </a:rPr>
              <a:t>Que</a:t>
            </a:r>
            <a:r>
              <a:rPr lang="es-ES" sz="1800" dirty="0" smtClean="0">
                <a:solidFill>
                  <a:sysClr val="windowText" lastClr="000000"/>
                </a:solidFill>
                <a:latin typeface="Calibri"/>
              </a:rPr>
              <a:t> conozca cual es la función de las diferentes instituciones que regulan la publicidad y la mercadotecnia en México.</a:t>
            </a: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a:p>
            <a:pPr marL="0" indent="0" algn="just">
              <a:buNone/>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a:p>
            <a:pPr algn="just">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608704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xmlns=""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4 CuadroTexto">
            <a:extLst>
              <a:ext uri="{FF2B5EF4-FFF2-40B4-BE49-F238E27FC236}">
                <a16:creationId xmlns:a16="http://schemas.microsoft.com/office/drawing/2014/main" xmlns="" id="{68533E78-13EF-4D81-8399-BDB2F948C158}"/>
              </a:ext>
            </a:extLst>
          </p:cNvPr>
          <p:cNvSpPr txBox="1"/>
          <p:nvPr/>
        </p:nvSpPr>
        <p:spPr>
          <a:xfrm>
            <a:off x="2071670" y="1214422"/>
            <a:ext cx="4948602" cy="523220"/>
          </a:xfrm>
          <a:prstGeom prst="rect">
            <a:avLst/>
          </a:prstGeom>
          <a:noFill/>
        </p:spPr>
        <p:txBody>
          <a:bodyPr wrap="square" rtlCol="0">
            <a:spAutoFit/>
          </a:bodyPr>
          <a:lstStyle/>
          <a:p>
            <a:pPr algn="ctr"/>
            <a:r>
              <a:rPr lang="es-MX"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METODOLOGÍA DEL CURSO</a:t>
            </a:r>
          </a:p>
        </p:txBody>
      </p:sp>
      <p:sp>
        <p:nvSpPr>
          <p:cNvPr id="6" name="6 CuadroTexto">
            <a:extLst>
              <a:ext uri="{FF2B5EF4-FFF2-40B4-BE49-F238E27FC236}">
                <a16:creationId xmlns:a16="http://schemas.microsoft.com/office/drawing/2014/main" xmlns="" id="{6CEB0DE3-1915-4221-BFD7-FF4E518F4EF0}"/>
              </a:ext>
            </a:extLst>
          </p:cNvPr>
          <p:cNvSpPr txBox="1"/>
          <p:nvPr/>
        </p:nvSpPr>
        <p:spPr>
          <a:xfrm>
            <a:off x="755576" y="2073139"/>
            <a:ext cx="7429552" cy="3139321"/>
          </a:xfrm>
          <a:prstGeom prst="rect">
            <a:avLst/>
          </a:prstGeom>
          <a:noFill/>
        </p:spPr>
        <p:txBody>
          <a:bodyPr wrap="square" rtlCol="0">
            <a:spAutoFit/>
          </a:bodyPr>
          <a:lstStyle/>
          <a:p>
            <a:r>
              <a:rPr lang="es-MX" dirty="0"/>
              <a:t>El curso se desarrollará bajo el siguiente proceso de estudio:</a:t>
            </a:r>
          </a:p>
          <a:p>
            <a:endParaRPr lang="es-MX" dirty="0"/>
          </a:p>
          <a:p>
            <a:pPr marL="342900" indent="-342900">
              <a:buAutoNum type="arabicPeriod"/>
            </a:pPr>
            <a:r>
              <a:rPr lang="es-MX" dirty="0"/>
              <a:t>Exposición de parte del profesor mediante la utilización de este material en diapositivas.</a:t>
            </a:r>
          </a:p>
          <a:p>
            <a:pPr marL="342900" indent="-342900">
              <a:buAutoNum type="arabicPeriod"/>
            </a:pPr>
            <a:r>
              <a:rPr lang="es-MX" dirty="0"/>
              <a:t>Análisis de lecturas y videos.</a:t>
            </a:r>
          </a:p>
          <a:p>
            <a:pPr marL="342900" indent="-342900">
              <a:buAutoNum type="arabicPeriod"/>
            </a:pPr>
            <a:r>
              <a:rPr lang="es-MX" dirty="0"/>
              <a:t>Tareas donde se investigará sobre el tema</a:t>
            </a:r>
          </a:p>
          <a:p>
            <a:pPr marL="342900" indent="-342900">
              <a:buAutoNum type="arabicPeriod"/>
            </a:pPr>
            <a:r>
              <a:rPr lang="es-MX" dirty="0"/>
              <a:t>Exposición de temas relevantes sobre </a:t>
            </a:r>
            <a:r>
              <a:rPr lang="es-MX" dirty="0" smtClean="0"/>
              <a:t>el marketing</a:t>
            </a:r>
            <a:endParaRPr lang="es-MX" dirty="0"/>
          </a:p>
          <a:p>
            <a:pPr marL="342900" indent="-342900">
              <a:buAutoNum type="arabicPeriod"/>
            </a:pPr>
            <a:r>
              <a:rPr lang="es-MX" dirty="0"/>
              <a:t>Participación en clases </a:t>
            </a:r>
          </a:p>
          <a:p>
            <a:pPr marL="342900" indent="-342900">
              <a:buAutoNum type="arabicPeriod"/>
            </a:pPr>
            <a:r>
              <a:rPr lang="es-MX" dirty="0"/>
              <a:t>Dinámicas de grupo para determinar </a:t>
            </a:r>
            <a:r>
              <a:rPr lang="es-MX" dirty="0" smtClean="0"/>
              <a:t>las diferentes tendencias del marketing</a:t>
            </a:r>
            <a:endParaRPr lang="es-MX" dirty="0"/>
          </a:p>
          <a:p>
            <a:pPr marL="342900" indent="-342900">
              <a:buAutoNum type="arabicPeriod"/>
            </a:pPr>
            <a:r>
              <a:rPr lang="es-MX" dirty="0"/>
              <a:t>Películas o cintas relacionadas con el tema.</a:t>
            </a:r>
          </a:p>
        </p:txBody>
      </p:sp>
    </p:spTree>
    <p:extLst>
      <p:ext uri="{BB962C8B-B14F-4D97-AF65-F5344CB8AC3E}">
        <p14:creationId xmlns:p14="http://schemas.microsoft.com/office/powerpoint/2010/main" val="613808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xmlns=""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6 CuadroTexto">
            <a:extLst>
              <a:ext uri="{FF2B5EF4-FFF2-40B4-BE49-F238E27FC236}">
                <a16:creationId xmlns:a16="http://schemas.microsoft.com/office/drawing/2014/main" xmlns="" id="{392EA40B-D8B8-4A29-8890-8B971E6D4A49}"/>
              </a:ext>
            </a:extLst>
          </p:cNvPr>
          <p:cNvSpPr txBox="1"/>
          <p:nvPr/>
        </p:nvSpPr>
        <p:spPr>
          <a:xfrm>
            <a:off x="1043608" y="1700808"/>
            <a:ext cx="7606058" cy="523220"/>
          </a:xfrm>
          <a:prstGeom prst="rect">
            <a:avLst/>
          </a:prstGeom>
          <a:noFill/>
        </p:spPr>
        <p:txBody>
          <a:bodyPr wrap="square" rtlCol="0">
            <a:spAutoFit/>
          </a:bodyPr>
          <a:lstStyle/>
          <a:p>
            <a:pPr algn="ctr"/>
            <a:r>
              <a:rPr lang="es-MX"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UTILIZACIÓN DEL MATERIAL DE DIAPOSITIVAS</a:t>
            </a:r>
          </a:p>
        </p:txBody>
      </p:sp>
      <p:sp>
        <p:nvSpPr>
          <p:cNvPr id="6" name="4 CuadroTexto">
            <a:extLst>
              <a:ext uri="{FF2B5EF4-FFF2-40B4-BE49-F238E27FC236}">
                <a16:creationId xmlns:a16="http://schemas.microsoft.com/office/drawing/2014/main" xmlns="" id="{548A731B-AAAD-4A5E-B052-E483A5B1B142}"/>
              </a:ext>
            </a:extLst>
          </p:cNvPr>
          <p:cNvSpPr txBox="1"/>
          <p:nvPr/>
        </p:nvSpPr>
        <p:spPr>
          <a:xfrm>
            <a:off x="1691680" y="2564904"/>
            <a:ext cx="6572296" cy="1200329"/>
          </a:xfrm>
          <a:prstGeom prst="rect">
            <a:avLst/>
          </a:prstGeom>
          <a:noFill/>
        </p:spPr>
        <p:txBody>
          <a:bodyPr wrap="square" rtlCol="0">
            <a:spAutoFit/>
          </a:bodyPr>
          <a:lstStyle/>
          <a:p>
            <a:pPr algn="just"/>
            <a:r>
              <a:rPr lang="es-MX" dirty="0"/>
              <a:t>El material didáctico visual es una herramienta de estudio que sirve como una guía para que el alumno repase los temas más significativos de la unidad de aprendizaje, cabe aclarar  que será un tutor el cual proporcionará las ideas generales del tema.</a:t>
            </a:r>
          </a:p>
        </p:txBody>
      </p:sp>
    </p:spTree>
    <p:extLst>
      <p:ext uri="{BB962C8B-B14F-4D97-AF65-F5344CB8AC3E}">
        <p14:creationId xmlns:p14="http://schemas.microsoft.com/office/powerpoint/2010/main" val="4185655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43608" y="1916832"/>
            <a:ext cx="6768752" cy="2880320"/>
          </a:xfrm>
          <a:prstGeom prst="rect">
            <a:avLst/>
          </a:prstGeom>
        </p:spPr>
      </p:pic>
      <p:pic>
        <p:nvPicPr>
          <p:cNvPr id="4" name="image1.png" descr="http://ri.uaemex.mx/bitstream/20.500.11799/502/1/Pleca%20ESCUDO.png"/>
          <p:cNvPicPr/>
          <p:nvPr/>
        </p:nvPicPr>
        <p:blipFill rotWithShape="1">
          <a:blip r:embed="rId3"/>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xmlns="" id="{AEDD2A4B-A50B-4540-8546-EFE9CAA4226B}"/>
              </a:ext>
            </a:extLst>
          </p:cNvPr>
          <p:cNvPicPr>
            <a:picLocks noChangeAspect="1"/>
          </p:cNvPicPr>
          <p:nvPr/>
        </p:nvPicPr>
        <p:blipFill>
          <a:blip r:embed="rId4"/>
          <a:stretch>
            <a:fillRect/>
          </a:stretch>
        </p:blipFill>
        <p:spPr>
          <a:xfrm>
            <a:off x="-36512" y="6451364"/>
            <a:ext cx="9180512" cy="495748"/>
          </a:xfrm>
          <a:prstGeom prst="rect">
            <a:avLst/>
          </a:prstGeom>
        </p:spPr>
      </p:pic>
      <p:graphicFrame>
        <p:nvGraphicFramePr>
          <p:cNvPr id="13" name="6 Diagrama">
            <a:extLst>
              <a:ext uri="{FF2B5EF4-FFF2-40B4-BE49-F238E27FC236}">
                <a16:creationId xmlns:a16="http://schemas.microsoft.com/office/drawing/2014/main" xmlns="" id="{80EAFB3B-142F-40A4-8A3E-3104AA84FC96}"/>
              </a:ext>
            </a:extLst>
          </p:cNvPr>
          <p:cNvGraphicFramePr/>
          <p:nvPr>
            <p:extLst>
              <p:ext uri="{D42A27DB-BD31-4B8C-83A1-F6EECF244321}">
                <p14:modId xmlns:p14="http://schemas.microsoft.com/office/powerpoint/2010/main" val="408076998"/>
              </p:ext>
            </p:extLst>
          </p:nvPr>
        </p:nvGraphicFramePr>
        <p:xfrm>
          <a:off x="287016" y="2132856"/>
          <a:ext cx="8856984" cy="56886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2 Rectángulo">
            <a:extLst>
              <a:ext uri="{FF2B5EF4-FFF2-40B4-BE49-F238E27FC236}">
                <a16:creationId xmlns:a16="http://schemas.microsoft.com/office/drawing/2014/main" xmlns="" id="{844335F0-9C68-40CB-8331-3EAA7228A1DB}"/>
              </a:ext>
            </a:extLst>
          </p:cNvPr>
          <p:cNvSpPr/>
          <p:nvPr/>
        </p:nvSpPr>
        <p:spPr>
          <a:xfrm>
            <a:off x="3131840" y="1268760"/>
            <a:ext cx="2895152"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5400" b="1" dirty="0">
                <a:ln/>
                <a:solidFill>
                  <a:schemeClr val="accent3"/>
                </a:solidFill>
              </a:rPr>
              <a:t>UNIDAD I</a:t>
            </a:r>
          </a:p>
        </p:txBody>
      </p:sp>
    </p:spTree>
    <p:extLst>
      <p:ext uri="{BB962C8B-B14F-4D97-AF65-F5344CB8AC3E}">
        <p14:creationId xmlns:p14="http://schemas.microsoft.com/office/powerpoint/2010/main" val="1124451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6883" y="-16103"/>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graphicFrame>
        <p:nvGraphicFramePr>
          <p:cNvPr id="9" name="Diagrama 8">
            <a:extLst>
              <a:ext uri="{FF2B5EF4-FFF2-40B4-BE49-F238E27FC236}">
                <a16:creationId xmlns:a16="http://schemas.microsoft.com/office/drawing/2014/main" xmlns="" id="{48AF5224-92BD-4F92-B514-2E47BEA5C90D}"/>
              </a:ext>
            </a:extLst>
          </p:cNvPr>
          <p:cNvGraphicFramePr/>
          <p:nvPr>
            <p:extLst>
              <p:ext uri="{D42A27DB-BD31-4B8C-83A1-F6EECF244321}">
                <p14:modId xmlns:p14="http://schemas.microsoft.com/office/powerpoint/2010/main" val="3735155572"/>
              </p:ext>
            </p:extLst>
          </p:nvPr>
        </p:nvGraphicFramePr>
        <p:xfrm>
          <a:off x="653494" y="1052736"/>
          <a:ext cx="7776864" cy="18722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0" name="Diagrama 9">
            <a:extLst>
              <a:ext uri="{FF2B5EF4-FFF2-40B4-BE49-F238E27FC236}">
                <a16:creationId xmlns:a16="http://schemas.microsoft.com/office/drawing/2014/main" xmlns="" id="{F98F078B-2739-4881-A30B-DD3BFE5153BE}"/>
              </a:ext>
            </a:extLst>
          </p:cNvPr>
          <p:cNvGraphicFramePr/>
          <p:nvPr>
            <p:extLst>
              <p:ext uri="{D42A27DB-BD31-4B8C-83A1-F6EECF244321}">
                <p14:modId xmlns:p14="http://schemas.microsoft.com/office/powerpoint/2010/main" val="2535065423"/>
              </p:ext>
            </p:extLst>
          </p:nvPr>
        </p:nvGraphicFramePr>
        <p:xfrm>
          <a:off x="1032433" y="2708920"/>
          <a:ext cx="7018987" cy="345638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 name="Rectángulo 1"/>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1.1</a:t>
            </a:r>
            <a:endParaRPr lang="es-MX" dirty="0"/>
          </a:p>
        </p:txBody>
      </p:sp>
      <p:sp>
        <p:nvSpPr>
          <p:cNvPr id="11" name="CuadroTexto 10"/>
          <p:cNvSpPr txBox="1"/>
          <p:nvPr/>
        </p:nvSpPr>
        <p:spPr>
          <a:xfrm>
            <a:off x="653494" y="1772789"/>
            <a:ext cx="1152128" cy="369332"/>
          </a:xfrm>
          <a:prstGeom prst="rect">
            <a:avLst/>
          </a:prstGeom>
          <a:noFill/>
        </p:spPr>
        <p:txBody>
          <a:bodyPr wrap="square" rtlCol="0">
            <a:spAutoFit/>
          </a:bodyPr>
          <a:lstStyle/>
          <a:p>
            <a:r>
              <a:rPr lang="es-MX" dirty="0" smtClean="0"/>
              <a:t>Concepto</a:t>
            </a:r>
            <a:endParaRPr lang="es-MX" dirty="0"/>
          </a:p>
        </p:txBody>
      </p:sp>
      <p:sp>
        <p:nvSpPr>
          <p:cNvPr id="12" name="CuadroTexto 11"/>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Definición de Mercadotecnia</a:t>
            </a:r>
            <a:endParaRPr lang="es-MX" sz="2400" b="1" dirty="0">
              <a:solidFill>
                <a:srgbClr val="00B050"/>
              </a:solidFill>
            </a:endParaRPr>
          </a:p>
        </p:txBody>
      </p:sp>
    </p:spTree>
    <p:extLst>
      <p:ext uri="{BB962C8B-B14F-4D97-AF65-F5344CB8AC3E}">
        <p14:creationId xmlns:p14="http://schemas.microsoft.com/office/powerpoint/2010/main" val="326043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pic>
        <p:nvPicPr>
          <p:cNvPr id="3" name="Imagen 2">
            <a:extLst>
              <a:ext uri="{FF2B5EF4-FFF2-40B4-BE49-F238E27FC236}">
                <a16:creationId xmlns:a16="http://schemas.microsoft.com/office/drawing/2014/main" xmlns=""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sp>
        <p:nvSpPr>
          <p:cNvPr id="5" name="Rectángulo 4"/>
          <p:cNvSpPr/>
          <p:nvPr/>
        </p:nvSpPr>
        <p:spPr>
          <a:xfrm>
            <a:off x="136978" y="494250"/>
            <a:ext cx="1092580" cy="59216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Tema 1.2</a:t>
            </a:r>
            <a:endParaRPr lang="es-MX" dirty="0"/>
          </a:p>
        </p:txBody>
      </p:sp>
      <p:sp>
        <p:nvSpPr>
          <p:cNvPr id="6" name="CuadroTexto 5"/>
          <p:cNvSpPr txBox="1"/>
          <p:nvPr/>
        </p:nvSpPr>
        <p:spPr>
          <a:xfrm>
            <a:off x="1606359" y="892617"/>
            <a:ext cx="6408712" cy="461665"/>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sz="2400" b="1" dirty="0" smtClean="0">
                <a:solidFill>
                  <a:srgbClr val="00B050"/>
                </a:solidFill>
              </a:rPr>
              <a:t>Naturaleza de la  Mercadotecnia</a:t>
            </a:r>
            <a:endParaRPr lang="es-MX" sz="2400" b="1" dirty="0">
              <a:solidFill>
                <a:srgbClr val="00B050"/>
              </a:solidFill>
            </a:endParaRPr>
          </a:p>
        </p:txBody>
      </p:sp>
      <p:graphicFrame>
        <p:nvGraphicFramePr>
          <p:cNvPr id="7" name="Diagrama 6">
            <a:extLst>
              <a:ext uri="{FF2B5EF4-FFF2-40B4-BE49-F238E27FC236}">
                <a16:creationId xmlns:a16="http://schemas.microsoft.com/office/drawing/2014/main" xmlns="" id="{6008D2B3-FC34-492E-A8D2-F9A4A1FE42F7}"/>
              </a:ext>
            </a:extLst>
          </p:cNvPr>
          <p:cNvGraphicFramePr/>
          <p:nvPr>
            <p:extLst>
              <p:ext uri="{D42A27DB-BD31-4B8C-83A1-F6EECF244321}">
                <p14:modId xmlns:p14="http://schemas.microsoft.com/office/powerpoint/2010/main" val="3250580721"/>
              </p:ext>
            </p:extLst>
          </p:nvPr>
        </p:nvGraphicFramePr>
        <p:xfrm>
          <a:off x="467544" y="1580667"/>
          <a:ext cx="8208912" cy="38927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542066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TM02900688[[fn=Faceta]]</Template>
  <TotalTime>1129</TotalTime>
  <Words>2349</Words>
  <Application>Microsoft Office PowerPoint</Application>
  <PresentationFormat>Presentación en pantalla (4:3)</PresentationFormat>
  <Paragraphs>234</Paragraphs>
  <Slides>39</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39</vt:i4>
      </vt:variant>
    </vt:vector>
  </HeadingPairs>
  <TitlesOfParts>
    <vt:vector size="44" baseType="lpstr">
      <vt:lpstr>Abadi Extra Light</vt:lpstr>
      <vt:lpstr>Arial</vt:lpstr>
      <vt:lpstr>Calibri</vt:lpstr>
      <vt:lpstr>Eras Light ITC</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Untitled Presentation</dc:title>
  <dc:subject/>
  <dc:creator>Unknown Creator</dc:creator>
  <cp:keywords/>
  <dc:description/>
  <cp:lastModifiedBy>Cuenta Microsoft</cp:lastModifiedBy>
  <cp:revision>95</cp:revision>
  <dcterms:created xsi:type="dcterms:W3CDTF">2019-08-28T00:45:16Z</dcterms:created>
  <dcterms:modified xsi:type="dcterms:W3CDTF">2019-09-27T17:58:17Z</dcterms:modified>
  <cp:category/>
</cp:coreProperties>
</file>