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Override1.xml" ContentType="application/vnd.openxmlformats-officedocument.themeOverr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33"/>
  </p:notesMasterIdLst>
  <p:handoutMasterIdLst>
    <p:handoutMasterId r:id="rId34"/>
  </p:handoutMasterIdLst>
  <p:sldIdLst>
    <p:sldId id="304" r:id="rId2"/>
    <p:sldId id="301" r:id="rId3"/>
    <p:sldId id="331" r:id="rId4"/>
    <p:sldId id="305" r:id="rId5"/>
    <p:sldId id="341" r:id="rId6"/>
    <p:sldId id="332" r:id="rId7"/>
    <p:sldId id="306" r:id="rId8"/>
    <p:sldId id="339" r:id="rId9"/>
    <p:sldId id="333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8" r:id="rId19"/>
    <p:sldId id="308" r:id="rId20"/>
    <p:sldId id="315" r:id="rId21"/>
    <p:sldId id="317" r:id="rId22"/>
    <p:sldId id="336" r:id="rId23"/>
    <p:sldId id="318" r:id="rId24"/>
    <p:sldId id="342" r:id="rId25"/>
    <p:sldId id="337" r:id="rId26"/>
    <p:sldId id="334" r:id="rId27"/>
    <p:sldId id="338" r:id="rId28"/>
    <p:sldId id="335" r:id="rId29"/>
    <p:sldId id="327" r:id="rId30"/>
    <p:sldId id="340" r:id="rId31"/>
    <p:sldId id="330" r:id="rId32"/>
  </p:sldIdLst>
  <p:sldSz cx="12192000" cy="6858000"/>
  <p:notesSz cx="7053263" cy="93091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7" d="100"/>
          <a:sy n="77" d="100"/>
        </p:scale>
        <p:origin x="-37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EEA790-70CA-4D5D-96C9-0A860D37058A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933230A-EBB5-4738-B165-EB39C0DF73BA}">
      <dgm:prSet phldrT="[Text]"/>
      <dgm:spPr/>
      <dgm:t>
        <a:bodyPr/>
        <a:lstStyle/>
        <a:p>
          <a:r>
            <a:rPr lang="es-MX" dirty="0" smtClean="0"/>
            <a:t>1</a:t>
          </a:r>
          <a:endParaRPr lang="en-US" dirty="0"/>
        </a:p>
      </dgm:t>
    </dgm:pt>
    <dgm:pt modelId="{BB614B97-D810-4D18-97EC-1FD51934DBC2}" type="parTrans" cxnId="{6F7EFD54-3584-42CC-A22D-E9CDC38E66CE}">
      <dgm:prSet/>
      <dgm:spPr/>
      <dgm:t>
        <a:bodyPr/>
        <a:lstStyle/>
        <a:p>
          <a:endParaRPr lang="en-US"/>
        </a:p>
      </dgm:t>
    </dgm:pt>
    <dgm:pt modelId="{BB7C866C-94F4-47C6-977D-402587E5BB57}" type="sibTrans" cxnId="{6F7EFD54-3584-42CC-A22D-E9CDC38E66CE}">
      <dgm:prSet/>
      <dgm:spPr/>
      <dgm:t>
        <a:bodyPr/>
        <a:lstStyle/>
        <a:p>
          <a:endParaRPr lang="en-US"/>
        </a:p>
      </dgm:t>
    </dgm:pt>
    <dgm:pt modelId="{B7E66CF3-448E-42FB-B668-B9408E7AD4A8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Concepto de reclutamiento </a:t>
          </a:r>
          <a:endParaRPr lang="en-US" dirty="0"/>
        </a:p>
      </dgm:t>
    </dgm:pt>
    <dgm:pt modelId="{A10143F8-0428-48AA-90ED-91C92BCDCC3F}" type="parTrans" cxnId="{EA0746FC-8E77-4391-80C5-1404F42C05A7}">
      <dgm:prSet/>
      <dgm:spPr/>
      <dgm:t>
        <a:bodyPr/>
        <a:lstStyle/>
        <a:p>
          <a:endParaRPr lang="en-US"/>
        </a:p>
      </dgm:t>
    </dgm:pt>
    <dgm:pt modelId="{76F78010-BE70-48CA-B9A6-7F4BEC24C7F0}" type="sibTrans" cxnId="{EA0746FC-8E77-4391-80C5-1404F42C05A7}">
      <dgm:prSet/>
      <dgm:spPr/>
      <dgm:t>
        <a:bodyPr/>
        <a:lstStyle/>
        <a:p>
          <a:endParaRPr lang="en-US"/>
        </a:p>
      </dgm:t>
    </dgm:pt>
    <dgm:pt modelId="{BC5D49F1-638D-486E-9B89-291C4EDD9943}">
      <dgm:prSet phldrT="[Text]"/>
      <dgm:spPr/>
      <dgm:t>
        <a:bodyPr/>
        <a:lstStyle/>
        <a:p>
          <a:r>
            <a:rPr lang="es-MX" dirty="0" smtClean="0"/>
            <a:t>2</a:t>
          </a:r>
          <a:endParaRPr lang="en-US" dirty="0"/>
        </a:p>
      </dgm:t>
    </dgm:pt>
    <dgm:pt modelId="{D53B123A-941D-4C7C-87D1-A92BEF1C24BC}" type="parTrans" cxnId="{E1513677-B9FD-40B3-8D79-3E5C50A15D97}">
      <dgm:prSet/>
      <dgm:spPr/>
      <dgm:t>
        <a:bodyPr/>
        <a:lstStyle/>
        <a:p>
          <a:endParaRPr lang="en-US"/>
        </a:p>
      </dgm:t>
    </dgm:pt>
    <dgm:pt modelId="{D0218DA9-DF76-48E1-90F8-23055CED567F}" type="sibTrans" cxnId="{E1513677-B9FD-40B3-8D79-3E5C50A15D97}">
      <dgm:prSet/>
      <dgm:spPr/>
      <dgm:t>
        <a:bodyPr/>
        <a:lstStyle/>
        <a:p>
          <a:endParaRPr lang="en-US"/>
        </a:p>
      </dgm:t>
    </dgm:pt>
    <dgm:pt modelId="{CDE15A9C-5B37-41DA-ADF4-F78763642BD2}">
      <dgm:prSet phldrT="[Text]"/>
      <dgm:spPr/>
      <dgm:t>
        <a:bodyPr/>
        <a:lstStyle/>
        <a:p>
          <a:r>
            <a:rPr lang="es-MX" dirty="0" smtClean="0"/>
            <a:t>3</a:t>
          </a:r>
          <a:endParaRPr lang="en-US" dirty="0"/>
        </a:p>
      </dgm:t>
    </dgm:pt>
    <dgm:pt modelId="{EFB3E62A-DDE2-4350-96FE-1721FCE98F26}" type="parTrans" cxnId="{57650AF9-F608-4493-BF55-D938B7F4F055}">
      <dgm:prSet/>
      <dgm:spPr/>
      <dgm:t>
        <a:bodyPr/>
        <a:lstStyle/>
        <a:p>
          <a:endParaRPr lang="en-US"/>
        </a:p>
      </dgm:t>
    </dgm:pt>
    <dgm:pt modelId="{6C1FF9E2-0C80-4844-A59E-E75964DC9F17}" type="sibTrans" cxnId="{57650AF9-F608-4493-BF55-D938B7F4F055}">
      <dgm:prSet/>
      <dgm:spPr/>
      <dgm:t>
        <a:bodyPr/>
        <a:lstStyle/>
        <a:p>
          <a:endParaRPr lang="en-US"/>
        </a:p>
      </dgm:t>
    </dgm:pt>
    <dgm:pt modelId="{83653217-817D-4AA2-8039-DDBEE01D90AB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Finalidad del reclutamiento</a:t>
          </a:r>
          <a:endParaRPr lang="en-US" dirty="0"/>
        </a:p>
      </dgm:t>
    </dgm:pt>
    <dgm:pt modelId="{A03C26F5-75D0-4A7B-B52F-4E239A9DC1E4}" type="parTrans" cxnId="{3F029FF6-69F5-47CB-BBD0-06CE17548858}">
      <dgm:prSet/>
      <dgm:spPr/>
      <dgm:t>
        <a:bodyPr/>
        <a:lstStyle/>
        <a:p>
          <a:endParaRPr lang="en-US"/>
        </a:p>
      </dgm:t>
    </dgm:pt>
    <dgm:pt modelId="{F02C3D48-ADB0-4378-8D2E-F6C5C1899938}" type="sibTrans" cxnId="{3F029FF6-69F5-47CB-BBD0-06CE17548858}">
      <dgm:prSet/>
      <dgm:spPr/>
      <dgm:t>
        <a:bodyPr/>
        <a:lstStyle/>
        <a:p>
          <a:endParaRPr lang="en-US"/>
        </a:p>
      </dgm:t>
    </dgm:pt>
    <dgm:pt modelId="{84BF65B9-A296-422E-87A0-C76640A27E5B}">
      <dgm:prSet phldrT="[Text]"/>
      <dgm:spPr/>
      <dgm:t>
        <a:bodyPr/>
        <a:lstStyle/>
        <a:p>
          <a:r>
            <a:rPr lang="es-MX" dirty="0" smtClean="0"/>
            <a:t>4</a:t>
          </a:r>
          <a:endParaRPr lang="en-US" dirty="0"/>
        </a:p>
      </dgm:t>
    </dgm:pt>
    <dgm:pt modelId="{4C851C69-78B3-4714-82D8-D1291635ECAA}" type="parTrans" cxnId="{2698C2E6-193F-4065-B460-1FDB6D1D0026}">
      <dgm:prSet/>
      <dgm:spPr/>
      <dgm:t>
        <a:bodyPr/>
        <a:lstStyle/>
        <a:p>
          <a:endParaRPr lang="en-US"/>
        </a:p>
      </dgm:t>
    </dgm:pt>
    <dgm:pt modelId="{84AD3DF8-3DF0-4C52-A8A6-0C4C096AA6D3}" type="sibTrans" cxnId="{2698C2E6-193F-4065-B460-1FDB6D1D0026}">
      <dgm:prSet/>
      <dgm:spPr/>
      <dgm:t>
        <a:bodyPr/>
        <a:lstStyle/>
        <a:p>
          <a:endParaRPr lang="en-US"/>
        </a:p>
      </dgm:t>
    </dgm:pt>
    <dgm:pt modelId="{67BF0680-9780-4B24-8CA3-8ED1006DC2AA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Proceso de reclutamiento</a:t>
          </a:r>
          <a:endParaRPr lang="en-US" dirty="0"/>
        </a:p>
      </dgm:t>
    </dgm:pt>
    <dgm:pt modelId="{422F715E-C069-4D4A-9846-9549FBA9FBF7}" type="parTrans" cxnId="{2DB5F728-0E8F-49B5-B91F-BAA2A157530C}">
      <dgm:prSet/>
      <dgm:spPr/>
      <dgm:t>
        <a:bodyPr/>
        <a:lstStyle/>
        <a:p>
          <a:endParaRPr lang="en-US"/>
        </a:p>
      </dgm:t>
    </dgm:pt>
    <dgm:pt modelId="{72154BE2-50DD-44F3-AED6-CCEC6728CBED}" type="sibTrans" cxnId="{2DB5F728-0E8F-49B5-B91F-BAA2A157530C}">
      <dgm:prSet/>
      <dgm:spPr/>
      <dgm:t>
        <a:bodyPr/>
        <a:lstStyle/>
        <a:p>
          <a:endParaRPr lang="en-US"/>
        </a:p>
      </dgm:t>
    </dgm:pt>
    <dgm:pt modelId="{E90FBE44-E443-48AD-A9C6-F28D28A73494}">
      <dgm:prSet phldrT="[Text]"/>
      <dgm:spPr/>
      <dgm:t>
        <a:bodyPr/>
        <a:lstStyle/>
        <a:p>
          <a:r>
            <a:rPr lang="es-MX" dirty="0" smtClean="0"/>
            <a:t>5</a:t>
          </a:r>
          <a:endParaRPr lang="en-US" dirty="0"/>
        </a:p>
      </dgm:t>
    </dgm:pt>
    <dgm:pt modelId="{DB0CF4D5-802F-4716-B51F-6EA50CD28560}" type="parTrans" cxnId="{A32D81CA-F047-467F-BE50-AAB3CB740C53}">
      <dgm:prSet/>
      <dgm:spPr/>
      <dgm:t>
        <a:bodyPr/>
        <a:lstStyle/>
        <a:p>
          <a:endParaRPr lang="en-US"/>
        </a:p>
      </dgm:t>
    </dgm:pt>
    <dgm:pt modelId="{BA770971-3214-46C3-A613-AB058093D54C}" type="sibTrans" cxnId="{A32D81CA-F047-467F-BE50-AAB3CB740C53}">
      <dgm:prSet/>
      <dgm:spPr/>
      <dgm:t>
        <a:bodyPr/>
        <a:lstStyle/>
        <a:p>
          <a:endParaRPr lang="en-US"/>
        </a:p>
      </dgm:t>
    </dgm:pt>
    <dgm:pt modelId="{7B85DA95-DAD7-4966-B9D5-6EBD7E52CFC3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Importancia del reclutamiento</a:t>
          </a:r>
          <a:endParaRPr lang="en-US" dirty="0"/>
        </a:p>
      </dgm:t>
    </dgm:pt>
    <dgm:pt modelId="{39EBE7BA-40E0-42F3-AD54-95731145A85D}" type="parTrans" cxnId="{28181F8D-6A08-4A94-9CD7-BD3A733F9749}">
      <dgm:prSet/>
      <dgm:spPr/>
      <dgm:t>
        <a:bodyPr/>
        <a:lstStyle/>
        <a:p>
          <a:endParaRPr lang="en-US"/>
        </a:p>
      </dgm:t>
    </dgm:pt>
    <dgm:pt modelId="{B9CB2876-AFC9-41C6-913D-F9CB52A5CBB8}" type="sibTrans" cxnId="{28181F8D-6A08-4A94-9CD7-BD3A733F9749}">
      <dgm:prSet/>
      <dgm:spPr/>
      <dgm:t>
        <a:bodyPr/>
        <a:lstStyle/>
        <a:p>
          <a:endParaRPr lang="en-US"/>
        </a:p>
      </dgm:t>
    </dgm:pt>
    <dgm:pt modelId="{AD70A812-A292-4487-A2AE-19EE9DB2299E}">
      <dgm:prSet phldrT="[Text]"/>
      <dgm:spPr/>
      <dgm:t>
        <a:bodyPr/>
        <a:lstStyle/>
        <a:p>
          <a:r>
            <a:rPr lang="es-MX" dirty="0" smtClean="0"/>
            <a:t>7</a:t>
          </a:r>
          <a:endParaRPr lang="en-US" dirty="0"/>
        </a:p>
      </dgm:t>
    </dgm:pt>
    <dgm:pt modelId="{E916D7F4-7DCC-4DEA-AF4E-E050E3715FA7}" type="parTrans" cxnId="{64FE91DC-5279-4827-8B31-99590DEF764B}">
      <dgm:prSet/>
      <dgm:spPr/>
      <dgm:t>
        <a:bodyPr/>
        <a:lstStyle/>
        <a:p>
          <a:endParaRPr lang="en-US"/>
        </a:p>
      </dgm:t>
    </dgm:pt>
    <dgm:pt modelId="{2E365B08-501D-4A3E-8EC6-2C3FCAE0C099}" type="sibTrans" cxnId="{64FE91DC-5279-4827-8B31-99590DEF764B}">
      <dgm:prSet/>
      <dgm:spPr/>
      <dgm:t>
        <a:bodyPr/>
        <a:lstStyle/>
        <a:p>
          <a:endParaRPr lang="en-US"/>
        </a:p>
      </dgm:t>
    </dgm:pt>
    <dgm:pt modelId="{DD425952-763E-4FFC-8AED-3E4F548509B3}">
      <dgm:prSet phldrT="[Text]"/>
      <dgm:spPr/>
      <dgm:t>
        <a:bodyPr/>
        <a:lstStyle/>
        <a:p>
          <a:r>
            <a:rPr lang="es-ES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Técnicas de reclutamiento</a:t>
          </a:r>
          <a:endParaRPr lang="en-US" dirty="0"/>
        </a:p>
      </dgm:t>
    </dgm:pt>
    <dgm:pt modelId="{56BE1F57-8646-4C12-A660-E4AF747AF6C4}" type="parTrans" cxnId="{51F9F924-B25A-4577-AF45-5A00CA27ED51}">
      <dgm:prSet/>
      <dgm:spPr/>
      <dgm:t>
        <a:bodyPr/>
        <a:lstStyle/>
        <a:p>
          <a:endParaRPr lang="en-US"/>
        </a:p>
      </dgm:t>
    </dgm:pt>
    <dgm:pt modelId="{BE066E7E-FE25-41B1-8869-25406A3BA810}" type="sibTrans" cxnId="{51F9F924-B25A-4577-AF45-5A00CA27ED51}">
      <dgm:prSet/>
      <dgm:spPr/>
      <dgm:t>
        <a:bodyPr/>
        <a:lstStyle/>
        <a:p>
          <a:endParaRPr lang="en-US"/>
        </a:p>
      </dgm:t>
    </dgm:pt>
    <dgm:pt modelId="{23B704EC-46E6-4379-BA04-1135731F656E}">
      <dgm:prSet phldrT="[Text]"/>
      <dgm:spPr/>
      <dgm:t>
        <a:bodyPr/>
        <a:lstStyle/>
        <a:p>
          <a:r>
            <a:rPr lang="es-MX" dirty="0" smtClean="0"/>
            <a:t>6</a:t>
          </a:r>
          <a:endParaRPr lang="en-US" dirty="0"/>
        </a:p>
      </dgm:t>
    </dgm:pt>
    <dgm:pt modelId="{C1CEA440-000C-4AB1-B778-9BFAC0C43A91}" type="parTrans" cxnId="{DA80C5EE-D7AF-430E-A2B1-0F39F678CE1B}">
      <dgm:prSet/>
      <dgm:spPr/>
      <dgm:t>
        <a:bodyPr/>
        <a:lstStyle/>
        <a:p>
          <a:endParaRPr lang="en-US"/>
        </a:p>
      </dgm:t>
    </dgm:pt>
    <dgm:pt modelId="{96FE87AB-749D-4348-BE63-4AC181321E00}" type="sibTrans" cxnId="{DA80C5EE-D7AF-430E-A2B1-0F39F678CE1B}">
      <dgm:prSet/>
      <dgm:spPr/>
      <dgm:t>
        <a:bodyPr/>
        <a:lstStyle/>
        <a:p>
          <a:endParaRPr lang="en-US"/>
        </a:p>
      </dgm:t>
    </dgm:pt>
    <dgm:pt modelId="{0C407161-9A40-48E9-AF4F-08F0C0B1EEA3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Fuentes de reclutamiento</a:t>
          </a:r>
          <a:endParaRPr lang="en-US" dirty="0"/>
        </a:p>
      </dgm:t>
    </dgm:pt>
    <dgm:pt modelId="{80F70A19-5326-4C9B-A080-F992C5BD8AE9}" type="parTrans" cxnId="{27D4CA29-5F82-4B62-991F-70229768F418}">
      <dgm:prSet/>
      <dgm:spPr/>
      <dgm:t>
        <a:bodyPr/>
        <a:lstStyle/>
        <a:p>
          <a:endParaRPr lang="en-US"/>
        </a:p>
      </dgm:t>
    </dgm:pt>
    <dgm:pt modelId="{1269C161-A879-439F-B245-39F9BC82F52A}" type="sibTrans" cxnId="{27D4CA29-5F82-4B62-991F-70229768F418}">
      <dgm:prSet/>
      <dgm:spPr/>
      <dgm:t>
        <a:bodyPr/>
        <a:lstStyle/>
        <a:p>
          <a:endParaRPr lang="en-US"/>
        </a:p>
      </dgm:t>
    </dgm:pt>
    <dgm:pt modelId="{161FAF6F-DEA0-4CBA-B729-16A801469684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Reclutamiento interno </a:t>
          </a:r>
          <a:endParaRPr lang="en-US" dirty="0"/>
        </a:p>
      </dgm:t>
    </dgm:pt>
    <dgm:pt modelId="{68E583DD-BA0A-4376-9ACB-A3EFEB2C969E}" type="parTrans" cxnId="{9B4BAD83-F12B-4688-9760-1BE020E8DE4F}">
      <dgm:prSet/>
      <dgm:spPr/>
      <dgm:t>
        <a:bodyPr/>
        <a:lstStyle/>
        <a:p>
          <a:endParaRPr lang="en-US"/>
        </a:p>
      </dgm:t>
    </dgm:pt>
    <dgm:pt modelId="{CADF7CC4-571F-44DA-B962-BA9CD01D0AA1}" type="sibTrans" cxnId="{9B4BAD83-F12B-4688-9760-1BE020E8DE4F}">
      <dgm:prSet/>
      <dgm:spPr/>
      <dgm:t>
        <a:bodyPr/>
        <a:lstStyle/>
        <a:p>
          <a:endParaRPr lang="en-US"/>
        </a:p>
      </dgm:t>
    </dgm:pt>
    <dgm:pt modelId="{93FD2B42-049A-4A7C-B9CF-EF691B40EDA5}">
      <dgm:prSet phldrT="[Text]"/>
      <dgm:spPr/>
      <dgm:t>
        <a:bodyPr/>
        <a:lstStyle/>
        <a:p>
          <a:r>
            <a:rPr lang="es-MX" dirty="0" smtClean="0"/>
            <a:t>8</a:t>
          </a:r>
          <a:endParaRPr lang="en-US" dirty="0"/>
        </a:p>
      </dgm:t>
    </dgm:pt>
    <dgm:pt modelId="{690555C3-B272-4692-87D1-0029D925EA61}" type="parTrans" cxnId="{27A0A6E7-6D35-4603-BA61-1419ED59F63A}">
      <dgm:prSet/>
      <dgm:spPr/>
      <dgm:t>
        <a:bodyPr/>
        <a:lstStyle/>
        <a:p>
          <a:endParaRPr lang="en-US"/>
        </a:p>
      </dgm:t>
    </dgm:pt>
    <dgm:pt modelId="{B2F0873E-DA09-43E2-A75C-5ABF64C12CB1}" type="sibTrans" cxnId="{27A0A6E7-6D35-4603-BA61-1419ED59F63A}">
      <dgm:prSet/>
      <dgm:spPr/>
      <dgm:t>
        <a:bodyPr/>
        <a:lstStyle/>
        <a:p>
          <a:endParaRPr lang="en-US"/>
        </a:p>
      </dgm:t>
    </dgm:pt>
    <dgm:pt modelId="{276FE525-4E2E-451D-B658-DA776E7830C0}">
      <dgm:prSet phldrT="[Text]"/>
      <dgm:spPr/>
      <dgm:t>
        <a:bodyPr/>
        <a:lstStyle/>
        <a:p>
          <a:r>
            <a:rPr lang="es-MX" dirty="0" smtClean="0"/>
            <a:t>9</a:t>
          </a:r>
          <a:endParaRPr lang="en-US" dirty="0"/>
        </a:p>
      </dgm:t>
    </dgm:pt>
    <dgm:pt modelId="{F3C9C153-9B16-4CDE-9925-1E5D951EE3F6}" type="parTrans" cxnId="{98E6D9CC-CC28-4A90-A696-7FC1A75FED03}">
      <dgm:prSet/>
      <dgm:spPr/>
      <dgm:t>
        <a:bodyPr/>
        <a:lstStyle/>
        <a:p>
          <a:endParaRPr lang="en-US"/>
        </a:p>
      </dgm:t>
    </dgm:pt>
    <dgm:pt modelId="{FAEF3CC2-0A7C-45AA-A7E9-0ED8D006A682}" type="sibTrans" cxnId="{98E6D9CC-CC28-4A90-A696-7FC1A75FED03}">
      <dgm:prSet/>
      <dgm:spPr/>
      <dgm:t>
        <a:bodyPr/>
        <a:lstStyle/>
        <a:p>
          <a:endParaRPr lang="en-US"/>
        </a:p>
      </dgm:t>
    </dgm:pt>
    <dgm:pt modelId="{E784A622-FBD8-477C-BCA6-14676E25C06A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Reclutamiento externo</a:t>
          </a:r>
          <a:endParaRPr lang="en-US" dirty="0"/>
        </a:p>
      </dgm:t>
    </dgm:pt>
    <dgm:pt modelId="{17AAEACD-0A1A-4593-AAB9-A7877B872CB6}" type="parTrans" cxnId="{BAD09D31-3F7B-4851-B28B-1A6C0C30BAE5}">
      <dgm:prSet/>
      <dgm:spPr/>
      <dgm:t>
        <a:bodyPr/>
        <a:lstStyle/>
        <a:p>
          <a:endParaRPr lang="en-US"/>
        </a:p>
      </dgm:t>
    </dgm:pt>
    <dgm:pt modelId="{5E9C2B9F-2A8F-4288-A295-E19A006BD161}" type="sibTrans" cxnId="{BAD09D31-3F7B-4851-B28B-1A6C0C30BAE5}">
      <dgm:prSet/>
      <dgm:spPr/>
      <dgm:t>
        <a:bodyPr/>
        <a:lstStyle/>
        <a:p>
          <a:endParaRPr lang="en-US"/>
        </a:p>
      </dgm:t>
    </dgm:pt>
    <dgm:pt modelId="{D937D791-EED0-4C10-97DA-7D8AEFEC3652}">
      <dgm:prSet phldrT="[Text]"/>
      <dgm:spPr/>
      <dgm:t>
        <a:bodyPr/>
        <a:lstStyle/>
        <a:p>
          <a:r>
            <a:rPr lang="es-MX" dirty="0" smtClean="0"/>
            <a:t>10</a:t>
          </a:r>
          <a:endParaRPr lang="en-US" dirty="0"/>
        </a:p>
      </dgm:t>
    </dgm:pt>
    <dgm:pt modelId="{5B9C9BBF-BEF5-4C38-B264-F78274373990}" type="parTrans" cxnId="{80A72862-4F30-4702-BA2D-A3031224105F}">
      <dgm:prSet/>
      <dgm:spPr/>
      <dgm:t>
        <a:bodyPr/>
        <a:lstStyle/>
        <a:p>
          <a:endParaRPr lang="en-US"/>
        </a:p>
      </dgm:t>
    </dgm:pt>
    <dgm:pt modelId="{68407DC0-94E0-40EB-A870-6E8775B0BF70}" type="sibTrans" cxnId="{80A72862-4F30-4702-BA2D-A3031224105F}">
      <dgm:prSet/>
      <dgm:spPr/>
      <dgm:t>
        <a:bodyPr/>
        <a:lstStyle/>
        <a:p>
          <a:endParaRPr lang="en-US"/>
        </a:p>
      </dgm:t>
    </dgm:pt>
    <dgm:pt modelId="{6C2F0E2C-D29B-40CB-BD30-CB458035865A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Reclutamiento vía internet</a:t>
          </a:r>
          <a:endParaRPr lang="en-US" dirty="0"/>
        </a:p>
      </dgm:t>
    </dgm:pt>
    <dgm:pt modelId="{4A61C5B0-00E1-4E09-96AD-C04C8F9E0133}" type="parTrans" cxnId="{CB4D81C7-1694-426B-8B70-485085B2BF98}">
      <dgm:prSet/>
      <dgm:spPr/>
      <dgm:t>
        <a:bodyPr/>
        <a:lstStyle/>
        <a:p>
          <a:endParaRPr lang="en-US"/>
        </a:p>
      </dgm:t>
    </dgm:pt>
    <dgm:pt modelId="{3E9AC3AB-8B0A-4A30-A883-A7D0692B5954}" type="sibTrans" cxnId="{CB4D81C7-1694-426B-8B70-485085B2BF98}">
      <dgm:prSet/>
      <dgm:spPr/>
      <dgm:t>
        <a:bodyPr/>
        <a:lstStyle/>
        <a:p>
          <a:endParaRPr lang="en-US"/>
        </a:p>
      </dgm:t>
    </dgm:pt>
    <dgm:pt modelId="{A64E6B0A-747A-4117-B6A1-FA7A79E35B94}">
      <dgm:prSet phldrT="[Text]"/>
      <dgm:spPr/>
      <dgm:t>
        <a:bodyPr/>
        <a:lstStyle/>
        <a:p>
          <a:r>
            <a:rPr lang="es-MX" dirty="0" smtClean="0"/>
            <a:t>11</a:t>
          </a:r>
          <a:endParaRPr lang="en-US" dirty="0"/>
        </a:p>
      </dgm:t>
    </dgm:pt>
    <dgm:pt modelId="{316E893B-2426-4833-8DD1-1819AE013305}" type="parTrans" cxnId="{124521AB-EDA1-481B-99A7-16D3EF648351}">
      <dgm:prSet/>
      <dgm:spPr/>
      <dgm:t>
        <a:bodyPr/>
        <a:lstStyle/>
        <a:p>
          <a:endParaRPr lang="en-US"/>
        </a:p>
      </dgm:t>
    </dgm:pt>
    <dgm:pt modelId="{9EDD910E-77F5-429C-8AC0-E7B37BB9E3FE}" type="sibTrans" cxnId="{124521AB-EDA1-481B-99A7-16D3EF648351}">
      <dgm:prSet/>
      <dgm:spPr/>
      <dgm:t>
        <a:bodyPr/>
        <a:lstStyle/>
        <a:p>
          <a:endParaRPr lang="en-US"/>
        </a:p>
      </dgm:t>
    </dgm:pt>
    <dgm:pt modelId="{35A74D38-19DA-4D84-8125-F0DBA99DDB1B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Reclutamiento mixto</a:t>
          </a:r>
          <a:endParaRPr lang="en-US" dirty="0"/>
        </a:p>
      </dgm:t>
    </dgm:pt>
    <dgm:pt modelId="{9582C3E8-F574-4FE9-B2AE-F54EF4C81589}" type="parTrans" cxnId="{5A178A68-A90E-4D1B-A1AD-27EC3092AEC9}">
      <dgm:prSet/>
      <dgm:spPr/>
      <dgm:t>
        <a:bodyPr/>
        <a:lstStyle/>
        <a:p>
          <a:endParaRPr lang="en-US"/>
        </a:p>
      </dgm:t>
    </dgm:pt>
    <dgm:pt modelId="{68E66468-0392-4131-873C-8592FCF732E7}" type="sibTrans" cxnId="{5A178A68-A90E-4D1B-A1AD-27EC3092AEC9}">
      <dgm:prSet/>
      <dgm:spPr/>
      <dgm:t>
        <a:bodyPr/>
        <a:lstStyle/>
        <a:p>
          <a:endParaRPr lang="en-US"/>
        </a:p>
      </dgm:t>
    </dgm:pt>
    <dgm:pt modelId="{118AB375-740E-4CBB-9985-29D10AA7AF6A}">
      <dgm:prSet phldrT="[Text]"/>
      <dgm:spPr/>
      <dgm:t>
        <a:bodyPr/>
        <a:lstStyle/>
        <a:p>
          <a:r>
            <a:rPr lang="es-MX" dirty="0" smtClean="0"/>
            <a:t>12</a:t>
          </a:r>
          <a:endParaRPr lang="en-US" dirty="0"/>
        </a:p>
      </dgm:t>
    </dgm:pt>
    <dgm:pt modelId="{89B6D9B7-C9FD-45DD-B3E7-AEF3E0DDBA46}" type="parTrans" cxnId="{E9718215-5E94-4958-8E99-30A9D2B2AD70}">
      <dgm:prSet/>
      <dgm:spPr/>
      <dgm:t>
        <a:bodyPr/>
        <a:lstStyle/>
        <a:p>
          <a:endParaRPr lang="en-US"/>
        </a:p>
      </dgm:t>
    </dgm:pt>
    <dgm:pt modelId="{ACE02329-DE41-495E-9D39-75F55A3945A1}" type="sibTrans" cxnId="{E9718215-5E94-4958-8E99-30A9D2B2AD70}">
      <dgm:prSet/>
      <dgm:spPr/>
      <dgm:t>
        <a:bodyPr/>
        <a:lstStyle/>
        <a:p>
          <a:endParaRPr lang="en-US"/>
        </a:p>
      </dgm:t>
    </dgm:pt>
    <dgm:pt modelId="{2B3EC152-0CE5-4F73-8C59-AAFA7FDBCE72}">
      <dgm:prSet phldrT="[Text]"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Conclusiones</a:t>
          </a:r>
          <a:endParaRPr lang="en-US" dirty="0"/>
        </a:p>
      </dgm:t>
    </dgm:pt>
    <dgm:pt modelId="{5667A9DC-FEA1-4020-BCEB-597D8CE0317D}" type="parTrans" cxnId="{4C8547F2-8CE8-4967-8B01-2EE2B8B0748B}">
      <dgm:prSet/>
      <dgm:spPr/>
      <dgm:t>
        <a:bodyPr/>
        <a:lstStyle/>
        <a:p>
          <a:endParaRPr lang="en-US"/>
        </a:p>
      </dgm:t>
    </dgm:pt>
    <dgm:pt modelId="{0DDE8EBE-86FD-436C-9052-12C965CD381B}" type="sibTrans" cxnId="{4C8547F2-8CE8-4967-8B01-2EE2B8B0748B}">
      <dgm:prSet/>
      <dgm:spPr/>
      <dgm:t>
        <a:bodyPr/>
        <a:lstStyle/>
        <a:p>
          <a:endParaRPr lang="en-US"/>
        </a:p>
      </dgm:t>
    </dgm:pt>
    <dgm:pt modelId="{4862A0BB-B688-4E33-ABC5-12BEA5307ABB}">
      <dgm:prSet/>
      <dgm:spPr/>
      <dgm:t>
        <a:bodyPr/>
        <a:lstStyle/>
        <a:p>
          <a:r>
            <a:rPr lang="es-ES" b="1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Referencias</a:t>
          </a:r>
          <a:endParaRPr lang="en-US"/>
        </a:p>
      </dgm:t>
    </dgm:pt>
    <dgm:pt modelId="{70D467DD-7F5E-4B48-8754-FB050FE8F130}" type="parTrans" cxnId="{2939D086-35F4-4640-BD20-3C4A7DCEBD45}">
      <dgm:prSet/>
      <dgm:spPr/>
      <dgm:t>
        <a:bodyPr/>
        <a:lstStyle/>
        <a:p>
          <a:endParaRPr lang="en-US"/>
        </a:p>
      </dgm:t>
    </dgm:pt>
    <dgm:pt modelId="{0E84F5F2-82FF-4A5D-8DBC-19E173243690}" type="sibTrans" cxnId="{2939D086-35F4-4640-BD20-3C4A7DCEBD45}">
      <dgm:prSet/>
      <dgm:spPr/>
      <dgm:t>
        <a:bodyPr/>
        <a:lstStyle/>
        <a:p>
          <a:endParaRPr lang="en-US"/>
        </a:p>
      </dgm:t>
    </dgm:pt>
    <dgm:pt modelId="{B443CEA1-638F-46CE-9817-A79A1E125271}" type="pres">
      <dgm:prSet presAssocID="{70EEA790-70CA-4D5D-96C9-0A860D37058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F92299D-2DFC-4592-B59C-D79BD2C098DD}" type="pres">
      <dgm:prSet presAssocID="{5933230A-EBB5-4738-B165-EB39C0DF73BA}" presName="composite" presStyleCnt="0"/>
      <dgm:spPr/>
    </dgm:pt>
    <dgm:pt modelId="{4B62BB69-495D-4CFA-A6D2-3BC6115B9CB0}" type="pres">
      <dgm:prSet presAssocID="{5933230A-EBB5-4738-B165-EB39C0DF73BA}" presName="parentText" presStyleLbl="alignNode1" presStyleIdx="0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B424A7-1C57-4BCD-90F4-B12E87034D86}" type="pres">
      <dgm:prSet presAssocID="{5933230A-EBB5-4738-B165-EB39C0DF73BA}" presName="descendantText" presStyleLbl="alignAcc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3534B2-3679-43A5-9482-02AC260E56F3}" type="pres">
      <dgm:prSet presAssocID="{BB7C866C-94F4-47C6-977D-402587E5BB57}" presName="sp" presStyleCnt="0"/>
      <dgm:spPr/>
    </dgm:pt>
    <dgm:pt modelId="{FF7EF23A-FEB5-49A5-809B-748D22FA0F44}" type="pres">
      <dgm:prSet presAssocID="{BC5D49F1-638D-486E-9B89-291C4EDD9943}" presName="composite" presStyleCnt="0"/>
      <dgm:spPr/>
    </dgm:pt>
    <dgm:pt modelId="{69060475-A882-49EB-863F-BB872F75B813}" type="pres">
      <dgm:prSet presAssocID="{BC5D49F1-638D-486E-9B89-291C4EDD9943}" presName="parentText" presStyleLbl="alignNode1" presStyleIdx="1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B0729B-87FD-4109-BA04-6D76BD8E0420}" type="pres">
      <dgm:prSet presAssocID="{BC5D49F1-638D-486E-9B89-291C4EDD9943}" presName="descendantText" presStyleLbl="alignAcc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F757F-E27F-4084-B709-D975C3EED982}" type="pres">
      <dgm:prSet presAssocID="{D0218DA9-DF76-48E1-90F8-23055CED567F}" presName="sp" presStyleCnt="0"/>
      <dgm:spPr/>
    </dgm:pt>
    <dgm:pt modelId="{D1F774A2-164E-4647-8EBD-FC27617A02A5}" type="pres">
      <dgm:prSet presAssocID="{CDE15A9C-5B37-41DA-ADF4-F78763642BD2}" presName="composite" presStyleCnt="0"/>
      <dgm:spPr/>
    </dgm:pt>
    <dgm:pt modelId="{248D4514-37DF-448D-8965-C7B0C4E65BEB}" type="pres">
      <dgm:prSet presAssocID="{CDE15A9C-5B37-41DA-ADF4-F78763642BD2}" presName="parentText" presStyleLbl="alignNode1" presStyleIdx="2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3FD00EE-1BFC-4252-988C-0651749414D7}" type="pres">
      <dgm:prSet presAssocID="{CDE15A9C-5B37-41DA-ADF4-F78763642BD2}" presName="descendantText" presStyleLbl="alignAcc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2BA708-F3F4-44C5-BABF-47175BE99B95}" type="pres">
      <dgm:prSet presAssocID="{6C1FF9E2-0C80-4844-A59E-E75964DC9F17}" presName="sp" presStyleCnt="0"/>
      <dgm:spPr/>
    </dgm:pt>
    <dgm:pt modelId="{434B1EE2-FDCA-40B7-AFCB-49C86231F585}" type="pres">
      <dgm:prSet presAssocID="{84BF65B9-A296-422E-87A0-C76640A27E5B}" presName="composite" presStyleCnt="0"/>
      <dgm:spPr/>
    </dgm:pt>
    <dgm:pt modelId="{9965E4D6-1F1C-4840-943B-3C09BAE864B4}" type="pres">
      <dgm:prSet presAssocID="{84BF65B9-A296-422E-87A0-C76640A27E5B}" presName="parentText" presStyleLbl="alignNode1" presStyleIdx="3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912F0A-B68E-4CD8-9594-9B327444B328}" type="pres">
      <dgm:prSet presAssocID="{84BF65B9-A296-422E-87A0-C76640A27E5B}" presName="descendantText" presStyleLbl="alignAcc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F35E9B-4906-4088-A9F3-8DBE06698C5F}" type="pres">
      <dgm:prSet presAssocID="{84AD3DF8-3DF0-4C52-A8A6-0C4C096AA6D3}" presName="sp" presStyleCnt="0"/>
      <dgm:spPr/>
    </dgm:pt>
    <dgm:pt modelId="{DD7762BE-8D08-4251-BF9A-7F33B30BECD4}" type="pres">
      <dgm:prSet presAssocID="{E90FBE44-E443-48AD-A9C6-F28D28A73494}" presName="composite" presStyleCnt="0"/>
      <dgm:spPr/>
    </dgm:pt>
    <dgm:pt modelId="{587D9FD5-BB39-4652-B4EB-B6415258A07E}" type="pres">
      <dgm:prSet presAssocID="{E90FBE44-E443-48AD-A9C6-F28D28A73494}" presName="parentText" presStyleLbl="alignNode1" presStyleIdx="4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E5C782-39DE-418C-88EF-C99C53CE3E7E}" type="pres">
      <dgm:prSet presAssocID="{E90FBE44-E443-48AD-A9C6-F28D28A73494}" presName="descendantText" presStyleLbl="alignAcc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E1FF6F-3C81-4F67-8B48-D0F1A7F4BDD1}" type="pres">
      <dgm:prSet presAssocID="{BA770971-3214-46C3-A613-AB058093D54C}" presName="sp" presStyleCnt="0"/>
      <dgm:spPr/>
    </dgm:pt>
    <dgm:pt modelId="{8180A883-CDBA-4D53-A6BC-E5CC99F206CC}" type="pres">
      <dgm:prSet presAssocID="{23B704EC-46E6-4379-BA04-1135731F656E}" presName="composite" presStyleCnt="0"/>
      <dgm:spPr/>
    </dgm:pt>
    <dgm:pt modelId="{E23E9987-EEC0-4042-9CCB-E6A9ACA4A07F}" type="pres">
      <dgm:prSet presAssocID="{23B704EC-46E6-4379-BA04-1135731F656E}" presName="parentText" presStyleLbl="alignNode1" presStyleIdx="5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AE1D66-F364-4D50-A973-13FFD3AC8A7A}" type="pres">
      <dgm:prSet presAssocID="{23B704EC-46E6-4379-BA04-1135731F656E}" presName="descendantText" presStyleLbl="alignAcc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88C098-01AB-4B38-9E07-D5E31AC9A07B}" type="pres">
      <dgm:prSet presAssocID="{96FE87AB-749D-4348-BE63-4AC181321E00}" presName="sp" presStyleCnt="0"/>
      <dgm:spPr/>
    </dgm:pt>
    <dgm:pt modelId="{8AF046E5-4453-49E9-A49B-9DCFFE6BED73}" type="pres">
      <dgm:prSet presAssocID="{AD70A812-A292-4487-A2AE-19EE9DB2299E}" presName="composite" presStyleCnt="0"/>
      <dgm:spPr/>
    </dgm:pt>
    <dgm:pt modelId="{C76B810D-E416-4F75-8D1B-FA05F89A9597}" type="pres">
      <dgm:prSet presAssocID="{AD70A812-A292-4487-A2AE-19EE9DB2299E}" presName="parentText" presStyleLbl="alignNode1" presStyleIdx="6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15971-D8CE-4FD3-B581-B8DA75726E19}" type="pres">
      <dgm:prSet presAssocID="{AD70A812-A292-4487-A2AE-19EE9DB2299E}" presName="descendantText" presStyleLbl="alignAcc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4ED22C-506F-4D33-8B93-9E65349520A1}" type="pres">
      <dgm:prSet presAssocID="{2E365B08-501D-4A3E-8EC6-2C3FCAE0C099}" presName="sp" presStyleCnt="0"/>
      <dgm:spPr/>
    </dgm:pt>
    <dgm:pt modelId="{77E8FD0B-71BB-4CC9-9116-94CA2FF678CF}" type="pres">
      <dgm:prSet presAssocID="{93FD2B42-049A-4A7C-B9CF-EF691B40EDA5}" presName="composite" presStyleCnt="0"/>
      <dgm:spPr/>
    </dgm:pt>
    <dgm:pt modelId="{627E4E8E-86F1-4A6D-A1FD-23464F7DBE63}" type="pres">
      <dgm:prSet presAssocID="{93FD2B42-049A-4A7C-B9CF-EF691B40EDA5}" presName="parentText" presStyleLbl="alignNode1" presStyleIdx="7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78D938-4BDF-4D13-9A2F-55D8DDE9CF9F}" type="pres">
      <dgm:prSet presAssocID="{93FD2B42-049A-4A7C-B9CF-EF691B40EDA5}" presName="descendantText" presStyleLbl="alignAcc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592D11-C746-4A77-8EF8-E1FCE06699A4}" type="pres">
      <dgm:prSet presAssocID="{B2F0873E-DA09-43E2-A75C-5ABF64C12CB1}" presName="sp" presStyleCnt="0"/>
      <dgm:spPr/>
    </dgm:pt>
    <dgm:pt modelId="{CF2E9035-34D9-4823-9479-B7745DF6A059}" type="pres">
      <dgm:prSet presAssocID="{276FE525-4E2E-451D-B658-DA776E7830C0}" presName="composite" presStyleCnt="0"/>
      <dgm:spPr/>
    </dgm:pt>
    <dgm:pt modelId="{52D7A5B2-A724-4C07-A591-5EF2784C7A93}" type="pres">
      <dgm:prSet presAssocID="{276FE525-4E2E-451D-B658-DA776E7830C0}" presName="parentText" presStyleLbl="alignNode1" presStyleIdx="8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2B17B7-536C-46BD-8CCE-8EBEE03690C8}" type="pres">
      <dgm:prSet presAssocID="{276FE525-4E2E-451D-B658-DA776E7830C0}" presName="descendantText" presStyleLbl="alignAcc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57B8D4-1B1A-48F7-A62C-806A63C28FBF}" type="pres">
      <dgm:prSet presAssocID="{FAEF3CC2-0A7C-45AA-A7E9-0ED8D006A682}" presName="sp" presStyleCnt="0"/>
      <dgm:spPr/>
    </dgm:pt>
    <dgm:pt modelId="{D1846EFA-7A84-47D1-8E86-A087FB2FC8C7}" type="pres">
      <dgm:prSet presAssocID="{D937D791-EED0-4C10-97DA-7D8AEFEC3652}" presName="composite" presStyleCnt="0"/>
      <dgm:spPr/>
    </dgm:pt>
    <dgm:pt modelId="{51F6DCFB-96BB-4820-9488-36818D8E240E}" type="pres">
      <dgm:prSet presAssocID="{D937D791-EED0-4C10-97DA-7D8AEFEC3652}" presName="parentText" presStyleLbl="alignNode1" presStyleIdx="9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1D9E53-7F18-4C65-87D2-00CB33AB5272}" type="pres">
      <dgm:prSet presAssocID="{D937D791-EED0-4C10-97DA-7D8AEFEC3652}" presName="descendantText" presStyleLbl="alignAcc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F75E7C-D87C-4DB4-83B3-9E1131CF73F5}" type="pres">
      <dgm:prSet presAssocID="{68407DC0-94E0-40EB-A870-6E8775B0BF70}" presName="sp" presStyleCnt="0"/>
      <dgm:spPr/>
    </dgm:pt>
    <dgm:pt modelId="{2F5C58E5-D31A-4A96-851B-78F485E9485A}" type="pres">
      <dgm:prSet presAssocID="{A64E6B0A-747A-4117-B6A1-FA7A79E35B94}" presName="composite" presStyleCnt="0"/>
      <dgm:spPr/>
    </dgm:pt>
    <dgm:pt modelId="{41815A47-8B50-42A3-AC4F-D4FE32922094}" type="pres">
      <dgm:prSet presAssocID="{A64E6B0A-747A-4117-B6A1-FA7A79E35B94}" presName="parentText" presStyleLbl="alignNode1" presStyleIdx="10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344427-B5B5-4B68-9A44-0E020AA3C0F9}" type="pres">
      <dgm:prSet presAssocID="{A64E6B0A-747A-4117-B6A1-FA7A79E35B94}" presName="descendantText" presStyleLbl="alignAcc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0051A5-2131-4089-AC14-DE79A35522DC}" type="pres">
      <dgm:prSet presAssocID="{9EDD910E-77F5-429C-8AC0-E7B37BB9E3FE}" presName="sp" presStyleCnt="0"/>
      <dgm:spPr/>
    </dgm:pt>
    <dgm:pt modelId="{24AE17EC-3849-4332-95A6-14802D1038DA}" type="pres">
      <dgm:prSet presAssocID="{118AB375-740E-4CBB-9985-29D10AA7AF6A}" presName="composite" presStyleCnt="0"/>
      <dgm:spPr/>
    </dgm:pt>
    <dgm:pt modelId="{8F16D8F6-E34C-4858-8E92-DD8324358D79}" type="pres">
      <dgm:prSet presAssocID="{118AB375-740E-4CBB-9985-29D10AA7AF6A}" presName="parentText" presStyleLbl="alignNode1" presStyleIdx="11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2D9E2E-9A88-418E-88A2-7111EFD08967}" type="pres">
      <dgm:prSet presAssocID="{118AB375-740E-4CBB-9985-29D10AA7AF6A}" presName="descendantText" presStyleLbl="alignAcc1" presStyleIdx="11" presStyleCnt="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4CBB465-C2D9-42A8-8CB0-2DEBCD49425F}" type="presOf" srcId="{E784A622-FBD8-477C-BCA6-14676E25C06A}" destId="{5B78D938-4BDF-4D13-9A2F-55D8DDE9CF9F}" srcOrd="0" destOrd="0" presId="urn:microsoft.com/office/officeart/2005/8/layout/chevron2"/>
    <dgm:cxn modelId="{4C8547F2-8CE8-4967-8B01-2EE2B8B0748B}" srcId="{A64E6B0A-747A-4117-B6A1-FA7A79E35B94}" destId="{2B3EC152-0CE5-4F73-8C59-AAFA7FDBCE72}" srcOrd="0" destOrd="0" parTransId="{5667A9DC-FEA1-4020-BCEB-597D8CE0317D}" sibTransId="{0DDE8EBE-86FD-436C-9052-12C965CD381B}"/>
    <dgm:cxn modelId="{6974D8B9-39A2-46CA-9CB5-11CA8AE2DDE7}" type="presOf" srcId="{6C2F0E2C-D29B-40CB-BD30-CB458035865A}" destId="{262B17B7-536C-46BD-8CCE-8EBEE03690C8}" srcOrd="0" destOrd="0" presId="urn:microsoft.com/office/officeart/2005/8/layout/chevron2"/>
    <dgm:cxn modelId="{98D3CE15-095F-4601-A289-F5B8C92DE1B8}" type="presOf" srcId="{CDE15A9C-5B37-41DA-ADF4-F78763642BD2}" destId="{248D4514-37DF-448D-8965-C7B0C4E65BEB}" srcOrd="0" destOrd="0" presId="urn:microsoft.com/office/officeart/2005/8/layout/chevron2"/>
    <dgm:cxn modelId="{D2B0E7A6-1598-4A71-9E83-648D9BCBE59C}" type="presOf" srcId="{AD70A812-A292-4487-A2AE-19EE9DB2299E}" destId="{C76B810D-E416-4F75-8D1B-FA05F89A9597}" srcOrd="0" destOrd="0" presId="urn:microsoft.com/office/officeart/2005/8/layout/chevron2"/>
    <dgm:cxn modelId="{57650AF9-F608-4493-BF55-D938B7F4F055}" srcId="{70EEA790-70CA-4D5D-96C9-0A860D37058A}" destId="{CDE15A9C-5B37-41DA-ADF4-F78763642BD2}" srcOrd="2" destOrd="0" parTransId="{EFB3E62A-DDE2-4350-96FE-1721FCE98F26}" sibTransId="{6C1FF9E2-0C80-4844-A59E-E75964DC9F17}"/>
    <dgm:cxn modelId="{27A0A6E7-6D35-4603-BA61-1419ED59F63A}" srcId="{70EEA790-70CA-4D5D-96C9-0A860D37058A}" destId="{93FD2B42-049A-4A7C-B9CF-EF691B40EDA5}" srcOrd="7" destOrd="0" parTransId="{690555C3-B272-4692-87D1-0029D925EA61}" sibTransId="{B2F0873E-DA09-43E2-A75C-5ABF64C12CB1}"/>
    <dgm:cxn modelId="{5301F1CD-1E90-4FB3-BDAA-864E6BD8F5A2}" type="presOf" srcId="{5933230A-EBB5-4738-B165-EB39C0DF73BA}" destId="{4B62BB69-495D-4CFA-A6D2-3BC6115B9CB0}" srcOrd="0" destOrd="0" presId="urn:microsoft.com/office/officeart/2005/8/layout/chevron2"/>
    <dgm:cxn modelId="{95D31EA7-DE7F-453C-8597-B5808070CB89}" type="presOf" srcId="{2B3EC152-0CE5-4F73-8C59-AAFA7FDBCE72}" destId="{EF344427-B5B5-4B68-9A44-0E020AA3C0F9}" srcOrd="0" destOrd="0" presId="urn:microsoft.com/office/officeart/2005/8/layout/chevron2"/>
    <dgm:cxn modelId="{E1513677-B9FD-40B3-8D79-3E5C50A15D97}" srcId="{70EEA790-70CA-4D5D-96C9-0A860D37058A}" destId="{BC5D49F1-638D-486E-9B89-291C4EDD9943}" srcOrd="1" destOrd="0" parTransId="{D53B123A-941D-4C7C-87D1-A92BEF1C24BC}" sibTransId="{D0218DA9-DF76-48E1-90F8-23055CED567F}"/>
    <dgm:cxn modelId="{5A11EC22-7C96-46A7-A072-BF7DFDE2CB99}" type="presOf" srcId="{84BF65B9-A296-422E-87A0-C76640A27E5B}" destId="{9965E4D6-1F1C-4840-943B-3C09BAE864B4}" srcOrd="0" destOrd="0" presId="urn:microsoft.com/office/officeart/2005/8/layout/chevron2"/>
    <dgm:cxn modelId="{D242294B-0905-4BF1-864E-0D908BFAE405}" type="presOf" srcId="{161FAF6F-DEA0-4CBA-B729-16A801469684}" destId="{6AE15971-D8CE-4FD3-B581-B8DA75726E19}" srcOrd="0" destOrd="0" presId="urn:microsoft.com/office/officeart/2005/8/layout/chevron2"/>
    <dgm:cxn modelId="{261DA3A5-D3D4-4415-A344-BCD9ACB4B93F}" type="presOf" srcId="{7B85DA95-DAD7-4966-B9D5-6EBD7E52CFC3}" destId="{DFB0729B-87FD-4109-BA04-6D76BD8E0420}" srcOrd="0" destOrd="0" presId="urn:microsoft.com/office/officeart/2005/8/layout/chevron2"/>
    <dgm:cxn modelId="{0A6BC91E-0F3A-41C3-879F-E161F37D1233}" type="presOf" srcId="{D937D791-EED0-4C10-97DA-7D8AEFEC3652}" destId="{51F6DCFB-96BB-4820-9488-36818D8E240E}" srcOrd="0" destOrd="0" presId="urn:microsoft.com/office/officeart/2005/8/layout/chevron2"/>
    <dgm:cxn modelId="{9B4BAD83-F12B-4688-9760-1BE020E8DE4F}" srcId="{AD70A812-A292-4487-A2AE-19EE9DB2299E}" destId="{161FAF6F-DEA0-4CBA-B729-16A801469684}" srcOrd="0" destOrd="0" parTransId="{68E583DD-BA0A-4376-9ACB-A3EFEB2C969E}" sibTransId="{CADF7CC4-571F-44DA-B962-BA9CD01D0AA1}"/>
    <dgm:cxn modelId="{5A178A68-A90E-4D1B-A1AD-27EC3092AEC9}" srcId="{D937D791-EED0-4C10-97DA-7D8AEFEC3652}" destId="{35A74D38-19DA-4D84-8125-F0DBA99DDB1B}" srcOrd="0" destOrd="0" parTransId="{9582C3E8-F574-4FE9-B2AE-F54EF4C81589}" sibTransId="{68E66468-0392-4131-873C-8592FCF732E7}"/>
    <dgm:cxn modelId="{575E5AA6-9527-40AD-84E7-AB240BFB3EFD}" type="presOf" srcId="{A64E6B0A-747A-4117-B6A1-FA7A79E35B94}" destId="{41815A47-8B50-42A3-AC4F-D4FE32922094}" srcOrd="0" destOrd="0" presId="urn:microsoft.com/office/officeart/2005/8/layout/chevron2"/>
    <dgm:cxn modelId="{98E6D9CC-CC28-4A90-A696-7FC1A75FED03}" srcId="{70EEA790-70CA-4D5D-96C9-0A860D37058A}" destId="{276FE525-4E2E-451D-B658-DA776E7830C0}" srcOrd="8" destOrd="0" parTransId="{F3C9C153-9B16-4CDE-9925-1E5D951EE3F6}" sibTransId="{FAEF3CC2-0A7C-45AA-A7E9-0ED8D006A682}"/>
    <dgm:cxn modelId="{D1D169B0-CA73-4A60-ABAB-CCF0BA7DF4F9}" type="presOf" srcId="{4862A0BB-B688-4E33-ABC5-12BEA5307ABB}" destId="{632D9E2E-9A88-418E-88A2-7111EFD08967}" srcOrd="0" destOrd="0" presId="urn:microsoft.com/office/officeart/2005/8/layout/chevron2"/>
    <dgm:cxn modelId="{51F9F924-B25A-4577-AF45-5A00CA27ED51}" srcId="{E90FBE44-E443-48AD-A9C6-F28D28A73494}" destId="{DD425952-763E-4FFC-8AED-3E4F548509B3}" srcOrd="0" destOrd="0" parTransId="{56BE1F57-8646-4C12-A660-E4AF747AF6C4}" sibTransId="{BE066E7E-FE25-41B1-8869-25406A3BA810}"/>
    <dgm:cxn modelId="{CB4D81C7-1694-426B-8B70-485085B2BF98}" srcId="{276FE525-4E2E-451D-B658-DA776E7830C0}" destId="{6C2F0E2C-D29B-40CB-BD30-CB458035865A}" srcOrd="0" destOrd="0" parTransId="{4A61C5B0-00E1-4E09-96AD-C04C8F9E0133}" sibTransId="{3E9AC3AB-8B0A-4A30-A883-A7D0692B5954}"/>
    <dgm:cxn modelId="{DA80C5EE-D7AF-430E-A2B1-0F39F678CE1B}" srcId="{70EEA790-70CA-4D5D-96C9-0A860D37058A}" destId="{23B704EC-46E6-4379-BA04-1135731F656E}" srcOrd="5" destOrd="0" parTransId="{C1CEA440-000C-4AB1-B778-9BFAC0C43A91}" sibTransId="{96FE87AB-749D-4348-BE63-4AC181321E00}"/>
    <dgm:cxn modelId="{80A72862-4F30-4702-BA2D-A3031224105F}" srcId="{70EEA790-70CA-4D5D-96C9-0A860D37058A}" destId="{D937D791-EED0-4C10-97DA-7D8AEFEC3652}" srcOrd="9" destOrd="0" parTransId="{5B9C9BBF-BEF5-4C38-B264-F78274373990}" sibTransId="{68407DC0-94E0-40EB-A870-6E8775B0BF70}"/>
    <dgm:cxn modelId="{A32D81CA-F047-467F-BE50-AAB3CB740C53}" srcId="{70EEA790-70CA-4D5D-96C9-0A860D37058A}" destId="{E90FBE44-E443-48AD-A9C6-F28D28A73494}" srcOrd="4" destOrd="0" parTransId="{DB0CF4D5-802F-4716-B51F-6EA50CD28560}" sibTransId="{BA770971-3214-46C3-A613-AB058093D54C}"/>
    <dgm:cxn modelId="{F3C13AD0-96B1-486F-8E6D-7C9C74A8284A}" type="presOf" srcId="{35A74D38-19DA-4D84-8125-F0DBA99DDB1B}" destId="{F11D9E53-7F18-4C65-87D2-00CB33AB5272}" srcOrd="0" destOrd="0" presId="urn:microsoft.com/office/officeart/2005/8/layout/chevron2"/>
    <dgm:cxn modelId="{1CDCB0CE-1FF4-4BA3-8D45-E6D295DD4137}" type="presOf" srcId="{118AB375-740E-4CBB-9985-29D10AA7AF6A}" destId="{8F16D8F6-E34C-4858-8E92-DD8324358D79}" srcOrd="0" destOrd="0" presId="urn:microsoft.com/office/officeart/2005/8/layout/chevron2"/>
    <dgm:cxn modelId="{085640F0-BFC2-42A0-870E-E0AB594FBA7F}" type="presOf" srcId="{70EEA790-70CA-4D5D-96C9-0A860D37058A}" destId="{B443CEA1-638F-46CE-9817-A79A1E125271}" srcOrd="0" destOrd="0" presId="urn:microsoft.com/office/officeart/2005/8/layout/chevron2"/>
    <dgm:cxn modelId="{EA0746FC-8E77-4391-80C5-1404F42C05A7}" srcId="{5933230A-EBB5-4738-B165-EB39C0DF73BA}" destId="{B7E66CF3-448E-42FB-B668-B9408E7AD4A8}" srcOrd="0" destOrd="0" parTransId="{A10143F8-0428-48AA-90ED-91C92BCDCC3F}" sibTransId="{76F78010-BE70-48CA-B9A6-7F4BEC24C7F0}"/>
    <dgm:cxn modelId="{2939D086-35F4-4640-BD20-3C4A7DCEBD45}" srcId="{118AB375-740E-4CBB-9985-29D10AA7AF6A}" destId="{4862A0BB-B688-4E33-ABC5-12BEA5307ABB}" srcOrd="0" destOrd="0" parTransId="{70D467DD-7F5E-4B48-8754-FB050FE8F130}" sibTransId="{0E84F5F2-82FF-4A5D-8DBC-19E173243690}"/>
    <dgm:cxn modelId="{B2FD4A1D-CD0D-4D75-AAB2-FA3D1D3AAAE3}" type="presOf" srcId="{67BF0680-9780-4B24-8CA3-8ED1006DC2AA}" destId="{DA912F0A-B68E-4CD8-9594-9B327444B328}" srcOrd="0" destOrd="0" presId="urn:microsoft.com/office/officeart/2005/8/layout/chevron2"/>
    <dgm:cxn modelId="{124521AB-EDA1-481B-99A7-16D3EF648351}" srcId="{70EEA790-70CA-4D5D-96C9-0A860D37058A}" destId="{A64E6B0A-747A-4117-B6A1-FA7A79E35B94}" srcOrd="10" destOrd="0" parTransId="{316E893B-2426-4833-8DD1-1819AE013305}" sibTransId="{9EDD910E-77F5-429C-8AC0-E7B37BB9E3FE}"/>
    <dgm:cxn modelId="{64FE91DC-5279-4827-8B31-99590DEF764B}" srcId="{70EEA790-70CA-4D5D-96C9-0A860D37058A}" destId="{AD70A812-A292-4487-A2AE-19EE9DB2299E}" srcOrd="6" destOrd="0" parTransId="{E916D7F4-7DCC-4DEA-AF4E-E050E3715FA7}" sibTransId="{2E365B08-501D-4A3E-8EC6-2C3FCAE0C099}"/>
    <dgm:cxn modelId="{3F029FF6-69F5-47CB-BBD0-06CE17548858}" srcId="{CDE15A9C-5B37-41DA-ADF4-F78763642BD2}" destId="{83653217-817D-4AA2-8039-DDBEE01D90AB}" srcOrd="0" destOrd="0" parTransId="{A03C26F5-75D0-4A7B-B52F-4E239A9DC1E4}" sibTransId="{F02C3D48-ADB0-4378-8D2E-F6C5C1899938}"/>
    <dgm:cxn modelId="{28181F8D-6A08-4A94-9CD7-BD3A733F9749}" srcId="{BC5D49F1-638D-486E-9B89-291C4EDD9943}" destId="{7B85DA95-DAD7-4966-B9D5-6EBD7E52CFC3}" srcOrd="0" destOrd="0" parTransId="{39EBE7BA-40E0-42F3-AD54-95731145A85D}" sibTransId="{B9CB2876-AFC9-41C6-913D-F9CB52A5CBB8}"/>
    <dgm:cxn modelId="{A3C1EB3C-7AB3-4FD2-B28F-50910E4132BE}" type="presOf" srcId="{23B704EC-46E6-4379-BA04-1135731F656E}" destId="{E23E9987-EEC0-4042-9CCB-E6A9ACA4A07F}" srcOrd="0" destOrd="0" presId="urn:microsoft.com/office/officeart/2005/8/layout/chevron2"/>
    <dgm:cxn modelId="{E97663AC-BB2E-4BDA-B21C-6E99CDC3C6AB}" type="presOf" srcId="{276FE525-4E2E-451D-B658-DA776E7830C0}" destId="{52D7A5B2-A724-4C07-A591-5EF2784C7A93}" srcOrd="0" destOrd="0" presId="urn:microsoft.com/office/officeart/2005/8/layout/chevron2"/>
    <dgm:cxn modelId="{5C81456F-4877-4116-BE84-F4F3E297D349}" type="presOf" srcId="{E90FBE44-E443-48AD-A9C6-F28D28A73494}" destId="{587D9FD5-BB39-4652-B4EB-B6415258A07E}" srcOrd="0" destOrd="0" presId="urn:microsoft.com/office/officeart/2005/8/layout/chevron2"/>
    <dgm:cxn modelId="{BAD09D31-3F7B-4851-B28B-1A6C0C30BAE5}" srcId="{93FD2B42-049A-4A7C-B9CF-EF691B40EDA5}" destId="{E784A622-FBD8-477C-BCA6-14676E25C06A}" srcOrd="0" destOrd="0" parTransId="{17AAEACD-0A1A-4593-AAB9-A7877B872CB6}" sibTransId="{5E9C2B9F-2A8F-4288-A295-E19A006BD161}"/>
    <dgm:cxn modelId="{756BBA3B-D546-471D-BB94-CC32CC699B2E}" type="presOf" srcId="{B7E66CF3-448E-42FB-B668-B9408E7AD4A8}" destId="{7EB424A7-1C57-4BCD-90F4-B12E87034D86}" srcOrd="0" destOrd="0" presId="urn:microsoft.com/office/officeart/2005/8/layout/chevron2"/>
    <dgm:cxn modelId="{2D792420-8895-473B-A6F1-BEF1A834996B}" type="presOf" srcId="{BC5D49F1-638D-486E-9B89-291C4EDD9943}" destId="{69060475-A882-49EB-863F-BB872F75B813}" srcOrd="0" destOrd="0" presId="urn:microsoft.com/office/officeart/2005/8/layout/chevron2"/>
    <dgm:cxn modelId="{27D4CA29-5F82-4B62-991F-70229768F418}" srcId="{23B704EC-46E6-4379-BA04-1135731F656E}" destId="{0C407161-9A40-48E9-AF4F-08F0C0B1EEA3}" srcOrd="0" destOrd="0" parTransId="{80F70A19-5326-4C9B-A080-F992C5BD8AE9}" sibTransId="{1269C161-A879-439F-B245-39F9BC82F52A}"/>
    <dgm:cxn modelId="{2698C2E6-193F-4065-B460-1FDB6D1D0026}" srcId="{70EEA790-70CA-4D5D-96C9-0A860D37058A}" destId="{84BF65B9-A296-422E-87A0-C76640A27E5B}" srcOrd="3" destOrd="0" parTransId="{4C851C69-78B3-4714-82D8-D1291635ECAA}" sibTransId="{84AD3DF8-3DF0-4C52-A8A6-0C4C096AA6D3}"/>
    <dgm:cxn modelId="{2DB5F728-0E8F-49B5-B91F-BAA2A157530C}" srcId="{84BF65B9-A296-422E-87A0-C76640A27E5B}" destId="{67BF0680-9780-4B24-8CA3-8ED1006DC2AA}" srcOrd="0" destOrd="0" parTransId="{422F715E-C069-4D4A-9846-9549FBA9FBF7}" sibTransId="{72154BE2-50DD-44F3-AED6-CCEC6728CBED}"/>
    <dgm:cxn modelId="{A8FECD57-0FDC-4C8C-899A-1D7CC520C29A}" type="presOf" srcId="{83653217-817D-4AA2-8039-DDBEE01D90AB}" destId="{03FD00EE-1BFC-4252-988C-0651749414D7}" srcOrd="0" destOrd="0" presId="urn:microsoft.com/office/officeart/2005/8/layout/chevron2"/>
    <dgm:cxn modelId="{A1BD8E72-6674-4EE7-A7D7-EB088FBE9E6B}" type="presOf" srcId="{93FD2B42-049A-4A7C-B9CF-EF691B40EDA5}" destId="{627E4E8E-86F1-4A6D-A1FD-23464F7DBE63}" srcOrd="0" destOrd="0" presId="urn:microsoft.com/office/officeart/2005/8/layout/chevron2"/>
    <dgm:cxn modelId="{DE77BC03-D6CC-4F39-8317-451A181DE651}" type="presOf" srcId="{0C407161-9A40-48E9-AF4F-08F0C0B1EEA3}" destId="{92AE1D66-F364-4D50-A973-13FFD3AC8A7A}" srcOrd="0" destOrd="0" presId="urn:microsoft.com/office/officeart/2005/8/layout/chevron2"/>
    <dgm:cxn modelId="{E9718215-5E94-4958-8E99-30A9D2B2AD70}" srcId="{70EEA790-70CA-4D5D-96C9-0A860D37058A}" destId="{118AB375-740E-4CBB-9985-29D10AA7AF6A}" srcOrd="11" destOrd="0" parTransId="{89B6D9B7-C9FD-45DD-B3E7-AEF3E0DDBA46}" sibTransId="{ACE02329-DE41-495E-9D39-75F55A3945A1}"/>
    <dgm:cxn modelId="{6F7EFD54-3584-42CC-A22D-E9CDC38E66CE}" srcId="{70EEA790-70CA-4D5D-96C9-0A860D37058A}" destId="{5933230A-EBB5-4738-B165-EB39C0DF73BA}" srcOrd="0" destOrd="0" parTransId="{BB614B97-D810-4D18-97EC-1FD51934DBC2}" sibTransId="{BB7C866C-94F4-47C6-977D-402587E5BB57}"/>
    <dgm:cxn modelId="{79F5F8C2-9609-443C-89A2-52D59E7F06B5}" type="presOf" srcId="{DD425952-763E-4FFC-8AED-3E4F548509B3}" destId="{66E5C782-39DE-418C-88EF-C99C53CE3E7E}" srcOrd="0" destOrd="0" presId="urn:microsoft.com/office/officeart/2005/8/layout/chevron2"/>
    <dgm:cxn modelId="{B6D4DF8C-9642-45BA-A41F-9BED581F1430}" type="presParOf" srcId="{B443CEA1-638F-46CE-9817-A79A1E125271}" destId="{1F92299D-2DFC-4592-B59C-D79BD2C098DD}" srcOrd="0" destOrd="0" presId="urn:microsoft.com/office/officeart/2005/8/layout/chevron2"/>
    <dgm:cxn modelId="{5158E79E-B227-481F-A6DA-67E098B71EAA}" type="presParOf" srcId="{1F92299D-2DFC-4592-B59C-D79BD2C098DD}" destId="{4B62BB69-495D-4CFA-A6D2-3BC6115B9CB0}" srcOrd="0" destOrd="0" presId="urn:microsoft.com/office/officeart/2005/8/layout/chevron2"/>
    <dgm:cxn modelId="{946680B0-6AD9-49D5-A07A-EC6395AB2D07}" type="presParOf" srcId="{1F92299D-2DFC-4592-B59C-D79BD2C098DD}" destId="{7EB424A7-1C57-4BCD-90F4-B12E87034D86}" srcOrd="1" destOrd="0" presId="urn:microsoft.com/office/officeart/2005/8/layout/chevron2"/>
    <dgm:cxn modelId="{58192246-4959-49E5-89A7-821216565280}" type="presParOf" srcId="{B443CEA1-638F-46CE-9817-A79A1E125271}" destId="{2B3534B2-3679-43A5-9482-02AC260E56F3}" srcOrd="1" destOrd="0" presId="urn:microsoft.com/office/officeart/2005/8/layout/chevron2"/>
    <dgm:cxn modelId="{DD02DF09-60D5-4E96-BFEA-E0FD1B52A68B}" type="presParOf" srcId="{B443CEA1-638F-46CE-9817-A79A1E125271}" destId="{FF7EF23A-FEB5-49A5-809B-748D22FA0F44}" srcOrd="2" destOrd="0" presId="urn:microsoft.com/office/officeart/2005/8/layout/chevron2"/>
    <dgm:cxn modelId="{40C6B65C-9EA7-4CAA-A756-11B680A55B09}" type="presParOf" srcId="{FF7EF23A-FEB5-49A5-809B-748D22FA0F44}" destId="{69060475-A882-49EB-863F-BB872F75B813}" srcOrd="0" destOrd="0" presId="urn:microsoft.com/office/officeart/2005/8/layout/chevron2"/>
    <dgm:cxn modelId="{D28C05DD-8C18-4EE8-9887-067A67DF5962}" type="presParOf" srcId="{FF7EF23A-FEB5-49A5-809B-748D22FA0F44}" destId="{DFB0729B-87FD-4109-BA04-6D76BD8E0420}" srcOrd="1" destOrd="0" presId="urn:microsoft.com/office/officeart/2005/8/layout/chevron2"/>
    <dgm:cxn modelId="{CB4AD087-4545-4325-B5AC-67D28276BD9D}" type="presParOf" srcId="{B443CEA1-638F-46CE-9817-A79A1E125271}" destId="{B7CF757F-E27F-4084-B709-D975C3EED982}" srcOrd="3" destOrd="0" presId="urn:microsoft.com/office/officeart/2005/8/layout/chevron2"/>
    <dgm:cxn modelId="{0B624C27-8D96-49C5-AFE5-D58D42DDEEF0}" type="presParOf" srcId="{B443CEA1-638F-46CE-9817-A79A1E125271}" destId="{D1F774A2-164E-4647-8EBD-FC27617A02A5}" srcOrd="4" destOrd="0" presId="urn:microsoft.com/office/officeart/2005/8/layout/chevron2"/>
    <dgm:cxn modelId="{B7487813-D49E-4B09-9E9F-5D3F5A711B17}" type="presParOf" srcId="{D1F774A2-164E-4647-8EBD-FC27617A02A5}" destId="{248D4514-37DF-448D-8965-C7B0C4E65BEB}" srcOrd="0" destOrd="0" presId="urn:microsoft.com/office/officeart/2005/8/layout/chevron2"/>
    <dgm:cxn modelId="{8C204126-341B-47BC-B90B-922CB3418056}" type="presParOf" srcId="{D1F774A2-164E-4647-8EBD-FC27617A02A5}" destId="{03FD00EE-1BFC-4252-988C-0651749414D7}" srcOrd="1" destOrd="0" presId="urn:microsoft.com/office/officeart/2005/8/layout/chevron2"/>
    <dgm:cxn modelId="{40C04491-F0C6-4910-83A0-DD5FBE5F1568}" type="presParOf" srcId="{B443CEA1-638F-46CE-9817-A79A1E125271}" destId="{132BA708-F3F4-44C5-BABF-47175BE99B95}" srcOrd="5" destOrd="0" presId="urn:microsoft.com/office/officeart/2005/8/layout/chevron2"/>
    <dgm:cxn modelId="{CEA236ED-2F63-47E5-8D56-A871D3FA0FC3}" type="presParOf" srcId="{B443CEA1-638F-46CE-9817-A79A1E125271}" destId="{434B1EE2-FDCA-40B7-AFCB-49C86231F585}" srcOrd="6" destOrd="0" presId="urn:microsoft.com/office/officeart/2005/8/layout/chevron2"/>
    <dgm:cxn modelId="{BB3F94EE-4E3C-45CD-A544-790719FC3496}" type="presParOf" srcId="{434B1EE2-FDCA-40B7-AFCB-49C86231F585}" destId="{9965E4D6-1F1C-4840-943B-3C09BAE864B4}" srcOrd="0" destOrd="0" presId="urn:microsoft.com/office/officeart/2005/8/layout/chevron2"/>
    <dgm:cxn modelId="{17713833-5B03-40EB-B6C6-86D805B62DC7}" type="presParOf" srcId="{434B1EE2-FDCA-40B7-AFCB-49C86231F585}" destId="{DA912F0A-B68E-4CD8-9594-9B327444B328}" srcOrd="1" destOrd="0" presId="urn:microsoft.com/office/officeart/2005/8/layout/chevron2"/>
    <dgm:cxn modelId="{451D3018-F9C8-4BD4-A5F1-D58E55F6DB3D}" type="presParOf" srcId="{B443CEA1-638F-46CE-9817-A79A1E125271}" destId="{A6F35E9B-4906-4088-A9F3-8DBE06698C5F}" srcOrd="7" destOrd="0" presId="urn:microsoft.com/office/officeart/2005/8/layout/chevron2"/>
    <dgm:cxn modelId="{69DD918F-D390-4B17-9487-4BE5F45963D2}" type="presParOf" srcId="{B443CEA1-638F-46CE-9817-A79A1E125271}" destId="{DD7762BE-8D08-4251-BF9A-7F33B30BECD4}" srcOrd="8" destOrd="0" presId="urn:microsoft.com/office/officeart/2005/8/layout/chevron2"/>
    <dgm:cxn modelId="{AF1CEED5-53C7-4478-839A-BEA597840F29}" type="presParOf" srcId="{DD7762BE-8D08-4251-BF9A-7F33B30BECD4}" destId="{587D9FD5-BB39-4652-B4EB-B6415258A07E}" srcOrd="0" destOrd="0" presId="urn:microsoft.com/office/officeart/2005/8/layout/chevron2"/>
    <dgm:cxn modelId="{DA63AD41-B3C4-4541-8AEE-FC8C7A5B8CD6}" type="presParOf" srcId="{DD7762BE-8D08-4251-BF9A-7F33B30BECD4}" destId="{66E5C782-39DE-418C-88EF-C99C53CE3E7E}" srcOrd="1" destOrd="0" presId="urn:microsoft.com/office/officeart/2005/8/layout/chevron2"/>
    <dgm:cxn modelId="{99F5EAEC-E765-477F-A31B-CE3940ED1BAB}" type="presParOf" srcId="{B443CEA1-638F-46CE-9817-A79A1E125271}" destId="{BAE1FF6F-3C81-4F67-8B48-D0F1A7F4BDD1}" srcOrd="9" destOrd="0" presId="urn:microsoft.com/office/officeart/2005/8/layout/chevron2"/>
    <dgm:cxn modelId="{19214330-C43D-4F15-A7CE-A28BFA072C81}" type="presParOf" srcId="{B443CEA1-638F-46CE-9817-A79A1E125271}" destId="{8180A883-CDBA-4D53-A6BC-E5CC99F206CC}" srcOrd="10" destOrd="0" presId="urn:microsoft.com/office/officeart/2005/8/layout/chevron2"/>
    <dgm:cxn modelId="{A136D80B-CD75-42AD-87F9-043B1AEDEA7A}" type="presParOf" srcId="{8180A883-CDBA-4D53-A6BC-E5CC99F206CC}" destId="{E23E9987-EEC0-4042-9CCB-E6A9ACA4A07F}" srcOrd="0" destOrd="0" presId="urn:microsoft.com/office/officeart/2005/8/layout/chevron2"/>
    <dgm:cxn modelId="{43A16EBB-A86C-4F80-97C9-AA2FD814199D}" type="presParOf" srcId="{8180A883-CDBA-4D53-A6BC-E5CC99F206CC}" destId="{92AE1D66-F364-4D50-A973-13FFD3AC8A7A}" srcOrd="1" destOrd="0" presId="urn:microsoft.com/office/officeart/2005/8/layout/chevron2"/>
    <dgm:cxn modelId="{F6CDE9D0-8A0A-4E00-873F-71303CFD2D29}" type="presParOf" srcId="{B443CEA1-638F-46CE-9817-A79A1E125271}" destId="{9F88C098-01AB-4B38-9E07-D5E31AC9A07B}" srcOrd="11" destOrd="0" presId="urn:microsoft.com/office/officeart/2005/8/layout/chevron2"/>
    <dgm:cxn modelId="{8428B9CF-86F7-4966-B1E5-49ADB150711B}" type="presParOf" srcId="{B443CEA1-638F-46CE-9817-A79A1E125271}" destId="{8AF046E5-4453-49E9-A49B-9DCFFE6BED73}" srcOrd="12" destOrd="0" presId="urn:microsoft.com/office/officeart/2005/8/layout/chevron2"/>
    <dgm:cxn modelId="{4B1D29BA-0DDF-47C9-BF27-AEF8476EB488}" type="presParOf" srcId="{8AF046E5-4453-49E9-A49B-9DCFFE6BED73}" destId="{C76B810D-E416-4F75-8D1B-FA05F89A9597}" srcOrd="0" destOrd="0" presId="urn:microsoft.com/office/officeart/2005/8/layout/chevron2"/>
    <dgm:cxn modelId="{81E51A6B-8CF4-4F38-8C44-B0EE427053B0}" type="presParOf" srcId="{8AF046E5-4453-49E9-A49B-9DCFFE6BED73}" destId="{6AE15971-D8CE-4FD3-B581-B8DA75726E19}" srcOrd="1" destOrd="0" presId="urn:microsoft.com/office/officeart/2005/8/layout/chevron2"/>
    <dgm:cxn modelId="{8B8478C8-9B07-4DE3-9EE2-782CC2BD2596}" type="presParOf" srcId="{B443CEA1-638F-46CE-9817-A79A1E125271}" destId="{504ED22C-506F-4D33-8B93-9E65349520A1}" srcOrd="13" destOrd="0" presId="urn:microsoft.com/office/officeart/2005/8/layout/chevron2"/>
    <dgm:cxn modelId="{F091F1BA-6D66-4C0B-95EB-F2D33A8CD294}" type="presParOf" srcId="{B443CEA1-638F-46CE-9817-A79A1E125271}" destId="{77E8FD0B-71BB-4CC9-9116-94CA2FF678CF}" srcOrd="14" destOrd="0" presId="urn:microsoft.com/office/officeart/2005/8/layout/chevron2"/>
    <dgm:cxn modelId="{BD3B3A08-EED4-463C-99C2-F4CF9041DC95}" type="presParOf" srcId="{77E8FD0B-71BB-4CC9-9116-94CA2FF678CF}" destId="{627E4E8E-86F1-4A6D-A1FD-23464F7DBE63}" srcOrd="0" destOrd="0" presId="urn:microsoft.com/office/officeart/2005/8/layout/chevron2"/>
    <dgm:cxn modelId="{4962099D-9D42-4CF4-8176-EA0E0821ED88}" type="presParOf" srcId="{77E8FD0B-71BB-4CC9-9116-94CA2FF678CF}" destId="{5B78D938-4BDF-4D13-9A2F-55D8DDE9CF9F}" srcOrd="1" destOrd="0" presId="urn:microsoft.com/office/officeart/2005/8/layout/chevron2"/>
    <dgm:cxn modelId="{8BB3A988-61D4-44AC-9C00-077A364F9425}" type="presParOf" srcId="{B443CEA1-638F-46CE-9817-A79A1E125271}" destId="{61592D11-C746-4A77-8EF8-E1FCE06699A4}" srcOrd="15" destOrd="0" presId="urn:microsoft.com/office/officeart/2005/8/layout/chevron2"/>
    <dgm:cxn modelId="{3B5568D6-1EDA-499A-81F3-40FD2B1482A6}" type="presParOf" srcId="{B443CEA1-638F-46CE-9817-A79A1E125271}" destId="{CF2E9035-34D9-4823-9479-B7745DF6A059}" srcOrd="16" destOrd="0" presId="urn:microsoft.com/office/officeart/2005/8/layout/chevron2"/>
    <dgm:cxn modelId="{A633340C-6380-4C5A-8342-31588A2DF84E}" type="presParOf" srcId="{CF2E9035-34D9-4823-9479-B7745DF6A059}" destId="{52D7A5B2-A724-4C07-A591-5EF2784C7A93}" srcOrd="0" destOrd="0" presId="urn:microsoft.com/office/officeart/2005/8/layout/chevron2"/>
    <dgm:cxn modelId="{A0158CAD-BA2A-42C9-9DF7-D4FA6194E91C}" type="presParOf" srcId="{CF2E9035-34D9-4823-9479-B7745DF6A059}" destId="{262B17B7-536C-46BD-8CCE-8EBEE03690C8}" srcOrd="1" destOrd="0" presId="urn:microsoft.com/office/officeart/2005/8/layout/chevron2"/>
    <dgm:cxn modelId="{65DADAB7-1C55-411B-9747-F18F86AE822C}" type="presParOf" srcId="{B443CEA1-638F-46CE-9817-A79A1E125271}" destId="{DC57B8D4-1B1A-48F7-A62C-806A63C28FBF}" srcOrd="17" destOrd="0" presId="urn:microsoft.com/office/officeart/2005/8/layout/chevron2"/>
    <dgm:cxn modelId="{A34A4ADC-24AB-4204-8E53-EBCB5A2DF507}" type="presParOf" srcId="{B443CEA1-638F-46CE-9817-A79A1E125271}" destId="{D1846EFA-7A84-47D1-8E86-A087FB2FC8C7}" srcOrd="18" destOrd="0" presId="urn:microsoft.com/office/officeart/2005/8/layout/chevron2"/>
    <dgm:cxn modelId="{0911E056-7EB0-47DE-9E2E-1258EE0951DA}" type="presParOf" srcId="{D1846EFA-7A84-47D1-8E86-A087FB2FC8C7}" destId="{51F6DCFB-96BB-4820-9488-36818D8E240E}" srcOrd="0" destOrd="0" presId="urn:microsoft.com/office/officeart/2005/8/layout/chevron2"/>
    <dgm:cxn modelId="{D756F3C6-6B15-4C66-9E1E-A2767CC114FA}" type="presParOf" srcId="{D1846EFA-7A84-47D1-8E86-A087FB2FC8C7}" destId="{F11D9E53-7F18-4C65-87D2-00CB33AB5272}" srcOrd="1" destOrd="0" presId="urn:microsoft.com/office/officeart/2005/8/layout/chevron2"/>
    <dgm:cxn modelId="{BA9019D1-7541-49B6-A9A5-B3E6DC139C62}" type="presParOf" srcId="{B443CEA1-638F-46CE-9817-A79A1E125271}" destId="{8BF75E7C-D87C-4DB4-83B3-9E1131CF73F5}" srcOrd="19" destOrd="0" presId="urn:microsoft.com/office/officeart/2005/8/layout/chevron2"/>
    <dgm:cxn modelId="{939F6275-991A-42CA-A954-F41ED21991F8}" type="presParOf" srcId="{B443CEA1-638F-46CE-9817-A79A1E125271}" destId="{2F5C58E5-D31A-4A96-851B-78F485E9485A}" srcOrd="20" destOrd="0" presId="urn:microsoft.com/office/officeart/2005/8/layout/chevron2"/>
    <dgm:cxn modelId="{0B858B87-371F-455E-B993-02CA8DD8C437}" type="presParOf" srcId="{2F5C58E5-D31A-4A96-851B-78F485E9485A}" destId="{41815A47-8B50-42A3-AC4F-D4FE32922094}" srcOrd="0" destOrd="0" presId="urn:microsoft.com/office/officeart/2005/8/layout/chevron2"/>
    <dgm:cxn modelId="{71FF8642-CAE8-41D8-B1A9-0A188AB0D348}" type="presParOf" srcId="{2F5C58E5-D31A-4A96-851B-78F485E9485A}" destId="{EF344427-B5B5-4B68-9A44-0E020AA3C0F9}" srcOrd="1" destOrd="0" presId="urn:microsoft.com/office/officeart/2005/8/layout/chevron2"/>
    <dgm:cxn modelId="{08EABC3E-8DC2-46CF-B6AF-B702762957B3}" type="presParOf" srcId="{B443CEA1-638F-46CE-9817-A79A1E125271}" destId="{5F0051A5-2131-4089-AC14-DE79A35522DC}" srcOrd="21" destOrd="0" presId="urn:microsoft.com/office/officeart/2005/8/layout/chevron2"/>
    <dgm:cxn modelId="{2E74C1CF-239A-4F39-B508-8C0EE14867EF}" type="presParOf" srcId="{B443CEA1-638F-46CE-9817-A79A1E125271}" destId="{24AE17EC-3849-4332-95A6-14802D1038DA}" srcOrd="22" destOrd="0" presId="urn:microsoft.com/office/officeart/2005/8/layout/chevron2"/>
    <dgm:cxn modelId="{0A246A73-B331-4EFE-9BAF-9811A4D0581E}" type="presParOf" srcId="{24AE17EC-3849-4332-95A6-14802D1038DA}" destId="{8F16D8F6-E34C-4858-8E92-DD8324358D79}" srcOrd="0" destOrd="0" presId="urn:microsoft.com/office/officeart/2005/8/layout/chevron2"/>
    <dgm:cxn modelId="{FEEA7D33-5A49-4A06-8097-991A9F3C31C6}" type="presParOf" srcId="{24AE17EC-3849-4332-95A6-14802D1038DA}" destId="{632D9E2E-9A88-418E-88A2-7111EFD0896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EC4A6ED-9EA0-4130-AD24-1E08746A78B7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E2F4DFF-3055-4C57-ABF1-D0F597F15A00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es-MX" sz="2400" dirty="0" smtClean="0"/>
            <a:t>Abarca amplios horizontes</a:t>
          </a:r>
        </a:p>
        <a:p>
          <a:pPr>
            <a:spcAft>
              <a:spcPts val="600"/>
            </a:spcAft>
          </a:pPr>
          <a:r>
            <a:rPr lang="es-MX" sz="2400" dirty="0" smtClean="0"/>
            <a:t>Rápido</a:t>
          </a:r>
        </a:p>
        <a:p>
          <a:pPr>
            <a:spcAft>
              <a:spcPts val="600"/>
            </a:spcAft>
          </a:pPr>
          <a:r>
            <a:rPr lang="es-MX" sz="2400" dirty="0" smtClean="0"/>
            <a:t>Económico</a:t>
          </a:r>
        </a:p>
        <a:p>
          <a:pPr>
            <a:spcAft>
              <a:spcPts val="600"/>
            </a:spcAft>
          </a:pPr>
          <a:r>
            <a:rPr lang="es-MX" sz="2400" dirty="0" smtClean="0"/>
            <a:t>Sencillo</a:t>
          </a:r>
        </a:p>
        <a:p>
          <a:pPr>
            <a:spcAft>
              <a:spcPts val="600"/>
            </a:spcAft>
          </a:pPr>
          <a:r>
            <a:rPr lang="es-MX" sz="2400" dirty="0" smtClean="0"/>
            <a:t>Permite manejar grandes  cantidades de datos</a:t>
          </a:r>
          <a:endParaRPr lang="es-MX" sz="2400" dirty="0"/>
        </a:p>
      </dgm:t>
    </dgm:pt>
    <dgm:pt modelId="{2C260A55-3B55-4813-9609-37AE66126C50}" type="parTrans" cxnId="{C45B729B-5128-4CC4-802B-EB27730A1439}">
      <dgm:prSet/>
      <dgm:spPr/>
      <dgm:t>
        <a:bodyPr/>
        <a:lstStyle/>
        <a:p>
          <a:endParaRPr lang="es-MX"/>
        </a:p>
      </dgm:t>
    </dgm:pt>
    <dgm:pt modelId="{3A791A77-5EF2-451E-B78A-0543E3D185AA}" type="sibTrans" cxnId="{C45B729B-5128-4CC4-802B-EB27730A1439}">
      <dgm:prSet/>
      <dgm:spPr/>
      <dgm:t>
        <a:bodyPr/>
        <a:lstStyle/>
        <a:p>
          <a:endParaRPr lang="es-MX"/>
        </a:p>
      </dgm:t>
    </dgm:pt>
    <dgm:pt modelId="{170AB4DF-440E-47F8-8988-81A441F12F14}">
      <dgm:prSet phldrT="[Texto]" custT="1"/>
      <dgm:spPr/>
      <dgm:t>
        <a:bodyPr/>
        <a:lstStyle/>
        <a:p>
          <a:r>
            <a:rPr lang="es-MX" sz="2400" b="0" i="0" dirty="0" smtClean="0"/>
            <a:t>Requiere nuevas competencias para su aplicación.</a:t>
          </a:r>
        </a:p>
        <a:p>
          <a:r>
            <a:rPr lang="es-MX" sz="2400" b="0" i="0" dirty="0" smtClean="0"/>
            <a:t>No es apropiado para puestos de bajo nivel</a:t>
          </a:r>
        </a:p>
        <a:p>
          <a:r>
            <a:rPr lang="es-MX" sz="2400" b="0" i="0" dirty="0" smtClean="0"/>
            <a:t>Puede dejar fuera buenos candidatos que  solicitan empleo por otros medios.</a:t>
          </a:r>
          <a:endParaRPr lang="es-MX" sz="2400" dirty="0"/>
        </a:p>
      </dgm:t>
    </dgm:pt>
    <dgm:pt modelId="{88BE7930-BA95-441C-9BC1-5E0CFE98F2A2}" type="parTrans" cxnId="{88774039-0561-4D24-9242-C74ADAD1E304}">
      <dgm:prSet/>
      <dgm:spPr/>
      <dgm:t>
        <a:bodyPr/>
        <a:lstStyle/>
        <a:p>
          <a:endParaRPr lang="es-MX"/>
        </a:p>
      </dgm:t>
    </dgm:pt>
    <dgm:pt modelId="{18196171-A71E-483F-95A1-A4839C973551}" type="sibTrans" cxnId="{88774039-0561-4D24-9242-C74ADAD1E304}">
      <dgm:prSet/>
      <dgm:spPr/>
      <dgm:t>
        <a:bodyPr/>
        <a:lstStyle/>
        <a:p>
          <a:endParaRPr lang="es-MX"/>
        </a:p>
      </dgm:t>
    </dgm:pt>
    <dgm:pt modelId="{E553F7D3-7599-48FC-89DC-7481A16ED892}" type="pres">
      <dgm:prSet presAssocID="{DEC4A6ED-9EA0-4130-AD24-1E08746A78B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8468D95-D03D-49BA-89F5-AFBBD907ACE1}" type="pres">
      <dgm:prSet presAssocID="{0E2F4DFF-3055-4C57-ABF1-D0F597F15A00}" presName="upArrow" presStyleLbl="node1" presStyleIdx="0" presStyleCnt="2"/>
      <dgm:spPr>
        <a:solidFill>
          <a:schemeClr val="accent5">
            <a:lumMod val="60000"/>
            <a:lumOff val="40000"/>
          </a:schemeClr>
        </a:solidFill>
      </dgm:spPr>
    </dgm:pt>
    <dgm:pt modelId="{87F4F680-DAF6-4436-83AD-05011096D73E}" type="pres">
      <dgm:prSet presAssocID="{0E2F4DFF-3055-4C57-ABF1-D0F597F15A00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6581AB-9208-485E-8C48-B6E2829A89EE}" type="pres">
      <dgm:prSet presAssocID="{170AB4DF-440E-47F8-8988-81A441F12F14}" presName="downArrow" presStyleLbl="node1" presStyleIdx="1" presStyleCnt="2"/>
      <dgm:spPr>
        <a:solidFill>
          <a:schemeClr val="accent4">
            <a:lumMod val="50000"/>
          </a:schemeClr>
        </a:solidFill>
      </dgm:spPr>
    </dgm:pt>
    <dgm:pt modelId="{21BB3ADC-A176-4D36-BCEE-FCC9574D8259}" type="pres">
      <dgm:prSet presAssocID="{170AB4DF-440E-47F8-8988-81A441F12F1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82E2763-D82E-4693-B761-06DEE2054300}" type="presOf" srcId="{DEC4A6ED-9EA0-4130-AD24-1E08746A78B7}" destId="{E553F7D3-7599-48FC-89DC-7481A16ED892}" srcOrd="0" destOrd="0" presId="urn:microsoft.com/office/officeart/2005/8/layout/arrow4"/>
    <dgm:cxn modelId="{88774039-0561-4D24-9242-C74ADAD1E304}" srcId="{DEC4A6ED-9EA0-4130-AD24-1E08746A78B7}" destId="{170AB4DF-440E-47F8-8988-81A441F12F14}" srcOrd="1" destOrd="0" parTransId="{88BE7930-BA95-441C-9BC1-5E0CFE98F2A2}" sibTransId="{18196171-A71E-483F-95A1-A4839C973551}"/>
    <dgm:cxn modelId="{C45B729B-5128-4CC4-802B-EB27730A1439}" srcId="{DEC4A6ED-9EA0-4130-AD24-1E08746A78B7}" destId="{0E2F4DFF-3055-4C57-ABF1-D0F597F15A00}" srcOrd="0" destOrd="0" parTransId="{2C260A55-3B55-4813-9609-37AE66126C50}" sibTransId="{3A791A77-5EF2-451E-B78A-0543E3D185AA}"/>
    <dgm:cxn modelId="{EDF314B4-E19D-4472-B9A8-1C764F2E76B8}" type="presOf" srcId="{170AB4DF-440E-47F8-8988-81A441F12F14}" destId="{21BB3ADC-A176-4D36-BCEE-FCC9574D8259}" srcOrd="0" destOrd="0" presId="urn:microsoft.com/office/officeart/2005/8/layout/arrow4"/>
    <dgm:cxn modelId="{3085BB24-68F7-42E4-9588-E3215AEFBBDA}" type="presOf" srcId="{0E2F4DFF-3055-4C57-ABF1-D0F597F15A00}" destId="{87F4F680-DAF6-4436-83AD-05011096D73E}" srcOrd="0" destOrd="0" presId="urn:microsoft.com/office/officeart/2005/8/layout/arrow4"/>
    <dgm:cxn modelId="{0F3C9534-CB2E-4088-A4CA-9025510A9602}" type="presParOf" srcId="{E553F7D3-7599-48FC-89DC-7481A16ED892}" destId="{F8468D95-D03D-49BA-89F5-AFBBD907ACE1}" srcOrd="0" destOrd="0" presId="urn:microsoft.com/office/officeart/2005/8/layout/arrow4"/>
    <dgm:cxn modelId="{3D96B32E-B7B7-4F10-BE92-DF7657DB10BC}" type="presParOf" srcId="{E553F7D3-7599-48FC-89DC-7481A16ED892}" destId="{87F4F680-DAF6-4436-83AD-05011096D73E}" srcOrd="1" destOrd="0" presId="urn:microsoft.com/office/officeart/2005/8/layout/arrow4"/>
    <dgm:cxn modelId="{F01B81C1-11B1-4FA5-94DC-ED129761C88D}" type="presParOf" srcId="{E553F7D3-7599-48FC-89DC-7481A16ED892}" destId="{8F6581AB-9208-485E-8C48-B6E2829A89EE}" srcOrd="2" destOrd="0" presId="urn:microsoft.com/office/officeart/2005/8/layout/arrow4"/>
    <dgm:cxn modelId="{F2747B3B-165D-4541-B68F-0595C78ACE8D}" type="presParOf" srcId="{E553F7D3-7599-48FC-89DC-7481A16ED892}" destId="{21BB3ADC-A176-4D36-BCEE-FCC9574D8259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2176A4-9AFC-4E2B-81DF-F15DBEBF9C1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6DA85C3-FEEE-4CE7-B327-0BF5374DCBBD}">
      <dgm:prSet phldrT="[Text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¿Qué necesita la organización en términos de personas?</a:t>
          </a:r>
          <a:endParaRPr lang="en-US" dirty="0">
            <a:solidFill>
              <a:schemeClr val="tx1"/>
            </a:solidFill>
          </a:endParaRPr>
        </a:p>
      </dgm:t>
    </dgm:pt>
    <dgm:pt modelId="{EE01BE35-978D-426B-B594-FF53D60D40E0}" type="parTrans" cxnId="{4AE5C2EC-8F15-469D-9412-9C10B6F5535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E6EEE3-184A-454B-841C-5C45906796AF}" type="sibTrans" cxnId="{4AE5C2EC-8F15-469D-9412-9C10B6F5535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6678413-CC35-44E1-BC5B-EE700F0D123E}">
      <dgm:prSet phldrT="[Text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¿Qué ofrece el mercado de recursos humanos?</a:t>
          </a:r>
          <a:endParaRPr lang="en-US" dirty="0">
            <a:solidFill>
              <a:schemeClr val="tx1"/>
            </a:solidFill>
          </a:endParaRPr>
        </a:p>
      </dgm:t>
    </dgm:pt>
    <dgm:pt modelId="{969D5BB6-ECDB-4CC9-B706-E5CAA2C7601D}" type="parTrans" cxnId="{175D0F44-824C-490D-AE5C-B7A801B1788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69C5354-83AE-4984-A8A7-B68A5DAF63E5}" type="sibTrans" cxnId="{175D0F44-824C-490D-AE5C-B7A801B1788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5A61467-19FA-4FA6-B807-457084EA44E2}">
      <dgm:prSet phldrT="[Text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¿Qué técnicas de reclutamiento se deben emplear?</a:t>
          </a:r>
          <a:endParaRPr lang="en-US" dirty="0">
            <a:solidFill>
              <a:schemeClr val="tx1"/>
            </a:solidFill>
          </a:endParaRPr>
        </a:p>
      </dgm:t>
    </dgm:pt>
    <dgm:pt modelId="{E087EB00-AB94-4969-BC5B-8CF87BE41969}" type="parTrans" cxnId="{E8FE2A44-0558-4741-A0B5-B0F37E93D4E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B3D0624-B630-4A25-9DB5-113B97EAAC09}" type="sibTrans" cxnId="{E8FE2A44-0558-4741-A0B5-B0F37E93D4E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323F8DF-468E-42E3-985E-BC57B06A9AA5}" type="pres">
      <dgm:prSet presAssocID="{5B2176A4-9AFC-4E2B-81DF-F15DBEBF9C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A497BB-97D9-4022-9242-8244CFA2C61C}" type="pres">
      <dgm:prSet presAssocID="{76DA85C3-FEEE-4CE7-B327-0BF5374DCBB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463852-AD5B-4E58-845F-B9EC6DC6CD3F}" type="pres">
      <dgm:prSet presAssocID="{F9E6EEE3-184A-454B-841C-5C45906796AF}" presName="spacer" presStyleCnt="0"/>
      <dgm:spPr/>
    </dgm:pt>
    <dgm:pt modelId="{496D4866-FAD3-43EC-93D7-1F8AE924C32D}" type="pres">
      <dgm:prSet presAssocID="{16678413-CC35-44E1-BC5B-EE700F0D123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6C071C-E374-479B-BFFB-16FE5DD83E13}" type="pres">
      <dgm:prSet presAssocID="{769C5354-83AE-4984-A8A7-B68A5DAF63E5}" presName="spacer" presStyleCnt="0"/>
      <dgm:spPr/>
    </dgm:pt>
    <dgm:pt modelId="{8BF35C53-92DC-4572-B98A-13C36AEFF8B3}" type="pres">
      <dgm:prSet presAssocID="{05A61467-19FA-4FA6-B807-457084EA44E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8FE2A44-0558-4741-A0B5-B0F37E93D4EF}" srcId="{5B2176A4-9AFC-4E2B-81DF-F15DBEBF9C18}" destId="{05A61467-19FA-4FA6-B807-457084EA44E2}" srcOrd="2" destOrd="0" parTransId="{E087EB00-AB94-4969-BC5B-8CF87BE41969}" sibTransId="{3B3D0624-B630-4A25-9DB5-113B97EAAC09}"/>
    <dgm:cxn modelId="{4AE5C2EC-8F15-469D-9412-9C10B6F5535B}" srcId="{5B2176A4-9AFC-4E2B-81DF-F15DBEBF9C18}" destId="{76DA85C3-FEEE-4CE7-B327-0BF5374DCBBD}" srcOrd="0" destOrd="0" parTransId="{EE01BE35-978D-426B-B594-FF53D60D40E0}" sibTransId="{F9E6EEE3-184A-454B-841C-5C45906796AF}"/>
    <dgm:cxn modelId="{63E11174-439C-435D-8DC5-CDBBE4A3E005}" type="presOf" srcId="{5B2176A4-9AFC-4E2B-81DF-F15DBEBF9C18}" destId="{C323F8DF-468E-42E3-985E-BC57B06A9AA5}" srcOrd="0" destOrd="0" presId="urn:microsoft.com/office/officeart/2005/8/layout/vList2"/>
    <dgm:cxn modelId="{12AD641E-EEA5-45B6-8A35-52A93D8F8FA8}" type="presOf" srcId="{05A61467-19FA-4FA6-B807-457084EA44E2}" destId="{8BF35C53-92DC-4572-B98A-13C36AEFF8B3}" srcOrd="0" destOrd="0" presId="urn:microsoft.com/office/officeart/2005/8/layout/vList2"/>
    <dgm:cxn modelId="{F1A973F9-5A94-42C6-BCAB-D0C16054BE33}" type="presOf" srcId="{76DA85C3-FEEE-4CE7-B327-0BF5374DCBBD}" destId="{02A497BB-97D9-4022-9242-8244CFA2C61C}" srcOrd="0" destOrd="0" presId="urn:microsoft.com/office/officeart/2005/8/layout/vList2"/>
    <dgm:cxn modelId="{175D0F44-824C-490D-AE5C-B7A801B17885}" srcId="{5B2176A4-9AFC-4E2B-81DF-F15DBEBF9C18}" destId="{16678413-CC35-44E1-BC5B-EE700F0D123E}" srcOrd="1" destOrd="0" parTransId="{969D5BB6-ECDB-4CC9-B706-E5CAA2C7601D}" sibTransId="{769C5354-83AE-4984-A8A7-B68A5DAF63E5}"/>
    <dgm:cxn modelId="{481BF3C5-C85E-462F-9468-A5FA8E7237A8}" type="presOf" srcId="{16678413-CC35-44E1-BC5B-EE700F0D123E}" destId="{496D4866-FAD3-43EC-93D7-1F8AE924C32D}" srcOrd="0" destOrd="0" presId="urn:microsoft.com/office/officeart/2005/8/layout/vList2"/>
    <dgm:cxn modelId="{E9DA322D-F65D-4C41-A7DD-0503A1B318A0}" type="presParOf" srcId="{C323F8DF-468E-42E3-985E-BC57B06A9AA5}" destId="{02A497BB-97D9-4022-9242-8244CFA2C61C}" srcOrd="0" destOrd="0" presId="urn:microsoft.com/office/officeart/2005/8/layout/vList2"/>
    <dgm:cxn modelId="{2C6C229F-A5BB-4CB3-9F29-568B99D63AE5}" type="presParOf" srcId="{C323F8DF-468E-42E3-985E-BC57B06A9AA5}" destId="{60463852-AD5B-4E58-845F-B9EC6DC6CD3F}" srcOrd="1" destOrd="0" presId="urn:microsoft.com/office/officeart/2005/8/layout/vList2"/>
    <dgm:cxn modelId="{8DA1E507-1A39-4501-B5F9-6B6312D258DB}" type="presParOf" srcId="{C323F8DF-468E-42E3-985E-BC57B06A9AA5}" destId="{496D4866-FAD3-43EC-93D7-1F8AE924C32D}" srcOrd="2" destOrd="0" presId="urn:microsoft.com/office/officeart/2005/8/layout/vList2"/>
    <dgm:cxn modelId="{0F71074C-8D8D-4605-8EEF-042ED402C3B6}" type="presParOf" srcId="{C323F8DF-468E-42E3-985E-BC57B06A9AA5}" destId="{BF6C071C-E374-479B-BFFB-16FE5DD83E13}" srcOrd="3" destOrd="0" presId="urn:microsoft.com/office/officeart/2005/8/layout/vList2"/>
    <dgm:cxn modelId="{407F7736-48A5-470B-BD88-67A04EAEC66B}" type="presParOf" srcId="{C323F8DF-468E-42E3-985E-BC57B06A9AA5}" destId="{8BF35C53-92DC-4572-B98A-13C36AEFF8B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E8FF9F-AC66-42B9-B46F-7A180E61168E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34C122F-90CC-4F6B-ACC4-E45C8B947972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Vacante</a:t>
          </a:r>
          <a:endParaRPr lang="es-MX" dirty="0">
            <a:solidFill>
              <a:schemeClr val="tx1"/>
            </a:solidFill>
          </a:endParaRPr>
        </a:p>
      </dgm:t>
    </dgm:pt>
    <dgm:pt modelId="{A4CC6091-4B6B-436D-BFA2-35E488E8DB35}" type="parTrans" cxnId="{05F192E9-7407-47B2-B4FC-E164AF09DAF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C8DB9C55-E1F7-4E8C-84F4-28538EACB108}" type="sibTrans" cxnId="{05F192E9-7407-47B2-B4FC-E164AF09DAF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212462B-137A-420A-AB9B-1B4493D2B81F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Requisición de empleo</a:t>
          </a:r>
          <a:endParaRPr lang="es-MX" dirty="0">
            <a:solidFill>
              <a:schemeClr val="tx1"/>
            </a:solidFill>
          </a:endParaRPr>
        </a:p>
      </dgm:t>
    </dgm:pt>
    <dgm:pt modelId="{44FA344F-EA8E-40A5-A667-EAD2EC99C879}" type="parTrans" cxnId="{4F7814D2-3809-4904-AC91-FC82E7A851E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32C9971-C787-4488-948B-9554A4084509}" type="sibTrans" cxnId="{4F7814D2-3809-4904-AC91-FC82E7A851E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AB1DE49-3410-4A26-9807-4C01F7DA72EB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Uso de medios y fuentes</a:t>
          </a:r>
          <a:endParaRPr lang="es-MX" dirty="0">
            <a:solidFill>
              <a:schemeClr val="tx1"/>
            </a:solidFill>
          </a:endParaRPr>
        </a:p>
      </dgm:t>
    </dgm:pt>
    <dgm:pt modelId="{898BAFC0-B36C-4522-86EF-1F59D69DD2AC}" type="parTrans" cxnId="{9381EC77-836A-414B-BE3C-6589E10933C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8734BEE7-D033-4AF8-AB86-13E159354408}" type="sibTrans" cxnId="{9381EC77-836A-414B-BE3C-6589E10933C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AFB3739-29FC-42D6-8B83-030ABD1C208B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Acercamiento de  candidatos</a:t>
          </a:r>
          <a:endParaRPr lang="es-MX" dirty="0">
            <a:solidFill>
              <a:schemeClr val="tx1"/>
            </a:solidFill>
          </a:endParaRPr>
        </a:p>
      </dgm:t>
    </dgm:pt>
    <dgm:pt modelId="{B417FCBD-7DEB-4BAA-9A12-548625B5CD98}" type="parTrans" cxnId="{92D51E37-C650-43CA-B8BD-097A1F39818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68711A9-36FD-432B-9B0B-135CD79E0FA3}" type="sibTrans" cxnId="{92D51E37-C650-43CA-B8BD-097A1F39818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C157801-DC8C-44B8-B919-3605E5012E59}" type="pres">
      <dgm:prSet presAssocID="{86E8FF9F-AC66-42B9-B46F-7A180E61168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67715AB8-C52C-4F29-8002-6E3644289C9C}" type="pres">
      <dgm:prSet presAssocID="{E34C122F-90CC-4F6B-ACC4-E45C8B947972}" presName="composite" presStyleCnt="0"/>
      <dgm:spPr/>
      <dgm:t>
        <a:bodyPr/>
        <a:lstStyle/>
        <a:p>
          <a:endParaRPr lang="en-US"/>
        </a:p>
      </dgm:t>
    </dgm:pt>
    <dgm:pt modelId="{342A044F-BE1B-4ADC-BAE7-6C67E03B0E6F}" type="pres">
      <dgm:prSet presAssocID="{E34C122F-90CC-4F6B-ACC4-E45C8B947972}" presName="bentUpArrow1" presStyleLbl="alignImgPlace1" presStyleIdx="0" presStyleCnt="3"/>
      <dgm:spPr/>
      <dgm:t>
        <a:bodyPr/>
        <a:lstStyle/>
        <a:p>
          <a:endParaRPr lang="en-US"/>
        </a:p>
      </dgm:t>
    </dgm:pt>
    <dgm:pt modelId="{2EC5BBDF-CAE3-493E-87F1-95F162E6710C}" type="pres">
      <dgm:prSet presAssocID="{E34C122F-90CC-4F6B-ACC4-E45C8B947972}" presName="ParentText" presStyleLbl="node1" presStyleIdx="0" presStyleCnt="4" custLinFactNeighborX="-2823" custLinFactNeighborY="504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4BD9F6-FE29-45DA-9E9C-1C70F97BF410}" type="pres">
      <dgm:prSet presAssocID="{E34C122F-90CC-4F6B-ACC4-E45C8B947972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65CF14-EC3A-4DAE-93A6-A498BEFA4D91}" type="pres">
      <dgm:prSet presAssocID="{C8DB9C55-E1F7-4E8C-84F4-28538EACB108}" presName="sibTrans" presStyleCnt="0"/>
      <dgm:spPr/>
      <dgm:t>
        <a:bodyPr/>
        <a:lstStyle/>
        <a:p>
          <a:endParaRPr lang="en-US"/>
        </a:p>
      </dgm:t>
    </dgm:pt>
    <dgm:pt modelId="{DCC78F6B-2B0F-4D40-87AD-D0D88DE12BA4}" type="pres">
      <dgm:prSet presAssocID="{2212462B-137A-420A-AB9B-1B4493D2B81F}" presName="composite" presStyleCnt="0"/>
      <dgm:spPr/>
      <dgm:t>
        <a:bodyPr/>
        <a:lstStyle/>
        <a:p>
          <a:endParaRPr lang="en-US"/>
        </a:p>
      </dgm:t>
    </dgm:pt>
    <dgm:pt modelId="{FDAE6C7E-14E1-43BE-9512-4A889567BC9F}" type="pres">
      <dgm:prSet presAssocID="{2212462B-137A-420A-AB9B-1B4493D2B81F}" presName="bentUpArrow1" presStyleLbl="alignImgPlace1" presStyleIdx="1" presStyleCnt="3"/>
      <dgm:spPr/>
      <dgm:t>
        <a:bodyPr/>
        <a:lstStyle/>
        <a:p>
          <a:endParaRPr lang="en-US"/>
        </a:p>
      </dgm:t>
    </dgm:pt>
    <dgm:pt modelId="{9937F656-1513-4F6B-A0C3-D65ED214827F}" type="pres">
      <dgm:prSet presAssocID="{2212462B-137A-420A-AB9B-1B4493D2B81F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EABB3B-38E4-4603-BB1A-329D0C9AD09C}" type="pres">
      <dgm:prSet presAssocID="{2212462B-137A-420A-AB9B-1B4493D2B81F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B3B589-AA45-4D09-AED7-18F63E8318B2}" type="pres">
      <dgm:prSet presAssocID="{132C9971-C787-4488-948B-9554A4084509}" presName="sibTrans" presStyleCnt="0"/>
      <dgm:spPr/>
      <dgm:t>
        <a:bodyPr/>
        <a:lstStyle/>
        <a:p>
          <a:endParaRPr lang="en-US"/>
        </a:p>
      </dgm:t>
    </dgm:pt>
    <dgm:pt modelId="{BA16E72A-FC47-4849-8841-24C409428D13}" type="pres">
      <dgm:prSet presAssocID="{BAB1DE49-3410-4A26-9807-4C01F7DA72EB}" presName="composite" presStyleCnt="0"/>
      <dgm:spPr/>
      <dgm:t>
        <a:bodyPr/>
        <a:lstStyle/>
        <a:p>
          <a:endParaRPr lang="en-US"/>
        </a:p>
      </dgm:t>
    </dgm:pt>
    <dgm:pt modelId="{8136BA00-479F-4C6B-AEDE-F9207AD01458}" type="pres">
      <dgm:prSet presAssocID="{BAB1DE49-3410-4A26-9807-4C01F7DA72EB}" presName="bentUpArrow1" presStyleLbl="alignImgPlace1" presStyleIdx="2" presStyleCnt="3"/>
      <dgm:spPr/>
      <dgm:t>
        <a:bodyPr/>
        <a:lstStyle/>
        <a:p>
          <a:endParaRPr lang="en-US"/>
        </a:p>
      </dgm:t>
    </dgm:pt>
    <dgm:pt modelId="{47E9ACF7-F96C-44EB-9B1A-9F42FD1E0D57}" type="pres">
      <dgm:prSet presAssocID="{BAB1DE49-3410-4A26-9807-4C01F7DA72EB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1AFD4E-B5BB-4C7F-B48E-1DA115BDF3DB}" type="pres">
      <dgm:prSet presAssocID="{BAB1DE49-3410-4A26-9807-4C01F7DA72EB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94555D-8072-49A5-ABB5-74E262DC4142}" type="pres">
      <dgm:prSet presAssocID="{8734BEE7-D033-4AF8-AB86-13E159354408}" presName="sibTrans" presStyleCnt="0"/>
      <dgm:spPr/>
      <dgm:t>
        <a:bodyPr/>
        <a:lstStyle/>
        <a:p>
          <a:endParaRPr lang="en-US"/>
        </a:p>
      </dgm:t>
    </dgm:pt>
    <dgm:pt modelId="{4884E40E-55A6-40D7-B33A-8402AAC9651D}" type="pres">
      <dgm:prSet presAssocID="{6AFB3739-29FC-42D6-8B83-030ABD1C208B}" presName="composite" presStyleCnt="0"/>
      <dgm:spPr/>
      <dgm:t>
        <a:bodyPr/>
        <a:lstStyle/>
        <a:p>
          <a:endParaRPr lang="en-US"/>
        </a:p>
      </dgm:t>
    </dgm:pt>
    <dgm:pt modelId="{A64DFEA8-F30F-44C3-941B-9C9895E62F2F}" type="pres">
      <dgm:prSet presAssocID="{6AFB3739-29FC-42D6-8B83-030ABD1C208B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C1AECA6-92EF-4A1D-8BDF-5AF811088CC9}" type="presOf" srcId="{86E8FF9F-AC66-42B9-B46F-7A180E61168E}" destId="{1C157801-DC8C-44B8-B919-3605E5012E59}" srcOrd="0" destOrd="0" presId="urn:microsoft.com/office/officeart/2005/8/layout/StepDownProcess"/>
    <dgm:cxn modelId="{05F192E9-7407-47B2-B4FC-E164AF09DAFC}" srcId="{86E8FF9F-AC66-42B9-B46F-7A180E61168E}" destId="{E34C122F-90CC-4F6B-ACC4-E45C8B947972}" srcOrd="0" destOrd="0" parTransId="{A4CC6091-4B6B-436D-BFA2-35E488E8DB35}" sibTransId="{C8DB9C55-E1F7-4E8C-84F4-28538EACB108}"/>
    <dgm:cxn modelId="{1558A89F-9D3F-47FE-86B4-7E5347335B5A}" type="presOf" srcId="{2212462B-137A-420A-AB9B-1B4493D2B81F}" destId="{9937F656-1513-4F6B-A0C3-D65ED214827F}" srcOrd="0" destOrd="0" presId="urn:microsoft.com/office/officeart/2005/8/layout/StepDownProcess"/>
    <dgm:cxn modelId="{14838659-53AC-4B1F-8F53-A46A35574459}" type="presOf" srcId="{BAB1DE49-3410-4A26-9807-4C01F7DA72EB}" destId="{47E9ACF7-F96C-44EB-9B1A-9F42FD1E0D57}" srcOrd="0" destOrd="0" presId="urn:microsoft.com/office/officeart/2005/8/layout/StepDownProcess"/>
    <dgm:cxn modelId="{9A63F837-CE32-41A7-8359-3BE6968A44C7}" type="presOf" srcId="{E34C122F-90CC-4F6B-ACC4-E45C8B947972}" destId="{2EC5BBDF-CAE3-493E-87F1-95F162E6710C}" srcOrd="0" destOrd="0" presId="urn:microsoft.com/office/officeart/2005/8/layout/StepDownProcess"/>
    <dgm:cxn modelId="{4F7814D2-3809-4904-AC91-FC82E7A851E2}" srcId="{86E8FF9F-AC66-42B9-B46F-7A180E61168E}" destId="{2212462B-137A-420A-AB9B-1B4493D2B81F}" srcOrd="1" destOrd="0" parTransId="{44FA344F-EA8E-40A5-A667-EAD2EC99C879}" sibTransId="{132C9971-C787-4488-948B-9554A4084509}"/>
    <dgm:cxn modelId="{9381EC77-836A-414B-BE3C-6589E10933C7}" srcId="{86E8FF9F-AC66-42B9-B46F-7A180E61168E}" destId="{BAB1DE49-3410-4A26-9807-4C01F7DA72EB}" srcOrd="2" destOrd="0" parTransId="{898BAFC0-B36C-4522-86EF-1F59D69DD2AC}" sibTransId="{8734BEE7-D033-4AF8-AB86-13E159354408}"/>
    <dgm:cxn modelId="{92D51E37-C650-43CA-B8BD-097A1F39818A}" srcId="{86E8FF9F-AC66-42B9-B46F-7A180E61168E}" destId="{6AFB3739-29FC-42D6-8B83-030ABD1C208B}" srcOrd="3" destOrd="0" parTransId="{B417FCBD-7DEB-4BAA-9A12-548625B5CD98}" sibTransId="{668711A9-36FD-432B-9B0B-135CD79E0FA3}"/>
    <dgm:cxn modelId="{BCE13731-E614-4D50-9560-6DA1DCBE1425}" type="presOf" srcId="{6AFB3739-29FC-42D6-8B83-030ABD1C208B}" destId="{A64DFEA8-F30F-44C3-941B-9C9895E62F2F}" srcOrd="0" destOrd="0" presId="urn:microsoft.com/office/officeart/2005/8/layout/StepDownProcess"/>
    <dgm:cxn modelId="{22EAE6C3-95D3-48E2-BBFC-F754DDE1331D}" type="presParOf" srcId="{1C157801-DC8C-44B8-B919-3605E5012E59}" destId="{67715AB8-C52C-4F29-8002-6E3644289C9C}" srcOrd="0" destOrd="0" presId="urn:microsoft.com/office/officeart/2005/8/layout/StepDownProcess"/>
    <dgm:cxn modelId="{49E34D21-7ECA-423B-94A8-2838BFEB4A36}" type="presParOf" srcId="{67715AB8-C52C-4F29-8002-6E3644289C9C}" destId="{342A044F-BE1B-4ADC-BAE7-6C67E03B0E6F}" srcOrd="0" destOrd="0" presId="urn:microsoft.com/office/officeart/2005/8/layout/StepDownProcess"/>
    <dgm:cxn modelId="{30D10222-A574-4044-87F1-D78585F09EB3}" type="presParOf" srcId="{67715AB8-C52C-4F29-8002-6E3644289C9C}" destId="{2EC5BBDF-CAE3-493E-87F1-95F162E6710C}" srcOrd="1" destOrd="0" presId="urn:microsoft.com/office/officeart/2005/8/layout/StepDownProcess"/>
    <dgm:cxn modelId="{66D3A488-FCF6-4BD0-BC2E-081648810DB6}" type="presParOf" srcId="{67715AB8-C52C-4F29-8002-6E3644289C9C}" destId="{8B4BD9F6-FE29-45DA-9E9C-1C70F97BF410}" srcOrd="2" destOrd="0" presId="urn:microsoft.com/office/officeart/2005/8/layout/StepDownProcess"/>
    <dgm:cxn modelId="{CDB9FAAC-C768-4CDD-9DB0-95F7CB05AD7F}" type="presParOf" srcId="{1C157801-DC8C-44B8-B919-3605E5012E59}" destId="{D165CF14-EC3A-4DAE-93A6-A498BEFA4D91}" srcOrd="1" destOrd="0" presId="urn:microsoft.com/office/officeart/2005/8/layout/StepDownProcess"/>
    <dgm:cxn modelId="{74CA8B12-5F7D-45BD-BF73-D7CE79DBA4AC}" type="presParOf" srcId="{1C157801-DC8C-44B8-B919-3605E5012E59}" destId="{DCC78F6B-2B0F-4D40-87AD-D0D88DE12BA4}" srcOrd="2" destOrd="0" presId="urn:microsoft.com/office/officeart/2005/8/layout/StepDownProcess"/>
    <dgm:cxn modelId="{40FD9A53-C2CE-4AAE-A2B8-34D711489577}" type="presParOf" srcId="{DCC78F6B-2B0F-4D40-87AD-D0D88DE12BA4}" destId="{FDAE6C7E-14E1-43BE-9512-4A889567BC9F}" srcOrd="0" destOrd="0" presId="urn:microsoft.com/office/officeart/2005/8/layout/StepDownProcess"/>
    <dgm:cxn modelId="{ED32A686-52B7-4E32-BFE3-689AC6F6CAA0}" type="presParOf" srcId="{DCC78F6B-2B0F-4D40-87AD-D0D88DE12BA4}" destId="{9937F656-1513-4F6B-A0C3-D65ED214827F}" srcOrd="1" destOrd="0" presId="urn:microsoft.com/office/officeart/2005/8/layout/StepDownProcess"/>
    <dgm:cxn modelId="{F0A58701-F9DB-4DE0-8BD3-1016E43D35E1}" type="presParOf" srcId="{DCC78F6B-2B0F-4D40-87AD-D0D88DE12BA4}" destId="{67EABB3B-38E4-4603-BB1A-329D0C9AD09C}" srcOrd="2" destOrd="0" presId="urn:microsoft.com/office/officeart/2005/8/layout/StepDownProcess"/>
    <dgm:cxn modelId="{24277EFC-A298-4B35-AE6B-E7AC47C8641A}" type="presParOf" srcId="{1C157801-DC8C-44B8-B919-3605E5012E59}" destId="{C5B3B589-AA45-4D09-AED7-18F63E8318B2}" srcOrd="3" destOrd="0" presId="urn:microsoft.com/office/officeart/2005/8/layout/StepDownProcess"/>
    <dgm:cxn modelId="{98367FAA-2A82-46AD-90B9-57A7B9A251D2}" type="presParOf" srcId="{1C157801-DC8C-44B8-B919-3605E5012E59}" destId="{BA16E72A-FC47-4849-8841-24C409428D13}" srcOrd="4" destOrd="0" presId="urn:microsoft.com/office/officeart/2005/8/layout/StepDownProcess"/>
    <dgm:cxn modelId="{1DA7101E-5028-45DD-A662-CF57C7AFD305}" type="presParOf" srcId="{BA16E72A-FC47-4849-8841-24C409428D13}" destId="{8136BA00-479F-4C6B-AEDE-F9207AD01458}" srcOrd="0" destOrd="0" presId="urn:microsoft.com/office/officeart/2005/8/layout/StepDownProcess"/>
    <dgm:cxn modelId="{5A3E9BD2-2F71-4B32-8220-D2EE4D28327F}" type="presParOf" srcId="{BA16E72A-FC47-4849-8841-24C409428D13}" destId="{47E9ACF7-F96C-44EB-9B1A-9F42FD1E0D57}" srcOrd="1" destOrd="0" presId="urn:microsoft.com/office/officeart/2005/8/layout/StepDownProcess"/>
    <dgm:cxn modelId="{2D06F911-7CB3-4B5A-86E6-79CF36CA3AD5}" type="presParOf" srcId="{BA16E72A-FC47-4849-8841-24C409428D13}" destId="{D91AFD4E-B5BB-4C7F-B48E-1DA115BDF3DB}" srcOrd="2" destOrd="0" presId="urn:microsoft.com/office/officeart/2005/8/layout/StepDownProcess"/>
    <dgm:cxn modelId="{BBC00D75-2669-48BE-BE80-14E22EB141BF}" type="presParOf" srcId="{1C157801-DC8C-44B8-B919-3605E5012E59}" destId="{3394555D-8072-49A5-ABB5-74E262DC4142}" srcOrd="5" destOrd="0" presId="urn:microsoft.com/office/officeart/2005/8/layout/StepDownProcess"/>
    <dgm:cxn modelId="{2A9742A8-FF5C-4087-A4C4-16350BE36A7E}" type="presParOf" srcId="{1C157801-DC8C-44B8-B919-3605E5012E59}" destId="{4884E40E-55A6-40D7-B33A-8402AAC9651D}" srcOrd="6" destOrd="0" presId="urn:microsoft.com/office/officeart/2005/8/layout/StepDownProcess"/>
    <dgm:cxn modelId="{660E5CA2-9592-4FDB-A301-1F8029195941}" type="presParOf" srcId="{4884E40E-55A6-40D7-B33A-8402AAC9651D}" destId="{A64DFEA8-F30F-44C3-941B-9C9895E62F2F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ECDBA1-9649-46C2-88A9-B7DF4EAF70C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596D112-45E1-4BFA-BD1D-ACBDFE87826D}">
      <dgm:prSet phldrT="[Texto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MX" dirty="0" smtClean="0"/>
            <a:t>Planeación</a:t>
          </a:r>
          <a:endParaRPr lang="es-MX" dirty="0"/>
        </a:p>
      </dgm:t>
    </dgm:pt>
    <dgm:pt modelId="{1F7A0B66-D42B-45F4-BBA6-60CDF7F98C97}" type="parTrans" cxnId="{03A021B7-D079-4C97-8B05-22F76772DB9F}">
      <dgm:prSet/>
      <dgm:spPr/>
      <dgm:t>
        <a:bodyPr/>
        <a:lstStyle/>
        <a:p>
          <a:endParaRPr lang="es-MX"/>
        </a:p>
      </dgm:t>
    </dgm:pt>
    <dgm:pt modelId="{8C7D34CB-31D4-4A61-908B-E6DCEBC3640B}" type="sibTrans" cxnId="{03A021B7-D079-4C97-8B05-22F76772DB9F}">
      <dgm:prSet/>
      <dgm:spPr/>
      <dgm:t>
        <a:bodyPr/>
        <a:lstStyle/>
        <a:p>
          <a:endParaRPr lang="es-MX"/>
        </a:p>
      </dgm:t>
    </dgm:pt>
    <dgm:pt modelId="{A800853A-6581-42F8-85C2-9DAA47B39564}">
      <dgm:prSet phldrT="[Texto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es-MX" dirty="0" smtClean="0"/>
            <a:t>Investigación  de necesidades internas de personal</a:t>
          </a:r>
          <a:endParaRPr lang="es-MX" dirty="0"/>
        </a:p>
      </dgm:t>
    </dgm:pt>
    <dgm:pt modelId="{F8177B70-DDC8-4774-9309-68A9C238D1A7}" type="parTrans" cxnId="{8564E9C8-CBD3-45A2-B47C-3291B6F44BEA}">
      <dgm:prSet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es-MX"/>
        </a:p>
      </dgm:t>
    </dgm:pt>
    <dgm:pt modelId="{4D241218-9575-4AA2-B6E6-68CDC6AF4159}" type="sibTrans" cxnId="{8564E9C8-CBD3-45A2-B47C-3291B6F44BEA}">
      <dgm:prSet/>
      <dgm:spPr/>
      <dgm:t>
        <a:bodyPr/>
        <a:lstStyle/>
        <a:p>
          <a:endParaRPr lang="es-MX"/>
        </a:p>
      </dgm:t>
    </dgm:pt>
    <dgm:pt modelId="{90B737D0-EC75-4C85-8321-1A76EE286FF2}">
      <dgm:prSet phldrT="[Texto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MX" dirty="0" smtClean="0"/>
            <a:t>Investigación de oferta de personal en el mercado laboral</a:t>
          </a:r>
          <a:endParaRPr lang="es-MX" dirty="0"/>
        </a:p>
      </dgm:t>
    </dgm:pt>
    <dgm:pt modelId="{24F05CA7-FFE8-4ADB-8180-D13FD5688AB1}" type="parTrans" cxnId="{6AF56C6A-BBD6-4FB6-9FF7-4BFFF438F40D}">
      <dgm:prSet/>
      <dgm:spPr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es-MX"/>
        </a:p>
      </dgm:t>
    </dgm:pt>
    <dgm:pt modelId="{1460A9A0-CBFF-4595-B1EC-3FFDE20E4883}" type="sibTrans" cxnId="{6AF56C6A-BBD6-4FB6-9FF7-4BFFF438F40D}">
      <dgm:prSet/>
      <dgm:spPr/>
      <dgm:t>
        <a:bodyPr/>
        <a:lstStyle/>
        <a:p>
          <a:endParaRPr lang="es-MX"/>
        </a:p>
      </dgm:t>
    </dgm:pt>
    <dgm:pt modelId="{7EC1D959-C6CB-403F-B77A-258781400F02}" type="pres">
      <dgm:prSet presAssocID="{7BECDBA1-9649-46C2-88A9-B7DF4EAF70C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F662CAA-89CC-437B-B866-66A2C0A453FA}" type="pres">
      <dgm:prSet presAssocID="{C596D112-45E1-4BFA-BD1D-ACBDFE87826D}" presName="root1" presStyleCnt="0"/>
      <dgm:spPr/>
    </dgm:pt>
    <dgm:pt modelId="{606EE60A-F591-421A-B600-9846058901DB}" type="pres">
      <dgm:prSet presAssocID="{C596D112-45E1-4BFA-BD1D-ACBDFE87826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189DD9B-10D0-4ECE-B3BD-5661D3B8AF36}" type="pres">
      <dgm:prSet presAssocID="{C596D112-45E1-4BFA-BD1D-ACBDFE87826D}" presName="level2hierChild" presStyleCnt="0"/>
      <dgm:spPr/>
    </dgm:pt>
    <dgm:pt modelId="{8D35FED6-8007-46C9-9D1C-643DA8E1DF5E}" type="pres">
      <dgm:prSet presAssocID="{F8177B70-DDC8-4774-9309-68A9C238D1A7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0B5727C8-03D4-490B-8969-844FDBD2BEE4}" type="pres">
      <dgm:prSet presAssocID="{F8177B70-DDC8-4774-9309-68A9C238D1A7}" presName="connTx" presStyleLbl="parChTrans1D2" presStyleIdx="0" presStyleCnt="2"/>
      <dgm:spPr/>
      <dgm:t>
        <a:bodyPr/>
        <a:lstStyle/>
        <a:p>
          <a:endParaRPr lang="es-MX"/>
        </a:p>
      </dgm:t>
    </dgm:pt>
    <dgm:pt modelId="{26862B44-AB1C-4292-B6AA-5519A60720B5}" type="pres">
      <dgm:prSet presAssocID="{A800853A-6581-42F8-85C2-9DAA47B39564}" presName="root2" presStyleCnt="0"/>
      <dgm:spPr/>
    </dgm:pt>
    <dgm:pt modelId="{E6AC5608-DAF4-424D-8AC1-50E71385BE13}" type="pres">
      <dgm:prSet presAssocID="{A800853A-6581-42F8-85C2-9DAA47B3956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27B72BB-48E6-486B-9B78-9CCB3D1CF9A1}" type="pres">
      <dgm:prSet presAssocID="{A800853A-6581-42F8-85C2-9DAA47B39564}" presName="level3hierChild" presStyleCnt="0"/>
      <dgm:spPr/>
    </dgm:pt>
    <dgm:pt modelId="{816F1CEA-2EA1-4679-8498-EFCBC86B8627}" type="pres">
      <dgm:prSet presAssocID="{24F05CA7-FFE8-4ADB-8180-D13FD5688AB1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0EBB612D-F337-49E9-8A58-7F4011F9DFCF}" type="pres">
      <dgm:prSet presAssocID="{24F05CA7-FFE8-4ADB-8180-D13FD5688AB1}" presName="connTx" presStyleLbl="parChTrans1D2" presStyleIdx="1" presStyleCnt="2"/>
      <dgm:spPr/>
      <dgm:t>
        <a:bodyPr/>
        <a:lstStyle/>
        <a:p>
          <a:endParaRPr lang="es-MX"/>
        </a:p>
      </dgm:t>
    </dgm:pt>
    <dgm:pt modelId="{AB380FE3-32AE-4853-83E8-0593E56B0298}" type="pres">
      <dgm:prSet presAssocID="{90B737D0-EC75-4C85-8321-1A76EE286FF2}" presName="root2" presStyleCnt="0"/>
      <dgm:spPr/>
    </dgm:pt>
    <dgm:pt modelId="{5D41EC12-C678-48AB-AE7D-D32974F63E57}" type="pres">
      <dgm:prSet presAssocID="{90B737D0-EC75-4C85-8321-1A76EE286FF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500F07C-AE6C-4B8B-A082-E1059B5224F3}" type="pres">
      <dgm:prSet presAssocID="{90B737D0-EC75-4C85-8321-1A76EE286FF2}" presName="level3hierChild" presStyleCnt="0"/>
      <dgm:spPr/>
    </dgm:pt>
  </dgm:ptLst>
  <dgm:cxnLst>
    <dgm:cxn modelId="{6AF56C6A-BBD6-4FB6-9FF7-4BFFF438F40D}" srcId="{C596D112-45E1-4BFA-BD1D-ACBDFE87826D}" destId="{90B737D0-EC75-4C85-8321-1A76EE286FF2}" srcOrd="1" destOrd="0" parTransId="{24F05CA7-FFE8-4ADB-8180-D13FD5688AB1}" sibTransId="{1460A9A0-CBFF-4595-B1EC-3FFDE20E4883}"/>
    <dgm:cxn modelId="{03A021B7-D079-4C97-8B05-22F76772DB9F}" srcId="{7BECDBA1-9649-46C2-88A9-B7DF4EAF70C7}" destId="{C596D112-45E1-4BFA-BD1D-ACBDFE87826D}" srcOrd="0" destOrd="0" parTransId="{1F7A0B66-D42B-45F4-BBA6-60CDF7F98C97}" sibTransId="{8C7D34CB-31D4-4A61-908B-E6DCEBC3640B}"/>
    <dgm:cxn modelId="{E8FE06D7-BF6D-4277-BB97-3140667F5698}" type="presOf" srcId="{F8177B70-DDC8-4774-9309-68A9C238D1A7}" destId="{0B5727C8-03D4-490B-8969-844FDBD2BEE4}" srcOrd="1" destOrd="0" presId="urn:microsoft.com/office/officeart/2008/layout/HorizontalMultiLevelHierarchy"/>
    <dgm:cxn modelId="{87258612-51A5-4786-9DF0-70A6208DD59A}" type="presOf" srcId="{24F05CA7-FFE8-4ADB-8180-D13FD5688AB1}" destId="{816F1CEA-2EA1-4679-8498-EFCBC86B8627}" srcOrd="0" destOrd="0" presId="urn:microsoft.com/office/officeart/2008/layout/HorizontalMultiLevelHierarchy"/>
    <dgm:cxn modelId="{3A72FD93-8473-40B3-ADA0-703D08F967B7}" type="presOf" srcId="{7BECDBA1-9649-46C2-88A9-B7DF4EAF70C7}" destId="{7EC1D959-C6CB-403F-B77A-258781400F02}" srcOrd="0" destOrd="0" presId="urn:microsoft.com/office/officeart/2008/layout/HorizontalMultiLevelHierarchy"/>
    <dgm:cxn modelId="{A4EA3C22-EE0C-4B81-A1E9-B86B2FCCDB9F}" type="presOf" srcId="{90B737D0-EC75-4C85-8321-1A76EE286FF2}" destId="{5D41EC12-C678-48AB-AE7D-D32974F63E57}" srcOrd="0" destOrd="0" presId="urn:microsoft.com/office/officeart/2008/layout/HorizontalMultiLevelHierarchy"/>
    <dgm:cxn modelId="{A193D0F5-5374-43B7-A823-B4C4BA72A21F}" type="presOf" srcId="{24F05CA7-FFE8-4ADB-8180-D13FD5688AB1}" destId="{0EBB612D-F337-49E9-8A58-7F4011F9DFCF}" srcOrd="1" destOrd="0" presId="urn:microsoft.com/office/officeart/2008/layout/HorizontalMultiLevelHierarchy"/>
    <dgm:cxn modelId="{1FB87624-1355-459B-8F37-9806A1BDEC30}" type="presOf" srcId="{F8177B70-DDC8-4774-9309-68A9C238D1A7}" destId="{8D35FED6-8007-46C9-9D1C-643DA8E1DF5E}" srcOrd="0" destOrd="0" presId="urn:microsoft.com/office/officeart/2008/layout/HorizontalMultiLevelHierarchy"/>
    <dgm:cxn modelId="{ABF285B4-21B9-4533-AB5A-4F638E187CC7}" type="presOf" srcId="{C596D112-45E1-4BFA-BD1D-ACBDFE87826D}" destId="{606EE60A-F591-421A-B600-9846058901DB}" srcOrd="0" destOrd="0" presId="urn:microsoft.com/office/officeart/2008/layout/HorizontalMultiLevelHierarchy"/>
    <dgm:cxn modelId="{8564E9C8-CBD3-45A2-B47C-3291B6F44BEA}" srcId="{C596D112-45E1-4BFA-BD1D-ACBDFE87826D}" destId="{A800853A-6581-42F8-85C2-9DAA47B39564}" srcOrd="0" destOrd="0" parTransId="{F8177B70-DDC8-4774-9309-68A9C238D1A7}" sibTransId="{4D241218-9575-4AA2-B6E6-68CDC6AF4159}"/>
    <dgm:cxn modelId="{89B9FACC-6581-4400-959B-1CA1B30B7794}" type="presOf" srcId="{A800853A-6581-42F8-85C2-9DAA47B39564}" destId="{E6AC5608-DAF4-424D-8AC1-50E71385BE13}" srcOrd="0" destOrd="0" presId="urn:microsoft.com/office/officeart/2008/layout/HorizontalMultiLevelHierarchy"/>
    <dgm:cxn modelId="{B0A81AC4-78CC-44E4-91C2-1FDFB1852512}" type="presParOf" srcId="{7EC1D959-C6CB-403F-B77A-258781400F02}" destId="{AF662CAA-89CC-437B-B866-66A2C0A453FA}" srcOrd="0" destOrd="0" presId="urn:microsoft.com/office/officeart/2008/layout/HorizontalMultiLevelHierarchy"/>
    <dgm:cxn modelId="{DF77FC49-15D2-47FA-90CF-94CD90E104DD}" type="presParOf" srcId="{AF662CAA-89CC-437B-B866-66A2C0A453FA}" destId="{606EE60A-F591-421A-B600-9846058901DB}" srcOrd="0" destOrd="0" presId="urn:microsoft.com/office/officeart/2008/layout/HorizontalMultiLevelHierarchy"/>
    <dgm:cxn modelId="{D2E5F95B-AD41-4976-9FF3-45ED19347A42}" type="presParOf" srcId="{AF662CAA-89CC-437B-B866-66A2C0A453FA}" destId="{C189DD9B-10D0-4ECE-B3BD-5661D3B8AF36}" srcOrd="1" destOrd="0" presId="urn:microsoft.com/office/officeart/2008/layout/HorizontalMultiLevelHierarchy"/>
    <dgm:cxn modelId="{DBBDE66C-124B-4498-8F29-0102EE234045}" type="presParOf" srcId="{C189DD9B-10D0-4ECE-B3BD-5661D3B8AF36}" destId="{8D35FED6-8007-46C9-9D1C-643DA8E1DF5E}" srcOrd="0" destOrd="0" presId="urn:microsoft.com/office/officeart/2008/layout/HorizontalMultiLevelHierarchy"/>
    <dgm:cxn modelId="{5CA4FF2B-5047-4C10-B3AD-FDF8F3EC962D}" type="presParOf" srcId="{8D35FED6-8007-46C9-9D1C-643DA8E1DF5E}" destId="{0B5727C8-03D4-490B-8969-844FDBD2BEE4}" srcOrd="0" destOrd="0" presId="urn:microsoft.com/office/officeart/2008/layout/HorizontalMultiLevelHierarchy"/>
    <dgm:cxn modelId="{C3C71E25-A58E-434B-ADB4-5B0FEC8D3CFC}" type="presParOf" srcId="{C189DD9B-10D0-4ECE-B3BD-5661D3B8AF36}" destId="{26862B44-AB1C-4292-B6AA-5519A60720B5}" srcOrd="1" destOrd="0" presId="urn:microsoft.com/office/officeart/2008/layout/HorizontalMultiLevelHierarchy"/>
    <dgm:cxn modelId="{0EFE97BB-23EC-4E45-847A-B31096CD37DF}" type="presParOf" srcId="{26862B44-AB1C-4292-B6AA-5519A60720B5}" destId="{E6AC5608-DAF4-424D-8AC1-50E71385BE13}" srcOrd="0" destOrd="0" presId="urn:microsoft.com/office/officeart/2008/layout/HorizontalMultiLevelHierarchy"/>
    <dgm:cxn modelId="{2BFBB221-8328-4699-9564-1D8EF544C4DB}" type="presParOf" srcId="{26862B44-AB1C-4292-B6AA-5519A60720B5}" destId="{B27B72BB-48E6-486B-9B78-9CCB3D1CF9A1}" srcOrd="1" destOrd="0" presId="urn:microsoft.com/office/officeart/2008/layout/HorizontalMultiLevelHierarchy"/>
    <dgm:cxn modelId="{A69C9789-AC8F-45FA-BB3F-ADF6617AB246}" type="presParOf" srcId="{C189DD9B-10D0-4ECE-B3BD-5661D3B8AF36}" destId="{816F1CEA-2EA1-4679-8498-EFCBC86B8627}" srcOrd="2" destOrd="0" presId="urn:microsoft.com/office/officeart/2008/layout/HorizontalMultiLevelHierarchy"/>
    <dgm:cxn modelId="{709D3790-C19A-4DA3-A64E-863581A1644E}" type="presParOf" srcId="{816F1CEA-2EA1-4679-8498-EFCBC86B8627}" destId="{0EBB612D-F337-49E9-8A58-7F4011F9DFCF}" srcOrd="0" destOrd="0" presId="urn:microsoft.com/office/officeart/2008/layout/HorizontalMultiLevelHierarchy"/>
    <dgm:cxn modelId="{4E4C231C-247D-4CD8-AD76-57C0F162CF8F}" type="presParOf" srcId="{C189DD9B-10D0-4ECE-B3BD-5661D3B8AF36}" destId="{AB380FE3-32AE-4853-83E8-0593E56B0298}" srcOrd="3" destOrd="0" presId="urn:microsoft.com/office/officeart/2008/layout/HorizontalMultiLevelHierarchy"/>
    <dgm:cxn modelId="{7EAA5816-3BBD-49B7-BB64-314D6994DDC8}" type="presParOf" srcId="{AB380FE3-32AE-4853-83E8-0593E56B0298}" destId="{5D41EC12-C678-48AB-AE7D-D32974F63E57}" srcOrd="0" destOrd="0" presId="urn:microsoft.com/office/officeart/2008/layout/HorizontalMultiLevelHierarchy"/>
    <dgm:cxn modelId="{DB4E2A72-9934-46DF-8148-ABFD44B1971C}" type="presParOf" srcId="{AB380FE3-32AE-4853-83E8-0593E56B0298}" destId="{9500F07C-AE6C-4B8B-A082-E1059B5224F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AE39D6-7752-474C-A05C-29C90C14FB30}" type="doc">
      <dgm:prSet loTypeId="urn:microsoft.com/office/officeart/2005/8/layout/matrix3" loCatId="matrix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F7F96E59-215C-4AF8-8253-0D983A95A9CE}">
      <dgm:prSet phldrT="[Text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Anticipar la fuerza de trabajo y los  talentos humanos necesarios para la actividad organizacional futura.</a:t>
          </a:r>
          <a:endParaRPr lang="en-US" b="1" dirty="0">
            <a:solidFill>
              <a:schemeClr val="tx1"/>
            </a:solidFill>
          </a:endParaRPr>
        </a:p>
      </dgm:t>
    </dgm:pt>
    <dgm:pt modelId="{A0281B4F-7B1B-4241-BFBF-37DE0EDCA1A7}" type="parTrans" cxnId="{0E1F5943-774C-4797-84E4-EE06F9D1E1A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3A41FC1-4C08-4FF0-A1CC-D00EB4CE1FEB}" type="sibTrans" cxnId="{0E1F5943-774C-4797-84E4-EE06F9D1E1A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DBAF14F2-1900-4B77-8A64-31A16A2B6557}">
      <dgm:prSet phldrT="[Text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No siempre es responsabilidad del departamento de personal.</a:t>
          </a:r>
          <a:endParaRPr lang="en-US" b="1" dirty="0">
            <a:solidFill>
              <a:schemeClr val="tx1"/>
            </a:solidFill>
          </a:endParaRPr>
        </a:p>
      </dgm:t>
    </dgm:pt>
    <dgm:pt modelId="{AB942DCC-EBA6-408A-BE65-8D1226DC2621}" type="parTrans" cxnId="{BF1A93E5-989C-414C-889E-D7DED4776E07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51F0BB95-DB7C-4F0D-8F99-6635B6360910}" type="sibTrans" cxnId="{BF1A93E5-989C-414C-889E-D7DED4776E07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F70F3A1F-7B1A-4D60-B80D-2F9C6A321AD1}">
      <dgm:prSet phldrT="[Text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En ocasiones la mano de obra directa de corto Plazo la hace el departamento de planeación responsable de la producción (PCP).</a:t>
          </a:r>
          <a:endParaRPr lang="en-US" b="1" dirty="0">
            <a:solidFill>
              <a:schemeClr val="tx1"/>
            </a:solidFill>
          </a:endParaRPr>
        </a:p>
      </dgm:t>
    </dgm:pt>
    <dgm:pt modelId="{FF65C9B3-4EB7-41AE-9256-BC1FC294E91E}" type="parTrans" cxnId="{E43B4A29-D34A-45DE-8DE6-C8B57834849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E0F8A45-1F7D-41F2-8D2F-0FEACB12517B}" type="sibTrans" cxnId="{E43B4A29-D34A-45DE-8DE6-C8B57834849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6B7FD57-A239-4BBD-B12D-7B880AAF7C9C}">
      <dgm:prSet phldrT="[Text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Existen varios modelos de planeación de personal, algunos generales y otros específicos.</a:t>
          </a:r>
          <a:endParaRPr lang="en-US" b="1" dirty="0">
            <a:solidFill>
              <a:schemeClr val="tx1"/>
            </a:solidFill>
          </a:endParaRPr>
        </a:p>
      </dgm:t>
    </dgm:pt>
    <dgm:pt modelId="{CBC65A5C-10E5-402B-8B8C-A30E72102293}" type="parTrans" cxnId="{A0998B41-25BB-49B0-BF95-6E757D40CDA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8604888-5457-412E-8C90-CDB156C957A7}" type="sibTrans" cxnId="{A0998B41-25BB-49B0-BF95-6E757D40CDA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EF85629-D922-430B-BF80-AF5C4CF4E897}" type="pres">
      <dgm:prSet presAssocID="{E8AE39D6-7752-474C-A05C-29C90C14FB3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68BAFA-CE38-4C01-9FCE-573D8B51D101}" type="pres">
      <dgm:prSet presAssocID="{E8AE39D6-7752-474C-A05C-29C90C14FB30}" presName="diamond" presStyleLbl="bgShp" presStyleIdx="0" presStyleCnt="1"/>
      <dgm:spPr/>
    </dgm:pt>
    <dgm:pt modelId="{3B679027-C33A-406D-9DA6-9DCAAE03A386}" type="pres">
      <dgm:prSet presAssocID="{E8AE39D6-7752-474C-A05C-29C90C14FB30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6D0645-1F41-4E3A-8818-B6CB82E81E04}" type="pres">
      <dgm:prSet presAssocID="{E8AE39D6-7752-474C-A05C-29C90C14FB30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A5A5F-576D-478B-87B9-A9BFAD9591BE}" type="pres">
      <dgm:prSet presAssocID="{E8AE39D6-7752-474C-A05C-29C90C14FB30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A85D2-0408-4CBA-8248-62D797C5735C}" type="pres">
      <dgm:prSet presAssocID="{E8AE39D6-7752-474C-A05C-29C90C14FB30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CB8741-63FE-422B-97CA-DA6789CD2EBB}" type="presOf" srcId="{DBAF14F2-1900-4B77-8A64-31A16A2B6557}" destId="{6C6D0645-1F41-4E3A-8818-B6CB82E81E04}" srcOrd="0" destOrd="0" presId="urn:microsoft.com/office/officeart/2005/8/layout/matrix3"/>
    <dgm:cxn modelId="{795C5881-8633-4781-89E0-29AA37D78D30}" type="presOf" srcId="{06B7FD57-A239-4BBD-B12D-7B880AAF7C9C}" destId="{D78A85D2-0408-4CBA-8248-62D797C5735C}" srcOrd="0" destOrd="0" presId="urn:microsoft.com/office/officeart/2005/8/layout/matrix3"/>
    <dgm:cxn modelId="{E310B539-EE22-45EF-B7BE-AA113E943B06}" type="presOf" srcId="{F70F3A1F-7B1A-4D60-B80D-2F9C6A321AD1}" destId="{86DA5A5F-576D-478B-87B9-A9BFAD9591BE}" srcOrd="0" destOrd="0" presId="urn:microsoft.com/office/officeart/2005/8/layout/matrix3"/>
    <dgm:cxn modelId="{0E1F5943-774C-4797-84E4-EE06F9D1E1AA}" srcId="{E8AE39D6-7752-474C-A05C-29C90C14FB30}" destId="{F7F96E59-215C-4AF8-8253-0D983A95A9CE}" srcOrd="0" destOrd="0" parTransId="{A0281B4F-7B1B-4241-BFBF-37DE0EDCA1A7}" sibTransId="{E3A41FC1-4C08-4FF0-A1CC-D00EB4CE1FEB}"/>
    <dgm:cxn modelId="{A0998B41-25BB-49B0-BF95-6E757D40CDA5}" srcId="{E8AE39D6-7752-474C-A05C-29C90C14FB30}" destId="{06B7FD57-A239-4BBD-B12D-7B880AAF7C9C}" srcOrd="3" destOrd="0" parTransId="{CBC65A5C-10E5-402B-8B8C-A30E72102293}" sibTransId="{B8604888-5457-412E-8C90-CDB156C957A7}"/>
    <dgm:cxn modelId="{771492BC-D5DE-4A35-92CF-F515703D8A47}" type="presOf" srcId="{E8AE39D6-7752-474C-A05C-29C90C14FB30}" destId="{9EF85629-D922-430B-BF80-AF5C4CF4E897}" srcOrd="0" destOrd="0" presId="urn:microsoft.com/office/officeart/2005/8/layout/matrix3"/>
    <dgm:cxn modelId="{BF1A93E5-989C-414C-889E-D7DED4776E07}" srcId="{E8AE39D6-7752-474C-A05C-29C90C14FB30}" destId="{DBAF14F2-1900-4B77-8A64-31A16A2B6557}" srcOrd="1" destOrd="0" parTransId="{AB942DCC-EBA6-408A-BE65-8D1226DC2621}" sibTransId="{51F0BB95-DB7C-4F0D-8F99-6635B6360910}"/>
    <dgm:cxn modelId="{E43B4A29-D34A-45DE-8DE6-C8B57834849C}" srcId="{E8AE39D6-7752-474C-A05C-29C90C14FB30}" destId="{F70F3A1F-7B1A-4D60-B80D-2F9C6A321AD1}" srcOrd="2" destOrd="0" parTransId="{FF65C9B3-4EB7-41AE-9256-BC1FC294E91E}" sibTransId="{BE0F8A45-1F7D-41F2-8D2F-0FEACB12517B}"/>
    <dgm:cxn modelId="{CC99C1BB-DA77-4F85-87EC-2D69CD8162BB}" type="presOf" srcId="{F7F96E59-215C-4AF8-8253-0D983A95A9CE}" destId="{3B679027-C33A-406D-9DA6-9DCAAE03A386}" srcOrd="0" destOrd="0" presId="urn:microsoft.com/office/officeart/2005/8/layout/matrix3"/>
    <dgm:cxn modelId="{643D1DB2-009D-4D3F-9557-446E739F86C8}" type="presParOf" srcId="{9EF85629-D922-430B-BF80-AF5C4CF4E897}" destId="{2A68BAFA-CE38-4C01-9FCE-573D8B51D101}" srcOrd="0" destOrd="0" presId="urn:microsoft.com/office/officeart/2005/8/layout/matrix3"/>
    <dgm:cxn modelId="{0DB2AECB-FDCD-4CF2-B8BB-972EA8F2D97C}" type="presParOf" srcId="{9EF85629-D922-430B-BF80-AF5C4CF4E897}" destId="{3B679027-C33A-406D-9DA6-9DCAAE03A386}" srcOrd="1" destOrd="0" presId="urn:microsoft.com/office/officeart/2005/8/layout/matrix3"/>
    <dgm:cxn modelId="{EE4DF20A-061F-43D1-9C81-6638D4AD40CC}" type="presParOf" srcId="{9EF85629-D922-430B-BF80-AF5C4CF4E897}" destId="{6C6D0645-1F41-4E3A-8818-B6CB82E81E04}" srcOrd="2" destOrd="0" presId="urn:microsoft.com/office/officeart/2005/8/layout/matrix3"/>
    <dgm:cxn modelId="{0FEF5140-FCC0-4D4D-B90B-CB665B19098A}" type="presParOf" srcId="{9EF85629-D922-430B-BF80-AF5C4CF4E897}" destId="{86DA5A5F-576D-478B-87B9-A9BFAD9591BE}" srcOrd="3" destOrd="0" presId="urn:microsoft.com/office/officeart/2005/8/layout/matrix3"/>
    <dgm:cxn modelId="{7E86E2FF-F001-465D-874F-79E26A448CE0}" type="presParOf" srcId="{9EF85629-D922-430B-BF80-AF5C4CF4E897}" destId="{D78A85D2-0408-4CBA-8248-62D797C5735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A8DA62-D5BA-4AD7-B2C3-1AFAAD6BDA8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BF3A537-8E37-42B9-AD99-0D33EC93F9C3}">
      <dgm:prSet phldrT="[Text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Elegir un factor estratégico cuyas variaciones afecten las necesidades de la empresa.</a:t>
          </a:r>
          <a:endParaRPr lang="en-US" dirty="0">
            <a:solidFill>
              <a:schemeClr val="tx1"/>
            </a:solidFill>
          </a:endParaRPr>
        </a:p>
      </dgm:t>
    </dgm:pt>
    <dgm:pt modelId="{58C32AE6-A8CF-4DEA-9C49-F5B11745E320}" type="parTrans" cxnId="{C1AC8691-1910-4646-8620-5F39F03356F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18F827C-C072-4018-916C-AAE844CDAB43}" type="sibTrans" cxnId="{C1AC8691-1910-4646-8620-5F39F03356F3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51ACB21-FA57-4716-8033-0DB94F2B216C}">
      <dgm:prSet phldrT="[Text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Establecer niveles históricos</a:t>
          </a:r>
          <a:endParaRPr lang="en-US" dirty="0">
            <a:solidFill>
              <a:schemeClr val="tx1"/>
            </a:solidFill>
          </a:endParaRPr>
        </a:p>
      </dgm:t>
    </dgm:pt>
    <dgm:pt modelId="{64332E7F-D798-417B-8F51-35D15C0BEDD1}" type="parTrans" cxnId="{811A2EDB-ADC3-4A7E-97B9-69F1A73C4B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8CB287D-8AA3-403B-B6BB-ED51691F1511}" type="sibTrans" cxnId="{811A2EDB-ADC3-4A7E-97B9-69F1A73C4B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CCE0BEC-6EB0-49A1-9341-6D4610E8B3E8}">
      <dgm:prSet phldrT="[Text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Determinar los niveles históricos de mano de obra en cada área funcional</a:t>
          </a:r>
          <a:endParaRPr lang="en-US" dirty="0">
            <a:solidFill>
              <a:schemeClr val="tx1"/>
            </a:solidFill>
          </a:endParaRPr>
        </a:p>
      </dgm:t>
    </dgm:pt>
    <dgm:pt modelId="{AD42A347-FD61-4586-AF2F-5077D565885D}" type="parTrans" cxnId="{F90E4875-576A-4357-A503-BB7BF682B47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D5318D3-D638-42CB-B504-91A49EF55F26}" type="sibTrans" cxnId="{F90E4875-576A-4357-A503-BB7BF682B47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FC297AF-9421-42E7-97D7-9B55572FF716}">
      <dgm:prSet phldrT="[Text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Proyectar los niveles futuros de cada área funcional y correlacionarlos con los niveles históricos y futuros</a:t>
          </a:r>
          <a:r>
            <a:rPr lang="es-MX" smtClean="0">
              <a:solidFill>
                <a:schemeClr val="tx1"/>
              </a:solidFill>
            </a:rPr>
            <a:t>.</a:t>
          </a:r>
          <a:endParaRPr lang="en-US" dirty="0">
            <a:solidFill>
              <a:schemeClr val="tx1"/>
            </a:solidFill>
          </a:endParaRPr>
        </a:p>
      </dgm:t>
    </dgm:pt>
    <dgm:pt modelId="{7087138D-4401-4FD9-86D7-B70750F723E9}" type="parTrans" cxnId="{E31A9CBC-F8FB-4E17-B87C-82F4B1566A8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08A1502-BB7B-450D-BDE6-C6B51AF8AA41}" type="sibTrans" cxnId="{E31A9CBC-F8FB-4E17-B87C-82F4B1566A8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38349D0-39AE-49FC-AF80-A7D40EAE3EAC}" type="pres">
      <dgm:prSet presAssocID="{8AA8DA62-D5BA-4AD7-B2C3-1AFAAD6BDA8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394A83BB-00E8-41A3-87E2-F8A77DA92F1C}" type="pres">
      <dgm:prSet presAssocID="{8AA8DA62-D5BA-4AD7-B2C3-1AFAAD6BDA81}" presName="Name1" presStyleCnt="0"/>
      <dgm:spPr/>
    </dgm:pt>
    <dgm:pt modelId="{5CBA7E50-C560-4C75-B08C-93766926C056}" type="pres">
      <dgm:prSet presAssocID="{8AA8DA62-D5BA-4AD7-B2C3-1AFAAD6BDA81}" presName="cycle" presStyleCnt="0"/>
      <dgm:spPr/>
    </dgm:pt>
    <dgm:pt modelId="{92C5DF98-42A0-47DF-8E10-977CC1F68FF3}" type="pres">
      <dgm:prSet presAssocID="{8AA8DA62-D5BA-4AD7-B2C3-1AFAAD6BDA81}" presName="srcNode" presStyleLbl="node1" presStyleIdx="0" presStyleCnt="4"/>
      <dgm:spPr/>
    </dgm:pt>
    <dgm:pt modelId="{FC42E845-4B1F-407B-BDDE-5FBFC83ACEC8}" type="pres">
      <dgm:prSet presAssocID="{8AA8DA62-D5BA-4AD7-B2C3-1AFAAD6BDA81}" presName="conn" presStyleLbl="parChTrans1D2" presStyleIdx="0" presStyleCnt="1"/>
      <dgm:spPr/>
      <dgm:t>
        <a:bodyPr/>
        <a:lstStyle/>
        <a:p>
          <a:endParaRPr lang="es-MX"/>
        </a:p>
      </dgm:t>
    </dgm:pt>
    <dgm:pt modelId="{554A384B-C7EF-44E5-97CE-5D2FA73F6DA4}" type="pres">
      <dgm:prSet presAssocID="{8AA8DA62-D5BA-4AD7-B2C3-1AFAAD6BDA81}" presName="extraNode" presStyleLbl="node1" presStyleIdx="0" presStyleCnt="4"/>
      <dgm:spPr/>
    </dgm:pt>
    <dgm:pt modelId="{6FB371D0-0E1C-442C-BE71-50943DAE6304}" type="pres">
      <dgm:prSet presAssocID="{8AA8DA62-D5BA-4AD7-B2C3-1AFAAD6BDA81}" presName="dstNode" presStyleLbl="node1" presStyleIdx="0" presStyleCnt="4"/>
      <dgm:spPr/>
    </dgm:pt>
    <dgm:pt modelId="{BA833251-865C-4C2E-8B71-AB2C2E77D4E7}" type="pres">
      <dgm:prSet presAssocID="{6BF3A537-8E37-42B9-AD99-0D33EC93F9C3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CF6616-9829-4E3C-8BF1-9B5905DE45EE}" type="pres">
      <dgm:prSet presAssocID="{6BF3A537-8E37-42B9-AD99-0D33EC93F9C3}" presName="accent_1" presStyleCnt="0"/>
      <dgm:spPr/>
    </dgm:pt>
    <dgm:pt modelId="{714D9C95-08AD-4F13-8A8D-A6D872E7D068}" type="pres">
      <dgm:prSet presAssocID="{6BF3A537-8E37-42B9-AD99-0D33EC93F9C3}" presName="accentRepeatNode" presStyleLbl="solidFgAcc1" presStyleIdx="0" presStyleCnt="4"/>
      <dgm:spPr/>
    </dgm:pt>
    <dgm:pt modelId="{2FE9A046-E7EA-41C4-A17B-0A3CAC6EE37F}" type="pres">
      <dgm:prSet presAssocID="{951ACB21-FA57-4716-8033-0DB94F2B216C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D8840-914C-41EF-805E-29649ED14563}" type="pres">
      <dgm:prSet presAssocID="{951ACB21-FA57-4716-8033-0DB94F2B216C}" presName="accent_2" presStyleCnt="0"/>
      <dgm:spPr/>
    </dgm:pt>
    <dgm:pt modelId="{7C885425-5E43-45D4-B0C1-7B21B96E5F52}" type="pres">
      <dgm:prSet presAssocID="{951ACB21-FA57-4716-8033-0DB94F2B216C}" presName="accentRepeatNode" presStyleLbl="solidFgAcc1" presStyleIdx="1" presStyleCnt="4"/>
      <dgm:spPr/>
    </dgm:pt>
    <dgm:pt modelId="{503B665E-8AD6-4A93-914F-0145AF65C025}" type="pres">
      <dgm:prSet presAssocID="{3CCE0BEC-6EB0-49A1-9341-6D4610E8B3E8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02A0F-046A-4E8E-B4A7-52D8CE08A147}" type="pres">
      <dgm:prSet presAssocID="{3CCE0BEC-6EB0-49A1-9341-6D4610E8B3E8}" presName="accent_3" presStyleCnt="0"/>
      <dgm:spPr/>
    </dgm:pt>
    <dgm:pt modelId="{1BED8407-71E1-43EC-96BD-D581AFD1296F}" type="pres">
      <dgm:prSet presAssocID="{3CCE0BEC-6EB0-49A1-9341-6D4610E8B3E8}" presName="accentRepeatNode" presStyleLbl="solidFgAcc1" presStyleIdx="2" presStyleCnt="4"/>
      <dgm:spPr/>
    </dgm:pt>
    <dgm:pt modelId="{4269B60A-E011-48F4-948F-C41E90DEB87B}" type="pres">
      <dgm:prSet presAssocID="{2FC297AF-9421-42E7-97D7-9B55572FF716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27A937-CE37-43C2-9E2B-8CC36BC18BFE}" type="pres">
      <dgm:prSet presAssocID="{2FC297AF-9421-42E7-97D7-9B55572FF716}" presName="accent_4" presStyleCnt="0"/>
      <dgm:spPr/>
    </dgm:pt>
    <dgm:pt modelId="{2A32119B-EF95-48EC-A7FF-E80993D77068}" type="pres">
      <dgm:prSet presAssocID="{2FC297AF-9421-42E7-97D7-9B55572FF716}" presName="accentRepeatNode" presStyleLbl="solidFgAcc1" presStyleIdx="3" presStyleCnt="4"/>
      <dgm:spPr/>
    </dgm:pt>
  </dgm:ptLst>
  <dgm:cxnLst>
    <dgm:cxn modelId="{468E95A8-C237-4B70-A6AF-DE3176F86F5F}" type="presOf" srcId="{951ACB21-FA57-4716-8033-0DB94F2B216C}" destId="{2FE9A046-E7EA-41C4-A17B-0A3CAC6EE37F}" srcOrd="0" destOrd="0" presId="urn:microsoft.com/office/officeart/2008/layout/VerticalCurvedList"/>
    <dgm:cxn modelId="{A6189F35-8B1A-40C3-B50D-53210D3F8B3C}" type="presOf" srcId="{E18F827C-C072-4018-916C-AAE844CDAB43}" destId="{FC42E845-4B1F-407B-BDDE-5FBFC83ACEC8}" srcOrd="0" destOrd="0" presId="urn:microsoft.com/office/officeart/2008/layout/VerticalCurvedList"/>
    <dgm:cxn modelId="{C1AC8691-1910-4646-8620-5F39F03356F3}" srcId="{8AA8DA62-D5BA-4AD7-B2C3-1AFAAD6BDA81}" destId="{6BF3A537-8E37-42B9-AD99-0D33EC93F9C3}" srcOrd="0" destOrd="0" parTransId="{58C32AE6-A8CF-4DEA-9C49-F5B11745E320}" sibTransId="{E18F827C-C072-4018-916C-AAE844CDAB43}"/>
    <dgm:cxn modelId="{E31A9CBC-F8FB-4E17-B87C-82F4B1566A88}" srcId="{8AA8DA62-D5BA-4AD7-B2C3-1AFAAD6BDA81}" destId="{2FC297AF-9421-42E7-97D7-9B55572FF716}" srcOrd="3" destOrd="0" parTransId="{7087138D-4401-4FD9-86D7-B70750F723E9}" sibTransId="{708A1502-BB7B-450D-BDE6-C6B51AF8AA41}"/>
    <dgm:cxn modelId="{F90E4875-576A-4357-A503-BB7BF682B479}" srcId="{8AA8DA62-D5BA-4AD7-B2C3-1AFAAD6BDA81}" destId="{3CCE0BEC-6EB0-49A1-9341-6D4610E8B3E8}" srcOrd="2" destOrd="0" parTransId="{AD42A347-FD61-4586-AF2F-5077D565885D}" sibTransId="{2D5318D3-D638-42CB-B504-91A49EF55F26}"/>
    <dgm:cxn modelId="{811A2EDB-ADC3-4A7E-97B9-69F1A73C4B0F}" srcId="{8AA8DA62-D5BA-4AD7-B2C3-1AFAAD6BDA81}" destId="{951ACB21-FA57-4716-8033-0DB94F2B216C}" srcOrd="1" destOrd="0" parTransId="{64332E7F-D798-417B-8F51-35D15C0BEDD1}" sibTransId="{18CB287D-8AA3-403B-B6BB-ED51691F1511}"/>
    <dgm:cxn modelId="{39D3CE04-35ED-4465-8C6D-AFF089ABBD0E}" type="presOf" srcId="{2FC297AF-9421-42E7-97D7-9B55572FF716}" destId="{4269B60A-E011-48F4-948F-C41E90DEB87B}" srcOrd="0" destOrd="0" presId="urn:microsoft.com/office/officeart/2008/layout/VerticalCurvedList"/>
    <dgm:cxn modelId="{D20B5A22-7D08-4E70-A7D8-229995C6F40E}" type="presOf" srcId="{8AA8DA62-D5BA-4AD7-B2C3-1AFAAD6BDA81}" destId="{238349D0-39AE-49FC-AF80-A7D40EAE3EAC}" srcOrd="0" destOrd="0" presId="urn:microsoft.com/office/officeart/2008/layout/VerticalCurvedList"/>
    <dgm:cxn modelId="{17B62FB2-F52C-4C22-8F41-39693447E434}" type="presOf" srcId="{6BF3A537-8E37-42B9-AD99-0D33EC93F9C3}" destId="{BA833251-865C-4C2E-8B71-AB2C2E77D4E7}" srcOrd="0" destOrd="0" presId="urn:microsoft.com/office/officeart/2008/layout/VerticalCurvedList"/>
    <dgm:cxn modelId="{5C16FEEF-CEB9-470A-B870-540FA050D7DF}" type="presOf" srcId="{3CCE0BEC-6EB0-49A1-9341-6D4610E8B3E8}" destId="{503B665E-8AD6-4A93-914F-0145AF65C025}" srcOrd="0" destOrd="0" presId="urn:microsoft.com/office/officeart/2008/layout/VerticalCurvedList"/>
    <dgm:cxn modelId="{29F320BD-9B40-4F82-98C3-5B2B8C0AEAD4}" type="presParOf" srcId="{238349D0-39AE-49FC-AF80-A7D40EAE3EAC}" destId="{394A83BB-00E8-41A3-87E2-F8A77DA92F1C}" srcOrd="0" destOrd="0" presId="urn:microsoft.com/office/officeart/2008/layout/VerticalCurvedList"/>
    <dgm:cxn modelId="{4E4185FF-7A13-45B1-AF53-CA9916EC0D94}" type="presParOf" srcId="{394A83BB-00E8-41A3-87E2-F8A77DA92F1C}" destId="{5CBA7E50-C560-4C75-B08C-93766926C056}" srcOrd="0" destOrd="0" presId="urn:microsoft.com/office/officeart/2008/layout/VerticalCurvedList"/>
    <dgm:cxn modelId="{1E93BE7A-DB97-4B03-A276-8083A503E2CE}" type="presParOf" srcId="{5CBA7E50-C560-4C75-B08C-93766926C056}" destId="{92C5DF98-42A0-47DF-8E10-977CC1F68FF3}" srcOrd="0" destOrd="0" presId="urn:microsoft.com/office/officeart/2008/layout/VerticalCurvedList"/>
    <dgm:cxn modelId="{80CCDDF8-74AA-4840-952C-9E29448B0770}" type="presParOf" srcId="{5CBA7E50-C560-4C75-B08C-93766926C056}" destId="{FC42E845-4B1F-407B-BDDE-5FBFC83ACEC8}" srcOrd="1" destOrd="0" presId="urn:microsoft.com/office/officeart/2008/layout/VerticalCurvedList"/>
    <dgm:cxn modelId="{41FA09F0-4CF4-4A02-8CE4-E89E86691BF6}" type="presParOf" srcId="{5CBA7E50-C560-4C75-B08C-93766926C056}" destId="{554A384B-C7EF-44E5-97CE-5D2FA73F6DA4}" srcOrd="2" destOrd="0" presId="urn:microsoft.com/office/officeart/2008/layout/VerticalCurvedList"/>
    <dgm:cxn modelId="{F59FE7F9-3CE1-49B2-A0E1-63013F57065E}" type="presParOf" srcId="{5CBA7E50-C560-4C75-B08C-93766926C056}" destId="{6FB371D0-0E1C-442C-BE71-50943DAE6304}" srcOrd="3" destOrd="0" presId="urn:microsoft.com/office/officeart/2008/layout/VerticalCurvedList"/>
    <dgm:cxn modelId="{0A3482C0-6375-40B8-A77F-0BA3782B1DB0}" type="presParOf" srcId="{394A83BB-00E8-41A3-87E2-F8A77DA92F1C}" destId="{BA833251-865C-4C2E-8B71-AB2C2E77D4E7}" srcOrd="1" destOrd="0" presId="urn:microsoft.com/office/officeart/2008/layout/VerticalCurvedList"/>
    <dgm:cxn modelId="{D04C2CB6-B1B8-4EBC-9D1D-CC79484F9974}" type="presParOf" srcId="{394A83BB-00E8-41A3-87E2-F8A77DA92F1C}" destId="{F7CF6616-9829-4E3C-8BF1-9B5905DE45EE}" srcOrd="2" destOrd="0" presId="urn:microsoft.com/office/officeart/2008/layout/VerticalCurvedList"/>
    <dgm:cxn modelId="{09344931-ACF4-4FCC-BB31-C9A68FB2F13A}" type="presParOf" srcId="{F7CF6616-9829-4E3C-8BF1-9B5905DE45EE}" destId="{714D9C95-08AD-4F13-8A8D-A6D872E7D068}" srcOrd="0" destOrd="0" presId="urn:microsoft.com/office/officeart/2008/layout/VerticalCurvedList"/>
    <dgm:cxn modelId="{B705B8E0-9C68-47A9-AA5A-5093D38D6E35}" type="presParOf" srcId="{394A83BB-00E8-41A3-87E2-F8A77DA92F1C}" destId="{2FE9A046-E7EA-41C4-A17B-0A3CAC6EE37F}" srcOrd="3" destOrd="0" presId="urn:microsoft.com/office/officeart/2008/layout/VerticalCurvedList"/>
    <dgm:cxn modelId="{FA2F1B98-9CEA-4FE4-90CF-A5E3AA60ED8C}" type="presParOf" srcId="{394A83BB-00E8-41A3-87E2-F8A77DA92F1C}" destId="{977D8840-914C-41EF-805E-29649ED14563}" srcOrd="4" destOrd="0" presId="urn:microsoft.com/office/officeart/2008/layout/VerticalCurvedList"/>
    <dgm:cxn modelId="{C9976800-F507-4A21-A9B4-89161A112468}" type="presParOf" srcId="{977D8840-914C-41EF-805E-29649ED14563}" destId="{7C885425-5E43-45D4-B0C1-7B21B96E5F52}" srcOrd="0" destOrd="0" presId="urn:microsoft.com/office/officeart/2008/layout/VerticalCurvedList"/>
    <dgm:cxn modelId="{0A76C8E6-2C85-4A12-BEDA-E58414B67E01}" type="presParOf" srcId="{394A83BB-00E8-41A3-87E2-F8A77DA92F1C}" destId="{503B665E-8AD6-4A93-914F-0145AF65C025}" srcOrd="5" destOrd="0" presId="urn:microsoft.com/office/officeart/2008/layout/VerticalCurvedList"/>
    <dgm:cxn modelId="{E2629796-B4F3-4DD4-887F-BD18716D77CC}" type="presParOf" srcId="{394A83BB-00E8-41A3-87E2-F8A77DA92F1C}" destId="{57F02A0F-046A-4E8E-B4A7-52D8CE08A147}" srcOrd="6" destOrd="0" presId="urn:microsoft.com/office/officeart/2008/layout/VerticalCurvedList"/>
    <dgm:cxn modelId="{CF6243BE-E076-47A2-BC0A-91E704759526}" type="presParOf" srcId="{57F02A0F-046A-4E8E-B4A7-52D8CE08A147}" destId="{1BED8407-71E1-43EC-96BD-D581AFD1296F}" srcOrd="0" destOrd="0" presId="urn:microsoft.com/office/officeart/2008/layout/VerticalCurvedList"/>
    <dgm:cxn modelId="{06041070-7CFE-49C0-970C-79309529C2EF}" type="presParOf" srcId="{394A83BB-00E8-41A3-87E2-F8A77DA92F1C}" destId="{4269B60A-E011-48F4-948F-C41E90DEB87B}" srcOrd="7" destOrd="0" presId="urn:microsoft.com/office/officeart/2008/layout/VerticalCurvedList"/>
    <dgm:cxn modelId="{A21416B5-13E1-422F-A49C-92F6B9CE9DB2}" type="presParOf" srcId="{394A83BB-00E8-41A3-87E2-F8A77DA92F1C}" destId="{3427A937-CE37-43C2-9E2B-8CC36BC18BFE}" srcOrd="8" destOrd="0" presId="urn:microsoft.com/office/officeart/2008/layout/VerticalCurvedList"/>
    <dgm:cxn modelId="{F26F82CF-82B4-40AF-B87D-DCE3FD691FCB}" type="presParOf" srcId="{3427A937-CE37-43C2-9E2B-8CC36BC18BFE}" destId="{2A32119B-EF95-48EC-A7FF-E80993D770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9DDA0D6-BC47-4B6F-88A4-DEC5958A39EF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81902F4-0609-44B2-9AE8-89BDB6EC32BD}">
      <dgm:prSet phldrT="[Texto]"/>
      <dgm:spPr/>
      <dgm:t>
        <a:bodyPr/>
        <a:lstStyle/>
        <a:p>
          <a:r>
            <a:rPr lang="es-MX" dirty="0" smtClean="0"/>
            <a:t>Anuncios de prensa</a:t>
          </a:r>
          <a:endParaRPr lang="es-MX" dirty="0"/>
        </a:p>
      </dgm:t>
    </dgm:pt>
    <dgm:pt modelId="{19954C5E-E08E-41A2-AFFF-283F9A9DA75A}" type="parTrans" cxnId="{2DF9F4B2-623F-40B7-AFA5-13EF893F6B9A}">
      <dgm:prSet/>
      <dgm:spPr/>
      <dgm:t>
        <a:bodyPr/>
        <a:lstStyle/>
        <a:p>
          <a:endParaRPr lang="es-MX"/>
        </a:p>
      </dgm:t>
    </dgm:pt>
    <dgm:pt modelId="{9B7F0DBD-8617-477D-B247-89F8EB1759C7}" type="sibTrans" cxnId="{2DF9F4B2-623F-40B7-AFA5-13EF893F6B9A}">
      <dgm:prSet/>
      <dgm:spPr/>
      <dgm:t>
        <a:bodyPr/>
        <a:lstStyle/>
        <a:p>
          <a:endParaRPr lang="es-MX"/>
        </a:p>
      </dgm:t>
    </dgm:pt>
    <dgm:pt modelId="{7A92967C-A9EF-45FD-BE69-ED344BED3940}">
      <dgm:prSet phldrT="[Texto]"/>
      <dgm:spPr/>
      <dgm:t>
        <a:bodyPr/>
        <a:lstStyle/>
        <a:p>
          <a:r>
            <a:rPr lang="es-MX" dirty="0" smtClean="0"/>
            <a:t>Oficinas públicas de empleo</a:t>
          </a:r>
          <a:endParaRPr lang="es-MX" dirty="0"/>
        </a:p>
      </dgm:t>
    </dgm:pt>
    <dgm:pt modelId="{187212F8-7F9B-4DCE-AE46-69A6450A92C0}" type="parTrans" cxnId="{5EF15D24-2842-40F3-9DF1-B273F56E0054}">
      <dgm:prSet/>
      <dgm:spPr/>
      <dgm:t>
        <a:bodyPr/>
        <a:lstStyle/>
        <a:p>
          <a:endParaRPr lang="es-MX"/>
        </a:p>
      </dgm:t>
    </dgm:pt>
    <dgm:pt modelId="{227EBC8A-1EF6-46F5-A2A1-C98A63D2E01B}" type="sibTrans" cxnId="{5EF15D24-2842-40F3-9DF1-B273F56E0054}">
      <dgm:prSet/>
      <dgm:spPr/>
      <dgm:t>
        <a:bodyPr/>
        <a:lstStyle/>
        <a:p>
          <a:endParaRPr lang="es-MX"/>
        </a:p>
      </dgm:t>
    </dgm:pt>
    <dgm:pt modelId="{C234D0B2-8677-489C-AA0B-5DB65C16C4EC}">
      <dgm:prSet phldrT="[Texto]"/>
      <dgm:spPr/>
      <dgm:t>
        <a:bodyPr/>
        <a:lstStyle/>
        <a:p>
          <a:r>
            <a:rPr lang="es-MX" dirty="0" smtClean="0"/>
            <a:t>Centros de empleo</a:t>
          </a:r>
          <a:endParaRPr lang="es-MX" dirty="0"/>
        </a:p>
      </dgm:t>
    </dgm:pt>
    <dgm:pt modelId="{C1D74A77-EBF8-42B8-A34A-46989883E65E}" type="parTrans" cxnId="{B2B9A5DE-2872-4FC0-9496-AD417686D3F4}">
      <dgm:prSet/>
      <dgm:spPr/>
      <dgm:t>
        <a:bodyPr/>
        <a:lstStyle/>
        <a:p>
          <a:endParaRPr lang="es-MX"/>
        </a:p>
      </dgm:t>
    </dgm:pt>
    <dgm:pt modelId="{D84124CD-96B0-4042-9C0D-3E4BA835B493}" type="sibTrans" cxnId="{B2B9A5DE-2872-4FC0-9496-AD417686D3F4}">
      <dgm:prSet/>
      <dgm:spPr/>
      <dgm:t>
        <a:bodyPr/>
        <a:lstStyle/>
        <a:p>
          <a:endParaRPr lang="es-MX"/>
        </a:p>
      </dgm:t>
    </dgm:pt>
    <dgm:pt modelId="{C85085A8-A677-458B-BB7C-D892827BA220}">
      <dgm:prSet phldrT="[Texto]"/>
      <dgm:spPr/>
      <dgm:t>
        <a:bodyPr/>
        <a:lstStyle/>
        <a:p>
          <a:r>
            <a:rPr lang="es-MX" dirty="0" smtClean="0"/>
            <a:t>Cartera de candidatos</a:t>
          </a:r>
          <a:endParaRPr lang="es-MX" dirty="0"/>
        </a:p>
      </dgm:t>
    </dgm:pt>
    <dgm:pt modelId="{9F1934DD-8B07-4852-8FAC-90122A085E30}" type="parTrans" cxnId="{8AD3B508-0A86-4E4F-AB82-CF6C3433AF5E}">
      <dgm:prSet/>
      <dgm:spPr/>
      <dgm:t>
        <a:bodyPr/>
        <a:lstStyle/>
        <a:p>
          <a:endParaRPr lang="es-MX"/>
        </a:p>
      </dgm:t>
    </dgm:pt>
    <dgm:pt modelId="{7BF064DD-3715-4D27-BDC7-48E67D9094BC}" type="sibTrans" cxnId="{8AD3B508-0A86-4E4F-AB82-CF6C3433AF5E}">
      <dgm:prSet/>
      <dgm:spPr/>
      <dgm:t>
        <a:bodyPr/>
        <a:lstStyle/>
        <a:p>
          <a:endParaRPr lang="es-MX"/>
        </a:p>
      </dgm:t>
    </dgm:pt>
    <dgm:pt modelId="{B6175182-2785-4F42-9667-C66052795E21}">
      <dgm:prSet phldrT="[Texto]"/>
      <dgm:spPr/>
      <dgm:t>
        <a:bodyPr/>
        <a:lstStyle/>
        <a:p>
          <a:r>
            <a:rPr lang="es-MX" dirty="0" smtClean="0"/>
            <a:t>Empresas de la competencia</a:t>
          </a:r>
          <a:endParaRPr lang="es-MX" dirty="0"/>
        </a:p>
      </dgm:t>
    </dgm:pt>
    <dgm:pt modelId="{27DAF7C2-78EF-4785-A861-5277DB9FD553}" type="parTrans" cxnId="{4F288282-663A-4BBA-B0D5-F90DC9D4B599}">
      <dgm:prSet/>
      <dgm:spPr/>
      <dgm:t>
        <a:bodyPr/>
        <a:lstStyle/>
        <a:p>
          <a:endParaRPr lang="es-MX"/>
        </a:p>
      </dgm:t>
    </dgm:pt>
    <dgm:pt modelId="{D1D212AB-EFEF-47CF-8503-DF0A178713CF}" type="sibTrans" cxnId="{4F288282-663A-4BBA-B0D5-F90DC9D4B599}">
      <dgm:prSet/>
      <dgm:spPr/>
      <dgm:t>
        <a:bodyPr/>
        <a:lstStyle/>
        <a:p>
          <a:endParaRPr lang="es-MX"/>
        </a:p>
      </dgm:t>
    </dgm:pt>
    <dgm:pt modelId="{A5F8B1C8-3393-43F9-B524-13F15A5CD166}">
      <dgm:prSet phldrT="[Texto]"/>
      <dgm:spPr/>
      <dgm:t>
        <a:bodyPr/>
        <a:lstStyle/>
        <a:p>
          <a:r>
            <a:rPr lang="es-MX" dirty="0" smtClean="0"/>
            <a:t>Instituciones Educativas</a:t>
          </a:r>
          <a:endParaRPr lang="es-MX" dirty="0"/>
        </a:p>
      </dgm:t>
    </dgm:pt>
    <dgm:pt modelId="{9F2D2816-EAE0-4289-9BC1-7EABC1F377A5}" type="parTrans" cxnId="{E62E3527-D1A6-4463-A69B-22B4324F84ED}">
      <dgm:prSet/>
      <dgm:spPr/>
      <dgm:t>
        <a:bodyPr/>
        <a:lstStyle/>
        <a:p>
          <a:endParaRPr lang="es-MX"/>
        </a:p>
      </dgm:t>
    </dgm:pt>
    <dgm:pt modelId="{8B7271AE-D6AE-4D7D-BD5B-13CB91BBE2A7}" type="sibTrans" cxnId="{E62E3527-D1A6-4463-A69B-22B4324F84ED}">
      <dgm:prSet/>
      <dgm:spPr/>
      <dgm:t>
        <a:bodyPr/>
        <a:lstStyle/>
        <a:p>
          <a:endParaRPr lang="es-MX"/>
        </a:p>
      </dgm:t>
    </dgm:pt>
    <dgm:pt modelId="{632DD3FE-7100-4A02-948C-2D014CA49241}">
      <dgm:prSet phldrT="[Texto]"/>
      <dgm:spPr/>
      <dgm:t>
        <a:bodyPr/>
        <a:lstStyle/>
        <a:p>
          <a:r>
            <a:rPr lang="es-MX" dirty="0" smtClean="0"/>
            <a:t>Implicación de otros empleados</a:t>
          </a:r>
          <a:endParaRPr lang="es-MX" dirty="0"/>
        </a:p>
      </dgm:t>
    </dgm:pt>
    <dgm:pt modelId="{D17A8370-3490-4B77-AC5D-0524A8BB5861}" type="parTrans" cxnId="{66F679D1-1FDB-474A-B3BC-6E78D7E69DF3}">
      <dgm:prSet/>
      <dgm:spPr/>
      <dgm:t>
        <a:bodyPr/>
        <a:lstStyle/>
        <a:p>
          <a:endParaRPr lang="es-MX"/>
        </a:p>
      </dgm:t>
    </dgm:pt>
    <dgm:pt modelId="{C4C08C5E-0754-4F4E-979E-4DBE91ABFEB3}" type="sibTrans" cxnId="{66F679D1-1FDB-474A-B3BC-6E78D7E69DF3}">
      <dgm:prSet/>
      <dgm:spPr/>
      <dgm:t>
        <a:bodyPr/>
        <a:lstStyle/>
        <a:p>
          <a:endParaRPr lang="es-MX"/>
        </a:p>
      </dgm:t>
    </dgm:pt>
    <dgm:pt modelId="{84E52B59-0FB9-40F7-B2DD-595EEB1D888B}" type="pres">
      <dgm:prSet presAssocID="{59DDA0D6-BC47-4B6F-88A4-DEC5958A39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1C0854A-02CF-42FD-9065-EC205B789F13}" type="pres">
      <dgm:prSet presAssocID="{E81902F4-0609-44B2-9AE8-89BDB6EC32B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6875D6-A495-4E5C-B172-17BE5A6A0938}" type="pres">
      <dgm:prSet presAssocID="{9B7F0DBD-8617-477D-B247-89F8EB1759C7}" presName="sibTrans" presStyleCnt="0"/>
      <dgm:spPr/>
    </dgm:pt>
    <dgm:pt modelId="{FC968CA4-BAFE-498D-980C-3E31314929E8}" type="pres">
      <dgm:prSet presAssocID="{7A92967C-A9EF-45FD-BE69-ED344BED394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5035F9-0FE9-46AB-A57C-EFFC910BD9CC}" type="pres">
      <dgm:prSet presAssocID="{227EBC8A-1EF6-46F5-A2A1-C98A63D2E01B}" presName="sibTrans" presStyleCnt="0"/>
      <dgm:spPr/>
    </dgm:pt>
    <dgm:pt modelId="{B60601E3-5B8C-4B44-9530-4922D9C6A5D6}" type="pres">
      <dgm:prSet presAssocID="{C234D0B2-8677-489C-AA0B-5DB65C16C4E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902275-D5E7-4BEF-B226-648C32464A4D}" type="pres">
      <dgm:prSet presAssocID="{D84124CD-96B0-4042-9C0D-3E4BA835B493}" presName="sibTrans" presStyleCnt="0"/>
      <dgm:spPr/>
    </dgm:pt>
    <dgm:pt modelId="{35C25371-13C7-4756-B7D5-5F97B6DCF4FC}" type="pres">
      <dgm:prSet presAssocID="{C85085A8-A677-458B-BB7C-D892827BA2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2A7577-F7FE-4412-A465-B7475D2670BC}" type="pres">
      <dgm:prSet presAssocID="{7BF064DD-3715-4D27-BDC7-48E67D9094BC}" presName="sibTrans" presStyleCnt="0"/>
      <dgm:spPr/>
    </dgm:pt>
    <dgm:pt modelId="{77C64466-7AF7-484A-B654-A82F20E137C4}" type="pres">
      <dgm:prSet presAssocID="{B6175182-2785-4F42-9667-C66052795E21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9D51E6-DC54-422E-BEEB-F97D67B6FBFB}" type="pres">
      <dgm:prSet presAssocID="{D1D212AB-EFEF-47CF-8503-DF0A178713CF}" presName="sibTrans" presStyleCnt="0"/>
      <dgm:spPr/>
    </dgm:pt>
    <dgm:pt modelId="{CE2B76AA-C484-4737-9C5B-31BFE7D52431}" type="pres">
      <dgm:prSet presAssocID="{A5F8B1C8-3393-43F9-B524-13F15A5CD16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D724B2-B957-43D5-B57E-76C4249E6C00}" type="pres">
      <dgm:prSet presAssocID="{8B7271AE-D6AE-4D7D-BD5B-13CB91BBE2A7}" presName="sibTrans" presStyleCnt="0"/>
      <dgm:spPr/>
    </dgm:pt>
    <dgm:pt modelId="{D3E29DAF-A9F6-4FB2-9A6C-18C24625E1C6}" type="pres">
      <dgm:prSet presAssocID="{632DD3FE-7100-4A02-948C-2D014CA49241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F288282-663A-4BBA-B0D5-F90DC9D4B599}" srcId="{59DDA0D6-BC47-4B6F-88A4-DEC5958A39EF}" destId="{B6175182-2785-4F42-9667-C66052795E21}" srcOrd="4" destOrd="0" parTransId="{27DAF7C2-78EF-4785-A861-5277DB9FD553}" sibTransId="{D1D212AB-EFEF-47CF-8503-DF0A178713CF}"/>
    <dgm:cxn modelId="{45131D69-61CC-4CF8-BE22-CFC7454A184B}" type="presOf" srcId="{59DDA0D6-BC47-4B6F-88A4-DEC5958A39EF}" destId="{84E52B59-0FB9-40F7-B2DD-595EEB1D888B}" srcOrd="0" destOrd="0" presId="urn:microsoft.com/office/officeart/2005/8/layout/default"/>
    <dgm:cxn modelId="{3EF2A6CE-CF26-49A2-888E-79EE0B5B26ED}" type="presOf" srcId="{7A92967C-A9EF-45FD-BE69-ED344BED3940}" destId="{FC968CA4-BAFE-498D-980C-3E31314929E8}" srcOrd="0" destOrd="0" presId="urn:microsoft.com/office/officeart/2005/8/layout/default"/>
    <dgm:cxn modelId="{66F679D1-1FDB-474A-B3BC-6E78D7E69DF3}" srcId="{59DDA0D6-BC47-4B6F-88A4-DEC5958A39EF}" destId="{632DD3FE-7100-4A02-948C-2D014CA49241}" srcOrd="6" destOrd="0" parTransId="{D17A8370-3490-4B77-AC5D-0524A8BB5861}" sibTransId="{C4C08C5E-0754-4F4E-979E-4DBE91ABFEB3}"/>
    <dgm:cxn modelId="{4F21EBFA-E423-45EE-8970-213A4C66B0C4}" type="presOf" srcId="{E81902F4-0609-44B2-9AE8-89BDB6EC32BD}" destId="{21C0854A-02CF-42FD-9065-EC205B789F13}" srcOrd="0" destOrd="0" presId="urn:microsoft.com/office/officeart/2005/8/layout/default"/>
    <dgm:cxn modelId="{3EF7DADC-6BD7-458D-B702-72F92B2AD955}" type="presOf" srcId="{C234D0B2-8677-489C-AA0B-5DB65C16C4EC}" destId="{B60601E3-5B8C-4B44-9530-4922D9C6A5D6}" srcOrd="0" destOrd="0" presId="urn:microsoft.com/office/officeart/2005/8/layout/default"/>
    <dgm:cxn modelId="{50635961-FFB8-413B-8DB8-B02B453C70F7}" type="presOf" srcId="{A5F8B1C8-3393-43F9-B524-13F15A5CD166}" destId="{CE2B76AA-C484-4737-9C5B-31BFE7D52431}" srcOrd="0" destOrd="0" presId="urn:microsoft.com/office/officeart/2005/8/layout/default"/>
    <dgm:cxn modelId="{5EF15D24-2842-40F3-9DF1-B273F56E0054}" srcId="{59DDA0D6-BC47-4B6F-88A4-DEC5958A39EF}" destId="{7A92967C-A9EF-45FD-BE69-ED344BED3940}" srcOrd="1" destOrd="0" parTransId="{187212F8-7F9B-4DCE-AE46-69A6450A92C0}" sibTransId="{227EBC8A-1EF6-46F5-A2A1-C98A63D2E01B}"/>
    <dgm:cxn modelId="{218B228B-D456-469F-9DFD-86DFEBF12D90}" type="presOf" srcId="{632DD3FE-7100-4A02-948C-2D014CA49241}" destId="{D3E29DAF-A9F6-4FB2-9A6C-18C24625E1C6}" srcOrd="0" destOrd="0" presId="urn:microsoft.com/office/officeart/2005/8/layout/default"/>
    <dgm:cxn modelId="{B2B9A5DE-2872-4FC0-9496-AD417686D3F4}" srcId="{59DDA0D6-BC47-4B6F-88A4-DEC5958A39EF}" destId="{C234D0B2-8677-489C-AA0B-5DB65C16C4EC}" srcOrd="2" destOrd="0" parTransId="{C1D74A77-EBF8-42B8-A34A-46989883E65E}" sibTransId="{D84124CD-96B0-4042-9C0D-3E4BA835B493}"/>
    <dgm:cxn modelId="{2DF9F4B2-623F-40B7-AFA5-13EF893F6B9A}" srcId="{59DDA0D6-BC47-4B6F-88A4-DEC5958A39EF}" destId="{E81902F4-0609-44B2-9AE8-89BDB6EC32BD}" srcOrd="0" destOrd="0" parTransId="{19954C5E-E08E-41A2-AFFF-283F9A9DA75A}" sibTransId="{9B7F0DBD-8617-477D-B247-89F8EB1759C7}"/>
    <dgm:cxn modelId="{45F1F313-871D-4F4F-9DBA-2DA90287BDAA}" type="presOf" srcId="{B6175182-2785-4F42-9667-C66052795E21}" destId="{77C64466-7AF7-484A-B654-A82F20E137C4}" srcOrd="0" destOrd="0" presId="urn:microsoft.com/office/officeart/2005/8/layout/default"/>
    <dgm:cxn modelId="{8AD3B508-0A86-4E4F-AB82-CF6C3433AF5E}" srcId="{59DDA0D6-BC47-4B6F-88A4-DEC5958A39EF}" destId="{C85085A8-A677-458B-BB7C-D892827BA220}" srcOrd="3" destOrd="0" parTransId="{9F1934DD-8B07-4852-8FAC-90122A085E30}" sibTransId="{7BF064DD-3715-4D27-BDC7-48E67D9094BC}"/>
    <dgm:cxn modelId="{E62E3527-D1A6-4463-A69B-22B4324F84ED}" srcId="{59DDA0D6-BC47-4B6F-88A4-DEC5958A39EF}" destId="{A5F8B1C8-3393-43F9-B524-13F15A5CD166}" srcOrd="5" destOrd="0" parTransId="{9F2D2816-EAE0-4289-9BC1-7EABC1F377A5}" sibTransId="{8B7271AE-D6AE-4D7D-BD5B-13CB91BBE2A7}"/>
    <dgm:cxn modelId="{4FA22E4A-F2A2-40D4-B298-FF1A0E1B65A4}" type="presOf" srcId="{C85085A8-A677-458B-BB7C-D892827BA220}" destId="{35C25371-13C7-4756-B7D5-5F97B6DCF4FC}" srcOrd="0" destOrd="0" presId="urn:microsoft.com/office/officeart/2005/8/layout/default"/>
    <dgm:cxn modelId="{BF47E7D1-7910-43A9-8B4A-3F5A620DE92B}" type="presParOf" srcId="{84E52B59-0FB9-40F7-B2DD-595EEB1D888B}" destId="{21C0854A-02CF-42FD-9065-EC205B789F13}" srcOrd="0" destOrd="0" presId="urn:microsoft.com/office/officeart/2005/8/layout/default"/>
    <dgm:cxn modelId="{BEDCB8E9-962A-4188-9238-4BB50BB042E7}" type="presParOf" srcId="{84E52B59-0FB9-40F7-B2DD-595EEB1D888B}" destId="{4D6875D6-A495-4E5C-B172-17BE5A6A0938}" srcOrd="1" destOrd="0" presId="urn:microsoft.com/office/officeart/2005/8/layout/default"/>
    <dgm:cxn modelId="{76B6DB39-9A9B-4287-8BF3-CA343D0B2B64}" type="presParOf" srcId="{84E52B59-0FB9-40F7-B2DD-595EEB1D888B}" destId="{FC968CA4-BAFE-498D-980C-3E31314929E8}" srcOrd="2" destOrd="0" presId="urn:microsoft.com/office/officeart/2005/8/layout/default"/>
    <dgm:cxn modelId="{B099E935-7CDB-41F3-AB38-23E1B465897F}" type="presParOf" srcId="{84E52B59-0FB9-40F7-B2DD-595EEB1D888B}" destId="{285035F9-0FE9-46AB-A57C-EFFC910BD9CC}" srcOrd="3" destOrd="0" presId="urn:microsoft.com/office/officeart/2005/8/layout/default"/>
    <dgm:cxn modelId="{FA73DC09-8131-4998-B3EE-E3AEE6D82E86}" type="presParOf" srcId="{84E52B59-0FB9-40F7-B2DD-595EEB1D888B}" destId="{B60601E3-5B8C-4B44-9530-4922D9C6A5D6}" srcOrd="4" destOrd="0" presId="urn:microsoft.com/office/officeart/2005/8/layout/default"/>
    <dgm:cxn modelId="{7AA9A9D0-4897-4B21-9DE9-EA9506E38123}" type="presParOf" srcId="{84E52B59-0FB9-40F7-B2DD-595EEB1D888B}" destId="{64902275-D5E7-4BEF-B226-648C32464A4D}" srcOrd="5" destOrd="0" presId="urn:microsoft.com/office/officeart/2005/8/layout/default"/>
    <dgm:cxn modelId="{88DDEFDF-8786-4751-B6CA-AFB97CAC6F7A}" type="presParOf" srcId="{84E52B59-0FB9-40F7-B2DD-595EEB1D888B}" destId="{35C25371-13C7-4756-B7D5-5F97B6DCF4FC}" srcOrd="6" destOrd="0" presId="urn:microsoft.com/office/officeart/2005/8/layout/default"/>
    <dgm:cxn modelId="{6E284342-9F1E-4927-A126-B0875947C19D}" type="presParOf" srcId="{84E52B59-0FB9-40F7-B2DD-595EEB1D888B}" destId="{7F2A7577-F7FE-4412-A465-B7475D2670BC}" srcOrd="7" destOrd="0" presId="urn:microsoft.com/office/officeart/2005/8/layout/default"/>
    <dgm:cxn modelId="{B51D0D1C-DACC-47DD-ABF8-19A19122E19B}" type="presParOf" srcId="{84E52B59-0FB9-40F7-B2DD-595EEB1D888B}" destId="{77C64466-7AF7-484A-B654-A82F20E137C4}" srcOrd="8" destOrd="0" presId="urn:microsoft.com/office/officeart/2005/8/layout/default"/>
    <dgm:cxn modelId="{6DF14ACB-3DC1-463A-80C4-83A57F49326F}" type="presParOf" srcId="{84E52B59-0FB9-40F7-B2DD-595EEB1D888B}" destId="{099D51E6-DC54-422E-BEEB-F97D67B6FBFB}" srcOrd="9" destOrd="0" presId="urn:microsoft.com/office/officeart/2005/8/layout/default"/>
    <dgm:cxn modelId="{2B878E6F-EC1E-4EDC-BE47-D161FDC4557A}" type="presParOf" srcId="{84E52B59-0FB9-40F7-B2DD-595EEB1D888B}" destId="{CE2B76AA-C484-4737-9C5B-31BFE7D52431}" srcOrd="10" destOrd="0" presId="urn:microsoft.com/office/officeart/2005/8/layout/default"/>
    <dgm:cxn modelId="{CBBACE64-CD8E-4DE3-8134-BF924446750C}" type="presParOf" srcId="{84E52B59-0FB9-40F7-B2DD-595EEB1D888B}" destId="{99D724B2-B957-43D5-B57E-76C4249E6C00}" srcOrd="11" destOrd="0" presId="urn:microsoft.com/office/officeart/2005/8/layout/default"/>
    <dgm:cxn modelId="{9E5BF960-FC52-4766-B148-247C45533368}" type="presParOf" srcId="{84E52B59-0FB9-40F7-B2DD-595EEB1D888B}" destId="{D3E29DAF-A9F6-4FB2-9A6C-18C24625E1C6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C07428B-7ACB-4935-A7EB-78C45078FEA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B180AEE-3E00-4C3B-9207-13467BE7AFAC}">
      <dgm:prSet phldrT="[Text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Archivos de candidatos de reclutamientos anteriores</a:t>
          </a:r>
          <a:endParaRPr lang="en-US" dirty="0">
            <a:solidFill>
              <a:schemeClr val="tx1"/>
            </a:solidFill>
          </a:endParaRPr>
        </a:p>
      </dgm:t>
    </dgm:pt>
    <dgm:pt modelId="{E0C632BE-4747-454A-98C1-B1A870D99832}" type="parTrans" cxnId="{EAC9F1F9-5A8B-41C0-BBAF-F61FE89E6C8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66E8703-D209-445D-B6E5-89EFB999D3A4}" type="sibTrans" cxnId="{EAC9F1F9-5A8B-41C0-BBAF-F61FE89E6C8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11AABBF-D65C-4103-B851-6E9BA04A33AB}">
      <dgm:prSet phldrT="[Text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Recomendación de candidatos por empleados </a:t>
          </a:r>
          <a:endParaRPr lang="en-US" dirty="0">
            <a:solidFill>
              <a:schemeClr val="tx1"/>
            </a:solidFill>
          </a:endParaRPr>
        </a:p>
      </dgm:t>
    </dgm:pt>
    <dgm:pt modelId="{7CCBB0B2-438C-494B-8BF2-ECF3D3A73799}" type="parTrans" cxnId="{C32C33FF-C77F-42A4-9997-C1482BF1425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97DAA66-6D48-45B7-87EF-F0CF81FC66FA}" type="sibTrans" cxnId="{C32C33FF-C77F-42A4-9997-C1482BF1425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FA7BCD3-F845-4F06-8E55-7CD863480D32}">
      <dgm:prSet phldrT="[Text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Carteles o anuncios en la puerta de la empresa</a:t>
          </a:r>
          <a:endParaRPr lang="en-US" dirty="0">
            <a:solidFill>
              <a:schemeClr val="tx1"/>
            </a:solidFill>
          </a:endParaRPr>
        </a:p>
      </dgm:t>
    </dgm:pt>
    <dgm:pt modelId="{4CE5F5A0-024B-4630-9DE8-79A98D40152A}" type="parTrans" cxnId="{5005D94F-965C-4ECC-AF03-13DB43372AF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8E693F1-6537-4DDC-9ED9-64EF08BBD408}" type="sibTrans" cxnId="{5005D94F-965C-4ECC-AF03-13DB43372AF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F35438C-55D2-42B2-9A37-FB072674DB13}">
      <dgm:prSet phldrT="[Text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Contactos con universidades, escuelas, etc.</a:t>
          </a:r>
          <a:endParaRPr lang="en-US" dirty="0">
            <a:solidFill>
              <a:schemeClr val="tx1"/>
            </a:solidFill>
          </a:endParaRPr>
        </a:p>
      </dgm:t>
    </dgm:pt>
    <dgm:pt modelId="{77E04E09-803D-42B2-977E-C95FF6C6BDF9}" type="parTrans" cxnId="{2A3318B8-445D-42C3-B828-F7F4C5CDDE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B762AB2-15FE-4228-97A8-A59389A2447D}" type="sibTrans" cxnId="{2A3318B8-445D-42C3-B828-F7F4C5CDDE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044B397-BFC6-452F-9DD0-F03AA4847A08}">
      <dgm:prSet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Contactos con sindicatos o asociaciones de profesionales</a:t>
          </a:r>
          <a:endParaRPr lang="es-MX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69E4548-197E-4A26-ACAC-520589EF898E}" type="parTrans" cxnId="{85FE5191-C6A2-467A-AFD1-0FADE6283A4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9052550-2358-4D71-B066-D76FDD3CB00B}" type="sibTrans" cxnId="{85FE5191-C6A2-467A-AFD1-0FADE6283A4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EBC04C7-4F2A-4CF7-8B51-B1E8888AC594}" type="pres">
      <dgm:prSet presAssocID="{6C07428B-7ACB-4935-A7EB-78C45078FE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16AA7AF-4A58-4C63-BBBB-87AA7F786B15}" type="pres">
      <dgm:prSet presAssocID="{BB180AEE-3E00-4C3B-9207-13467BE7AFAC}" presName="parentText" presStyleLbl="node1" presStyleIdx="0" presStyleCnt="5" custLinFactNeighborX="598" custLinFactNeighborY="-3327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86D73E4-C974-4155-A355-99B31E640324}" type="pres">
      <dgm:prSet presAssocID="{266E8703-D209-445D-B6E5-89EFB999D3A4}" presName="spacer" presStyleCnt="0"/>
      <dgm:spPr/>
    </dgm:pt>
    <dgm:pt modelId="{1CA8AA31-4A33-4616-A3C4-4598D86DABCF}" type="pres">
      <dgm:prSet presAssocID="{211AABBF-D65C-4103-B851-6E9BA04A33A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05A6E2-B686-4985-99C0-9621E3B16F35}" type="pres">
      <dgm:prSet presAssocID="{297DAA66-6D48-45B7-87EF-F0CF81FC66FA}" presName="spacer" presStyleCnt="0"/>
      <dgm:spPr/>
    </dgm:pt>
    <dgm:pt modelId="{6614AD62-5827-4E07-955F-A6E021818153}" type="pres">
      <dgm:prSet presAssocID="{AFA7BCD3-F845-4F06-8E55-7CD863480D3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5A82804-EE8E-4FD4-B0C1-3A86C27EF1D5}" type="pres">
      <dgm:prSet presAssocID="{08E693F1-6537-4DDC-9ED9-64EF08BBD408}" presName="spacer" presStyleCnt="0"/>
      <dgm:spPr/>
    </dgm:pt>
    <dgm:pt modelId="{7BA2D69D-AC28-450F-9020-FEE414458DE4}" type="pres">
      <dgm:prSet presAssocID="{D044B397-BFC6-452F-9DD0-F03AA4847A0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58E42B-303E-4D63-A854-2B28C3A443AD}" type="pres">
      <dgm:prSet presAssocID="{B9052550-2358-4D71-B066-D76FDD3CB00B}" presName="spacer" presStyleCnt="0"/>
      <dgm:spPr/>
    </dgm:pt>
    <dgm:pt modelId="{94BA54D3-FE98-4A4A-B8DD-005DFB061BDD}" type="pres">
      <dgm:prSet presAssocID="{3F35438C-55D2-42B2-9A37-FB072674DB1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6B639FD-5C19-4301-9E95-19557BB2CACE}" type="presOf" srcId="{211AABBF-D65C-4103-B851-6E9BA04A33AB}" destId="{1CA8AA31-4A33-4616-A3C4-4598D86DABCF}" srcOrd="0" destOrd="0" presId="urn:microsoft.com/office/officeart/2005/8/layout/vList2"/>
    <dgm:cxn modelId="{2A3318B8-445D-42C3-B828-F7F4C5CDDE0F}" srcId="{6C07428B-7ACB-4935-A7EB-78C45078FEA1}" destId="{3F35438C-55D2-42B2-9A37-FB072674DB13}" srcOrd="4" destOrd="0" parTransId="{77E04E09-803D-42B2-977E-C95FF6C6BDF9}" sibTransId="{9B762AB2-15FE-4228-97A8-A59389A2447D}"/>
    <dgm:cxn modelId="{4DCC7E17-871E-485F-A7FD-24CB735D6544}" type="presOf" srcId="{6C07428B-7ACB-4935-A7EB-78C45078FEA1}" destId="{1EBC04C7-4F2A-4CF7-8B51-B1E8888AC594}" srcOrd="0" destOrd="0" presId="urn:microsoft.com/office/officeart/2005/8/layout/vList2"/>
    <dgm:cxn modelId="{5005D94F-965C-4ECC-AF03-13DB43372AFE}" srcId="{6C07428B-7ACB-4935-A7EB-78C45078FEA1}" destId="{AFA7BCD3-F845-4F06-8E55-7CD863480D32}" srcOrd="2" destOrd="0" parTransId="{4CE5F5A0-024B-4630-9DE8-79A98D40152A}" sibTransId="{08E693F1-6537-4DDC-9ED9-64EF08BBD408}"/>
    <dgm:cxn modelId="{C32C33FF-C77F-42A4-9997-C1482BF1425F}" srcId="{6C07428B-7ACB-4935-A7EB-78C45078FEA1}" destId="{211AABBF-D65C-4103-B851-6E9BA04A33AB}" srcOrd="1" destOrd="0" parTransId="{7CCBB0B2-438C-494B-8BF2-ECF3D3A73799}" sibTransId="{297DAA66-6D48-45B7-87EF-F0CF81FC66FA}"/>
    <dgm:cxn modelId="{85FE5191-C6A2-467A-AFD1-0FADE6283A49}" srcId="{6C07428B-7ACB-4935-A7EB-78C45078FEA1}" destId="{D044B397-BFC6-452F-9DD0-F03AA4847A08}" srcOrd="3" destOrd="0" parTransId="{369E4548-197E-4A26-ACAC-520589EF898E}" sibTransId="{B9052550-2358-4D71-B066-D76FDD3CB00B}"/>
    <dgm:cxn modelId="{38D76448-9B0E-42C0-9BA6-ACED37C41E61}" type="presOf" srcId="{3F35438C-55D2-42B2-9A37-FB072674DB13}" destId="{94BA54D3-FE98-4A4A-B8DD-005DFB061BDD}" srcOrd="0" destOrd="0" presId="urn:microsoft.com/office/officeart/2005/8/layout/vList2"/>
    <dgm:cxn modelId="{7E2C0E71-F918-49FF-9A0E-E9130818F187}" type="presOf" srcId="{BB180AEE-3E00-4C3B-9207-13467BE7AFAC}" destId="{816AA7AF-4A58-4C63-BBBB-87AA7F786B15}" srcOrd="0" destOrd="0" presId="urn:microsoft.com/office/officeart/2005/8/layout/vList2"/>
    <dgm:cxn modelId="{BC0815D1-F94D-4650-9B29-D983E32E741B}" type="presOf" srcId="{D044B397-BFC6-452F-9DD0-F03AA4847A08}" destId="{7BA2D69D-AC28-450F-9020-FEE414458DE4}" srcOrd="0" destOrd="0" presId="urn:microsoft.com/office/officeart/2005/8/layout/vList2"/>
    <dgm:cxn modelId="{EAC9F1F9-5A8B-41C0-BBAF-F61FE89E6C8E}" srcId="{6C07428B-7ACB-4935-A7EB-78C45078FEA1}" destId="{BB180AEE-3E00-4C3B-9207-13467BE7AFAC}" srcOrd="0" destOrd="0" parTransId="{E0C632BE-4747-454A-98C1-B1A870D99832}" sibTransId="{266E8703-D209-445D-B6E5-89EFB999D3A4}"/>
    <dgm:cxn modelId="{761D4614-24B0-44C8-A6E3-DB636492D1A4}" type="presOf" srcId="{AFA7BCD3-F845-4F06-8E55-7CD863480D32}" destId="{6614AD62-5827-4E07-955F-A6E021818153}" srcOrd="0" destOrd="0" presId="urn:microsoft.com/office/officeart/2005/8/layout/vList2"/>
    <dgm:cxn modelId="{1CB11D7C-32C5-46A6-B2EC-0B624554254D}" type="presParOf" srcId="{1EBC04C7-4F2A-4CF7-8B51-B1E8888AC594}" destId="{816AA7AF-4A58-4C63-BBBB-87AA7F786B15}" srcOrd="0" destOrd="0" presId="urn:microsoft.com/office/officeart/2005/8/layout/vList2"/>
    <dgm:cxn modelId="{3BA49D7B-2372-469A-A17C-9DFA16AD798E}" type="presParOf" srcId="{1EBC04C7-4F2A-4CF7-8B51-B1E8888AC594}" destId="{186D73E4-C974-4155-A355-99B31E640324}" srcOrd="1" destOrd="0" presId="urn:microsoft.com/office/officeart/2005/8/layout/vList2"/>
    <dgm:cxn modelId="{0EB6CB00-69F6-40DD-9036-948BD6CB5694}" type="presParOf" srcId="{1EBC04C7-4F2A-4CF7-8B51-B1E8888AC594}" destId="{1CA8AA31-4A33-4616-A3C4-4598D86DABCF}" srcOrd="2" destOrd="0" presId="urn:microsoft.com/office/officeart/2005/8/layout/vList2"/>
    <dgm:cxn modelId="{77E9AC00-0767-469E-B830-B12256254A5C}" type="presParOf" srcId="{1EBC04C7-4F2A-4CF7-8B51-B1E8888AC594}" destId="{7105A6E2-B686-4985-99C0-9621E3B16F35}" srcOrd="3" destOrd="0" presId="urn:microsoft.com/office/officeart/2005/8/layout/vList2"/>
    <dgm:cxn modelId="{489C3BED-0390-43EC-9664-9B7989D8D88B}" type="presParOf" srcId="{1EBC04C7-4F2A-4CF7-8B51-B1E8888AC594}" destId="{6614AD62-5827-4E07-955F-A6E021818153}" srcOrd="4" destOrd="0" presId="urn:microsoft.com/office/officeart/2005/8/layout/vList2"/>
    <dgm:cxn modelId="{496E5953-4D31-4D87-9514-DB86039C4CA9}" type="presParOf" srcId="{1EBC04C7-4F2A-4CF7-8B51-B1E8888AC594}" destId="{95A82804-EE8E-4FD4-B0C1-3A86C27EF1D5}" srcOrd="5" destOrd="0" presId="urn:microsoft.com/office/officeart/2005/8/layout/vList2"/>
    <dgm:cxn modelId="{782804EC-D23C-481B-987E-ABB720798E58}" type="presParOf" srcId="{1EBC04C7-4F2A-4CF7-8B51-B1E8888AC594}" destId="{7BA2D69D-AC28-450F-9020-FEE414458DE4}" srcOrd="6" destOrd="0" presId="urn:microsoft.com/office/officeart/2005/8/layout/vList2"/>
    <dgm:cxn modelId="{BB6D0665-754E-42E8-9B33-A7CE46FCFDE3}" type="presParOf" srcId="{1EBC04C7-4F2A-4CF7-8B51-B1E8888AC594}" destId="{7258E42B-303E-4D63-A854-2B28C3A443AD}" srcOrd="7" destOrd="0" presId="urn:microsoft.com/office/officeart/2005/8/layout/vList2"/>
    <dgm:cxn modelId="{05C84EF5-65E5-49D4-8493-415235E04F80}" type="presParOf" srcId="{1EBC04C7-4F2A-4CF7-8B51-B1E8888AC594}" destId="{94BA54D3-FE98-4A4A-B8DD-005DFB061BD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C07428B-7ACB-4935-A7EB-78C45078FEA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B180AEE-3E00-4C3B-9207-13467BE7AFAC}">
      <dgm:prSet phldrT="[Text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Ferias de empleo</a:t>
          </a:r>
          <a:endParaRPr lang="en-US" dirty="0">
            <a:solidFill>
              <a:schemeClr val="tx1"/>
            </a:solidFill>
          </a:endParaRPr>
        </a:p>
      </dgm:t>
    </dgm:pt>
    <dgm:pt modelId="{E0C632BE-4747-454A-98C1-B1A870D99832}" type="parTrans" cxnId="{EAC9F1F9-5A8B-41C0-BBAF-F61FE89E6C8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66E8703-D209-445D-B6E5-89EFB999D3A4}" type="sibTrans" cxnId="{EAC9F1F9-5A8B-41C0-BBAF-F61FE89E6C8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11AABBF-D65C-4103-B851-6E9BA04A33AB}">
      <dgm:prSet phldrT="[Text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Convenios con otras empresas</a:t>
          </a:r>
          <a:endParaRPr lang="en-US" dirty="0">
            <a:solidFill>
              <a:schemeClr val="tx1"/>
            </a:solidFill>
          </a:endParaRPr>
        </a:p>
      </dgm:t>
    </dgm:pt>
    <dgm:pt modelId="{7CCBB0B2-438C-494B-8BF2-ECF3D3A73799}" type="parTrans" cxnId="{C32C33FF-C77F-42A4-9997-C1482BF1425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97DAA66-6D48-45B7-87EF-F0CF81FC66FA}" type="sibTrans" cxnId="{C32C33FF-C77F-42A4-9997-C1482BF1425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FA7BCD3-F845-4F06-8E55-7CD863480D32}">
      <dgm:prSet phldrT="[Text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Anuncios en periódicos y revistas</a:t>
          </a:r>
          <a:endParaRPr lang="en-US" dirty="0">
            <a:solidFill>
              <a:schemeClr val="tx1"/>
            </a:solidFill>
          </a:endParaRPr>
        </a:p>
      </dgm:t>
    </dgm:pt>
    <dgm:pt modelId="{4CE5F5A0-024B-4630-9DE8-79A98D40152A}" type="parTrans" cxnId="{5005D94F-965C-4ECC-AF03-13DB43372AF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8E693F1-6537-4DDC-9ED9-64EF08BBD408}" type="sibTrans" cxnId="{5005D94F-965C-4ECC-AF03-13DB43372AF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F35438C-55D2-42B2-9A37-FB072674DB13}">
      <dgm:prSet phldrT="[Text]"/>
      <dgm:spPr/>
      <dgm:t>
        <a:bodyPr/>
        <a:lstStyle/>
        <a:p>
          <a:r>
            <a:rPr lang="es-MX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Viajes de reclutamiento en otras localidades</a:t>
          </a:r>
          <a:endParaRPr lang="en-US" dirty="0">
            <a:solidFill>
              <a:schemeClr val="tx1"/>
            </a:solidFill>
          </a:endParaRPr>
        </a:p>
      </dgm:t>
    </dgm:pt>
    <dgm:pt modelId="{77E04E09-803D-42B2-977E-C95FF6C6BDF9}" type="parTrans" cxnId="{2A3318B8-445D-42C3-B828-F7F4C5CDDE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B762AB2-15FE-4228-97A8-A59389A2447D}" type="sibTrans" cxnId="{2A3318B8-445D-42C3-B828-F7F4C5CDDE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044B397-BFC6-452F-9DD0-F03AA4847A08}">
      <dgm:prSet/>
      <dgm:spPr/>
      <dgm:t>
        <a:bodyPr/>
        <a:lstStyle/>
        <a:p>
          <a:pPr algn="l"/>
          <a:r>
            <a:rPr lang="es-MX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Agencia de colocación </a:t>
          </a:r>
          <a:endParaRPr lang="es-MX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69E4548-197E-4A26-ACAC-520589EF898E}" type="parTrans" cxnId="{85FE5191-C6A2-467A-AFD1-0FADE6283A4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9052550-2358-4D71-B066-D76FDD3CB00B}" type="sibTrans" cxnId="{85FE5191-C6A2-467A-AFD1-0FADE6283A4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0D81E2C-B7EB-4771-A551-2D5C8092473A}">
      <dgm:prSet phldrT="[Text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Por internet.</a:t>
          </a:r>
          <a:endParaRPr lang="en-US" dirty="0">
            <a:solidFill>
              <a:schemeClr val="tx1"/>
            </a:solidFill>
          </a:endParaRPr>
        </a:p>
      </dgm:t>
    </dgm:pt>
    <dgm:pt modelId="{6D8427A4-AA3C-4DA1-B6E3-E1A1B7A9A672}" type="parTrans" cxnId="{81EC6AFD-09CD-4F91-BBEA-0C2B910724D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A33D46A-C756-48C7-B373-B3E98C5F3561}" type="sibTrans" cxnId="{81EC6AFD-09CD-4F91-BBEA-0C2B910724D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EBC04C7-4F2A-4CF7-8B51-B1E8888AC594}" type="pres">
      <dgm:prSet presAssocID="{6C07428B-7ACB-4935-A7EB-78C45078FE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16AA7AF-4A58-4C63-BBBB-87AA7F786B15}" type="pres">
      <dgm:prSet presAssocID="{BB180AEE-3E00-4C3B-9207-13467BE7AFA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6D73E4-C974-4155-A355-99B31E640324}" type="pres">
      <dgm:prSet presAssocID="{266E8703-D209-445D-B6E5-89EFB999D3A4}" presName="spacer" presStyleCnt="0"/>
      <dgm:spPr/>
    </dgm:pt>
    <dgm:pt modelId="{1CA8AA31-4A33-4616-A3C4-4598D86DABCF}" type="pres">
      <dgm:prSet presAssocID="{211AABBF-D65C-4103-B851-6E9BA04A33A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05A6E2-B686-4985-99C0-9621E3B16F35}" type="pres">
      <dgm:prSet presAssocID="{297DAA66-6D48-45B7-87EF-F0CF81FC66FA}" presName="spacer" presStyleCnt="0"/>
      <dgm:spPr/>
    </dgm:pt>
    <dgm:pt modelId="{6614AD62-5827-4E07-955F-A6E021818153}" type="pres">
      <dgm:prSet presAssocID="{AFA7BCD3-F845-4F06-8E55-7CD863480D32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A82804-EE8E-4FD4-B0C1-3A86C27EF1D5}" type="pres">
      <dgm:prSet presAssocID="{08E693F1-6537-4DDC-9ED9-64EF08BBD408}" presName="spacer" presStyleCnt="0"/>
      <dgm:spPr/>
    </dgm:pt>
    <dgm:pt modelId="{7BA2D69D-AC28-450F-9020-FEE414458DE4}" type="pres">
      <dgm:prSet presAssocID="{D044B397-BFC6-452F-9DD0-F03AA4847A0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8E42B-303E-4D63-A854-2B28C3A443AD}" type="pres">
      <dgm:prSet presAssocID="{B9052550-2358-4D71-B066-D76FDD3CB00B}" presName="spacer" presStyleCnt="0"/>
      <dgm:spPr/>
    </dgm:pt>
    <dgm:pt modelId="{94BA54D3-FE98-4A4A-B8DD-005DFB061BDD}" type="pres">
      <dgm:prSet presAssocID="{3F35438C-55D2-42B2-9A37-FB072674DB1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D9655-FB28-4688-9111-57EA6C485973}" type="pres">
      <dgm:prSet presAssocID="{9B762AB2-15FE-4228-97A8-A59389A2447D}" presName="spacer" presStyleCnt="0"/>
      <dgm:spPr/>
    </dgm:pt>
    <dgm:pt modelId="{908B3E05-0ED7-4339-9FE2-F8267D2FEA78}" type="pres">
      <dgm:prSet presAssocID="{D0D81E2C-B7EB-4771-A551-2D5C8092473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E64043-5168-44BD-8179-63E5143F71A0}" type="presOf" srcId="{6C07428B-7ACB-4935-A7EB-78C45078FEA1}" destId="{1EBC04C7-4F2A-4CF7-8B51-B1E8888AC594}" srcOrd="0" destOrd="0" presId="urn:microsoft.com/office/officeart/2005/8/layout/vList2"/>
    <dgm:cxn modelId="{2A3318B8-445D-42C3-B828-F7F4C5CDDE0F}" srcId="{6C07428B-7ACB-4935-A7EB-78C45078FEA1}" destId="{3F35438C-55D2-42B2-9A37-FB072674DB13}" srcOrd="4" destOrd="0" parTransId="{77E04E09-803D-42B2-977E-C95FF6C6BDF9}" sibTransId="{9B762AB2-15FE-4228-97A8-A59389A2447D}"/>
    <dgm:cxn modelId="{5005D94F-965C-4ECC-AF03-13DB43372AFE}" srcId="{6C07428B-7ACB-4935-A7EB-78C45078FEA1}" destId="{AFA7BCD3-F845-4F06-8E55-7CD863480D32}" srcOrd="2" destOrd="0" parTransId="{4CE5F5A0-024B-4630-9DE8-79A98D40152A}" sibTransId="{08E693F1-6537-4DDC-9ED9-64EF08BBD408}"/>
    <dgm:cxn modelId="{C32C33FF-C77F-42A4-9997-C1482BF1425F}" srcId="{6C07428B-7ACB-4935-A7EB-78C45078FEA1}" destId="{211AABBF-D65C-4103-B851-6E9BA04A33AB}" srcOrd="1" destOrd="0" parTransId="{7CCBB0B2-438C-494B-8BF2-ECF3D3A73799}" sibTransId="{297DAA66-6D48-45B7-87EF-F0CF81FC66FA}"/>
    <dgm:cxn modelId="{74530B77-6D3F-412A-84C1-E06D3D8B948D}" type="presOf" srcId="{D0D81E2C-B7EB-4771-A551-2D5C8092473A}" destId="{908B3E05-0ED7-4339-9FE2-F8267D2FEA78}" srcOrd="0" destOrd="0" presId="urn:microsoft.com/office/officeart/2005/8/layout/vList2"/>
    <dgm:cxn modelId="{85FE5191-C6A2-467A-AFD1-0FADE6283A49}" srcId="{6C07428B-7ACB-4935-A7EB-78C45078FEA1}" destId="{D044B397-BFC6-452F-9DD0-F03AA4847A08}" srcOrd="3" destOrd="0" parTransId="{369E4548-197E-4A26-ACAC-520589EF898E}" sibTransId="{B9052550-2358-4D71-B066-D76FDD3CB00B}"/>
    <dgm:cxn modelId="{958A9815-83C0-45BF-A7FE-F057F6F1AA4A}" type="presOf" srcId="{3F35438C-55D2-42B2-9A37-FB072674DB13}" destId="{94BA54D3-FE98-4A4A-B8DD-005DFB061BDD}" srcOrd="0" destOrd="0" presId="urn:microsoft.com/office/officeart/2005/8/layout/vList2"/>
    <dgm:cxn modelId="{EC506C84-6205-463E-9FCA-A8C5205557D9}" type="presOf" srcId="{AFA7BCD3-F845-4F06-8E55-7CD863480D32}" destId="{6614AD62-5827-4E07-955F-A6E021818153}" srcOrd="0" destOrd="0" presId="urn:microsoft.com/office/officeart/2005/8/layout/vList2"/>
    <dgm:cxn modelId="{A4CAE601-B9C3-4344-A2E0-EA156E92DE8C}" type="presOf" srcId="{D044B397-BFC6-452F-9DD0-F03AA4847A08}" destId="{7BA2D69D-AC28-450F-9020-FEE414458DE4}" srcOrd="0" destOrd="0" presId="urn:microsoft.com/office/officeart/2005/8/layout/vList2"/>
    <dgm:cxn modelId="{EAC9F1F9-5A8B-41C0-BBAF-F61FE89E6C8E}" srcId="{6C07428B-7ACB-4935-A7EB-78C45078FEA1}" destId="{BB180AEE-3E00-4C3B-9207-13467BE7AFAC}" srcOrd="0" destOrd="0" parTransId="{E0C632BE-4747-454A-98C1-B1A870D99832}" sibTransId="{266E8703-D209-445D-B6E5-89EFB999D3A4}"/>
    <dgm:cxn modelId="{6B9FB690-192B-4243-8F38-9022A5C6E614}" type="presOf" srcId="{211AABBF-D65C-4103-B851-6E9BA04A33AB}" destId="{1CA8AA31-4A33-4616-A3C4-4598D86DABCF}" srcOrd="0" destOrd="0" presId="urn:microsoft.com/office/officeart/2005/8/layout/vList2"/>
    <dgm:cxn modelId="{FF4BACE3-B6FE-41EC-9365-89833D78443A}" type="presOf" srcId="{BB180AEE-3E00-4C3B-9207-13467BE7AFAC}" destId="{816AA7AF-4A58-4C63-BBBB-87AA7F786B15}" srcOrd="0" destOrd="0" presId="urn:microsoft.com/office/officeart/2005/8/layout/vList2"/>
    <dgm:cxn modelId="{81EC6AFD-09CD-4F91-BBEA-0C2B910724DC}" srcId="{6C07428B-7ACB-4935-A7EB-78C45078FEA1}" destId="{D0D81E2C-B7EB-4771-A551-2D5C8092473A}" srcOrd="5" destOrd="0" parTransId="{6D8427A4-AA3C-4DA1-B6E3-E1A1B7A9A672}" sibTransId="{4A33D46A-C756-48C7-B373-B3E98C5F3561}"/>
    <dgm:cxn modelId="{76153055-2404-4B52-A4D4-AB6FF717D298}" type="presParOf" srcId="{1EBC04C7-4F2A-4CF7-8B51-B1E8888AC594}" destId="{816AA7AF-4A58-4C63-BBBB-87AA7F786B15}" srcOrd="0" destOrd="0" presId="urn:microsoft.com/office/officeart/2005/8/layout/vList2"/>
    <dgm:cxn modelId="{CD3BB024-9944-42CE-AE49-1D61E665FB6E}" type="presParOf" srcId="{1EBC04C7-4F2A-4CF7-8B51-B1E8888AC594}" destId="{186D73E4-C974-4155-A355-99B31E640324}" srcOrd="1" destOrd="0" presId="urn:microsoft.com/office/officeart/2005/8/layout/vList2"/>
    <dgm:cxn modelId="{FA2CEFFC-A345-4E8D-9513-1FE847F6FFE5}" type="presParOf" srcId="{1EBC04C7-4F2A-4CF7-8B51-B1E8888AC594}" destId="{1CA8AA31-4A33-4616-A3C4-4598D86DABCF}" srcOrd="2" destOrd="0" presId="urn:microsoft.com/office/officeart/2005/8/layout/vList2"/>
    <dgm:cxn modelId="{22ADD252-736C-43EE-B13B-BF1E5EEEC563}" type="presParOf" srcId="{1EBC04C7-4F2A-4CF7-8B51-B1E8888AC594}" destId="{7105A6E2-B686-4985-99C0-9621E3B16F35}" srcOrd="3" destOrd="0" presId="urn:microsoft.com/office/officeart/2005/8/layout/vList2"/>
    <dgm:cxn modelId="{47BCA1A4-7745-44E3-8C6F-4666F3C61C09}" type="presParOf" srcId="{1EBC04C7-4F2A-4CF7-8B51-B1E8888AC594}" destId="{6614AD62-5827-4E07-955F-A6E021818153}" srcOrd="4" destOrd="0" presId="urn:microsoft.com/office/officeart/2005/8/layout/vList2"/>
    <dgm:cxn modelId="{BD6E17AC-509B-4998-A4C7-61B558F9FCB7}" type="presParOf" srcId="{1EBC04C7-4F2A-4CF7-8B51-B1E8888AC594}" destId="{95A82804-EE8E-4FD4-B0C1-3A86C27EF1D5}" srcOrd="5" destOrd="0" presId="urn:microsoft.com/office/officeart/2005/8/layout/vList2"/>
    <dgm:cxn modelId="{12F0AC40-9FA8-48CA-BC59-FAAEF9A99691}" type="presParOf" srcId="{1EBC04C7-4F2A-4CF7-8B51-B1E8888AC594}" destId="{7BA2D69D-AC28-450F-9020-FEE414458DE4}" srcOrd="6" destOrd="0" presId="urn:microsoft.com/office/officeart/2005/8/layout/vList2"/>
    <dgm:cxn modelId="{FE389F6D-72C4-4ADB-BA26-EAC774D988E0}" type="presParOf" srcId="{1EBC04C7-4F2A-4CF7-8B51-B1E8888AC594}" destId="{7258E42B-303E-4D63-A854-2B28C3A443AD}" srcOrd="7" destOrd="0" presId="urn:microsoft.com/office/officeart/2005/8/layout/vList2"/>
    <dgm:cxn modelId="{02490E91-D329-4C07-B8E1-7E7177264B65}" type="presParOf" srcId="{1EBC04C7-4F2A-4CF7-8B51-B1E8888AC594}" destId="{94BA54D3-FE98-4A4A-B8DD-005DFB061BDD}" srcOrd="8" destOrd="0" presId="urn:microsoft.com/office/officeart/2005/8/layout/vList2"/>
    <dgm:cxn modelId="{29569259-480D-4A7D-BAE5-AEDB571A7E41}" type="presParOf" srcId="{1EBC04C7-4F2A-4CF7-8B51-B1E8888AC594}" destId="{20ED9655-FB28-4688-9111-57EA6C485973}" srcOrd="9" destOrd="0" presId="urn:microsoft.com/office/officeart/2005/8/layout/vList2"/>
    <dgm:cxn modelId="{C913F20A-160F-4304-A801-900B9418932F}" type="presParOf" srcId="{1EBC04C7-4F2A-4CF7-8B51-B1E8888AC594}" destId="{908B3E05-0ED7-4339-9FE2-F8267D2FEA7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62BB69-495D-4CFA-A6D2-3BC6115B9CB0}">
      <dsp:nvSpPr>
        <dsp:cNvPr id="0" name=""/>
        <dsp:cNvSpPr/>
      </dsp:nvSpPr>
      <dsp:spPr>
        <a:xfrm rot="5400000">
          <a:off x="-69960" y="70403"/>
          <a:ext cx="466401" cy="32648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1</a:t>
          </a:r>
          <a:endParaRPr lang="en-US" sz="900" kern="1200" dirty="0"/>
        </a:p>
      </dsp:txBody>
      <dsp:txXfrm rot="-5400000">
        <a:off x="1" y="163682"/>
        <a:ext cx="326480" cy="139921"/>
      </dsp:txXfrm>
    </dsp:sp>
    <dsp:sp modelId="{7EB424A7-1C57-4BCD-90F4-B12E87034D86}">
      <dsp:nvSpPr>
        <dsp:cNvPr id="0" name=""/>
        <dsp:cNvSpPr/>
      </dsp:nvSpPr>
      <dsp:spPr>
        <a:xfrm rot="5400000">
          <a:off x="5013400" y="-4686475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Concepto de reclutamiento </a:t>
          </a:r>
          <a:endParaRPr lang="en-US" sz="1900" kern="1200" dirty="0"/>
        </a:p>
      </dsp:txBody>
      <dsp:txXfrm rot="-5400000">
        <a:off x="326481" y="15243"/>
        <a:ext cx="9662201" cy="273562"/>
      </dsp:txXfrm>
    </dsp:sp>
    <dsp:sp modelId="{69060475-A882-49EB-863F-BB872F75B813}">
      <dsp:nvSpPr>
        <dsp:cNvPr id="0" name=""/>
        <dsp:cNvSpPr/>
      </dsp:nvSpPr>
      <dsp:spPr>
        <a:xfrm rot="5400000">
          <a:off x="-69960" y="487369"/>
          <a:ext cx="466401" cy="32648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2</a:t>
          </a:r>
          <a:endParaRPr lang="en-US" sz="900" kern="1200" dirty="0"/>
        </a:p>
      </dsp:txBody>
      <dsp:txXfrm rot="-5400000">
        <a:off x="1" y="580648"/>
        <a:ext cx="326480" cy="139921"/>
      </dsp:txXfrm>
    </dsp:sp>
    <dsp:sp modelId="{DFB0729B-87FD-4109-BA04-6D76BD8E0420}">
      <dsp:nvSpPr>
        <dsp:cNvPr id="0" name=""/>
        <dsp:cNvSpPr/>
      </dsp:nvSpPr>
      <dsp:spPr>
        <a:xfrm rot="5400000">
          <a:off x="5013400" y="-4269510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Importancia del reclutamiento</a:t>
          </a:r>
          <a:endParaRPr lang="en-US" sz="1900" kern="1200" dirty="0"/>
        </a:p>
      </dsp:txBody>
      <dsp:txXfrm rot="-5400000">
        <a:off x="326481" y="432208"/>
        <a:ext cx="9662201" cy="273562"/>
      </dsp:txXfrm>
    </dsp:sp>
    <dsp:sp modelId="{248D4514-37DF-448D-8965-C7B0C4E65BEB}">
      <dsp:nvSpPr>
        <dsp:cNvPr id="0" name=""/>
        <dsp:cNvSpPr/>
      </dsp:nvSpPr>
      <dsp:spPr>
        <a:xfrm rot="5400000">
          <a:off x="-69960" y="904335"/>
          <a:ext cx="466401" cy="32648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3</a:t>
          </a:r>
          <a:endParaRPr lang="en-US" sz="900" kern="1200" dirty="0"/>
        </a:p>
      </dsp:txBody>
      <dsp:txXfrm rot="-5400000">
        <a:off x="1" y="997614"/>
        <a:ext cx="326480" cy="139921"/>
      </dsp:txXfrm>
    </dsp:sp>
    <dsp:sp modelId="{03FD00EE-1BFC-4252-988C-0651749414D7}">
      <dsp:nvSpPr>
        <dsp:cNvPr id="0" name=""/>
        <dsp:cNvSpPr/>
      </dsp:nvSpPr>
      <dsp:spPr>
        <a:xfrm rot="5400000">
          <a:off x="5013400" y="-3852544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Finalidad del reclutamiento</a:t>
          </a:r>
          <a:endParaRPr lang="en-US" sz="1900" kern="1200" dirty="0"/>
        </a:p>
      </dsp:txBody>
      <dsp:txXfrm rot="-5400000">
        <a:off x="326481" y="849174"/>
        <a:ext cx="9662201" cy="273562"/>
      </dsp:txXfrm>
    </dsp:sp>
    <dsp:sp modelId="{9965E4D6-1F1C-4840-943B-3C09BAE864B4}">
      <dsp:nvSpPr>
        <dsp:cNvPr id="0" name=""/>
        <dsp:cNvSpPr/>
      </dsp:nvSpPr>
      <dsp:spPr>
        <a:xfrm rot="5400000">
          <a:off x="-69960" y="1321301"/>
          <a:ext cx="466401" cy="32648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4</a:t>
          </a:r>
          <a:endParaRPr lang="en-US" sz="900" kern="1200" dirty="0"/>
        </a:p>
      </dsp:txBody>
      <dsp:txXfrm rot="-5400000">
        <a:off x="1" y="1414580"/>
        <a:ext cx="326480" cy="139921"/>
      </dsp:txXfrm>
    </dsp:sp>
    <dsp:sp modelId="{DA912F0A-B68E-4CD8-9594-9B327444B328}">
      <dsp:nvSpPr>
        <dsp:cNvPr id="0" name=""/>
        <dsp:cNvSpPr/>
      </dsp:nvSpPr>
      <dsp:spPr>
        <a:xfrm rot="5400000">
          <a:off x="5013400" y="-3435578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Proceso de reclutamiento</a:t>
          </a:r>
          <a:endParaRPr lang="en-US" sz="1900" kern="1200" dirty="0"/>
        </a:p>
      </dsp:txBody>
      <dsp:txXfrm rot="-5400000">
        <a:off x="326481" y="1266140"/>
        <a:ext cx="9662201" cy="273562"/>
      </dsp:txXfrm>
    </dsp:sp>
    <dsp:sp modelId="{587D9FD5-BB39-4652-B4EB-B6415258A07E}">
      <dsp:nvSpPr>
        <dsp:cNvPr id="0" name=""/>
        <dsp:cNvSpPr/>
      </dsp:nvSpPr>
      <dsp:spPr>
        <a:xfrm rot="5400000">
          <a:off x="-69960" y="1738267"/>
          <a:ext cx="466401" cy="326480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5</a:t>
          </a:r>
          <a:endParaRPr lang="en-US" sz="900" kern="1200" dirty="0"/>
        </a:p>
      </dsp:txBody>
      <dsp:txXfrm rot="-5400000">
        <a:off x="1" y="1831546"/>
        <a:ext cx="326480" cy="139921"/>
      </dsp:txXfrm>
    </dsp:sp>
    <dsp:sp modelId="{66E5C782-39DE-418C-88EF-C99C53CE3E7E}">
      <dsp:nvSpPr>
        <dsp:cNvPr id="0" name=""/>
        <dsp:cNvSpPr/>
      </dsp:nvSpPr>
      <dsp:spPr>
        <a:xfrm rot="5400000">
          <a:off x="5013400" y="-3018612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Técnicas de reclutamiento</a:t>
          </a:r>
          <a:endParaRPr lang="en-US" sz="1900" kern="1200" dirty="0"/>
        </a:p>
      </dsp:txBody>
      <dsp:txXfrm rot="-5400000">
        <a:off x="326481" y="1683106"/>
        <a:ext cx="9662201" cy="273562"/>
      </dsp:txXfrm>
    </dsp:sp>
    <dsp:sp modelId="{E23E9987-EEC0-4042-9CCB-E6A9ACA4A07F}">
      <dsp:nvSpPr>
        <dsp:cNvPr id="0" name=""/>
        <dsp:cNvSpPr/>
      </dsp:nvSpPr>
      <dsp:spPr>
        <a:xfrm rot="5400000">
          <a:off x="-69960" y="2155233"/>
          <a:ext cx="466401" cy="32648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6</a:t>
          </a:r>
          <a:endParaRPr lang="en-US" sz="900" kern="1200" dirty="0"/>
        </a:p>
      </dsp:txBody>
      <dsp:txXfrm rot="-5400000">
        <a:off x="1" y="2248512"/>
        <a:ext cx="326480" cy="139921"/>
      </dsp:txXfrm>
    </dsp:sp>
    <dsp:sp modelId="{92AE1D66-F364-4D50-A973-13FFD3AC8A7A}">
      <dsp:nvSpPr>
        <dsp:cNvPr id="0" name=""/>
        <dsp:cNvSpPr/>
      </dsp:nvSpPr>
      <dsp:spPr>
        <a:xfrm rot="5400000">
          <a:off x="5013400" y="-2601646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Fuentes de reclutamiento</a:t>
          </a:r>
          <a:endParaRPr lang="en-US" sz="1900" kern="1200" dirty="0"/>
        </a:p>
      </dsp:txBody>
      <dsp:txXfrm rot="-5400000">
        <a:off x="326481" y="2100072"/>
        <a:ext cx="9662201" cy="273562"/>
      </dsp:txXfrm>
    </dsp:sp>
    <dsp:sp modelId="{C76B810D-E416-4F75-8D1B-FA05F89A9597}">
      <dsp:nvSpPr>
        <dsp:cNvPr id="0" name=""/>
        <dsp:cNvSpPr/>
      </dsp:nvSpPr>
      <dsp:spPr>
        <a:xfrm rot="5400000">
          <a:off x="-69960" y="2572199"/>
          <a:ext cx="466401" cy="32648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7</a:t>
          </a:r>
          <a:endParaRPr lang="en-US" sz="900" kern="1200" dirty="0"/>
        </a:p>
      </dsp:txBody>
      <dsp:txXfrm rot="-5400000">
        <a:off x="1" y="2665478"/>
        <a:ext cx="326480" cy="139921"/>
      </dsp:txXfrm>
    </dsp:sp>
    <dsp:sp modelId="{6AE15971-D8CE-4FD3-B581-B8DA75726E19}">
      <dsp:nvSpPr>
        <dsp:cNvPr id="0" name=""/>
        <dsp:cNvSpPr/>
      </dsp:nvSpPr>
      <dsp:spPr>
        <a:xfrm rot="5400000">
          <a:off x="5013400" y="-2184680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Reclutamiento interno </a:t>
          </a:r>
          <a:endParaRPr lang="en-US" sz="1900" kern="1200" dirty="0"/>
        </a:p>
      </dsp:txBody>
      <dsp:txXfrm rot="-5400000">
        <a:off x="326481" y="2517038"/>
        <a:ext cx="9662201" cy="273562"/>
      </dsp:txXfrm>
    </dsp:sp>
    <dsp:sp modelId="{627E4E8E-86F1-4A6D-A1FD-23464F7DBE63}">
      <dsp:nvSpPr>
        <dsp:cNvPr id="0" name=""/>
        <dsp:cNvSpPr/>
      </dsp:nvSpPr>
      <dsp:spPr>
        <a:xfrm rot="5400000">
          <a:off x="-69960" y="2989164"/>
          <a:ext cx="466401" cy="32648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8</a:t>
          </a:r>
          <a:endParaRPr lang="en-US" sz="900" kern="1200" dirty="0"/>
        </a:p>
      </dsp:txBody>
      <dsp:txXfrm rot="-5400000">
        <a:off x="1" y="3082443"/>
        <a:ext cx="326480" cy="139921"/>
      </dsp:txXfrm>
    </dsp:sp>
    <dsp:sp modelId="{5B78D938-4BDF-4D13-9A2F-55D8DDE9CF9F}">
      <dsp:nvSpPr>
        <dsp:cNvPr id="0" name=""/>
        <dsp:cNvSpPr/>
      </dsp:nvSpPr>
      <dsp:spPr>
        <a:xfrm rot="5400000">
          <a:off x="5013400" y="-1767715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Reclutamiento externo</a:t>
          </a:r>
          <a:endParaRPr lang="en-US" sz="1900" kern="1200" dirty="0"/>
        </a:p>
      </dsp:txBody>
      <dsp:txXfrm rot="-5400000">
        <a:off x="326481" y="2934003"/>
        <a:ext cx="9662201" cy="273562"/>
      </dsp:txXfrm>
    </dsp:sp>
    <dsp:sp modelId="{52D7A5B2-A724-4C07-A591-5EF2784C7A93}">
      <dsp:nvSpPr>
        <dsp:cNvPr id="0" name=""/>
        <dsp:cNvSpPr/>
      </dsp:nvSpPr>
      <dsp:spPr>
        <a:xfrm rot="5400000">
          <a:off x="-69960" y="3406130"/>
          <a:ext cx="466401" cy="32648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9</a:t>
          </a:r>
          <a:endParaRPr lang="en-US" sz="900" kern="1200" dirty="0"/>
        </a:p>
      </dsp:txBody>
      <dsp:txXfrm rot="-5400000">
        <a:off x="1" y="3499409"/>
        <a:ext cx="326480" cy="139921"/>
      </dsp:txXfrm>
    </dsp:sp>
    <dsp:sp modelId="{262B17B7-536C-46BD-8CCE-8EBEE03690C8}">
      <dsp:nvSpPr>
        <dsp:cNvPr id="0" name=""/>
        <dsp:cNvSpPr/>
      </dsp:nvSpPr>
      <dsp:spPr>
        <a:xfrm rot="5400000">
          <a:off x="5013400" y="-1350749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Reclutamiento vía internet</a:t>
          </a:r>
          <a:endParaRPr lang="en-US" sz="1900" kern="1200" dirty="0"/>
        </a:p>
      </dsp:txBody>
      <dsp:txXfrm rot="-5400000">
        <a:off x="326481" y="3350969"/>
        <a:ext cx="9662201" cy="273562"/>
      </dsp:txXfrm>
    </dsp:sp>
    <dsp:sp modelId="{51F6DCFB-96BB-4820-9488-36818D8E240E}">
      <dsp:nvSpPr>
        <dsp:cNvPr id="0" name=""/>
        <dsp:cNvSpPr/>
      </dsp:nvSpPr>
      <dsp:spPr>
        <a:xfrm rot="5400000">
          <a:off x="-69960" y="3823096"/>
          <a:ext cx="466401" cy="326480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10</a:t>
          </a:r>
          <a:endParaRPr lang="en-US" sz="900" kern="1200" dirty="0"/>
        </a:p>
      </dsp:txBody>
      <dsp:txXfrm rot="-5400000">
        <a:off x="1" y="3916375"/>
        <a:ext cx="326480" cy="139921"/>
      </dsp:txXfrm>
    </dsp:sp>
    <dsp:sp modelId="{F11D9E53-7F18-4C65-87D2-00CB33AB5272}">
      <dsp:nvSpPr>
        <dsp:cNvPr id="0" name=""/>
        <dsp:cNvSpPr/>
      </dsp:nvSpPr>
      <dsp:spPr>
        <a:xfrm rot="5400000">
          <a:off x="5013400" y="-933783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Reclutamiento mixto</a:t>
          </a:r>
          <a:endParaRPr lang="en-US" sz="1900" kern="1200" dirty="0"/>
        </a:p>
      </dsp:txBody>
      <dsp:txXfrm rot="-5400000">
        <a:off x="326481" y="3767935"/>
        <a:ext cx="9662201" cy="273562"/>
      </dsp:txXfrm>
    </dsp:sp>
    <dsp:sp modelId="{41815A47-8B50-42A3-AC4F-D4FE32922094}">
      <dsp:nvSpPr>
        <dsp:cNvPr id="0" name=""/>
        <dsp:cNvSpPr/>
      </dsp:nvSpPr>
      <dsp:spPr>
        <a:xfrm rot="5400000">
          <a:off x="-69960" y="4240062"/>
          <a:ext cx="466401" cy="32648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11</a:t>
          </a:r>
          <a:endParaRPr lang="en-US" sz="900" kern="1200" dirty="0"/>
        </a:p>
      </dsp:txBody>
      <dsp:txXfrm rot="-5400000">
        <a:off x="1" y="4333341"/>
        <a:ext cx="326480" cy="139921"/>
      </dsp:txXfrm>
    </dsp:sp>
    <dsp:sp modelId="{EF344427-B5B5-4B68-9A44-0E020AA3C0F9}">
      <dsp:nvSpPr>
        <dsp:cNvPr id="0" name=""/>
        <dsp:cNvSpPr/>
      </dsp:nvSpPr>
      <dsp:spPr>
        <a:xfrm rot="5400000">
          <a:off x="5013400" y="-516817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Conclusiones</a:t>
          </a:r>
          <a:endParaRPr lang="en-US" sz="1900" kern="1200" dirty="0"/>
        </a:p>
      </dsp:txBody>
      <dsp:txXfrm rot="-5400000">
        <a:off x="326481" y="4184901"/>
        <a:ext cx="9662201" cy="273562"/>
      </dsp:txXfrm>
    </dsp:sp>
    <dsp:sp modelId="{8F16D8F6-E34C-4858-8E92-DD8324358D79}">
      <dsp:nvSpPr>
        <dsp:cNvPr id="0" name=""/>
        <dsp:cNvSpPr/>
      </dsp:nvSpPr>
      <dsp:spPr>
        <a:xfrm rot="5400000">
          <a:off x="-69960" y="4657028"/>
          <a:ext cx="466401" cy="32648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12</a:t>
          </a:r>
          <a:endParaRPr lang="en-US" sz="900" kern="1200" dirty="0"/>
        </a:p>
      </dsp:txBody>
      <dsp:txXfrm rot="-5400000">
        <a:off x="1" y="4750307"/>
        <a:ext cx="326480" cy="139921"/>
      </dsp:txXfrm>
    </dsp:sp>
    <dsp:sp modelId="{632D9E2E-9A88-418E-88A2-7111EFD08967}">
      <dsp:nvSpPr>
        <dsp:cNvPr id="0" name=""/>
        <dsp:cNvSpPr/>
      </dsp:nvSpPr>
      <dsp:spPr>
        <a:xfrm rot="5400000">
          <a:off x="5013400" y="-99851"/>
          <a:ext cx="303160" cy="9677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b="1" kern="120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rPr>
            <a:t>Referencias</a:t>
          </a:r>
          <a:endParaRPr lang="en-US" sz="1900" kern="1200"/>
        </a:p>
      </dsp:txBody>
      <dsp:txXfrm rot="-5400000">
        <a:off x="326481" y="4601867"/>
        <a:ext cx="9662201" cy="27356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A497BB-97D9-4022-9242-8244CFA2C61C}">
      <dsp:nvSpPr>
        <dsp:cNvPr id="0" name=""/>
        <dsp:cNvSpPr/>
      </dsp:nvSpPr>
      <dsp:spPr>
        <a:xfrm>
          <a:off x="0" y="34353"/>
          <a:ext cx="6580659" cy="11582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¿Qué necesita la organización en términos de personas?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6543" y="90896"/>
        <a:ext cx="6467573" cy="1045213"/>
      </dsp:txXfrm>
    </dsp:sp>
    <dsp:sp modelId="{496D4866-FAD3-43EC-93D7-1F8AE924C32D}">
      <dsp:nvSpPr>
        <dsp:cNvPr id="0" name=""/>
        <dsp:cNvSpPr/>
      </dsp:nvSpPr>
      <dsp:spPr>
        <a:xfrm>
          <a:off x="0" y="1279053"/>
          <a:ext cx="6580659" cy="11582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¿Qué ofrece el mercado de recursos humanos?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6543" y="1335596"/>
        <a:ext cx="6467573" cy="1045213"/>
      </dsp:txXfrm>
    </dsp:sp>
    <dsp:sp modelId="{8BF35C53-92DC-4572-B98A-13C36AEFF8B3}">
      <dsp:nvSpPr>
        <dsp:cNvPr id="0" name=""/>
        <dsp:cNvSpPr/>
      </dsp:nvSpPr>
      <dsp:spPr>
        <a:xfrm>
          <a:off x="0" y="2523754"/>
          <a:ext cx="6580659" cy="115829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¿Qué técnicas de reclutamiento se deben emplear?</a:t>
          </a:r>
          <a:endParaRPr lang="en-US" sz="3000" kern="1200" dirty="0">
            <a:solidFill>
              <a:schemeClr val="tx1"/>
            </a:solidFill>
          </a:endParaRPr>
        </a:p>
      </dsp:txBody>
      <dsp:txXfrm>
        <a:off x="56543" y="2580297"/>
        <a:ext cx="6467573" cy="10452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A044F-BE1B-4ADC-BAE7-6C67E03B0E6F}">
      <dsp:nvSpPr>
        <dsp:cNvPr id="0" name=""/>
        <dsp:cNvSpPr/>
      </dsp:nvSpPr>
      <dsp:spPr>
        <a:xfrm rot="5400000">
          <a:off x="994691" y="1288297"/>
          <a:ext cx="1131404" cy="128806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C5BBDF-CAE3-493E-87F1-95F162E6710C}">
      <dsp:nvSpPr>
        <dsp:cNvPr id="0" name=""/>
        <dsp:cNvSpPr/>
      </dsp:nvSpPr>
      <dsp:spPr>
        <a:xfrm>
          <a:off x="641170" y="101317"/>
          <a:ext cx="1904619" cy="1333172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Vacante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706262" y="166409"/>
        <a:ext cx="1774435" cy="1202988"/>
      </dsp:txXfrm>
    </dsp:sp>
    <dsp:sp modelId="{8B4BD9F6-FE29-45DA-9E9C-1C70F97BF410}">
      <dsp:nvSpPr>
        <dsp:cNvPr id="0" name=""/>
        <dsp:cNvSpPr/>
      </dsp:nvSpPr>
      <dsp:spPr>
        <a:xfrm>
          <a:off x="2599557" y="161260"/>
          <a:ext cx="1385239" cy="1077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AE6C7E-14E1-43BE-9512-4A889567BC9F}">
      <dsp:nvSpPr>
        <dsp:cNvPr id="0" name=""/>
        <dsp:cNvSpPr/>
      </dsp:nvSpPr>
      <dsp:spPr>
        <a:xfrm rot="5400000">
          <a:off x="2573823" y="2785889"/>
          <a:ext cx="1131404" cy="128806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-1474726"/>
            <a:satOff val="17045"/>
            <a:lumOff val="618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37F656-1513-4F6B-A0C3-D65ED214827F}">
      <dsp:nvSpPr>
        <dsp:cNvPr id="0" name=""/>
        <dsp:cNvSpPr/>
      </dsp:nvSpPr>
      <dsp:spPr>
        <a:xfrm>
          <a:off x="2274069" y="1531704"/>
          <a:ext cx="1904619" cy="1333172"/>
        </a:xfrm>
        <a:prstGeom prst="roundRect">
          <a:avLst>
            <a:gd name="adj" fmla="val 16670"/>
          </a:avLst>
        </a:prstGeom>
        <a:solidFill>
          <a:schemeClr val="accent4">
            <a:hueOff val="-658527"/>
            <a:satOff val="7436"/>
            <a:lumOff val="398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Requisición de empleo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2339161" y="1596796"/>
        <a:ext cx="1774435" cy="1202988"/>
      </dsp:txXfrm>
    </dsp:sp>
    <dsp:sp modelId="{67EABB3B-38E4-4603-BB1A-329D0C9AD09C}">
      <dsp:nvSpPr>
        <dsp:cNvPr id="0" name=""/>
        <dsp:cNvSpPr/>
      </dsp:nvSpPr>
      <dsp:spPr>
        <a:xfrm>
          <a:off x="4178689" y="1658852"/>
          <a:ext cx="1385239" cy="1077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36BA00-479F-4C6B-AEDE-F9207AD01458}">
      <dsp:nvSpPr>
        <dsp:cNvPr id="0" name=""/>
        <dsp:cNvSpPr/>
      </dsp:nvSpPr>
      <dsp:spPr>
        <a:xfrm rot="5400000">
          <a:off x="4152955" y="4283481"/>
          <a:ext cx="1131404" cy="128806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4">
            <a:tint val="50000"/>
            <a:hueOff val="-2949453"/>
            <a:satOff val="34090"/>
            <a:lumOff val="123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E9ACF7-F96C-44EB-9B1A-9F42FD1E0D57}">
      <dsp:nvSpPr>
        <dsp:cNvPr id="0" name=""/>
        <dsp:cNvSpPr/>
      </dsp:nvSpPr>
      <dsp:spPr>
        <a:xfrm>
          <a:off x="3853202" y="3029296"/>
          <a:ext cx="1904619" cy="1333172"/>
        </a:xfrm>
        <a:prstGeom prst="roundRect">
          <a:avLst>
            <a:gd name="adj" fmla="val 16670"/>
          </a:avLst>
        </a:prstGeom>
        <a:solidFill>
          <a:schemeClr val="accent4">
            <a:hueOff val="-1317055"/>
            <a:satOff val="14873"/>
            <a:lumOff val="79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Uso de medios y fuentes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3918294" y="3094388"/>
        <a:ext cx="1774435" cy="1202988"/>
      </dsp:txXfrm>
    </dsp:sp>
    <dsp:sp modelId="{D91AFD4E-B5BB-4C7F-B48E-1DA115BDF3DB}">
      <dsp:nvSpPr>
        <dsp:cNvPr id="0" name=""/>
        <dsp:cNvSpPr/>
      </dsp:nvSpPr>
      <dsp:spPr>
        <a:xfrm>
          <a:off x="5757822" y="3156444"/>
          <a:ext cx="1385239" cy="1077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DFEA8-F30F-44C3-941B-9C9895E62F2F}">
      <dsp:nvSpPr>
        <dsp:cNvPr id="0" name=""/>
        <dsp:cNvSpPr/>
      </dsp:nvSpPr>
      <dsp:spPr>
        <a:xfrm>
          <a:off x="5432334" y="4526888"/>
          <a:ext cx="1904619" cy="1333172"/>
        </a:xfrm>
        <a:prstGeom prst="roundRect">
          <a:avLst>
            <a:gd name="adj" fmla="val 16670"/>
          </a:avLst>
        </a:prstGeom>
        <a:solidFill>
          <a:schemeClr val="accent4">
            <a:hueOff val="-1975582"/>
            <a:satOff val="22309"/>
            <a:lumOff val="1196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Acercamiento de  candidatos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5497426" y="4591980"/>
        <a:ext cx="1774435" cy="12029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F1CEA-2EA1-4679-8498-EFCBC86B8627}">
      <dsp:nvSpPr>
        <dsp:cNvPr id="0" name=""/>
        <dsp:cNvSpPr/>
      </dsp:nvSpPr>
      <dsp:spPr>
        <a:xfrm>
          <a:off x="4280252" y="2162175"/>
          <a:ext cx="538986" cy="513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9493" y="0"/>
              </a:lnTo>
              <a:lnTo>
                <a:pt x="269493" y="513516"/>
              </a:lnTo>
              <a:lnTo>
                <a:pt x="538986" y="513516"/>
              </a:lnTo>
            </a:path>
          </a:pathLst>
        </a:custGeom>
        <a:noFill/>
        <a:ln w="19050" cap="flat" cmpd="sng" algn="ctr">
          <a:solidFill>
            <a:schemeClr val="tx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531134" y="2400322"/>
        <a:ext cx="37222" cy="37222"/>
      </dsp:txXfrm>
    </dsp:sp>
    <dsp:sp modelId="{8D35FED6-8007-46C9-9D1C-643DA8E1DF5E}">
      <dsp:nvSpPr>
        <dsp:cNvPr id="0" name=""/>
        <dsp:cNvSpPr/>
      </dsp:nvSpPr>
      <dsp:spPr>
        <a:xfrm>
          <a:off x="4280252" y="1648658"/>
          <a:ext cx="538986" cy="513516"/>
        </a:xfrm>
        <a:custGeom>
          <a:avLst/>
          <a:gdLst/>
          <a:ahLst/>
          <a:cxnLst/>
          <a:rect l="0" t="0" r="0" b="0"/>
          <a:pathLst>
            <a:path>
              <a:moveTo>
                <a:pt x="0" y="513516"/>
              </a:moveTo>
              <a:lnTo>
                <a:pt x="269493" y="513516"/>
              </a:lnTo>
              <a:lnTo>
                <a:pt x="269493" y="0"/>
              </a:lnTo>
              <a:lnTo>
                <a:pt x="538986" y="0"/>
              </a:lnTo>
            </a:path>
          </a:pathLst>
        </a:custGeom>
        <a:noFill/>
        <a:ln w="1905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531134" y="1886805"/>
        <a:ext cx="37222" cy="37222"/>
      </dsp:txXfrm>
    </dsp:sp>
    <dsp:sp modelId="{606EE60A-F591-421A-B600-9846058901DB}">
      <dsp:nvSpPr>
        <dsp:cNvPr id="0" name=""/>
        <dsp:cNvSpPr/>
      </dsp:nvSpPr>
      <dsp:spPr>
        <a:xfrm rot="16200000">
          <a:off x="1707264" y="1751361"/>
          <a:ext cx="4324350" cy="821626"/>
        </a:xfrm>
        <a:prstGeom prst="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700" kern="1200" dirty="0" smtClean="0"/>
            <a:t>Planeación</a:t>
          </a:r>
          <a:endParaRPr lang="es-MX" sz="5700" kern="1200" dirty="0"/>
        </a:p>
      </dsp:txBody>
      <dsp:txXfrm>
        <a:off x="1707264" y="1751361"/>
        <a:ext cx="4324350" cy="821626"/>
      </dsp:txXfrm>
    </dsp:sp>
    <dsp:sp modelId="{E6AC5608-DAF4-424D-8AC1-50E71385BE13}">
      <dsp:nvSpPr>
        <dsp:cNvPr id="0" name=""/>
        <dsp:cNvSpPr/>
      </dsp:nvSpPr>
      <dsp:spPr>
        <a:xfrm>
          <a:off x="4819239" y="1237845"/>
          <a:ext cx="2694934" cy="821626"/>
        </a:xfrm>
        <a:prstGeom prst="rect">
          <a:avLst/>
        </a:prstGeom>
        <a:solidFill>
          <a:schemeClr val="accent2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Investigación  de necesidades internas de personal</a:t>
          </a:r>
          <a:endParaRPr lang="es-MX" sz="2000" kern="1200" dirty="0"/>
        </a:p>
      </dsp:txBody>
      <dsp:txXfrm>
        <a:off x="4819239" y="1237845"/>
        <a:ext cx="2694934" cy="821626"/>
      </dsp:txXfrm>
    </dsp:sp>
    <dsp:sp modelId="{5D41EC12-C678-48AB-AE7D-D32974F63E57}">
      <dsp:nvSpPr>
        <dsp:cNvPr id="0" name=""/>
        <dsp:cNvSpPr/>
      </dsp:nvSpPr>
      <dsp:spPr>
        <a:xfrm>
          <a:off x="4819239" y="2264878"/>
          <a:ext cx="2694934" cy="821626"/>
        </a:xfrm>
        <a:prstGeom prst="rect">
          <a:avLst/>
        </a:prstGeom>
        <a:solidFill>
          <a:schemeClr val="accent4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Investigación de oferta de personal en el mercado laboral</a:t>
          </a:r>
          <a:endParaRPr lang="es-MX" sz="2000" kern="1200" dirty="0"/>
        </a:p>
      </dsp:txBody>
      <dsp:txXfrm>
        <a:off x="4819239" y="2264878"/>
        <a:ext cx="2694934" cy="8216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1222D0-E1DE-4F30-8CF8-EB281DF8FAC7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9114CFB4-58F0-4934-ABA7-EFCD8769121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300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2FBF0-0CFB-41EE-B5F3-F10E62125213}" type="datetimeFigureOut">
              <a:rPr lang="es-MX" smtClean="0"/>
              <a:t>27/09/2019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3D210-0EE5-4E4F-8997-2F13D88DDB4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8396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ción con la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2">
            <a:extLst>
              <a:ext uri="{FF2B5EF4-FFF2-40B4-BE49-F238E27FC236}">
                <a16:creationId xmlns:a16="http://schemas.microsoft.com/office/drawing/2014/main" xmlns="" id="{B74348DE-EC54-4C62-948C-0B2BF90455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" y="3115395"/>
            <a:ext cx="12188825" cy="3742611"/>
          </a:xfr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 smtClean="0"/>
              <a:t>Haga clic en el icono para agregar una imagen</a:t>
            </a:r>
            <a:endParaRPr lang="es-ES" noProof="0" dirty="0"/>
          </a:p>
        </p:txBody>
      </p:sp>
      <p:sp>
        <p:nvSpPr>
          <p:cNvPr id="10" name="objeto 3">
            <a:extLst>
              <a:ext uri="{FF2B5EF4-FFF2-40B4-BE49-F238E27FC236}">
                <a16:creationId xmlns:a16="http://schemas.microsoft.com/office/drawing/2014/main" xmlns="" id="{2A53E879-94A1-4659-9069-ED0D6F03014D}"/>
              </a:ext>
            </a:extLst>
          </p:cNvPr>
          <p:cNvSpPr/>
          <p:nvPr userDrawn="1"/>
        </p:nvSpPr>
        <p:spPr>
          <a:xfrm>
            <a:off x="2400" y="1999821"/>
            <a:ext cx="12189600" cy="1115568"/>
          </a:xfrm>
          <a:custGeom>
            <a:avLst/>
            <a:gdLst/>
            <a:ahLst/>
            <a:cxnLst/>
            <a:rect l="l" t="t" r="r" b="b"/>
            <a:pathLst>
              <a:path w="12189460" h="6858000">
                <a:moveTo>
                  <a:pt x="0" y="6858000"/>
                </a:moveTo>
                <a:lnTo>
                  <a:pt x="12188952" y="6858000"/>
                </a:lnTo>
                <a:lnTo>
                  <a:pt x="121889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EF43C73-1D0F-45F9-A7E4-E9D24EAFD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 rtlCol="0"/>
          <a:lstStyle/>
          <a:p>
            <a:pPr rtl="0"/>
            <a:r>
              <a:rPr lang="es-ES" noProof="0" smtClean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xmlns="" id="{D3B88E76-F6AB-4621-A9A6-20A81C5A3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9859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6A313FB9-6D6C-4F61-9E7A-76E686D06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3434047"/>
            <a:ext cx="5157787" cy="2755616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5" name="Marcador de posición de texto 4">
            <a:extLst>
              <a:ext uri="{FF2B5EF4-FFF2-40B4-BE49-F238E27FC236}">
                <a16:creationId xmlns:a16="http://schemas.microsoft.com/office/drawing/2014/main" xmlns="" id="{2A93A737-E48B-4909-BE04-F55B581032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9859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Marcador de posición de contenido 5">
            <a:extLst>
              <a:ext uri="{FF2B5EF4-FFF2-40B4-BE49-F238E27FC236}">
                <a16:creationId xmlns:a16="http://schemas.microsoft.com/office/drawing/2014/main" xmlns="" id="{D8F9958C-DB5F-444E-ACE8-73F5E0CA67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3434047"/>
            <a:ext cx="5183188" cy="2755616"/>
          </a:xfrm>
        </p:spPr>
        <p:txBody>
          <a:bodyPr rtlCol="0"/>
          <a:lstStyle/>
          <a:p>
            <a:pPr lvl="0" rtl="0"/>
            <a:r>
              <a:rPr lang="es-ES" noProof="0" smtClean="0"/>
              <a:t>Haga clic para modificar el estilo de texto del patrón</a:t>
            </a:r>
          </a:p>
          <a:p>
            <a:pPr lvl="1" rtl="0"/>
            <a:r>
              <a:rPr lang="es-ES" noProof="0" smtClean="0"/>
              <a:t>Segundo nivel</a:t>
            </a:r>
          </a:p>
          <a:p>
            <a:pPr lvl="2" rtl="0"/>
            <a:r>
              <a:rPr lang="es-ES" noProof="0" smtClean="0"/>
              <a:t>Tercer nivel</a:t>
            </a:r>
          </a:p>
          <a:p>
            <a:pPr lvl="3" rtl="0"/>
            <a:r>
              <a:rPr lang="es-ES" noProof="0" smtClean="0"/>
              <a:t>Cuarto nivel</a:t>
            </a:r>
          </a:p>
          <a:p>
            <a:pPr lvl="4" rtl="0"/>
            <a:r>
              <a:rPr lang="es-ES" noProof="0" smtClean="0"/>
              <a:t>Quinto nivel</a:t>
            </a:r>
            <a:endParaRPr lang="es-ES" noProof="0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11D097D1-3052-4C1F-B573-CA25FFF6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07662E-7206-4E96-AE8A-89CABBF854F4}" type="datetime1">
              <a:rPr lang="es-ES" noProof="0" smtClean="0"/>
              <a:t>27/09/2019</a:t>
            </a:fld>
            <a:endParaRPr lang="es-ES" noProof="0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F2607AC3-2220-4DDA-A22A-C404538FE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6FD8DEB3-F122-4B42-9E12-F61189B8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70916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DD640E4-6654-4844-BBA4-4C695BDD2DB1}" type="datetimeFigureOut">
              <a:rPr lang="es-ES" smtClean="0"/>
              <a:t>27/09/2019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71C40AC-84D2-41CE-BCD9-39FA514B6F0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mx/url?sa=i&amp;rct=j&amp;q=reclutamiento+de+personal&amp;source=images&amp;cd=&amp;cad=rja&amp;docid=8OlIqllQmfl56M&amp;tbnid=1xUprwidagqdLM:&amp;ved=0CAUQjRw&amp;url=http://elcontadorvirtual.blogspot.com/2011/05/el-reclutamiento-de-personal.html&amp;ei=3UcpUvWmKsjY2gXj34G4AQ&amp;bvm=bv.51773540,d.aWc&amp;psig=AFQjCNGM-2pOjfSaEJ8m7yuf7SYJ2af6_Q&amp;ust=1378523447617004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" TargetMode="External"/><Relationship Id="rId2" Type="http://schemas.openxmlformats.org/officeDocument/2006/relationships/hyperlink" Target="https://www.empleo.gob.mx/por-que-usar-el-portal-del-emple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692696"/>
            <a:ext cx="10972800" cy="589411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s-MX" sz="2300" b="1" dirty="0" smtClean="0">
                <a:solidFill>
                  <a:schemeClr val="accent3">
                    <a:lumMod val="50000"/>
                  </a:schemeClr>
                </a:solidFill>
              </a:rPr>
              <a:t>Universidad Autónoma del Estado de México</a:t>
            </a:r>
          </a:p>
          <a:p>
            <a:pPr marL="0" indent="0" algn="r">
              <a:buNone/>
            </a:pPr>
            <a:r>
              <a:rPr lang="es-MX" sz="2300" b="1" dirty="0" smtClean="0">
                <a:solidFill>
                  <a:schemeClr val="accent3">
                    <a:lumMod val="50000"/>
                  </a:schemeClr>
                </a:solidFill>
              </a:rPr>
              <a:t>Facultad de Contaduría y Administración</a:t>
            </a:r>
          </a:p>
          <a:p>
            <a:pPr marL="0" indent="0" algn="r">
              <a:buNone/>
            </a:pPr>
            <a:r>
              <a:rPr lang="es-MX" sz="2300" b="1" dirty="0" smtClean="0">
                <a:solidFill>
                  <a:schemeClr val="accent3">
                    <a:lumMod val="50000"/>
                  </a:schemeClr>
                </a:solidFill>
              </a:rPr>
              <a:t>Facultad de Turismo</a:t>
            </a:r>
          </a:p>
          <a:p>
            <a:pPr marL="0" indent="0" algn="ctr">
              <a:buNone/>
            </a:pPr>
            <a:endParaRPr lang="es-MX" sz="36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es-MX" sz="2600" dirty="0" smtClean="0">
                <a:solidFill>
                  <a:schemeClr val="bg2">
                    <a:lumMod val="10000"/>
                  </a:schemeClr>
                </a:solidFill>
              </a:rPr>
              <a:t>U.A</a:t>
            </a:r>
            <a:r>
              <a:rPr lang="es-MX" sz="2600" dirty="0" smtClean="0">
                <a:solidFill>
                  <a:schemeClr val="bg2">
                    <a:lumMod val="10000"/>
                  </a:schemeClr>
                </a:solidFill>
              </a:rPr>
              <a:t>. Administración del Factor </a:t>
            </a:r>
            <a:r>
              <a:rPr lang="es-MX" sz="2600" dirty="0" smtClean="0">
                <a:solidFill>
                  <a:schemeClr val="bg2">
                    <a:lumMod val="10000"/>
                  </a:schemeClr>
                </a:solidFill>
              </a:rPr>
              <a:t>Humano</a:t>
            </a:r>
            <a:endParaRPr lang="es-MX" sz="2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es-MX" dirty="0" smtClean="0">
                <a:solidFill>
                  <a:schemeClr val="bg2">
                    <a:lumMod val="10000"/>
                  </a:schemeClr>
                </a:solidFill>
              </a:rPr>
              <a:t>Especialidad en Administración de Empresas Turísticas </a:t>
            </a:r>
            <a:endParaRPr lang="es-MX" sz="28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r>
              <a:rPr lang="es-ES" dirty="0" smtClean="0"/>
              <a:t>RECLUTAMIENTO </a:t>
            </a:r>
            <a:r>
              <a:rPr lang="es-ES" dirty="0" smtClean="0"/>
              <a:t>DE </a:t>
            </a:r>
            <a:r>
              <a:rPr lang="es-ES" dirty="0"/>
              <a:t>PERSONAL</a:t>
            </a:r>
            <a:endParaRPr lang="es-MX" b="1" dirty="0"/>
          </a:p>
          <a:p>
            <a:pPr marL="0" indent="0" algn="ctr">
              <a:buNone/>
            </a:pPr>
            <a:endParaRPr lang="es-MX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endParaRPr lang="es-MX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r>
              <a:rPr lang="es-MX" sz="2400" b="1" dirty="0" smtClean="0">
                <a:solidFill>
                  <a:schemeClr val="bg2">
                    <a:lumMod val="10000"/>
                  </a:schemeClr>
                </a:solidFill>
              </a:rPr>
              <a:t>Dra</a:t>
            </a:r>
            <a:r>
              <a:rPr lang="es-MX" sz="2400" b="1" dirty="0" smtClean="0">
                <a:solidFill>
                  <a:schemeClr val="bg2">
                    <a:lumMod val="10000"/>
                  </a:schemeClr>
                </a:solidFill>
              </a:rPr>
              <a:t>. en C.E.A.  </a:t>
            </a:r>
            <a:r>
              <a:rPr lang="es-MX" sz="2400" b="1" dirty="0">
                <a:solidFill>
                  <a:schemeClr val="bg2">
                    <a:lumMod val="10000"/>
                  </a:schemeClr>
                </a:solidFill>
              </a:rPr>
              <a:t>María del Rocío Gómez Díaz </a:t>
            </a:r>
            <a:endParaRPr lang="es-MX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endParaRPr lang="es-MX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r">
              <a:buNone/>
            </a:pPr>
            <a:r>
              <a:rPr lang="es-MX" sz="2000" b="1" dirty="0" smtClean="0"/>
              <a:t>Septiembre de  2019</a:t>
            </a:r>
            <a:endParaRPr lang="es-MX" sz="20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975" y="574130"/>
            <a:ext cx="2612008" cy="195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0862" y="592148"/>
            <a:ext cx="5578771" cy="70788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s-E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NECESIDADES INTERNAS</a:t>
            </a:r>
          </a:p>
        </p:txBody>
      </p:sp>
      <p:sp>
        <p:nvSpPr>
          <p:cNvPr id="3" name="2 Elipse"/>
          <p:cNvSpPr/>
          <p:nvPr/>
        </p:nvSpPr>
        <p:spPr>
          <a:xfrm>
            <a:off x="527381" y="1700808"/>
            <a:ext cx="3168352" cy="158417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CORTO PLAZO</a:t>
            </a:r>
          </a:p>
        </p:txBody>
      </p:sp>
      <p:sp>
        <p:nvSpPr>
          <p:cNvPr id="4" name="3 Elipse"/>
          <p:cNvSpPr/>
          <p:nvPr/>
        </p:nvSpPr>
        <p:spPr>
          <a:xfrm>
            <a:off x="4271797" y="1700808"/>
            <a:ext cx="3168352" cy="158417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chemeClr val="tx1"/>
                </a:solidFill>
              </a:rPr>
              <a:t>MEDIANO PLAZO</a:t>
            </a:r>
          </a:p>
        </p:txBody>
      </p:sp>
      <p:sp>
        <p:nvSpPr>
          <p:cNvPr id="5" name="4 Elipse"/>
          <p:cNvSpPr/>
          <p:nvPr/>
        </p:nvSpPr>
        <p:spPr>
          <a:xfrm>
            <a:off x="8112224" y="1628800"/>
            <a:ext cx="3168352" cy="158417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LARGO PLAZO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295467" y="3645024"/>
            <a:ext cx="9217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Esta investigación no es esporádica u ocasional, sino continua  y constante  y debe incluir a todas las áreas y niveles de la organización. Para que refleje sus necesidades de personal, así como el perfil y características que los nuevos integrantes deberán tener y ofrecer.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3959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8631" y="476672"/>
            <a:ext cx="5521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Planeación</a:t>
            </a:r>
            <a:r>
              <a:rPr lang="es-E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s-E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 personal</a:t>
            </a:r>
          </a:p>
        </p:txBody>
      </p:sp>
      <p:pic>
        <p:nvPicPr>
          <p:cNvPr id="27650" name="Picture 2" descr="http://t1.gstatic.com/images?q=tbn:ANd9GcTCTuLf2eUm_mY-OOe7PjDAfWvmttdp03d85ITxp7HUd1I_3t_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63" y="1988840"/>
            <a:ext cx="4320480" cy="3672408"/>
          </a:xfrm>
          <a:prstGeom prst="rect">
            <a:avLst/>
          </a:prstGeom>
          <a:noFill/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78044473"/>
              </p:ext>
            </p:extLst>
          </p:nvPr>
        </p:nvGraphicFramePr>
        <p:xfrm>
          <a:off x="4595694" y="121456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877236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845373" y="1840099"/>
            <a:ext cx="57160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Las necesidades de personal son una variable dependiente de la demanda del producto o servicio.</a:t>
            </a:r>
          </a:p>
          <a:p>
            <a:pPr algn="just">
              <a:buFont typeface="Wingdings" pitchFamily="2" charset="2"/>
              <a:buChar char="v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Están influenciadas por la tecnología, productividad, recursos financieros y disponibilidad de personal en la organización.</a:t>
            </a:r>
          </a:p>
          <a:p>
            <a:pPr algn="just">
              <a:buFont typeface="Wingdings" pitchFamily="2" charset="2"/>
              <a:buChar char="v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Productividad por tecnología  - personal.</a:t>
            </a:r>
          </a:p>
          <a:p>
            <a:pPr algn="just">
              <a:buFont typeface="Wingdings" pitchFamily="2" charset="2"/>
              <a:buChar char="v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 V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entas + personal.</a:t>
            </a:r>
          </a:p>
          <a:p>
            <a:pPr algn="just">
              <a:buFont typeface="Wingdings" pitchFamily="2" charset="2"/>
              <a:buChar char="v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 No considera competidores,  huelgas, mercado del cliente, falta de materia prima.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19400" y="686737"/>
            <a:ext cx="10561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MODELO BASADO EN LA DEMANDA ESTIMADA DEL PRODUCTO O SERVICIO</a:t>
            </a:r>
            <a:endParaRPr lang="es-MX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http://t1.gstatic.com/images?q=tbn:ANd9GcRWrX-zTNmL51jw-6tgQC6Wsusuq-hxm36-cLbpj1AxXL9groiA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8681" y="3060052"/>
            <a:ext cx="4577134" cy="1771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572130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03445" y="695008"/>
            <a:ext cx="95050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MODELO BASADO EN SEGMENTO DE PUESTOS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812223" y="1356728"/>
            <a:ext cx="950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Se enfoca a nivel operativo, propia de las empresas grandes.</a:t>
            </a:r>
          </a:p>
        </p:txBody>
      </p:sp>
      <p:pic>
        <p:nvPicPr>
          <p:cNvPr id="30722" name="Picture 2" descr="http://t3.gstatic.com/images?q=tbn:ANd9GcQOGvMj30XXv5aVd6v2k0U6E8tlg7y07t1VKr8TpbDn-SbgRNqk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223" y="2913042"/>
            <a:ext cx="3168352" cy="1581151"/>
          </a:xfrm>
          <a:prstGeom prst="rect">
            <a:avLst/>
          </a:prstGeom>
          <a:noFill/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14772079"/>
              </p:ext>
            </p:extLst>
          </p:nvPr>
        </p:nvGraphicFramePr>
        <p:xfrm>
          <a:off x="3968134" y="1754658"/>
          <a:ext cx="7437152" cy="4433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52891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24445" y="692697"/>
            <a:ext cx="738580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MODELO DE SUSTITUCION DE PUESTOS CLAVE</a:t>
            </a:r>
          </a:p>
        </p:txBody>
      </p:sp>
      <p:sp>
        <p:nvSpPr>
          <p:cNvPr id="31746" name="AutoShape 2" descr="data:image/jpeg;base64,/9j/4AAQSkZJRgABAQAAAQABAAD/2wCEAAkGBhQSEBUUEhQVFBUWFhUZGBgXGBcXGBUcGhYXGBgXHhwYHSYeFxwjGhcaHzAgIycpLCwsFx4xNTAqNSYrLCkBCQoKDgwOGQ8PGikkHCApKSwsKSwsKSkpKSkpLCwsKSkpKSkpLCksLCwpLCkpLCwsLCwpLCksKTIpLCwsKSksKf/AABEIAIwA5AMBIgACEQEDEQH/xAAcAAABBAMBAAAAAAAAAAAAAAAHAAIFBgEDBAj/xABFEAACAQIDBQYDAwsBBgcAAAABAgMAEQQSIQUGMUFRBxMiYXGBMpGhI7HBFEJSYnKCkqKy0fAzFSRDs9LhJURTY6Pi8f/EABkBAQEBAQEBAAAAAAAAAAAAAAABAgMEBf/EAB4RAQEAAgMBAQEBAAAAAAAAAAABAhEDITESQQQi/9oADAMBAAIRAxEAPwA40qVYzUGaV6wDUbt/bC4WBpmBYLYWBtckgAeXGpbonaTpVUN19/VxUvdOmRyCVs2YG3EagEG2vtVuvSXbWWNxuqRaleh9vpv9FHiPyZXZJEKgkreM5lBsSLkWzDWxGprt3b38jfErgXDCUJcOSuVyFDkAAkjS9r/omjK6Fqjtl7w4fEM6wTJIUNmCm9tSPcXB1GlRu/u8pwOBeZVDsSqKGvYljbWxBItfnrQj3f3qi2ZPnijMplRQ+aQ2iXMSY1AS9xl4sTyHnQH8Uq14eYOoZTcMAQeoIuD8qr+396UjOSJ1kkUnPGhDSLpp4AcxHoNNKUWQGs1EbG22siorugmIJMeZe8AHVb3GlielSwNWDNKsFqwHoHUqwajcRvBCjlWbUcbahfInlUtk9NbSdYJrAeqxvnvI2EWMghQ5YZjwBFiF10ubn5VnPKYzaybulovWaiN2totPh0kcWLXsbWzC9g1uV6lgauN+pss1dM0qxeonHb2YWGTu5JkV+Y1OX9qwIX3q7JNpelTUkBAI4EXp1VCpUqVAqVKlQa5icpy8bG3ryqh4ze8RsVclWXQgmxB/z51w9rm8E0LwxwyPH4XdsjFS3iCi5HIWOnnVC2bvfiDMFxE0pDeHMx8cRYAo6ki4GoPQhqzljtZl8jxg9rrkiEjokjgEIzKrEn9Um9/KoPtH28MPhQDEsombIVe9rZSSfDrfQW6Gg7vDH+U4h3gUf6CTMPziFRe8N+JYaseuUmrLtneA43YuHdjmkhmEcp4k/ZsFc/tC3vetXpJ33Ebsbaix99LhyYZo0LLdhJppcDOunhvfnw1OoBe3I3g/LcFHM1s+qvbQBlNifK4sfevPqKULDh/9h/Y0VexlXSPEIwYITFIlwQPGp9jcKp0p1+F3b2qu/Owmz7RnkWzDEwGM6HwMZFY6G4/4Y1rv2Y8MIjZAC6WYSHV75QLgnhcAC3Srn2qIBsucgAEtCSRz+0QXPXQUI8E6R4ZJ3JcZivd5io0Y6XSzgZRe9+YFudefn48uTWrp1485j7Bb2zgJNqbPg7soGE8TtmvlIjdlbhx629tKD2EwXe7SkhFrySYqMXIAzOs3d68vtMmtEHc7tVUypBNFFDFlIRoy1kyi4BBuSDYi45243of/AJNPDj++7uSwxQZTkYZvtS4IuOBHPhrXbGakjnfR43aR4NmwiYZZIoFzi97FU1FxpwFBIo0UEO0H8Rxc2KBB1XJoL2PMvmPoFo8wY5J47rqjAgXFuo4H/wDKGXarsxIYMBh0vbvHHnrkDGwFtSeVaSqnsiVowNoj4oscocfqyJnPzOdb/rCvREbgi44G3y4ig72XbJTEQY7DScBLE2oB+EuASDx1UdOVF0sEToqr8gB/YUAw7Xd68RDPHBE7RIYxIxU5S5LMtrjUAZRoP0hXd2Q7zz4lZo5maQRZCrtqwzZvAW58Li/WqPvPv/8Aluk+HgdAzGK4lWRB0zpIDci1xa17acK1rtc4B8K2EldUc52QNdWGcDUEC5KaEG9jwNZ121cprQ4bybwR4LDtPLcqtgFX4mZjZVF+poSNtgyyGV3XDRSMWUyEsbPdtBGpzEDXlplva9T3bliSYcLAv/FmJHqqhV/5hoT7S2gzpGhNxGuUfQH+kGrcZl6xvQ+YvfTDps2WfDyCUQqEXiDnICoCGAIuSD86DsWNnw08ffSSfbRiVlzNwlzhSwvbNYB+ov1rv3F2K2NjnwoICl8PK2trBRKvLiLldPflXN2lTd5tTEZfhj7qPTguVUQj2dyKRalt3Nozf7UwmJLt3eKmmRVzMQFU93lNzYjxKbdRejhmoWbI2CTgNmYjTJhu8lPEG8kmZeWouF6czwqzLt8daxc9N447iwba21FhYWmnbKi2vzJJNgAOZJoCQYOeecgADMxYPM6RAhmPjOdr68SFBIJt62rtb27nw2Fi4h5HdvNU8Av7u38NDfF49pZndrG9tOg1/wA9Sa1Z9QmVwvT0zsLB9zhoos2fJGi5v0rDiPI1IVV+zM/+FYa/6L/LvHAHsNKtFVgr0r1i9ZpuXwK9KlSqgPdtaf7xGeRgNvZ3v94qF7WdjrBjUKDwyYeP/wCO8f8ASqfOjJt/YgxAX4QVP5wv4SRmt0NuFUDtp2cq4bCMtyUkeMFiWbK0ZNiTqdYxx6UA22Dtt8NiFmjtnVWAvqPEhXUc+N/b586yWBA8IPEDQHjbQaaX06XPCuUpYgjg1/obH8PnTixAvY25X0vXPPbtx6kbi/Hz+dHDst2p32z1S+sLsnsbOn0a37poIQ4VzZsrZeuU6+nWrluZtwYFZs8sXjCWQBp82XNx7tgFOtviPE6aVcPGc72I2/myzPgJwrP4Y3ewtZygLBSLXbVdLc7caAQciPIbgZibcOVr6+lei9jbXXF4ZZBkIdSrBSSAbWdNRcEcLHy8qEPadu8mEmgVC7B42JLm5uJGHH0YD93netb7c9bip7PxpjZJFNmRlYeRUgivTMGFjIDKigMARZVGh1HKvN+xdnCZ2SzlrXARcxIvY6AE8SK9G7LgKwRBgQwjjU34iygWPnUmW7pbOts43EiJMxJ04Djcnl1FUreTDpjXjaYEGK5TKxFrlTrcG/wjpUxvvOqRJZlBDXK3GaxFgbcbXqoNtQda83Nnl9ajeGnXuPgzg9oTcXjxCnKQNVbOXIYchYnxDThe1XPe3aXdbPxTjisElvUjKPqaru5EhknZvzFjsel2KkD5An2qa36wbybNxKRKzsYzZVuSbMpIA1ubA6V347bj2zZ3088SjUDpTsTMWyfq6D6muza+zJIDEsq5S0QkCkEMA7NYOCLhvDw6EVaOy7d7D4xp1xKZ8giZbFltZ3uLrxBFgRzFdGdCjvTseObDiaVnAghkawNgx7u4vpfQgHQjh0rzvhlzFB1dR05jT3vR/wC0rGBNl4jLxcJHp+vIqkD93N9aCWB2Q11ZiFIYNbidDf2rNsx9awwyy8gp9nWx/wAhbFzTXRdE8YyDwM5YAn4hwFxoeVCybF96s8rnxSzRseuvfyt/MU+lGXC7y4XHkRurRvcFQxsbi9srqdG1Oh6mhdt/Y6ttA4LBqbCTu1F73c/6jEgCwWxHolMbLOqZY3G6rp2P2j4jDwiD7OWAIV7uReC66BksevG9WmLBxiV7ibJGokN5QIiDqLPk7wjQ6cdOPWn7/bux4KaGCIknubsxIu7M7DNYDS4HDkOelNx29DNBIgJBk7pf2URAD8yPqa1rbnctWQze3eYY6SNu6WFY48iqDmsLk8bC3HhblUBHGbm2tq34+NUSAD42QyOf23YIPZUzfv1eux7Y0U087yxrJ3axFM4vlYs5uL87JUb632LO7mzvyfBwQkapEin9rKM381z71C7y7yMshhjOXKBmI0NyL2HTTn51H75dqCYOUwQoJZVHjJOVEJFwpsCWNiDYW4ih7it7nnkeaRMmYi+UMUvYDieBNuBNcP6JlcP8unFcZl/pdE2ib3DEH1N/nerduvtczKytqUtrzIN+PuKF2BeaVgscUrE9Eb5m4sB5mihulsJsPETJbvHsWtwUa2W/O1yT5mvH/LxcmOe749HNnjcdRYKVYpV9N4jJaH/a+AcClzqJ0sOvge4+WvtRAlWhL2wRsHiu5KsGITktsovbzudaoGbOP89v7VbtxXEiSwBisnxxElio5MMoIHxWOn6V9bVybg7sNjJ5CVjZIlAIkzZSXJC6LqSArHiOVRil8BjSOJhkZSP0gDb6r99D8XHbzD/ZTPJlklchS3HJ9pbKpOumW16oeGwkkqyGNCwiTO9reBbhS1ibkC+tuGp4A1I43bZbCvFqQ03eL5DxFh87H3NTPZHisu0HTT7SB1seBysre+l9PWrfWOPL6x2f2W7z9xijDIbRz5V14LJ+YffVfdeldnbeft8KeP2Un0kU/jVa323dOCxjIoIjb7SLyUk+G/VCLfw9asm0dmz7YwsMwaNWTOvB9ToHLHkSyg2A58ajaudn+0O52nh2vYF+7PpICg/mKn2ozb2bwHD4KaZLZlUBSdRmZgi/tWLX9jQXi3OxaYhVMbqqupMp8MYAYEvmbTTiBxqx797VkOEMfeNNC0qZZGUA3UMxXMABIBfiBQUvvnmlBZ2aR3F3Yktcm1yeP+cqucO7tp5E7xnWD/Vzjuha18wkUMACNbEXqhYHDvlkmHwxNGCehYsVt/AavG8W8QfDYhVPxyQAeamJS31jt701L6zctWJXZ3arDAndxYMqgJ4Satr8RzLck2561Zd2u0aHGSd1kaKSxKhiGD21IBHO2tiOAPSgUZ7G1dWCxpjkSRWZSjK110YWOpB5G1xfzo0n+07E59qTfqiNP4Y1J/mY1IdjMpGKmA5wX+Uq/wDVUJvDslmxbGK5jkIZWc2IBC3zGQhrg311vyqU2NgMNgS7vii8hWydznBXW9za4NzbRtNOBoLV2l3CxtmOVmtlF8tx4g2mhPrwtpVFWWr9ipo9pYARrNCZ1ysBmC+MAixBsVDAkXAtqDyobYxHgcpMrRsOIYEf9j6i48zXn5ce9vZwZyTTsE9iCDYggg9COBq3dnm7jDEnFsxfOkmUleDsVLknW5sxHL4j7VbYGwZsY4EasE0zSEWVRz1Oha3Acz5XIMUW1cJh4lTvoURVACl0Bso6X+Lj7mrxY2Jz5yg32k43vNpTX4R5I/4UBb+ZjVXzaX8r/jU7s0HHbUjLj/XxId/JS+dh6BAR6Co1LS4m9haSbhyIklvlt0s1vSu7yJrb+6xypJFJ3hEcKtFY94lo1UkCwJUEAWt7njU3uTth9m4eaV0U52F42OWQZVORgp4qWe2tuooqbS2Ks0TIxsTezWvlJ6XPTT8RVE7W17nBwQRAkM5ZyALkRr4c1urvfp4KnnqhPiMa0kpdzmZizMeZYkkn5k0R4Z44oELuwjw8KZ41taV5fEFNwR05X8XHSqKuzAmEEzizyzFEB5JGl5D7vJGvoh61nHbSZwVJ0LB282yhQPQC4Fanjnl7ImoN/wDFRkCCTuYx8MS+NFF72tJm/D0FWPZHbHiFYd+kcqc8q5H87WJUnysPUUL1bx12oajb1Dh8QHRXU3VlDKeoIuD8qVR265/3HDZeHcQ/8taVBMNQr7YYfHAeWR/6wfxoqmqL2qbJaTDJIoLd0xzW45WAudOQKj50EX2MwD8lxB5nEAH0EUZH9R+dU7tXwOTabtwEkccnqcpQ/WM1cuzHdaaErie8tFNFdobEEtmshN9DZQWB4+IjhUZ22bPs2GmB4h4iPQ51P1YUUMb/AE/w1Lbm48Q7Qwzk2XvVVj+rJeNv6r+1a93NkDEyTR65xhppI7G13jswFuYIBFvOoxJCpDLxBDLz1Buv3Ciagx9rOyO9wsOVWaYThYwouWzI2ddOGi3/AHah+yzZEc+FkLqSe+IBDOvh7qMn4WHXz1NEjAbTWfDxzj4ZEVx+8NRrzBJFY2TsmPDx5IkWNbk5VAsL6+p9ST9BUVzQ7sYZTfuUJ6tdz/OTVX7XtnM+EhEa5ss3AWvYow0HPXpV/FR+3tirioTEzFdQQy2JUj146E/4KXeukBjZeDKbIxwcFXMuGdQeOVZMpPlYudPOqy8t1A6caM2+O7ccGycSIxdssRZ2N2YLNGfQDS+UWFBXNrarLf1nLGUoYg00angzop8gWAJ+tb8dhjFLJG2jRu6H91ip+6udDaRCOTL94q29qmCEe05SBYSCOS3my5W/mQn3o0Ie6e1VGyIsRNqIoWU9T3RZLepyge4oQbQ2k00ryyfE7Fj0F+AHkBoPKpiXbbLseHC8M80znzRWUr7GQn+Co3drYD43ErCnhGrO1riNB8TdCbkKB1I87BHsAf8AOFXsYVV2fBPHGzgqFcLJIpU/CSAOILA/MVW99tkR4XHSQwghFWGwJLG7RqSSTqdST014VKbK273ezVQHxd/b0UFZD+A9zWc/Hf8Amw++WY62lt59hRRbOzuuWU93lGdnylmF1uePhvfTl5UPgQOnyFW/tI2xnkSJT8Izt6t8P0v86gF2SpwLyk5ZQ4Zb6Bo1urhb6McxJ6+Cw4mtOWXtdG7O0khxBkbQrBiMp6OYXVPmTb1NRm7yXxWHH/vQ/wBaVzRoToOJ0HqdAKnN2d2sQ2KTMrwiM5i7KbKV1HHRtQPr7mXoLPUDvJukMZJE/etHkBUgKGzA3OlzodfOs7s7YaeG8gAdWKtl4MRzHzqWxOMWKN5HNkRWZj0Cgk/dUslmqstl3AL7RIVixhgjLFYlXVyLlnAdiLAACxUaDlVYvpW/bW02xE0kz/FI7MfK50X0C2A9K5zwpJqaiNmGwhYSOOEaqW/ekVAPm30ralTuzcHbZcuUqZcRNGFQHxiOAszG3TvGHDpXPu5sOSbFRRGN7NIga6kWW92v08INT6ni6vr0Fu9hzHhIE4FYYgfUIt6xXdWa0jaa1OK3Vqeg0mh320J/ukB6T2+cT/2ohvVD7Xor4BT+jOh+auv40A37PMUI9q4UngzNGf30YAfxW+dRO1sD3OImi/8ATkdB7Mbfy2rVh8W0Mscq/FG6OPVGDD20qZ35wsq413mCBpQH+zuV/Q0vqTdDegv3ZHtXvMKYWOuHfwjqsl2X5NnHyogB6A3Z/jJ0xZXDsoZ42vm4MFINuGmo40Wt39vtNmjkXJKnEcjyuPf1oLCDWb0xTWb0FZ7S5bbLn8+7X5yx/gDQCc+MUb+1me2ziL/FNEPlnY/0ige/xD1oHyaajiNR7a0ad4d3nxMSTw3kklCMwZ0VVUoCLXsABzOp1JoLtRs3C3ijkwcEea0iRqhU6Hwkrpf4tB9alkoFm9GHMWJeLMHMWVCRwzWDPa/LOzD2oodlOxRDgu+I8eIOe/MICVjHuMzfvihpt3ZzyYye12YyzEgAltGYkj0FzRf3PxZkwOHIUL9mqeXg8AYDiQQoPuaSzyNXGzsKO0SbNtTEno0a/wAMMYP1vUFBJYEHh0/z2+VdW8OJMmMxDn86aU/zke2gFR9TLH6mnTg5rw8kzn43YjEtI5Zzck6/d91GTYewkbZUMbqrZ8OvxC/ikUtcdCGegnIbA+h+7SvQMU6wYYORdcPCpsLa93GNPI6VryOVu7t5+jJUeYv8x/3FHGPdtXVS8s8gIBys9hqL28IvQZGBeV7KNZGIGo0Lk2+/6V6CjTIqjmqgethb8Kkuyyz03CiOGPKAsary0UCqb2n71x/kncRSKzSuA2U3yotmN/2jlHzrp2kglx2SYnIFBRbkA/L3+VUvtNwojmiyIEj7u3hAAzZyTe3OxFVFLbUit9q0Qak10CgMm7+7PfbGw6JkWQ/aZmHEGRzluBmW4I4VObrbqnDsZJHVnsQAt7KDa514nlwHOnboY2NsHCsZB7uKNDyIIUA6eZBqwx1i8eNv1Z219XWm4UqcBSrbLbTGFPrBFByS0PN7YZMa8kKtlSMEgci44E+pv6D1NEaVaq21NhyCUyQEXOpU8z+PpQBmPdPEvJkMTrr4iRYAczfgdOFqvO3t1WxarmOVl4Na+htcW6aD5VPtNih/5cE9bi39VY/JcdJyjhHUeJvpcfWgruxN1odnXmlkzOQQNANOJCjz5k1Yd28K5d8Qykd4bKvRdLMb8OAHsa6cDuoitnkJmk6vwHov96nMlA1cTw8LcwNOn3UyTaKhbm4Gp4cQASTW01oxCZlKnmCPnQDbeXCy43Dy4gkkqQY4x+iD4tOtm9yD1Fh5BgHkayqTa7MbaAAEn7vrRXhlfCMY5QTHfwuP8+ldBxMDDR01430++gDzHSr9u3s8NsxZbZXR5SrDS4D8PS97elROO3PjD3XEKI9dAMzAHkDe3z8qtGzdnvLGkMatHh0ABYgktrf3N9emtyTQWHd/ZcRYYux76VBmN9Lm2ZgORbKCdanzKEUtwVQW6WCi5+6tGEiVVVV0CiwHQCoXf3aYiwE3is7r3ajgTnIU262UsfapJpbbQWnnMjs54uzMfViWP31J7Q2cseAw0tvHNNiLnX4I8iKPIZsx96iKnd49pI+FwESXvFE+fTTM5Vjz11vVRD4RA0iKwuC6AjqCwB+lejJcOCrIwzKQVIPMEWI+Wmlec8K1nTydP6hXpAnU0FWw24EKY38pDWUZSkQUBVZVCg34kDKDa3HmedlYUmnHAanl0PvWAjHibDytcfIkGmlttQ+29lJMBqVcWKMvxDX6jyGvTUCq/i+8RcuKh7xOHeIAw9WU8Pe1XlYAOAtWO5ogGb14VTKrwKMmUAhB8JBPEcr3+lcewdn97Oiv4YwwLk6DKDcj1NradaOeI2DDIbvEjHqVF/nxrXFulhwf9Jfe5+82oIjdQXxMrxgiNr35AkkH+596vcIrlwmDVBZRYDTTSu6JKDYKVOApUDqwazSoNTrWh0rqIrWy0HI0VMMddZWmFKDlKVgpXQUpuSg5ilMaOuvJTSlBwTYYNoQCPPWoyTdbDk3MS+1x9xFT5jpvd0ELh93YE1WJAetrn5m9SCx2rpyU0pQRG2sSIYmfgeVtMx4C/vz8qF++YkMUcsrEtK7WH6qqLHy+LQcAKIu+kBOHuOAZSfqPxqmb8wmXCQyJqIybgcgwAJ9iAKCgONCBxtVp7SABiIFGgTDqP5mH4VB7HwRlnRRqMylra2ANyfLhap3f3CsZElINspUnXTW4v8zrQVccR6j76O+7+2PylLkgOpF1F+d9deR6ciCKCmxcCZsRFGovmZb+Sggk+lhRTwA7vaJy8HvceoufqAaC6RxgcBb00rZasIK2gUDMlZyVsC04LQaxHWxEpypWxVoMotbVFYVaeKDNKlSoFSpUqBU0inVigYVpmWt1MoNZWmFK3Vi1BpKU0pW+1NIoNJSmlK3kVgig5ylNK10sK1kUHBi8GHUqwuCLHzqlz4OTCMQRniJ/z9k/Q0QGFaZIA2hFxagp2AXDHVAqE8RYKT+BrunwEbCzZSD1It/aujH7tQ8QpU/qmw+XCoUbFS9rt/L/ANNBi2GwwPdIuY8kA+pGgHzrr3Z2azymd9OOXzvz9LaVJYDd2FbEqWP6xv8AThU6qAUDo1rYFpKKetAgtOC1kU4UCC08CkKdQIU6sVmgVKlSoP/Z"/>
          <p:cNvSpPr>
            <a:spLocks noChangeAspect="1" noChangeArrowheads="1"/>
          </p:cNvSpPr>
          <p:nvPr/>
        </p:nvSpPr>
        <p:spPr bwMode="auto">
          <a:xfrm>
            <a:off x="84667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1748" name="AutoShape 4" descr="data:image/jpeg;base64,/9j/4AAQSkZJRgABAQAAAQABAAD/2wCEAAkGBhQSEBUUEhQVFBUWFhUZGBgXGBcXGBUcGhYXGBgXHhwYHSYeFxwjGhcaHzAgIycpLCwsFx4xNTAqNSYrLCkBCQoKDgwOGQ8PGikkHCApKSwsKSwsKSkpKSkpLCwsKSkpKSkpLCksLCwpLCkpLCwsLCwpLCksKTIpLCwsKSksKf/AABEIAIwA5AMBIgACEQEDEQH/xAAcAAABBAMBAAAAAAAAAAAAAAAHAAIFBgEDBAj/xABFEAACAQIDBQYDAwsBBgcAAAABAgMAEQQSIQUGMUFRBxMiYXGBMpGhI7HBFEJSYnKCkqKy0fAzFSRDs9LhJURTY6Pi8f/EABkBAQEBAQEBAAAAAAAAAAAAAAABAgMEBf/EAB4RAQEAAgMBAQEBAAAAAAAAAAABAhEDITESQQQi/9oADAMBAAIRAxEAPwA40qVYzUGaV6wDUbt/bC4WBpmBYLYWBtckgAeXGpbonaTpVUN19/VxUvdOmRyCVs2YG3EagEG2vtVuvSXbWWNxuqRaleh9vpv9FHiPyZXZJEKgkreM5lBsSLkWzDWxGprt3b38jfErgXDCUJcOSuVyFDkAAkjS9r/omjK6Fqjtl7w4fEM6wTJIUNmCm9tSPcXB1GlRu/u8pwOBeZVDsSqKGvYljbWxBItfnrQj3f3qi2ZPnijMplRQ+aQ2iXMSY1AS9xl4sTyHnQH8Uq14eYOoZTcMAQeoIuD8qr+396UjOSJ1kkUnPGhDSLpp4AcxHoNNKUWQGs1EbG22siorugmIJMeZe8AHVb3GlielSwNWDNKsFqwHoHUqwajcRvBCjlWbUcbahfInlUtk9NbSdYJrAeqxvnvI2EWMghQ5YZjwBFiF10ubn5VnPKYzaybulovWaiN2totPh0kcWLXsbWzC9g1uV6lgauN+pss1dM0qxeonHb2YWGTu5JkV+Y1OX9qwIX3q7JNpelTUkBAI4EXp1VCpUqVAqVKlQa5icpy8bG3ryqh4ze8RsVclWXQgmxB/z51w9rm8E0LwxwyPH4XdsjFS3iCi5HIWOnnVC2bvfiDMFxE0pDeHMx8cRYAo6ki4GoPQhqzljtZl8jxg9rrkiEjokjgEIzKrEn9Um9/KoPtH28MPhQDEsombIVe9rZSSfDrfQW6Gg7vDH+U4h3gUf6CTMPziFRe8N+JYaseuUmrLtneA43YuHdjmkhmEcp4k/ZsFc/tC3vetXpJ33Ebsbaix99LhyYZo0LLdhJppcDOunhvfnw1OoBe3I3g/LcFHM1s+qvbQBlNifK4sfevPqKULDh/9h/Y0VexlXSPEIwYITFIlwQPGp9jcKp0p1+F3b2qu/Owmz7RnkWzDEwGM6HwMZFY6G4/4Y1rv2Y8MIjZAC6WYSHV75QLgnhcAC3Srn2qIBsucgAEtCSRz+0QXPXQUI8E6R4ZJ3JcZivd5io0Y6XSzgZRe9+YFudefn48uTWrp1485j7Bb2zgJNqbPg7soGE8TtmvlIjdlbhx629tKD2EwXe7SkhFrySYqMXIAzOs3d68vtMmtEHc7tVUypBNFFDFlIRoy1kyi4BBuSDYi45243of/AJNPDj++7uSwxQZTkYZvtS4IuOBHPhrXbGakjnfR43aR4NmwiYZZIoFzi97FU1FxpwFBIo0UEO0H8Rxc2KBB1XJoL2PMvmPoFo8wY5J47rqjAgXFuo4H/wDKGXarsxIYMBh0vbvHHnrkDGwFtSeVaSqnsiVowNoj4oscocfqyJnPzOdb/rCvREbgi44G3y4ig72XbJTEQY7DScBLE2oB+EuASDx1UdOVF0sEToqr8gB/YUAw7Xd68RDPHBE7RIYxIxU5S5LMtrjUAZRoP0hXd2Q7zz4lZo5maQRZCrtqwzZvAW58Li/WqPvPv/8Aluk+HgdAzGK4lWRB0zpIDci1xa17acK1rtc4B8K2EldUc52QNdWGcDUEC5KaEG9jwNZ121cprQ4bybwR4LDtPLcqtgFX4mZjZVF+poSNtgyyGV3XDRSMWUyEsbPdtBGpzEDXlplva9T3bliSYcLAv/FmJHqqhV/5hoT7S2gzpGhNxGuUfQH+kGrcZl6xvQ+YvfTDps2WfDyCUQqEXiDnICoCGAIuSD86DsWNnw08ffSSfbRiVlzNwlzhSwvbNYB+ov1rv3F2K2NjnwoICl8PK2trBRKvLiLldPflXN2lTd5tTEZfhj7qPTguVUQj2dyKRalt3Nozf7UwmJLt3eKmmRVzMQFU93lNzYjxKbdRejhmoWbI2CTgNmYjTJhu8lPEG8kmZeWouF6czwqzLt8daxc9N447iwba21FhYWmnbKi2vzJJNgAOZJoCQYOeecgADMxYPM6RAhmPjOdr68SFBIJt62rtb27nw2Fi4h5HdvNU8Av7u38NDfF49pZndrG9tOg1/wA9Sa1Z9QmVwvT0zsLB9zhoos2fJGi5v0rDiPI1IVV+zM/+FYa/6L/LvHAHsNKtFVgr0r1i9ZpuXwK9KlSqgPdtaf7xGeRgNvZ3v94qF7WdjrBjUKDwyYeP/wCO8f8ASqfOjJt/YgxAX4QVP5wv4SRmt0NuFUDtp2cq4bCMtyUkeMFiWbK0ZNiTqdYxx6UA22Dtt8NiFmjtnVWAvqPEhXUc+N/b586yWBA8IPEDQHjbQaaX06XPCuUpYgjg1/obH8PnTixAvY25X0vXPPbtx6kbi/Hz+dHDst2p32z1S+sLsnsbOn0a37poIQ4VzZsrZeuU6+nWrluZtwYFZs8sXjCWQBp82XNx7tgFOtviPE6aVcPGc72I2/myzPgJwrP4Y3ewtZygLBSLXbVdLc7caAQciPIbgZibcOVr6+lei9jbXXF4ZZBkIdSrBSSAbWdNRcEcLHy8qEPadu8mEmgVC7B42JLm5uJGHH0YD93netb7c9bip7PxpjZJFNmRlYeRUgivTMGFjIDKigMARZVGh1HKvN+xdnCZ2SzlrXARcxIvY6AE8SK9G7LgKwRBgQwjjU34iygWPnUmW7pbOts43EiJMxJ04Djcnl1FUreTDpjXjaYEGK5TKxFrlTrcG/wjpUxvvOqRJZlBDXK3GaxFgbcbXqoNtQda83Nnl9ajeGnXuPgzg9oTcXjxCnKQNVbOXIYchYnxDThe1XPe3aXdbPxTjisElvUjKPqaru5EhknZvzFjsel2KkD5An2qa36wbybNxKRKzsYzZVuSbMpIA1ubA6V347bj2zZ3088SjUDpTsTMWyfq6D6muza+zJIDEsq5S0QkCkEMA7NYOCLhvDw6EVaOy7d7D4xp1xKZ8giZbFltZ3uLrxBFgRzFdGdCjvTseObDiaVnAghkawNgx7u4vpfQgHQjh0rzvhlzFB1dR05jT3vR/wC0rGBNl4jLxcJHp+vIqkD93N9aCWB2Q11ZiFIYNbidDf2rNsx9awwyy8gp9nWx/wAhbFzTXRdE8YyDwM5YAn4hwFxoeVCybF96s8rnxSzRseuvfyt/MU+lGXC7y4XHkRurRvcFQxsbi9srqdG1Oh6mhdt/Y6ttA4LBqbCTu1F73c/6jEgCwWxHolMbLOqZY3G6rp2P2j4jDwiD7OWAIV7uReC66BksevG9WmLBxiV7ibJGokN5QIiDqLPk7wjQ6cdOPWn7/bux4KaGCIknubsxIu7M7DNYDS4HDkOelNx29DNBIgJBk7pf2URAD8yPqa1rbnctWQze3eYY6SNu6WFY48iqDmsLk8bC3HhblUBHGbm2tq34+NUSAD42QyOf23YIPZUzfv1eux7Y0U087yxrJ3axFM4vlYs5uL87JUb632LO7mzvyfBwQkapEin9rKM381z71C7y7yMshhjOXKBmI0NyL2HTTn51H75dqCYOUwQoJZVHjJOVEJFwpsCWNiDYW4ih7it7nnkeaRMmYi+UMUvYDieBNuBNcP6JlcP8unFcZl/pdE2ib3DEH1N/nerduvtczKytqUtrzIN+PuKF2BeaVgscUrE9Eb5m4sB5mihulsJsPETJbvHsWtwUa2W/O1yT5mvH/LxcmOe749HNnjcdRYKVYpV9N4jJaH/a+AcClzqJ0sOvge4+WvtRAlWhL2wRsHiu5KsGITktsovbzudaoGbOP89v7VbtxXEiSwBisnxxElio5MMoIHxWOn6V9bVybg7sNjJ5CVjZIlAIkzZSXJC6LqSArHiOVRil8BjSOJhkZSP0gDb6r99D8XHbzD/ZTPJlklchS3HJ9pbKpOumW16oeGwkkqyGNCwiTO9reBbhS1ibkC+tuGp4A1I43bZbCvFqQ03eL5DxFh87H3NTPZHisu0HTT7SB1seBysre+l9PWrfWOPL6x2f2W7z9xijDIbRz5V14LJ+YffVfdeldnbeft8KeP2Un0kU/jVa323dOCxjIoIjb7SLyUk+G/VCLfw9asm0dmz7YwsMwaNWTOvB9ToHLHkSyg2A58ajaudn+0O52nh2vYF+7PpICg/mKn2ozb2bwHD4KaZLZlUBSdRmZgi/tWLX9jQXi3OxaYhVMbqqupMp8MYAYEvmbTTiBxqx797VkOEMfeNNC0qZZGUA3UMxXMABIBfiBQUvvnmlBZ2aR3F3Yktcm1yeP+cqucO7tp5E7xnWD/Vzjuha18wkUMACNbEXqhYHDvlkmHwxNGCehYsVt/AavG8W8QfDYhVPxyQAeamJS31jt701L6zctWJXZ3arDAndxYMqgJ4Satr8RzLck2561Zd2u0aHGSd1kaKSxKhiGD21IBHO2tiOAPSgUZ7G1dWCxpjkSRWZSjK110YWOpB5G1xfzo0n+07E59qTfqiNP4Y1J/mY1IdjMpGKmA5wX+Uq/wDVUJvDslmxbGK5jkIZWc2IBC3zGQhrg311vyqU2NgMNgS7vii8hWydznBXW9za4NzbRtNOBoLV2l3CxtmOVmtlF8tx4g2mhPrwtpVFWWr9ipo9pYARrNCZ1ysBmC+MAixBsVDAkXAtqDyobYxHgcpMrRsOIYEf9j6i48zXn5ce9vZwZyTTsE9iCDYggg9COBq3dnm7jDEnFsxfOkmUleDsVLknW5sxHL4j7VbYGwZsY4EasE0zSEWVRz1Oha3Acz5XIMUW1cJh4lTvoURVACl0Bso6X+Lj7mrxY2Jz5yg32k43vNpTX4R5I/4UBb+ZjVXzaX8r/jU7s0HHbUjLj/XxId/JS+dh6BAR6Co1LS4m9haSbhyIklvlt0s1vSu7yJrb+6xypJFJ3hEcKtFY94lo1UkCwJUEAWt7njU3uTth9m4eaV0U52F42OWQZVORgp4qWe2tuooqbS2Ks0TIxsTezWvlJ6XPTT8RVE7W17nBwQRAkM5ZyALkRr4c1urvfp4KnnqhPiMa0kpdzmZizMeZYkkn5k0R4Z44oELuwjw8KZ41taV5fEFNwR05X8XHSqKuzAmEEzizyzFEB5JGl5D7vJGvoh61nHbSZwVJ0LB282yhQPQC4Fanjnl7ImoN/wDFRkCCTuYx8MS+NFF72tJm/D0FWPZHbHiFYd+kcqc8q5H87WJUnysPUUL1bx12oajb1Dh8QHRXU3VlDKeoIuD8qVR265/3HDZeHcQ/8taVBMNQr7YYfHAeWR/6wfxoqmqL2qbJaTDJIoLd0xzW45WAudOQKj50EX2MwD8lxB5nEAH0EUZH9R+dU7tXwOTabtwEkccnqcpQ/WM1cuzHdaaErie8tFNFdobEEtmshN9DZQWB4+IjhUZ22bPs2GmB4h4iPQ51P1YUUMb/AE/w1Lbm48Q7Qwzk2XvVVj+rJeNv6r+1a93NkDEyTR65xhppI7G13jswFuYIBFvOoxJCpDLxBDLz1Buv3Ciagx9rOyO9wsOVWaYThYwouWzI2ddOGi3/AHah+yzZEc+FkLqSe+IBDOvh7qMn4WHXz1NEjAbTWfDxzj4ZEVx+8NRrzBJFY2TsmPDx5IkWNbk5VAsL6+p9ST9BUVzQ7sYZTfuUJ6tdz/OTVX7XtnM+EhEa5ss3AWvYow0HPXpV/FR+3tirioTEzFdQQy2JUj146E/4KXeukBjZeDKbIxwcFXMuGdQeOVZMpPlYudPOqy8t1A6caM2+O7ccGycSIxdssRZ2N2YLNGfQDS+UWFBXNrarLf1nLGUoYg00angzop8gWAJ+tb8dhjFLJG2jRu6H91ip+6udDaRCOTL94q29qmCEe05SBYSCOS3my5W/mQn3o0Ie6e1VGyIsRNqIoWU9T3RZLepyge4oQbQ2k00ryyfE7Fj0F+AHkBoPKpiXbbLseHC8M80znzRWUr7GQn+Co3drYD43ErCnhGrO1riNB8TdCbkKB1I87BHsAf8AOFXsYVV2fBPHGzgqFcLJIpU/CSAOILA/MVW99tkR4XHSQwghFWGwJLG7RqSSTqdST014VKbK273ezVQHxd/b0UFZD+A9zWc/Hf8Amw++WY62lt59hRRbOzuuWU93lGdnylmF1uePhvfTl5UPgQOnyFW/tI2xnkSJT8Izt6t8P0v86gF2SpwLyk5ZQ4Zb6Bo1urhb6McxJ6+Cw4mtOWXtdG7O0khxBkbQrBiMp6OYXVPmTb1NRm7yXxWHH/vQ/wBaVzRoToOJ0HqdAKnN2d2sQ2KTMrwiM5i7KbKV1HHRtQPr7mXoLPUDvJukMZJE/etHkBUgKGzA3OlzodfOs7s7YaeG8gAdWKtl4MRzHzqWxOMWKN5HNkRWZj0Cgk/dUslmqstl3AL7RIVixhgjLFYlXVyLlnAdiLAACxUaDlVYvpW/bW02xE0kz/FI7MfK50X0C2A9K5zwpJqaiNmGwhYSOOEaqW/ekVAPm30ralTuzcHbZcuUqZcRNGFQHxiOAszG3TvGHDpXPu5sOSbFRRGN7NIga6kWW92v08INT6ni6vr0Fu9hzHhIE4FYYgfUIt6xXdWa0jaa1OK3Vqeg0mh320J/ukB6T2+cT/2ohvVD7Xor4BT+jOh+auv40A37PMUI9q4UngzNGf30YAfxW+dRO1sD3OImi/8ATkdB7Mbfy2rVh8W0Mscq/FG6OPVGDD20qZ35wsq413mCBpQH+zuV/Q0vqTdDegv3ZHtXvMKYWOuHfwjqsl2X5NnHyogB6A3Z/jJ0xZXDsoZ42vm4MFINuGmo40Wt39vtNmjkXJKnEcjyuPf1oLCDWb0xTWb0FZ7S5bbLn8+7X5yx/gDQCc+MUb+1me2ziL/FNEPlnY/0ige/xD1oHyaajiNR7a0ad4d3nxMSTw3kklCMwZ0VVUoCLXsABzOp1JoLtRs3C3ijkwcEea0iRqhU6Hwkrpf4tB9alkoFm9GHMWJeLMHMWVCRwzWDPa/LOzD2oodlOxRDgu+I8eIOe/MICVjHuMzfvihpt3ZzyYye12YyzEgAltGYkj0FzRf3PxZkwOHIUL9mqeXg8AYDiQQoPuaSzyNXGzsKO0SbNtTEno0a/wAMMYP1vUFBJYEHh0/z2+VdW8OJMmMxDn86aU/zke2gFR9TLH6mnTg5rw8kzn43YjEtI5Zzck6/d91GTYewkbZUMbqrZ8OvxC/ikUtcdCGegnIbA+h+7SvQMU6wYYORdcPCpsLa93GNPI6VryOVu7t5+jJUeYv8x/3FHGPdtXVS8s8gIBys9hqL28IvQZGBeV7KNZGIGo0Lk2+/6V6CjTIqjmqgethb8Kkuyyz03CiOGPKAsary0UCqb2n71x/kncRSKzSuA2U3yotmN/2jlHzrp2kglx2SYnIFBRbkA/L3+VUvtNwojmiyIEj7u3hAAzZyTe3OxFVFLbUit9q0Qak10CgMm7+7PfbGw6JkWQ/aZmHEGRzluBmW4I4VObrbqnDsZJHVnsQAt7KDa514nlwHOnboY2NsHCsZB7uKNDyIIUA6eZBqwx1i8eNv1Z219XWm4UqcBSrbLbTGFPrBFByS0PN7YZMa8kKtlSMEgci44E+pv6D1NEaVaq21NhyCUyQEXOpU8z+PpQBmPdPEvJkMTrr4iRYAczfgdOFqvO3t1WxarmOVl4Na+htcW6aD5VPtNih/5cE9bi39VY/JcdJyjhHUeJvpcfWgruxN1odnXmlkzOQQNANOJCjz5k1Yd28K5d8Qykd4bKvRdLMb8OAHsa6cDuoitnkJmk6vwHov96nMlA1cTw8LcwNOn3UyTaKhbm4Gp4cQASTW01oxCZlKnmCPnQDbeXCy43Dy4gkkqQY4x+iD4tOtm9yD1Fh5BgHkayqTa7MbaAAEn7vrRXhlfCMY5QTHfwuP8+ldBxMDDR01430++gDzHSr9u3s8NsxZbZXR5SrDS4D8PS97elROO3PjD3XEKI9dAMzAHkDe3z8qtGzdnvLGkMatHh0ABYgktrf3N9emtyTQWHd/ZcRYYux76VBmN9Lm2ZgORbKCdanzKEUtwVQW6WCi5+6tGEiVVVV0CiwHQCoXf3aYiwE3is7r3ajgTnIU262UsfapJpbbQWnnMjs54uzMfViWP31J7Q2cseAw0tvHNNiLnX4I8iKPIZsx96iKnd49pI+FwESXvFE+fTTM5Vjz11vVRD4RA0iKwuC6AjqCwB+lejJcOCrIwzKQVIPMEWI+Wmlec8K1nTydP6hXpAnU0FWw24EKY38pDWUZSkQUBVZVCg34kDKDa3HmedlYUmnHAanl0PvWAjHibDytcfIkGmlttQ+29lJMBqVcWKMvxDX6jyGvTUCq/i+8RcuKh7xOHeIAw9WU8Pe1XlYAOAtWO5ogGb14VTKrwKMmUAhB8JBPEcr3+lcewdn97Oiv4YwwLk6DKDcj1NradaOeI2DDIbvEjHqVF/nxrXFulhwf9Jfe5+82oIjdQXxMrxgiNr35AkkH+596vcIrlwmDVBZRYDTTSu6JKDYKVOApUDqwazSoNTrWh0rqIrWy0HI0VMMddZWmFKDlKVgpXQUpuSg5ilMaOuvJTSlBwTYYNoQCPPWoyTdbDk3MS+1x9xFT5jpvd0ELh93YE1WJAetrn5m9SCx2rpyU0pQRG2sSIYmfgeVtMx4C/vz8qF++YkMUcsrEtK7WH6qqLHy+LQcAKIu+kBOHuOAZSfqPxqmb8wmXCQyJqIybgcgwAJ9iAKCgONCBxtVp7SABiIFGgTDqP5mH4VB7HwRlnRRqMylra2ANyfLhap3f3CsZElINspUnXTW4v8zrQVccR6j76O+7+2PylLkgOpF1F+d9deR6ciCKCmxcCZsRFGovmZb+Sggk+lhRTwA7vaJy8HvceoufqAaC6RxgcBb00rZasIK2gUDMlZyVsC04LQaxHWxEpypWxVoMotbVFYVaeKDNKlSoFSpUqBU0inVigYVpmWt1MoNZWmFK3Vi1BpKU0pW+1NIoNJSmlK3kVgig5ylNK10sK1kUHBi8GHUqwuCLHzqlz4OTCMQRniJ/z9k/Q0QGFaZIA2hFxagp2AXDHVAqE8RYKT+BrunwEbCzZSD1It/aujH7tQ8QpU/qmw+XCoUbFS9rt/L/ANNBi2GwwPdIuY8kA+pGgHzrr3Z2azymd9OOXzvz9LaVJYDd2FbEqWP6xv8AThU6qAUDo1rYFpKKetAgtOC1kU4UCC08CkKdQIU6sVmgVKlSoP/Z"/>
          <p:cNvSpPr>
            <a:spLocks noChangeAspect="1" noChangeArrowheads="1"/>
          </p:cNvSpPr>
          <p:nvPr/>
        </p:nvSpPr>
        <p:spPr bwMode="auto">
          <a:xfrm>
            <a:off x="84667" y="-144463"/>
            <a:ext cx="4064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1750" name="Picture 6" descr="http://4.bp.blogspot.com/-lukiGTfX3ro/TckuR3kSulI/AAAAAAAAGdI/XaKoLZ3HLyE/s400/imagen-reclutamiento-person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4607" y="4874801"/>
            <a:ext cx="3632200" cy="16764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615847" y="1278546"/>
            <a:ext cx="1082651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Utilizan cartas de remplazo u organigramas de carrera (representación gráfica  de quien sustituye a quien).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Información mínima.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Depende de dos variables: desempeño actual y posibilidad de ascenso.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Desempeño actual: evaluaciones del desempeño y opinión de los demás gerentes, socios y proveedores.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Ascenso: desempeño actual  y la estimación de éxito futuro en las nuevas oportunidades.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022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29681" y="620689"/>
            <a:ext cx="73413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MODELO BASADO EN EL FLUJO DE PERSONAL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007435" y="3573017"/>
            <a:ext cx="102742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Este modelo describe el flujo de personal hacia el interior, dentro y hacia afuera de la organización.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El flujo de personal permite una predicción a corto plazo de las necesidades  del personal.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Prevé las consecuencias de contingencias, como la política de ascenso, aumento de rotación, dificultad de reclutamiento.</a:t>
            </a:r>
          </a:p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Modelo vegetativo sin planes de expansión.</a:t>
            </a:r>
          </a:p>
        </p:txBody>
      </p:sp>
      <p:pic>
        <p:nvPicPr>
          <p:cNvPr id="32772" name="Picture 4" descr="http://t3.gstatic.com/images?q=tbn:ANd9GcSS6f4RonXiHmONSwDDKEwVUj0ue_QskeS51qG1phoCeH9hFc2UR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2061" y="1412776"/>
            <a:ext cx="4896544" cy="19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352112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39400" y="836712"/>
            <a:ext cx="486543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Modelo de planeación integrada</a:t>
            </a:r>
          </a:p>
        </p:txBody>
      </p:sp>
      <p:pic>
        <p:nvPicPr>
          <p:cNvPr id="4" name="Picture 2" descr="http://t3.gstatic.com/images?q=tbn:ANd9GcQQ4cZQr6JXs3Fm_ULTQamfXusBKTpQvOyrCFqPiiYCFklqkfzW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8075" y="2132856"/>
            <a:ext cx="4992555" cy="3816424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431371" y="1656576"/>
            <a:ext cx="576064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Modelo amplio y incluyente toma en cuenta 4 variables.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Volumen planeado de producción.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Cambios tecnológicos que modifiquen la productividad del personal.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Condiciones de oferta y demanda en el mercado, y comportamiento de los clientes.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Planeación de carrera dentro de la organización.</a:t>
            </a:r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 algn="ctr"/>
            <a:r>
              <a:rPr lang="es-MX" dirty="0" smtClean="0"/>
              <a:t>CONSIDERA LOS CAMBIOS.</a:t>
            </a:r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46287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684741" y="673922"/>
            <a:ext cx="65516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INVESTIGACIÓN EXTERNA DE MERCADOS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741405" y="1268760"/>
            <a:ext cx="10589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" pitchFamily="34" charset="0"/>
                <a:cs typeface="Arial" pitchFamily="34" charset="0"/>
              </a:rPr>
              <a:t>Tiene como objetivo  segmentar y diferenciar el mercado para facilitar su análisis y posterior resolución.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87488" y="2492896"/>
            <a:ext cx="912101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Clases de candidatos con características definidas.</a:t>
            </a:r>
          </a:p>
          <a:p>
            <a:pPr algn="just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Abordarlos de manera específica.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Pertenece a los intereses particulares de la  organización.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Utiliza  medios específicos de comunicación y se aborda de manera diferente.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Aumenta el rendimiento del proceso, reduce la duración del proceso, reduce los costos.</a:t>
            </a:r>
          </a:p>
          <a:p>
            <a:pPr marL="342900" indent="-342900">
              <a:buFont typeface="+mj-lt"/>
              <a:buAutoNum type="arabicParenR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888331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TÉCNICAS DE RECLUTAMIENTO</a:t>
            </a:r>
            <a:endParaRPr lang="es-MX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es-ES" noProof="0" smtClean="0"/>
              <a:t>18</a:t>
            </a:fld>
            <a:endParaRPr lang="es-ES" noProof="0" dirty="0"/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417866980"/>
              </p:ext>
            </p:extLst>
          </p:nvPr>
        </p:nvGraphicFramePr>
        <p:xfrm>
          <a:off x="1390918" y="1768404"/>
          <a:ext cx="9285668" cy="4771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8947038" y="5988132"/>
            <a:ext cx="240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Fuente: Díaz, 2018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206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fuentes de reclutamiento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434" y="3434046"/>
            <a:ext cx="5509625" cy="1846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9793" y="550481"/>
            <a:ext cx="4607975" cy="1325563"/>
          </a:xfrm>
        </p:spPr>
        <p:txBody>
          <a:bodyPr>
            <a:normAutofit/>
          </a:bodyPr>
          <a:lstStyle/>
          <a:p>
            <a:r>
              <a:rPr lang="es-MX" dirty="0" smtClean="0"/>
              <a:t>FUENTES DE RECLUTAMIENTO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¿QUE SÓN?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400" dirty="0" smtClean="0"/>
              <a:t>Áreas del mercado de recursos humanos exploradas por los mecanismos de reclutamiento.</a:t>
            </a:r>
          </a:p>
          <a:p>
            <a:pPr algn="just"/>
            <a:r>
              <a:rPr lang="es-MX" sz="2400" dirty="0" smtClean="0"/>
              <a:t>Desempleados;</a:t>
            </a:r>
          </a:p>
          <a:p>
            <a:pPr algn="just"/>
            <a:r>
              <a:rPr lang="es-MX" sz="2400" dirty="0" smtClean="0"/>
              <a:t>Empleados de otras empresas</a:t>
            </a:r>
          </a:p>
          <a:p>
            <a:pPr algn="just"/>
            <a:r>
              <a:rPr lang="es-MX" sz="2400" dirty="0" smtClean="0"/>
              <a:t>Empleados de la propia organización</a:t>
            </a:r>
            <a:endParaRPr lang="es-MX" sz="2400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es-ES" noProof="0" smtClean="0"/>
              <a:t>19</a:t>
            </a:fld>
            <a:endParaRPr lang="es-ES" noProof="0" dirty="0"/>
          </a:p>
        </p:txBody>
      </p:sp>
      <p:sp>
        <p:nvSpPr>
          <p:cNvPr id="9" name="CuadroTexto 8"/>
          <p:cNvSpPr txBox="1"/>
          <p:nvPr/>
        </p:nvSpPr>
        <p:spPr>
          <a:xfrm>
            <a:off x="6666469" y="150746"/>
            <a:ext cx="52685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Antes </a:t>
            </a:r>
            <a:r>
              <a:rPr lang="es-MX" dirty="0"/>
              <a:t>de iniciar </a:t>
            </a:r>
            <a:r>
              <a:rPr lang="es-MX" dirty="0" smtClean="0"/>
              <a:t>cualquier proceso se </a:t>
            </a:r>
            <a:r>
              <a:rPr lang="es-MX" dirty="0"/>
              <a:t>debe saber cuáles son las </a:t>
            </a:r>
            <a:r>
              <a:rPr lang="es-MX" dirty="0" smtClean="0"/>
              <a:t>competencias, así </a:t>
            </a:r>
            <a:r>
              <a:rPr lang="es-MX" dirty="0"/>
              <a:t>como las tareas habituales a desempeñar por el futuro trabajador/a con el fin de determinar la mejor estrategia de reclutamiento</a:t>
            </a:r>
            <a:r>
              <a:rPr lang="es-MX" dirty="0" smtClean="0"/>
              <a:t>.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3817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809368"/>
            <a:ext cx="10972800" cy="1066800"/>
          </a:xfrm>
        </p:spPr>
        <p:txBody>
          <a:bodyPr/>
          <a:lstStyle/>
          <a:p>
            <a:pPr algn="ctr"/>
            <a:r>
              <a:rPr lang="es-MX" dirty="0" err="1" smtClean="0"/>
              <a:t>Guión</a:t>
            </a:r>
            <a:r>
              <a:rPr lang="es-MX" dirty="0" smtClean="0"/>
              <a:t>  explicativo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9027" y="1693369"/>
            <a:ext cx="10972800" cy="4917495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es-MX" sz="3000" dirty="0"/>
              <a:t>El presente material ha sido elaborado para apoyar el curso de la unidad de aprendizaje Administración del Factor Humano </a:t>
            </a:r>
            <a:r>
              <a:rPr lang="es-MX" sz="3000" dirty="0" smtClean="0"/>
              <a:t>en la  Especialidad </a:t>
            </a:r>
            <a:r>
              <a:rPr lang="es-MX" sz="3000" dirty="0"/>
              <a:t>en Administración de Empresas Turísticas que se imparte en la facultad de </a:t>
            </a:r>
            <a:r>
              <a:rPr lang="es-MX" sz="3000" dirty="0" smtClean="0"/>
              <a:t>Turismo.</a:t>
            </a:r>
          </a:p>
          <a:p>
            <a:pPr marL="82296" indent="0" algn="just">
              <a:buNone/>
            </a:pPr>
            <a:r>
              <a:rPr lang="es-MX" sz="3000" dirty="0" smtClean="0"/>
              <a:t>Las </a:t>
            </a:r>
            <a:r>
              <a:rPr lang="es-MX" sz="3000" dirty="0"/>
              <a:t>diapositivas que aquí se presentan corresponden a la unidad de competencia </a:t>
            </a:r>
            <a:r>
              <a:rPr lang="es-MX" sz="3000" dirty="0" smtClean="0"/>
              <a:t>2 en el punto 2.4: Reclutamiento de personal. Incluye </a:t>
            </a:r>
            <a:r>
              <a:rPr lang="es-MX" sz="3000" dirty="0"/>
              <a:t>aspectos teóricos y material gráfico que permiten al docente exponer de una manera clara y amena los temas y a los estudiantes una mejor comprensión de los mismos.</a:t>
            </a:r>
          </a:p>
          <a:p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2862468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331994" y="260648"/>
            <a:ext cx="6121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RECLUTAMIENTO</a:t>
            </a:r>
            <a:r>
              <a:rPr lang="es-ES" sz="5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E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INTERNO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1103447" y="1934271"/>
            <a:ext cx="10369152" cy="36004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351565" y="2114135"/>
            <a:ext cx="96010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Consiste en llenar vacantes mediante el reacomodo de empleados, puede realizarse mediante:</a:t>
            </a:r>
          </a:p>
          <a:p>
            <a:pPr algn="ctr"/>
            <a:endParaRPr lang="es-MX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Ascensos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Transferencias horizontales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Transferencias verticales </a:t>
            </a:r>
            <a:endParaRPr lang="es-MX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Programas de desarrollo.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Planes de carrera</a:t>
            </a:r>
            <a:endParaRPr lang="es-MX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34815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ventajas y desventaj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580" y="4198231"/>
            <a:ext cx="2718486" cy="121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9790" y="365127"/>
            <a:ext cx="6874657" cy="1006474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RECLUTAMIENTO INTERNO</a:t>
            </a:r>
            <a:endParaRPr lang="es-MX" sz="360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878743" y="2236573"/>
            <a:ext cx="5157787" cy="560944"/>
          </a:xfrm>
        </p:spPr>
        <p:txBody>
          <a:bodyPr/>
          <a:lstStyle/>
          <a:p>
            <a:pPr algn="ctr"/>
            <a:r>
              <a:rPr lang="es-MX" dirty="0" smtClean="0"/>
              <a:t>VENTAJAS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196443" y="3497949"/>
            <a:ext cx="5030465" cy="3124491"/>
          </a:xfrm>
        </p:spPr>
        <p:txBody>
          <a:bodyPr>
            <a:normAutofit/>
          </a:bodyPr>
          <a:lstStyle/>
          <a:p>
            <a:r>
              <a:rPr lang="es-MX" sz="2000" dirty="0" smtClean="0"/>
              <a:t>Menor costo.</a:t>
            </a:r>
          </a:p>
          <a:p>
            <a:r>
              <a:rPr lang="es-MX" sz="2000" dirty="0" smtClean="0"/>
              <a:t>Motivación para los empleados.</a:t>
            </a:r>
          </a:p>
          <a:p>
            <a:r>
              <a:rPr lang="es-MX" sz="2000" dirty="0" smtClean="0"/>
              <a:t>Rápido y seguro.</a:t>
            </a:r>
          </a:p>
          <a:p>
            <a:r>
              <a:rPr lang="es-MX" sz="2000" dirty="0" smtClean="0"/>
              <a:t>Aprovecha las inversiones en capacitación.</a:t>
            </a:r>
          </a:p>
          <a:p>
            <a:r>
              <a:rPr lang="es-MX" sz="2000" dirty="0" smtClean="0"/>
              <a:t>Desarrollo de competencia de un espíritu sano.</a:t>
            </a:r>
          </a:p>
          <a:p>
            <a:r>
              <a:rPr lang="es-MX" sz="2000" dirty="0" smtClean="0"/>
              <a:t>Mayor índice de validez</a:t>
            </a:r>
            <a:endParaRPr lang="es-MX" sz="2000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"/>
          </p:nvPr>
        </p:nvSpPr>
        <p:spPr>
          <a:xfrm>
            <a:off x="6245383" y="2310714"/>
            <a:ext cx="5183188" cy="536232"/>
          </a:xfrm>
        </p:spPr>
        <p:txBody>
          <a:bodyPr/>
          <a:lstStyle/>
          <a:p>
            <a:pPr algn="ctr"/>
            <a:r>
              <a:rPr lang="es-MX" dirty="0" smtClean="0"/>
              <a:t>DESVENTAJAS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4"/>
          </p:nvPr>
        </p:nvSpPr>
        <p:spPr>
          <a:xfrm>
            <a:off x="6969210" y="3419286"/>
            <a:ext cx="4674415" cy="3049266"/>
          </a:xfrm>
        </p:spPr>
        <p:txBody>
          <a:bodyPr>
            <a:normAutofit/>
          </a:bodyPr>
          <a:lstStyle/>
          <a:p>
            <a:pPr algn="just"/>
            <a:r>
              <a:rPr lang="es-MX" sz="2000" dirty="0" smtClean="0"/>
              <a:t>Puede generar conflicto de intereses.</a:t>
            </a:r>
          </a:p>
          <a:p>
            <a:pPr algn="just"/>
            <a:r>
              <a:rPr lang="es-MX" sz="2000" i="1" dirty="0" smtClean="0"/>
              <a:t>Principio de Peter: </a:t>
            </a:r>
            <a:r>
              <a:rPr lang="es-MX" sz="2000" dirty="0" smtClean="0"/>
              <a:t>la empresa al promover innecesariamente a sus empleados, los llevan siempre a la posición donde demuestran su incompetencia.</a:t>
            </a:r>
          </a:p>
          <a:p>
            <a:pPr algn="just"/>
            <a:r>
              <a:rPr lang="es-MX" sz="2000" dirty="0" smtClean="0"/>
              <a:t>No puede hacerse en términos globales en toda la organización la organización.</a:t>
            </a:r>
          </a:p>
          <a:p>
            <a:pPr algn="just"/>
            <a:endParaRPr lang="es-MX" sz="2000" dirty="0" smtClean="0"/>
          </a:p>
          <a:p>
            <a:pPr algn="just"/>
            <a:endParaRPr lang="es-MX" sz="2000" i="1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es-ES" noProof="0" smtClean="0"/>
              <a:t>21</a:t>
            </a:fld>
            <a:endParaRPr lang="es-ES" noProof="0" dirty="0"/>
          </a:p>
        </p:txBody>
      </p:sp>
      <p:sp>
        <p:nvSpPr>
          <p:cNvPr id="10" name="CuadroTexto 9"/>
          <p:cNvSpPr txBox="1"/>
          <p:nvPr/>
        </p:nvSpPr>
        <p:spPr>
          <a:xfrm>
            <a:off x="9633399" y="6468552"/>
            <a:ext cx="2369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Fuente: Chiavenato, 2019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416093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609600" y="908222"/>
            <a:ext cx="10972800" cy="1066800"/>
          </a:xfrm>
        </p:spPr>
        <p:txBody>
          <a:bodyPr/>
          <a:lstStyle/>
          <a:p>
            <a:r>
              <a:rPr lang="es-MX" sz="4400" dirty="0"/>
              <a:t>RECLUTAMIENTO </a:t>
            </a:r>
            <a:r>
              <a:rPr lang="es-MX" sz="4400" dirty="0" smtClean="0"/>
              <a:t>EXTERNO</a:t>
            </a:r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523103" y="1952862"/>
            <a:ext cx="10972800" cy="4325112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s-MX" dirty="0" smtClean="0"/>
              <a:t>Consiste en buscar candidatos que provienen de fuera de la empresa u organización.</a:t>
            </a:r>
          </a:p>
          <a:p>
            <a:pPr marL="82296" indent="0">
              <a:buNone/>
            </a:pPr>
            <a:endParaRPr lang="es-MX" dirty="0" smtClean="0"/>
          </a:p>
          <a:p>
            <a:pPr marL="82296" indent="0">
              <a:buNone/>
            </a:pPr>
            <a:r>
              <a:rPr lang="es-MX" dirty="0" smtClean="0"/>
              <a:t>Este tipo de reclutamiento obedece a:</a:t>
            </a:r>
          </a:p>
          <a:p>
            <a:pPr marL="82296" indent="0">
              <a:buNone/>
            </a:pPr>
            <a:endParaRPr lang="es-MX" dirty="0" smtClean="0"/>
          </a:p>
          <a:p>
            <a:r>
              <a:rPr lang="es-MX" dirty="0" smtClean="0"/>
              <a:t>No contar con candidatos </a:t>
            </a:r>
            <a:r>
              <a:rPr lang="es-MX" dirty="0"/>
              <a:t>al interior de la empresa </a:t>
            </a:r>
            <a:r>
              <a:rPr lang="es-MX" dirty="0" smtClean="0"/>
              <a:t>que cubran el perfil requerido;</a:t>
            </a:r>
          </a:p>
          <a:p>
            <a:r>
              <a:rPr lang="es-MX" dirty="0" smtClean="0"/>
              <a:t>Políticas de selección  para ciertos puestos;</a:t>
            </a:r>
          </a:p>
          <a:p>
            <a:r>
              <a:rPr lang="es-MX" dirty="0" smtClean="0"/>
              <a:t>Vacantes debidas a las promociones  internas del personal que derivan en un puesto a cubrir por personal ajeno a la empresa.</a:t>
            </a:r>
          </a:p>
          <a:p>
            <a:pPr marL="82296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24010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926665" y="1490826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Técnicas</a:t>
            </a:r>
          </a:p>
        </p:txBody>
      </p:sp>
      <p:sp>
        <p:nvSpPr>
          <p:cNvPr id="6" name="1 Rectángulo"/>
          <p:cNvSpPr/>
          <p:nvPr/>
        </p:nvSpPr>
        <p:spPr>
          <a:xfrm>
            <a:off x="2265757" y="595761"/>
            <a:ext cx="6794424" cy="769441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s-E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RECLUTAMIENTO EXTERNO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67341570"/>
              </p:ext>
            </p:extLst>
          </p:nvPr>
        </p:nvGraphicFramePr>
        <p:xfrm>
          <a:off x="687794" y="2260266"/>
          <a:ext cx="4872748" cy="4474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36" y="3280976"/>
            <a:ext cx="4003010" cy="219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006802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926665" y="1490826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Técnicas</a:t>
            </a:r>
          </a:p>
        </p:txBody>
      </p:sp>
      <p:sp>
        <p:nvSpPr>
          <p:cNvPr id="6" name="1 Rectángulo"/>
          <p:cNvSpPr/>
          <p:nvPr/>
        </p:nvSpPr>
        <p:spPr>
          <a:xfrm>
            <a:off x="2265757" y="595761"/>
            <a:ext cx="6794424" cy="769441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s-E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RECLUTAMIENTO EXTERNO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883901853"/>
              </p:ext>
            </p:extLst>
          </p:nvPr>
        </p:nvGraphicFramePr>
        <p:xfrm>
          <a:off x="1070409" y="2260267"/>
          <a:ext cx="6197599" cy="4252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944" y="3364612"/>
            <a:ext cx="3197735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1676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ventajas y desventaj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208" y="3917092"/>
            <a:ext cx="3123931" cy="13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9790" y="365127"/>
            <a:ext cx="6874657" cy="1006474"/>
          </a:xfrm>
        </p:spPr>
        <p:txBody>
          <a:bodyPr>
            <a:normAutofit/>
          </a:bodyPr>
          <a:lstStyle/>
          <a:p>
            <a:r>
              <a:rPr lang="es-MX" sz="3600" dirty="0" smtClean="0"/>
              <a:t>RECLUTAMIENTO EXTERNO</a:t>
            </a:r>
            <a:endParaRPr lang="es-MX" sz="360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>
          <a:xfrm>
            <a:off x="779889" y="1837681"/>
            <a:ext cx="5157787" cy="823912"/>
          </a:xfrm>
        </p:spPr>
        <p:txBody>
          <a:bodyPr/>
          <a:lstStyle/>
          <a:p>
            <a:pPr algn="ctr"/>
            <a:r>
              <a:rPr lang="es-MX" dirty="0" smtClean="0"/>
              <a:t>VENTAJAS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97589" y="3164552"/>
            <a:ext cx="3992497" cy="3124491"/>
          </a:xfrm>
        </p:spPr>
        <p:txBody>
          <a:bodyPr>
            <a:normAutofit fontScale="92500"/>
          </a:bodyPr>
          <a:lstStyle/>
          <a:p>
            <a:pPr algn="just"/>
            <a:endParaRPr lang="es-MX" sz="2000" dirty="0" smtClean="0"/>
          </a:p>
          <a:p>
            <a:pPr algn="just"/>
            <a:r>
              <a:rPr lang="es-MX" sz="2000" dirty="0" smtClean="0"/>
              <a:t>Nuevas </a:t>
            </a:r>
            <a:r>
              <a:rPr lang="es-MX" sz="2000" dirty="0"/>
              <a:t>experiencias en la organización.</a:t>
            </a:r>
          </a:p>
          <a:p>
            <a:pPr algn="just"/>
            <a:r>
              <a:rPr lang="es-MX" sz="2000" dirty="0"/>
              <a:t>Renueva y enriquece la organización del factor humano.</a:t>
            </a:r>
          </a:p>
          <a:p>
            <a:pPr algn="just"/>
            <a:r>
              <a:rPr lang="es-MX" sz="2000" dirty="0"/>
              <a:t>Aprovecha la inversión en capacitación y desarrollo de personal efectuados por las empresas o por los propios candidatos.</a:t>
            </a:r>
          </a:p>
          <a:p>
            <a:endParaRPr lang="es-MX" sz="2000" b="1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"/>
          </p:nvPr>
        </p:nvSpPr>
        <p:spPr>
          <a:xfrm>
            <a:off x="6246343" y="1751185"/>
            <a:ext cx="5183188" cy="823912"/>
          </a:xfrm>
        </p:spPr>
        <p:txBody>
          <a:bodyPr/>
          <a:lstStyle/>
          <a:p>
            <a:pPr algn="ctr"/>
            <a:r>
              <a:rPr lang="es-MX" dirty="0" smtClean="0"/>
              <a:t>DESVENTAJAS</a:t>
            </a:r>
            <a:endParaRPr lang="es-MX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4"/>
          </p:nvPr>
        </p:nvSpPr>
        <p:spPr>
          <a:xfrm>
            <a:off x="7302843" y="3394573"/>
            <a:ext cx="4266641" cy="275561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sz="2000" dirty="0"/>
              <a:t>Es más costoso y exige inversiones y gastos inmediatos (anuncios, gastos de contratación).</a:t>
            </a:r>
          </a:p>
          <a:p>
            <a:pPr algn="just"/>
            <a:r>
              <a:rPr lang="es-MX" sz="2000" dirty="0"/>
              <a:t>Los candidatos externos son desconocidos y provienen de orígenes y trayectorias profesionales que no se pueden verificar.</a:t>
            </a:r>
          </a:p>
          <a:p>
            <a:pPr algn="just"/>
            <a:r>
              <a:rPr lang="es-MX" sz="2000" i="1" dirty="0"/>
              <a:t>Afecta la política </a:t>
            </a:r>
            <a:r>
              <a:rPr lang="es-MX" sz="2000" i="1" dirty="0" err="1"/>
              <a:t>asalarial</a:t>
            </a:r>
            <a:r>
              <a:rPr lang="es-MX" sz="2000" i="1" dirty="0"/>
              <a:t> de la empresa al actuar sobre su régimen de salarios.</a:t>
            </a:r>
            <a:endParaRPr lang="es-MX" sz="2000" dirty="0"/>
          </a:p>
          <a:p>
            <a:pPr algn="just"/>
            <a:endParaRPr lang="es-MX" sz="2000" dirty="0"/>
          </a:p>
          <a:p>
            <a:pPr algn="just"/>
            <a:endParaRPr lang="es-MX" sz="2000" i="1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EE24B5-652C-4DB5-B7C3-B5BBEC1280B1}" type="slidenum">
              <a:rPr lang="es-ES" noProof="0" smtClean="0"/>
              <a:t>25</a:t>
            </a:fld>
            <a:endParaRPr lang="es-ES" noProof="0" dirty="0"/>
          </a:p>
        </p:txBody>
      </p:sp>
      <p:sp>
        <p:nvSpPr>
          <p:cNvPr id="10" name="CuadroTexto 9"/>
          <p:cNvSpPr txBox="1"/>
          <p:nvPr/>
        </p:nvSpPr>
        <p:spPr>
          <a:xfrm>
            <a:off x="9633399" y="6468552"/>
            <a:ext cx="2369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/>
              <a:t>Fuente: Chiavenato, 2019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5457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RECLUTAMIENTO VÍA INTERNET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P</a:t>
            </a:r>
            <a:r>
              <a:rPr lang="es-MX" dirty="0" smtClean="0"/>
              <a:t>roceso </a:t>
            </a:r>
            <a:r>
              <a:rPr lang="es-MX" dirty="0"/>
              <a:t>de encontrar gente apropiada para cada trabajo utilizando </a:t>
            </a:r>
            <a:r>
              <a:rPr lang="es-MX" b="1" dirty="0"/>
              <a:t>Internet</a:t>
            </a:r>
            <a:r>
              <a:rPr lang="es-MX" dirty="0"/>
              <a:t>. </a:t>
            </a:r>
            <a:endParaRPr lang="es-MX" dirty="0" smtClean="0"/>
          </a:p>
          <a:p>
            <a:pPr algn="just"/>
            <a:r>
              <a:rPr lang="es-MX" dirty="0" smtClean="0"/>
              <a:t>La </a:t>
            </a:r>
            <a:r>
              <a:rPr lang="es-MX" dirty="0"/>
              <a:t>forma más común de </a:t>
            </a:r>
            <a:r>
              <a:rPr lang="es-MX" b="1" dirty="0"/>
              <a:t>reclutar en</a:t>
            </a:r>
            <a:r>
              <a:rPr lang="es-MX" dirty="0"/>
              <a:t> línea es el anuncio de vacantes </a:t>
            </a:r>
            <a:r>
              <a:rPr lang="es-MX" b="1" dirty="0"/>
              <a:t>en</a:t>
            </a:r>
            <a:r>
              <a:rPr lang="es-MX" dirty="0"/>
              <a:t> los sitios de búsqueda de empleo o </a:t>
            </a:r>
            <a:r>
              <a:rPr lang="es-MX" b="1" dirty="0"/>
              <a:t>en</a:t>
            </a:r>
            <a:r>
              <a:rPr lang="es-MX" dirty="0"/>
              <a:t> sitios </a:t>
            </a:r>
            <a:r>
              <a:rPr lang="es-MX" dirty="0" smtClean="0"/>
              <a:t>corporativos o redes sociales.</a:t>
            </a:r>
            <a:endParaRPr lang="es-MX" dirty="0"/>
          </a:p>
          <a:p>
            <a:r>
              <a:rPr lang="es-MX" dirty="0" smtClean="0"/>
              <a:t>Pueden </a:t>
            </a:r>
            <a:r>
              <a:rPr lang="es-MX" dirty="0"/>
              <a:t>ser páginas de las propias empresas o agencias </a:t>
            </a:r>
            <a:r>
              <a:rPr lang="es-MX" dirty="0" smtClean="0"/>
              <a:t>externas.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45053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Ejemplo de fuentes de reclutamiento en Internet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b="1" dirty="0"/>
              <a:t>Online </a:t>
            </a:r>
            <a:r>
              <a:rPr lang="es-MX" b="1" dirty="0" err="1"/>
              <a:t>Carreer</a:t>
            </a:r>
            <a:r>
              <a:rPr lang="es-MX" b="1" dirty="0"/>
              <a:t> Center </a:t>
            </a:r>
            <a:r>
              <a:rPr lang="es-MX" dirty="0"/>
              <a:t>(OCC</a:t>
            </a:r>
            <a:r>
              <a:rPr lang="es-MX" dirty="0" smtClean="0"/>
              <a:t>).  </a:t>
            </a:r>
            <a:r>
              <a:rPr lang="es-MX" dirty="0"/>
              <a:t>Es la bolsa se trabajo en línea más grande de México.</a:t>
            </a:r>
          </a:p>
          <a:p>
            <a:pPr algn="just"/>
            <a:r>
              <a:rPr lang="es-MX" dirty="0" err="1" smtClean="0"/>
              <a:t>Linkedin</a:t>
            </a:r>
            <a:r>
              <a:rPr lang="es-MX" dirty="0" smtClean="0"/>
              <a:t> </a:t>
            </a:r>
            <a:r>
              <a:rPr lang="es-MX" dirty="0"/>
              <a:t> </a:t>
            </a:r>
            <a:endParaRPr lang="es-MX" dirty="0" smtClean="0"/>
          </a:p>
          <a:p>
            <a:pPr algn="just"/>
            <a:r>
              <a:rPr lang="es-MX" b="1" dirty="0"/>
              <a:t>LinkedIn</a:t>
            </a:r>
            <a:r>
              <a:rPr lang="es-MX" dirty="0"/>
              <a:t> es una comunidad </a:t>
            </a:r>
            <a:r>
              <a:rPr lang="es-MX" dirty="0" smtClean="0"/>
              <a:t>social</a:t>
            </a:r>
            <a:r>
              <a:rPr lang="es-MX" dirty="0"/>
              <a:t>  </a:t>
            </a:r>
            <a:r>
              <a:rPr lang="es-MX" dirty="0" smtClean="0"/>
              <a:t>que opera como una red </a:t>
            </a:r>
            <a:r>
              <a:rPr lang="es-MX" dirty="0"/>
              <a:t>de contactos profesionales </a:t>
            </a:r>
            <a:r>
              <a:rPr lang="es-MX" dirty="0" smtClean="0"/>
              <a:t>orientada </a:t>
            </a:r>
            <a:r>
              <a:rPr lang="es-MX" dirty="0"/>
              <a:t>a las </a:t>
            </a:r>
            <a:r>
              <a:rPr lang="es-MX" dirty="0" smtClean="0"/>
              <a:t>empresas, </a:t>
            </a:r>
            <a:r>
              <a:rPr lang="es-MX" dirty="0"/>
              <a:t>a los negocios y el empleo. </a:t>
            </a:r>
            <a:r>
              <a:rPr lang="es-MX" dirty="0" smtClean="0"/>
              <a:t> Opera a partir  </a:t>
            </a:r>
            <a:r>
              <a:rPr lang="es-MX" dirty="0"/>
              <a:t>del perfil de cada usuario, que libremente revela su experiencia laboral y sus </a:t>
            </a:r>
            <a:r>
              <a:rPr lang="es-MX" dirty="0" smtClean="0"/>
              <a:t>destrezas.  Esta red pone </a:t>
            </a:r>
            <a:r>
              <a:rPr lang="es-MX" dirty="0"/>
              <a:t>en contacto a millones de empresas y empleados</a:t>
            </a:r>
            <a:r>
              <a:rPr lang="es-MX" dirty="0" smtClean="0"/>
              <a:t>.</a:t>
            </a:r>
          </a:p>
          <a:p>
            <a:pPr marL="365760" lvl="1" indent="-283464" algn="just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s-MX" dirty="0" smtClean="0">
                <a:solidFill>
                  <a:schemeClr val="bg2">
                    <a:lumMod val="25000"/>
                  </a:schemeClr>
                </a:solidFill>
              </a:rPr>
              <a:t>Portal del Empleo del gobierno de México, institución 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</a:rPr>
              <a:t>pública a nivel nacional que atiende de </a:t>
            </a:r>
            <a:r>
              <a:rPr lang="es-MX" b="1" dirty="0">
                <a:solidFill>
                  <a:schemeClr val="bg2">
                    <a:lumMod val="25000"/>
                  </a:schemeClr>
                </a:solidFill>
              </a:rPr>
              <a:t>manera </a:t>
            </a:r>
            <a:r>
              <a:rPr lang="es-MX" b="1" dirty="0" smtClean="0">
                <a:solidFill>
                  <a:schemeClr val="bg2">
                    <a:lumMod val="25000"/>
                  </a:schemeClr>
                </a:solidFill>
              </a:rPr>
              <a:t>gratuita, </a:t>
            </a:r>
            <a:r>
              <a:rPr lang="es-MX" dirty="0" smtClean="0">
                <a:solidFill>
                  <a:schemeClr val="bg2">
                    <a:lumMod val="25000"/>
                  </a:schemeClr>
                </a:solidFill>
              </a:rPr>
              <a:t>los 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</a:rPr>
              <a:t>problemas de desempleo y subempleo en el país</a:t>
            </a:r>
            <a:r>
              <a:rPr lang="es-MX" dirty="0" smtClean="0">
                <a:solidFill>
                  <a:schemeClr val="bg2">
                    <a:lumMod val="25000"/>
                  </a:schemeClr>
                </a:solidFill>
              </a:rPr>
              <a:t>. Cuenta  con un </a:t>
            </a:r>
            <a:r>
              <a:rPr lang="es-MX" dirty="0">
                <a:solidFill>
                  <a:schemeClr val="bg2">
                    <a:lumMod val="25000"/>
                  </a:schemeClr>
                </a:solidFill>
              </a:rPr>
              <a:t>apartado dedicado al reclutamiento</a:t>
            </a:r>
            <a:endParaRPr lang="es-MX" sz="32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47680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Ventajas y desventajas reclutamiento </a:t>
            </a:r>
            <a:r>
              <a:rPr lang="es-MX" dirty="0" err="1" smtClean="0"/>
              <a:t>On</a:t>
            </a:r>
            <a:r>
              <a:rPr lang="es-MX" dirty="0" smtClean="0"/>
              <a:t> line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570020"/>
              </p:ext>
            </p:extLst>
          </p:nvPr>
        </p:nvGraphicFramePr>
        <p:xfrm>
          <a:off x="609600" y="2249488"/>
          <a:ext cx="109728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2733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85171" y="548680"/>
            <a:ext cx="9163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RECLUTAMIENTO MIXTO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3 Elipse"/>
          <p:cNvSpPr/>
          <p:nvPr/>
        </p:nvSpPr>
        <p:spPr>
          <a:xfrm>
            <a:off x="4271797" y="1700808"/>
            <a:ext cx="3744416" cy="12961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5231904" y="2060849"/>
            <a:ext cx="2112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INTERNO Y EXTRENO</a:t>
            </a:r>
            <a:endParaRPr lang="es-MX" dirty="0"/>
          </a:p>
        </p:txBody>
      </p:sp>
      <p:sp>
        <p:nvSpPr>
          <p:cNvPr id="6" name="5 Elipse"/>
          <p:cNvSpPr/>
          <p:nvPr/>
        </p:nvSpPr>
        <p:spPr>
          <a:xfrm>
            <a:off x="627038" y="4401108"/>
            <a:ext cx="3006837" cy="194421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4794422" y="4509120"/>
            <a:ext cx="2792627" cy="172819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8902352" y="4365104"/>
            <a:ext cx="2846254" cy="172819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1312245" y="5116456"/>
            <a:ext cx="2784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1º  externo</a:t>
            </a:r>
          </a:p>
          <a:p>
            <a:pPr algn="ctr"/>
            <a:r>
              <a:rPr lang="es-MX" dirty="0" smtClean="0"/>
              <a:t>2º interno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9029335" y="4906034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Simultáneos </a:t>
            </a:r>
          </a:p>
          <a:p>
            <a:pPr algn="ctr"/>
            <a:r>
              <a:rPr lang="es-MX" dirty="0"/>
              <a:t>i</a:t>
            </a:r>
            <a:r>
              <a:rPr lang="es-MX" dirty="0" smtClean="0"/>
              <a:t>nterno y externo</a:t>
            </a:r>
            <a:endParaRPr lang="es-MX" dirty="0"/>
          </a:p>
        </p:txBody>
      </p:sp>
      <p:cxnSp>
        <p:nvCxnSpPr>
          <p:cNvPr id="13" name="12 Conector recto de flecha"/>
          <p:cNvCxnSpPr/>
          <p:nvPr/>
        </p:nvCxnSpPr>
        <p:spPr>
          <a:xfrm>
            <a:off x="6096000" y="3068960"/>
            <a:ext cx="24002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4" idx="3"/>
          </p:cNvCxnSpPr>
          <p:nvPr/>
        </p:nvCxnSpPr>
        <p:spPr>
          <a:xfrm flipH="1">
            <a:off x="2447596" y="2807136"/>
            <a:ext cx="2372558" cy="15579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7824192" y="2780928"/>
            <a:ext cx="2112235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2 CuadroTexto"/>
          <p:cNvSpPr txBox="1"/>
          <p:nvPr/>
        </p:nvSpPr>
        <p:spPr>
          <a:xfrm>
            <a:off x="5295800" y="5104501"/>
            <a:ext cx="1984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1º  </a:t>
            </a:r>
            <a:r>
              <a:rPr lang="es-MX" dirty="0" smtClean="0"/>
              <a:t>interno</a:t>
            </a:r>
            <a:endParaRPr lang="es-MX" dirty="0"/>
          </a:p>
          <a:p>
            <a:pPr algn="ctr"/>
            <a:r>
              <a:rPr lang="es-MX" dirty="0"/>
              <a:t>2º e</a:t>
            </a:r>
            <a:r>
              <a:rPr lang="es-MX" dirty="0" smtClean="0"/>
              <a:t>xterno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73291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9027" y="549877"/>
            <a:ext cx="10972800" cy="1066800"/>
          </a:xfrm>
        </p:spPr>
        <p:txBody>
          <a:bodyPr/>
          <a:lstStyle/>
          <a:p>
            <a:pPr algn="ctr"/>
            <a:r>
              <a:rPr lang="es-MX" dirty="0" smtClean="0"/>
              <a:t>Tabla de Contenido</a:t>
            </a:r>
            <a:endParaRPr lang="es-MX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72753103"/>
              </p:ext>
            </p:extLst>
          </p:nvPr>
        </p:nvGraphicFramePr>
        <p:xfrm>
          <a:off x="1142313" y="1655805"/>
          <a:ext cx="10003481" cy="505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23019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s-MX" dirty="0" smtClean="0"/>
              <a:t>Un sistema de reclutamiento es útil para la empresa en la medida que provee de personas talentosas y competentes que coadyuvarán a incrementar la competitividad de la empresa.</a:t>
            </a:r>
          </a:p>
          <a:p>
            <a:pPr marL="82296" indent="0">
              <a:buNone/>
            </a:pPr>
            <a:r>
              <a:rPr lang="es-MX" dirty="0" smtClean="0"/>
              <a:t>El reclutamiento de acuerdo a cada situación reviste un alto grado de eclecticismo, ya que de acuerdo a la situación y requerimientos puede ser interno, externo o mixto y recurrir a una o varias técnicas o fuentes.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11732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s-MX" dirty="0" smtClean="0"/>
          </a:p>
          <a:p>
            <a:r>
              <a:rPr lang="es-MX" dirty="0" err="1"/>
              <a:t>Bohlander</a:t>
            </a:r>
            <a:r>
              <a:rPr lang="es-MX" dirty="0"/>
              <a:t>, G.W., Snell, S.A. y Morris, S.S. (2018). Administración de Recursos Humanos. 17ª ed. </a:t>
            </a:r>
            <a:r>
              <a:rPr lang="es-MX" dirty="0" err="1"/>
              <a:t>Cengage</a:t>
            </a:r>
            <a:r>
              <a:rPr lang="es-MX" dirty="0"/>
              <a:t> </a:t>
            </a:r>
            <a:r>
              <a:rPr lang="es-MX" dirty="0" err="1"/>
              <a:t>Learning</a:t>
            </a:r>
            <a:r>
              <a:rPr lang="es-MX" dirty="0"/>
              <a:t>: México</a:t>
            </a:r>
          </a:p>
          <a:p>
            <a:r>
              <a:rPr lang="en-US" dirty="0" err="1" smtClean="0"/>
              <a:t>Chiavenato</a:t>
            </a:r>
            <a:r>
              <a:rPr lang="en-US" dirty="0"/>
              <a:t>, I. (2019). </a:t>
            </a:r>
            <a:r>
              <a:rPr lang="es-MX" dirty="0"/>
              <a:t>Administración de Recursos Humanos: El Capital Humano de las Organizaciones. 10a. Edición.  Ed. McGraw-Hill. México</a:t>
            </a:r>
          </a:p>
          <a:p>
            <a:r>
              <a:rPr lang="es-MX" dirty="0" err="1"/>
              <a:t>Dessler</a:t>
            </a:r>
            <a:r>
              <a:rPr lang="es-MX" dirty="0"/>
              <a:t>, G. y Varela, R. (2017). Administración de Recursos Humanos. Enfoque Latinoamericano. 6ª ed. Pearson: México.</a:t>
            </a:r>
          </a:p>
          <a:p>
            <a:r>
              <a:rPr lang="es-MX" dirty="0"/>
              <a:t>Gómez-Mejía, L., </a:t>
            </a:r>
            <a:r>
              <a:rPr lang="es-MX" dirty="0" err="1"/>
              <a:t>Balkin</a:t>
            </a:r>
            <a:r>
              <a:rPr lang="es-MX" dirty="0"/>
              <a:t>, D. y </a:t>
            </a:r>
            <a:r>
              <a:rPr lang="es-MX" dirty="0" err="1"/>
              <a:t>Cardy</a:t>
            </a:r>
            <a:r>
              <a:rPr lang="es-MX" dirty="0"/>
              <a:t>, R. (2016). Gestión de recursos humanos. 5ª ed. Pearson Prentice Hall: España.</a:t>
            </a:r>
          </a:p>
          <a:p>
            <a:r>
              <a:rPr lang="es-MX" dirty="0" err="1"/>
              <a:t>Porret</a:t>
            </a:r>
            <a:r>
              <a:rPr lang="es-MX" dirty="0"/>
              <a:t>, M. (2018). Gestión de personas. Manual para la gestión del capital humano en las organizaciones. 6ª ed. </a:t>
            </a:r>
            <a:r>
              <a:rPr lang="es-MX" dirty="0" err="1"/>
              <a:t>Alfaomega</a:t>
            </a:r>
            <a:r>
              <a:rPr lang="es-MX" dirty="0"/>
              <a:t> ESIC: Madrid </a:t>
            </a:r>
          </a:p>
          <a:p>
            <a:r>
              <a:rPr lang="es-MX" dirty="0" smtClean="0">
                <a:hlinkClick r:id="rId2"/>
              </a:rPr>
              <a:t>Portal del Empleo en México en: https</a:t>
            </a:r>
            <a:r>
              <a:rPr lang="es-MX" dirty="0">
                <a:hlinkClick r:id="rId2"/>
              </a:rPr>
              <a:t>://</a:t>
            </a:r>
            <a:r>
              <a:rPr lang="es-MX" dirty="0" smtClean="0">
                <a:hlinkClick r:id="rId2"/>
              </a:rPr>
              <a:t>www.empleo.gob.mx/por-que-usar-el-portal-del-empleo</a:t>
            </a:r>
            <a:r>
              <a:rPr lang="es-MX" dirty="0" smtClean="0"/>
              <a:t> (consultada el 26/09/19)</a:t>
            </a:r>
          </a:p>
          <a:p>
            <a:r>
              <a:rPr lang="es-MX" b="1" dirty="0" smtClean="0"/>
              <a:t>Nota: </a:t>
            </a:r>
            <a:r>
              <a:rPr lang="es-MX" dirty="0" smtClean="0"/>
              <a:t>las imágenes fueron tomadas de  </a:t>
            </a:r>
            <a:r>
              <a:rPr lang="es-MX" dirty="0" err="1"/>
              <a:t>Creative</a:t>
            </a:r>
            <a:r>
              <a:rPr lang="es-MX" dirty="0"/>
              <a:t> </a:t>
            </a:r>
            <a:r>
              <a:rPr lang="es-MX" dirty="0" err="1" smtClean="0"/>
              <a:t>Commons</a:t>
            </a:r>
            <a:r>
              <a:rPr lang="es-MX" dirty="0" smtClean="0"/>
              <a:t> y son  libres de derechos de autor. </a:t>
            </a:r>
            <a:r>
              <a:rPr lang="es-MX" dirty="0" smtClean="0">
                <a:hlinkClick r:id="rId3"/>
              </a:rPr>
              <a:t>https</a:t>
            </a:r>
            <a:r>
              <a:rPr lang="es-MX" dirty="0">
                <a:hlinkClick r:id="rId3"/>
              </a:rPr>
              <a:t>://www.google.com/search?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91527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10514"/>
            <a:ext cx="10972800" cy="1066800"/>
          </a:xfrm>
        </p:spPr>
        <p:txBody>
          <a:bodyPr/>
          <a:lstStyle/>
          <a:p>
            <a:pPr algn="ctr"/>
            <a:r>
              <a:rPr lang="es-MX" dirty="0" smtClean="0"/>
              <a:t>Reclutamiento</a:t>
            </a:r>
            <a:endParaRPr lang="es-MX" dirty="0"/>
          </a:p>
        </p:txBody>
      </p:sp>
      <p:sp>
        <p:nvSpPr>
          <p:cNvPr id="4" name="Rounded Rectangle 3"/>
          <p:cNvSpPr/>
          <p:nvPr/>
        </p:nvSpPr>
        <p:spPr>
          <a:xfrm>
            <a:off x="296562" y="1878233"/>
            <a:ext cx="6030098" cy="242192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solidFill>
                  <a:schemeClr val="tx1"/>
                </a:solidFill>
              </a:rPr>
              <a:t>“Conjunto de técnicas y procedimientos orientado a atraer candidatos potencialmente calificados y capaces para  ocupar puestos dentro de la organización”  (Chiavenato, 2019:128).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898867" y="4114803"/>
            <a:ext cx="5906530" cy="252077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2400" dirty="0" smtClean="0">
                <a:solidFill>
                  <a:schemeClr val="tx1"/>
                </a:solidFill>
              </a:rPr>
              <a:t>Sistema </a:t>
            </a:r>
            <a:r>
              <a:rPr lang="es-ES" sz="2400" dirty="0">
                <a:solidFill>
                  <a:schemeClr val="tx1"/>
                </a:solidFill>
              </a:rPr>
              <a:t>de información mediante el cual la organización divulga y ofrece al mercado de recursos humanos las oportunidades de empleo que pretende llenar.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LinkedIn te explica 4 tendencias en reclutamien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667" y="2871467"/>
            <a:ext cx="4414538" cy="248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449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648730"/>
            <a:ext cx="10972800" cy="1066800"/>
          </a:xfrm>
        </p:spPr>
        <p:txBody>
          <a:bodyPr/>
          <a:lstStyle/>
          <a:p>
            <a:pPr algn="ctr"/>
            <a:r>
              <a:rPr lang="es-ES" dirty="0" smtClean="0"/>
              <a:t>Reclutamiento</a:t>
            </a:r>
            <a:endParaRPr lang="es-MX" dirty="0"/>
          </a:p>
        </p:txBody>
      </p:sp>
      <p:sp>
        <p:nvSpPr>
          <p:cNvPr id="4" name="Oval 3"/>
          <p:cNvSpPr/>
          <p:nvPr/>
        </p:nvSpPr>
        <p:spPr>
          <a:xfrm>
            <a:off x="1210962" y="1767016"/>
            <a:ext cx="4460789" cy="416422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err="1">
                <a:solidFill>
                  <a:schemeClr val="tx1"/>
                </a:solidFill>
              </a:rPr>
              <a:t>Bohlander</a:t>
            </a:r>
            <a:r>
              <a:rPr lang="es-ES" b="1" dirty="0">
                <a:solidFill>
                  <a:schemeClr val="tx1"/>
                </a:solidFill>
              </a:rPr>
              <a:t> y Snell (2018):</a:t>
            </a:r>
            <a:r>
              <a:rPr lang="es-ES" dirty="0">
                <a:solidFill>
                  <a:schemeClr val="tx1"/>
                </a:solidFill>
              </a:rPr>
              <a:t> El es el</a:t>
            </a:r>
            <a:r>
              <a:rPr lang="es-ES" b="1" dirty="0">
                <a:solidFill>
                  <a:schemeClr val="tx1"/>
                </a:solidFill>
              </a:rPr>
              <a:t> proceso</a:t>
            </a:r>
            <a:r>
              <a:rPr lang="es-ES" dirty="0">
                <a:solidFill>
                  <a:schemeClr val="tx1"/>
                </a:solidFill>
              </a:rPr>
              <a:t> para </a:t>
            </a:r>
            <a:r>
              <a:rPr lang="es-ES" b="1" dirty="0">
                <a:solidFill>
                  <a:schemeClr val="tx1"/>
                </a:solidFill>
              </a:rPr>
              <a:t>localizar</a:t>
            </a:r>
            <a:r>
              <a:rPr lang="es-ES" dirty="0">
                <a:solidFill>
                  <a:schemeClr val="tx1"/>
                </a:solidFill>
              </a:rPr>
              <a:t> a las </a:t>
            </a:r>
            <a:r>
              <a:rPr lang="es-ES" b="1" dirty="0">
                <a:solidFill>
                  <a:schemeClr val="tx1"/>
                </a:solidFill>
              </a:rPr>
              <a:t>personas</a:t>
            </a:r>
            <a:r>
              <a:rPr lang="es-ES" dirty="0">
                <a:solidFill>
                  <a:schemeClr val="tx1"/>
                </a:solidFill>
              </a:rPr>
              <a:t> que podrían </a:t>
            </a:r>
            <a:r>
              <a:rPr lang="es-ES" b="1" dirty="0">
                <a:solidFill>
                  <a:schemeClr val="tx1"/>
                </a:solidFill>
              </a:rPr>
              <a:t>unirse a una organización</a:t>
            </a:r>
            <a:r>
              <a:rPr lang="es-ES" dirty="0">
                <a:solidFill>
                  <a:schemeClr val="tx1"/>
                </a:solidFill>
              </a:rPr>
              <a:t> y animarlos a solicitar las vacantes de trabajo disponibles o esperadas.  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009502" y="1767016"/>
            <a:ext cx="4460789" cy="416422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err="1">
                <a:solidFill>
                  <a:schemeClr val="tx1"/>
                </a:solidFill>
              </a:rPr>
              <a:t>Hellriegel</a:t>
            </a:r>
            <a:r>
              <a:rPr lang="es-ES" b="1" dirty="0">
                <a:solidFill>
                  <a:schemeClr val="tx1"/>
                </a:solidFill>
              </a:rPr>
              <a:t>, Jackson y </a:t>
            </a:r>
            <a:r>
              <a:rPr lang="es-ES" b="1" dirty="0" err="1">
                <a:solidFill>
                  <a:schemeClr val="tx1"/>
                </a:solidFill>
              </a:rPr>
              <a:t>Slocum</a:t>
            </a:r>
            <a:r>
              <a:rPr lang="es-ES" b="1" dirty="0">
                <a:solidFill>
                  <a:schemeClr val="tx1"/>
                </a:solidFill>
              </a:rPr>
              <a:t> (2009): </a:t>
            </a:r>
            <a:r>
              <a:rPr lang="es-ES" dirty="0">
                <a:solidFill>
                  <a:schemeClr val="tx1"/>
                </a:solidFill>
              </a:rPr>
              <a:t>El reclutamiento es el </a:t>
            </a:r>
            <a:r>
              <a:rPr lang="es-ES" b="1" dirty="0">
                <a:solidFill>
                  <a:schemeClr val="tx1"/>
                </a:solidFill>
              </a:rPr>
              <a:t>proceso</a:t>
            </a:r>
            <a:r>
              <a:rPr lang="es-ES" dirty="0">
                <a:solidFill>
                  <a:schemeClr val="tx1"/>
                </a:solidFill>
              </a:rPr>
              <a:t> de </a:t>
            </a:r>
            <a:r>
              <a:rPr lang="es-ES" b="1" dirty="0">
                <a:solidFill>
                  <a:schemeClr val="tx1"/>
                </a:solidFill>
              </a:rPr>
              <a:t>buscar dentro y fuera</a:t>
            </a:r>
            <a:r>
              <a:rPr lang="es-ES" dirty="0">
                <a:solidFill>
                  <a:schemeClr val="tx1"/>
                </a:solidFill>
              </a:rPr>
              <a:t> de la organización, a las </a:t>
            </a:r>
            <a:r>
              <a:rPr lang="es-ES" b="1" dirty="0">
                <a:solidFill>
                  <a:schemeClr val="tx1"/>
                </a:solidFill>
              </a:rPr>
              <a:t>personas</a:t>
            </a:r>
            <a:r>
              <a:rPr lang="es-ES" dirty="0">
                <a:solidFill>
                  <a:schemeClr val="tx1"/>
                </a:solidFill>
              </a:rPr>
              <a:t> que </a:t>
            </a:r>
            <a:r>
              <a:rPr lang="es-ES" b="1" dirty="0">
                <a:solidFill>
                  <a:schemeClr val="tx1"/>
                </a:solidFill>
              </a:rPr>
              <a:t>cubrirán</a:t>
            </a:r>
            <a:r>
              <a:rPr lang="es-ES" dirty="0">
                <a:solidFill>
                  <a:schemeClr val="tx1"/>
                </a:solidFill>
              </a:rPr>
              <a:t> los puestos </a:t>
            </a:r>
            <a:r>
              <a:rPr lang="es-ES" b="1" dirty="0">
                <a:solidFill>
                  <a:schemeClr val="tx1"/>
                </a:solidFill>
              </a:rPr>
              <a:t>vacantes. </a:t>
            </a:r>
            <a:endParaRPr lang="es-MX" dirty="0">
              <a:solidFill>
                <a:schemeClr val="tx1"/>
              </a:solidFill>
            </a:endParaRPr>
          </a:p>
          <a:p>
            <a:r>
              <a:rPr lang="es-ES" dirty="0">
                <a:solidFill>
                  <a:schemeClr val="tx1"/>
                </a:solidFill>
              </a:rPr>
              <a:t> 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91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Importancia del Reclutamiento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Actualmente en las empresas es imperante que dentro de la planeación estratégica se incluya el reclutamiento </a:t>
            </a:r>
            <a:r>
              <a:rPr lang="es-MX" dirty="0" smtClean="0"/>
              <a:t>de personal actividad que precede a la selección, puesto que para las organizaciones contar con capital humano competente y dispuesto para </a:t>
            </a:r>
            <a:r>
              <a:rPr lang="es-MX" dirty="0"/>
              <a:t>la  operación es </a:t>
            </a:r>
            <a:r>
              <a:rPr lang="es-MX" dirty="0" smtClean="0"/>
              <a:t>un punto </a:t>
            </a:r>
            <a:r>
              <a:rPr lang="es-MX" dirty="0"/>
              <a:t>clave </a:t>
            </a:r>
            <a:r>
              <a:rPr lang="es-MX" dirty="0" smtClean="0"/>
              <a:t>y poder </a:t>
            </a:r>
            <a:r>
              <a:rPr lang="es-MX" dirty="0"/>
              <a:t>así ser competitivos en un mercado que cada vez se vuelve más </a:t>
            </a:r>
            <a:r>
              <a:rPr lang="es-MX" dirty="0" smtClean="0"/>
              <a:t>exigente.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3157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09600" y="599302"/>
            <a:ext cx="10972800" cy="1066800"/>
          </a:xfrm>
        </p:spPr>
        <p:txBody>
          <a:bodyPr/>
          <a:lstStyle/>
          <a:p>
            <a:r>
              <a:rPr lang="es-MX" dirty="0" smtClean="0"/>
              <a:t>Finalidad del reclutamiento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683740" y="1532733"/>
            <a:ext cx="6928022" cy="4525963"/>
          </a:xfrm>
        </p:spPr>
        <p:txBody>
          <a:bodyPr>
            <a:normAutofit/>
          </a:bodyPr>
          <a:lstStyle/>
          <a:p>
            <a:pPr algn="just"/>
            <a:r>
              <a:rPr lang="es-MX" dirty="0">
                <a:latin typeface="Arial" pitchFamily="34" charset="0"/>
                <a:cs typeface="Arial" pitchFamily="34" charset="0"/>
              </a:rPr>
              <a:t>El reclutamiento requiere responder a las siguientes preguntas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:</a:t>
            </a:r>
            <a:endParaRPr lang="es-MX" dirty="0">
              <a:latin typeface="Arial" pitchFamily="34" charset="0"/>
              <a:cs typeface="Arial" pitchFamily="34" charset="0"/>
            </a:endParaRPr>
          </a:p>
          <a:p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609" y="1858594"/>
            <a:ext cx="3237471" cy="3531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79933276"/>
              </p:ext>
            </p:extLst>
          </p:nvPr>
        </p:nvGraphicFramePr>
        <p:xfrm>
          <a:off x="895178" y="2347785"/>
          <a:ext cx="6580659" cy="3716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68871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1826" y="3194222"/>
            <a:ext cx="4580238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400" dirty="0"/>
              <a:t>Proceso</a:t>
            </a:r>
            <a:r>
              <a:rPr lang="es-MX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4400" dirty="0"/>
              <a:t>de reclutamiento</a:t>
            </a: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46304730"/>
              </p:ext>
            </p:extLst>
          </p:nvPr>
        </p:nvGraphicFramePr>
        <p:xfrm>
          <a:off x="3978876" y="729049"/>
          <a:ext cx="8031892" cy="5894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0868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7243" y="735227"/>
            <a:ext cx="10972800" cy="1066800"/>
          </a:xfrm>
        </p:spPr>
        <p:txBody>
          <a:bodyPr/>
          <a:lstStyle/>
          <a:p>
            <a:pPr algn="ctr"/>
            <a:r>
              <a:rPr lang="es-MX" dirty="0" smtClean="0"/>
              <a:t>Fundamentos del reclutamiento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5356784"/>
              </p:ext>
            </p:extLst>
          </p:nvPr>
        </p:nvGraphicFramePr>
        <p:xfrm>
          <a:off x="609600" y="2249488"/>
          <a:ext cx="109728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18343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aveform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</TotalTime>
  <Words>1698</Words>
  <Application>Microsoft Office PowerPoint</Application>
  <PresentationFormat>Personalizado</PresentationFormat>
  <Paragraphs>244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Urban</vt:lpstr>
      <vt:lpstr>Presentación de PowerPoint</vt:lpstr>
      <vt:lpstr>Guión  explicativo</vt:lpstr>
      <vt:lpstr>Tabla de Contenido</vt:lpstr>
      <vt:lpstr>Reclutamiento</vt:lpstr>
      <vt:lpstr>Reclutamiento</vt:lpstr>
      <vt:lpstr>Importancia del Reclutamiento</vt:lpstr>
      <vt:lpstr>Finalidad del reclutamiento</vt:lpstr>
      <vt:lpstr>Proceso de reclutamiento</vt:lpstr>
      <vt:lpstr>Fundamentos del reclutamiento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TÉCNICAS DE RECLUTAMIENTO</vt:lpstr>
      <vt:lpstr>FUENTES DE RECLUTAMIENTO</vt:lpstr>
      <vt:lpstr>Presentación de PowerPoint</vt:lpstr>
      <vt:lpstr>RECLUTAMIENTO INTERNO</vt:lpstr>
      <vt:lpstr>RECLUTAMIENTO EXTERNO</vt:lpstr>
      <vt:lpstr>Presentación de PowerPoint</vt:lpstr>
      <vt:lpstr>Presentación de PowerPoint</vt:lpstr>
      <vt:lpstr>RECLUTAMIENTO EXTERNO</vt:lpstr>
      <vt:lpstr>RECLUTAMIENTO VÍA INTERNET</vt:lpstr>
      <vt:lpstr>Ejemplo de fuentes de reclutamiento en Internet</vt:lpstr>
      <vt:lpstr>Ventajas y desventajas reclutamiento On line</vt:lpstr>
      <vt:lpstr>Presentación de PowerPoint</vt:lpstr>
      <vt:lpstr>CONCLUSIONES</vt:lpstr>
      <vt:lpstr>Referencias: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Inducción</dc:title>
  <dc:creator>administrador A</dc:creator>
  <cp:lastModifiedBy>fca</cp:lastModifiedBy>
  <cp:revision>90</cp:revision>
  <cp:lastPrinted>2019-09-25T17:04:19Z</cp:lastPrinted>
  <dcterms:created xsi:type="dcterms:W3CDTF">2018-05-08T18:48:54Z</dcterms:created>
  <dcterms:modified xsi:type="dcterms:W3CDTF">2019-09-27T18:31:30Z</dcterms:modified>
</cp:coreProperties>
</file>