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4" r:id="rId1"/>
    <p:sldMasterId id="2147483846" r:id="rId2"/>
  </p:sldMasterIdLst>
  <p:notesMasterIdLst>
    <p:notesMasterId r:id="rId39"/>
  </p:notesMasterIdLst>
  <p:sldIdLst>
    <p:sldId id="313" r:id="rId3"/>
    <p:sldId id="314" r:id="rId4"/>
    <p:sldId id="315" r:id="rId5"/>
    <p:sldId id="312" r:id="rId6"/>
    <p:sldId id="316" r:id="rId7"/>
    <p:sldId id="304" r:id="rId8"/>
    <p:sldId id="317" r:id="rId9"/>
    <p:sldId id="318" r:id="rId10"/>
    <p:sldId id="286" r:id="rId11"/>
    <p:sldId id="307" r:id="rId12"/>
    <p:sldId id="325" r:id="rId13"/>
    <p:sldId id="328" r:id="rId14"/>
    <p:sldId id="329" r:id="rId15"/>
    <p:sldId id="326" r:id="rId16"/>
    <p:sldId id="327" r:id="rId17"/>
    <p:sldId id="277" r:id="rId18"/>
    <p:sldId id="278" r:id="rId19"/>
    <p:sldId id="321" r:id="rId20"/>
    <p:sldId id="322" r:id="rId21"/>
    <p:sldId id="280" r:id="rId22"/>
    <p:sldId id="281" r:id="rId23"/>
    <p:sldId id="282" r:id="rId24"/>
    <p:sldId id="283" r:id="rId25"/>
    <p:sldId id="284" r:id="rId26"/>
    <p:sldId id="287" r:id="rId27"/>
    <p:sldId id="288" r:id="rId28"/>
    <p:sldId id="296" r:id="rId29"/>
    <p:sldId id="297" r:id="rId30"/>
    <p:sldId id="298" r:id="rId31"/>
    <p:sldId id="311" r:id="rId32"/>
    <p:sldId id="308" r:id="rId33"/>
    <p:sldId id="299" r:id="rId34"/>
    <p:sldId id="309" r:id="rId35"/>
    <p:sldId id="330" r:id="rId36"/>
    <p:sldId id="303" r:id="rId37"/>
    <p:sldId id="310" r:id="rId38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712" autoAdjust="0"/>
    <p:restoredTop sz="86480" autoAdjust="0"/>
  </p:normalViewPr>
  <p:slideViewPr>
    <p:cSldViewPr>
      <p:cViewPr>
        <p:scale>
          <a:sx n="90" d="100"/>
          <a:sy n="90" d="100"/>
        </p:scale>
        <p:origin x="2094" y="3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6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8" d="100"/>
        <a:sy n="148" d="100"/>
      </p:scale>
      <p:origin x="0" y="-1210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0EEA790-70CA-4D5D-96C9-0A860D37058A}" type="doc">
      <dgm:prSet loTypeId="urn:microsoft.com/office/officeart/2005/8/layout/chevron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5933230A-EBB5-4738-B165-EB39C0DF73BA}">
      <dgm:prSet phldrT="[Text]"/>
      <dgm:spPr/>
      <dgm:t>
        <a:bodyPr/>
        <a:lstStyle/>
        <a:p>
          <a:r>
            <a:rPr lang="es-MX" dirty="0" smtClean="0"/>
            <a:t>1</a:t>
          </a:r>
          <a:endParaRPr lang="en-US" dirty="0"/>
        </a:p>
      </dgm:t>
    </dgm:pt>
    <dgm:pt modelId="{BB614B97-D810-4D18-97EC-1FD51934DBC2}" type="parTrans" cxnId="{6F7EFD54-3584-42CC-A22D-E9CDC38E66CE}">
      <dgm:prSet/>
      <dgm:spPr/>
      <dgm:t>
        <a:bodyPr/>
        <a:lstStyle/>
        <a:p>
          <a:endParaRPr lang="en-US"/>
        </a:p>
      </dgm:t>
    </dgm:pt>
    <dgm:pt modelId="{BB7C866C-94F4-47C6-977D-402587E5BB57}" type="sibTrans" cxnId="{6F7EFD54-3584-42CC-A22D-E9CDC38E66CE}">
      <dgm:prSet/>
      <dgm:spPr/>
      <dgm:t>
        <a:bodyPr/>
        <a:lstStyle/>
        <a:p>
          <a:endParaRPr lang="en-US"/>
        </a:p>
      </dgm:t>
    </dgm:pt>
    <dgm:pt modelId="{B7E66CF3-448E-42FB-B668-B9408E7AD4A8}">
      <dgm:prSet phldrT="[Text]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b="1" dirty="0" err="1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rPr>
            <a:t>Antecedentes</a:t>
          </a:r>
          <a:r>
            <a:rPr lang="en-US" b="1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rPr>
            <a:t> </a:t>
          </a:r>
          <a:endParaRPr lang="en-US" b="1" dirty="0">
            <a:effectLst>
              <a:outerShdw blurRad="50800" dist="38100" algn="tr" rotWithShape="0">
                <a:prstClr val="black">
                  <a:alpha val="40000"/>
                </a:prstClr>
              </a:outerShdw>
            </a:effectLst>
          </a:endParaRPr>
        </a:p>
      </dgm:t>
    </dgm:pt>
    <dgm:pt modelId="{A10143F8-0428-48AA-90ED-91C92BCDCC3F}" type="parTrans" cxnId="{EA0746FC-8E77-4391-80C5-1404F42C05A7}">
      <dgm:prSet/>
      <dgm:spPr/>
      <dgm:t>
        <a:bodyPr/>
        <a:lstStyle/>
        <a:p>
          <a:endParaRPr lang="en-US"/>
        </a:p>
      </dgm:t>
    </dgm:pt>
    <dgm:pt modelId="{76F78010-BE70-48CA-B9A6-7F4BEC24C7F0}" type="sibTrans" cxnId="{EA0746FC-8E77-4391-80C5-1404F42C05A7}">
      <dgm:prSet/>
      <dgm:spPr/>
      <dgm:t>
        <a:bodyPr/>
        <a:lstStyle/>
        <a:p>
          <a:endParaRPr lang="en-US"/>
        </a:p>
      </dgm:t>
    </dgm:pt>
    <dgm:pt modelId="{BC5D49F1-638D-486E-9B89-291C4EDD9943}">
      <dgm:prSet phldrT="[Text]"/>
      <dgm:spPr/>
      <dgm:t>
        <a:bodyPr/>
        <a:lstStyle/>
        <a:p>
          <a:r>
            <a:rPr lang="es-MX" dirty="0" smtClean="0"/>
            <a:t>2</a:t>
          </a:r>
          <a:endParaRPr lang="en-US" dirty="0"/>
        </a:p>
      </dgm:t>
    </dgm:pt>
    <dgm:pt modelId="{D53B123A-941D-4C7C-87D1-A92BEF1C24BC}" type="parTrans" cxnId="{E1513677-B9FD-40B3-8D79-3E5C50A15D97}">
      <dgm:prSet/>
      <dgm:spPr/>
      <dgm:t>
        <a:bodyPr/>
        <a:lstStyle/>
        <a:p>
          <a:endParaRPr lang="en-US"/>
        </a:p>
      </dgm:t>
    </dgm:pt>
    <dgm:pt modelId="{D0218DA9-DF76-48E1-90F8-23055CED567F}" type="sibTrans" cxnId="{E1513677-B9FD-40B3-8D79-3E5C50A15D97}">
      <dgm:prSet/>
      <dgm:spPr/>
      <dgm:t>
        <a:bodyPr/>
        <a:lstStyle/>
        <a:p>
          <a:endParaRPr lang="en-US"/>
        </a:p>
      </dgm:t>
    </dgm:pt>
    <dgm:pt modelId="{CDE15A9C-5B37-41DA-ADF4-F78763642BD2}">
      <dgm:prSet phldrT="[Text]"/>
      <dgm:spPr/>
      <dgm:t>
        <a:bodyPr/>
        <a:lstStyle/>
        <a:p>
          <a:r>
            <a:rPr lang="es-MX" dirty="0" smtClean="0"/>
            <a:t>3</a:t>
          </a:r>
          <a:endParaRPr lang="en-US" dirty="0"/>
        </a:p>
      </dgm:t>
    </dgm:pt>
    <dgm:pt modelId="{EFB3E62A-DDE2-4350-96FE-1721FCE98F26}" type="parTrans" cxnId="{57650AF9-F608-4493-BF55-D938B7F4F055}">
      <dgm:prSet/>
      <dgm:spPr/>
      <dgm:t>
        <a:bodyPr/>
        <a:lstStyle/>
        <a:p>
          <a:endParaRPr lang="en-US"/>
        </a:p>
      </dgm:t>
    </dgm:pt>
    <dgm:pt modelId="{6C1FF9E2-0C80-4844-A59E-E75964DC9F17}" type="sibTrans" cxnId="{57650AF9-F608-4493-BF55-D938B7F4F055}">
      <dgm:prSet/>
      <dgm:spPr/>
      <dgm:t>
        <a:bodyPr/>
        <a:lstStyle/>
        <a:p>
          <a:endParaRPr lang="en-US"/>
        </a:p>
      </dgm:t>
    </dgm:pt>
    <dgm:pt modelId="{83653217-817D-4AA2-8039-DDBEE01D90AB}">
      <dgm:prSet phldrT="[Text]"/>
      <dgm:spPr/>
      <dgm:t>
        <a:bodyPr/>
        <a:lstStyle/>
        <a:p>
          <a:r>
            <a:rPr lang="es-ES" b="1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rPr>
            <a:t>Importancia</a:t>
          </a:r>
          <a:endParaRPr lang="en-US" dirty="0"/>
        </a:p>
      </dgm:t>
    </dgm:pt>
    <dgm:pt modelId="{A03C26F5-75D0-4A7B-B52F-4E239A9DC1E4}" type="parTrans" cxnId="{3F029FF6-69F5-47CB-BBD0-06CE17548858}">
      <dgm:prSet/>
      <dgm:spPr/>
      <dgm:t>
        <a:bodyPr/>
        <a:lstStyle/>
        <a:p>
          <a:endParaRPr lang="en-US"/>
        </a:p>
      </dgm:t>
    </dgm:pt>
    <dgm:pt modelId="{F02C3D48-ADB0-4378-8D2E-F6C5C1899938}" type="sibTrans" cxnId="{3F029FF6-69F5-47CB-BBD0-06CE17548858}">
      <dgm:prSet/>
      <dgm:spPr/>
      <dgm:t>
        <a:bodyPr/>
        <a:lstStyle/>
        <a:p>
          <a:endParaRPr lang="en-US"/>
        </a:p>
      </dgm:t>
    </dgm:pt>
    <dgm:pt modelId="{E90FBE44-E443-48AD-A9C6-F28D28A73494}">
      <dgm:prSet phldrT="[Text]"/>
      <dgm:spPr/>
      <dgm:t>
        <a:bodyPr/>
        <a:lstStyle/>
        <a:p>
          <a:r>
            <a:rPr lang="en-US" dirty="0" smtClean="0"/>
            <a:t>4</a:t>
          </a:r>
          <a:endParaRPr lang="en-US" dirty="0"/>
        </a:p>
      </dgm:t>
    </dgm:pt>
    <dgm:pt modelId="{DB0CF4D5-802F-4716-B51F-6EA50CD28560}" type="parTrans" cxnId="{A32D81CA-F047-467F-BE50-AAB3CB740C53}">
      <dgm:prSet/>
      <dgm:spPr/>
      <dgm:t>
        <a:bodyPr/>
        <a:lstStyle/>
        <a:p>
          <a:endParaRPr lang="en-US"/>
        </a:p>
      </dgm:t>
    </dgm:pt>
    <dgm:pt modelId="{BA770971-3214-46C3-A613-AB058093D54C}" type="sibTrans" cxnId="{A32D81CA-F047-467F-BE50-AAB3CB740C53}">
      <dgm:prSet/>
      <dgm:spPr/>
      <dgm:t>
        <a:bodyPr/>
        <a:lstStyle/>
        <a:p>
          <a:endParaRPr lang="en-US"/>
        </a:p>
      </dgm:t>
    </dgm:pt>
    <dgm:pt modelId="{7B85DA95-DAD7-4966-B9D5-6EBD7E52CFC3}">
      <dgm:prSet phldrT="[Text]"/>
      <dgm:spPr/>
      <dgm:t>
        <a:bodyPr/>
        <a:lstStyle/>
        <a:p>
          <a:r>
            <a:rPr lang="en-US" b="1" dirty="0" err="1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rPr>
            <a:t>Conceptualización</a:t>
          </a:r>
          <a:endParaRPr lang="en-US" b="1" dirty="0">
            <a:effectLst>
              <a:outerShdw blurRad="50800" dist="38100" algn="tr" rotWithShape="0">
                <a:prstClr val="black">
                  <a:alpha val="40000"/>
                </a:prstClr>
              </a:outerShdw>
            </a:effectLst>
          </a:endParaRPr>
        </a:p>
      </dgm:t>
    </dgm:pt>
    <dgm:pt modelId="{39EBE7BA-40E0-42F3-AD54-95731145A85D}" type="parTrans" cxnId="{28181F8D-6A08-4A94-9CD7-BD3A733F9749}">
      <dgm:prSet/>
      <dgm:spPr/>
      <dgm:t>
        <a:bodyPr/>
        <a:lstStyle/>
        <a:p>
          <a:endParaRPr lang="en-US"/>
        </a:p>
      </dgm:t>
    </dgm:pt>
    <dgm:pt modelId="{B9CB2876-AFC9-41C6-913D-F9CB52A5CBB8}" type="sibTrans" cxnId="{28181F8D-6A08-4A94-9CD7-BD3A733F9749}">
      <dgm:prSet/>
      <dgm:spPr/>
      <dgm:t>
        <a:bodyPr/>
        <a:lstStyle/>
        <a:p>
          <a:endParaRPr lang="en-US"/>
        </a:p>
      </dgm:t>
    </dgm:pt>
    <dgm:pt modelId="{AD70A812-A292-4487-A2AE-19EE9DB2299E}">
      <dgm:prSet phldrT="[Text]"/>
      <dgm:spPr/>
      <dgm:t>
        <a:bodyPr/>
        <a:lstStyle/>
        <a:p>
          <a:r>
            <a:rPr lang="es-MX" dirty="0" smtClean="0"/>
            <a:t>6</a:t>
          </a:r>
          <a:endParaRPr lang="en-US" dirty="0"/>
        </a:p>
      </dgm:t>
    </dgm:pt>
    <dgm:pt modelId="{E916D7F4-7DCC-4DEA-AF4E-E050E3715FA7}" type="parTrans" cxnId="{64FE91DC-5279-4827-8B31-99590DEF764B}">
      <dgm:prSet/>
      <dgm:spPr/>
      <dgm:t>
        <a:bodyPr/>
        <a:lstStyle/>
        <a:p>
          <a:endParaRPr lang="en-US"/>
        </a:p>
      </dgm:t>
    </dgm:pt>
    <dgm:pt modelId="{2E365B08-501D-4A3E-8EC6-2C3FCAE0C099}" type="sibTrans" cxnId="{64FE91DC-5279-4827-8B31-99590DEF764B}">
      <dgm:prSet/>
      <dgm:spPr/>
      <dgm:t>
        <a:bodyPr/>
        <a:lstStyle/>
        <a:p>
          <a:endParaRPr lang="en-US"/>
        </a:p>
      </dgm:t>
    </dgm:pt>
    <dgm:pt modelId="{DD425952-763E-4FFC-8AED-3E4F548509B3}">
      <dgm:prSet phldrT="[Text]"/>
      <dgm:spPr/>
      <dgm:t>
        <a:bodyPr/>
        <a:lstStyle/>
        <a:p>
          <a:r>
            <a:rPr lang="es-ES" b="1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rPr>
            <a:t>Obtención de información</a:t>
          </a:r>
          <a:endParaRPr lang="en-US" dirty="0"/>
        </a:p>
      </dgm:t>
    </dgm:pt>
    <dgm:pt modelId="{56BE1F57-8646-4C12-A660-E4AF747AF6C4}" type="parTrans" cxnId="{51F9F924-B25A-4577-AF45-5A00CA27ED51}">
      <dgm:prSet/>
      <dgm:spPr/>
      <dgm:t>
        <a:bodyPr/>
        <a:lstStyle/>
        <a:p>
          <a:endParaRPr lang="en-US"/>
        </a:p>
      </dgm:t>
    </dgm:pt>
    <dgm:pt modelId="{BE066E7E-FE25-41B1-8869-25406A3BA810}" type="sibTrans" cxnId="{51F9F924-B25A-4577-AF45-5A00CA27ED51}">
      <dgm:prSet/>
      <dgm:spPr/>
      <dgm:t>
        <a:bodyPr/>
        <a:lstStyle/>
        <a:p>
          <a:endParaRPr lang="en-US"/>
        </a:p>
      </dgm:t>
    </dgm:pt>
    <dgm:pt modelId="{23B704EC-46E6-4379-BA04-1135731F656E}">
      <dgm:prSet phldrT="[Text]"/>
      <dgm:spPr/>
      <dgm:t>
        <a:bodyPr/>
        <a:lstStyle/>
        <a:p>
          <a:r>
            <a:rPr lang="es-MX" dirty="0" smtClean="0"/>
            <a:t>5</a:t>
          </a:r>
          <a:endParaRPr lang="en-US" dirty="0"/>
        </a:p>
      </dgm:t>
    </dgm:pt>
    <dgm:pt modelId="{C1CEA440-000C-4AB1-B778-9BFAC0C43A91}" type="parTrans" cxnId="{DA80C5EE-D7AF-430E-A2B1-0F39F678CE1B}">
      <dgm:prSet/>
      <dgm:spPr/>
      <dgm:t>
        <a:bodyPr/>
        <a:lstStyle/>
        <a:p>
          <a:endParaRPr lang="en-US"/>
        </a:p>
      </dgm:t>
    </dgm:pt>
    <dgm:pt modelId="{96FE87AB-749D-4348-BE63-4AC181321E00}" type="sibTrans" cxnId="{DA80C5EE-D7AF-430E-A2B1-0F39F678CE1B}">
      <dgm:prSet/>
      <dgm:spPr/>
      <dgm:t>
        <a:bodyPr/>
        <a:lstStyle/>
        <a:p>
          <a:endParaRPr lang="en-US"/>
        </a:p>
      </dgm:t>
    </dgm:pt>
    <dgm:pt modelId="{0C407161-9A40-48E9-AF4F-08F0C0B1EEA3}">
      <dgm:prSet phldrT="[Text]"/>
      <dgm:spPr/>
      <dgm:t>
        <a:bodyPr/>
        <a:lstStyle/>
        <a:p>
          <a:r>
            <a:rPr lang="es-ES" b="1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rPr>
            <a:t>Proceso de selección</a:t>
          </a:r>
          <a:endParaRPr lang="en-US" dirty="0"/>
        </a:p>
      </dgm:t>
    </dgm:pt>
    <dgm:pt modelId="{80F70A19-5326-4C9B-A080-F992C5BD8AE9}" type="parTrans" cxnId="{27D4CA29-5F82-4B62-991F-70229768F418}">
      <dgm:prSet/>
      <dgm:spPr/>
      <dgm:t>
        <a:bodyPr/>
        <a:lstStyle/>
        <a:p>
          <a:endParaRPr lang="en-US"/>
        </a:p>
      </dgm:t>
    </dgm:pt>
    <dgm:pt modelId="{1269C161-A879-439F-B245-39F9BC82F52A}" type="sibTrans" cxnId="{27D4CA29-5F82-4B62-991F-70229768F418}">
      <dgm:prSet/>
      <dgm:spPr/>
      <dgm:t>
        <a:bodyPr/>
        <a:lstStyle/>
        <a:p>
          <a:endParaRPr lang="en-US"/>
        </a:p>
      </dgm:t>
    </dgm:pt>
    <dgm:pt modelId="{161FAF6F-DEA0-4CBA-B729-16A801469684}">
      <dgm:prSet phldrT="[Text]"/>
      <dgm:spPr/>
      <dgm:t>
        <a:bodyPr/>
        <a:lstStyle/>
        <a:p>
          <a:r>
            <a:rPr lang="en-US" b="1" dirty="0" err="1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rPr>
            <a:t>Exámenes</a:t>
          </a:r>
          <a:r>
            <a:rPr lang="en-US" b="1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rPr>
            <a:t> de </a:t>
          </a:r>
          <a:r>
            <a:rPr lang="en-US" b="1" dirty="0" err="1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rPr>
            <a:t>selección</a:t>
          </a:r>
          <a:endParaRPr lang="en-US" b="1" dirty="0">
            <a:effectLst>
              <a:outerShdw blurRad="50800" dist="38100" algn="tr" rotWithShape="0">
                <a:prstClr val="black">
                  <a:alpha val="40000"/>
                </a:prstClr>
              </a:outerShdw>
            </a:effectLst>
          </a:endParaRPr>
        </a:p>
      </dgm:t>
    </dgm:pt>
    <dgm:pt modelId="{68E583DD-BA0A-4376-9ACB-A3EFEB2C969E}" type="parTrans" cxnId="{9B4BAD83-F12B-4688-9760-1BE020E8DE4F}">
      <dgm:prSet/>
      <dgm:spPr/>
      <dgm:t>
        <a:bodyPr/>
        <a:lstStyle/>
        <a:p>
          <a:endParaRPr lang="en-US"/>
        </a:p>
      </dgm:t>
    </dgm:pt>
    <dgm:pt modelId="{CADF7CC4-571F-44DA-B962-BA9CD01D0AA1}" type="sibTrans" cxnId="{9B4BAD83-F12B-4688-9760-1BE020E8DE4F}">
      <dgm:prSet/>
      <dgm:spPr/>
      <dgm:t>
        <a:bodyPr/>
        <a:lstStyle/>
        <a:p>
          <a:endParaRPr lang="en-US"/>
        </a:p>
      </dgm:t>
    </dgm:pt>
    <dgm:pt modelId="{93FD2B42-049A-4A7C-B9CF-EF691B40EDA5}">
      <dgm:prSet phldrT="[Text]"/>
      <dgm:spPr/>
      <dgm:t>
        <a:bodyPr/>
        <a:lstStyle/>
        <a:p>
          <a:r>
            <a:rPr lang="es-MX" dirty="0" smtClean="0"/>
            <a:t>7</a:t>
          </a:r>
          <a:endParaRPr lang="en-US" dirty="0"/>
        </a:p>
      </dgm:t>
    </dgm:pt>
    <dgm:pt modelId="{690555C3-B272-4692-87D1-0029D925EA61}" type="parTrans" cxnId="{27A0A6E7-6D35-4603-BA61-1419ED59F63A}">
      <dgm:prSet/>
      <dgm:spPr/>
      <dgm:t>
        <a:bodyPr/>
        <a:lstStyle/>
        <a:p>
          <a:endParaRPr lang="en-US"/>
        </a:p>
      </dgm:t>
    </dgm:pt>
    <dgm:pt modelId="{B2F0873E-DA09-43E2-A75C-5ABF64C12CB1}" type="sibTrans" cxnId="{27A0A6E7-6D35-4603-BA61-1419ED59F63A}">
      <dgm:prSet/>
      <dgm:spPr/>
      <dgm:t>
        <a:bodyPr/>
        <a:lstStyle/>
        <a:p>
          <a:endParaRPr lang="en-US"/>
        </a:p>
      </dgm:t>
    </dgm:pt>
    <dgm:pt modelId="{276FE525-4E2E-451D-B658-DA776E7830C0}">
      <dgm:prSet phldrT="[Text]"/>
      <dgm:spPr/>
      <dgm:t>
        <a:bodyPr/>
        <a:lstStyle/>
        <a:p>
          <a:r>
            <a:rPr lang="es-MX" dirty="0" smtClean="0"/>
            <a:t>8</a:t>
          </a:r>
          <a:endParaRPr lang="en-US" dirty="0"/>
        </a:p>
      </dgm:t>
    </dgm:pt>
    <dgm:pt modelId="{F3C9C153-9B16-4CDE-9925-1E5D951EE3F6}" type="parTrans" cxnId="{98E6D9CC-CC28-4A90-A696-7FC1A75FED03}">
      <dgm:prSet/>
      <dgm:spPr/>
      <dgm:t>
        <a:bodyPr/>
        <a:lstStyle/>
        <a:p>
          <a:endParaRPr lang="en-US"/>
        </a:p>
      </dgm:t>
    </dgm:pt>
    <dgm:pt modelId="{FAEF3CC2-0A7C-45AA-A7E9-0ED8D006A682}" type="sibTrans" cxnId="{98E6D9CC-CC28-4A90-A696-7FC1A75FED03}">
      <dgm:prSet/>
      <dgm:spPr/>
      <dgm:t>
        <a:bodyPr/>
        <a:lstStyle/>
        <a:p>
          <a:endParaRPr lang="en-US"/>
        </a:p>
      </dgm:t>
    </dgm:pt>
    <dgm:pt modelId="{E784A622-FBD8-477C-BCA6-14676E25C06A}">
      <dgm:prSet phldrT="[Text]"/>
      <dgm:spPr/>
      <dgm:t>
        <a:bodyPr/>
        <a:lstStyle/>
        <a:p>
          <a:r>
            <a:rPr lang="es-MX" b="1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rPr>
            <a:t>Cociente de selección</a:t>
          </a:r>
          <a:endParaRPr lang="en-US" b="1" dirty="0">
            <a:effectLst>
              <a:outerShdw blurRad="50800" dist="38100" algn="tr" rotWithShape="0">
                <a:prstClr val="black">
                  <a:alpha val="40000"/>
                </a:prstClr>
              </a:outerShdw>
            </a:effectLst>
          </a:endParaRPr>
        </a:p>
      </dgm:t>
    </dgm:pt>
    <dgm:pt modelId="{17AAEACD-0A1A-4593-AAB9-A7877B872CB6}" type="parTrans" cxnId="{BAD09D31-3F7B-4851-B28B-1A6C0C30BAE5}">
      <dgm:prSet/>
      <dgm:spPr/>
      <dgm:t>
        <a:bodyPr/>
        <a:lstStyle/>
        <a:p>
          <a:endParaRPr lang="en-US"/>
        </a:p>
      </dgm:t>
    </dgm:pt>
    <dgm:pt modelId="{5E9C2B9F-2A8F-4288-A295-E19A006BD161}" type="sibTrans" cxnId="{BAD09D31-3F7B-4851-B28B-1A6C0C30BAE5}">
      <dgm:prSet/>
      <dgm:spPr/>
      <dgm:t>
        <a:bodyPr/>
        <a:lstStyle/>
        <a:p>
          <a:endParaRPr lang="en-US"/>
        </a:p>
      </dgm:t>
    </dgm:pt>
    <dgm:pt modelId="{D937D791-EED0-4C10-97DA-7D8AEFEC3652}">
      <dgm:prSet phldrT="[Text]"/>
      <dgm:spPr/>
      <dgm:t>
        <a:bodyPr/>
        <a:lstStyle/>
        <a:p>
          <a:r>
            <a:rPr lang="es-MX" dirty="0" smtClean="0"/>
            <a:t>9</a:t>
          </a:r>
          <a:endParaRPr lang="en-US" dirty="0"/>
        </a:p>
      </dgm:t>
    </dgm:pt>
    <dgm:pt modelId="{5B9C9BBF-BEF5-4C38-B264-F78274373990}" type="parTrans" cxnId="{80A72862-4F30-4702-BA2D-A3031224105F}">
      <dgm:prSet/>
      <dgm:spPr/>
      <dgm:t>
        <a:bodyPr/>
        <a:lstStyle/>
        <a:p>
          <a:endParaRPr lang="en-US"/>
        </a:p>
      </dgm:t>
    </dgm:pt>
    <dgm:pt modelId="{68407DC0-94E0-40EB-A870-6E8775B0BF70}" type="sibTrans" cxnId="{80A72862-4F30-4702-BA2D-A3031224105F}">
      <dgm:prSet/>
      <dgm:spPr/>
      <dgm:t>
        <a:bodyPr/>
        <a:lstStyle/>
        <a:p>
          <a:endParaRPr lang="en-US"/>
        </a:p>
      </dgm:t>
    </dgm:pt>
    <dgm:pt modelId="{6C2F0E2C-D29B-40CB-BD30-CB458035865A}">
      <dgm:prSet phldrT="[Text]"/>
      <dgm:spPr/>
      <dgm:t>
        <a:bodyPr/>
        <a:lstStyle/>
        <a:p>
          <a:r>
            <a:rPr lang="es-MX" b="1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rPr>
            <a:t>Evaluación y control de los resultados</a:t>
          </a:r>
          <a:endParaRPr lang="en-US" b="1" dirty="0">
            <a:effectLst>
              <a:outerShdw blurRad="50800" dist="38100" algn="tr" rotWithShape="0">
                <a:prstClr val="black">
                  <a:alpha val="40000"/>
                </a:prstClr>
              </a:outerShdw>
            </a:effectLst>
          </a:endParaRPr>
        </a:p>
      </dgm:t>
    </dgm:pt>
    <dgm:pt modelId="{4A61C5B0-00E1-4E09-96AD-C04C8F9E0133}" type="parTrans" cxnId="{CB4D81C7-1694-426B-8B70-485085B2BF98}">
      <dgm:prSet/>
      <dgm:spPr/>
      <dgm:t>
        <a:bodyPr/>
        <a:lstStyle/>
        <a:p>
          <a:endParaRPr lang="en-US"/>
        </a:p>
      </dgm:t>
    </dgm:pt>
    <dgm:pt modelId="{3E9AC3AB-8B0A-4A30-A883-A7D0692B5954}" type="sibTrans" cxnId="{CB4D81C7-1694-426B-8B70-485085B2BF98}">
      <dgm:prSet/>
      <dgm:spPr/>
      <dgm:t>
        <a:bodyPr/>
        <a:lstStyle/>
        <a:p>
          <a:endParaRPr lang="en-US"/>
        </a:p>
      </dgm:t>
    </dgm:pt>
    <dgm:pt modelId="{A64E6B0A-747A-4117-B6A1-FA7A79E35B94}">
      <dgm:prSet phldrT="[Text]"/>
      <dgm:spPr/>
      <dgm:t>
        <a:bodyPr/>
        <a:lstStyle/>
        <a:p>
          <a:r>
            <a:rPr lang="es-MX" dirty="0" smtClean="0"/>
            <a:t>10</a:t>
          </a:r>
          <a:endParaRPr lang="en-US" dirty="0"/>
        </a:p>
      </dgm:t>
    </dgm:pt>
    <dgm:pt modelId="{316E893B-2426-4833-8DD1-1819AE013305}" type="parTrans" cxnId="{124521AB-EDA1-481B-99A7-16D3EF648351}">
      <dgm:prSet/>
      <dgm:spPr/>
      <dgm:t>
        <a:bodyPr/>
        <a:lstStyle/>
        <a:p>
          <a:endParaRPr lang="en-US"/>
        </a:p>
      </dgm:t>
    </dgm:pt>
    <dgm:pt modelId="{9EDD910E-77F5-429C-8AC0-E7B37BB9E3FE}" type="sibTrans" cxnId="{124521AB-EDA1-481B-99A7-16D3EF648351}">
      <dgm:prSet/>
      <dgm:spPr/>
      <dgm:t>
        <a:bodyPr/>
        <a:lstStyle/>
        <a:p>
          <a:endParaRPr lang="en-US"/>
        </a:p>
      </dgm:t>
    </dgm:pt>
    <dgm:pt modelId="{35A74D38-19DA-4D84-8125-F0DBA99DDB1B}">
      <dgm:prSet phldrT="[Text]"/>
      <dgm:spPr/>
      <dgm:t>
        <a:bodyPr/>
        <a:lstStyle/>
        <a:p>
          <a:r>
            <a:rPr lang="es-MX" b="1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rPr>
            <a:t>Decisión de contratar </a:t>
          </a:r>
          <a:endParaRPr lang="en-US" b="1" dirty="0">
            <a:effectLst>
              <a:outerShdw blurRad="50800" dist="38100" algn="tr" rotWithShape="0">
                <a:prstClr val="black">
                  <a:alpha val="40000"/>
                </a:prstClr>
              </a:outerShdw>
            </a:effectLst>
          </a:endParaRPr>
        </a:p>
      </dgm:t>
    </dgm:pt>
    <dgm:pt modelId="{9582C3E8-F574-4FE9-B2AE-F54EF4C81589}" type="parTrans" cxnId="{5A178A68-A90E-4D1B-A1AD-27EC3092AEC9}">
      <dgm:prSet/>
      <dgm:spPr/>
      <dgm:t>
        <a:bodyPr/>
        <a:lstStyle/>
        <a:p>
          <a:endParaRPr lang="en-US"/>
        </a:p>
      </dgm:t>
    </dgm:pt>
    <dgm:pt modelId="{68E66468-0392-4131-873C-8592FCF732E7}" type="sibTrans" cxnId="{5A178A68-A90E-4D1B-A1AD-27EC3092AEC9}">
      <dgm:prSet/>
      <dgm:spPr/>
      <dgm:t>
        <a:bodyPr/>
        <a:lstStyle/>
        <a:p>
          <a:endParaRPr lang="en-US"/>
        </a:p>
      </dgm:t>
    </dgm:pt>
    <dgm:pt modelId="{118AB375-740E-4CBB-9985-29D10AA7AF6A}">
      <dgm:prSet phldrT="[Text]"/>
      <dgm:spPr/>
      <dgm:t>
        <a:bodyPr/>
        <a:lstStyle/>
        <a:p>
          <a:r>
            <a:rPr lang="es-MX" dirty="0" smtClean="0"/>
            <a:t>11</a:t>
          </a:r>
          <a:endParaRPr lang="en-US" dirty="0"/>
        </a:p>
      </dgm:t>
    </dgm:pt>
    <dgm:pt modelId="{89B6D9B7-C9FD-45DD-B3E7-AEF3E0DDBA46}" type="parTrans" cxnId="{E9718215-5E94-4958-8E99-30A9D2B2AD70}">
      <dgm:prSet/>
      <dgm:spPr/>
      <dgm:t>
        <a:bodyPr/>
        <a:lstStyle/>
        <a:p>
          <a:endParaRPr lang="en-US"/>
        </a:p>
      </dgm:t>
    </dgm:pt>
    <dgm:pt modelId="{ACE02329-DE41-495E-9D39-75F55A3945A1}" type="sibTrans" cxnId="{E9718215-5E94-4958-8E99-30A9D2B2AD70}">
      <dgm:prSet/>
      <dgm:spPr/>
      <dgm:t>
        <a:bodyPr/>
        <a:lstStyle/>
        <a:p>
          <a:endParaRPr lang="en-US"/>
        </a:p>
      </dgm:t>
    </dgm:pt>
    <dgm:pt modelId="{2B3EC152-0CE5-4F73-8C59-AAFA7FDBCE72}">
      <dgm:prSet phldrT="[Text]"/>
      <dgm:spPr/>
      <dgm:t>
        <a:bodyPr/>
        <a:lstStyle/>
        <a:p>
          <a:r>
            <a:rPr lang="es-ES" b="1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rPr>
            <a:t>Conclusiones</a:t>
          </a:r>
          <a:endParaRPr lang="en-US" dirty="0"/>
        </a:p>
      </dgm:t>
    </dgm:pt>
    <dgm:pt modelId="{5667A9DC-FEA1-4020-BCEB-597D8CE0317D}" type="parTrans" cxnId="{4C8547F2-8CE8-4967-8B01-2EE2B8B0748B}">
      <dgm:prSet/>
      <dgm:spPr/>
      <dgm:t>
        <a:bodyPr/>
        <a:lstStyle/>
        <a:p>
          <a:endParaRPr lang="en-US"/>
        </a:p>
      </dgm:t>
    </dgm:pt>
    <dgm:pt modelId="{0DDE8EBE-86FD-436C-9052-12C965CD381B}" type="sibTrans" cxnId="{4C8547F2-8CE8-4967-8B01-2EE2B8B0748B}">
      <dgm:prSet/>
      <dgm:spPr/>
      <dgm:t>
        <a:bodyPr/>
        <a:lstStyle/>
        <a:p>
          <a:endParaRPr lang="en-US"/>
        </a:p>
      </dgm:t>
    </dgm:pt>
    <dgm:pt modelId="{4862A0BB-B688-4E33-ABC5-12BEA5307ABB}">
      <dgm:prSet/>
      <dgm:spPr/>
      <dgm:t>
        <a:bodyPr/>
        <a:lstStyle/>
        <a:p>
          <a:r>
            <a:rPr lang="es-ES" b="1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rPr>
            <a:t>Referencias</a:t>
          </a:r>
          <a:endParaRPr lang="en-US"/>
        </a:p>
      </dgm:t>
    </dgm:pt>
    <dgm:pt modelId="{70D467DD-7F5E-4B48-8754-FB050FE8F130}" type="parTrans" cxnId="{2939D086-35F4-4640-BD20-3C4A7DCEBD45}">
      <dgm:prSet/>
      <dgm:spPr/>
      <dgm:t>
        <a:bodyPr/>
        <a:lstStyle/>
        <a:p>
          <a:endParaRPr lang="en-US"/>
        </a:p>
      </dgm:t>
    </dgm:pt>
    <dgm:pt modelId="{0E84F5F2-82FF-4A5D-8DBC-19E173243690}" type="sibTrans" cxnId="{2939D086-35F4-4640-BD20-3C4A7DCEBD45}">
      <dgm:prSet/>
      <dgm:spPr/>
      <dgm:t>
        <a:bodyPr/>
        <a:lstStyle/>
        <a:p>
          <a:endParaRPr lang="en-US"/>
        </a:p>
      </dgm:t>
    </dgm:pt>
    <dgm:pt modelId="{B443CEA1-638F-46CE-9817-A79A1E125271}" type="pres">
      <dgm:prSet presAssocID="{70EEA790-70CA-4D5D-96C9-0A860D37058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F92299D-2DFC-4592-B59C-D79BD2C098DD}" type="pres">
      <dgm:prSet presAssocID="{5933230A-EBB5-4738-B165-EB39C0DF73BA}" presName="composite" presStyleCnt="0"/>
      <dgm:spPr/>
      <dgm:t>
        <a:bodyPr/>
        <a:lstStyle/>
        <a:p>
          <a:endParaRPr lang="es-MX"/>
        </a:p>
      </dgm:t>
    </dgm:pt>
    <dgm:pt modelId="{4B62BB69-495D-4CFA-A6D2-3BC6115B9CB0}" type="pres">
      <dgm:prSet presAssocID="{5933230A-EBB5-4738-B165-EB39C0DF73BA}" presName="parentText" presStyleLbl="alignNode1" presStyleIdx="0" presStyleCnt="11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EB424A7-1C57-4BCD-90F4-B12E87034D86}" type="pres">
      <dgm:prSet presAssocID="{5933230A-EBB5-4738-B165-EB39C0DF73BA}" presName="descendantText" presStyleLbl="alignAcc1" presStyleIdx="0" presStyleCnt="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3534B2-3679-43A5-9482-02AC260E56F3}" type="pres">
      <dgm:prSet presAssocID="{BB7C866C-94F4-47C6-977D-402587E5BB57}" presName="sp" presStyleCnt="0"/>
      <dgm:spPr/>
      <dgm:t>
        <a:bodyPr/>
        <a:lstStyle/>
        <a:p>
          <a:endParaRPr lang="es-MX"/>
        </a:p>
      </dgm:t>
    </dgm:pt>
    <dgm:pt modelId="{FF7EF23A-FEB5-49A5-809B-748D22FA0F44}" type="pres">
      <dgm:prSet presAssocID="{BC5D49F1-638D-486E-9B89-291C4EDD9943}" presName="composite" presStyleCnt="0"/>
      <dgm:spPr/>
      <dgm:t>
        <a:bodyPr/>
        <a:lstStyle/>
        <a:p>
          <a:endParaRPr lang="es-MX"/>
        </a:p>
      </dgm:t>
    </dgm:pt>
    <dgm:pt modelId="{69060475-A882-49EB-863F-BB872F75B813}" type="pres">
      <dgm:prSet presAssocID="{BC5D49F1-638D-486E-9B89-291C4EDD9943}" presName="parentText" presStyleLbl="alignNode1" presStyleIdx="1" presStyleCnt="11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FB0729B-87FD-4109-BA04-6D76BD8E0420}" type="pres">
      <dgm:prSet presAssocID="{BC5D49F1-638D-486E-9B89-291C4EDD9943}" presName="descendantText" presStyleLbl="alignAcc1" presStyleIdx="1" presStyleCnt="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CF757F-E27F-4084-B709-D975C3EED982}" type="pres">
      <dgm:prSet presAssocID="{D0218DA9-DF76-48E1-90F8-23055CED567F}" presName="sp" presStyleCnt="0"/>
      <dgm:spPr/>
      <dgm:t>
        <a:bodyPr/>
        <a:lstStyle/>
        <a:p>
          <a:endParaRPr lang="es-MX"/>
        </a:p>
      </dgm:t>
    </dgm:pt>
    <dgm:pt modelId="{D1F774A2-164E-4647-8EBD-FC27617A02A5}" type="pres">
      <dgm:prSet presAssocID="{CDE15A9C-5B37-41DA-ADF4-F78763642BD2}" presName="composite" presStyleCnt="0"/>
      <dgm:spPr/>
      <dgm:t>
        <a:bodyPr/>
        <a:lstStyle/>
        <a:p>
          <a:endParaRPr lang="es-MX"/>
        </a:p>
      </dgm:t>
    </dgm:pt>
    <dgm:pt modelId="{248D4514-37DF-448D-8965-C7B0C4E65BEB}" type="pres">
      <dgm:prSet presAssocID="{CDE15A9C-5B37-41DA-ADF4-F78763642BD2}" presName="parentText" presStyleLbl="alignNode1" presStyleIdx="2" presStyleCnt="11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3FD00EE-1BFC-4252-988C-0651749414D7}" type="pres">
      <dgm:prSet presAssocID="{CDE15A9C-5B37-41DA-ADF4-F78763642BD2}" presName="descendantText" presStyleLbl="alignAcc1" presStyleIdx="2" presStyleCnt="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2BA708-F3F4-44C5-BABF-47175BE99B95}" type="pres">
      <dgm:prSet presAssocID="{6C1FF9E2-0C80-4844-A59E-E75964DC9F17}" presName="sp" presStyleCnt="0"/>
      <dgm:spPr/>
      <dgm:t>
        <a:bodyPr/>
        <a:lstStyle/>
        <a:p>
          <a:endParaRPr lang="es-MX"/>
        </a:p>
      </dgm:t>
    </dgm:pt>
    <dgm:pt modelId="{DD7762BE-8D08-4251-BF9A-7F33B30BECD4}" type="pres">
      <dgm:prSet presAssocID="{E90FBE44-E443-48AD-A9C6-F28D28A73494}" presName="composite" presStyleCnt="0"/>
      <dgm:spPr/>
      <dgm:t>
        <a:bodyPr/>
        <a:lstStyle/>
        <a:p>
          <a:endParaRPr lang="es-MX"/>
        </a:p>
      </dgm:t>
    </dgm:pt>
    <dgm:pt modelId="{587D9FD5-BB39-4652-B4EB-B6415258A07E}" type="pres">
      <dgm:prSet presAssocID="{E90FBE44-E443-48AD-A9C6-F28D28A73494}" presName="parentText" presStyleLbl="alignNode1" presStyleIdx="3" presStyleCnt="11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6E5C782-39DE-418C-88EF-C99C53CE3E7E}" type="pres">
      <dgm:prSet presAssocID="{E90FBE44-E443-48AD-A9C6-F28D28A73494}" presName="descendantText" presStyleLbl="alignAcc1" presStyleIdx="3" presStyleCnt="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E1FF6F-3C81-4F67-8B48-D0F1A7F4BDD1}" type="pres">
      <dgm:prSet presAssocID="{BA770971-3214-46C3-A613-AB058093D54C}" presName="sp" presStyleCnt="0"/>
      <dgm:spPr/>
      <dgm:t>
        <a:bodyPr/>
        <a:lstStyle/>
        <a:p>
          <a:endParaRPr lang="es-MX"/>
        </a:p>
      </dgm:t>
    </dgm:pt>
    <dgm:pt modelId="{8180A883-CDBA-4D53-A6BC-E5CC99F206CC}" type="pres">
      <dgm:prSet presAssocID="{23B704EC-46E6-4379-BA04-1135731F656E}" presName="composite" presStyleCnt="0"/>
      <dgm:spPr/>
      <dgm:t>
        <a:bodyPr/>
        <a:lstStyle/>
        <a:p>
          <a:endParaRPr lang="es-MX"/>
        </a:p>
      </dgm:t>
    </dgm:pt>
    <dgm:pt modelId="{E23E9987-EEC0-4042-9CCB-E6A9ACA4A07F}" type="pres">
      <dgm:prSet presAssocID="{23B704EC-46E6-4379-BA04-1135731F656E}" presName="parentText" presStyleLbl="alignNode1" presStyleIdx="4" presStyleCnt="1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AE1D66-F364-4D50-A973-13FFD3AC8A7A}" type="pres">
      <dgm:prSet presAssocID="{23B704EC-46E6-4379-BA04-1135731F656E}" presName="descendantText" presStyleLbl="alignAcc1" presStyleIdx="4" presStyleCnt="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88C098-01AB-4B38-9E07-D5E31AC9A07B}" type="pres">
      <dgm:prSet presAssocID="{96FE87AB-749D-4348-BE63-4AC181321E00}" presName="sp" presStyleCnt="0"/>
      <dgm:spPr/>
      <dgm:t>
        <a:bodyPr/>
        <a:lstStyle/>
        <a:p>
          <a:endParaRPr lang="es-MX"/>
        </a:p>
      </dgm:t>
    </dgm:pt>
    <dgm:pt modelId="{8AF046E5-4453-49E9-A49B-9DCFFE6BED73}" type="pres">
      <dgm:prSet presAssocID="{AD70A812-A292-4487-A2AE-19EE9DB2299E}" presName="composite" presStyleCnt="0"/>
      <dgm:spPr/>
      <dgm:t>
        <a:bodyPr/>
        <a:lstStyle/>
        <a:p>
          <a:endParaRPr lang="es-MX"/>
        </a:p>
      </dgm:t>
    </dgm:pt>
    <dgm:pt modelId="{C76B810D-E416-4F75-8D1B-FA05F89A9597}" type="pres">
      <dgm:prSet presAssocID="{AD70A812-A292-4487-A2AE-19EE9DB2299E}" presName="parentText" presStyleLbl="alignNode1" presStyleIdx="5" presStyleCnt="1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E15971-D8CE-4FD3-B581-B8DA75726E19}" type="pres">
      <dgm:prSet presAssocID="{AD70A812-A292-4487-A2AE-19EE9DB2299E}" presName="descendantText" presStyleLbl="alignAcc1" presStyleIdx="5" presStyleCnt="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4ED22C-506F-4D33-8B93-9E65349520A1}" type="pres">
      <dgm:prSet presAssocID="{2E365B08-501D-4A3E-8EC6-2C3FCAE0C099}" presName="sp" presStyleCnt="0"/>
      <dgm:spPr/>
      <dgm:t>
        <a:bodyPr/>
        <a:lstStyle/>
        <a:p>
          <a:endParaRPr lang="es-MX"/>
        </a:p>
      </dgm:t>
    </dgm:pt>
    <dgm:pt modelId="{77E8FD0B-71BB-4CC9-9116-94CA2FF678CF}" type="pres">
      <dgm:prSet presAssocID="{93FD2B42-049A-4A7C-B9CF-EF691B40EDA5}" presName="composite" presStyleCnt="0"/>
      <dgm:spPr/>
      <dgm:t>
        <a:bodyPr/>
        <a:lstStyle/>
        <a:p>
          <a:endParaRPr lang="es-MX"/>
        </a:p>
      </dgm:t>
    </dgm:pt>
    <dgm:pt modelId="{627E4E8E-86F1-4A6D-A1FD-23464F7DBE63}" type="pres">
      <dgm:prSet presAssocID="{93FD2B42-049A-4A7C-B9CF-EF691B40EDA5}" presName="parentText" presStyleLbl="alignNode1" presStyleIdx="6" presStyleCnt="11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B78D938-4BDF-4D13-9A2F-55D8DDE9CF9F}" type="pres">
      <dgm:prSet presAssocID="{93FD2B42-049A-4A7C-B9CF-EF691B40EDA5}" presName="descendantText" presStyleLbl="alignAcc1" presStyleIdx="6" presStyleCnt="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592D11-C746-4A77-8EF8-E1FCE06699A4}" type="pres">
      <dgm:prSet presAssocID="{B2F0873E-DA09-43E2-A75C-5ABF64C12CB1}" presName="sp" presStyleCnt="0"/>
      <dgm:spPr/>
      <dgm:t>
        <a:bodyPr/>
        <a:lstStyle/>
        <a:p>
          <a:endParaRPr lang="es-MX"/>
        </a:p>
      </dgm:t>
    </dgm:pt>
    <dgm:pt modelId="{CF2E9035-34D9-4823-9479-B7745DF6A059}" type="pres">
      <dgm:prSet presAssocID="{276FE525-4E2E-451D-B658-DA776E7830C0}" presName="composite" presStyleCnt="0"/>
      <dgm:spPr/>
      <dgm:t>
        <a:bodyPr/>
        <a:lstStyle/>
        <a:p>
          <a:endParaRPr lang="es-MX"/>
        </a:p>
      </dgm:t>
    </dgm:pt>
    <dgm:pt modelId="{52D7A5B2-A724-4C07-A591-5EF2784C7A93}" type="pres">
      <dgm:prSet presAssocID="{276FE525-4E2E-451D-B658-DA776E7830C0}" presName="parentText" presStyleLbl="alignNode1" presStyleIdx="7" presStyleCnt="11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62B17B7-536C-46BD-8CCE-8EBEE03690C8}" type="pres">
      <dgm:prSet presAssocID="{276FE525-4E2E-451D-B658-DA776E7830C0}" presName="descendantText" presStyleLbl="alignAcc1" presStyleIdx="7" presStyleCnt="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C57B8D4-1B1A-48F7-A62C-806A63C28FBF}" type="pres">
      <dgm:prSet presAssocID="{FAEF3CC2-0A7C-45AA-A7E9-0ED8D006A682}" presName="sp" presStyleCnt="0"/>
      <dgm:spPr/>
      <dgm:t>
        <a:bodyPr/>
        <a:lstStyle/>
        <a:p>
          <a:endParaRPr lang="es-MX"/>
        </a:p>
      </dgm:t>
    </dgm:pt>
    <dgm:pt modelId="{D1846EFA-7A84-47D1-8E86-A087FB2FC8C7}" type="pres">
      <dgm:prSet presAssocID="{D937D791-EED0-4C10-97DA-7D8AEFEC3652}" presName="composite" presStyleCnt="0"/>
      <dgm:spPr/>
      <dgm:t>
        <a:bodyPr/>
        <a:lstStyle/>
        <a:p>
          <a:endParaRPr lang="es-MX"/>
        </a:p>
      </dgm:t>
    </dgm:pt>
    <dgm:pt modelId="{51F6DCFB-96BB-4820-9488-36818D8E240E}" type="pres">
      <dgm:prSet presAssocID="{D937D791-EED0-4C10-97DA-7D8AEFEC3652}" presName="parentText" presStyleLbl="alignNode1" presStyleIdx="8" presStyleCnt="11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11D9E53-7F18-4C65-87D2-00CB33AB5272}" type="pres">
      <dgm:prSet presAssocID="{D937D791-EED0-4C10-97DA-7D8AEFEC3652}" presName="descendantText" presStyleLbl="alignAcc1" presStyleIdx="8" presStyleCnt="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BF75E7C-D87C-4DB4-83B3-9E1131CF73F5}" type="pres">
      <dgm:prSet presAssocID="{68407DC0-94E0-40EB-A870-6E8775B0BF70}" presName="sp" presStyleCnt="0"/>
      <dgm:spPr/>
      <dgm:t>
        <a:bodyPr/>
        <a:lstStyle/>
        <a:p>
          <a:endParaRPr lang="es-MX"/>
        </a:p>
      </dgm:t>
    </dgm:pt>
    <dgm:pt modelId="{2F5C58E5-D31A-4A96-851B-78F485E9485A}" type="pres">
      <dgm:prSet presAssocID="{A64E6B0A-747A-4117-B6A1-FA7A79E35B94}" presName="composite" presStyleCnt="0"/>
      <dgm:spPr/>
      <dgm:t>
        <a:bodyPr/>
        <a:lstStyle/>
        <a:p>
          <a:endParaRPr lang="es-MX"/>
        </a:p>
      </dgm:t>
    </dgm:pt>
    <dgm:pt modelId="{41815A47-8B50-42A3-AC4F-D4FE32922094}" type="pres">
      <dgm:prSet presAssocID="{A64E6B0A-747A-4117-B6A1-FA7A79E35B94}" presName="parentText" presStyleLbl="alignNode1" presStyleIdx="9" presStyleCnt="11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F344427-B5B5-4B68-9A44-0E020AA3C0F9}" type="pres">
      <dgm:prSet presAssocID="{A64E6B0A-747A-4117-B6A1-FA7A79E35B94}" presName="descendantText" presStyleLbl="alignAcc1" presStyleIdx="9" presStyleCnt="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0051A5-2131-4089-AC14-DE79A35522DC}" type="pres">
      <dgm:prSet presAssocID="{9EDD910E-77F5-429C-8AC0-E7B37BB9E3FE}" presName="sp" presStyleCnt="0"/>
      <dgm:spPr/>
      <dgm:t>
        <a:bodyPr/>
        <a:lstStyle/>
        <a:p>
          <a:endParaRPr lang="es-MX"/>
        </a:p>
      </dgm:t>
    </dgm:pt>
    <dgm:pt modelId="{24AE17EC-3849-4332-95A6-14802D1038DA}" type="pres">
      <dgm:prSet presAssocID="{118AB375-740E-4CBB-9985-29D10AA7AF6A}" presName="composite" presStyleCnt="0"/>
      <dgm:spPr/>
      <dgm:t>
        <a:bodyPr/>
        <a:lstStyle/>
        <a:p>
          <a:endParaRPr lang="es-MX"/>
        </a:p>
      </dgm:t>
    </dgm:pt>
    <dgm:pt modelId="{8F16D8F6-E34C-4858-8E92-DD8324358D79}" type="pres">
      <dgm:prSet presAssocID="{118AB375-740E-4CBB-9985-29D10AA7AF6A}" presName="parentText" presStyleLbl="alignNode1" presStyleIdx="10" presStyleCnt="11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32D9E2E-9A88-418E-88A2-7111EFD08967}" type="pres">
      <dgm:prSet presAssocID="{118AB375-740E-4CBB-9985-29D10AA7AF6A}" presName="descendantText" presStyleLbl="alignAcc1" presStyleIdx="10" presStyleCnt="1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24521AB-EDA1-481B-99A7-16D3EF648351}" srcId="{70EEA790-70CA-4D5D-96C9-0A860D37058A}" destId="{A64E6B0A-747A-4117-B6A1-FA7A79E35B94}" srcOrd="9" destOrd="0" parTransId="{316E893B-2426-4833-8DD1-1819AE013305}" sibTransId="{9EDD910E-77F5-429C-8AC0-E7B37BB9E3FE}"/>
    <dgm:cxn modelId="{B39515E6-95EB-4D08-AC0F-2BA2EE53C12B}" type="presOf" srcId="{0C407161-9A40-48E9-AF4F-08F0C0B1EEA3}" destId="{92AE1D66-F364-4D50-A973-13FFD3AC8A7A}" srcOrd="0" destOrd="0" presId="urn:microsoft.com/office/officeart/2005/8/layout/chevron2"/>
    <dgm:cxn modelId="{E9718215-5E94-4958-8E99-30A9D2B2AD70}" srcId="{70EEA790-70CA-4D5D-96C9-0A860D37058A}" destId="{118AB375-740E-4CBB-9985-29D10AA7AF6A}" srcOrd="10" destOrd="0" parTransId="{89B6D9B7-C9FD-45DD-B3E7-AEF3E0DDBA46}" sibTransId="{ACE02329-DE41-495E-9D39-75F55A3945A1}"/>
    <dgm:cxn modelId="{F70CDE09-632C-4500-ACFC-2BBC4C837444}" type="presOf" srcId="{B7E66CF3-448E-42FB-B668-B9408E7AD4A8}" destId="{7EB424A7-1C57-4BCD-90F4-B12E87034D86}" srcOrd="0" destOrd="0" presId="urn:microsoft.com/office/officeart/2005/8/layout/chevron2"/>
    <dgm:cxn modelId="{5A178A68-A90E-4D1B-A1AD-27EC3092AEC9}" srcId="{D937D791-EED0-4C10-97DA-7D8AEFEC3652}" destId="{35A74D38-19DA-4D84-8125-F0DBA99DDB1B}" srcOrd="0" destOrd="0" parTransId="{9582C3E8-F574-4FE9-B2AE-F54EF4C81589}" sibTransId="{68E66468-0392-4131-873C-8592FCF732E7}"/>
    <dgm:cxn modelId="{A0F3B684-3028-43CA-9839-0DA13DB0406D}" type="presOf" srcId="{6C2F0E2C-D29B-40CB-BD30-CB458035865A}" destId="{262B17B7-536C-46BD-8CCE-8EBEE03690C8}" srcOrd="0" destOrd="0" presId="urn:microsoft.com/office/officeart/2005/8/layout/chevron2"/>
    <dgm:cxn modelId="{1A754F54-2D37-4804-90CD-102C1C04A68C}" type="presOf" srcId="{A64E6B0A-747A-4117-B6A1-FA7A79E35B94}" destId="{41815A47-8B50-42A3-AC4F-D4FE32922094}" srcOrd="0" destOrd="0" presId="urn:microsoft.com/office/officeart/2005/8/layout/chevron2"/>
    <dgm:cxn modelId="{5958EF0E-70B3-4261-8023-B896219DE626}" type="presOf" srcId="{5933230A-EBB5-4738-B165-EB39C0DF73BA}" destId="{4B62BB69-495D-4CFA-A6D2-3BC6115B9CB0}" srcOrd="0" destOrd="0" presId="urn:microsoft.com/office/officeart/2005/8/layout/chevron2"/>
    <dgm:cxn modelId="{4BFA4987-82B2-4357-A83F-00BBA3294C41}" type="presOf" srcId="{BC5D49F1-638D-486E-9B89-291C4EDD9943}" destId="{69060475-A882-49EB-863F-BB872F75B813}" srcOrd="0" destOrd="0" presId="urn:microsoft.com/office/officeart/2005/8/layout/chevron2"/>
    <dgm:cxn modelId="{E7A5221C-C1FD-4F10-A31D-169E138C179D}" type="presOf" srcId="{35A74D38-19DA-4D84-8125-F0DBA99DDB1B}" destId="{F11D9E53-7F18-4C65-87D2-00CB33AB5272}" srcOrd="0" destOrd="0" presId="urn:microsoft.com/office/officeart/2005/8/layout/chevron2"/>
    <dgm:cxn modelId="{2939D086-35F4-4640-BD20-3C4A7DCEBD45}" srcId="{118AB375-740E-4CBB-9985-29D10AA7AF6A}" destId="{4862A0BB-B688-4E33-ABC5-12BEA5307ABB}" srcOrd="0" destOrd="0" parTransId="{70D467DD-7F5E-4B48-8754-FB050FE8F130}" sibTransId="{0E84F5F2-82FF-4A5D-8DBC-19E173243690}"/>
    <dgm:cxn modelId="{27A0A6E7-6D35-4603-BA61-1419ED59F63A}" srcId="{70EEA790-70CA-4D5D-96C9-0A860D37058A}" destId="{93FD2B42-049A-4A7C-B9CF-EF691B40EDA5}" srcOrd="6" destOrd="0" parTransId="{690555C3-B272-4692-87D1-0029D925EA61}" sibTransId="{B2F0873E-DA09-43E2-A75C-5ABF64C12CB1}"/>
    <dgm:cxn modelId="{E1513677-B9FD-40B3-8D79-3E5C50A15D97}" srcId="{70EEA790-70CA-4D5D-96C9-0A860D37058A}" destId="{BC5D49F1-638D-486E-9B89-291C4EDD9943}" srcOrd="1" destOrd="0" parTransId="{D53B123A-941D-4C7C-87D1-A92BEF1C24BC}" sibTransId="{D0218DA9-DF76-48E1-90F8-23055CED567F}"/>
    <dgm:cxn modelId="{A32D81CA-F047-467F-BE50-AAB3CB740C53}" srcId="{70EEA790-70CA-4D5D-96C9-0A860D37058A}" destId="{E90FBE44-E443-48AD-A9C6-F28D28A73494}" srcOrd="3" destOrd="0" parTransId="{DB0CF4D5-802F-4716-B51F-6EA50CD28560}" sibTransId="{BA770971-3214-46C3-A613-AB058093D54C}"/>
    <dgm:cxn modelId="{8BEAB2AD-0586-4C51-94A6-077F5A7D5152}" type="presOf" srcId="{4862A0BB-B688-4E33-ABC5-12BEA5307ABB}" destId="{632D9E2E-9A88-418E-88A2-7111EFD08967}" srcOrd="0" destOrd="0" presId="urn:microsoft.com/office/officeart/2005/8/layout/chevron2"/>
    <dgm:cxn modelId="{51F9F924-B25A-4577-AF45-5A00CA27ED51}" srcId="{E90FBE44-E443-48AD-A9C6-F28D28A73494}" destId="{DD425952-763E-4FFC-8AED-3E4F548509B3}" srcOrd="0" destOrd="0" parTransId="{56BE1F57-8646-4C12-A660-E4AF747AF6C4}" sibTransId="{BE066E7E-FE25-41B1-8869-25406A3BA810}"/>
    <dgm:cxn modelId="{CB4D81C7-1694-426B-8B70-485085B2BF98}" srcId="{276FE525-4E2E-451D-B658-DA776E7830C0}" destId="{6C2F0E2C-D29B-40CB-BD30-CB458035865A}" srcOrd="0" destOrd="0" parTransId="{4A61C5B0-00E1-4E09-96AD-C04C8F9E0133}" sibTransId="{3E9AC3AB-8B0A-4A30-A883-A7D0692B5954}"/>
    <dgm:cxn modelId="{4C4E8A6A-1C5A-452A-BD16-4E2D917E66EB}" type="presOf" srcId="{E90FBE44-E443-48AD-A9C6-F28D28A73494}" destId="{587D9FD5-BB39-4652-B4EB-B6415258A07E}" srcOrd="0" destOrd="0" presId="urn:microsoft.com/office/officeart/2005/8/layout/chevron2"/>
    <dgm:cxn modelId="{A3B6A7B1-810B-4299-B65E-91471E36A57D}" type="presOf" srcId="{276FE525-4E2E-451D-B658-DA776E7830C0}" destId="{52D7A5B2-A724-4C07-A591-5EF2784C7A93}" srcOrd="0" destOrd="0" presId="urn:microsoft.com/office/officeart/2005/8/layout/chevron2"/>
    <dgm:cxn modelId="{08BAE5EF-115B-457A-B378-73134F9FF26B}" type="presOf" srcId="{E784A622-FBD8-477C-BCA6-14676E25C06A}" destId="{5B78D938-4BDF-4D13-9A2F-55D8DDE9CF9F}" srcOrd="0" destOrd="0" presId="urn:microsoft.com/office/officeart/2005/8/layout/chevron2"/>
    <dgm:cxn modelId="{4C8547F2-8CE8-4967-8B01-2EE2B8B0748B}" srcId="{A64E6B0A-747A-4117-B6A1-FA7A79E35B94}" destId="{2B3EC152-0CE5-4F73-8C59-AAFA7FDBCE72}" srcOrd="0" destOrd="0" parTransId="{5667A9DC-FEA1-4020-BCEB-597D8CE0317D}" sibTransId="{0DDE8EBE-86FD-436C-9052-12C965CD381B}"/>
    <dgm:cxn modelId="{28181F8D-6A08-4A94-9CD7-BD3A733F9749}" srcId="{BC5D49F1-638D-486E-9B89-291C4EDD9943}" destId="{7B85DA95-DAD7-4966-B9D5-6EBD7E52CFC3}" srcOrd="0" destOrd="0" parTransId="{39EBE7BA-40E0-42F3-AD54-95731145A85D}" sibTransId="{B9CB2876-AFC9-41C6-913D-F9CB52A5CBB8}"/>
    <dgm:cxn modelId="{DA80C5EE-D7AF-430E-A2B1-0F39F678CE1B}" srcId="{70EEA790-70CA-4D5D-96C9-0A860D37058A}" destId="{23B704EC-46E6-4379-BA04-1135731F656E}" srcOrd="4" destOrd="0" parTransId="{C1CEA440-000C-4AB1-B778-9BFAC0C43A91}" sibTransId="{96FE87AB-749D-4348-BE63-4AC181321E00}"/>
    <dgm:cxn modelId="{6F7EFD54-3584-42CC-A22D-E9CDC38E66CE}" srcId="{70EEA790-70CA-4D5D-96C9-0A860D37058A}" destId="{5933230A-EBB5-4738-B165-EB39C0DF73BA}" srcOrd="0" destOrd="0" parTransId="{BB614B97-D810-4D18-97EC-1FD51934DBC2}" sibTransId="{BB7C866C-94F4-47C6-977D-402587E5BB57}"/>
    <dgm:cxn modelId="{A0F1BA4B-83D7-47D8-A73B-2624890D0669}" type="presOf" srcId="{7B85DA95-DAD7-4966-B9D5-6EBD7E52CFC3}" destId="{DFB0729B-87FD-4109-BA04-6D76BD8E0420}" srcOrd="0" destOrd="0" presId="urn:microsoft.com/office/officeart/2005/8/layout/chevron2"/>
    <dgm:cxn modelId="{DC8916F3-20ED-43A8-8346-1B08C80F2D8B}" type="presOf" srcId="{83653217-817D-4AA2-8039-DDBEE01D90AB}" destId="{03FD00EE-1BFC-4252-988C-0651749414D7}" srcOrd="0" destOrd="0" presId="urn:microsoft.com/office/officeart/2005/8/layout/chevron2"/>
    <dgm:cxn modelId="{98E6D9CC-CC28-4A90-A696-7FC1A75FED03}" srcId="{70EEA790-70CA-4D5D-96C9-0A860D37058A}" destId="{276FE525-4E2E-451D-B658-DA776E7830C0}" srcOrd="7" destOrd="0" parTransId="{F3C9C153-9B16-4CDE-9925-1E5D951EE3F6}" sibTransId="{FAEF3CC2-0A7C-45AA-A7E9-0ED8D006A682}"/>
    <dgm:cxn modelId="{80A72862-4F30-4702-BA2D-A3031224105F}" srcId="{70EEA790-70CA-4D5D-96C9-0A860D37058A}" destId="{D937D791-EED0-4C10-97DA-7D8AEFEC3652}" srcOrd="8" destOrd="0" parTransId="{5B9C9BBF-BEF5-4C38-B264-F78274373990}" sibTransId="{68407DC0-94E0-40EB-A870-6E8775B0BF70}"/>
    <dgm:cxn modelId="{BEF4FBFE-A554-4B24-8D45-338F881939E5}" type="presOf" srcId="{93FD2B42-049A-4A7C-B9CF-EF691B40EDA5}" destId="{627E4E8E-86F1-4A6D-A1FD-23464F7DBE63}" srcOrd="0" destOrd="0" presId="urn:microsoft.com/office/officeart/2005/8/layout/chevron2"/>
    <dgm:cxn modelId="{9B4BAD83-F12B-4688-9760-1BE020E8DE4F}" srcId="{AD70A812-A292-4487-A2AE-19EE9DB2299E}" destId="{161FAF6F-DEA0-4CBA-B729-16A801469684}" srcOrd="0" destOrd="0" parTransId="{68E583DD-BA0A-4376-9ACB-A3EFEB2C969E}" sibTransId="{CADF7CC4-571F-44DA-B962-BA9CD01D0AA1}"/>
    <dgm:cxn modelId="{64FE91DC-5279-4827-8B31-99590DEF764B}" srcId="{70EEA790-70CA-4D5D-96C9-0A860D37058A}" destId="{AD70A812-A292-4487-A2AE-19EE9DB2299E}" srcOrd="5" destOrd="0" parTransId="{E916D7F4-7DCC-4DEA-AF4E-E050E3715FA7}" sibTransId="{2E365B08-501D-4A3E-8EC6-2C3FCAE0C099}"/>
    <dgm:cxn modelId="{27D4CA29-5F82-4B62-991F-70229768F418}" srcId="{23B704EC-46E6-4379-BA04-1135731F656E}" destId="{0C407161-9A40-48E9-AF4F-08F0C0B1EEA3}" srcOrd="0" destOrd="0" parTransId="{80F70A19-5326-4C9B-A080-F992C5BD8AE9}" sibTransId="{1269C161-A879-439F-B245-39F9BC82F52A}"/>
    <dgm:cxn modelId="{9F7757F0-E3FF-45ED-8157-5AFCEFE19711}" type="presOf" srcId="{161FAF6F-DEA0-4CBA-B729-16A801469684}" destId="{6AE15971-D8CE-4FD3-B581-B8DA75726E19}" srcOrd="0" destOrd="0" presId="urn:microsoft.com/office/officeart/2005/8/layout/chevron2"/>
    <dgm:cxn modelId="{BE824324-F738-4275-B888-64D98352941D}" type="presOf" srcId="{AD70A812-A292-4487-A2AE-19EE9DB2299E}" destId="{C76B810D-E416-4F75-8D1B-FA05F89A9597}" srcOrd="0" destOrd="0" presId="urn:microsoft.com/office/officeart/2005/8/layout/chevron2"/>
    <dgm:cxn modelId="{BEA6D232-9E67-4B2B-9971-48FA156EBE16}" type="presOf" srcId="{70EEA790-70CA-4D5D-96C9-0A860D37058A}" destId="{B443CEA1-638F-46CE-9817-A79A1E125271}" srcOrd="0" destOrd="0" presId="urn:microsoft.com/office/officeart/2005/8/layout/chevron2"/>
    <dgm:cxn modelId="{FA17B6C1-97B8-4FA5-B494-F336A11B5F0E}" type="presOf" srcId="{2B3EC152-0CE5-4F73-8C59-AAFA7FDBCE72}" destId="{EF344427-B5B5-4B68-9A44-0E020AA3C0F9}" srcOrd="0" destOrd="0" presId="urn:microsoft.com/office/officeart/2005/8/layout/chevron2"/>
    <dgm:cxn modelId="{5C6066FD-0160-4D83-9224-D6A33F4140E9}" type="presOf" srcId="{D937D791-EED0-4C10-97DA-7D8AEFEC3652}" destId="{51F6DCFB-96BB-4820-9488-36818D8E240E}" srcOrd="0" destOrd="0" presId="urn:microsoft.com/office/officeart/2005/8/layout/chevron2"/>
    <dgm:cxn modelId="{3F029FF6-69F5-47CB-BBD0-06CE17548858}" srcId="{CDE15A9C-5B37-41DA-ADF4-F78763642BD2}" destId="{83653217-817D-4AA2-8039-DDBEE01D90AB}" srcOrd="0" destOrd="0" parTransId="{A03C26F5-75D0-4A7B-B52F-4E239A9DC1E4}" sibTransId="{F02C3D48-ADB0-4378-8D2E-F6C5C1899938}"/>
    <dgm:cxn modelId="{EA0746FC-8E77-4391-80C5-1404F42C05A7}" srcId="{5933230A-EBB5-4738-B165-EB39C0DF73BA}" destId="{B7E66CF3-448E-42FB-B668-B9408E7AD4A8}" srcOrd="0" destOrd="0" parTransId="{A10143F8-0428-48AA-90ED-91C92BCDCC3F}" sibTransId="{76F78010-BE70-48CA-B9A6-7F4BEC24C7F0}"/>
    <dgm:cxn modelId="{0B3301BC-560F-407D-B207-28620381F83F}" type="presOf" srcId="{23B704EC-46E6-4379-BA04-1135731F656E}" destId="{E23E9987-EEC0-4042-9CCB-E6A9ACA4A07F}" srcOrd="0" destOrd="0" presId="urn:microsoft.com/office/officeart/2005/8/layout/chevron2"/>
    <dgm:cxn modelId="{6DEBFEF0-52F8-4C0D-9BAE-D79F08E58038}" type="presOf" srcId="{118AB375-740E-4CBB-9985-29D10AA7AF6A}" destId="{8F16D8F6-E34C-4858-8E92-DD8324358D79}" srcOrd="0" destOrd="0" presId="urn:microsoft.com/office/officeart/2005/8/layout/chevron2"/>
    <dgm:cxn modelId="{BAD09D31-3F7B-4851-B28B-1A6C0C30BAE5}" srcId="{93FD2B42-049A-4A7C-B9CF-EF691B40EDA5}" destId="{E784A622-FBD8-477C-BCA6-14676E25C06A}" srcOrd="0" destOrd="0" parTransId="{17AAEACD-0A1A-4593-AAB9-A7877B872CB6}" sibTransId="{5E9C2B9F-2A8F-4288-A295-E19A006BD161}"/>
    <dgm:cxn modelId="{57650AF9-F608-4493-BF55-D938B7F4F055}" srcId="{70EEA790-70CA-4D5D-96C9-0A860D37058A}" destId="{CDE15A9C-5B37-41DA-ADF4-F78763642BD2}" srcOrd="2" destOrd="0" parTransId="{EFB3E62A-DDE2-4350-96FE-1721FCE98F26}" sibTransId="{6C1FF9E2-0C80-4844-A59E-E75964DC9F17}"/>
    <dgm:cxn modelId="{8B71FE4C-9F1A-46B6-BEB2-7209F364CBE2}" type="presOf" srcId="{CDE15A9C-5B37-41DA-ADF4-F78763642BD2}" destId="{248D4514-37DF-448D-8965-C7B0C4E65BEB}" srcOrd="0" destOrd="0" presId="urn:microsoft.com/office/officeart/2005/8/layout/chevron2"/>
    <dgm:cxn modelId="{D1435A7C-D24C-42FE-AFCF-0EBFE03C1F05}" type="presOf" srcId="{DD425952-763E-4FFC-8AED-3E4F548509B3}" destId="{66E5C782-39DE-418C-88EF-C99C53CE3E7E}" srcOrd="0" destOrd="0" presId="urn:microsoft.com/office/officeart/2005/8/layout/chevron2"/>
    <dgm:cxn modelId="{AED1B46E-193E-4769-9DFA-18AB59923E5F}" type="presParOf" srcId="{B443CEA1-638F-46CE-9817-A79A1E125271}" destId="{1F92299D-2DFC-4592-B59C-D79BD2C098DD}" srcOrd="0" destOrd="0" presId="urn:microsoft.com/office/officeart/2005/8/layout/chevron2"/>
    <dgm:cxn modelId="{0BFB4C04-BE22-41D8-8A61-B3CAA16C4C2D}" type="presParOf" srcId="{1F92299D-2DFC-4592-B59C-D79BD2C098DD}" destId="{4B62BB69-495D-4CFA-A6D2-3BC6115B9CB0}" srcOrd="0" destOrd="0" presId="urn:microsoft.com/office/officeart/2005/8/layout/chevron2"/>
    <dgm:cxn modelId="{A93A4832-5316-4890-946A-FE006CBB2534}" type="presParOf" srcId="{1F92299D-2DFC-4592-B59C-D79BD2C098DD}" destId="{7EB424A7-1C57-4BCD-90F4-B12E87034D86}" srcOrd="1" destOrd="0" presId="urn:microsoft.com/office/officeart/2005/8/layout/chevron2"/>
    <dgm:cxn modelId="{B0B0B528-E6F6-479B-9F18-E6055E6B267D}" type="presParOf" srcId="{B443CEA1-638F-46CE-9817-A79A1E125271}" destId="{2B3534B2-3679-43A5-9482-02AC260E56F3}" srcOrd="1" destOrd="0" presId="urn:microsoft.com/office/officeart/2005/8/layout/chevron2"/>
    <dgm:cxn modelId="{E7AB0126-4102-4902-A09D-19BB3D753B75}" type="presParOf" srcId="{B443CEA1-638F-46CE-9817-A79A1E125271}" destId="{FF7EF23A-FEB5-49A5-809B-748D22FA0F44}" srcOrd="2" destOrd="0" presId="urn:microsoft.com/office/officeart/2005/8/layout/chevron2"/>
    <dgm:cxn modelId="{020C46CB-73F4-4BDA-8D1B-FE2DD1E7BDA4}" type="presParOf" srcId="{FF7EF23A-FEB5-49A5-809B-748D22FA0F44}" destId="{69060475-A882-49EB-863F-BB872F75B813}" srcOrd="0" destOrd="0" presId="urn:microsoft.com/office/officeart/2005/8/layout/chevron2"/>
    <dgm:cxn modelId="{43681593-131B-4783-9277-37550B3620C1}" type="presParOf" srcId="{FF7EF23A-FEB5-49A5-809B-748D22FA0F44}" destId="{DFB0729B-87FD-4109-BA04-6D76BD8E0420}" srcOrd="1" destOrd="0" presId="urn:microsoft.com/office/officeart/2005/8/layout/chevron2"/>
    <dgm:cxn modelId="{BA61CD0B-FFB7-442A-BA7C-E9BBC501497A}" type="presParOf" srcId="{B443CEA1-638F-46CE-9817-A79A1E125271}" destId="{B7CF757F-E27F-4084-B709-D975C3EED982}" srcOrd="3" destOrd="0" presId="urn:microsoft.com/office/officeart/2005/8/layout/chevron2"/>
    <dgm:cxn modelId="{1C9D2B64-2550-4BCF-ABA0-02AA0CE270F2}" type="presParOf" srcId="{B443CEA1-638F-46CE-9817-A79A1E125271}" destId="{D1F774A2-164E-4647-8EBD-FC27617A02A5}" srcOrd="4" destOrd="0" presId="urn:microsoft.com/office/officeart/2005/8/layout/chevron2"/>
    <dgm:cxn modelId="{164E86B0-7CFF-42F0-A18E-B4B0FEDB1400}" type="presParOf" srcId="{D1F774A2-164E-4647-8EBD-FC27617A02A5}" destId="{248D4514-37DF-448D-8965-C7B0C4E65BEB}" srcOrd="0" destOrd="0" presId="urn:microsoft.com/office/officeart/2005/8/layout/chevron2"/>
    <dgm:cxn modelId="{7CC5C24C-96E0-46F6-833B-C6201ABEB87E}" type="presParOf" srcId="{D1F774A2-164E-4647-8EBD-FC27617A02A5}" destId="{03FD00EE-1BFC-4252-988C-0651749414D7}" srcOrd="1" destOrd="0" presId="urn:microsoft.com/office/officeart/2005/8/layout/chevron2"/>
    <dgm:cxn modelId="{65EDCBE3-CC3A-4033-8FF5-C4F9450738FE}" type="presParOf" srcId="{B443CEA1-638F-46CE-9817-A79A1E125271}" destId="{132BA708-F3F4-44C5-BABF-47175BE99B95}" srcOrd="5" destOrd="0" presId="urn:microsoft.com/office/officeart/2005/8/layout/chevron2"/>
    <dgm:cxn modelId="{5029154F-A455-4D15-AFFA-265549B486AA}" type="presParOf" srcId="{B443CEA1-638F-46CE-9817-A79A1E125271}" destId="{DD7762BE-8D08-4251-BF9A-7F33B30BECD4}" srcOrd="6" destOrd="0" presId="urn:microsoft.com/office/officeart/2005/8/layout/chevron2"/>
    <dgm:cxn modelId="{8CE5CE92-00AB-49A1-9E9B-BFDE1A85C597}" type="presParOf" srcId="{DD7762BE-8D08-4251-BF9A-7F33B30BECD4}" destId="{587D9FD5-BB39-4652-B4EB-B6415258A07E}" srcOrd="0" destOrd="0" presId="urn:microsoft.com/office/officeart/2005/8/layout/chevron2"/>
    <dgm:cxn modelId="{A6F5E188-B022-4E6E-8989-41AEEBAC0F9E}" type="presParOf" srcId="{DD7762BE-8D08-4251-BF9A-7F33B30BECD4}" destId="{66E5C782-39DE-418C-88EF-C99C53CE3E7E}" srcOrd="1" destOrd="0" presId="urn:microsoft.com/office/officeart/2005/8/layout/chevron2"/>
    <dgm:cxn modelId="{183B6B3A-E944-492D-B5EA-1A997F3EE94A}" type="presParOf" srcId="{B443CEA1-638F-46CE-9817-A79A1E125271}" destId="{BAE1FF6F-3C81-4F67-8B48-D0F1A7F4BDD1}" srcOrd="7" destOrd="0" presId="urn:microsoft.com/office/officeart/2005/8/layout/chevron2"/>
    <dgm:cxn modelId="{575674AF-7FA9-40C6-9376-195E4ECF3E95}" type="presParOf" srcId="{B443CEA1-638F-46CE-9817-A79A1E125271}" destId="{8180A883-CDBA-4D53-A6BC-E5CC99F206CC}" srcOrd="8" destOrd="0" presId="urn:microsoft.com/office/officeart/2005/8/layout/chevron2"/>
    <dgm:cxn modelId="{CC058F0F-A592-44B4-86DA-9437360C7581}" type="presParOf" srcId="{8180A883-CDBA-4D53-A6BC-E5CC99F206CC}" destId="{E23E9987-EEC0-4042-9CCB-E6A9ACA4A07F}" srcOrd="0" destOrd="0" presId="urn:microsoft.com/office/officeart/2005/8/layout/chevron2"/>
    <dgm:cxn modelId="{51BAEB2E-2E18-46AB-8FA9-33886AE50189}" type="presParOf" srcId="{8180A883-CDBA-4D53-A6BC-E5CC99F206CC}" destId="{92AE1D66-F364-4D50-A973-13FFD3AC8A7A}" srcOrd="1" destOrd="0" presId="urn:microsoft.com/office/officeart/2005/8/layout/chevron2"/>
    <dgm:cxn modelId="{D27508C0-05B3-4F65-A990-60DB4467E119}" type="presParOf" srcId="{B443CEA1-638F-46CE-9817-A79A1E125271}" destId="{9F88C098-01AB-4B38-9E07-D5E31AC9A07B}" srcOrd="9" destOrd="0" presId="urn:microsoft.com/office/officeart/2005/8/layout/chevron2"/>
    <dgm:cxn modelId="{303A902B-0D9B-487C-A8CF-B384381C6E88}" type="presParOf" srcId="{B443CEA1-638F-46CE-9817-A79A1E125271}" destId="{8AF046E5-4453-49E9-A49B-9DCFFE6BED73}" srcOrd="10" destOrd="0" presId="urn:microsoft.com/office/officeart/2005/8/layout/chevron2"/>
    <dgm:cxn modelId="{2115641E-CDFB-4F46-BADA-04C3F3116DDA}" type="presParOf" srcId="{8AF046E5-4453-49E9-A49B-9DCFFE6BED73}" destId="{C76B810D-E416-4F75-8D1B-FA05F89A9597}" srcOrd="0" destOrd="0" presId="urn:microsoft.com/office/officeart/2005/8/layout/chevron2"/>
    <dgm:cxn modelId="{FAC52227-0B6D-46B2-AB21-ACCD77712BD0}" type="presParOf" srcId="{8AF046E5-4453-49E9-A49B-9DCFFE6BED73}" destId="{6AE15971-D8CE-4FD3-B581-B8DA75726E19}" srcOrd="1" destOrd="0" presId="urn:microsoft.com/office/officeart/2005/8/layout/chevron2"/>
    <dgm:cxn modelId="{92041923-7707-40E9-B42A-1EDCC5C5CDF7}" type="presParOf" srcId="{B443CEA1-638F-46CE-9817-A79A1E125271}" destId="{504ED22C-506F-4D33-8B93-9E65349520A1}" srcOrd="11" destOrd="0" presId="urn:microsoft.com/office/officeart/2005/8/layout/chevron2"/>
    <dgm:cxn modelId="{8DF4B931-2F5E-45A7-9ED4-1703073999B1}" type="presParOf" srcId="{B443CEA1-638F-46CE-9817-A79A1E125271}" destId="{77E8FD0B-71BB-4CC9-9116-94CA2FF678CF}" srcOrd="12" destOrd="0" presId="urn:microsoft.com/office/officeart/2005/8/layout/chevron2"/>
    <dgm:cxn modelId="{DFABB9B1-EB84-441E-8B4C-5DE8E12955FE}" type="presParOf" srcId="{77E8FD0B-71BB-4CC9-9116-94CA2FF678CF}" destId="{627E4E8E-86F1-4A6D-A1FD-23464F7DBE63}" srcOrd="0" destOrd="0" presId="urn:microsoft.com/office/officeart/2005/8/layout/chevron2"/>
    <dgm:cxn modelId="{58CC1462-9DFA-4AE5-980A-932AD87D9B3D}" type="presParOf" srcId="{77E8FD0B-71BB-4CC9-9116-94CA2FF678CF}" destId="{5B78D938-4BDF-4D13-9A2F-55D8DDE9CF9F}" srcOrd="1" destOrd="0" presId="urn:microsoft.com/office/officeart/2005/8/layout/chevron2"/>
    <dgm:cxn modelId="{D75AD976-EF34-4035-AAB1-FDFBFA6819E7}" type="presParOf" srcId="{B443CEA1-638F-46CE-9817-A79A1E125271}" destId="{61592D11-C746-4A77-8EF8-E1FCE06699A4}" srcOrd="13" destOrd="0" presId="urn:microsoft.com/office/officeart/2005/8/layout/chevron2"/>
    <dgm:cxn modelId="{4FC6B2C0-B67E-4E81-933C-26B305B2BAE9}" type="presParOf" srcId="{B443CEA1-638F-46CE-9817-A79A1E125271}" destId="{CF2E9035-34D9-4823-9479-B7745DF6A059}" srcOrd="14" destOrd="0" presId="urn:microsoft.com/office/officeart/2005/8/layout/chevron2"/>
    <dgm:cxn modelId="{2B00AA65-52B9-4614-9B44-5661DDB8C2C6}" type="presParOf" srcId="{CF2E9035-34D9-4823-9479-B7745DF6A059}" destId="{52D7A5B2-A724-4C07-A591-5EF2784C7A93}" srcOrd="0" destOrd="0" presId="urn:microsoft.com/office/officeart/2005/8/layout/chevron2"/>
    <dgm:cxn modelId="{58008C07-B954-4BC1-971B-0AD48E0469E4}" type="presParOf" srcId="{CF2E9035-34D9-4823-9479-B7745DF6A059}" destId="{262B17B7-536C-46BD-8CCE-8EBEE03690C8}" srcOrd="1" destOrd="0" presId="urn:microsoft.com/office/officeart/2005/8/layout/chevron2"/>
    <dgm:cxn modelId="{DFA2FD02-D629-4C42-976E-5638841DF3D4}" type="presParOf" srcId="{B443CEA1-638F-46CE-9817-A79A1E125271}" destId="{DC57B8D4-1B1A-48F7-A62C-806A63C28FBF}" srcOrd="15" destOrd="0" presId="urn:microsoft.com/office/officeart/2005/8/layout/chevron2"/>
    <dgm:cxn modelId="{FD60F445-965E-4A96-8218-438608C5CE46}" type="presParOf" srcId="{B443CEA1-638F-46CE-9817-A79A1E125271}" destId="{D1846EFA-7A84-47D1-8E86-A087FB2FC8C7}" srcOrd="16" destOrd="0" presId="urn:microsoft.com/office/officeart/2005/8/layout/chevron2"/>
    <dgm:cxn modelId="{77100DB2-E0BE-4859-9AFB-6FC2CABBBE9C}" type="presParOf" srcId="{D1846EFA-7A84-47D1-8E86-A087FB2FC8C7}" destId="{51F6DCFB-96BB-4820-9488-36818D8E240E}" srcOrd="0" destOrd="0" presId="urn:microsoft.com/office/officeart/2005/8/layout/chevron2"/>
    <dgm:cxn modelId="{E359CD05-9CC0-41EB-93BB-C882DBEB6E6A}" type="presParOf" srcId="{D1846EFA-7A84-47D1-8E86-A087FB2FC8C7}" destId="{F11D9E53-7F18-4C65-87D2-00CB33AB5272}" srcOrd="1" destOrd="0" presId="urn:microsoft.com/office/officeart/2005/8/layout/chevron2"/>
    <dgm:cxn modelId="{F43E97A5-7949-466D-842B-D5825E0F4C99}" type="presParOf" srcId="{B443CEA1-638F-46CE-9817-A79A1E125271}" destId="{8BF75E7C-D87C-4DB4-83B3-9E1131CF73F5}" srcOrd="17" destOrd="0" presId="urn:microsoft.com/office/officeart/2005/8/layout/chevron2"/>
    <dgm:cxn modelId="{106A5056-F30D-438F-9BDD-7B564BF1948F}" type="presParOf" srcId="{B443CEA1-638F-46CE-9817-A79A1E125271}" destId="{2F5C58E5-D31A-4A96-851B-78F485E9485A}" srcOrd="18" destOrd="0" presId="urn:microsoft.com/office/officeart/2005/8/layout/chevron2"/>
    <dgm:cxn modelId="{A951268B-163D-462F-9FF8-1F55862D034B}" type="presParOf" srcId="{2F5C58E5-D31A-4A96-851B-78F485E9485A}" destId="{41815A47-8B50-42A3-AC4F-D4FE32922094}" srcOrd="0" destOrd="0" presId="urn:microsoft.com/office/officeart/2005/8/layout/chevron2"/>
    <dgm:cxn modelId="{DBD56B64-E97F-443B-9DC6-F4E5E9D23DE6}" type="presParOf" srcId="{2F5C58E5-D31A-4A96-851B-78F485E9485A}" destId="{EF344427-B5B5-4B68-9A44-0E020AA3C0F9}" srcOrd="1" destOrd="0" presId="urn:microsoft.com/office/officeart/2005/8/layout/chevron2"/>
    <dgm:cxn modelId="{FED24285-3AAC-4287-A134-F09BCD2EC0E6}" type="presParOf" srcId="{B443CEA1-638F-46CE-9817-A79A1E125271}" destId="{5F0051A5-2131-4089-AC14-DE79A35522DC}" srcOrd="19" destOrd="0" presId="urn:microsoft.com/office/officeart/2005/8/layout/chevron2"/>
    <dgm:cxn modelId="{73805758-AECF-4710-860A-FD52A124622E}" type="presParOf" srcId="{B443CEA1-638F-46CE-9817-A79A1E125271}" destId="{24AE17EC-3849-4332-95A6-14802D1038DA}" srcOrd="20" destOrd="0" presId="urn:microsoft.com/office/officeart/2005/8/layout/chevron2"/>
    <dgm:cxn modelId="{DC95270B-746A-476B-8135-4B3E6CD6FD69}" type="presParOf" srcId="{24AE17EC-3849-4332-95A6-14802D1038DA}" destId="{8F16D8F6-E34C-4858-8E92-DD8324358D79}" srcOrd="0" destOrd="0" presId="urn:microsoft.com/office/officeart/2005/8/layout/chevron2"/>
    <dgm:cxn modelId="{B4BDCECD-449C-4133-BE49-B866EFA23905}" type="presParOf" srcId="{24AE17EC-3849-4332-95A6-14802D1038DA}" destId="{632D9E2E-9A88-418E-88A2-7111EFD08967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1D5ED07-3E94-4E5D-8C08-561FC7CCD80E}" type="doc">
      <dgm:prSet loTypeId="urn:microsoft.com/office/officeart/2005/8/layout/process1" loCatId="process" qsTypeId="urn:microsoft.com/office/officeart/2005/8/quickstyle/simple4" qsCatId="simple" csTypeId="urn:microsoft.com/office/officeart/2005/8/colors/colorful5" csCatId="colorful" phldr="1"/>
      <dgm:spPr/>
    </dgm:pt>
    <dgm:pt modelId="{3D9F0F7B-F856-4BB4-8B56-2DD8C701F4F0}">
      <dgm:prSet phldrT="[Texto]"/>
      <dgm:spPr/>
      <dgm:t>
        <a:bodyPr/>
        <a:lstStyle/>
        <a:p>
          <a:r>
            <a:rPr lang="es-MX" b="1" dirty="0" smtClean="0">
              <a:solidFill>
                <a:schemeClr val="accent3">
                  <a:lumMod val="50000"/>
                </a:schemeClr>
              </a:solidFill>
            </a:rPr>
            <a:t>Candidatos captados por el reclutamiento</a:t>
          </a:r>
          <a:endParaRPr lang="es-MX" b="1" dirty="0">
            <a:solidFill>
              <a:schemeClr val="accent3">
                <a:lumMod val="50000"/>
              </a:schemeClr>
            </a:solidFill>
          </a:endParaRPr>
        </a:p>
      </dgm:t>
    </dgm:pt>
    <dgm:pt modelId="{4DDCA1FE-D6BB-4159-9702-89F0AEDAA29E}" type="parTrans" cxnId="{A65E1635-D968-42EC-A7B4-94E1CBCDA380}">
      <dgm:prSet/>
      <dgm:spPr/>
      <dgm:t>
        <a:bodyPr/>
        <a:lstStyle/>
        <a:p>
          <a:endParaRPr lang="es-MX" b="1">
            <a:solidFill>
              <a:schemeClr val="accent3">
                <a:lumMod val="50000"/>
              </a:schemeClr>
            </a:solidFill>
          </a:endParaRPr>
        </a:p>
      </dgm:t>
    </dgm:pt>
    <dgm:pt modelId="{4EAB58B1-EB3C-485D-B583-98683C7C6C0D}" type="sibTrans" cxnId="{A65E1635-D968-42EC-A7B4-94E1CBCDA380}">
      <dgm:prSet/>
      <dgm:spPr/>
      <dgm:t>
        <a:bodyPr/>
        <a:lstStyle/>
        <a:p>
          <a:endParaRPr lang="es-MX" b="1">
            <a:solidFill>
              <a:schemeClr val="accent3">
                <a:lumMod val="50000"/>
              </a:schemeClr>
            </a:solidFill>
          </a:endParaRPr>
        </a:p>
      </dgm:t>
    </dgm:pt>
    <dgm:pt modelId="{F37CE021-D717-473E-BF1E-894DCD2FA26F}">
      <dgm:prSet phldrT="[Texto]"/>
      <dgm:spPr/>
      <dgm:t>
        <a:bodyPr/>
        <a:lstStyle/>
        <a:p>
          <a:pPr algn="l"/>
          <a:r>
            <a:rPr lang="es-MX" b="1" dirty="0" smtClean="0">
              <a:solidFill>
                <a:schemeClr val="accent3">
                  <a:lumMod val="50000"/>
                </a:schemeClr>
              </a:solidFill>
            </a:rPr>
            <a:t>&gt;&gt;Entrevistas</a:t>
          </a:r>
        </a:p>
        <a:p>
          <a:pPr algn="l"/>
          <a:r>
            <a:rPr lang="es-MX" b="1" dirty="0" smtClean="0">
              <a:solidFill>
                <a:schemeClr val="accent3">
                  <a:lumMod val="50000"/>
                </a:schemeClr>
              </a:solidFill>
            </a:rPr>
            <a:t>&gt;&gt;Exámenes de conocimiento</a:t>
          </a:r>
        </a:p>
        <a:p>
          <a:pPr algn="l"/>
          <a:r>
            <a:rPr lang="es-MX" b="1" dirty="0" smtClean="0">
              <a:solidFill>
                <a:schemeClr val="accent3">
                  <a:lumMod val="50000"/>
                </a:schemeClr>
              </a:solidFill>
            </a:rPr>
            <a:t>&gt;&gt;Exámenes psicométricos</a:t>
          </a:r>
        </a:p>
        <a:p>
          <a:pPr algn="l"/>
          <a:r>
            <a:rPr lang="es-MX" b="1" dirty="0" smtClean="0">
              <a:solidFill>
                <a:schemeClr val="accent3">
                  <a:lumMod val="50000"/>
                </a:schemeClr>
              </a:solidFill>
            </a:rPr>
            <a:t>&gt;&gt;Exámenes de personalidad</a:t>
          </a:r>
        </a:p>
        <a:p>
          <a:pPr algn="l"/>
          <a:r>
            <a:rPr lang="es-MX" b="1" dirty="0" smtClean="0">
              <a:solidFill>
                <a:schemeClr val="accent3">
                  <a:lumMod val="50000"/>
                </a:schemeClr>
              </a:solidFill>
            </a:rPr>
            <a:t>&gt;&gt;Dramatización</a:t>
          </a:r>
        </a:p>
        <a:p>
          <a:pPr algn="l"/>
          <a:r>
            <a:rPr lang="es-MX" b="1" dirty="0" smtClean="0">
              <a:solidFill>
                <a:schemeClr val="accent3">
                  <a:lumMod val="50000"/>
                </a:schemeClr>
              </a:solidFill>
            </a:rPr>
            <a:t>&gt;&gt;Técnicas de simulación </a:t>
          </a:r>
          <a:endParaRPr lang="es-MX" b="1" dirty="0">
            <a:solidFill>
              <a:schemeClr val="accent3">
                <a:lumMod val="50000"/>
              </a:schemeClr>
            </a:solidFill>
          </a:endParaRPr>
        </a:p>
      </dgm:t>
    </dgm:pt>
    <dgm:pt modelId="{FBB92CAC-1D5B-43AF-9D19-C8EF10A0FF38}" type="parTrans" cxnId="{1CE5A787-D81F-41D4-8F69-6BB82BBE5353}">
      <dgm:prSet/>
      <dgm:spPr/>
      <dgm:t>
        <a:bodyPr/>
        <a:lstStyle/>
        <a:p>
          <a:endParaRPr lang="es-MX" b="1">
            <a:solidFill>
              <a:schemeClr val="accent3">
                <a:lumMod val="50000"/>
              </a:schemeClr>
            </a:solidFill>
          </a:endParaRPr>
        </a:p>
      </dgm:t>
    </dgm:pt>
    <dgm:pt modelId="{83943071-1979-42C4-8B4F-03A739F36ED5}" type="sibTrans" cxnId="{1CE5A787-D81F-41D4-8F69-6BB82BBE5353}">
      <dgm:prSet/>
      <dgm:spPr/>
      <dgm:t>
        <a:bodyPr/>
        <a:lstStyle/>
        <a:p>
          <a:endParaRPr lang="es-MX" b="1">
            <a:solidFill>
              <a:schemeClr val="accent3">
                <a:lumMod val="50000"/>
              </a:schemeClr>
            </a:solidFill>
          </a:endParaRPr>
        </a:p>
      </dgm:t>
    </dgm:pt>
    <dgm:pt modelId="{D1296B9E-95E9-45B4-B35C-191F87563432}">
      <dgm:prSet phldrT="[Texto]"/>
      <dgm:spPr/>
      <dgm:t>
        <a:bodyPr/>
        <a:lstStyle/>
        <a:p>
          <a:r>
            <a:rPr lang="es-MX" b="1" smtClean="0">
              <a:solidFill>
                <a:schemeClr val="accent3">
                  <a:lumMod val="50000"/>
                </a:schemeClr>
              </a:solidFill>
            </a:rPr>
            <a:t>Candidatos seleccionados enviados a los gerentes</a:t>
          </a:r>
          <a:endParaRPr lang="es-MX" b="1" dirty="0">
            <a:solidFill>
              <a:schemeClr val="accent3">
                <a:lumMod val="50000"/>
              </a:schemeClr>
            </a:solidFill>
          </a:endParaRPr>
        </a:p>
      </dgm:t>
    </dgm:pt>
    <dgm:pt modelId="{927B9D96-5DFA-487F-8B82-630104FFEF64}" type="parTrans" cxnId="{CD4755BD-FCED-479A-8E6B-BD073B9F6FB3}">
      <dgm:prSet/>
      <dgm:spPr/>
      <dgm:t>
        <a:bodyPr/>
        <a:lstStyle/>
        <a:p>
          <a:endParaRPr lang="es-MX" b="1">
            <a:solidFill>
              <a:schemeClr val="accent3">
                <a:lumMod val="50000"/>
              </a:schemeClr>
            </a:solidFill>
          </a:endParaRPr>
        </a:p>
      </dgm:t>
    </dgm:pt>
    <dgm:pt modelId="{C0F17523-DA02-4FE1-BB8C-8BACD63AA5BB}" type="sibTrans" cxnId="{CD4755BD-FCED-479A-8E6B-BD073B9F6FB3}">
      <dgm:prSet/>
      <dgm:spPr/>
      <dgm:t>
        <a:bodyPr/>
        <a:lstStyle/>
        <a:p>
          <a:endParaRPr lang="es-MX" b="1">
            <a:solidFill>
              <a:schemeClr val="accent3">
                <a:lumMod val="50000"/>
              </a:schemeClr>
            </a:solidFill>
          </a:endParaRPr>
        </a:p>
      </dgm:t>
    </dgm:pt>
    <dgm:pt modelId="{AAEA3A1F-DB04-4B16-A9C8-4552CFF0A33D}" type="pres">
      <dgm:prSet presAssocID="{31D5ED07-3E94-4E5D-8C08-561FC7CCD80E}" presName="Name0" presStyleCnt="0">
        <dgm:presLayoutVars>
          <dgm:dir/>
          <dgm:resizeHandles val="exact"/>
        </dgm:presLayoutVars>
      </dgm:prSet>
      <dgm:spPr/>
    </dgm:pt>
    <dgm:pt modelId="{A88C6ADE-5632-4E7A-BC14-909FF2A25794}" type="pres">
      <dgm:prSet presAssocID="{3D9F0F7B-F856-4BB4-8B56-2DD8C701F4F0}" presName="node" presStyleLbl="node1" presStyleIdx="0" presStyleCnt="3">
        <dgm:presLayoutVars>
          <dgm:bulletEnabled val="1"/>
        </dgm:presLayoutVars>
      </dgm:prSet>
      <dgm:spPr/>
    </dgm:pt>
    <dgm:pt modelId="{23BE6B4E-53CF-47A4-AA5E-DA1B5A411A25}" type="pres">
      <dgm:prSet presAssocID="{4EAB58B1-EB3C-485D-B583-98683C7C6C0D}" presName="sibTrans" presStyleLbl="sibTrans2D1" presStyleIdx="0" presStyleCnt="2"/>
      <dgm:spPr/>
    </dgm:pt>
    <dgm:pt modelId="{1614226F-9724-451A-8BC4-D8C70BC3F9DE}" type="pres">
      <dgm:prSet presAssocID="{4EAB58B1-EB3C-485D-B583-98683C7C6C0D}" presName="connectorText" presStyleLbl="sibTrans2D1" presStyleIdx="0" presStyleCnt="2"/>
      <dgm:spPr/>
    </dgm:pt>
    <dgm:pt modelId="{97D3A013-F897-4E90-88A8-18B99F54AB9D}" type="pres">
      <dgm:prSet presAssocID="{F37CE021-D717-473E-BF1E-894DCD2FA26F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1BAACBC-E377-4AA4-924B-965DDCF612F3}" type="pres">
      <dgm:prSet presAssocID="{83943071-1979-42C4-8B4F-03A739F36ED5}" presName="sibTrans" presStyleLbl="sibTrans2D1" presStyleIdx="1" presStyleCnt="2"/>
      <dgm:spPr/>
    </dgm:pt>
    <dgm:pt modelId="{6C20509B-CC3C-4B4A-992C-0F1EAC96DA10}" type="pres">
      <dgm:prSet presAssocID="{83943071-1979-42C4-8B4F-03A739F36ED5}" presName="connectorText" presStyleLbl="sibTrans2D1" presStyleIdx="1" presStyleCnt="2"/>
      <dgm:spPr/>
    </dgm:pt>
    <dgm:pt modelId="{E935468D-D57C-48E6-8F7E-0DE38ED44942}" type="pres">
      <dgm:prSet presAssocID="{D1296B9E-95E9-45B4-B35C-191F87563432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1C916DB-06F2-45E7-A381-E4E508156F24}" type="presOf" srcId="{D1296B9E-95E9-45B4-B35C-191F87563432}" destId="{E935468D-D57C-48E6-8F7E-0DE38ED44942}" srcOrd="0" destOrd="0" presId="urn:microsoft.com/office/officeart/2005/8/layout/process1"/>
    <dgm:cxn modelId="{CE35FBE6-5240-411C-AEC7-5AA86ECDAA5E}" type="presOf" srcId="{3D9F0F7B-F856-4BB4-8B56-2DD8C701F4F0}" destId="{A88C6ADE-5632-4E7A-BC14-909FF2A25794}" srcOrd="0" destOrd="0" presId="urn:microsoft.com/office/officeart/2005/8/layout/process1"/>
    <dgm:cxn modelId="{CD4755BD-FCED-479A-8E6B-BD073B9F6FB3}" srcId="{31D5ED07-3E94-4E5D-8C08-561FC7CCD80E}" destId="{D1296B9E-95E9-45B4-B35C-191F87563432}" srcOrd="2" destOrd="0" parTransId="{927B9D96-5DFA-487F-8B82-630104FFEF64}" sibTransId="{C0F17523-DA02-4FE1-BB8C-8BACD63AA5BB}"/>
    <dgm:cxn modelId="{A65E1635-D968-42EC-A7B4-94E1CBCDA380}" srcId="{31D5ED07-3E94-4E5D-8C08-561FC7CCD80E}" destId="{3D9F0F7B-F856-4BB4-8B56-2DD8C701F4F0}" srcOrd="0" destOrd="0" parTransId="{4DDCA1FE-D6BB-4159-9702-89F0AEDAA29E}" sibTransId="{4EAB58B1-EB3C-485D-B583-98683C7C6C0D}"/>
    <dgm:cxn modelId="{EEDEBFE7-6343-42DF-8DA5-E21446F50350}" type="presOf" srcId="{83943071-1979-42C4-8B4F-03A739F36ED5}" destId="{6C20509B-CC3C-4B4A-992C-0F1EAC96DA10}" srcOrd="1" destOrd="0" presId="urn:microsoft.com/office/officeart/2005/8/layout/process1"/>
    <dgm:cxn modelId="{1CE5A787-D81F-41D4-8F69-6BB82BBE5353}" srcId="{31D5ED07-3E94-4E5D-8C08-561FC7CCD80E}" destId="{F37CE021-D717-473E-BF1E-894DCD2FA26F}" srcOrd="1" destOrd="0" parTransId="{FBB92CAC-1D5B-43AF-9D19-C8EF10A0FF38}" sibTransId="{83943071-1979-42C4-8B4F-03A739F36ED5}"/>
    <dgm:cxn modelId="{00732DEF-6DF5-422B-B519-9203DAD2D30E}" type="presOf" srcId="{4EAB58B1-EB3C-485D-B583-98683C7C6C0D}" destId="{1614226F-9724-451A-8BC4-D8C70BC3F9DE}" srcOrd="1" destOrd="0" presId="urn:microsoft.com/office/officeart/2005/8/layout/process1"/>
    <dgm:cxn modelId="{9BD7C5BB-EF29-4D91-958A-78F36E3D79E3}" type="presOf" srcId="{4EAB58B1-EB3C-485D-B583-98683C7C6C0D}" destId="{23BE6B4E-53CF-47A4-AA5E-DA1B5A411A25}" srcOrd="0" destOrd="0" presId="urn:microsoft.com/office/officeart/2005/8/layout/process1"/>
    <dgm:cxn modelId="{283754D2-18D3-4B42-8796-5B14217608E1}" type="presOf" srcId="{83943071-1979-42C4-8B4F-03A739F36ED5}" destId="{61BAACBC-E377-4AA4-924B-965DDCF612F3}" srcOrd="0" destOrd="0" presId="urn:microsoft.com/office/officeart/2005/8/layout/process1"/>
    <dgm:cxn modelId="{18B4A0C0-2F04-475C-A3A6-22C437696097}" type="presOf" srcId="{31D5ED07-3E94-4E5D-8C08-561FC7CCD80E}" destId="{AAEA3A1F-DB04-4B16-A9C8-4552CFF0A33D}" srcOrd="0" destOrd="0" presId="urn:microsoft.com/office/officeart/2005/8/layout/process1"/>
    <dgm:cxn modelId="{FFC95731-801F-44FC-9DF9-C9A59F102226}" type="presOf" srcId="{F37CE021-D717-473E-BF1E-894DCD2FA26F}" destId="{97D3A013-F897-4E90-88A8-18B99F54AB9D}" srcOrd="0" destOrd="0" presId="urn:microsoft.com/office/officeart/2005/8/layout/process1"/>
    <dgm:cxn modelId="{011F6E7B-9B69-4B87-90B8-C08954F189D2}" type="presParOf" srcId="{AAEA3A1F-DB04-4B16-A9C8-4552CFF0A33D}" destId="{A88C6ADE-5632-4E7A-BC14-909FF2A25794}" srcOrd="0" destOrd="0" presId="urn:microsoft.com/office/officeart/2005/8/layout/process1"/>
    <dgm:cxn modelId="{D7E9328A-C3A3-481C-A4D7-68A4310E2B80}" type="presParOf" srcId="{AAEA3A1F-DB04-4B16-A9C8-4552CFF0A33D}" destId="{23BE6B4E-53CF-47A4-AA5E-DA1B5A411A25}" srcOrd="1" destOrd="0" presId="urn:microsoft.com/office/officeart/2005/8/layout/process1"/>
    <dgm:cxn modelId="{EACDB645-361A-4202-A6BA-007024B4C7D4}" type="presParOf" srcId="{23BE6B4E-53CF-47A4-AA5E-DA1B5A411A25}" destId="{1614226F-9724-451A-8BC4-D8C70BC3F9DE}" srcOrd="0" destOrd="0" presId="urn:microsoft.com/office/officeart/2005/8/layout/process1"/>
    <dgm:cxn modelId="{774298BE-4A10-4138-94C3-01DBA2C967EE}" type="presParOf" srcId="{AAEA3A1F-DB04-4B16-A9C8-4552CFF0A33D}" destId="{97D3A013-F897-4E90-88A8-18B99F54AB9D}" srcOrd="2" destOrd="0" presId="urn:microsoft.com/office/officeart/2005/8/layout/process1"/>
    <dgm:cxn modelId="{869C014A-2EF5-496D-A05B-BF98C74FA7C5}" type="presParOf" srcId="{AAEA3A1F-DB04-4B16-A9C8-4552CFF0A33D}" destId="{61BAACBC-E377-4AA4-924B-965DDCF612F3}" srcOrd="3" destOrd="0" presId="urn:microsoft.com/office/officeart/2005/8/layout/process1"/>
    <dgm:cxn modelId="{5A6FC784-2DF6-4CA3-BC2A-34CB5D2FFF82}" type="presParOf" srcId="{61BAACBC-E377-4AA4-924B-965DDCF612F3}" destId="{6C20509B-CC3C-4B4A-992C-0F1EAC96DA10}" srcOrd="0" destOrd="0" presId="urn:microsoft.com/office/officeart/2005/8/layout/process1"/>
    <dgm:cxn modelId="{FB79845D-A7AC-4C3D-A5EA-ACF238019314}" type="presParOf" srcId="{AAEA3A1F-DB04-4B16-A9C8-4552CFF0A33D}" destId="{E935468D-D57C-48E6-8F7E-0DE38ED44942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D7163FC-6E82-46E8-B996-08C2D41B5F39}" type="doc">
      <dgm:prSet loTypeId="urn:microsoft.com/office/officeart/2005/8/layout/h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58E8474B-6D6F-4559-BCD0-DF25935F214C}">
      <dgm:prSet phldrT="[Texto]"/>
      <dgm:spPr/>
      <dgm:t>
        <a:bodyPr/>
        <a:lstStyle/>
        <a:p>
          <a:r>
            <a:rPr lang="es-ES_tradnl" dirty="0" smtClean="0"/>
            <a:t>De acuerdo con el método </a:t>
          </a:r>
          <a:endParaRPr lang="es-MX" dirty="0"/>
        </a:p>
      </dgm:t>
    </dgm:pt>
    <dgm:pt modelId="{BDA0809A-5CEA-4144-9AFA-B3A6CB5654FB}" type="parTrans" cxnId="{8865558A-2400-430A-997B-BBC21FB298F7}">
      <dgm:prSet/>
      <dgm:spPr/>
      <dgm:t>
        <a:bodyPr/>
        <a:lstStyle/>
        <a:p>
          <a:endParaRPr lang="es-MX"/>
        </a:p>
      </dgm:t>
    </dgm:pt>
    <dgm:pt modelId="{AA70D066-8132-4755-9619-23AC689A168C}" type="sibTrans" cxnId="{8865558A-2400-430A-997B-BBC21FB298F7}">
      <dgm:prSet/>
      <dgm:spPr/>
      <dgm:t>
        <a:bodyPr/>
        <a:lstStyle/>
        <a:p>
          <a:endParaRPr lang="es-MX"/>
        </a:p>
      </dgm:t>
    </dgm:pt>
    <dgm:pt modelId="{EFD95710-BA2A-4C5C-AC62-A7213884A5E7}">
      <dgm:prSet phldrT="[Texto]"/>
      <dgm:spPr/>
      <dgm:t>
        <a:bodyPr/>
        <a:lstStyle/>
        <a:p>
          <a:r>
            <a:rPr lang="es-ES_tradnl" dirty="0" smtClean="0"/>
            <a:t>Orales: entrevista con preguntas especificas.</a:t>
          </a:r>
          <a:endParaRPr lang="es-MX" dirty="0"/>
        </a:p>
      </dgm:t>
    </dgm:pt>
    <dgm:pt modelId="{EE67C4CF-564A-44CC-93BD-7761BA5EDC22}" type="parTrans" cxnId="{BBBB0EB0-2456-4E42-85B6-F4C8B14592B7}">
      <dgm:prSet/>
      <dgm:spPr/>
      <dgm:t>
        <a:bodyPr/>
        <a:lstStyle/>
        <a:p>
          <a:endParaRPr lang="es-MX"/>
        </a:p>
      </dgm:t>
    </dgm:pt>
    <dgm:pt modelId="{89FD5B2F-1CE0-42A1-8568-AA5D1F00581F}" type="sibTrans" cxnId="{BBBB0EB0-2456-4E42-85B6-F4C8B14592B7}">
      <dgm:prSet/>
      <dgm:spPr/>
      <dgm:t>
        <a:bodyPr/>
        <a:lstStyle/>
        <a:p>
          <a:endParaRPr lang="es-MX"/>
        </a:p>
      </dgm:t>
    </dgm:pt>
    <dgm:pt modelId="{B359E932-35ED-47E9-A4AB-E3B6A05D54DA}">
      <dgm:prSet phldrT="[Texto]"/>
      <dgm:spPr/>
      <dgm:t>
        <a:bodyPr/>
        <a:lstStyle/>
        <a:p>
          <a:r>
            <a:rPr lang="es-ES_tradnl" dirty="0" smtClean="0"/>
            <a:t>De acuerdo al área de conocimiento </a:t>
          </a:r>
          <a:endParaRPr lang="es-MX" dirty="0"/>
        </a:p>
      </dgm:t>
    </dgm:pt>
    <dgm:pt modelId="{05AD479D-515B-4157-9373-FD1BD0F58F6A}" type="parTrans" cxnId="{2D002260-509D-41FA-912D-C630E76361EB}">
      <dgm:prSet/>
      <dgm:spPr/>
      <dgm:t>
        <a:bodyPr/>
        <a:lstStyle/>
        <a:p>
          <a:endParaRPr lang="es-MX"/>
        </a:p>
      </dgm:t>
    </dgm:pt>
    <dgm:pt modelId="{2822BCA7-5A4D-4AE9-9D1C-D7A7262A4F43}" type="sibTrans" cxnId="{2D002260-509D-41FA-912D-C630E76361EB}">
      <dgm:prSet/>
      <dgm:spPr/>
      <dgm:t>
        <a:bodyPr/>
        <a:lstStyle/>
        <a:p>
          <a:endParaRPr lang="es-MX"/>
        </a:p>
      </dgm:t>
    </dgm:pt>
    <dgm:pt modelId="{B50BCD33-9023-4DA5-9D0B-6FB1CBD63140}">
      <dgm:prSet phldrT="[Texto]"/>
      <dgm:spPr/>
      <dgm:t>
        <a:bodyPr/>
        <a:lstStyle/>
        <a:p>
          <a:r>
            <a:rPr lang="es-ES_tradnl" dirty="0" smtClean="0"/>
            <a:t>Generales: evalúan conocimientos generales.</a:t>
          </a:r>
          <a:endParaRPr lang="es-MX" dirty="0"/>
        </a:p>
      </dgm:t>
    </dgm:pt>
    <dgm:pt modelId="{D30027FA-120F-468E-A12E-9EDA096E436A}" type="parTrans" cxnId="{59525599-8474-467B-B056-461383B19AE2}">
      <dgm:prSet/>
      <dgm:spPr/>
      <dgm:t>
        <a:bodyPr/>
        <a:lstStyle/>
        <a:p>
          <a:endParaRPr lang="es-MX"/>
        </a:p>
      </dgm:t>
    </dgm:pt>
    <dgm:pt modelId="{A361A46C-39B6-40DA-BE68-9A4460D57109}" type="sibTrans" cxnId="{59525599-8474-467B-B056-461383B19AE2}">
      <dgm:prSet/>
      <dgm:spPr/>
      <dgm:t>
        <a:bodyPr/>
        <a:lstStyle/>
        <a:p>
          <a:endParaRPr lang="es-MX"/>
        </a:p>
      </dgm:t>
    </dgm:pt>
    <dgm:pt modelId="{FD8428F6-956F-4C68-9509-B9460E981DEB}">
      <dgm:prSet phldrT="[Texto]"/>
      <dgm:spPr/>
      <dgm:t>
        <a:bodyPr/>
        <a:lstStyle/>
        <a:p>
          <a:r>
            <a:rPr lang="es-ES_tradnl" dirty="0" smtClean="0"/>
            <a:t>De acuerdo con su forma  </a:t>
          </a:r>
          <a:endParaRPr lang="es-MX" dirty="0"/>
        </a:p>
      </dgm:t>
    </dgm:pt>
    <dgm:pt modelId="{E8039975-C6BB-434A-9C06-7185AC6FB9E1}" type="parTrans" cxnId="{28B8F8A7-4C72-4399-A9AE-D6A6B8D29D99}">
      <dgm:prSet/>
      <dgm:spPr/>
      <dgm:t>
        <a:bodyPr/>
        <a:lstStyle/>
        <a:p>
          <a:endParaRPr lang="es-MX"/>
        </a:p>
      </dgm:t>
    </dgm:pt>
    <dgm:pt modelId="{97B9FBD5-EE3F-4AAB-8410-B108C62C95D0}" type="sibTrans" cxnId="{28B8F8A7-4C72-4399-A9AE-D6A6B8D29D99}">
      <dgm:prSet/>
      <dgm:spPr/>
      <dgm:t>
        <a:bodyPr/>
        <a:lstStyle/>
        <a:p>
          <a:endParaRPr lang="es-MX"/>
        </a:p>
      </dgm:t>
    </dgm:pt>
    <dgm:pt modelId="{C89C945F-9F81-40F3-AFA8-E71A8BF9474A}">
      <dgm:prSet phldrT="[Texto]"/>
      <dgm:spPr/>
      <dgm:t>
        <a:bodyPr/>
        <a:lstStyle/>
        <a:p>
          <a:r>
            <a:rPr lang="es-ES_tradnl" dirty="0" smtClean="0"/>
            <a:t>Tradicionales: de forma expositivo, miden un área pequeña del conocimiento.</a:t>
          </a:r>
          <a:endParaRPr lang="es-MX" dirty="0"/>
        </a:p>
      </dgm:t>
    </dgm:pt>
    <dgm:pt modelId="{D8609717-6794-4792-A7D2-552FB9C5277D}" type="parTrans" cxnId="{E2DCAB86-EE6E-448F-AD77-FC949A7EA2D0}">
      <dgm:prSet/>
      <dgm:spPr/>
      <dgm:t>
        <a:bodyPr/>
        <a:lstStyle/>
        <a:p>
          <a:endParaRPr lang="es-MX"/>
        </a:p>
      </dgm:t>
    </dgm:pt>
    <dgm:pt modelId="{65CE50E3-25C9-4033-8969-33CE6DAEB24A}" type="sibTrans" cxnId="{E2DCAB86-EE6E-448F-AD77-FC949A7EA2D0}">
      <dgm:prSet/>
      <dgm:spPr/>
      <dgm:t>
        <a:bodyPr/>
        <a:lstStyle/>
        <a:p>
          <a:endParaRPr lang="es-MX"/>
        </a:p>
      </dgm:t>
    </dgm:pt>
    <dgm:pt modelId="{9794BA49-CB4C-4062-BDD5-E54F84B05291}">
      <dgm:prSet/>
      <dgm:spPr/>
      <dgm:t>
        <a:bodyPr/>
        <a:lstStyle/>
        <a:p>
          <a:r>
            <a:rPr lang="es-ES_tradnl" smtClean="0"/>
            <a:t>Escritas: pruebas de pregunta y respuesta.</a:t>
          </a:r>
          <a:endParaRPr lang="es-ES_tradnl" dirty="0" smtClean="0"/>
        </a:p>
      </dgm:t>
    </dgm:pt>
    <dgm:pt modelId="{280939FC-B179-4949-AB5D-74744D4BFF8A}" type="parTrans" cxnId="{ADB72198-8D64-4A65-8F27-0669A6BC71B4}">
      <dgm:prSet/>
      <dgm:spPr/>
      <dgm:t>
        <a:bodyPr/>
        <a:lstStyle/>
        <a:p>
          <a:endParaRPr lang="es-MX"/>
        </a:p>
      </dgm:t>
    </dgm:pt>
    <dgm:pt modelId="{731E8BC5-A7AF-48AD-9220-15AEA6BF30E7}" type="sibTrans" cxnId="{ADB72198-8D64-4A65-8F27-0669A6BC71B4}">
      <dgm:prSet/>
      <dgm:spPr/>
      <dgm:t>
        <a:bodyPr/>
        <a:lstStyle/>
        <a:p>
          <a:endParaRPr lang="es-MX"/>
        </a:p>
      </dgm:t>
    </dgm:pt>
    <dgm:pt modelId="{7425FA7F-E4F5-4732-9385-588F72DF3980}">
      <dgm:prSet/>
      <dgm:spPr/>
      <dgm:t>
        <a:bodyPr/>
        <a:lstStyle/>
        <a:p>
          <a:r>
            <a:rPr lang="es-ES_tradnl" dirty="0" smtClean="0"/>
            <a:t>Realización: ejecución de un trabajo o tarea </a:t>
          </a:r>
          <a:endParaRPr lang="es-MX" dirty="0"/>
        </a:p>
      </dgm:t>
    </dgm:pt>
    <dgm:pt modelId="{9BF30ECF-7130-4671-B6ED-FDC53FAC7E5E}" type="parTrans" cxnId="{B79AD07E-4AFD-430F-AA90-8EF2FB312F18}">
      <dgm:prSet/>
      <dgm:spPr/>
      <dgm:t>
        <a:bodyPr/>
        <a:lstStyle/>
        <a:p>
          <a:endParaRPr lang="es-MX"/>
        </a:p>
      </dgm:t>
    </dgm:pt>
    <dgm:pt modelId="{8507DE3C-A647-4E3C-AC2D-FE02D66D8E51}" type="sibTrans" cxnId="{B79AD07E-4AFD-430F-AA90-8EF2FB312F18}">
      <dgm:prSet/>
      <dgm:spPr/>
      <dgm:t>
        <a:bodyPr/>
        <a:lstStyle/>
        <a:p>
          <a:endParaRPr lang="es-MX"/>
        </a:p>
      </dgm:t>
    </dgm:pt>
    <dgm:pt modelId="{0BFB72B0-9FB5-4EB7-8C59-D009EF9455A6}">
      <dgm:prSet/>
      <dgm:spPr/>
      <dgm:t>
        <a:bodyPr/>
        <a:lstStyle/>
        <a:p>
          <a:r>
            <a:rPr lang="es-ES_tradnl" dirty="0" smtClean="0"/>
            <a:t>Especificas: conocimientos técnicos y específicos de acuerdo al puesto. </a:t>
          </a:r>
          <a:endParaRPr lang="es-ES_tradnl" dirty="0" smtClean="0"/>
        </a:p>
      </dgm:t>
    </dgm:pt>
    <dgm:pt modelId="{A9708108-C8C5-4EC6-950F-6725B6D2EFAF}" type="parTrans" cxnId="{F991BFAC-CF59-4B87-A6DD-E7149A88DCF4}">
      <dgm:prSet/>
      <dgm:spPr/>
      <dgm:t>
        <a:bodyPr/>
        <a:lstStyle/>
        <a:p>
          <a:endParaRPr lang="es-MX"/>
        </a:p>
      </dgm:t>
    </dgm:pt>
    <dgm:pt modelId="{E7E439B5-B72D-4D7D-BE8C-E149CA6ED2B9}" type="sibTrans" cxnId="{F991BFAC-CF59-4B87-A6DD-E7149A88DCF4}">
      <dgm:prSet/>
      <dgm:spPr/>
      <dgm:t>
        <a:bodyPr/>
        <a:lstStyle/>
        <a:p>
          <a:endParaRPr lang="es-MX"/>
        </a:p>
      </dgm:t>
    </dgm:pt>
    <dgm:pt modelId="{5CB86A61-8177-4F2E-828E-0A054CAB955A}">
      <dgm:prSet/>
      <dgm:spPr/>
      <dgm:t>
        <a:bodyPr/>
        <a:lstStyle/>
        <a:p>
          <a:r>
            <a:rPr lang="es-ES_tradnl" dirty="0" smtClean="0"/>
            <a:t>Objetivos: estructura de examen.</a:t>
          </a:r>
          <a:endParaRPr lang="es-ES_tradnl" dirty="0" smtClean="0"/>
        </a:p>
      </dgm:t>
    </dgm:pt>
    <dgm:pt modelId="{43F15611-7795-4545-AB51-B479DC6189C7}" type="parTrans" cxnId="{17B7782F-8597-4326-9C49-D9A772E8FF60}">
      <dgm:prSet/>
      <dgm:spPr/>
      <dgm:t>
        <a:bodyPr/>
        <a:lstStyle/>
        <a:p>
          <a:endParaRPr lang="es-MX"/>
        </a:p>
      </dgm:t>
    </dgm:pt>
    <dgm:pt modelId="{9C652160-D06C-42B7-8460-934CFE2FE795}" type="sibTrans" cxnId="{17B7782F-8597-4326-9C49-D9A772E8FF60}">
      <dgm:prSet/>
      <dgm:spPr/>
      <dgm:t>
        <a:bodyPr/>
        <a:lstStyle/>
        <a:p>
          <a:endParaRPr lang="es-MX"/>
        </a:p>
      </dgm:t>
    </dgm:pt>
    <dgm:pt modelId="{D30E1120-4DAF-41FC-921A-1DA9686E7863}" type="pres">
      <dgm:prSet presAssocID="{DD7163FC-6E82-46E8-B996-08C2D41B5F39}" presName="Name0" presStyleCnt="0">
        <dgm:presLayoutVars>
          <dgm:dir/>
          <dgm:animLvl val="lvl"/>
          <dgm:resizeHandles val="exact"/>
        </dgm:presLayoutVars>
      </dgm:prSet>
      <dgm:spPr/>
    </dgm:pt>
    <dgm:pt modelId="{F40583A3-306B-46DE-80A4-05B6EA20407E}" type="pres">
      <dgm:prSet presAssocID="{58E8474B-6D6F-4559-BCD0-DF25935F214C}" presName="composite" presStyleCnt="0"/>
      <dgm:spPr/>
    </dgm:pt>
    <dgm:pt modelId="{BA6317F2-52DF-4442-875D-9FCF9929995C}" type="pres">
      <dgm:prSet presAssocID="{58E8474B-6D6F-4559-BCD0-DF25935F214C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E4CFD73-126E-452D-86AE-4040CD2216C0}" type="pres">
      <dgm:prSet presAssocID="{58E8474B-6D6F-4559-BCD0-DF25935F214C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2AAF7CE-FF94-490A-A39F-EECCF8EB72D4}" type="pres">
      <dgm:prSet presAssocID="{AA70D066-8132-4755-9619-23AC689A168C}" presName="space" presStyleCnt="0"/>
      <dgm:spPr/>
    </dgm:pt>
    <dgm:pt modelId="{28B0E188-5BAB-4B5B-810D-A8E52857B93E}" type="pres">
      <dgm:prSet presAssocID="{B359E932-35ED-47E9-A4AB-E3B6A05D54DA}" presName="composite" presStyleCnt="0"/>
      <dgm:spPr/>
    </dgm:pt>
    <dgm:pt modelId="{73769F69-0ECE-4142-9963-EBA5B84AA3B4}" type="pres">
      <dgm:prSet presAssocID="{B359E932-35ED-47E9-A4AB-E3B6A05D54DA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9AE8FC6-6539-46BC-B7BB-3AD16CFA6C08}" type="pres">
      <dgm:prSet presAssocID="{B359E932-35ED-47E9-A4AB-E3B6A05D54DA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AAB99D8-384D-4643-85B4-306C82D2D258}" type="pres">
      <dgm:prSet presAssocID="{2822BCA7-5A4D-4AE9-9D1C-D7A7262A4F43}" presName="space" presStyleCnt="0"/>
      <dgm:spPr/>
    </dgm:pt>
    <dgm:pt modelId="{E32DE9AE-FAD6-43EE-ACA0-2BE0AE7ED3C3}" type="pres">
      <dgm:prSet presAssocID="{FD8428F6-956F-4C68-9509-B9460E981DEB}" presName="composite" presStyleCnt="0"/>
      <dgm:spPr/>
    </dgm:pt>
    <dgm:pt modelId="{B2FDA316-40A1-40A6-AB4A-E9F83FF6F2CB}" type="pres">
      <dgm:prSet presAssocID="{FD8428F6-956F-4C68-9509-B9460E981DEB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0237594-1D14-4198-A962-83D48B04D9B7}" type="pres">
      <dgm:prSet presAssocID="{FD8428F6-956F-4C68-9509-B9460E981DEB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8B8F8A7-4C72-4399-A9AE-D6A6B8D29D99}" srcId="{DD7163FC-6E82-46E8-B996-08C2D41B5F39}" destId="{FD8428F6-956F-4C68-9509-B9460E981DEB}" srcOrd="2" destOrd="0" parTransId="{E8039975-C6BB-434A-9C06-7185AC6FB9E1}" sibTransId="{97B9FBD5-EE3F-4AAB-8410-B108C62C95D0}"/>
    <dgm:cxn modelId="{BBBB0EB0-2456-4E42-85B6-F4C8B14592B7}" srcId="{58E8474B-6D6F-4559-BCD0-DF25935F214C}" destId="{EFD95710-BA2A-4C5C-AC62-A7213884A5E7}" srcOrd="0" destOrd="0" parTransId="{EE67C4CF-564A-44CC-93BD-7761BA5EDC22}" sibTransId="{89FD5B2F-1CE0-42A1-8568-AA5D1F00581F}"/>
    <dgm:cxn modelId="{AB3DF721-C313-422E-AA95-EF09FC4349C3}" type="presOf" srcId="{9794BA49-CB4C-4062-BDD5-E54F84B05291}" destId="{7E4CFD73-126E-452D-86AE-4040CD2216C0}" srcOrd="0" destOrd="1" presId="urn:microsoft.com/office/officeart/2005/8/layout/hList1"/>
    <dgm:cxn modelId="{17B7782F-8597-4326-9C49-D9A772E8FF60}" srcId="{FD8428F6-956F-4C68-9509-B9460E981DEB}" destId="{5CB86A61-8177-4F2E-828E-0A054CAB955A}" srcOrd="1" destOrd="0" parTransId="{43F15611-7795-4545-AB51-B479DC6189C7}" sibTransId="{9C652160-D06C-42B7-8460-934CFE2FE795}"/>
    <dgm:cxn modelId="{2D002260-509D-41FA-912D-C630E76361EB}" srcId="{DD7163FC-6E82-46E8-B996-08C2D41B5F39}" destId="{B359E932-35ED-47E9-A4AB-E3B6A05D54DA}" srcOrd="1" destOrd="0" parTransId="{05AD479D-515B-4157-9373-FD1BD0F58F6A}" sibTransId="{2822BCA7-5A4D-4AE9-9D1C-D7A7262A4F43}"/>
    <dgm:cxn modelId="{F991BFAC-CF59-4B87-A6DD-E7149A88DCF4}" srcId="{B359E932-35ED-47E9-A4AB-E3B6A05D54DA}" destId="{0BFB72B0-9FB5-4EB7-8C59-D009EF9455A6}" srcOrd="1" destOrd="0" parTransId="{A9708108-C8C5-4EC6-950F-6725B6D2EFAF}" sibTransId="{E7E439B5-B72D-4D7D-BE8C-E149CA6ED2B9}"/>
    <dgm:cxn modelId="{5ACDCC14-0214-4659-92A4-2B78FA81388C}" type="presOf" srcId="{FD8428F6-956F-4C68-9509-B9460E981DEB}" destId="{B2FDA316-40A1-40A6-AB4A-E9F83FF6F2CB}" srcOrd="0" destOrd="0" presId="urn:microsoft.com/office/officeart/2005/8/layout/hList1"/>
    <dgm:cxn modelId="{8865558A-2400-430A-997B-BBC21FB298F7}" srcId="{DD7163FC-6E82-46E8-B996-08C2D41B5F39}" destId="{58E8474B-6D6F-4559-BCD0-DF25935F214C}" srcOrd="0" destOrd="0" parTransId="{BDA0809A-5CEA-4144-9AFA-B3A6CB5654FB}" sibTransId="{AA70D066-8132-4755-9619-23AC689A168C}"/>
    <dgm:cxn modelId="{9A6D7612-0D1D-41AD-800C-A837B958ABA6}" type="presOf" srcId="{5CB86A61-8177-4F2E-828E-0A054CAB955A}" destId="{E0237594-1D14-4198-A962-83D48B04D9B7}" srcOrd="0" destOrd="1" presId="urn:microsoft.com/office/officeart/2005/8/layout/hList1"/>
    <dgm:cxn modelId="{F8E8E926-80A3-4433-8948-16F92E09FD05}" type="presOf" srcId="{58E8474B-6D6F-4559-BCD0-DF25935F214C}" destId="{BA6317F2-52DF-4442-875D-9FCF9929995C}" srcOrd="0" destOrd="0" presId="urn:microsoft.com/office/officeart/2005/8/layout/hList1"/>
    <dgm:cxn modelId="{2ADA6A2A-E50F-462B-B9BB-0F94E5CF05E9}" type="presOf" srcId="{0BFB72B0-9FB5-4EB7-8C59-D009EF9455A6}" destId="{89AE8FC6-6539-46BC-B7BB-3AD16CFA6C08}" srcOrd="0" destOrd="1" presId="urn:microsoft.com/office/officeart/2005/8/layout/hList1"/>
    <dgm:cxn modelId="{B79AD07E-4AFD-430F-AA90-8EF2FB312F18}" srcId="{58E8474B-6D6F-4559-BCD0-DF25935F214C}" destId="{7425FA7F-E4F5-4732-9385-588F72DF3980}" srcOrd="2" destOrd="0" parTransId="{9BF30ECF-7130-4671-B6ED-FDC53FAC7E5E}" sibTransId="{8507DE3C-A647-4E3C-AC2D-FE02D66D8E51}"/>
    <dgm:cxn modelId="{E2DCAB86-EE6E-448F-AD77-FC949A7EA2D0}" srcId="{FD8428F6-956F-4C68-9509-B9460E981DEB}" destId="{C89C945F-9F81-40F3-AFA8-E71A8BF9474A}" srcOrd="0" destOrd="0" parTransId="{D8609717-6794-4792-A7D2-552FB9C5277D}" sibTransId="{65CE50E3-25C9-4033-8969-33CE6DAEB24A}"/>
    <dgm:cxn modelId="{B47880A6-39BF-413E-BE8E-3F035245523B}" type="presOf" srcId="{DD7163FC-6E82-46E8-B996-08C2D41B5F39}" destId="{D30E1120-4DAF-41FC-921A-1DA9686E7863}" srcOrd="0" destOrd="0" presId="urn:microsoft.com/office/officeart/2005/8/layout/hList1"/>
    <dgm:cxn modelId="{59525599-8474-467B-B056-461383B19AE2}" srcId="{B359E932-35ED-47E9-A4AB-E3B6A05D54DA}" destId="{B50BCD33-9023-4DA5-9D0B-6FB1CBD63140}" srcOrd="0" destOrd="0" parTransId="{D30027FA-120F-468E-A12E-9EDA096E436A}" sibTransId="{A361A46C-39B6-40DA-BE68-9A4460D57109}"/>
    <dgm:cxn modelId="{53C35075-B919-4F07-B566-EB94A3DE55E6}" type="presOf" srcId="{C89C945F-9F81-40F3-AFA8-E71A8BF9474A}" destId="{E0237594-1D14-4198-A962-83D48B04D9B7}" srcOrd="0" destOrd="0" presId="urn:microsoft.com/office/officeart/2005/8/layout/hList1"/>
    <dgm:cxn modelId="{6F01DB42-78A7-4B74-A545-72B89EF552DE}" type="presOf" srcId="{EFD95710-BA2A-4C5C-AC62-A7213884A5E7}" destId="{7E4CFD73-126E-452D-86AE-4040CD2216C0}" srcOrd="0" destOrd="0" presId="urn:microsoft.com/office/officeart/2005/8/layout/hList1"/>
    <dgm:cxn modelId="{ADB72198-8D64-4A65-8F27-0669A6BC71B4}" srcId="{58E8474B-6D6F-4559-BCD0-DF25935F214C}" destId="{9794BA49-CB4C-4062-BDD5-E54F84B05291}" srcOrd="1" destOrd="0" parTransId="{280939FC-B179-4949-AB5D-74744D4BFF8A}" sibTransId="{731E8BC5-A7AF-48AD-9220-15AEA6BF30E7}"/>
    <dgm:cxn modelId="{4C01FFCC-BA9D-4975-8CA1-F0AB8237EBB9}" type="presOf" srcId="{7425FA7F-E4F5-4732-9385-588F72DF3980}" destId="{7E4CFD73-126E-452D-86AE-4040CD2216C0}" srcOrd="0" destOrd="2" presId="urn:microsoft.com/office/officeart/2005/8/layout/hList1"/>
    <dgm:cxn modelId="{A8D4E253-4E43-49D7-A955-B5D3ABAF3CAD}" type="presOf" srcId="{B359E932-35ED-47E9-A4AB-E3B6A05D54DA}" destId="{73769F69-0ECE-4142-9963-EBA5B84AA3B4}" srcOrd="0" destOrd="0" presId="urn:microsoft.com/office/officeart/2005/8/layout/hList1"/>
    <dgm:cxn modelId="{41B00A5D-F266-40B5-AD6C-5F77B5BC1FD2}" type="presOf" srcId="{B50BCD33-9023-4DA5-9D0B-6FB1CBD63140}" destId="{89AE8FC6-6539-46BC-B7BB-3AD16CFA6C08}" srcOrd="0" destOrd="0" presId="urn:microsoft.com/office/officeart/2005/8/layout/hList1"/>
    <dgm:cxn modelId="{140E344C-E8DC-48A6-91D3-6311E33650F4}" type="presParOf" srcId="{D30E1120-4DAF-41FC-921A-1DA9686E7863}" destId="{F40583A3-306B-46DE-80A4-05B6EA20407E}" srcOrd="0" destOrd="0" presId="urn:microsoft.com/office/officeart/2005/8/layout/hList1"/>
    <dgm:cxn modelId="{A6B469F4-39F7-426C-A98C-C3D589A0D027}" type="presParOf" srcId="{F40583A3-306B-46DE-80A4-05B6EA20407E}" destId="{BA6317F2-52DF-4442-875D-9FCF9929995C}" srcOrd="0" destOrd="0" presId="urn:microsoft.com/office/officeart/2005/8/layout/hList1"/>
    <dgm:cxn modelId="{BE1394F4-EEB5-4B24-85B2-C59BF52F1BA8}" type="presParOf" srcId="{F40583A3-306B-46DE-80A4-05B6EA20407E}" destId="{7E4CFD73-126E-452D-86AE-4040CD2216C0}" srcOrd="1" destOrd="0" presId="urn:microsoft.com/office/officeart/2005/8/layout/hList1"/>
    <dgm:cxn modelId="{531A6185-029C-4A1C-ABD3-E5FB53B942CB}" type="presParOf" srcId="{D30E1120-4DAF-41FC-921A-1DA9686E7863}" destId="{42AAF7CE-FF94-490A-A39F-EECCF8EB72D4}" srcOrd="1" destOrd="0" presId="urn:microsoft.com/office/officeart/2005/8/layout/hList1"/>
    <dgm:cxn modelId="{D6A78F75-0709-4DD9-B22B-F8A3E099E706}" type="presParOf" srcId="{D30E1120-4DAF-41FC-921A-1DA9686E7863}" destId="{28B0E188-5BAB-4B5B-810D-A8E52857B93E}" srcOrd="2" destOrd="0" presId="urn:microsoft.com/office/officeart/2005/8/layout/hList1"/>
    <dgm:cxn modelId="{C6306347-353E-4FD0-8C52-E7C8206C9A2F}" type="presParOf" srcId="{28B0E188-5BAB-4B5B-810D-A8E52857B93E}" destId="{73769F69-0ECE-4142-9963-EBA5B84AA3B4}" srcOrd="0" destOrd="0" presId="urn:microsoft.com/office/officeart/2005/8/layout/hList1"/>
    <dgm:cxn modelId="{B4ED51EE-7080-42D6-8629-5EF448DBD716}" type="presParOf" srcId="{28B0E188-5BAB-4B5B-810D-A8E52857B93E}" destId="{89AE8FC6-6539-46BC-B7BB-3AD16CFA6C08}" srcOrd="1" destOrd="0" presId="urn:microsoft.com/office/officeart/2005/8/layout/hList1"/>
    <dgm:cxn modelId="{93165B15-5952-451C-B8BA-1DD98DF46079}" type="presParOf" srcId="{D30E1120-4DAF-41FC-921A-1DA9686E7863}" destId="{AAAB99D8-384D-4643-85B4-306C82D2D258}" srcOrd="3" destOrd="0" presId="urn:microsoft.com/office/officeart/2005/8/layout/hList1"/>
    <dgm:cxn modelId="{28D30FD1-1FEC-401E-8369-20A1E7182604}" type="presParOf" srcId="{D30E1120-4DAF-41FC-921A-1DA9686E7863}" destId="{E32DE9AE-FAD6-43EE-ACA0-2BE0AE7ED3C3}" srcOrd="4" destOrd="0" presId="urn:microsoft.com/office/officeart/2005/8/layout/hList1"/>
    <dgm:cxn modelId="{51B97B01-A5CE-4D8E-A3CE-3D19BF675364}" type="presParOf" srcId="{E32DE9AE-FAD6-43EE-ACA0-2BE0AE7ED3C3}" destId="{B2FDA316-40A1-40A6-AB4A-E9F83FF6F2CB}" srcOrd="0" destOrd="0" presId="urn:microsoft.com/office/officeart/2005/8/layout/hList1"/>
    <dgm:cxn modelId="{4DAE1953-F82B-455C-A9F5-914705439BDC}" type="presParOf" srcId="{E32DE9AE-FAD6-43EE-ACA0-2BE0AE7ED3C3}" destId="{E0237594-1D14-4198-A962-83D48B04D9B7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814DB4C-2D38-476D-A627-A7C2468BD9D5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5F6FF95D-A341-4684-ACD1-BDE9F415BE3A}">
      <dgm:prSet phldrT="[Texto]"/>
      <dgm:spPr/>
      <dgm:t>
        <a:bodyPr/>
        <a:lstStyle/>
        <a:p>
          <a:r>
            <a:rPr lang="es-MX" dirty="0" smtClean="0"/>
            <a:t>Opción simple</a:t>
          </a:r>
          <a:endParaRPr lang="es-MX" dirty="0"/>
        </a:p>
      </dgm:t>
    </dgm:pt>
    <dgm:pt modelId="{C0C89E6E-F0C9-4C47-B375-D5C1CFF44A8A}" type="parTrans" cxnId="{6DAA0646-5D42-4DD7-A81A-D850090BAB25}">
      <dgm:prSet/>
      <dgm:spPr/>
      <dgm:t>
        <a:bodyPr/>
        <a:lstStyle/>
        <a:p>
          <a:endParaRPr lang="es-MX"/>
        </a:p>
      </dgm:t>
    </dgm:pt>
    <dgm:pt modelId="{5FE950F9-2FE8-4C35-8728-CEA4B2A45011}" type="sibTrans" cxnId="{6DAA0646-5D42-4DD7-A81A-D850090BAB25}">
      <dgm:prSet/>
      <dgm:spPr/>
      <dgm:t>
        <a:bodyPr/>
        <a:lstStyle/>
        <a:p>
          <a:endParaRPr lang="es-MX"/>
        </a:p>
      </dgm:t>
    </dgm:pt>
    <dgm:pt modelId="{8243F75B-8C9E-4621-BB52-377F4AEA711A}">
      <dgm:prSet phldrT="[Texto]"/>
      <dgm:spPr/>
      <dgm:t>
        <a:bodyPr/>
        <a:lstStyle/>
        <a:p>
          <a:r>
            <a:rPr lang="es-MX" dirty="0" smtClean="0"/>
            <a:t>Verdadero o falso</a:t>
          </a:r>
          <a:endParaRPr lang="es-MX" dirty="0"/>
        </a:p>
      </dgm:t>
    </dgm:pt>
    <dgm:pt modelId="{DFA203F9-35CC-4DE5-A6A3-0486875CABF7}" type="parTrans" cxnId="{504117AB-19C1-424E-8122-F15314A14F98}">
      <dgm:prSet/>
      <dgm:spPr/>
      <dgm:t>
        <a:bodyPr/>
        <a:lstStyle/>
        <a:p>
          <a:endParaRPr lang="es-MX"/>
        </a:p>
      </dgm:t>
    </dgm:pt>
    <dgm:pt modelId="{97A6BDCB-FDB7-48D0-A17F-DB1AEE655A27}" type="sibTrans" cxnId="{504117AB-19C1-424E-8122-F15314A14F98}">
      <dgm:prSet/>
      <dgm:spPr/>
      <dgm:t>
        <a:bodyPr/>
        <a:lstStyle/>
        <a:p>
          <a:endParaRPr lang="es-MX"/>
        </a:p>
      </dgm:t>
    </dgm:pt>
    <dgm:pt modelId="{915E601E-1925-4563-A775-DF35BFA09BF1}">
      <dgm:prSet phldrT="[Texto]"/>
      <dgm:spPr/>
      <dgm:t>
        <a:bodyPr/>
        <a:lstStyle/>
        <a:p>
          <a:r>
            <a:rPr lang="es-MX" dirty="0" smtClean="0"/>
            <a:t>Llenar los espacios en blanco</a:t>
          </a:r>
          <a:endParaRPr lang="es-MX" dirty="0"/>
        </a:p>
      </dgm:t>
    </dgm:pt>
    <dgm:pt modelId="{A48EF987-49B6-4B29-8BC9-787167F8A5A0}" type="parTrans" cxnId="{24387C5B-65A9-46FA-8124-F573B7B991EE}">
      <dgm:prSet/>
      <dgm:spPr/>
      <dgm:t>
        <a:bodyPr/>
        <a:lstStyle/>
        <a:p>
          <a:endParaRPr lang="es-MX"/>
        </a:p>
      </dgm:t>
    </dgm:pt>
    <dgm:pt modelId="{41D068EB-6C54-4742-87C2-D3C117E71F39}" type="sibTrans" cxnId="{24387C5B-65A9-46FA-8124-F573B7B991EE}">
      <dgm:prSet/>
      <dgm:spPr/>
      <dgm:t>
        <a:bodyPr/>
        <a:lstStyle/>
        <a:p>
          <a:endParaRPr lang="es-MX"/>
        </a:p>
      </dgm:t>
    </dgm:pt>
    <dgm:pt modelId="{F4B6DE91-89EF-46D3-B1A4-61329CF25439}">
      <dgm:prSet phldrT="[Texto]"/>
      <dgm:spPr/>
      <dgm:t>
        <a:bodyPr/>
        <a:lstStyle/>
        <a:p>
          <a:r>
            <a:rPr lang="es-MX" dirty="0" smtClean="0"/>
            <a:t>Relación múltiple</a:t>
          </a:r>
          <a:endParaRPr lang="es-MX" dirty="0"/>
        </a:p>
      </dgm:t>
    </dgm:pt>
    <dgm:pt modelId="{F98C9B95-0A8E-416F-B2A8-2BB2D2F520E8}" type="parTrans" cxnId="{A36834A3-2C19-4591-B71D-1EDA7DA54048}">
      <dgm:prSet/>
      <dgm:spPr/>
      <dgm:t>
        <a:bodyPr/>
        <a:lstStyle/>
        <a:p>
          <a:endParaRPr lang="es-MX"/>
        </a:p>
      </dgm:t>
    </dgm:pt>
    <dgm:pt modelId="{A17FFC0B-FC59-4556-9290-F981A8C0CE89}" type="sibTrans" cxnId="{A36834A3-2C19-4591-B71D-1EDA7DA54048}">
      <dgm:prSet/>
      <dgm:spPr/>
      <dgm:t>
        <a:bodyPr/>
        <a:lstStyle/>
        <a:p>
          <a:endParaRPr lang="es-MX"/>
        </a:p>
      </dgm:t>
    </dgm:pt>
    <dgm:pt modelId="{6E364306-F42A-4DA2-A86E-32EE274A66B1}">
      <dgm:prSet phldrT="[Texto]"/>
      <dgm:spPr/>
      <dgm:t>
        <a:bodyPr/>
        <a:lstStyle/>
        <a:p>
          <a:r>
            <a:rPr lang="es-ES_tradnl" dirty="0" smtClean="0">
              <a:solidFill>
                <a:schemeClr val="tx1"/>
              </a:solidFill>
            </a:rPr>
            <a:t>Se tienen de 3 a 5 opciones </a:t>
          </a:r>
          <a:r>
            <a:rPr lang="es-ES_tradnl" b="0" dirty="0" smtClean="0">
              <a:solidFill>
                <a:schemeClr val="tx1"/>
              </a:solidFill>
            </a:rPr>
            <a:t>diferentes </a:t>
          </a:r>
          <a:endParaRPr lang="es-MX" b="0" dirty="0">
            <a:solidFill>
              <a:schemeClr val="tx1"/>
            </a:solidFill>
          </a:endParaRPr>
        </a:p>
      </dgm:t>
    </dgm:pt>
    <dgm:pt modelId="{5DE06BBC-7510-45CE-8CD8-F9A811E67576}" type="parTrans" cxnId="{A07660F4-810D-4B17-ABE2-44585FA08D58}">
      <dgm:prSet/>
      <dgm:spPr/>
      <dgm:t>
        <a:bodyPr/>
        <a:lstStyle/>
        <a:p>
          <a:endParaRPr lang="es-MX"/>
        </a:p>
      </dgm:t>
    </dgm:pt>
    <dgm:pt modelId="{2215142F-8A75-43EC-ACC6-4C2D89A1CCA1}" type="sibTrans" cxnId="{A07660F4-810D-4B17-ABE2-44585FA08D58}">
      <dgm:prSet/>
      <dgm:spPr/>
      <dgm:t>
        <a:bodyPr/>
        <a:lstStyle/>
        <a:p>
          <a:endParaRPr lang="es-MX"/>
        </a:p>
      </dgm:t>
    </dgm:pt>
    <dgm:pt modelId="{B210CDA4-A689-46AD-ABB6-567886EDD46A}">
      <dgm:prSet phldrT="[Texto]"/>
      <dgm:spPr/>
      <dgm:t>
        <a:bodyPr/>
        <a:lstStyle/>
        <a:p>
          <a:r>
            <a:rPr lang="es-ES_tradnl" b="0" dirty="0" smtClean="0">
              <a:solidFill>
                <a:schemeClr val="tx1"/>
              </a:solidFill>
            </a:rPr>
            <a:t>Relación de Columnas  </a:t>
          </a:r>
          <a:endParaRPr lang="es-MX" b="0" dirty="0">
            <a:solidFill>
              <a:schemeClr val="tx1"/>
            </a:solidFill>
          </a:endParaRPr>
        </a:p>
      </dgm:t>
    </dgm:pt>
    <dgm:pt modelId="{37E0411B-1BB7-4316-B4D3-1F6F7E652D2A}" type="parTrans" cxnId="{6834C9A8-B6A3-4E3A-B698-8043142EDF3C}">
      <dgm:prSet/>
      <dgm:spPr/>
      <dgm:t>
        <a:bodyPr/>
        <a:lstStyle/>
        <a:p>
          <a:endParaRPr lang="es-MX"/>
        </a:p>
      </dgm:t>
    </dgm:pt>
    <dgm:pt modelId="{15FA24F5-E10C-4E3D-956B-18701E07DAFC}" type="sibTrans" cxnId="{6834C9A8-B6A3-4E3A-B698-8043142EDF3C}">
      <dgm:prSet/>
      <dgm:spPr/>
      <dgm:t>
        <a:bodyPr/>
        <a:lstStyle/>
        <a:p>
          <a:endParaRPr lang="es-MX"/>
        </a:p>
      </dgm:t>
    </dgm:pt>
    <dgm:pt modelId="{5D734EC9-F2CD-4088-B089-749B1CA0F911}" type="pres">
      <dgm:prSet presAssocID="{C814DB4C-2D38-476D-A627-A7C2468BD9D5}" presName="Name0" presStyleCnt="0">
        <dgm:presLayoutVars>
          <dgm:dir/>
          <dgm:animLvl val="lvl"/>
          <dgm:resizeHandles/>
        </dgm:presLayoutVars>
      </dgm:prSet>
      <dgm:spPr/>
    </dgm:pt>
    <dgm:pt modelId="{351C0791-E301-41D0-A101-3C85217D660E}" type="pres">
      <dgm:prSet presAssocID="{5F6FF95D-A341-4684-ACD1-BDE9F415BE3A}" presName="linNode" presStyleCnt="0"/>
      <dgm:spPr/>
    </dgm:pt>
    <dgm:pt modelId="{BD415656-D988-4E46-AB1B-281063E378EB}" type="pres">
      <dgm:prSet presAssocID="{5F6FF95D-A341-4684-ACD1-BDE9F415BE3A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0D4D5B3-EF6D-4C17-984A-D2DD756EC7AA}" type="pres">
      <dgm:prSet presAssocID="{5F6FF95D-A341-4684-ACD1-BDE9F415BE3A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A4751A2-F9CA-4FA8-A51E-F617F8D884DC}" type="pres">
      <dgm:prSet presAssocID="{5FE950F9-2FE8-4C35-8728-CEA4B2A45011}" presName="spacing" presStyleCnt="0"/>
      <dgm:spPr/>
    </dgm:pt>
    <dgm:pt modelId="{AF90F3D6-02FE-43BA-B7F3-ECEB144BCE46}" type="pres">
      <dgm:prSet presAssocID="{F4B6DE91-89EF-46D3-B1A4-61329CF25439}" presName="linNode" presStyleCnt="0"/>
      <dgm:spPr/>
    </dgm:pt>
    <dgm:pt modelId="{DF10144D-CE84-4ADF-8449-58C98EDF0732}" type="pres">
      <dgm:prSet presAssocID="{F4B6DE91-89EF-46D3-B1A4-61329CF25439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B158E89-265F-4982-9506-B9B72DB0AFF8}" type="pres">
      <dgm:prSet presAssocID="{F4B6DE91-89EF-46D3-B1A4-61329CF25439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834C9A8-B6A3-4E3A-B698-8043142EDF3C}" srcId="{F4B6DE91-89EF-46D3-B1A4-61329CF25439}" destId="{B210CDA4-A689-46AD-ABB6-567886EDD46A}" srcOrd="1" destOrd="0" parTransId="{37E0411B-1BB7-4316-B4D3-1F6F7E652D2A}" sibTransId="{15FA24F5-E10C-4E3D-956B-18701E07DAFC}"/>
    <dgm:cxn modelId="{A0F56FDF-4775-4753-8261-8E8DB4386C2F}" type="presOf" srcId="{C814DB4C-2D38-476D-A627-A7C2468BD9D5}" destId="{5D734EC9-F2CD-4088-B089-749B1CA0F911}" srcOrd="0" destOrd="0" presId="urn:microsoft.com/office/officeart/2005/8/layout/vList6"/>
    <dgm:cxn modelId="{504117AB-19C1-424E-8122-F15314A14F98}" srcId="{5F6FF95D-A341-4684-ACD1-BDE9F415BE3A}" destId="{8243F75B-8C9E-4621-BB52-377F4AEA711A}" srcOrd="0" destOrd="0" parTransId="{DFA203F9-35CC-4DE5-A6A3-0486875CABF7}" sibTransId="{97A6BDCB-FDB7-48D0-A17F-DB1AEE655A27}"/>
    <dgm:cxn modelId="{D02FB6AA-933F-4885-AC4B-51B48088FA5E}" type="presOf" srcId="{B210CDA4-A689-46AD-ABB6-567886EDD46A}" destId="{4B158E89-265F-4982-9506-B9B72DB0AFF8}" srcOrd="0" destOrd="1" presId="urn:microsoft.com/office/officeart/2005/8/layout/vList6"/>
    <dgm:cxn modelId="{D735E450-28AD-419E-A861-5C4B5833F50D}" type="presOf" srcId="{6E364306-F42A-4DA2-A86E-32EE274A66B1}" destId="{4B158E89-265F-4982-9506-B9B72DB0AFF8}" srcOrd="0" destOrd="0" presId="urn:microsoft.com/office/officeart/2005/8/layout/vList6"/>
    <dgm:cxn modelId="{A07660F4-810D-4B17-ABE2-44585FA08D58}" srcId="{F4B6DE91-89EF-46D3-B1A4-61329CF25439}" destId="{6E364306-F42A-4DA2-A86E-32EE274A66B1}" srcOrd="0" destOrd="0" parTransId="{5DE06BBC-7510-45CE-8CD8-F9A811E67576}" sibTransId="{2215142F-8A75-43EC-ACC6-4C2D89A1CCA1}"/>
    <dgm:cxn modelId="{43F43A27-E82E-43D6-A568-9B73EE2523F5}" type="presOf" srcId="{8243F75B-8C9E-4621-BB52-377F4AEA711A}" destId="{30D4D5B3-EF6D-4C17-984A-D2DD756EC7AA}" srcOrd="0" destOrd="0" presId="urn:microsoft.com/office/officeart/2005/8/layout/vList6"/>
    <dgm:cxn modelId="{C2465EBE-E95D-47E6-B2A9-6A880BEA21A5}" type="presOf" srcId="{915E601E-1925-4563-A775-DF35BFA09BF1}" destId="{30D4D5B3-EF6D-4C17-984A-D2DD756EC7AA}" srcOrd="0" destOrd="1" presId="urn:microsoft.com/office/officeart/2005/8/layout/vList6"/>
    <dgm:cxn modelId="{654C1791-921A-479A-93E4-11E48725D6FA}" type="presOf" srcId="{5F6FF95D-A341-4684-ACD1-BDE9F415BE3A}" destId="{BD415656-D988-4E46-AB1B-281063E378EB}" srcOrd="0" destOrd="0" presId="urn:microsoft.com/office/officeart/2005/8/layout/vList6"/>
    <dgm:cxn modelId="{A36834A3-2C19-4591-B71D-1EDA7DA54048}" srcId="{C814DB4C-2D38-476D-A627-A7C2468BD9D5}" destId="{F4B6DE91-89EF-46D3-B1A4-61329CF25439}" srcOrd="1" destOrd="0" parTransId="{F98C9B95-0A8E-416F-B2A8-2BB2D2F520E8}" sibTransId="{A17FFC0B-FC59-4556-9290-F981A8C0CE89}"/>
    <dgm:cxn modelId="{24387C5B-65A9-46FA-8124-F573B7B991EE}" srcId="{5F6FF95D-A341-4684-ACD1-BDE9F415BE3A}" destId="{915E601E-1925-4563-A775-DF35BFA09BF1}" srcOrd="1" destOrd="0" parTransId="{A48EF987-49B6-4B29-8BC9-787167F8A5A0}" sibTransId="{41D068EB-6C54-4742-87C2-D3C117E71F39}"/>
    <dgm:cxn modelId="{6DAA0646-5D42-4DD7-A81A-D850090BAB25}" srcId="{C814DB4C-2D38-476D-A627-A7C2468BD9D5}" destId="{5F6FF95D-A341-4684-ACD1-BDE9F415BE3A}" srcOrd="0" destOrd="0" parTransId="{C0C89E6E-F0C9-4C47-B375-D5C1CFF44A8A}" sibTransId="{5FE950F9-2FE8-4C35-8728-CEA4B2A45011}"/>
    <dgm:cxn modelId="{4969325B-071A-4151-A6D5-E2CAD6409A6F}" type="presOf" srcId="{F4B6DE91-89EF-46D3-B1A4-61329CF25439}" destId="{DF10144D-CE84-4ADF-8449-58C98EDF0732}" srcOrd="0" destOrd="0" presId="urn:microsoft.com/office/officeart/2005/8/layout/vList6"/>
    <dgm:cxn modelId="{0EC503A7-5618-4E97-A120-25C5A9438AD2}" type="presParOf" srcId="{5D734EC9-F2CD-4088-B089-749B1CA0F911}" destId="{351C0791-E301-41D0-A101-3C85217D660E}" srcOrd="0" destOrd="0" presId="urn:microsoft.com/office/officeart/2005/8/layout/vList6"/>
    <dgm:cxn modelId="{C54A34A3-B739-48B2-B02B-A464C28F8941}" type="presParOf" srcId="{351C0791-E301-41D0-A101-3C85217D660E}" destId="{BD415656-D988-4E46-AB1B-281063E378EB}" srcOrd="0" destOrd="0" presId="urn:microsoft.com/office/officeart/2005/8/layout/vList6"/>
    <dgm:cxn modelId="{B7FE2771-14C2-4888-A9ED-407B33E83895}" type="presParOf" srcId="{351C0791-E301-41D0-A101-3C85217D660E}" destId="{30D4D5B3-EF6D-4C17-984A-D2DD756EC7AA}" srcOrd="1" destOrd="0" presId="urn:microsoft.com/office/officeart/2005/8/layout/vList6"/>
    <dgm:cxn modelId="{136285A2-406A-46E0-ACF7-A147DD5D0D46}" type="presParOf" srcId="{5D734EC9-F2CD-4088-B089-749B1CA0F911}" destId="{EA4751A2-F9CA-4FA8-A51E-F617F8D884DC}" srcOrd="1" destOrd="0" presId="urn:microsoft.com/office/officeart/2005/8/layout/vList6"/>
    <dgm:cxn modelId="{DAB7903E-7031-4BC2-82C1-BAA3CB211A36}" type="presParOf" srcId="{5D734EC9-F2CD-4088-B089-749B1CA0F911}" destId="{AF90F3D6-02FE-43BA-B7F3-ECEB144BCE46}" srcOrd="2" destOrd="0" presId="urn:microsoft.com/office/officeart/2005/8/layout/vList6"/>
    <dgm:cxn modelId="{158317C5-1C86-485D-AB9C-8376213F50C8}" type="presParOf" srcId="{AF90F3D6-02FE-43BA-B7F3-ECEB144BCE46}" destId="{DF10144D-CE84-4ADF-8449-58C98EDF0732}" srcOrd="0" destOrd="0" presId="urn:microsoft.com/office/officeart/2005/8/layout/vList6"/>
    <dgm:cxn modelId="{C5FC5D87-0727-439B-AE4F-2211CDD76AE3}" type="presParOf" srcId="{AF90F3D6-02FE-43BA-B7F3-ECEB144BCE46}" destId="{4B158E89-265F-4982-9506-B9B72DB0AFF8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DC5CB24-2326-48EC-B76A-32205889495C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2_4" csCatId="accent2" phldr="1"/>
      <dgm:spPr/>
      <dgm:t>
        <a:bodyPr/>
        <a:lstStyle/>
        <a:p>
          <a:endParaRPr lang="es-MX"/>
        </a:p>
      </dgm:t>
    </dgm:pt>
    <dgm:pt modelId="{E8854E50-232F-40D9-931B-875B8D8F76D4}">
      <dgm:prSet phldrT="[Texto]"/>
      <dgm:spPr/>
      <dgm:t>
        <a:bodyPr/>
        <a:lstStyle/>
        <a:p>
          <a:r>
            <a:rPr lang="es-MX" dirty="0" smtClean="0">
              <a:latin typeface="Arial" pitchFamily="34" charset="0"/>
              <a:cs typeface="Arial" pitchFamily="34" charset="0"/>
            </a:rPr>
            <a:t>Preparación de la entrevista</a:t>
          </a:r>
          <a:endParaRPr lang="es-MX" dirty="0"/>
        </a:p>
      </dgm:t>
    </dgm:pt>
    <dgm:pt modelId="{906AAE7E-26B1-47F8-82EE-64E55CBE6268}" type="parTrans" cxnId="{954187A2-984C-4A04-97AC-C77DA8A62C60}">
      <dgm:prSet/>
      <dgm:spPr/>
      <dgm:t>
        <a:bodyPr/>
        <a:lstStyle/>
        <a:p>
          <a:endParaRPr lang="es-MX"/>
        </a:p>
      </dgm:t>
    </dgm:pt>
    <dgm:pt modelId="{417C9451-9B5D-4BFB-BE32-2A3622D01316}" type="sibTrans" cxnId="{954187A2-984C-4A04-97AC-C77DA8A62C60}">
      <dgm:prSet/>
      <dgm:spPr/>
      <dgm:t>
        <a:bodyPr/>
        <a:lstStyle/>
        <a:p>
          <a:endParaRPr lang="es-MX"/>
        </a:p>
      </dgm:t>
    </dgm:pt>
    <dgm:pt modelId="{CAB19D0C-F38E-4D69-94DF-94483A29ECDD}">
      <dgm:prSet phldrT="[Texto]"/>
      <dgm:spPr/>
      <dgm:t>
        <a:bodyPr/>
        <a:lstStyle/>
        <a:p>
          <a:r>
            <a:rPr lang="es-MX" dirty="0" smtClean="0">
              <a:latin typeface="Arial" pitchFamily="34" charset="0"/>
              <a:cs typeface="Arial" pitchFamily="34" charset="0"/>
            </a:rPr>
            <a:t>No improvisar, necesita cierta planeación o preparación.</a:t>
          </a:r>
          <a:endParaRPr lang="es-MX" dirty="0"/>
        </a:p>
      </dgm:t>
    </dgm:pt>
    <dgm:pt modelId="{5F9475BA-918A-492E-B46F-2E0F4E93D9CE}" type="parTrans" cxnId="{BDA75C4B-8727-464F-A081-80FA1041A9CD}">
      <dgm:prSet/>
      <dgm:spPr/>
      <dgm:t>
        <a:bodyPr/>
        <a:lstStyle/>
        <a:p>
          <a:endParaRPr lang="es-MX"/>
        </a:p>
      </dgm:t>
    </dgm:pt>
    <dgm:pt modelId="{E4F2B80E-BBE7-40E6-924C-06868F8D1094}" type="sibTrans" cxnId="{BDA75C4B-8727-464F-A081-80FA1041A9CD}">
      <dgm:prSet/>
      <dgm:spPr/>
      <dgm:t>
        <a:bodyPr/>
        <a:lstStyle/>
        <a:p>
          <a:endParaRPr lang="es-MX"/>
        </a:p>
      </dgm:t>
    </dgm:pt>
    <dgm:pt modelId="{3F266FC5-5FAD-4FC2-AE04-17081393E7D0}">
      <dgm:prSet phldrT="[Texto]"/>
      <dgm:spPr/>
      <dgm:t>
        <a:bodyPr/>
        <a:lstStyle/>
        <a:p>
          <a:r>
            <a:rPr lang="es-MX" dirty="0" smtClean="0">
              <a:latin typeface="Arial" pitchFamily="34" charset="0"/>
              <a:cs typeface="Arial" pitchFamily="34" charset="0"/>
            </a:rPr>
            <a:t>Ambiente</a:t>
          </a:r>
          <a:endParaRPr lang="es-MX" dirty="0"/>
        </a:p>
      </dgm:t>
    </dgm:pt>
    <dgm:pt modelId="{82214BAA-CBC0-4844-8D59-3E2F55439446}" type="parTrans" cxnId="{90F3530F-A16B-4580-831D-98656660DECC}">
      <dgm:prSet/>
      <dgm:spPr/>
      <dgm:t>
        <a:bodyPr/>
        <a:lstStyle/>
        <a:p>
          <a:endParaRPr lang="es-MX"/>
        </a:p>
      </dgm:t>
    </dgm:pt>
    <dgm:pt modelId="{41F5DE19-C97C-484D-94BE-582AE4037FCB}" type="sibTrans" cxnId="{90F3530F-A16B-4580-831D-98656660DECC}">
      <dgm:prSet/>
      <dgm:spPr/>
      <dgm:t>
        <a:bodyPr/>
        <a:lstStyle/>
        <a:p>
          <a:endParaRPr lang="es-MX"/>
        </a:p>
      </dgm:t>
    </dgm:pt>
    <dgm:pt modelId="{C02C3E41-A407-45E2-BB6E-03AF72BBF2A1}">
      <dgm:prSet phldrT="[Texto]"/>
      <dgm:spPr/>
      <dgm:t>
        <a:bodyPr/>
        <a:lstStyle/>
        <a:p>
          <a:r>
            <a:rPr lang="es-MX" dirty="0" smtClean="0">
              <a:latin typeface="Arial" pitchFamily="34" charset="0"/>
              <a:cs typeface="Arial" pitchFamily="34" charset="0"/>
            </a:rPr>
            <a:t>Neutralizar posibles ruidos o interferencias externas, considerando aspecto físico (privado y confortable) y psicológico (ameno y cordial)</a:t>
          </a:r>
          <a:endParaRPr lang="es-MX" dirty="0"/>
        </a:p>
      </dgm:t>
    </dgm:pt>
    <dgm:pt modelId="{C0CA5848-276C-44D2-B65E-6A410238BDAF}" type="parTrans" cxnId="{100F0DD0-7278-4560-975B-9272E5CE2427}">
      <dgm:prSet/>
      <dgm:spPr/>
      <dgm:t>
        <a:bodyPr/>
        <a:lstStyle/>
        <a:p>
          <a:endParaRPr lang="es-MX"/>
        </a:p>
      </dgm:t>
    </dgm:pt>
    <dgm:pt modelId="{B90C272D-C662-4B55-A363-E0DB718B87CE}" type="sibTrans" cxnId="{100F0DD0-7278-4560-975B-9272E5CE2427}">
      <dgm:prSet/>
      <dgm:spPr/>
      <dgm:t>
        <a:bodyPr/>
        <a:lstStyle/>
        <a:p>
          <a:endParaRPr lang="es-MX"/>
        </a:p>
      </dgm:t>
    </dgm:pt>
    <dgm:pt modelId="{B582A292-0CA0-4603-947B-84F5D6E7AB02}">
      <dgm:prSet phldrT="[Texto]"/>
      <dgm:spPr/>
      <dgm:t>
        <a:bodyPr/>
        <a:lstStyle/>
        <a:p>
          <a:r>
            <a:rPr lang="es-MX" dirty="0" smtClean="0">
              <a:latin typeface="Arial" pitchFamily="34" charset="0"/>
              <a:cs typeface="Arial" pitchFamily="34" charset="0"/>
            </a:rPr>
            <a:t>Desarrollo de la entrevista</a:t>
          </a:r>
          <a:endParaRPr lang="es-MX" dirty="0"/>
        </a:p>
      </dgm:t>
    </dgm:pt>
    <dgm:pt modelId="{B7439810-D9A1-42FC-8B6C-48692A074B4D}" type="parTrans" cxnId="{6FC0A97B-7E98-408A-950E-B3C3D06E9529}">
      <dgm:prSet/>
      <dgm:spPr/>
      <dgm:t>
        <a:bodyPr/>
        <a:lstStyle/>
        <a:p>
          <a:endParaRPr lang="es-MX"/>
        </a:p>
      </dgm:t>
    </dgm:pt>
    <dgm:pt modelId="{7EF0E244-1FE8-43AA-854A-4EE01C6A63B0}" type="sibTrans" cxnId="{6FC0A97B-7E98-408A-950E-B3C3D06E9529}">
      <dgm:prSet/>
      <dgm:spPr/>
      <dgm:t>
        <a:bodyPr/>
        <a:lstStyle/>
        <a:p>
          <a:endParaRPr lang="es-MX"/>
        </a:p>
      </dgm:t>
    </dgm:pt>
    <dgm:pt modelId="{21F99E65-2F79-4954-A299-9A6BE638874D}">
      <dgm:prSet phldrT="[Texto]"/>
      <dgm:spPr/>
      <dgm:t>
        <a:bodyPr/>
        <a:lstStyle/>
        <a:p>
          <a:r>
            <a:rPr lang="es-MX" dirty="0" smtClean="0">
              <a:latin typeface="Arial" pitchFamily="34" charset="0"/>
              <a:cs typeface="Arial" pitchFamily="34" charset="0"/>
            </a:rPr>
            <a:t>debe ser elegante y hacer una señal clara que la entrevista terminó.</a:t>
          </a:r>
          <a:endParaRPr lang="es-MX" dirty="0"/>
        </a:p>
      </dgm:t>
    </dgm:pt>
    <dgm:pt modelId="{0544BB9D-2620-43A1-B63A-71F6F3C4B898}" type="parTrans" cxnId="{4690E5C1-E954-4BE0-9834-FD156DB411FD}">
      <dgm:prSet/>
      <dgm:spPr/>
      <dgm:t>
        <a:bodyPr/>
        <a:lstStyle/>
        <a:p>
          <a:endParaRPr lang="es-MX"/>
        </a:p>
      </dgm:t>
    </dgm:pt>
    <dgm:pt modelId="{8D1F7706-3161-4095-87D3-439C060D88D7}" type="sibTrans" cxnId="{4690E5C1-E954-4BE0-9834-FD156DB411FD}">
      <dgm:prSet/>
      <dgm:spPr/>
      <dgm:t>
        <a:bodyPr/>
        <a:lstStyle/>
        <a:p>
          <a:endParaRPr lang="es-MX"/>
        </a:p>
      </dgm:t>
    </dgm:pt>
    <dgm:pt modelId="{92BECB10-AF8B-48A6-B9B5-AB058B538FDF}">
      <dgm:prSet phldrT="[Texto]"/>
      <dgm:spPr/>
      <dgm:t>
        <a:bodyPr/>
        <a:lstStyle/>
        <a:p>
          <a:r>
            <a:rPr lang="es-MX" smtClean="0">
              <a:latin typeface="Arial" pitchFamily="34" charset="0"/>
              <a:cs typeface="Arial" pitchFamily="34" charset="0"/>
            </a:rPr>
            <a:t>Cierre de la entrevista</a:t>
          </a:r>
          <a:endParaRPr lang="es-MX" dirty="0"/>
        </a:p>
      </dgm:t>
    </dgm:pt>
    <dgm:pt modelId="{5FD689E4-D92A-4A5F-90F6-432179958501}" type="parTrans" cxnId="{52E6CDA6-7942-428B-BD1F-BB06B66D916F}">
      <dgm:prSet/>
      <dgm:spPr/>
      <dgm:t>
        <a:bodyPr/>
        <a:lstStyle/>
        <a:p>
          <a:endParaRPr lang="es-MX"/>
        </a:p>
      </dgm:t>
    </dgm:pt>
    <dgm:pt modelId="{7D1D417C-DA42-488D-B8A1-12C135C33A26}" type="sibTrans" cxnId="{52E6CDA6-7942-428B-BD1F-BB06B66D916F}">
      <dgm:prSet/>
      <dgm:spPr/>
      <dgm:t>
        <a:bodyPr/>
        <a:lstStyle/>
        <a:p>
          <a:endParaRPr lang="es-MX"/>
        </a:p>
      </dgm:t>
    </dgm:pt>
    <dgm:pt modelId="{CD6A8655-71FB-434E-91D4-1888471C4089}">
      <dgm:prSet phldrT="[Texto]"/>
      <dgm:spPr/>
      <dgm:t>
        <a:bodyPr/>
        <a:lstStyle/>
        <a:p>
          <a:r>
            <a:rPr lang="es-MX" dirty="0" smtClean="0">
              <a:latin typeface="Arial" pitchFamily="34" charset="0"/>
              <a:cs typeface="Arial" pitchFamily="34" charset="0"/>
            </a:rPr>
            <a:t>El entrevistador obtiene y proporciona información;</a:t>
          </a:r>
          <a:endParaRPr lang="es-MX" dirty="0"/>
        </a:p>
      </dgm:t>
    </dgm:pt>
    <dgm:pt modelId="{BF4D0AFD-B46E-4CD8-9CA8-C0617A3FE75E}" type="parTrans" cxnId="{72C57191-5EC0-4B85-A16A-7F837E740EE6}">
      <dgm:prSet/>
      <dgm:spPr/>
      <dgm:t>
        <a:bodyPr/>
        <a:lstStyle/>
        <a:p>
          <a:endParaRPr lang="es-MX"/>
        </a:p>
      </dgm:t>
    </dgm:pt>
    <dgm:pt modelId="{A9CA1B67-B2BF-4BB6-A4A6-303759759965}" type="sibTrans" cxnId="{72C57191-5EC0-4B85-A16A-7F837E740EE6}">
      <dgm:prSet/>
      <dgm:spPr/>
      <dgm:t>
        <a:bodyPr/>
        <a:lstStyle/>
        <a:p>
          <a:endParaRPr lang="es-MX"/>
        </a:p>
      </dgm:t>
    </dgm:pt>
    <dgm:pt modelId="{30FCD1A3-7F7C-4FDB-AFA0-664C05A0E10D}">
      <dgm:prSet phldrT="[Texto]"/>
      <dgm:spPr/>
      <dgm:t>
        <a:bodyPr/>
        <a:lstStyle/>
        <a:p>
          <a:r>
            <a:rPr lang="es-MX" dirty="0" smtClean="0">
              <a:latin typeface="Arial" pitchFamily="34" charset="0"/>
              <a:cs typeface="Arial" pitchFamily="34" charset="0"/>
            </a:rPr>
            <a:t>Evaluación del candidato</a:t>
          </a:r>
          <a:endParaRPr lang="es-MX" dirty="0"/>
        </a:p>
      </dgm:t>
    </dgm:pt>
    <dgm:pt modelId="{1FA445B3-5505-4CBC-8B06-16B5020B20A2}" type="parTrans" cxnId="{2E0EB336-FF63-43F8-A6BD-85ADE381966B}">
      <dgm:prSet/>
      <dgm:spPr/>
      <dgm:t>
        <a:bodyPr/>
        <a:lstStyle/>
        <a:p>
          <a:endParaRPr lang="es-MX"/>
        </a:p>
      </dgm:t>
    </dgm:pt>
    <dgm:pt modelId="{836383D2-D24A-4CA4-A06D-A12B326EA65C}" type="sibTrans" cxnId="{2E0EB336-FF63-43F8-A6BD-85ADE381966B}">
      <dgm:prSet/>
      <dgm:spPr/>
      <dgm:t>
        <a:bodyPr/>
        <a:lstStyle/>
        <a:p>
          <a:endParaRPr lang="es-MX"/>
        </a:p>
      </dgm:t>
    </dgm:pt>
    <dgm:pt modelId="{C7486F68-AF33-4406-8F3A-97EE6D874051}">
      <dgm:prSet phldrT="[Texto]"/>
      <dgm:spPr/>
      <dgm:t>
        <a:bodyPr/>
        <a:lstStyle/>
        <a:p>
          <a:r>
            <a:rPr lang="es-MX" dirty="0" smtClean="0">
              <a:latin typeface="Arial" pitchFamily="34" charset="0"/>
              <a:cs typeface="Arial" pitchFamily="34" charset="0"/>
            </a:rPr>
            <a:t>Analizar inmediatamente respuestas y comportamiento del candidato  al terminar la entrevista y tomar decisiones</a:t>
          </a:r>
          <a:endParaRPr lang="es-MX" dirty="0"/>
        </a:p>
      </dgm:t>
    </dgm:pt>
    <dgm:pt modelId="{00564F0A-39CC-4224-94A0-6D0BD6FD7973}" type="parTrans" cxnId="{47E40D98-A948-49DB-AD1B-F91A4ECB75AC}">
      <dgm:prSet/>
      <dgm:spPr/>
      <dgm:t>
        <a:bodyPr/>
        <a:lstStyle/>
        <a:p>
          <a:endParaRPr lang="es-MX"/>
        </a:p>
      </dgm:t>
    </dgm:pt>
    <dgm:pt modelId="{2AACDD5B-C580-479B-AA1F-E6AFF8F3B3E1}" type="sibTrans" cxnId="{47E40D98-A948-49DB-AD1B-F91A4ECB75AC}">
      <dgm:prSet/>
      <dgm:spPr/>
      <dgm:t>
        <a:bodyPr/>
        <a:lstStyle/>
        <a:p>
          <a:endParaRPr lang="es-MX"/>
        </a:p>
      </dgm:t>
    </dgm:pt>
    <dgm:pt modelId="{1FA8239A-591F-4EDF-91D2-0532964F5B69}" type="pres">
      <dgm:prSet presAssocID="{5DC5CB24-2326-48EC-B76A-32205889495C}" presName="rootnode" presStyleCnt="0">
        <dgm:presLayoutVars>
          <dgm:chMax/>
          <dgm:chPref/>
          <dgm:dir/>
          <dgm:animLvl val="lvl"/>
        </dgm:presLayoutVars>
      </dgm:prSet>
      <dgm:spPr/>
    </dgm:pt>
    <dgm:pt modelId="{4E96AD2B-AA69-42E0-8D63-56513E9EBCC6}" type="pres">
      <dgm:prSet presAssocID="{E8854E50-232F-40D9-931B-875B8D8F76D4}" presName="composite" presStyleCnt="0"/>
      <dgm:spPr/>
    </dgm:pt>
    <dgm:pt modelId="{8FC8AC45-CB74-4325-8F3E-48DC9BD5287B}" type="pres">
      <dgm:prSet presAssocID="{E8854E50-232F-40D9-931B-875B8D8F76D4}" presName="bentUpArrow1" presStyleLbl="alignImgPlace1" presStyleIdx="0" presStyleCnt="4"/>
      <dgm:spPr/>
    </dgm:pt>
    <dgm:pt modelId="{34526763-F034-46D4-B85B-B70CC5CC74B3}" type="pres">
      <dgm:prSet presAssocID="{E8854E50-232F-40D9-931B-875B8D8F76D4}" presName="ParentText" presStyleLbl="node1" presStyleIdx="0" presStyleCnt="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E8D546E-2351-4E6B-BF9D-62445EC9047F}" type="pres">
      <dgm:prSet presAssocID="{E8854E50-232F-40D9-931B-875B8D8F76D4}" presName="ChildText" presStyleLbl="revTx" presStyleIdx="0" presStyleCnt="5" custScaleX="235666" custLinFactNeighborX="74601" custLinFactNeighborY="333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C8D8457-5079-4199-889C-0F7691DC7C7F}" type="pres">
      <dgm:prSet presAssocID="{417C9451-9B5D-4BFB-BE32-2A3622D01316}" presName="sibTrans" presStyleCnt="0"/>
      <dgm:spPr/>
    </dgm:pt>
    <dgm:pt modelId="{077C2857-C76C-47B8-89E3-F296B1DFB56E}" type="pres">
      <dgm:prSet presAssocID="{3F266FC5-5FAD-4FC2-AE04-17081393E7D0}" presName="composite" presStyleCnt="0"/>
      <dgm:spPr/>
    </dgm:pt>
    <dgm:pt modelId="{E65D4ACA-C29B-46E0-857A-4EACD2277086}" type="pres">
      <dgm:prSet presAssocID="{3F266FC5-5FAD-4FC2-AE04-17081393E7D0}" presName="bentUpArrow1" presStyleLbl="alignImgPlace1" presStyleIdx="1" presStyleCnt="4"/>
      <dgm:spPr/>
    </dgm:pt>
    <dgm:pt modelId="{EB657BD0-C78B-4FAE-A4AE-9B81F70AE0FE}" type="pres">
      <dgm:prSet presAssocID="{3F266FC5-5FAD-4FC2-AE04-17081393E7D0}" presName="ParentText" presStyleLbl="node1" presStyleIdx="1" presStyleCnt="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625CFA4-0F53-49C2-858F-981A8DC2457B}" type="pres">
      <dgm:prSet presAssocID="{3F266FC5-5FAD-4FC2-AE04-17081393E7D0}" presName="ChildText" presStyleLbl="revTx" presStyleIdx="1" presStyleCnt="5" custScaleX="238396" custLinFactNeighborX="80199" custLinFactNeighborY="4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2302EEE-6995-4252-B491-F097D7EA09A7}" type="pres">
      <dgm:prSet presAssocID="{41F5DE19-C97C-484D-94BE-582AE4037FCB}" presName="sibTrans" presStyleCnt="0"/>
      <dgm:spPr/>
    </dgm:pt>
    <dgm:pt modelId="{4E3DAF42-6481-4D73-958A-4091AB5580B2}" type="pres">
      <dgm:prSet presAssocID="{B582A292-0CA0-4603-947B-84F5D6E7AB02}" presName="composite" presStyleCnt="0"/>
      <dgm:spPr/>
    </dgm:pt>
    <dgm:pt modelId="{3E4E6841-D71A-40F4-AECC-2CEF19971405}" type="pres">
      <dgm:prSet presAssocID="{B582A292-0CA0-4603-947B-84F5D6E7AB02}" presName="bentUpArrow1" presStyleLbl="alignImgPlace1" presStyleIdx="2" presStyleCnt="4"/>
      <dgm:spPr/>
    </dgm:pt>
    <dgm:pt modelId="{13ADAF3A-2392-4E01-B3FE-E6C7E204D541}" type="pres">
      <dgm:prSet presAssocID="{B582A292-0CA0-4603-947B-84F5D6E7AB02}" presName="ParentText" presStyleLbl="node1" presStyleIdx="2" presStyleCnt="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20B3CE8-5B7E-44DD-8F38-1652521A4009}" type="pres">
      <dgm:prSet presAssocID="{B582A292-0CA0-4603-947B-84F5D6E7AB02}" presName="ChildText" presStyleLbl="revTx" presStyleIdx="2" presStyleCnt="5" custScaleX="247127" custLinFactNeighborX="81258" custLinFactNeighborY="-324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E66CEBF-0389-48DD-A74C-995003BCA59C}" type="pres">
      <dgm:prSet presAssocID="{7EF0E244-1FE8-43AA-854A-4EE01C6A63B0}" presName="sibTrans" presStyleCnt="0"/>
      <dgm:spPr/>
    </dgm:pt>
    <dgm:pt modelId="{2EE1CA31-4081-4C4E-A50E-302CC385A79E}" type="pres">
      <dgm:prSet presAssocID="{92BECB10-AF8B-48A6-B9B5-AB058B538FDF}" presName="composite" presStyleCnt="0"/>
      <dgm:spPr/>
    </dgm:pt>
    <dgm:pt modelId="{3EEFF54A-871D-4934-8F04-A3128E8F423E}" type="pres">
      <dgm:prSet presAssocID="{92BECB10-AF8B-48A6-B9B5-AB058B538FDF}" presName="bentUpArrow1" presStyleLbl="alignImgPlace1" presStyleIdx="3" presStyleCnt="4"/>
      <dgm:spPr/>
    </dgm:pt>
    <dgm:pt modelId="{B4C789EB-CC1C-4230-94EE-BDF54368C0D0}" type="pres">
      <dgm:prSet presAssocID="{92BECB10-AF8B-48A6-B9B5-AB058B538FDF}" presName="ParentText" presStyleLbl="node1" presStyleIdx="3" presStyleCnt="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FE1CB94-3CB6-4C2F-88F7-63B51C5A575E}" type="pres">
      <dgm:prSet presAssocID="{92BECB10-AF8B-48A6-B9B5-AB058B538FDF}" presName="ChildText" presStyleLbl="revTx" presStyleIdx="3" presStyleCnt="5" custScaleX="210356" custLinFactNeighborX="59566" custLinFactNeighborY="-6535">
        <dgm:presLayoutVars>
          <dgm:chMax val="0"/>
          <dgm:chPref val="0"/>
          <dgm:bulletEnabled val="1"/>
        </dgm:presLayoutVars>
      </dgm:prSet>
      <dgm:spPr/>
    </dgm:pt>
    <dgm:pt modelId="{329D9B50-20BB-4BB7-B2AF-E5B9A6154594}" type="pres">
      <dgm:prSet presAssocID="{7D1D417C-DA42-488D-B8A1-12C135C33A26}" presName="sibTrans" presStyleCnt="0"/>
      <dgm:spPr/>
    </dgm:pt>
    <dgm:pt modelId="{2DDC89CA-EC07-4C9A-ADDB-BEF0B45D25C8}" type="pres">
      <dgm:prSet presAssocID="{30FCD1A3-7F7C-4FDB-AFA0-664C05A0E10D}" presName="composite" presStyleCnt="0"/>
      <dgm:spPr/>
    </dgm:pt>
    <dgm:pt modelId="{03603318-4360-4955-91DB-635A753EEAA9}" type="pres">
      <dgm:prSet presAssocID="{30FCD1A3-7F7C-4FDB-AFA0-664C05A0E10D}" presName="ParentText" presStyleLbl="node1" presStyleIdx="4" presStyleCnt="5" custLinFactNeighborX="-12943" custLinFactNeighborY="4499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58C6C50-3205-40C3-8D51-EE39F4DD1FDE}" type="pres">
      <dgm:prSet presAssocID="{30FCD1A3-7F7C-4FDB-AFA0-664C05A0E10D}" presName="FinalChildText" presStyleLbl="revTx" presStyleIdx="4" presStyleCnt="5" custScaleX="180105" custLinFactNeighborX="31564" custLinFactNeighborY="-13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EA5BDF6-99B2-4D5F-963A-DDCF23082FB9}" type="presOf" srcId="{5DC5CB24-2326-48EC-B76A-32205889495C}" destId="{1FA8239A-591F-4EDF-91D2-0532964F5B69}" srcOrd="0" destOrd="0" presId="urn:microsoft.com/office/officeart/2005/8/layout/StepDownProcess"/>
    <dgm:cxn modelId="{52E6CDA6-7942-428B-BD1F-BB06B66D916F}" srcId="{5DC5CB24-2326-48EC-B76A-32205889495C}" destId="{92BECB10-AF8B-48A6-B9B5-AB058B538FDF}" srcOrd="3" destOrd="0" parTransId="{5FD689E4-D92A-4A5F-90F6-432179958501}" sibTransId="{7D1D417C-DA42-488D-B8A1-12C135C33A26}"/>
    <dgm:cxn modelId="{BDA75C4B-8727-464F-A081-80FA1041A9CD}" srcId="{E8854E50-232F-40D9-931B-875B8D8F76D4}" destId="{CAB19D0C-F38E-4D69-94DF-94483A29ECDD}" srcOrd="0" destOrd="0" parTransId="{5F9475BA-918A-492E-B46F-2E0F4E93D9CE}" sibTransId="{E4F2B80E-BBE7-40E6-924C-06868F8D1094}"/>
    <dgm:cxn modelId="{2E0EB336-FF63-43F8-A6BD-85ADE381966B}" srcId="{5DC5CB24-2326-48EC-B76A-32205889495C}" destId="{30FCD1A3-7F7C-4FDB-AFA0-664C05A0E10D}" srcOrd="4" destOrd="0" parTransId="{1FA445B3-5505-4CBC-8B06-16B5020B20A2}" sibTransId="{836383D2-D24A-4CA4-A06D-A12B326EA65C}"/>
    <dgm:cxn modelId="{90F3530F-A16B-4580-831D-98656660DECC}" srcId="{5DC5CB24-2326-48EC-B76A-32205889495C}" destId="{3F266FC5-5FAD-4FC2-AE04-17081393E7D0}" srcOrd="1" destOrd="0" parTransId="{82214BAA-CBC0-4844-8D59-3E2F55439446}" sibTransId="{41F5DE19-C97C-484D-94BE-582AE4037FCB}"/>
    <dgm:cxn modelId="{AC05ED09-16E4-4D83-AA5F-3A017315A10E}" type="presOf" srcId="{C7486F68-AF33-4406-8F3A-97EE6D874051}" destId="{C58C6C50-3205-40C3-8D51-EE39F4DD1FDE}" srcOrd="0" destOrd="0" presId="urn:microsoft.com/office/officeart/2005/8/layout/StepDownProcess"/>
    <dgm:cxn modelId="{1AEFD1F7-06AA-4B25-B7FA-27A5DD4126BE}" type="presOf" srcId="{B582A292-0CA0-4603-947B-84F5D6E7AB02}" destId="{13ADAF3A-2392-4E01-B3FE-E6C7E204D541}" srcOrd="0" destOrd="0" presId="urn:microsoft.com/office/officeart/2005/8/layout/StepDownProcess"/>
    <dgm:cxn modelId="{954187A2-984C-4A04-97AC-C77DA8A62C60}" srcId="{5DC5CB24-2326-48EC-B76A-32205889495C}" destId="{E8854E50-232F-40D9-931B-875B8D8F76D4}" srcOrd="0" destOrd="0" parTransId="{906AAE7E-26B1-47F8-82EE-64E55CBE6268}" sibTransId="{417C9451-9B5D-4BFB-BE32-2A3622D01316}"/>
    <dgm:cxn modelId="{100F0DD0-7278-4560-975B-9272E5CE2427}" srcId="{3F266FC5-5FAD-4FC2-AE04-17081393E7D0}" destId="{C02C3E41-A407-45E2-BB6E-03AF72BBF2A1}" srcOrd="0" destOrd="0" parTransId="{C0CA5848-276C-44D2-B65E-6A410238BDAF}" sibTransId="{B90C272D-C662-4B55-A363-E0DB718B87CE}"/>
    <dgm:cxn modelId="{DB261752-DF25-42C1-A65B-C29666674A25}" type="presOf" srcId="{CD6A8655-71FB-434E-91D4-1888471C4089}" destId="{920B3CE8-5B7E-44DD-8F38-1652521A4009}" srcOrd="0" destOrd="0" presId="urn:microsoft.com/office/officeart/2005/8/layout/StepDownProcess"/>
    <dgm:cxn modelId="{2F756288-675D-45EA-A0FD-D4BDAD0DEDC8}" type="presOf" srcId="{92BECB10-AF8B-48A6-B9B5-AB058B538FDF}" destId="{B4C789EB-CC1C-4230-94EE-BDF54368C0D0}" srcOrd="0" destOrd="0" presId="urn:microsoft.com/office/officeart/2005/8/layout/StepDownProcess"/>
    <dgm:cxn modelId="{47E40D98-A948-49DB-AD1B-F91A4ECB75AC}" srcId="{30FCD1A3-7F7C-4FDB-AFA0-664C05A0E10D}" destId="{C7486F68-AF33-4406-8F3A-97EE6D874051}" srcOrd="0" destOrd="0" parTransId="{00564F0A-39CC-4224-94A0-6D0BD6FD7973}" sibTransId="{2AACDD5B-C580-479B-AA1F-E6AFF8F3B3E1}"/>
    <dgm:cxn modelId="{4690E5C1-E954-4BE0-9834-FD156DB411FD}" srcId="{92BECB10-AF8B-48A6-B9B5-AB058B538FDF}" destId="{21F99E65-2F79-4954-A299-9A6BE638874D}" srcOrd="0" destOrd="0" parTransId="{0544BB9D-2620-43A1-B63A-71F6F3C4B898}" sibTransId="{8D1F7706-3161-4095-87D3-439C060D88D7}"/>
    <dgm:cxn modelId="{76853F25-2DAC-4EBF-A375-8C9C537AB1FF}" type="presOf" srcId="{CAB19D0C-F38E-4D69-94DF-94483A29ECDD}" destId="{3E8D546E-2351-4E6B-BF9D-62445EC9047F}" srcOrd="0" destOrd="0" presId="urn:microsoft.com/office/officeart/2005/8/layout/StepDownProcess"/>
    <dgm:cxn modelId="{80E74340-6460-4555-9971-394860322C87}" type="presOf" srcId="{30FCD1A3-7F7C-4FDB-AFA0-664C05A0E10D}" destId="{03603318-4360-4955-91DB-635A753EEAA9}" srcOrd="0" destOrd="0" presId="urn:microsoft.com/office/officeart/2005/8/layout/StepDownProcess"/>
    <dgm:cxn modelId="{A2FC2257-1E32-45F2-808B-443280AB7E78}" type="presOf" srcId="{C02C3E41-A407-45E2-BB6E-03AF72BBF2A1}" destId="{8625CFA4-0F53-49C2-858F-981A8DC2457B}" srcOrd="0" destOrd="0" presId="urn:microsoft.com/office/officeart/2005/8/layout/StepDownProcess"/>
    <dgm:cxn modelId="{36A02C15-1BB0-4C83-9E79-3488EDBA6870}" type="presOf" srcId="{E8854E50-232F-40D9-931B-875B8D8F76D4}" destId="{34526763-F034-46D4-B85B-B70CC5CC74B3}" srcOrd="0" destOrd="0" presId="urn:microsoft.com/office/officeart/2005/8/layout/StepDownProcess"/>
    <dgm:cxn modelId="{A8AE6478-4D2D-49D2-BA70-771EAD7001C1}" type="presOf" srcId="{3F266FC5-5FAD-4FC2-AE04-17081393E7D0}" destId="{EB657BD0-C78B-4FAE-A4AE-9B81F70AE0FE}" srcOrd="0" destOrd="0" presId="urn:microsoft.com/office/officeart/2005/8/layout/StepDownProcess"/>
    <dgm:cxn modelId="{6FC0A97B-7E98-408A-950E-B3C3D06E9529}" srcId="{5DC5CB24-2326-48EC-B76A-32205889495C}" destId="{B582A292-0CA0-4603-947B-84F5D6E7AB02}" srcOrd="2" destOrd="0" parTransId="{B7439810-D9A1-42FC-8B6C-48692A074B4D}" sibTransId="{7EF0E244-1FE8-43AA-854A-4EE01C6A63B0}"/>
    <dgm:cxn modelId="{72C57191-5EC0-4B85-A16A-7F837E740EE6}" srcId="{B582A292-0CA0-4603-947B-84F5D6E7AB02}" destId="{CD6A8655-71FB-434E-91D4-1888471C4089}" srcOrd="0" destOrd="0" parTransId="{BF4D0AFD-B46E-4CD8-9CA8-C0617A3FE75E}" sibTransId="{A9CA1B67-B2BF-4BB6-A4A6-303759759965}"/>
    <dgm:cxn modelId="{824BE542-48C2-4A29-80AF-4E5ECED426C7}" type="presOf" srcId="{21F99E65-2F79-4954-A299-9A6BE638874D}" destId="{7FE1CB94-3CB6-4C2F-88F7-63B51C5A575E}" srcOrd="0" destOrd="0" presId="urn:microsoft.com/office/officeart/2005/8/layout/StepDownProcess"/>
    <dgm:cxn modelId="{3EE1E4FB-A131-48C0-8579-4AF2E415C4CF}" type="presParOf" srcId="{1FA8239A-591F-4EDF-91D2-0532964F5B69}" destId="{4E96AD2B-AA69-42E0-8D63-56513E9EBCC6}" srcOrd="0" destOrd="0" presId="urn:microsoft.com/office/officeart/2005/8/layout/StepDownProcess"/>
    <dgm:cxn modelId="{101C4D13-08E8-4DF6-ADBC-1F738CD1A4A3}" type="presParOf" srcId="{4E96AD2B-AA69-42E0-8D63-56513E9EBCC6}" destId="{8FC8AC45-CB74-4325-8F3E-48DC9BD5287B}" srcOrd="0" destOrd="0" presId="urn:microsoft.com/office/officeart/2005/8/layout/StepDownProcess"/>
    <dgm:cxn modelId="{A2435875-C92E-4372-B5DD-8D6ECF6A4C7F}" type="presParOf" srcId="{4E96AD2B-AA69-42E0-8D63-56513E9EBCC6}" destId="{34526763-F034-46D4-B85B-B70CC5CC74B3}" srcOrd="1" destOrd="0" presId="urn:microsoft.com/office/officeart/2005/8/layout/StepDownProcess"/>
    <dgm:cxn modelId="{6235C729-CDB3-4126-88B9-64730705AB90}" type="presParOf" srcId="{4E96AD2B-AA69-42E0-8D63-56513E9EBCC6}" destId="{3E8D546E-2351-4E6B-BF9D-62445EC9047F}" srcOrd="2" destOrd="0" presId="urn:microsoft.com/office/officeart/2005/8/layout/StepDownProcess"/>
    <dgm:cxn modelId="{D112AE2D-A040-4463-8A30-AE8DC7E5BFF1}" type="presParOf" srcId="{1FA8239A-591F-4EDF-91D2-0532964F5B69}" destId="{1C8D8457-5079-4199-889C-0F7691DC7C7F}" srcOrd="1" destOrd="0" presId="urn:microsoft.com/office/officeart/2005/8/layout/StepDownProcess"/>
    <dgm:cxn modelId="{908DBF7C-4F23-4BA7-A1E1-0FDA3BE19B91}" type="presParOf" srcId="{1FA8239A-591F-4EDF-91D2-0532964F5B69}" destId="{077C2857-C76C-47B8-89E3-F296B1DFB56E}" srcOrd="2" destOrd="0" presId="urn:microsoft.com/office/officeart/2005/8/layout/StepDownProcess"/>
    <dgm:cxn modelId="{07633986-B1E7-4DA5-8CFE-923298DFECAC}" type="presParOf" srcId="{077C2857-C76C-47B8-89E3-F296B1DFB56E}" destId="{E65D4ACA-C29B-46E0-857A-4EACD2277086}" srcOrd="0" destOrd="0" presId="urn:microsoft.com/office/officeart/2005/8/layout/StepDownProcess"/>
    <dgm:cxn modelId="{B0B0D5BC-5FF9-424F-A758-352AE39147DA}" type="presParOf" srcId="{077C2857-C76C-47B8-89E3-F296B1DFB56E}" destId="{EB657BD0-C78B-4FAE-A4AE-9B81F70AE0FE}" srcOrd="1" destOrd="0" presId="urn:microsoft.com/office/officeart/2005/8/layout/StepDownProcess"/>
    <dgm:cxn modelId="{A799DC29-2BFC-4E28-95C8-3B0442B3042B}" type="presParOf" srcId="{077C2857-C76C-47B8-89E3-F296B1DFB56E}" destId="{8625CFA4-0F53-49C2-858F-981A8DC2457B}" srcOrd="2" destOrd="0" presId="urn:microsoft.com/office/officeart/2005/8/layout/StepDownProcess"/>
    <dgm:cxn modelId="{D73440C9-4907-4600-B781-7D0A33FC9A6C}" type="presParOf" srcId="{1FA8239A-591F-4EDF-91D2-0532964F5B69}" destId="{C2302EEE-6995-4252-B491-F097D7EA09A7}" srcOrd="3" destOrd="0" presId="urn:microsoft.com/office/officeart/2005/8/layout/StepDownProcess"/>
    <dgm:cxn modelId="{176B4001-C960-46CE-8540-072E220121AE}" type="presParOf" srcId="{1FA8239A-591F-4EDF-91D2-0532964F5B69}" destId="{4E3DAF42-6481-4D73-958A-4091AB5580B2}" srcOrd="4" destOrd="0" presId="urn:microsoft.com/office/officeart/2005/8/layout/StepDownProcess"/>
    <dgm:cxn modelId="{6920534F-1CD8-4880-A51E-AC7AC9793101}" type="presParOf" srcId="{4E3DAF42-6481-4D73-958A-4091AB5580B2}" destId="{3E4E6841-D71A-40F4-AECC-2CEF19971405}" srcOrd="0" destOrd="0" presId="urn:microsoft.com/office/officeart/2005/8/layout/StepDownProcess"/>
    <dgm:cxn modelId="{4ED497DD-A6BD-4A5D-B69E-05998DEDC8B2}" type="presParOf" srcId="{4E3DAF42-6481-4D73-958A-4091AB5580B2}" destId="{13ADAF3A-2392-4E01-B3FE-E6C7E204D541}" srcOrd="1" destOrd="0" presId="urn:microsoft.com/office/officeart/2005/8/layout/StepDownProcess"/>
    <dgm:cxn modelId="{0CD438DF-C5A5-4B06-B68F-8423FCB22C45}" type="presParOf" srcId="{4E3DAF42-6481-4D73-958A-4091AB5580B2}" destId="{920B3CE8-5B7E-44DD-8F38-1652521A4009}" srcOrd="2" destOrd="0" presId="urn:microsoft.com/office/officeart/2005/8/layout/StepDownProcess"/>
    <dgm:cxn modelId="{F0CFB196-EB86-4EB3-A5FB-C310D235808D}" type="presParOf" srcId="{1FA8239A-591F-4EDF-91D2-0532964F5B69}" destId="{FE66CEBF-0389-48DD-A74C-995003BCA59C}" srcOrd="5" destOrd="0" presId="urn:microsoft.com/office/officeart/2005/8/layout/StepDownProcess"/>
    <dgm:cxn modelId="{4AA1EC34-B030-46E3-B4A3-671D2019963C}" type="presParOf" srcId="{1FA8239A-591F-4EDF-91D2-0532964F5B69}" destId="{2EE1CA31-4081-4C4E-A50E-302CC385A79E}" srcOrd="6" destOrd="0" presId="urn:microsoft.com/office/officeart/2005/8/layout/StepDownProcess"/>
    <dgm:cxn modelId="{299329E4-955C-4679-92F9-AD8095FC4B5E}" type="presParOf" srcId="{2EE1CA31-4081-4C4E-A50E-302CC385A79E}" destId="{3EEFF54A-871D-4934-8F04-A3128E8F423E}" srcOrd="0" destOrd="0" presId="urn:microsoft.com/office/officeart/2005/8/layout/StepDownProcess"/>
    <dgm:cxn modelId="{D3E57EAC-CF0E-477D-8CB8-B53AB48CC96B}" type="presParOf" srcId="{2EE1CA31-4081-4C4E-A50E-302CC385A79E}" destId="{B4C789EB-CC1C-4230-94EE-BDF54368C0D0}" srcOrd="1" destOrd="0" presId="urn:microsoft.com/office/officeart/2005/8/layout/StepDownProcess"/>
    <dgm:cxn modelId="{07E87E73-C969-4D96-9052-1B0C63A26C98}" type="presParOf" srcId="{2EE1CA31-4081-4C4E-A50E-302CC385A79E}" destId="{7FE1CB94-3CB6-4C2F-88F7-63B51C5A575E}" srcOrd="2" destOrd="0" presId="urn:microsoft.com/office/officeart/2005/8/layout/StepDownProcess"/>
    <dgm:cxn modelId="{E8CBCC95-C991-4E81-970F-A6570BE4E9CB}" type="presParOf" srcId="{1FA8239A-591F-4EDF-91D2-0532964F5B69}" destId="{329D9B50-20BB-4BB7-B2AF-E5B9A6154594}" srcOrd="7" destOrd="0" presId="urn:microsoft.com/office/officeart/2005/8/layout/StepDownProcess"/>
    <dgm:cxn modelId="{70A92592-AEA7-4739-9F97-167F360DC3D8}" type="presParOf" srcId="{1FA8239A-591F-4EDF-91D2-0532964F5B69}" destId="{2DDC89CA-EC07-4C9A-ADDB-BEF0B45D25C8}" srcOrd="8" destOrd="0" presId="urn:microsoft.com/office/officeart/2005/8/layout/StepDownProcess"/>
    <dgm:cxn modelId="{065029F2-684D-424E-8ED5-6B0F314531C0}" type="presParOf" srcId="{2DDC89CA-EC07-4C9A-ADDB-BEF0B45D25C8}" destId="{03603318-4360-4955-91DB-635A753EEAA9}" srcOrd="0" destOrd="0" presId="urn:microsoft.com/office/officeart/2005/8/layout/StepDownProcess"/>
    <dgm:cxn modelId="{5A5433FF-2CDC-47C4-8C3E-489011A9898F}" type="presParOf" srcId="{2DDC89CA-EC07-4C9A-ADDB-BEF0B45D25C8}" destId="{C58C6C50-3205-40C3-8D51-EE39F4DD1FDE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62BB69-495D-4CFA-A6D2-3BC6115B9CB0}">
      <dsp:nvSpPr>
        <dsp:cNvPr id="0" name=""/>
        <dsp:cNvSpPr/>
      </dsp:nvSpPr>
      <dsp:spPr>
        <a:xfrm rot="5400000">
          <a:off x="-76252" y="76679"/>
          <a:ext cx="508352" cy="355846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00" kern="1200" dirty="0" smtClean="0"/>
            <a:t>1</a:t>
          </a:r>
          <a:endParaRPr lang="en-US" sz="1000" kern="1200" dirty="0"/>
        </a:p>
      </dsp:txBody>
      <dsp:txXfrm rot="-5400000">
        <a:off x="1" y="178349"/>
        <a:ext cx="355846" cy="152506"/>
      </dsp:txXfrm>
    </dsp:sp>
    <dsp:sp modelId="{7EB424A7-1C57-4BCD-90F4-B12E87034D86}">
      <dsp:nvSpPr>
        <dsp:cNvPr id="0" name=""/>
        <dsp:cNvSpPr/>
      </dsp:nvSpPr>
      <dsp:spPr>
        <a:xfrm rot="5400000">
          <a:off x="3764014" y="-3407740"/>
          <a:ext cx="330429" cy="7146764"/>
        </a:xfrm>
        <a:prstGeom prst="round2SameRect">
          <a:avLst/>
        </a:prstGeom>
        <a:solidFill>
          <a:schemeClr val="lt1"/>
        </a:solidFill>
        <a:ln w="15875" cap="flat" cmpd="sng" algn="ctr">
          <a:solidFill>
            <a:schemeClr val="accent6"/>
          </a:solidFill>
          <a:prstDash val="solid"/>
        </a:ln>
        <a:effectLst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b="1" kern="1200" dirty="0" err="1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rPr>
            <a:t>Antecedentes</a:t>
          </a:r>
          <a:r>
            <a:rPr lang="en-US" sz="1900" b="1" kern="1200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rPr>
            <a:t> </a:t>
          </a:r>
          <a:endParaRPr lang="en-US" sz="1900" b="1" kern="1200" dirty="0">
            <a:effectLst>
              <a:outerShdw blurRad="50800" dist="38100" algn="tr" rotWithShape="0">
                <a:prstClr val="black">
                  <a:alpha val="40000"/>
                </a:prstClr>
              </a:outerShdw>
            </a:effectLst>
          </a:endParaRPr>
        </a:p>
      </dsp:txBody>
      <dsp:txXfrm rot="-5400000">
        <a:off x="355847" y="16557"/>
        <a:ext cx="7130634" cy="298169"/>
      </dsp:txXfrm>
    </dsp:sp>
    <dsp:sp modelId="{69060475-A882-49EB-863F-BB872F75B813}">
      <dsp:nvSpPr>
        <dsp:cNvPr id="0" name=""/>
        <dsp:cNvSpPr/>
      </dsp:nvSpPr>
      <dsp:spPr>
        <a:xfrm rot="5400000">
          <a:off x="-76252" y="531150"/>
          <a:ext cx="508352" cy="355846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00" kern="1200" dirty="0" smtClean="0"/>
            <a:t>2</a:t>
          </a:r>
          <a:endParaRPr lang="en-US" sz="1000" kern="1200" dirty="0"/>
        </a:p>
      </dsp:txBody>
      <dsp:txXfrm rot="-5400000">
        <a:off x="1" y="632820"/>
        <a:ext cx="355846" cy="152506"/>
      </dsp:txXfrm>
    </dsp:sp>
    <dsp:sp modelId="{DFB0729B-87FD-4109-BA04-6D76BD8E0420}">
      <dsp:nvSpPr>
        <dsp:cNvPr id="0" name=""/>
        <dsp:cNvSpPr/>
      </dsp:nvSpPr>
      <dsp:spPr>
        <a:xfrm rot="5400000">
          <a:off x="3764014" y="-2953270"/>
          <a:ext cx="330429" cy="714676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b="1" kern="1200" dirty="0" err="1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rPr>
            <a:t>Conceptualización</a:t>
          </a:r>
          <a:endParaRPr lang="en-US" sz="1900" b="1" kern="1200" dirty="0">
            <a:effectLst>
              <a:outerShdw blurRad="50800" dist="38100" algn="tr" rotWithShape="0">
                <a:prstClr val="black">
                  <a:alpha val="40000"/>
                </a:prstClr>
              </a:outerShdw>
            </a:effectLst>
          </a:endParaRPr>
        </a:p>
      </dsp:txBody>
      <dsp:txXfrm rot="-5400000">
        <a:off x="355847" y="471027"/>
        <a:ext cx="7130634" cy="298169"/>
      </dsp:txXfrm>
    </dsp:sp>
    <dsp:sp modelId="{248D4514-37DF-448D-8965-C7B0C4E65BEB}">
      <dsp:nvSpPr>
        <dsp:cNvPr id="0" name=""/>
        <dsp:cNvSpPr/>
      </dsp:nvSpPr>
      <dsp:spPr>
        <a:xfrm rot="5400000">
          <a:off x="-76252" y="985620"/>
          <a:ext cx="508352" cy="355846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00" kern="1200" dirty="0" smtClean="0"/>
            <a:t>3</a:t>
          </a:r>
          <a:endParaRPr lang="en-US" sz="1000" kern="1200" dirty="0"/>
        </a:p>
      </dsp:txBody>
      <dsp:txXfrm rot="-5400000">
        <a:off x="1" y="1087290"/>
        <a:ext cx="355846" cy="152506"/>
      </dsp:txXfrm>
    </dsp:sp>
    <dsp:sp modelId="{03FD00EE-1BFC-4252-988C-0651749414D7}">
      <dsp:nvSpPr>
        <dsp:cNvPr id="0" name=""/>
        <dsp:cNvSpPr/>
      </dsp:nvSpPr>
      <dsp:spPr>
        <a:xfrm rot="5400000">
          <a:off x="3764014" y="-2498799"/>
          <a:ext cx="330429" cy="714676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900" b="1" kern="1200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rPr>
            <a:t>Importancia</a:t>
          </a:r>
          <a:endParaRPr lang="en-US" sz="1900" kern="1200" dirty="0"/>
        </a:p>
      </dsp:txBody>
      <dsp:txXfrm rot="-5400000">
        <a:off x="355847" y="925498"/>
        <a:ext cx="7130634" cy="298169"/>
      </dsp:txXfrm>
    </dsp:sp>
    <dsp:sp modelId="{587D9FD5-BB39-4652-B4EB-B6415258A07E}">
      <dsp:nvSpPr>
        <dsp:cNvPr id="0" name=""/>
        <dsp:cNvSpPr/>
      </dsp:nvSpPr>
      <dsp:spPr>
        <a:xfrm rot="5400000">
          <a:off x="-76252" y="1440091"/>
          <a:ext cx="508352" cy="355846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4</a:t>
          </a:r>
          <a:endParaRPr lang="en-US" sz="1000" kern="1200" dirty="0"/>
        </a:p>
      </dsp:txBody>
      <dsp:txXfrm rot="-5400000">
        <a:off x="1" y="1541761"/>
        <a:ext cx="355846" cy="152506"/>
      </dsp:txXfrm>
    </dsp:sp>
    <dsp:sp modelId="{66E5C782-39DE-418C-88EF-C99C53CE3E7E}">
      <dsp:nvSpPr>
        <dsp:cNvPr id="0" name=""/>
        <dsp:cNvSpPr/>
      </dsp:nvSpPr>
      <dsp:spPr>
        <a:xfrm rot="5400000">
          <a:off x="3764014" y="-2044328"/>
          <a:ext cx="330429" cy="714676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900" b="1" kern="1200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rPr>
            <a:t>Obtención de información</a:t>
          </a:r>
          <a:endParaRPr lang="en-US" sz="1900" kern="1200" dirty="0"/>
        </a:p>
      </dsp:txBody>
      <dsp:txXfrm rot="-5400000">
        <a:off x="355847" y="1379969"/>
        <a:ext cx="7130634" cy="298169"/>
      </dsp:txXfrm>
    </dsp:sp>
    <dsp:sp modelId="{E23E9987-EEC0-4042-9CCB-E6A9ACA4A07F}">
      <dsp:nvSpPr>
        <dsp:cNvPr id="0" name=""/>
        <dsp:cNvSpPr/>
      </dsp:nvSpPr>
      <dsp:spPr>
        <a:xfrm rot="5400000">
          <a:off x="-76252" y="1894562"/>
          <a:ext cx="508352" cy="355846"/>
        </a:xfrm>
        <a:prstGeom prst="chevr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00" kern="1200" dirty="0" smtClean="0"/>
            <a:t>5</a:t>
          </a:r>
          <a:endParaRPr lang="en-US" sz="1000" kern="1200" dirty="0"/>
        </a:p>
      </dsp:txBody>
      <dsp:txXfrm rot="-5400000">
        <a:off x="1" y="1996232"/>
        <a:ext cx="355846" cy="152506"/>
      </dsp:txXfrm>
    </dsp:sp>
    <dsp:sp modelId="{92AE1D66-F364-4D50-A973-13FFD3AC8A7A}">
      <dsp:nvSpPr>
        <dsp:cNvPr id="0" name=""/>
        <dsp:cNvSpPr/>
      </dsp:nvSpPr>
      <dsp:spPr>
        <a:xfrm rot="5400000">
          <a:off x="3764014" y="-1589858"/>
          <a:ext cx="330429" cy="714676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900" b="1" kern="1200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rPr>
            <a:t>Proceso de selección</a:t>
          </a:r>
          <a:endParaRPr lang="en-US" sz="1900" kern="1200" dirty="0"/>
        </a:p>
      </dsp:txBody>
      <dsp:txXfrm rot="-5400000">
        <a:off x="355847" y="1834439"/>
        <a:ext cx="7130634" cy="298169"/>
      </dsp:txXfrm>
    </dsp:sp>
    <dsp:sp modelId="{C76B810D-E416-4F75-8D1B-FA05F89A9597}">
      <dsp:nvSpPr>
        <dsp:cNvPr id="0" name=""/>
        <dsp:cNvSpPr/>
      </dsp:nvSpPr>
      <dsp:spPr>
        <a:xfrm rot="5400000">
          <a:off x="-76252" y="2349033"/>
          <a:ext cx="508352" cy="355846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00" kern="1200" dirty="0" smtClean="0"/>
            <a:t>6</a:t>
          </a:r>
          <a:endParaRPr lang="en-US" sz="1000" kern="1200" dirty="0"/>
        </a:p>
      </dsp:txBody>
      <dsp:txXfrm rot="-5400000">
        <a:off x="1" y="2450703"/>
        <a:ext cx="355846" cy="152506"/>
      </dsp:txXfrm>
    </dsp:sp>
    <dsp:sp modelId="{6AE15971-D8CE-4FD3-B581-B8DA75726E19}">
      <dsp:nvSpPr>
        <dsp:cNvPr id="0" name=""/>
        <dsp:cNvSpPr/>
      </dsp:nvSpPr>
      <dsp:spPr>
        <a:xfrm rot="5400000">
          <a:off x="3764014" y="-1135387"/>
          <a:ext cx="330429" cy="714676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b="1" kern="1200" dirty="0" err="1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rPr>
            <a:t>Exámenes</a:t>
          </a:r>
          <a:r>
            <a:rPr lang="en-US" sz="1900" b="1" kern="1200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rPr>
            <a:t> de </a:t>
          </a:r>
          <a:r>
            <a:rPr lang="en-US" sz="1900" b="1" kern="1200" dirty="0" err="1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rPr>
            <a:t>selección</a:t>
          </a:r>
          <a:endParaRPr lang="en-US" sz="1900" b="1" kern="1200" dirty="0">
            <a:effectLst>
              <a:outerShdw blurRad="50800" dist="38100" algn="tr" rotWithShape="0">
                <a:prstClr val="black">
                  <a:alpha val="40000"/>
                </a:prstClr>
              </a:outerShdw>
            </a:effectLst>
          </a:endParaRPr>
        </a:p>
      </dsp:txBody>
      <dsp:txXfrm rot="-5400000">
        <a:off x="355847" y="2288910"/>
        <a:ext cx="7130634" cy="298169"/>
      </dsp:txXfrm>
    </dsp:sp>
    <dsp:sp modelId="{627E4E8E-86F1-4A6D-A1FD-23464F7DBE63}">
      <dsp:nvSpPr>
        <dsp:cNvPr id="0" name=""/>
        <dsp:cNvSpPr/>
      </dsp:nvSpPr>
      <dsp:spPr>
        <a:xfrm rot="5400000">
          <a:off x="-76252" y="2803503"/>
          <a:ext cx="508352" cy="355846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00" kern="1200" dirty="0" smtClean="0"/>
            <a:t>7</a:t>
          </a:r>
          <a:endParaRPr lang="en-US" sz="1000" kern="1200" dirty="0"/>
        </a:p>
      </dsp:txBody>
      <dsp:txXfrm rot="-5400000">
        <a:off x="1" y="2905173"/>
        <a:ext cx="355846" cy="152506"/>
      </dsp:txXfrm>
    </dsp:sp>
    <dsp:sp modelId="{5B78D938-4BDF-4D13-9A2F-55D8DDE9CF9F}">
      <dsp:nvSpPr>
        <dsp:cNvPr id="0" name=""/>
        <dsp:cNvSpPr/>
      </dsp:nvSpPr>
      <dsp:spPr>
        <a:xfrm rot="5400000">
          <a:off x="3764014" y="-680916"/>
          <a:ext cx="330429" cy="714676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900" b="1" kern="1200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rPr>
            <a:t>Cociente de selección</a:t>
          </a:r>
          <a:endParaRPr lang="en-US" sz="1900" b="1" kern="1200" dirty="0">
            <a:effectLst>
              <a:outerShdw blurRad="50800" dist="38100" algn="tr" rotWithShape="0">
                <a:prstClr val="black">
                  <a:alpha val="40000"/>
                </a:prstClr>
              </a:outerShdw>
            </a:effectLst>
          </a:endParaRPr>
        </a:p>
      </dsp:txBody>
      <dsp:txXfrm rot="-5400000">
        <a:off x="355847" y="2743381"/>
        <a:ext cx="7130634" cy="298169"/>
      </dsp:txXfrm>
    </dsp:sp>
    <dsp:sp modelId="{52D7A5B2-A724-4C07-A591-5EF2784C7A93}">
      <dsp:nvSpPr>
        <dsp:cNvPr id="0" name=""/>
        <dsp:cNvSpPr/>
      </dsp:nvSpPr>
      <dsp:spPr>
        <a:xfrm rot="5400000">
          <a:off x="-76252" y="3257974"/>
          <a:ext cx="508352" cy="355846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00" kern="1200" dirty="0" smtClean="0"/>
            <a:t>8</a:t>
          </a:r>
          <a:endParaRPr lang="en-US" sz="1000" kern="1200" dirty="0"/>
        </a:p>
      </dsp:txBody>
      <dsp:txXfrm rot="-5400000">
        <a:off x="1" y="3359644"/>
        <a:ext cx="355846" cy="152506"/>
      </dsp:txXfrm>
    </dsp:sp>
    <dsp:sp modelId="{262B17B7-536C-46BD-8CCE-8EBEE03690C8}">
      <dsp:nvSpPr>
        <dsp:cNvPr id="0" name=""/>
        <dsp:cNvSpPr/>
      </dsp:nvSpPr>
      <dsp:spPr>
        <a:xfrm rot="5400000">
          <a:off x="3764014" y="-226445"/>
          <a:ext cx="330429" cy="714676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900" b="1" kern="1200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rPr>
            <a:t>Evaluación y control de los resultados</a:t>
          </a:r>
          <a:endParaRPr lang="en-US" sz="1900" b="1" kern="1200" dirty="0">
            <a:effectLst>
              <a:outerShdw blurRad="50800" dist="38100" algn="tr" rotWithShape="0">
                <a:prstClr val="black">
                  <a:alpha val="40000"/>
                </a:prstClr>
              </a:outerShdw>
            </a:effectLst>
          </a:endParaRPr>
        </a:p>
      </dsp:txBody>
      <dsp:txXfrm rot="-5400000">
        <a:off x="355847" y="3197852"/>
        <a:ext cx="7130634" cy="298169"/>
      </dsp:txXfrm>
    </dsp:sp>
    <dsp:sp modelId="{51F6DCFB-96BB-4820-9488-36818D8E240E}">
      <dsp:nvSpPr>
        <dsp:cNvPr id="0" name=""/>
        <dsp:cNvSpPr/>
      </dsp:nvSpPr>
      <dsp:spPr>
        <a:xfrm rot="5400000">
          <a:off x="-76252" y="3712445"/>
          <a:ext cx="508352" cy="355846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00" kern="1200" dirty="0" smtClean="0"/>
            <a:t>9</a:t>
          </a:r>
          <a:endParaRPr lang="en-US" sz="1000" kern="1200" dirty="0"/>
        </a:p>
      </dsp:txBody>
      <dsp:txXfrm rot="-5400000">
        <a:off x="1" y="3814115"/>
        <a:ext cx="355846" cy="152506"/>
      </dsp:txXfrm>
    </dsp:sp>
    <dsp:sp modelId="{F11D9E53-7F18-4C65-87D2-00CB33AB5272}">
      <dsp:nvSpPr>
        <dsp:cNvPr id="0" name=""/>
        <dsp:cNvSpPr/>
      </dsp:nvSpPr>
      <dsp:spPr>
        <a:xfrm rot="5400000">
          <a:off x="3764014" y="228024"/>
          <a:ext cx="330429" cy="714676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900" b="1" kern="1200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rPr>
            <a:t>Decisión de contratar </a:t>
          </a:r>
          <a:endParaRPr lang="en-US" sz="1900" b="1" kern="1200" dirty="0">
            <a:effectLst>
              <a:outerShdw blurRad="50800" dist="38100" algn="tr" rotWithShape="0">
                <a:prstClr val="black">
                  <a:alpha val="40000"/>
                </a:prstClr>
              </a:outerShdw>
            </a:effectLst>
          </a:endParaRPr>
        </a:p>
      </dsp:txBody>
      <dsp:txXfrm rot="-5400000">
        <a:off x="355847" y="3652321"/>
        <a:ext cx="7130634" cy="298169"/>
      </dsp:txXfrm>
    </dsp:sp>
    <dsp:sp modelId="{41815A47-8B50-42A3-AC4F-D4FE32922094}">
      <dsp:nvSpPr>
        <dsp:cNvPr id="0" name=""/>
        <dsp:cNvSpPr/>
      </dsp:nvSpPr>
      <dsp:spPr>
        <a:xfrm rot="5400000">
          <a:off x="-76252" y="4166915"/>
          <a:ext cx="508352" cy="355846"/>
        </a:xfrm>
        <a:prstGeom prst="chevr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00" kern="1200" dirty="0" smtClean="0"/>
            <a:t>10</a:t>
          </a:r>
          <a:endParaRPr lang="en-US" sz="1000" kern="1200" dirty="0"/>
        </a:p>
      </dsp:txBody>
      <dsp:txXfrm rot="-5400000">
        <a:off x="1" y="4268585"/>
        <a:ext cx="355846" cy="152506"/>
      </dsp:txXfrm>
    </dsp:sp>
    <dsp:sp modelId="{EF344427-B5B5-4B68-9A44-0E020AA3C0F9}">
      <dsp:nvSpPr>
        <dsp:cNvPr id="0" name=""/>
        <dsp:cNvSpPr/>
      </dsp:nvSpPr>
      <dsp:spPr>
        <a:xfrm rot="5400000">
          <a:off x="3764014" y="682495"/>
          <a:ext cx="330429" cy="714676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900" b="1" kern="1200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rPr>
            <a:t>Conclusiones</a:t>
          </a:r>
          <a:endParaRPr lang="en-US" sz="1900" kern="1200" dirty="0"/>
        </a:p>
      </dsp:txBody>
      <dsp:txXfrm rot="-5400000">
        <a:off x="355847" y="4106792"/>
        <a:ext cx="7130634" cy="298169"/>
      </dsp:txXfrm>
    </dsp:sp>
    <dsp:sp modelId="{8F16D8F6-E34C-4858-8E92-DD8324358D79}">
      <dsp:nvSpPr>
        <dsp:cNvPr id="0" name=""/>
        <dsp:cNvSpPr/>
      </dsp:nvSpPr>
      <dsp:spPr>
        <a:xfrm rot="5400000">
          <a:off x="-76252" y="4621386"/>
          <a:ext cx="508352" cy="355846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00" kern="1200" dirty="0" smtClean="0"/>
            <a:t>11</a:t>
          </a:r>
          <a:endParaRPr lang="en-US" sz="1000" kern="1200" dirty="0"/>
        </a:p>
      </dsp:txBody>
      <dsp:txXfrm rot="-5400000">
        <a:off x="1" y="4723056"/>
        <a:ext cx="355846" cy="152506"/>
      </dsp:txXfrm>
    </dsp:sp>
    <dsp:sp modelId="{632D9E2E-9A88-418E-88A2-7111EFD08967}">
      <dsp:nvSpPr>
        <dsp:cNvPr id="0" name=""/>
        <dsp:cNvSpPr/>
      </dsp:nvSpPr>
      <dsp:spPr>
        <a:xfrm rot="5400000">
          <a:off x="3764014" y="1136966"/>
          <a:ext cx="330429" cy="714676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900" b="1" kern="120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rPr>
            <a:t>Referencias</a:t>
          </a:r>
          <a:endParaRPr lang="en-US" sz="1900" kern="1200"/>
        </a:p>
      </dsp:txBody>
      <dsp:txXfrm rot="-5400000">
        <a:off x="355847" y="4561263"/>
        <a:ext cx="7130634" cy="29816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8C6ADE-5632-4E7A-BC14-909FF2A25794}">
      <dsp:nvSpPr>
        <dsp:cNvPr id="0" name=""/>
        <dsp:cNvSpPr/>
      </dsp:nvSpPr>
      <dsp:spPr>
        <a:xfrm>
          <a:off x="6460" y="644696"/>
          <a:ext cx="1930830" cy="273333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5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b="1" kern="1200" dirty="0" smtClean="0">
              <a:solidFill>
                <a:schemeClr val="accent3">
                  <a:lumMod val="50000"/>
                </a:schemeClr>
              </a:solidFill>
            </a:rPr>
            <a:t>Candidatos captados por el reclutamiento</a:t>
          </a:r>
          <a:endParaRPr lang="es-MX" sz="1500" b="1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63012" y="701248"/>
        <a:ext cx="1817726" cy="2620227"/>
      </dsp:txXfrm>
    </dsp:sp>
    <dsp:sp modelId="{23BE6B4E-53CF-47A4-AA5E-DA1B5A411A25}">
      <dsp:nvSpPr>
        <dsp:cNvPr id="0" name=""/>
        <dsp:cNvSpPr/>
      </dsp:nvSpPr>
      <dsp:spPr>
        <a:xfrm>
          <a:off x="2130373" y="1771939"/>
          <a:ext cx="409336" cy="47884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5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200" b="1" kern="1200">
            <a:solidFill>
              <a:schemeClr val="accent3">
                <a:lumMod val="50000"/>
              </a:schemeClr>
            </a:solidFill>
          </a:endParaRPr>
        </a:p>
      </dsp:txBody>
      <dsp:txXfrm>
        <a:off x="2130373" y="1867708"/>
        <a:ext cx="286535" cy="287307"/>
      </dsp:txXfrm>
    </dsp:sp>
    <dsp:sp modelId="{97D3A013-F897-4E90-88A8-18B99F54AB9D}">
      <dsp:nvSpPr>
        <dsp:cNvPr id="0" name=""/>
        <dsp:cNvSpPr/>
      </dsp:nvSpPr>
      <dsp:spPr>
        <a:xfrm>
          <a:off x="2709622" y="644696"/>
          <a:ext cx="1930830" cy="273333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1063560"/>
                <a:satOff val="-11946"/>
                <a:lumOff val="-2549"/>
                <a:alphaOff val="0"/>
                <a:shade val="85000"/>
                <a:satMod val="130000"/>
              </a:schemeClr>
            </a:gs>
            <a:gs pos="34000">
              <a:schemeClr val="accent5">
                <a:hueOff val="1063560"/>
                <a:satOff val="-11946"/>
                <a:lumOff val="-2549"/>
                <a:alphaOff val="0"/>
                <a:shade val="87000"/>
                <a:satMod val="125000"/>
              </a:schemeClr>
            </a:gs>
            <a:gs pos="70000">
              <a:schemeClr val="accent5">
                <a:hueOff val="1063560"/>
                <a:satOff val="-11946"/>
                <a:lumOff val="-2549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5">
                <a:hueOff val="1063560"/>
                <a:satOff val="-11946"/>
                <a:lumOff val="-2549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b="1" kern="1200" dirty="0" smtClean="0">
              <a:solidFill>
                <a:schemeClr val="accent3">
                  <a:lumMod val="50000"/>
                </a:schemeClr>
              </a:solidFill>
            </a:rPr>
            <a:t>&gt;&gt;Entrevistas</a:t>
          </a: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b="1" kern="1200" dirty="0" smtClean="0">
              <a:solidFill>
                <a:schemeClr val="accent3">
                  <a:lumMod val="50000"/>
                </a:schemeClr>
              </a:solidFill>
            </a:rPr>
            <a:t>&gt;&gt;Exámenes de conocimiento</a:t>
          </a: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b="1" kern="1200" dirty="0" smtClean="0">
              <a:solidFill>
                <a:schemeClr val="accent3">
                  <a:lumMod val="50000"/>
                </a:schemeClr>
              </a:solidFill>
            </a:rPr>
            <a:t>&gt;&gt;Exámenes psicométricos</a:t>
          </a: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b="1" kern="1200" dirty="0" smtClean="0">
              <a:solidFill>
                <a:schemeClr val="accent3">
                  <a:lumMod val="50000"/>
                </a:schemeClr>
              </a:solidFill>
            </a:rPr>
            <a:t>&gt;&gt;Exámenes de personalidad</a:t>
          </a: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b="1" kern="1200" dirty="0" smtClean="0">
              <a:solidFill>
                <a:schemeClr val="accent3">
                  <a:lumMod val="50000"/>
                </a:schemeClr>
              </a:solidFill>
            </a:rPr>
            <a:t>&gt;&gt;Dramatización</a:t>
          </a: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b="1" kern="1200" dirty="0" smtClean="0">
              <a:solidFill>
                <a:schemeClr val="accent3">
                  <a:lumMod val="50000"/>
                </a:schemeClr>
              </a:solidFill>
            </a:rPr>
            <a:t>&gt;&gt;Técnicas de simulación </a:t>
          </a:r>
          <a:endParaRPr lang="es-MX" sz="1500" b="1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2766174" y="701248"/>
        <a:ext cx="1817726" cy="2620227"/>
      </dsp:txXfrm>
    </dsp:sp>
    <dsp:sp modelId="{61BAACBC-E377-4AA4-924B-965DDCF612F3}">
      <dsp:nvSpPr>
        <dsp:cNvPr id="0" name=""/>
        <dsp:cNvSpPr/>
      </dsp:nvSpPr>
      <dsp:spPr>
        <a:xfrm>
          <a:off x="4833535" y="1771939"/>
          <a:ext cx="409336" cy="47884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2127120"/>
                <a:satOff val="-23891"/>
                <a:lumOff val="-5098"/>
                <a:alphaOff val="0"/>
                <a:shade val="85000"/>
                <a:satMod val="130000"/>
              </a:schemeClr>
            </a:gs>
            <a:gs pos="34000">
              <a:schemeClr val="accent5">
                <a:hueOff val="2127120"/>
                <a:satOff val="-23891"/>
                <a:lumOff val="-5098"/>
                <a:alphaOff val="0"/>
                <a:shade val="87000"/>
                <a:satMod val="125000"/>
              </a:schemeClr>
            </a:gs>
            <a:gs pos="70000">
              <a:schemeClr val="accent5">
                <a:hueOff val="2127120"/>
                <a:satOff val="-23891"/>
                <a:lumOff val="-5098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5">
                <a:hueOff val="2127120"/>
                <a:satOff val="-23891"/>
                <a:lumOff val="-5098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200" b="1" kern="1200">
            <a:solidFill>
              <a:schemeClr val="accent3">
                <a:lumMod val="50000"/>
              </a:schemeClr>
            </a:solidFill>
          </a:endParaRPr>
        </a:p>
      </dsp:txBody>
      <dsp:txXfrm>
        <a:off x="4833535" y="1867708"/>
        <a:ext cx="286535" cy="287307"/>
      </dsp:txXfrm>
    </dsp:sp>
    <dsp:sp modelId="{E935468D-D57C-48E6-8F7E-0DE38ED44942}">
      <dsp:nvSpPr>
        <dsp:cNvPr id="0" name=""/>
        <dsp:cNvSpPr/>
      </dsp:nvSpPr>
      <dsp:spPr>
        <a:xfrm>
          <a:off x="5412784" y="644696"/>
          <a:ext cx="1930830" cy="273333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2127120"/>
                <a:satOff val="-23891"/>
                <a:lumOff val="-5098"/>
                <a:alphaOff val="0"/>
                <a:shade val="85000"/>
                <a:satMod val="130000"/>
              </a:schemeClr>
            </a:gs>
            <a:gs pos="34000">
              <a:schemeClr val="accent5">
                <a:hueOff val="2127120"/>
                <a:satOff val="-23891"/>
                <a:lumOff val="-5098"/>
                <a:alphaOff val="0"/>
                <a:shade val="87000"/>
                <a:satMod val="125000"/>
              </a:schemeClr>
            </a:gs>
            <a:gs pos="70000">
              <a:schemeClr val="accent5">
                <a:hueOff val="2127120"/>
                <a:satOff val="-23891"/>
                <a:lumOff val="-5098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5">
                <a:hueOff val="2127120"/>
                <a:satOff val="-23891"/>
                <a:lumOff val="-5098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b="1" kern="1200" smtClean="0">
              <a:solidFill>
                <a:schemeClr val="accent3">
                  <a:lumMod val="50000"/>
                </a:schemeClr>
              </a:solidFill>
            </a:rPr>
            <a:t>Candidatos seleccionados enviados a los gerentes</a:t>
          </a:r>
          <a:endParaRPr lang="es-MX" sz="1500" b="1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5469336" y="701248"/>
        <a:ext cx="1817726" cy="262022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6317F2-52DF-4442-875D-9FCF9929995C}">
      <dsp:nvSpPr>
        <dsp:cNvPr id="0" name=""/>
        <dsp:cNvSpPr/>
      </dsp:nvSpPr>
      <dsp:spPr>
        <a:xfrm>
          <a:off x="2357" y="56984"/>
          <a:ext cx="2298695" cy="72627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000" kern="1200" dirty="0" smtClean="0"/>
            <a:t>De acuerdo con el método </a:t>
          </a:r>
          <a:endParaRPr lang="es-MX" sz="2000" kern="1200" dirty="0"/>
        </a:p>
      </dsp:txBody>
      <dsp:txXfrm>
        <a:off x="2357" y="56984"/>
        <a:ext cx="2298695" cy="726271"/>
      </dsp:txXfrm>
    </dsp:sp>
    <dsp:sp modelId="{7E4CFD73-126E-452D-86AE-4040CD2216C0}">
      <dsp:nvSpPr>
        <dsp:cNvPr id="0" name=""/>
        <dsp:cNvSpPr/>
      </dsp:nvSpPr>
      <dsp:spPr>
        <a:xfrm>
          <a:off x="2357" y="783256"/>
          <a:ext cx="2298695" cy="3182484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2000" kern="1200" dirty="0" smtClean="0"/>
            <a:t>Orales: entrevista con preguntas especificas.</a:t>
          </a:r>
          <a:endParaRPr lang="es-MX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2000" kern="1200" smtClean="0"/>
            <a:t>Escritas: pruebas de pregunta y respuesta.</a:t>
          </a:r>
          <a:endParaRPr lang="es-ES_tradnl" sz="2000" kern="1200" dirty="0" smtClean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2000" kern="1200" dirty="0" smtClean="0"/>
            <a:t>Realización: ejecución de un trabajo o tarea </a:t>
          </a:r>
          <a:endParaRPr lang="es-MX" sz="2000" kern="1200" dirty="0"/>
        </a:p>
      </dsp:txBody>
      <dsp:txXfrm>
        <a:off x="2357" y="783256"/>
        <a:ext cx="2298695" cy="3182484"/>
      </dsp:txXfrm>
    </dsp:sp>
    <dsp:sp modelId="{73769F69-0ECE-4142-9963-EBA5B84AA3B4}">
      <dsp:nvSpPr>
        <dsp:cNvPr id="0" name=""/>
        <dsp:cNvSpPr/>
      </dsp:nvSpPr>
      <dsp:spPr>
        <a:xfrm>
          <a:off x="2622869" y="56984"/>
          <a:ext cx="2298695" cy="726271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000" kern="1200" dirty="0" smtClean="0"/>
            <a:t>De acuerdo al área de conocimiento </a:t>
          </a:r>
          <a:endParaRPr lang="es-MX" sz="2000" kern="1200" dirty="0"/>
        </a:p>
      </dsp:txBody>
      <dsp:txXfrm>
        <a:off x="2622869" y="56984"/>
        <a:ext cx="2298695" cy="726271"/>
      </dsp:txXfrm>
    </dsp:sp>
    <dsp:sp modelId="{89AE8FC6-6539-46BC-B7BB-3AD16CFA6C08}">
      <dsp:nvSpPr>
        <dsp:cNvPr id="0" name=""/>
        <dsp:cNvSpPr/>
      </dsp:nvSpPr>
      <dsp:spPr>
        <a:xfrm>
          <a:off x="2622869" y="783256"/>
          <a:ext cx="2298695" cy="3182484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2000" kern="1200" dirty="0" smtClean="0"/>
            <a:t>Generales: evalúan conocimientos generales.</a:t>
          </a:r>
          <a:endParaRPr lang="es-MX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2000" kern="1200" dirty="0" smtClean="0"/>
            <a:t>Especificas: conocimientos técnicos y específicos de acuerdo al puesto. </a:t>
          </a:r>
          <a:endParaRPr lang="es-ES_tradnl" sz="2000" kern="1200" dirty="0" smtClean="0"/>
        </a:p>
      </dsp:txBody>
      <dsp:txXfrm>
        <a:off x="2622869" y="783256"/>
        <a:ext cx="2298695" cy="3182484"/>
      </dsp:txXfrm>
    </dsp:sp>
    <dsp:sp modelId="{B2FDA316-40A1-40A6-AB4A-E9F83FF6F2CB}">
      <dsp:nvSpPr>
        <dsp:cNvPr id="0" name=""/>
        <dsp:cNvSpPr/>
      </dsp:nvSpPr>
      <dsp:spPr>
        <a:xfrm>
          <a:off x="5243382" y="56984"/>
          <a:ext cx="2298695" cy="726271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000" kern="1200" dirty="0" smtClean="0"/>
            <a:t>De acuerdo con su forma  </a:t>
          </a:r>
          <a:endParaRPr lang="es-MX" sz="2000" kern="1200" dirty="0"/>
        </a:p>
      </dsp:txBody>
      <dsp:txXfrm>
        <a:off x="5243382" y="56984"/>
        <a:ext cx="2298695" cy="726271"/>
      </dsp:txXfrm>
    </dsp:sp>
    <dsp:sp modelId="{E0237594-1D14-4198-A962-83D48B04D9B7}">
      <dsp:nvSpPr>
        <dsp:cNvPr id="0" name=""/>
        <dsp:cNvSpPr/>
      </dsp:nvSpPr>
      <dsp:spPr>
        <a:xfrm>
          <a:off x="5243382" y="783256"/>
          <a:ext cx="2298695" cy="3182484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2000" kern="1200" dirty="0" smtClean="0"/>
            <a:t>Tradicionales: de forma expositivo, miden un área pequeña del conocimiento.</a:t>
          </a:r>
          <a:endParaRPr lang="es-MX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2000" kern="1200" dirty="0" smtClean="0"/>
            <a:t>Objetivos: estructura de examen.</a:t>
          </a:r>
          <a:endParaRPr lang="es-ES_tradnl" sz="2000" kern="1200" dirty="0" smtClean="0"/>
        </a:p>
      </dsp:txBody>
      <dsp:txXfrm>
        <a:off x="5243382" y="783256"/>
        <a:ext cx="2298695" cy="318248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D4D5B3-EF6D-4C17-984A-D2DD756EC7AA}">
      <dsp:nvSpPr>
        <dsp:cNvPr id="0" name=""/>
        <dsp:cNvSpPr/>
      </dsp:nvSpPr>
      <dsp:spPr>
        <a:xfrm>
          <a:off x="1481455" y="491"/>
          <a:ext cx="2222182" cy="1915115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795" tIns="10795" rIns="10795" bIns="10795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700" kern="1200" dirty="0" smtClean="0"/>
            <a:t>Verdadero o falso</a:t>
          </a:r>
          <a:endParaRPr lang="es-MX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700" kern="1200" dirty="0" smtClean="0"/>
            <a:t>Llenar los espacios en blanco</a:t>
          </a:r>
          <a:endParaRPr lang="es-MX" sz="1700" kern="1200" dirty="0"/>
        </a:p>
      </dsp:txBody>
      <dsp:txXfrm>
        <a:off x="1481455" y="239880"/>
        <a:ext cx="1504014" cy="1436337"/>
      </dsp:txXfrm>
    </dsp:sp>
    <dsp:sp modelId="{BD415656-D988-4E46-AB1B-281063E378EB}">
      <dsp:nvSpPr>
        <dsp:cNvPr id="0" name=""/>
        <dsp:cNvSpPr/>
      </dsp:nvSpPr>
      <dsp:spPr>
        <a:xfrm>
          <a:off x="0" y="491"/>
          <a:ext cx="1481455" cy="191511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 smtClean="0"/>
            <a:t>Opción simple</a:t>
          </a:r>
          <a:endParaRPr lang="es-MX" sz="2600" kern="1200" dirty="0"/>
        </a:p>
      </dsp:txBody>
      <dsp:txXfrm>
        <a:off x="72319" y="72810"/>
        <a:ext cx="1336817" cy="1770477"/>
      </dsp:txXfrm>
    </dsp:sp>
    <dsp:sp modelId="{4B158E89-265F-4982-9506-B9B72DB0AFF8}">
      <dsp:nvSpPr>
        <dsp:cNvPr id="0" name=""/>
        <dsp:cNvSpPr/>
      </dsp:nvSpPr>
      <dsp:spPr>
        <a:xfrm>
          <a:off x="1481455" y="2107118"/>
          <a:ext cx="2222182" cy="1915115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795" tIns="10795" rIns="10795" bIns="10795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1700" kern="1200" dirty="0" smtClean="0">
              <a:solidFill>
                <a:schemeClr val="tx1"/>
              </a:solidFill>
            </a:rPr>
            <a:t>Se tienen de 3 a 5 opciones </a:t>
          </a:r>
          <a:r>
            <a:rPr lang="es-ES_tradnl" sz="1700" b="0" kern="1200" dirty="0" smtClean="0">
              <a:solidFill>
                <a:schemeClr val="tx1"/>
              </a:solidFill>
            </a:rPr>
            <a:t>diferentes </a:t>
          </a:r>
          <a:endParaRPr lang="es-MX" sz="1700" b="0" kern="1200" dirty="0">
            <a:solidFill>
              <a:schemeClr val="tx1"/>
            </a:solidFill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1700" b="0" kern="1200" dirty="0" smtClean="0">
              <a:solidFill>
                <a:schemeClr val="tx1"/>
              </a:solidFill>
            </a:rPr>
            <a:t>Relación de Columnas  </a:t>
          </a:r>
          <a:endParaRPr lang="es-MX" sz="1700" b="0" kern="1200" dirty="0">
            <a:solidFill>
              <a:schemeClr val="tx1"/>
            </a:solidFill>
          </a:endParaRPr>
        </a:p>
      </dsp:txBody>
      <dsp:txXfrm>
        <a:off x="1481455" y="2346507"/>
        <a:ext cx="1504014" cy="1436337"/>
      </dsp:txXfrm>
    </dsp:sp>
    <dsp:sp modelId="{DF10144D-CE84-4ADF-8449-58C98EDF0732}">
      <dsp:nvSpPr>
        <dsp:cNvPr id="0" name=""/>
        <dsp:cNvSpPr/>
      </dsp:nvSpPr>
      <dsp:spPr>
        <a:xfrm>
          <a:off x="0" y="2107118"/>
          <a:ext cx="1481455" cy="191511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 smtClean="0"/>
            <a:t>Relación múltiple</a:t>
          </a:r>
          <a:endParaRPr lang="es-MX" sz="2600" kern="1200" dirty="0"/>
        </a:p>
      </dsp:txBody>
      <dsp:txXfrm>
        <a:off x="72319" y="2179437"/>
        <a:ext cx="1336817" cy="177047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C8AC45-CB74-4325-8F3E-48DC9BD5287B}">
      <dsp:nvSpPr>
        <dsp:cNvPr id="0" name=""/>
        <dsp:cNvSpPr/>
      </dsp:nvSpPr>
      <dsp:spPr>
        <a:xfrm rot="5400000">
          <a:off x="759947" y="851639"/>
          <a:ext cx="741168" cy="843794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4526763-F034-46D4-B85B-B70CC5CC74B3}">
      <dsp:nvSpPr>
        <dsp:cNvPr id="0" name=""/>
        <dsp:cNvSpPr/>
      </dsp:nvSpPr>
      <dsp:spPr>
        <a:xfrm>
          <a:off x="563582" y="30038"/>
          <a:ext cx="1247692" cy="873343"/>
        </a:xfrm>
        <a:prstGeom prst="roundRect">
          <a:avLst>
            <a:gd name="adj" fmla="val 16670"/>
          </a:avLst>
        </a:prstGeom>
        <a:solidFill>
          <a:schemeClr val="accent2">
            <a:shade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>
              <a:latin typeface="Arial" pitchFamily="34" charset="0"/>
              <a:cs typeface="Arial" pitchFamily="34" charset="0"/>
            </a:rPr>
            <a:t>Preparación de la entrevista</a:t>
          </a:r>
          <a:endParaRPr lang="es-MX" sz="1500" kern="1200" dirty="0"/>
        </a:p>
      </dsp:txBody>
      <dsp:txXfrm>
        <a:off x="606223" y="72679"/>
        <a:ext cx="1162410" cy="788061"/>
      </dsp:txXfrm>
    </dsp:sp>
    <dsp:sp modelId="{3E8D546E-2351-4E6B-BF9D-62445EC9047F}">
      <dsp:nvSpPr>
        <dsp:cNvPr id="0" name=""/>
        <dsp:cNvSpPr/>
      </dsp:nvSpPr>
      <dsp:spPr>
        <a:xfrm>
          <a:off x="1872690" y="136837"/>
          <a:ext cx="2138556" cy="7058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900" kern="1200" dirty="0" smtClean="0">
              <a:latin typeface="Arial" pitchFamily="34" charset="0"/>
              <a:cs typeface="Arial" pitchFamily="34" charset="0"/>
            </a:rPr>
            <a:t>No improvisar, necesita cierta planeación o preparación.</a:t>
          </a:r>
          <a:endParaRPr lang="es-MX" sz="900" kern="1200" dirty="0"/>
        </a:p>
      </dsp:txBody>
      <dsp:txXfrm>
        <a:off x="1872690" y="136837"/>
        <a:ext cx="2138556" cy="705875"/>
      </dsp:txXfrm>
    </dsp:sp>
    <dsp:sp modelId="{E65D4ACA-C29B-46E0-857A-4EACD2277086}">
      <dsp:nvSpPr>
        <dsp:cNvPr id="0" name=""/>
        <dsp:cNvSpPr/>
      </dsp:nvSpPr>
      <dsp:spPr>
        <a:xfrm rot="5400000">
          <a:off x="2089881" y="1832692"/>
          <a:ext cx="741168" cy="843794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2">
            <a:tint val="50000"/>
            <a:hueOff val="3446"/>
            <a:satOff val="218"/>
            <a:lumOff val="-757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B657BD0-C78B-4FAE-A4AE-9B81F70AE0FE}">
      <dsp:nvSpPr>
        <dsp:cNvPr id="0" name=""/>
        <dsp:cNvSpPr/>
      </dsp:nvSpPr>
      <dsp:spPr>
        <a:xfrm>
          <a:off x="1893516" y="1011092"/>
          <a:ext cx="1247692" cy="873343"/>
        </a:xfrm>
        <a:prstGeom prst="roundRect">
          <a:avLst>
            <a:gd name="adj" fmla="val 16670"/>
          </a:avLst>
        </a:prstGeom>
        <a:solidFill>
          <a:schemeClr val="accent2">
            <a:shade val="50000"/>
            <a:hueOff val="-202852"/>
            <a:satOff val="-11227"/>
            <a:lumOff val="20265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>
              <a:latin typeface="Arial" pitchFamily="34" charset="0"/>
              <a:cs typeface="Arial" pitchFamily="34" charset="0"/>
            </a:rPr>
            <a:t>Ambiente</a:t>
          </a:r>
          <a:endParaRPr lang="es-MX" sz="1500" kern="1200" dirty="0"/>
        </a:p>
      </dsp:txBody>
      <dsp:txXfrm>
        <a:off x="1936157" y="1053733"/>
        <a:ext cx="1162410" cy="788061"/>
      </dsp:txXfrm>
    </dsp:sp>
    <dsp:sp modelId="{8625CFA4-0F53-49C2-858F-981A8DC2457B}">
      <dsp:nvSpPr>
        <dsp:cNvPr id="0" name=""/>
        <dsp:cNvSpPr/>
      </dsp:nvSpPr>
      <dsp:spPr>
        <a:xfrm>
          <a:off x="3241037" y="1094681"/>
          <a:ext cx="2163329" cy="7058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900" kern="1200" dirty="0" smtClean="0">
              <a:latin typeface="Arial" pitchFamily="34" charset="0"/>
              <a:cs typeface="Arial" pitchFamily="34" charset="0"/>
            </a:rPr>
            <a:t>Neutralizar posibles ruidos o interferencias externas, considerando aspecto físico (privado y confortable) y psicológico (ameno y cordial)</a:t>
          </a:r>
          <a:endParaRPr lang="es-MX" sz="900" kern="1200" dirty="0"/>
        </a:p>
      </dsp:txBody>
      <dsp:txXfrm>
        <a:off x="3241037" y="1094681"/>
        <a:ext cx="2163329" cy="705875"/>
      </dsp:txXfrm>
    </dsp:sp>
    <dsp:sp modelId="{3E4E6841-D71A-40F4-AECC-2CEF19971405}">
      <dsp:nvSpPr>
        <dsp:cNvPr id="0" name=""/>
        <dsp:cNvSpPr/>
      </dsp:nvSpPr>
      <dsp:spPr>
        <a:xfrm rot="5400000">
          <a:off x="3419815" y="2813746"/>
          <a:ext cx="741168" cy="843794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2">
            <a:tint val="50000"/>
            <a:hueOff val="6891"/>
            <a:satOff val="437"/>
            <a:lumOff val="-1514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ADAF3A-2392-4E01-B3FE-E6C7E204D541}">
      <dsp:nvSpPr>
        <dsp:cNvPr id="0" name=""/>
        <dsp:cNvSpPr/>
      </dsp:nvSpPr>
      <dsp:spPr>
        <a:xfrm>
          <a:off x="3223451" y="1992145"/>
          <a:ext cx="1247692" cy="873343"/>
        </a:xfrm>
        <a:prstGeom prst="roundRect">
          <a:avLst>
            <a:gd name="adj" fmla="val 16670"/>
          </a:avLst>
        </a:prstGeom>
        <a:solidFill>
          <a:schemeClr val="accent2">
            <a:shade val="50000"/>
            <a:hueOff val="-405705"/>
            <a:satOff val="-22454"/>
            <a:lumOff val="4053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>
              <a:latin typeface="Arial" pitchFamily="34" charset="0"/>
              <a:cs typeface="Arial" pitchFamily="34" charset="0"/>
            </a:rPr>
            <a:t>Desarrollo de la entrevista</a:t>
          </a:r>
          <a:endParaRPr lang="es-MX" sz="1500" kern="1200" dirty="0"/>
        </a:p>
      </dsp:txBody>
      <dsp:txXfrm>
        <a:off x="3266092" y="2034786"/>
        <a:ext cx="1162410" cy="788061"/>
      </dsp:txXfrm>
    </dsp:sp>
    <dsp:sp modelId="{920B3CE8-5B7E-44DD-8F38-1652521A4009}">
      <dsp:nvSpPr>
        <dsp:cNvPr id="0" name=""/>
        <dsp:cNvSpPr/>
      </dsp:nvSpPr>
      <dsp:spPr>
        <a:xfrm>
          <a:off x="4540967" y="2052519"/>
          <a:ext cx="2242559" cy="7058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900" kern="1200" dirty="0" smtClean="0">
              <a:latin typeface="Arial" pitchFamily="34" charset="0"/>
              <a:cs typeface="Arial" pitchFamily="34" charset="0"/>
            </a:rPr>
            <a:t>El entrevistador obtiene y proporciona información;</a:t>
          </a:r>
          <a:endParaRPr lang="es-MX" sz="900" kern="1200" dirty="0"/>
        </a:p>
      </dsp:txBody>
      <dsp:txXfrm>
        <a:off x="4540967" y="2052519"/>
        <a:ext cx="2242559" cy="705875"/>
      </dsp:txXfrm>
    </dsp:sp>
    <dsp:sp modelId="{3EEFF54A-871D-4934-8F04-A3128E8F423E}">
      <dsp:nvSpPr>
        <dsp:cNvPr id="0" name=""/>
        <dsp:cNvSpPr/>
      </dsp:nvSpPr>
      <dsp:spPr>
        <a:xfrm rot="5400000">
          <a:off x="4749750" y="3794799"/>
          <a:ext cx="741168" cy="843794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2">
            <a:tint val="50000"/>
            <a:hueOff val="10337"/>
            <a:satOff val="655"/>
            <a:lumOff val="-2271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4C789EB-CC1C-4230-94EE-BDF54368C0D0}">
      <dsp:nvSpPr>
        <dsp:cNvPr id="0" name=""/>
        <dsp:cNvSpPr/>
      </dsp:nvSpPr>
      <dsp:spPr>
        <a:xfrm>
          <a:off x="4553385" y="2973198"/>
          <a:ext cx="1247692" cy="873343"/>
        </a:xfrm>
        <a:prstGeom prst="roundRect">
          <a:avLst>
            <a:gd name="adj" fmla="val 16670"/>
          </a:avLst>
        </a:prstGeom>
        <a:solidFill>
          <a:schemeClr val="accent2">
            <a:shade val="50000"/>
            <a:hueOff val="-405705"/>
            <a:satOff val="-22454"/>
            <a:lumOff val="4053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smtClean="0">
              <a:latin typeface="Arial" pitchFamily="34" charset="0"/>
              <a:cs typeface="Arial" pitchFamily="34" charset="0"/>
            </a:rPr>
            <a:t>Cierre de la entrevista</a:t>
          </a:r>
          <a:endParaRPr lang="es-MX" sz="1500" kern="1200" dirty="0"/>
        </a:p>
      </dsp:txBody>
      <dsp:txXfrm>
        <a:off x="4596026" y="3015839"/>
        <a:ext cx="1162410" cy="788061"/>
      </dsp:txXfrm>
    </dsp:sp>
    <dsp:sp modelId="{7FE1CB94-3CB6-4C2F-88F7-63B51C5A575E}">
      <dsp:nvSpPr>
        <dsp:cNvPr id="0" name=""/>
        <dsp:cNvSpPr/>
      </dsp:nvSpPr>
      <dsp:spPr>
        <a:xfrm>
          <a:off x="5840896" y="3010363"/>
          <a:ext cx="1908880" cy="7058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900" kern="1200" dirty="0" smtClean="0">
              <a:latin typeface="Arial" pitchFamily="34" charset="0"/>
              <a:cs typeface="Arial" pitchFamily="34" charset="0"/>
            </a:rPr>
            <a:t>debe ser elegante y hacer una señal clara que la entrevista terminó.</a:t>
          </a:r>
          <a:endParaRPr lang="es-MX" sz="900" kern="1200" dirty="0"/>
        </a:p>
      </dsp:txBody>
      <dsp:txXfrm>
        <a:off x="5840896" y="3010363"/>
        <a:ext cx="1908880" cy="705875"/>
      </dsp:txXfrm>
    </dsp:sp>
    <dsp:sp modelId="{03603318-4360-4955-91DB-635A753EEAA9}">
      <dsp:nvSpPr>
        <dsp:cNvPr id="0" name=""/>
        <dsp:cNvSpPr/>
      </dsp:nvSpPr>
      <dsp:spPr>
        <a:xfrm>
          <a:off x="5721830" y="3984291"/>
          <a:ext cx="1247692" cy="873343"/>
        </a:xfrm>
        <a:prstGeom prst="roundRect">
          <a:avLst>
            <a:gd name="adj" fmla="val 16670"/>
          </a:avLst>
        </a:prstGeom>
        <a:solidFill>
          <a:schemeClr val="accent2">
            <a:shade val="50000"/>
            <a:hueOff val="-202852"/>
            <a:satOff val="-11227"/>
            <a:lumOff val="20265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>
              <a:latin typeface="Arial" pitchFamily="34" charset="0"/>
              <a:cs typeface="Arial" pitchFamily="34" charset="0"/>
            </a:rPr>
            <a:t>Evaluación del candidato</a:t>
          </a:r>
          <a:endParaRPr lang="es-MX" sz="1500" kern="1200" dirty="0"/>
        </a:p>
      </dsp:txBody>
      <dsp:txXfrm>
        <a:off x="5764471" y="4026932"/>
        <a:ext cx="1162410" cy="788061"/>
      </dsp:txXfrm>
    </dsp:sp>
    <dsp:sp modelId="{C58C6C50-3205-40C3-8D51-EE39F4DD1FDE}">
      <dsp:nvSpPr>
        <dsp:cNvPr id="0" name=""/>
        <dsp:cNvSpPr/>
      </dsp:nvSpPr>
      <dsp:spPr>
        <a:xfrm>
          <a:off x="7053982" y="4036628"/>
          <a:ext cx="1634366" cy="7058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900" kern="1200" dirty="0" smtClean="0">
              <a:latin typeface="Arial" pitchFamily="34" charset="0"/>
              <a:cs typeface="Arial" pitchFamily="34" charset="0"/>
            </a:rPr>
            <a:t>Analizar inmediatamente respuestas y comportamiento del candidato  al terminar la entrevista y tomar decisiones</a:t>
          </a:r>
          <a:endParaRPr lang="es-MX" sz="900" kern="1200" dirty="0"/>
        </a:p>
      </dsp:txBody>
      <dsp:txXfrm>
        <a:off x="7053982" y="4036628"/>
        <a:ext cx="1634366" cy="7058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764A08-4DE0-4F68-81C5-BF9EB3FD9FF4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A78627-063C-461B-8534-EBA4DB5E889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34781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A78627-063C-461B-8534-EBA4DB5E8898}" type="slidenum">
              <a:rPr lang="es-MX" smtClean="0"/>
              <a:t>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977537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A78627-063C-461B-8534-EBA4DB5E8898}" type="slidenum">
              <a:rPr lang="es-MX" smtClean="0"/>
              <a:t>22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099772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4A0D3-2097-44B6-BC5F-796A3E7F6072}" type="datetimeFigureOut">
              <a:rPr lang="es-MX" smtClean="0"/>
              <a:pPr/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DA8B2-C06F-47B3-8D67-74754B5CA410}" type="slidenum">
              <a:rPr lang="es-MX" smtClean="0"/>
              <a:pPr/>
              <a:t>‹Nº›</a:t>
            </a:fld>
            <a:endParaRPr lang="es-MX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7911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4A0D3-2097-44B6-BC5F-796A3E7F6072}" type="datetimeFigureOut">
              <a:rPr lang="es-MX" smtClean="0"/>
              <a:pPr/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DA8B2-C06F-47B3-8D67-74754B5CA41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50896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4A0D3-2097-44B6-BC5F-796A3E7F6072}" type="datetimeFigureOut">
              <a:rPr lang="es-MX" smtClean="0"/>
              <a:pPr/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DA8B2-C06F-47B3-8D67-74754B5CA41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8912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88917-CCAE-4D7C-A02D-EE615348765B}" type="datetime1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30/09/2019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E24B5-652C-4DB5-B7C3-B5BBEC1280B1}" type="slidenum">
              <a:rPr lang="es-ES" smtClean="0">
                <a:solidFill>
                  <a:srgbClr val="00292E">
                    <a:alpha val="70000"/>
                  </a:srgbClr>
                </a:solidFill>
              </a:rPr>
              <a:pPr/>
              <a:t>‹Nº›</a:t>
            </a:fld>
            <a:endParaRPr lang="es-ES" dirty="0">
              <a:solidFill>
                <a:srgbClr val="00292E">
                  <a:alpha val="70000"/>
                </a:srgbClr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30695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9567B-DF5D-4470-94BE-7DF002E86266}" type="datetime1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30/09/2019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E24B5-652C-4DB5-B7C3-B5BBEC1280B1}" type="slidenum">
              <a:rPr lang="es-ES" smtClean="0">
                <a:solidFill>
                  <a:srgbClr val="00292E">
                    <a:alpha val="70000"/>
                  </a:srgbClr>
                </a:solidFill>
              </a:rPr>
              <a:pPr/>
              <a:t>‹Nº›</a:t>
            </a:fld>
            <a:endParaRPr lang="es-ES" dirty="0">
              <a:solidFill>
                <a:srgbClr val="00292E">
                  <a:alpha val="7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7029975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07C4C-07E3-4EE8-9931-EEC16BF49252}" type="datetime1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30/09/2019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E24B5-652C-4DB5-B7C3-B5BBEC1280B1}" type="slidenum">
              <a:rPr lang="es-ES" smtClean="0">
                <a:solidFill>
                  <a:srgbClr val="00292E">
                    <a:alpha val="70000"/>
                  </a:srgbClr>
                </a:solidFill>
              </a:rPr>
              <a:pPr/>
              <a:t>‹Nº›</a:t>
            </a:fld>
            <a:endParaRPr lang="es-ES" dirty="0">
              <a:solidFill>
                <a:srgbClr val="00292E">
                  <a:alpha val="70000"/>
                </a:srgbClr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03277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0FF08-5F54-4A2C-A787-F7D6BFBFC462}" type="datetime1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30/09/2019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E24B5-652C-4DB5-B7C3-B5BBEC1280B1}" type="slidenum">
              <a:rPr lang="es-ES" smtClean="0">
                <a:solidFill>
                  <a:srgbClr val="00292E">
                    <a:alpha val="70000"/>
                  </a:srgbClr>
                </a:solidFill>
              </a:rPr>
              <a:pPr/>
              <a:t>‹Nº›</a:t>
            </a:fld>
            <a:endParaRPr lang="es-ES" dirty="0">
              <a:solidFill>
                <a:srgbClr val="00292E">
                  <a:alpha val="7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07413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B1BDD-7000-4F3F-B9E7-17979A7FBD75}" type="datetime1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30/09/2019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E24B5-652C-4DB5-B7C3-B5BBEC1280B1}" type="slidenum">
              <a:rPr lang="es-ES" smtClean="0">
                <a:solidFill>
                  <a:srgbClr val="00292E">
                    <a:alpha val="70000"/>
                  </a:srgbClr>
                </a:solidFill>
              </a:rPr>
              <a:pPr/>
              <a:t>‹Nº›</a:t>
            </a:fld>
            <a:endParaRPr lang="es-ES" dirty="0">
              <a:solidFill>
                <a:srgbClr val="00292E">
                  <a:alpha val="7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54281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5CFD7-B49D-4B10-8EA3-A285AD2A605F}" type="datetime1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30/09/2019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E24B5-652C-4DB5-B7C3-B5BBEC1280B1}" type="slidenum">
              <a:rPr lang="es-ES" smtClean="0">
                <a:solidFill>
                  <a:srgbClr val="00292E">
                    <a:alpha val="70000"/>
                  </a:srgbClr>
                </a:solidFill>
              </a:rPr>
              <a:pPr/>
              <a:t>‹Nº›</a:t>
            </a:fld>
            <a:endParaRPr lang="es-ES" dirty="0">
              <a:solidFill>
                <a:srgbClr val="00292E">
                  <a:alpha val="7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59095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4B15-5D30-4E4C-8F83-05B8C13D4DDB}" type="datetime1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30/09/2019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E24B5-652C-4DB5-B7C3-B5BBEC1280B1}" type="slidenum">
              <a:rPr lang="es-ES" smtClean="0">
                <a:solidFill>
                  <a:srgbClr val="00292E">
                    <a:alpha val="70000"/>
                  </a:srgbClr>
                </a:solidFill>
              </a:rPr>
              <a:pPr/>
              <a:t>‹Nº›</a:t>
            </a:fld>
            <a:endParaRPr lang="es-ES" dirty="0">
              <a:solidFill>
                <a:srgbClr val="00292E">
                  <a:alpha val="7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15371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07BD9BA1-E6FD-4A95-80AB-D864C087A0FC}" type="datetime1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30/09/2019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2EE24B5-652C-4DB5-B7C3-B5BBEC1280B1}" type="slidenum">
              <a:rPr lang="es-ES" smtClean="0">
                <a:solidFill>
                  <a:srgbClr val="00292E">
                    <a:alpha val="70000"/>
                  </a:srgbClr>
                </a:solidFill>
              </a:rPr>
              <a:pPr/>
              <a:t>‹Nº›</a:t>
            </a:fld>
            <a:endParaRPr lang="es-ES" dirty="0">
              <a:solidFill>
                <a:srgbClr val="00292E">
                  <a:alpha val="7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4319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4A0D3-2097-44B6-BC5F-796A3E7F6072}" type="datetimeFigureOut">
              <a:rPr lang="es-MX" smtClean="0"/>
              <a:pPr/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DA8B2-C06F-47B3-8D67-74754B5CA41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417478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9567B-DF5D-4470-94BE-7DF002E86266}" type="datetime1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30/09/2019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E24B5-652C-4DB5-B7C3-B5BBEC1280B1}" type="slidenum">
              <a:rPr lang="es-ES" smtClean="0">
                <a:solidFill>
                  <a:srgbClr val="00292E">
                    <a:alpha val="70000"/>
                  </a:srgbClr>
                </a:solidFill>
              </a:rPr>
              <a:pPr/>
              <a:t>‹Nº›</a:t>
            </a:fld>
            <a:endParaRPr lang="es-ES" dirty="0">
              <a:solidFill>
                <a:srgbClr val="00292E">
                  <a:alpha val="7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4639758"/>
      </p:ext>
    </p:extLst>
  </p:cSld>
  <p:clrMapOvr>
    <a:masterClrMapping/>
  </p:clrMapOvr>
  <p:hf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9567B-DF5D-4470-94BE-7DF002E86266}" type="datetime1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30/09/2019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E24B5-652C-4DB5-B7C3-B5BBEC1280B1}" type="slidenum">
              <a:rPr lang="es-ES" smtClean="0">
                <a:solidFill>
                  <a:srgbClr val="00292E">
                    <a:alpha val="70000"/>
                  </a:srgbClr>
                </a:solidFill>
              </a:rPr>
              <a:pPr/>
              <a:t>‹Nº›</a:t>
            </a:fld>
            <a:endParaRPr lang="es-ES" dirty="0">
              <a:solidFill>
                <a:srgbClr val="00292E">
                  <a:alpha val="7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1871784"/>
      </p:ext>
    </p:extLst>
  </p:cSld>
  <p:clrMapOvr>
    <a:masterClrMapping/>
  </p:clrMapOvr>
  <p:hf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9567B-DF5D-4470-94BE-7DF002E86266}" type="datetime1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30/09/2019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E24B5-652C-4DB5-B7C3-B5BBEC1280B1}" type="slidenum">
              <a:rPr lang="es-ES" smtClean="0">
                <a:solidFill>
                  <a:srgbClr val="00292E">
                    <a:alpha val="70000"/>
                  </a:srgbClr>
                </a:solidFill>
              </a:rPr>
              <a:pPr/>
              <a:t>‹Nº›</a:t>
            </a:fld>
            <a:endParaRPr lang="es-ES" dirty="0">
              <a:solidFill>
                <a:srgbClr val="00292E">
                  <a:alpha val="7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0666937"/>
      </p:ext>
    </p:extLst>
  </p:cSld>
  <p:clrMapOvr>
    <a:masterClrMapping/>
  </p:clrMapOvr>
  <p:hf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mparación con la ima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Marcador de posición de imagen 12">
            <a:extLst>
              <a:ext uri="{FF2B5EF4-FFF2-40B4-BE49-F238E27FC236}">
                <a16:creationId xmlns="" xmlns:a16="http://schemas.microsoft.com/office/drawing/2014/main" id="{B74348DE-EC54-4C62-948C-0B2BF904557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3115390"/>
            <a:ext cx="9141619" cy="3742611"/>
          </a:xfrm>
        </p:spPr>
        <p:txBody>
          <a:bodyPr rtlCol="0"/>
          <a:lstStyle>
            <a:lvl1pPr marL="0" indent="0" algn="ctr">
              <a:buNone/>
              <a:defRPr/>
            </a:lvl1pPr>
          </a:lstStyle>
          <a:p>
            <a:pPr rtl="0"/>
            <a:r>
              <a:rPr lang="es-ES" noProof="0" smtClean="0"/>
              <a:t>Haga clic en el icono para agregar una imagen</a:t>
            </a:r>
            <a:endParaRPr lang="es-ES" noProof="0" dirty="0"/>
          </a:p>
        </p:txBody>
      </p:sp>
      <p:sp>
        <p:nvSpPr>
          <p:cNvPr id="10" name="objeto 3">
            <a:extLst>
              <a:ext uri="{FF2B5EF4-FFF2-40B4-BE49-F238E27FC236}">
                <a16:creationId xmlns="" xmlns:a16="http://schemas.microsoft.com/office/drawing/2014/main" id="{2A53E879-94A1-4659-9069-ED0D6F03014D}"/>
              </a:ext>
            </a:extLst>
          </p:cNvPr>
          <p:cNvSpPr/>
          <p:nvPr userDrawn="1"/>
        </p:nvSpPr>
        <p:spPr>
          <a:xfrm>
            <a:off x="1800" y="1999821"/>
            <a:ext cx="9142200" cy="1115568"/>
          </a:xfrm>
          <a:custGeom>
            <a:avLst/>
            <a:gdLst/>
            <a:ahLst/>
            <a:cxnLst/>
            <a:rect l="l" t="t" r="r" b="b"/>
            <a:pathLst>
              <a:path w="12189460" h="6858000">
                <a:moveTo>
                  <a:pt x="0" y="6858000"/>
                </a:moveTo>
                <a:lnTo>
                  <a:pt x="12188952" y="6858000"/>
                </a:lnTo>
                <a:lnTo>
                  <a:pt x="12188952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 lang="es-ES" dirty="0">
              <a:solidFill>
                <a:prstClr val="black"/>
              </a:solidFill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0EF43C73-1D0F-45F9-A7E4-E9D24EAFDE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 rtlCol="0"/>
          <a:lstStyle/>
          <a:p>
            <a:pPr rtl="0"/>
            <a:r>
              <a:rPr lang="es-ES" noProof="0" smtClean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texto 2">
            <a:extLst>
              <a:ext uri="{FF2B5EF4-FFF2-40B4-BE49-F238E27FC236}">
                <a16:creationId xmlns="" xmlns:a16="http://schemas.microsoft.com/office/drawing/2014/main" id="{D3B88E76-F6AB-4621-A9A6-20A81C5A3F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985963"/>
            <a:ext cx="3868340" cy="823912"/>
          </a:xfrm>
        </p:spPr>
        <p:txBody>
          <a:bodyPr rtlCol="0"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smtClean="0"/>
              <a:t>Haga clic para modificar el estilo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="" xmlns:a16="http://schemas.microsoft.com/office/drawing/2014/main" id="{6A313FB9-6D6C-4F61-9E7A-76E686D06C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3434047"/>
            <a:ext cx="3868340" cy="2755616"/>
          </a:xfrm>
        </p:spPr>
        <p:txBody>
          <a:bodyPr rtlCol="0"/>
          <a:lstStyle/>
          <a:p>
            <a:pPr lvl="0" rtl="0"/>
            <a:r>
              <a:rPr lang="es-ES" noProof="0" smtClean="0"/>
              <a:t>Haga clic para modificar el estilo de texto del patrón</a:t>
            </a:r>
          </a:p>
          <a:p>
            <a:pPr lvl="1" rtl="0"/>
            <a:r>
              <a:rPr lang="es-ES" noProof="0" smtClean="0"/>
              <a:t>Segundo nivel</a:t>
            </a:r>
          </a:p>
          <a:p>
            <a:pPr lvl="2" rtl="0"/>
            <a:r>
              <a:rPr lang="es-ES" noProof="0" smtClean="0"/>
              <a:t>Tercer nivel</a:t>
            </a:r>
          </a:p>
          <a:p>
            <a:pPr lvl="3" rtl="0"/>
            <a:r>
              <a:rPr lang="es-ES" noProof="0" smtClean="0"/>
              <a:t>Cuarto nivel</a:t>
            </a:r>
          </a:p>
          <a:p>
            <a:pPr lvl="4" rtl="0"/>
            <a:r>
              <a:rPr lang="es-ES" noProof="0" smtClean="0"/>
              <a:t>Quinto nivel</a:t>
            </a:r>
            <a:endParaRPr lang="es-ES" noProof="0" dirty="0"/>
          </a:p>
        </p:txBody>
      </p:sp>
      <p:sp>
        <p:nvSpPr>
          <p:cNvPr id="5" name="Marcador de posición de texto 4">
            <a:extLst>
              <a:ext uri="{FF2B5EF4-FFF2-40B4-BE49-F238E27FC236}">
                <a16:creationId xmlns="" xmlns:a16="http://schemas.microsoft.com/office/drawing/2014/main" id="{2A93A737-E48B-4909-BE04-F55B5810325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985963"/>
            <a:ext cx="3887391" cy="823912"/>
          </a:xfrm>
        </p:spPr>
        <p:txBody>
          <a:bodyPr rtlCol="0"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smtClean="0"/>
              <a:t>Haga clic para modificar el estilo de texto del patrón</a:t>
            </a:r>
          </a:p>
        </p:txBody>
      </p:sp>
      <p:sp>
        <p:nvSpPr>
          <p:cNvPr id="6" name="Marcador de posición de contenido 5">
            <a:extLst>
              <a:ext uri="{FF2B5EF4-FFF2-40B4-BE49-F238E27FC236}">
                <a16:creationId xmlns="" xmlns:a16="http://schemas.microsoft.com/office/drawing/2014/main" id="{D8F9958C-DB5F-444E-ACE8-73F5E0CA67F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3434047"/>
            <a:ext cx="3887391" cy="2755616"/>
          </a:xfrm>
        </p:spPr>
        <p:txBody>
          <a:bodyPr rtlCol="0"/>
          <a:lstStyle/>
          <a:p>
            <a:pPr lvl="0" rtl="0"/>
            <a:r>
              <a:rPr lang="es-ES" noProof="0" smtClean="0"/>
              <a:t>Haga clic para modificar el estilo de texto del patrón</a:t>
            </a:r>
          </a:p>
          <a:p>
            <a:pPr lvl="1" rtl="0"/>
            <a:r>
              <a:rPr lang="es-ES" noProof="0" smtClean="0"/>
              <a:t>Segundo nivel</a:t>
            </a:r>
          </a:p>
          <a:p>
            <a:pPr lvl="2" rtl="0"/>
            <a:r>
              <a:rPr lang="es-ES" noProof="0" smtClean="0"/>
              <a:t>Tercer nivel</a:t>
            </a:r>
          </a:p>
          <a:p>
            <a:pPr lvl="3" rtl="0"/>
            <a:r>
              <a:rPr lang="es-ES" noProof="0" smtClean="0"/>
              <a:t>Cuarto nivel</a:t>
            </a:r>
          </a:p>
          <a:p>
            <a:pPr lvl="4" rtl="0"/>
            <a:r>
              <a:rPr lang="es-ES" noProof="0" smtClean="0"/>
              <a:t>Quinto nivel</a:t>
            </a:r>
            <a:endParaRPr lang="es-ES" noProof="0" dirty="0"/>
          </a:p>
        </p:txBody>
      </p:sp>
      <p:sp>
        <p:nvSpPr>
          <p:cNvPr id="7" name="Marcador de fecha 6">
            <a:extLst>
              <a:ext uri="{FF2B5EF4-FFF2-40B4-BE49-F238E27FC236}">
                <a16:creationId xmlns="" xmlns:a16="http://schemas.microsoft.com/office/drawing/2014/main" id="{11D097D1-3052-4C1F-B573-CA25FFF6C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B07662E-7206-4E96-AE8A-89CABBF854F4}" type="datetime1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30/09/2019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Marcador de pie de página 7">
            <a:extLst>
              <a:ext uri="{FF2B5EF4-FFF2-40B4-BE49-F238E27FC236}">
                <a16:creationId xmlns="" xmlns:a16="http://schemas.microsoft.com/office/drawing/2014/main" id="{F2607AC3-2220-4DDA-A22A-C404538FE4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="" xmlns:a16="http://schemas.microsoft.com/office/drawing/2014/main" id="{6FD8DEB3-F122-4B42-9E12-F61189B878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82EE24B5-652C-4DB5-B7C3-B5BBEC1280B1}" type="slidenum">
              <a:rPr lang="es-ES" smtClean="0">
                <a:solidFill>
                  <a:srgbClr val="00292E">
                    <a:alpha val="70000"/>
                  </a:srgbClr>
                </a:solidFill>
              </a:rPr>
              <a:pPr/>
              <a:t>‹Nº›</a:t>
            </a:fld>
            <a:endParaRPr lang="es-ES" dirty="0">
              <a:solidFill>
                <a:srgbClr val="00292E">
                  <a:alpha val="7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15487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is contenid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posición de imagen 8">
            <a:extLst>
              <a:ext uri="{FF2B5EF4-FFF2-40B4-BE49-F238E27FC236}">
                <a16:creationId xmlns="" xmlns:a16="http://schemas.microsoft.com/office/drawing/2014/main" id="{37202246-9B90-4CE1-AAF1-3328E51AE0A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</p:spPr>
        <p:txBody>
          <a:bodyPr rtlCol="0"/>
          <a:lstStyle>
            <a:lvl1pPr marL="0" indent="0" algn="ctr">
              <a:buNone/>
              <a:defRPr/>
            </a:lvl1pPr>
          </a:lstStyle>
          <a:p>
            <a:pPr rtl="0"/>
            <a:r>
              <a:rPr lang="es-ES" noProof="0" smtClean="0"/>
              <a:t>Haga clic en el icono para agregar una imagen</a:t>
            </a:r>
            <a:endParaRPr lang="es-ES" noProof="0" dirty="0"/>
          </a:p>
        </p:txBody>
      </p:sp>
      <p:sp>
        <p:nvSpPr>
          <p:cNvPr id="18" name="Marcador de contenido 2">
            <a:extLst>
              <a:ext uri="{FF2B5EF4-FFF2-40B4-BE49-F238E27FC236}">
                <a16:creationId xmlns="" xmlns:a16="http://schemas.microsoft.com/office/drawing/2014/main" id="{843DF42B-5E6A-409A-A205-0B59AE5FBD98}"/>
              </a:ext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6397726" y="1690689"/>
            <a:ext cx="2361724" cy="1922438"/>
          </a:xfrm>
        </p:spPr>
        <p:txBody>
          <a:bodyPr rtlCol="0">
            <a:noAutofit/>
          </a:bodyPr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rtl="0"/>
            <a:r>
              <a:rPr lang="es-ES" noProof="0" smtClean="0"/>
              <a:t>Haga clic para modificar el estilo de texto del patrón</a:t>
            </a:r>
          </a:p>
          <a:p>
            <a:pPr lvl="1" rtl="0"/>
            <a:r>
              <a:rPr lang="es-ES" noProof="0" smtClean="0"/>
              <a:t>Segundo nivel</a:t>
            </a:r>
          </a:p>
          <a:p>
            <a:pPr lvl="2" rtl="0"/>
            <a:r>
              <a:rPr lang="es-ES" noProof="0" smtClean="0"/>
              <a:t>Tercer nivel</a:t>
            </a:r>
          </a:p>
          <a:p>
            <a:pPr lvl="3" rtl="0"/>
            <a:r>
              <a:rPr lang="es-ES" noProof="0" smtClean="0"/>
              <a:t>Cuarto nivel</a:t>
            </a:r>
          </a:p>
          <a:p>
            <a:pPr lvl="4" rtl="0"/>
            <a:r>
              <a:rPr lang="es-ES" noProof="0" smtClean="0"/>
              <a:t>Quinto nivel</a:t>
            </a:r>
            <a:endParaRPr lang="es-ES" noProof="0" dirty="0"/>
          </a:p>
        </p:txBody>
      </p:sp>
      <p:sp>
        <p:nvSpPr>
          <p:cNvPr id="17" name="Marcador de contenido 2">
            <a:extLst>
              <a:ext uri="{FF2B5EF4-FFF2-40B4-BE49-F238E27FC236}">
                <a16:creationId xmlns="" xmlns:a16="http://schemas.microsoft.com/office/drawing/2014/main" id="{9C7A202D-9C81-48E9-AC0B-E4DDE20AE14F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3666517" y="1702826"/>
            <a:ext cx="2361724" cy="1922438"/>
          </a:xfrm>
        </p:spPr>
        <p:txBody>
          <a:bodyPr rtlCol="0">
            <a:noAutofit/>
          </a:bodyPr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rtl="0"/>
            <a:r>
              <a:rPr lang="es-ES" noProof="0" smtClean="0"/>
              <a:t>Haga clic para modificar el estilo de texto del patrón</a:t>
            </a:r>
          </a:p>
          <a:p>
            <a:pPr lvl="1" rtl="0"/>
            <a:r>
              <a:rPr lang="es-ES" noProof="0" smtClean="0"/>
              <a:t>Segundo nivel</a:t>
            </a:r>
          </a:p>
          <a:p>
            <a:pPr lvl="2" rtl="0"/>
            <a:r>
              <a:rPr lang="es-ES" noProof="0" smtClean="0"/>
              <a:t>Tercer nivel</a:t>
            </a:r>
          </a:p>
          <a:p>
            <a:pPr lvl="3" rtl="0"/>
            <a:r>
              <a:rPr lang="es-ES" noProof="0" smtClean="0"/>
              <a:t>Cuarto nivel</a:t>
            </a:r>
          </a:p>
          <a:p>
            <a:pPr lvl="4" rtl="0"/>
            <a:r>
              <a:rPr lang="es-ES" noProof="0" smtClean="0"/>
              <a:t>Quinto nivel</a:t>
            </a:r>
            <a:endParaRPr lang="es-ES" noProof="0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="" xmlns:a16="http://schemas.microsoft.com/office/drawing/2014/main" id="{4E60EB58-EF7E-435A-8B07-B5BCF3AF11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82EE24B5-652C-4DB5-B7C3-B5BBEC1280B1}" type="slidenum">
              <a:rPr lang="es-ES" smtClean="0">
                <a:solidFill>
                  <a:srgbClr val="00292E">
                    <a:alpha val="70000"/>
                  </a:srgbClr>
                </a:solidFill>
              </a:rPr>
              <a:pPr/>
              <a:t>‹Nº›</a:t>
            </a:fld>
            <a:endParaRPr lang="es-ES" dirty="0">
              <a:solidFill>
                <a:srgbClr val="00292E">
                  <a:alpha val="70000"/>
                </a:srgbClr>
              </a:solidFill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E7F76098-6FA1-470A-BEF4-E4B0AC75E8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es-ES" noProof="0" smtClean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4B647ABC-6745-43B6-8A64-6E191BD65CA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02807" y="1702826"/>
            <a:ext cx="2361724" cy="1922438"/>
          </a:xfrm>
        </p:spPr>
        <p:txBody>
          <a:bodyPr rtlCol="0">
            <a:noAutofit/>
          </a:bodyPr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rtl="0"/>
            <a:r>
              <a:rPr lang="es-ES" noProof="0" smtClean="0"/>
              <a:t>Haga clic para modificar el estilo de texto del patrón</a:t>
            </a:r>
          </a:p>
          <a:p>
            <a:pPr lvl="1" rtl="0"/>
            <a:r>
              <a:rPr lang="es-ES" noProof="0" smtClean="0"/>
              <a:t>Segundo nivel</a:t>
            </a:r>
          </a:p>
          <a:p>
            <a:pPr lvl="2" rtl="0"/>
            <a:r>
              <a:rPr lang="es-ES" noProof="0" smtClean="0"/>
              <a:t>Tercer nivel</a:t>
            </a:r>
          </a:p>
          <a:p>
            <a:pPr lvl="3" rtl="0"/>
            <a:r>
              <a:rPr lang="es-ES" noProof="0" smtClean="0"/>
              <a:t>Cuarto nivel</a:t>
            </a:r>
          </a:p>
          <a:p>
            <a:pPr lvl="4" rtl="0"/>
            <a:r>
              <a:rPr lang="es-ES" noProof="0" smtClean="0"/>
              <a:t>Quinto nivel</a:t>
            </a:r>
            <a:endParaRPr lang="es-ES" noProof="0" dirty="0"/>
          </a:p>
        </p:txBody>
      </p:sp>
      <p:sp>
        <p:nvSpPr>
          <p:cNvPr id="5" name="Marcador de fecha 4">
            <a:extLst>
              <a:ext uri="{FF2B5EF4-FFF2-40B4-BE49-F238E27FC236}">
                <a16:creationId xmlns="" xmlns:a16="http://schemas.microsoft.com/office/drawing/2014/main" id="{47F57DE0-C032-4FCC-9006-09C2C328A6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6DD3692-D545-40A3-8F5F-282FE444CA26}" type="datetime1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30/09/2019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>
            <a:extLst>
              <a:ext uri="{FF2B5EF4-FFF2-40B4-BE49-F238E27FC236}">
                <a16:creationId xmlns="" xmlns:a16="http://schemas.microsoft.com/office/drawing/2014/main" id="{90C776CB-2819-4488-9012-A6EA22079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5" name="Marcador de contenido 2">
            <a:extLst>
              <a:ext uri="{FF2B5EF4-FFF2-40B4-BE49-F238E27FC236}">
                <a16:creationId xmlns="" xmlns:a16="http://schemas.microsoft.com/office/drawing/2014/main" id="{70506441-775A-4D93-ADE3-695C86D6699F}"/>
              </a:ext>
            </a:extLst>
          </p:cNvPr>
          <p:cNvSpPr>
            <a:spLocks noGrp="1"/>
          </p:cNvSpPr>
          <p:nvPr>
            <p:ph sz="half" idx="16"/>
          </p:nvPr>
        </p:nvSpPr>
        <p:spPr>
          <a:xfrm>
            <a:off x="6397726" y="3849456"/>
            <a:ext cx="2361724" cy="1922438"/>
          </a:xfrm>
        </p:spPr>
        <p:txBody>
          <a:bodyPr rtlCol="0">
            <a:noAutofit/>
          </a:bodyPr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rtl="0"/>
            <a:r>
              <a:rPr lang="es-ES" noProof="0" smtClean="0"/>
              <a:t>Haga clic para modificar el estilo de texto del patrón</a:t>
            </a:r>
          </a:p>
          <a:p>
            <a:pPr lvl="1" rtl="0"/>
            <a:r>
              <a:rPr lang="es-ES" noProof="0" smtClean="0"/>
              <a:t>Segundo nivel</a:t>
            </a:r>
          </a:p>
          <a:p>
            <a:pPr lvl="2" rtl="0"/>
            <a:r>
              <a:rPr lang="es-ES" noProof="0" smtClean="0"/>
              <a:t>Tercer nivel</a:t>
            </a:r>
          </a:p>
          <a:p>
            <a:pPr lvl="3" rtl="0"/>
            <a:r>
              <a:rPr lang="es-ES" noProof="0" smtClean="0"/>
              <a:t>Cuarto nivel</a:t>
            </a:r>
          </a:p>
          <a:p>
            <a:pPr lvl="4" rtl="0"/>
            <a:r>
              <a:rPr lang="es-ES" noProof="0" smtClean="0"/>
              <a:t>Quinto nivel</a:t>
            </a:r>
            <a:endParaRPr lang="es-ES" noProof="0" dirty="0"/>
          </a:p>
        </p:txBody>
      </p:sp>
      <p:sp>
        <p:nvSpPr>
          <p:cNvPr id="26" name="Marcador de contenido 2">
            <a:extLst>
              <a:ext uri="{FF2B5EF4-FFF2-40B4-BE49-F238E27FC236}">
                <a16:creationId xmlns="" xmlns:a16="http://schemas.microsoft.com/office/drawing/2014/main" id="{FA00A08C-FA2D-44B5-9451-63F193A3E7B3}"/>
              </a:ext>
            </a:extLst>
          </p:cNvPr>
          <p:cNvSpPr>
            <a:spLocks noGrp="1"/>
          </p:cNvSpPr>
          <p:nvPr>
            <p:ph sz="half" idx="17"/>
          </p:nvPr>
        </p:nvSpPr>
        <p:spPr>
          <a:xfrm>
            <a:off x="3666517" y="3849456"/>
            <a:ext cx="2361724" cy="1922438"/>
          </a:xfrm>
        </p:spPr>
        <p:txBody>
          <a:bodyPr rtlCol="0">
            <a:noAutofit/>
          </a:bodyPr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rtl="0"/>
            <a:r>
              <a:rPr lang="es-ES" noProof="0" smtClean="0"/>
              <a:t>Haga clic para modificar el estilo de texto del patrón</a:t>
            </a:r>
          </a:p>
          <a:p>
            <a:pPr lvl="1" rtl="0"/>
            <a:r>
              <a:rPr lang="es-ES" noProof="0" smtClean="0"/>
              <a:t>Segundo nivel</a:t>
            </a:r>
          </a:p>
          <a:p>
            <a:pPr lvl="2" rtl="0"/>
            <a:r>
              <a:rPr lang="es-ES" noProof="0" smtClean="0"/>
              <a:t>Tercer nivel</a:t>
            </a:r>
          </a:p>
          <a:p>
            <a:pPr lvl="3" rtl="0"/>
            <a:r>
              <a:rPr lang="es-ES" noProof="0" smtClean="0"/>
              <a:t>Cuarto nivel</a:t>
            </a:r>
          </a:p>
          <a:p>
            <a:pPr lvl="4" rtl="0"/>
            <a:r>
              <a:rPr lang="es-ES" noProof="0" smtClean="0"/>
              <a:t>Quinto nivel</a:t>
            </a:r>
            <a:endParaRPr lang="es-ES" noProof="0" dirty="0"/>
          </a:p>
        </p:txBody>
      </p:sp>
      <p:sp>
        <p:nvSpPr>
          <p:cNvPr id="27" name="Marcador de contenido 2">
            <a:extLst>
              <a:ext uri="{FF2B5EF4-FFF2-40B4-BE49-F238E27FC236}">
                <a16:creationId xmlns="" xmlns:a16="http://schemas.microsoft.com/office/drawing/2014/main" id="{6A8F9540-8D26-4ADA-88E6-B9A742232C2D}"/>
              </a:ext>
            </a:extLst>
          </p:cNvPr>
          <p:cNvSpPr>
            <a:spLocks noGrp="1"/>
          </p:cNvSpPr>
          <p:nvPr>
            <p:ph sz="half" idx="18"/>
          </p:nvPr>
        </p:nvSpPr>
        <p:spPr>
          <a:xfrm>
            <a:off x="1002807" y="3849456"/>
            <a:ext cx="2361724" cy="1922438"/>
          </a:xfrm>
        </p:spPr>
        <p:txBody>
          <a:bodyPr rtlCol="0">
            <a:noAutofit/>
          </a:bodyPr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rtl="0"/>
            <a:r>
              <a:rPr lang="es-ES" noProof="0" smtClean="0"/>
              <a:t>Haga clic para modificar el estilo de texto del patrón</a:t>
            </a:r>
          </a:p>
          <a:p>
            <a:pPr lvl="1" rtl="0"/>
            <a:r>
              <a:rPr lang="es-ES" noProof="0" smtClean="0"/>
              <a:t>Segundo nivel</a:t>
            </a:r>
          </a:p>
          <a:p>
            <a:pPr lvl="2" rtl="0"/>
            <a:r>
              <a:rPr lang="es-ES" noProof="0" smtClean="0"/>
              <a:t>Tercer nivel</a:t>
            </a:r>
          </a:p>
          <a:p>
            <a:pPr lvl="3" rtl="0"/>
            <a:r>
              <a:rPr lang="es-ES" noProof="0" smtClean="0"/>
              <a:t>Cuarto nivel</a:t>
            </a:r>
          </a:p>
          <a:p>
            <a:pPr lvl="4" rtl="0"/>
            <a:r>
              <a:rPr lang="es-ES" noProof="0" smtClean="0"/>
              <a:t>Quinto nivel</a:t>
            </a:r>
            <a:endParaRPr lang="es-ES" noProof="0" dirty="0"/>
          </a:p>
        </p:txBody>
      </p:sp>
      <p:sp>
        <p:nvSpPr>
          <p:cNvPr id="29" name="Marcador de posición de imagen 28">
            <a:extLst>
              <a:ext uri="{FF2B5EF4-FFF2-40B4-BE49-F238E27FC236}">
                <a16:creationId xmlns="" xmlns:a16="http://schemas.microsoft.com/office/drawing/2014/main" id="{3D7801BA-80A8-4F2C-90C8-155E6210A852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710726" y="1679577"/>
            <a:ext cx="282178" cy="376237"/>
          </a:xfrm>
        </p:spPr>
        <p:txBody>
          <a:bodyPr rtlCol="0">
            <a:normAutofit/>
          </a:bodyPr>
          <a:lstStyle>
            <a:lvl1pPr marL="0" indent="0" algn="ctr">
              <a:buNone/>
              <a:defRPr sz="400"/>
            </a:lvl1pPr>
          </a:lstStyle>
          <a:p>
            <a:pPr rtl="0"/>
            <a:r>
              <a:rPr lang="es-ES" noProof="0" smtClean="0"/>
              <a:t>Haga clic en el icono para agregar una imagen</a:t>
            </a:r>
            <a:endParaRPr lang="es-ES" noProof="0" dirty="0"/>
          </a:p>
        </p:txBody>
      </p:sp>
      <p:sp>
        <p:nvSpPr>
          <p:cNvPr id="30" name="Marcador de posición de imagen 28">
            <a:extLst>
              <a:ext uri="{FF2B5EF4-FFF2-40B4-BE49-F238E27FC236}">
                <a16:creationId xmlns="" xmlns:a16="http://schemas.microsoft.com/office/drawing/2014/main" id="{99C7ED62-8CE2-417B-9E03-DB47D419110B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3374435" y="1679577"/>
            <a:ext cx="282178" cy="376237"/>
          </a:xfrm>
        </p:spPr>
        <p:txBody>
          <a:bodyPr rtlCol="0">
            <a:normAutofit/>
          </a:bodyPr>
          <a:lstStyle>
            <a:lvl1pPr marL="0" indent="0" algn="ctr">
              <a:buNone/>
              <a:defRPr sz="400"/>
            </a:lvl1pPr>
          </a:lstStyle>
          <a:p>
            <a:pPr rtl="0"/>
            <a:r>
              <a:rPr lang="es-ES" noProof="0" smtClean="0"/>
              <a:t>Haga clic en el icono para agregar una imagen</a:t>
            </a:r>
            <a:endParaRPr lang="es-ES" noProof="0" dirty="0"/>
          </a:p>
        </p:txBody>
      </p:sp>
      <p:sp>
        <p:nvSpPr>
          <p:cNvPr id="31" name="Marcador de posición de imagen 28">
            <a:extLst>
              <a:ext uri="{FF2B5EF4-FFF2-40B4-BE49-F238E27FC236}">
                <a16:creationId xmlns="" xmlns:a16="http://schemas.microsoft.com/office/drawing/2014/main" id="{96383197-4013-4D5E-BF47-64BD2386A4D6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6094712" y="1679577"/>
            <a:ext cx="282178" cy="376237"/>
          </a:xfrm>
        </p:spPr>
        <p:txBody>
          <a:bodyPr rtlCol="0">
            <a:normAutofit/>
          </a:bodyPr>
          <a:lstStyle>
            <a:lvl1pPr marL="0" indent="0" algn="ctr">
              <a:buNone/>
              <a:defRPr sz="400"/>
            </a:lvl1pPr>
          </a:lstStyle>
          <a:p>
            <a:pPr rtl="0"/>
            <a:r>
              <a:rPr lang="es-ES" noProof="0" smtClean="0"/>
              <a:t>Haga clic en el icono para agregar una imagen</a:t>
            </a:r>
            <a:endParaRPr lang="es-ES" noProof="0" dirty="0"/>
          </a:p>
        </p:txBody>
      </p:sp>
      <p:sp>
        <p:nvSpPr>
          <p:cNvPr id="32" name="Marcador de posición de imagen 28">
            <a:extLst>
              <a:ext uri="{FF2B5EF4-FFF2-40B4-BE49-F238E27FC236}">
                <a16:creationId xmlns="" xmlns:a16="http://schemas.microsoft.com/office/drawing/2014/main" id="{B2568099-B430-4F70-A248-1840860FFEED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710726" y="3792079"/>
            <a:ext cx="282178" cy="376237"/>
          </a:xfrm>
        </p:spPr>
        <p:txBody>
          <a:bodyPr rtlCol="0">
            <a:normAutofit/>
          </a:bodyPr>
          <a:lstStyle>
            <a:lvl1pPr marL="0" indent="0" algn="ctr">
              <a:buNone/>
              <a:defRPr sz="400"/>
            </a:lvl1pPr>
          </a:lstStyle>
          <a:p>
            <a:pPr rtl="0"/>
            <a:r>
              <a:rPr lang="es-ES" noProof="0" smtClean="0"/>
              <a:t>Haga clic en el icono para agregar una imagen</a:t>
            </a:r>
            <a:endParaRPr lang="es-ES" noProof="0" dirty="0"/>
          </a:p>
        </p:txBody>
      </p:sp>
      <p:sp>
        <p:nvSpPr>
          <p:cNvPr id="33" name="Marcador de posición de imagen 28">
            <a:extLst>
              <a:ext uri="{FF2B5EF4-FFF2-40B4-BE49-F238E27FC236}">
                <a16:creationId xmlns="" xmlns:a16="http://schemas.microsoft.com/office/drawing/2014/main" id="{82A0F640-3653-4074-BEAA-B09FF6E0B391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3374435" y="3792079"/>
            <a:ext cx="282178" cy="376237"/>
          </a:xfrm>
        </p:spPr>
        <p:txBody>
          <a:bodyPr rtlCol="0">
            <a:normAutofit/>
          </a:bodyPr>
          <a:lstStyle>
            <a:lvl1pPr marL="0" indent="0" algn="ctr">
              <a:buNone/>
              <a:defRPr sz="400"/>
            </a:lvl1pPr>
          </a:lstStyle>
          <a:p>
            <a:pPr rtl="0"/>
            <a:r>
              <a:rPr lang="es-ES" noProof="0" smtClean="0"/>
              <a:t>Haga clic en el icono para agregar una imagen</a:t>
            </a:r>
            <a:endParaRPr lang="es-ES" noProof="0" dirty="0"/>
          </a:p>
        </p:txBody>
      </p:sp>
      <p:sp>
        <p:nvSpPr>
          <p:cNvPr id="34" name="Marcador de posición de imagen 28">
            <a:extLst>
              <a:ext uri="{FF2B5EF4-FFF2-40B4-BE49-F238E27FC236}">
                <a16:creationId xmlns="" xmlns:a16="http://schemas.microsoft.com/office/drawing/2014/main" id="{1723BD4F-261F-418F-B763-09039D2CA7B6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6094712" y="3792079"/>
            <a:ext cx="282178" cy="376237"/>
          </a:xfrm>
        </p:spPr>
        <p:txBody>
          <a:bodyPr rtlCol="0">
            <a:normAutofit/>
          </a:bodyPr>
          <a:lstStyle>
            <a:lvl1pPr marL="0" indent="0" algn="ctr">
              <a:buNone/>
              <a:defRPr sz="400"/>
            </a:lvl1pPr>
          </a:lstStyle>
          <a:p>
            <a:pPr rtl="0"/>
            <a:r>
              <a:rPr lang="es-ES" noProof="0" smtClean="0"/>
              <a:t>Haga clic en el icono para agregar una imagen</a:t>
            </a:r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1654762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4A0D3-2097-44B6-BC5F-796A3E7F6072}" type="datetimeFigureOut">
              <a:rPr lang="es-MX" smtClean="0"/>
              <a:pPr/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DA8B2-C06F-47B3-8D67-74754B5CA410}" type="slidenum">
              <a:rPr lang="es-MX" smtClean="0"/>
              <a:pPr/>
              <a:t>‹Nº›</a:t>
            </a:fld>
            <a:endParaRPr lang="es-MX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9634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4A0D3-2097-44B6-BC5F-796A3E7F6072}" type="datetimeFigureOut">
              <a:rPr lang="es-MX" smtClean="0"/>
              <a:pPr/>
              <a:t>30/09/2019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DA8B2-C06F-47B3-8D67-74754B5CA41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13370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4A0D3-2097-44B6-BC5F-796A3E7F6072}" type="datetimeFigureOut">
              <a:rPr lang="es-MX" smtClean="0"/>
              <a:pPr/>
              <a:t>30/09/2019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DA8B2-C06F-47B3-8D67-74754B5CA41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44533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4A0D3-2097-44B6-BC5F-796A3E7F6072}" type="datetimeFigureOut">
              <a:rPr lang="es-MX" smtClean="0"/>
              <a:pPr/>
              <a:t>30/09/2019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DA8B2-C06F-47B3-8D67-74754B5CA41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25390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4A0D3-2097-44B6-BC5F-796A3E7F6072}" type="datetimeFigureOut">
              <a:rPr lang="es-MX" smtClean="0"/>
              <a:pPr/>
              <a:t>30/09/2019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DA8B2-C06F-47B3-8D67-74754B5CA41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53414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23C4A0D3-2097-44B6-BC5F-796A3E7F6072}" type="datetimeFigureOut">
              <a:rPr lang="es-MX" smtClean="0"/>
              <a:pPr/>
              <a:t>30/09/2019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4CDA8B2-C06F-47B3-8D67-74754B5CA41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576738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4A0D3-2097-44B6-BC5F-796A3E7F6072}" type="datetimeFigureOut">
              <a:rPr lang="es-MX" smtClean="0"/>
              <a:pPr/>
              <a:t>30/09/2019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DA8B2-C06F-47B3-8D67-74754B5CA41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950336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7E9567B-DF5D-4470-94BE-7DF002E86266}" type="datetime1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30/09/2019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82EE24B5-652C-4DB5-B7C3-B5BBEC1280B1}" type="slidenum">
              <a:rPr lang="es-ES" smtClean="0">
                <a:solidFill>
                  <a:srgbClr val="00292E">
                    <a:alpha val="70000"/>
                  </a:srgbClr>
                </a:solidFill>
              </a:rPr>
              <a:pPr/>
              <a:t>‹Nº›</a:t>
            </a:fld>
            <a:endParaRPr lang="es-ES" dirty="0">
              <a:solidFill>
                <a:srgbClr val="00292E">
                  <a:alpha val="70000"/>
                </a:srgbClr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56410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7E9567B-DF5D-4470-94BE-7DF002E86266}" type="datetime1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30/09/2019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82EE24B5-652C-4DB5-B7C3-B5BBEC1280B1}" type="slidenum">
              <a:rPr lang="es-ES" smtClean="0">
                <a:solidFill>
                  <a:srgbClr val="00292E">
                    <a:alpha val="70000"/>
                  </a:srgbClr>
                </a:solidFill>
              </a:rPr>
              <a:pPr/>
              <a:t>‹Nº›</a:t>
            </a:fld>
            <a:endParaRPr lang="es-ES" dirty="0">
              <a:solidFill>
                <a:srgbClr val="00292E">
                  <a:alpha val="70000"/>
                </a:srgbClr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Elipse 10">
            <a:extLst>
              <a:ext uri="{FF2B5EF4-FFF2-40B4-BE49-F238E27FC236}">
                <a16:creationId xmlns="" xmlns:a16="http://schemas.microsoft.com/office/drawing/2014/main" id="{5A5F3BCF-F6FD-4DFF-B0B4-9892C9389344}"/>
              </a:ext>
            </a:extLst>
          </p:cNvPr>
          <p:cNvSpPr/>
          <p:nvPr userDrawn="1"/>
        </p:nvSpPr>
        <p:spPr>
          <a:xfrm>
            <a:off x="8671678" y="6227432"/>
            <a:ext cx="199800" cy="2664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3534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9" r:id="rId3"/>
    <p:sldLayoutId id="2147483850" r:id="rId4"/>
    <p:sldLayoutId id="2147483851" r:id="rId5"/>
    <p:sldLayoutId id="2147483852" r:id="rId6"/>
    <p:sldLayoutId id="2147483853" r:id="rId7"/>
    <p:sldLayoutId id="2147483854" r:id="rId8"/>
    <p:sldLayoutId id="2147483855" r:id="rId9"/>
    <p:sldLayoutId id="2147483856" r:id="rId10"/>
    <p:sldLayoutId id="2147483857" r:id="rId11"/>
    <p:sldLayoutId id="2147483858" r:id="rId12"/>
    <p:sldLayoutId id="2147483695" r:id="rId13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8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7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oogle.com/search?" TargetMode="Externa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894115"/>
          </a:xfrm>
        </p:spPr>
        <p:txBody>
          <a:bodyPr>
            <a:normAutofit fontScale="92500" lnSpcReduction="10000"/>
          </a:bodyPr>
          <a:lstStyle/>
          <a:p>
            <a:pPr marL="0" indent="0" algn="r">
              <a:buNone/>
            </a:pPr>
            <a:r>
              <a:rPr lang="es-MX" sz="2300" b="1" dirty="0" smtClean="0">
                <a:solidFill>
                  <a:schemeClr val="accent3">
                    <a:lumMod val="50000"/>
                  </a:schemeClr>
                </a:solidFill>
              </a:rPr>
              <a:t>Universidad Autónoma del Estado de México</a:t>
            </a:r>
          </a:p>
          <a:p>
            <a:pPr marL="0" indent="0" algn="r">
              <a:buNone/>
            </a:pPr>
            <a:r>
              <a:rPr lang="es-MX" sz="2300" b="1" dirty="0" smtClean="0">
                <a:solidFill>
                  <a:schemeClr val="accent3">
                    <a:lumMod val="50000"/>
                  </a:schemeClr>
                </a:solidFill>
              </a:rPr>
              <a:t>Facultad de Contaduría y Administración</a:t>
            </a:r>
          </a:p>
          <a:p>
            <a:pPr marL="0" indent="0" algn="r">
              <a:buNone/>
            </a:pPr>
            <a:r>
              <a:rPr lang="es-MX" sz="2300" b="1" dirty="0" smtClean="0">
                <a:solidFill>
                  <a:schemeClr val="accent3">
                    <a:lumMod val="50000"/>
                  </a:schemeClr>
                </a:solidFill>
              </a:rPr>
              <a:t>Facultad de Turismo</a:t>
            </a:r>
          </a:p>
          <a:p>
            <a:pPr marL="0" indent="0" algn="ctr">
              <a:buNone/>
            </a:pPr>
            <a:endParaRPr lang="es-MX" sz="3600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 algn="ctr">
              <a:buNone/>
            </a:pPr>
            <a:r>
              <a:rPr lang="es-MX" sz="2600" dirty="0" smtClean="0">
                <a:solidFill>
                  <a:schemeClr val="bg2">
                    <a:lumMod val="10000"/>
                  </a:schemeClr>
                </a:solidFill>
              </a:rPr>
              <a:t>U.A. Administración del Factor Humano</a:t>
            </a:r>
          </a:p>
          <a:p>
            <a:pPr marL="0" indent="0" algn="ctr">
              <a:buNone/>
            </a:pPr>
            <a:r>
              <a:rPr lang="es-MX" dirty="0" smtClean="0">
                <a:solidFill>
                  <a:schemeClr val="bg2">
                    <a:lumMod val="10000"/>
                  </a:schemeClr>
                </a:solidFill>
              </a:rPr>
              <a:t>Especialidad en Administración de Empresas Turísticas </a:t>
            </a:r>
            <a:endParaRPr lang="es-MX" sz="2800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 algn="ctr">
              <a:buNone/>
            </a:pPr>
            <a:endParaRPr lang="es-ES" dirty="0" smtClean="0"/>
          </a:p>
          <a:p>
            <a:pPr marL="0" indent="0" algn="ctr">
              <a:buNone/>
            </a:pPr>
            <a:r>
              <a:rPr lang="es-ES" dirty="0" smtClean="0"/>
              <a:t>SELECCIÓN DE </a:t>
            </a:r>
            <a:r>
              <a:rPr lang="es-ES" dirty="0"/>
              <a:t>PERSONAL</a:t>
            </a:r>
            <a:endParaRPr lang="es-MX" b="1" dirty="0"/>
          </a:p>
          <a:p>
            <a:pPr marL="0" indent="0" algn="ctr">
              <a:buNone/>
            </a:pPr>
            <a:endParaRPr lang="es-MX" sz="2400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 algn="ctr">
              <a:buNone/>
            </a:pPr>
            <a:endParaRPr lang="es-MX" sz="2400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 algn="ctr">
              <a:buNone/>
            </a:pPr>
            <a:r>
              <a:rPr lang="es-MX" sz="2400" b="1" dirty="0" smtClean="0">
                <a:solidFill>
                  <a:schemeClr val="bg2">
                    <a:lumMod val="10000"/>
                  </a:schemeClr>
                </a:solidFill>
              </a:rPr>
              <a:t>Dra. en C.E.A.  </a:t>
            </a:r>
            <a:r>
              <a:rPr lang="es-MX" sz="2400" b="1" dirty="0">
                <a:solidFill>
                  <a:schemeClr val="bg2">
                    <a:lumMod val="10000"/>
                  </a:schemeClr>
                </a:solidFill>
              </a:rPr>
              <a:t>María del Rocío Gómez Díaz </a:t>
            </a:r>
            <a:endParaRPr lang="es-MX" sz="2400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 algn="ctr">
              <a:buNone/>
            </a:pPr>
            <a:endParaRPr lang="es-MX" sz="2400" b="1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 algn="r">
              <a:buNone/>
            </a:pPr>
            <a:r>
              <a:rPr lang="es-MX" sz="2000" b="1" dirty="0" smtClean="0"/>
              <a:t>Septiembre de  2019</a:t>
            </a:r>
            <a:endParaRPr lang="es-MX" sz="2000" b="1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231" y="574130"/>
            <a:ext cx="1512537" cy="151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1876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ángulo 17"/>
          <p:cNvSpPr/>
          <p:nvPr/>
        </p:nvSpPr>
        <p:spPr>
          <a:xfrm>
            <a:off x="339840" y="4249141"/>
            <a:ext cx="8411547" cy="2025446"/>
          </a:xfrm>
          <a:prstGeom prst="rect">
            <a:avLst/>
          </a:prstGeom>
          <a:noFill/>
          <a:ln w="1905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N</a:t>
            </a:r>
            <a:endParaRPr lang="es-MX" dirty="0"/>
          </a:p>
        </p:txBody>
      </p:sp>
      <p:sp>
        <p:nvSpPr>
          <p:cNvPr id="12" name="Rectángulo 11"/>
          <p:cNvSpPr/>
          <p:nvPr/>
        </p:nvSpPr>
        <p:spPr>
          <a:xfrm>
            <a:off x="263613" y="831241"/>
            <a:ext cx="8276205" cy="1776659"/>
          </a:xfrm>
          <a:prstGeom prst="rect">
            <a:avLst/>
          </a:prstGeom>
          <a:noFill/>
          <a:ln w="1905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Administración del Factor Humano 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222DE-63C4-484B-AC3A-D3635B8BFE28}" type="slidenum">
              <a:rPr lang="es-MX" smtClean="0"/>
              <a:t>10</a:t>
            </a:fld>
            <a:endParaRPr lang="es-MX"/>
          </a:p>
        </p:txBody>
      </p:sp>
      <p:sp>
        <p:nvSpPr>
          <p:cNvPr id="6" name="Rectángulo 5"/>
          <p:cNvSpPr/>
          <p:nvPr/>
        </p:nvSpPr>
        <p:spPr>
          <a:xfrm>
            <a:off x="545842" y="970385"/>
            <a:ext cx="1091681" cy="10823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dirty="0" smtClean="0"/>
              <a:t>Análisis de puestos</a:t>
            </a:r>
            <a:endParaRPr lang="es-MX" sz="1600" dirty="0"/>
          </a:p>
        </p:txBody>
      </p:sp>
      <p:sp>
        <p:nvSpPr>
          <p:cNvPr id="7" name="Rectángulo 6"/>
          <p:cNvSpPr/>
          <p:nvPr/>
        </p:nvSpPr>
        <p:spPr>
          <a:xfrm>
            <a:off x="2223019" y="970385"/>
            <a:ext cx="1201313" cy="10823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 smtClean="0"/>
              <a:t>Técnica de los incidentes críticos </a:t>
            </a:r>
            <a:endParaRPr lang="es-MX" sz="1400" dirty="0"/>
          </a:p>
        </p:txBody>
      </p:sp>
      <p:sp>
        <p:nvSpPr>
          <p:cNvPr id="8" name="Rectángulo 7"/>
          <p:cNvSpPr/>
          <p:nvPr/>
        </p:nvSpPr>
        <p:spPr>
          <a:xfrm>
            <a:off x="4026160" y="970384"/>
            <a:ext cx="1091681" cy="10823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 smtClean="0"/>
              <a:t>Requisición de personal </a:t>
            </a:r>
            <a:endParaRPr lang="es-MX" sz="1400" dirty="0"/>
          </a:p>
        </p:txBody>
      </p:sp>
      <p:sp>
        <p:nvSpPr>
          <p:cNvPr id="9" name="Rectángulo 8"/>
          <p:cNvSpPr/>
          <p:nvPr/>
        </p:nvSpPr>
        <p:spPr>
          <a:xfrm>
            <a:off x="5703337" y="970384"/>
            <a:ext cx="1091681" cy="10823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 smtClean="0"/>
              <a:t>Análisis de puestos en el mercado </a:t>
            </a:r>
            <a:endParaRPr lang="es-MX" sz="1400" dirty="0"/>
          </a:p>
        </p:txBody>
      </p:sp>
      <p:sp>
        <p:nvSpPr>
          <p:cNvPr id="10" name="Rectángulo 9"/>
          <p:cNvSpPr/>
          <p:nvPr/>
        </p:nvSpPr>
        <p:spPr>
          <a:xfrm>
            <a:off x="7347858" y="973493"/>
            <a:ext cx="1091681" cy="10823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 smtClean="0"/>
              <a:t>Hipótesis de trabajo </a:t>
            </a:r>
            <a:endParaRPr lang="es-MX" sz="1400" dirty="0"/>
          </a:p>
        </p:txBody>
      </p:sp>
      <p:sp>
        <p:nvSpPr>
          <p:cNvPr id="11" name="Rectángulo 10"/>
          <p:cNvSpPr/>
          <p:nvPr/>
        </p:nvSpPr>
        <p:spPr>
          <a:xfrm>
            <a:off x="2793679" y="2990818"/>
            <a:ext cx="3216071" cy="924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Ficha de especificaciones o profesiográfica</a:t>
            </a:r>
            <a:endParaRPr lang="es-MX" dirty="0"/>
          </a:p>
        </p:txBody>
      </p:sp>
      <p:sp>
        <p:nvSpPr>
          <p:cNvPr id="13" name="Rectángulo 12"/>
          <p:cNvSpPr/>
          <p:nvPr/>
        </p:nvSpPr>
        <p:spPr>
          <a:xfrm>
            <a:off x="7529805" y="5078508"/>
            <a:ext cx="1091681" cy="10823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 smtClean="0"/>
              <a:t>Técnicas de simulación</a:t>
            </a:r>
            <a:endParaRPr lang="es-MX" sz="1400" dirty="0"/>
          </a:p>
        </p:txBody>
      </p:sp>
      <p:sp>
        <p:nvSpPr>
          <p:cNvPr id="14" name="Rectángulo 13"/>
          <p:cNvSpPr/>
          <p:nvPr/>
        </p:nvSpPr>
        <p:spPr>
          <a:xfrm>
            <a:off x="5912110" y="5078508"/>
            <a:ext cx="1091681" cy="10823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/>
              <a:t>Exámenes de personalidad</a:t>
            </a:r>
            <a:endParaRPr lang="es-MX" sz="1200" dirty="0"/>
          </a:p>
        </p:txBody>
      </p:sp>
      <p:sp>
        <p:nvSpPr>
          <p:cNvPr id="15" name="Rectángulo 14"/>
          <p:cNvSpPr/>
          <p:nvPr/>
        </p:nvSpPr>
        <p:spPr>
          <a:xfrm>
            <a:off x="4254759" y="5078509"/>
            <a:ext cx="1131337" cy="10823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 smtClean="0"/>
              <a:t>Exámenes </a:t>
            </a:r>
            <a:r>
              <a:rPr lang="es-MX" sz="1200" dirty="0" smtClean="0"/>
              <a:t>Psicométricos</a:t>
            </a:r>
            <a:endParaRPr lang="es-MX" sz="1400" dirty="0"/>
          </a:p>
        </p:txBody>
      </p:sp>
      <p:sp>
        <p:nvSpPr>
          <p:cNvPr id="16" name="Rectángulo 15"/>
          <p:cNvSpPr/>
          <p:nvPr/>
        </p:nvSpPr>
        <p:spPr>
          <a:xfrm>
            <a:off x="2483110" y="5078510"/>
            <a:ext cx="1091681" cy="10823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/>
              <a:t>Pruebas o exámenes de conocimiento o capacidad</a:t>
            </a:r>
            <a:endParaRPr lang="es-MX" sz="1200" dirty="0"/>
          </a:p>
        </p:txBody>
      </p:sp>
      <p:sp>
        <p:nvSpPr>
          <p:cNvPr id="17" name="Rectángulo 16"/>
          <p:cNvSpPr/>
          <p:nvPr/>
        </p:nvSpPr>
        <p:spPr>
          <a:xfrm>
            <a:off x="529513" y="5078510"/>
            <a:ext cx="1091681" cy="10823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dirty="0" smtClean="0"/>
              <a:t>Entrevistas</a:t>
            </a:r>
            <a:endParaRPr lang="es-MX" sz="1600" dirty="0"/>
          </a:p>
        </p:txBody>
      </p:sp>
      <p:sp>
        <p:nvSpPr>
          <p:cNvPr id="19" name="Rectángulo 18"/>
          <p:cNvSpPr/>
          <p:nvPr/>
        </p:nvSpPr>
        <p:spPr>
          <a:xfrm>
            <a:off x="2254799" y="96263"/>
            <a:ext cx="4686884" cy="3918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Obtención de la información sobre el puesto</a:t>
            </a:r>
            <a:endParaRPr lang="es-MX" dirty="0"/>
          </a:p>
        </p:txBody>
      </p:sp>
      <p:sp>
        <p:nvSpPr>
          <p:cNvPr id="20" name="Rectángulo 19"/>
          <p:cNvSpPr/>
          <p:nvPr/>
        </p:nvSpPr>
        <p:spPr>
          <a:xfrm>
            <a:off x="1835697" y="4378929"/>
            <a:ext cx="5512161" cy="3918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Elección de técnicas para la selección del ocupante</a:t>
            </a:r>
            <a:endParaRPr lang="es-MX" dirty="0"/>
          </a:p>
        </p:txBody>
      </p:sp>
      <p:cxnSp>
        <p:nvCxnSpPr>
          <p:cNvPr id="22" name="Conector recto 21"/>
          <p:cNvCxnSpPr/>
          <p:nvPr/>
        </p:nvCxnSpPr>
        <p:spPr>
          <a:xfrm>
            <a:off x="965718" y="727790"/>
            <a:ext cx="6871997" cy="186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cto 22"/>
          <p:cNvCxnSpPr/>
          <p:nvPr/>
        </p:nvCxnSpPr>
        <p:spPr>
          <a:xfrm>
            <a:off x="1075352" y="4799885"/>
            <a:ext cx="6871997" cy="186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cto 24"/>
          <p:cNvCxnSpPr>
            <a:endCxn id="17" idx="0"/>
          </p:cNvCxnSpPr>
          <p:nvPr/>
        </p:nvCxnSpPr>
        <p:spPr>
          <a:xfrm>
            <a:off x="1075353" y="4799885"/>
            <a:ext cx="1" cy="2786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25"/>
          <p:cNvCxnSpPr/>
          <p:nvPr/>
        </p:nvCxnSpPr>
        <p:spPr>
          <a:xfrm>
            <a:off x="2991627" y="4799885"/>
            <a:ext cx="1" cy="2786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26"/>
          <p:cNvCxnSpPr/>
          <p:nvPr/>
        </p:nvCxnSpPr>
        <p:spPr>
          <a:xfrm>
            <a:off x="4847251" y="4840504"/>
            <a:ext cx="1" cy="2786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cto 27"/>
          <p:cNvCxnSpPr/>
          <p:nvPr/>
        </p:nvCxnSpPr>
        <p:spPr>
          <a:xfrm>
            <a:off x="6450952" y="4805835"/>
            <a:ext cx="1" cy="2786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recto 28"/>
          <p:cNvCxnSpPr/>
          <p:nvPr/>
        </p:nvCxnSpPr>
        <p:spPr>
          <a:xfrm>
            <a:off x="7947348" y="4809215"/>
            <a:ext cx="1" cy="2786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ector recto 29"/>
          <p:cNvCxnSpPr/>
          <p:nvPr/>
        </p:nvCxnSpPr>
        <p:spPr>
          <a:xfrm>
            <a:off x="984379" y="718912"/>
            <a:ext cx="1" cy="2786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ector recto 30"/>
          <p:cNvCxnSpPr/>
          <p:nvPr/>
        </p:nvCxnSpPr>
        <p:spPr>
          <a:xfrm>
            <a:off x="2768859" y="750499"/>
            <a:ext cx="1" cy="2786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ector recto 31"/>
          <p:cNvCxnSpPr/>
          <p:nvPr/>
        </p:nvCxnSpPr>
        <p:spPr>
          <a:xfrm>
            <a:off x="4563834" y="718911"/>
            <a:ext cx="1" cy="2786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ector recto 32"/>
          <p:cNvCxnSpPr/>
          <p:nvPr/>
        </p:nvCxnSpPr>
        <p:spPr>
          <a:xfrm>
            <a:off x="6263757" y="713889"/>
            <a:ext cx="1" cy="2786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ector recto 33"/>
          <p:cNvCxnSpPr/>
          <p:nvPr/>
        </p:nvCxnSpPr>
        <p:spPr>
          <a:xfrm>
            <a:off x="7856375" y="732843"/>
            <a:ext cx="1" cy="2786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AutoShape 6" descr="data:image/jpeg;base64,/9j/4AAQSkZJRgABAQAAAQABAAD/2wCEAAkGBxQTERUUExMVFhQXFyAYGRgXFBgeHBsfGhkYJBwcGxohHSghHx8lGxwbIjEhJikrLi4uGSAzODMsNygtLiwBCgoKDg0OGxAQGy0kHyUyLDQxLSwsLC80LzAsLC0sNDQsMDQtNDQvLywsLCwsLCw0LDQsLDc0LCwsLCw0NCwsLP/AABEIAN4A4wMBIgACEQEDEQH/xAAcAAACAwEBAQEAAAAAAAAAAAAABgQFBwIBAwj/xABHEAACAQMCAgcDCQYFAwIHAAABAgMABBESIQUxBgcTIkFRYTJxgRQVM1NykZKhshYjQlKC0mJzscHRQ5OiJMI0VIOjs+Hw/8QAGgEBAQADAQEAAAAAAAAAAAAAAAQCAwUBBv/EADIRAAIBAwMCBAMHBQEAAAAAAAABAgMEERIhMQVBEyJRcWHB8BQygZGhseEVM0JS8SP/2gAMAwEAAhEDEQA/ANxrwmhjXgGaA810dpXvZjyFHZjyFAedpR2le9mPIUdmPIUB52lHaV72Y8hUGfitsjFXngVhzVpUB+4nNATe0o7SvFVSARgg7giuuzHkKA87SjtK97MeQo7MeQoDztKO0r3sx5Cjsx5CgPO0o7SvezHkKOzHkKA87SjtK97MeQo7MeQoDztKO0ryTSoLNgKBkk4AAHMk+ArLOKdZs07vHwq0EqqdJuZtos530rsW29c+lYynGKzJ4R6k28I1TtKO0rE5zxuYkvxCKLyWGMYHx0A/eTXCNx2Egx8QimA/hljXf03Qn/yFS/1C2zjWjb4FT0Nv7SjtKzPon1napxacTgFtcHZJB9FIfDBOdOfA5I9Qdq03sx5Cq001lGlrB52lGuvezHkKOzHkK9ABq6qohvssR5Ej86s42zQH0ooooDiSvY+QryTlRFyFAd0UUUAVhXSHptf3l3OltcfJrSKQxAxqO0coRltR3GeYwRsQMHetI6zOlp4bZGVF1zSMIohjbWwJy3oACceJwNs5GQcIszFEFY5cks582Y5Y/wC3wqe4quEduTfQp65b8HzmhuMd/id9pOxBunwc+G5xv5VXt0Otsf8AUHrqH/GKeOiPR6C6M0txGsqo/ZRo2Sowqs7aeWSWA9AnqaLzq+kcyxJcxJbnIVTEzuqt/DnWBhdwp8gKk8SfeRVoh2iUvQ/pDc8IcB5Gn4eTh0OS8I/nQZ5DxA2O+wO9b/DKrqGUgqwBBB2IIyCD5YrAelvRq6srR5RLFcQooVg8bK+GIXOzENzGeXia1bqrtTHweyVmLEwh8k+EhLge4BgB6CraE5Sju8klaKi9throoorcaQooooAooooAooooDOevnirQcJZFJBnkWLby7zN94THxqo6OJGLSARDSnZrgeRxvn/Fqzn1zVl117jhqkZBv48/n/wA1Tw3C25u1c7R3T6Qqkk9uVkRFUblsy6cDxrj9Yg504pc5/gstHhtst6KjWV8smrGoMpwyOjI6k8sqwB3HI8jUmvm5RcXiSwy9NPdFT0m4FHeQNG4Abmj43RvA+7zHiKZup7pE9zZtDOc3No/YSZOSQPYYnxOARnxKE1X1S9CJjB0jljUdy5t9bDbYqBhvvVvx12+jV3qdJ8coju4LCkbNRRRX0JAJFhOe1f7bfqNN1qdqSuHfTP8Abb9Rp0s+VASqKKKA4k5URchRJyoi5CgO6KKrukXF0tLWa5k9iJCxHiT4KPUnAHqaAyzrv4gJbuxs03ZG+USf4QNl+8B/vXzpfu5NMbtkDCk5PIYB5+lQeEiSV5Ly4wZ7k62Iz3VONKjfYAY+AA8KZehvDreRhLcyq0vbskMLOAqmPcdwHvvpw/ezjUuADvXOryU5/BF9GLhD4skwRJDYWkLwzyzNC1w8Ky9nqOkNK0zFlGFZ8aTnfGxxt10B41YNbS3MFv8AJiGRJlGW3JwhBzuMud8A88+FOHE+FQXChZ4o5QDkB1BwfMZ5VW8U4DAlhcwxRRxI8T50KAM6Dhj5kbc/KsPEjJYectmWiSedhC6e3dh2UihLwyTlxFL2k3Yu6thsBpNLIHODhceVOnUTxWR7We1kbULSXs0Y89JLYB38CDjyGB4Uv9IOAWtzwoXgjCTmJZkYMwAkfSWAXOnvPsdtyc86+nVDfG34nc2mAUuU+UBt8qykgg+hyfuHnVdGa+6s/iTVYvGpm00UUVSThRRRQBRRRQBRRRQGPdI7tuKccjgQkW3DW7SRgdmlBBx5bMunz7snnUrj/RGaS57eC57MM4Z00bgmMRPIj52YReyCpw2+fKn6xeEPwe8XiVtKwhubgC4hPIsdTN7wRrI8VPLY4D3xW/eNA0cLzEg4Caeeklc5IwCds+GahudSmmiygouDTKK+RFvNCZ7lsiuSSdtbdkGY7kgCQ7797fnX1qDwe0mjVvlOn5Szs8rL7LEk6Cp/lEYVR5aceFTq+ZvJaqz+G35FtP7oVU9AY/lHSC4lX2LW3ERP+Jzy/wDyD+moHS7pMIIxHAQ9zKdESqQcE4Go/EjAPM/GtH6uOig4fZhG708h7Sd85y5G4z4heQ89z411uj2sk3Wl7Iku6ifkQ1UUUV3iEQeHfTP9tv1GnSz5Ul8O+mf7bfqNOlnyoCVRRRQHEnKiLkKJOVEXIUB3WSdcnSMTh+FQAM50tPIc6YgGVlUebHAPoPedOt1+fOM2bwcYv0lzmVxMjEe0jZxjzC5C/A1rqycYNo2UoqU0mcWFv2cSJnOhQucc8DyqqvLaCFYLiMj5TGskjLnfVDdM2pvV42QAnmoFXlVnHOHCSJ9Kr2uAVOBklc4BzzyCRvt3jXNpVMS37l9WnlLHY07pHxWVbE3VoYjhVl/eq5UxkZY90gjCnV47KRjJqq49YXLxie8srOSKJC2v5e4hwdJ1FOz7wyBgEE+Wa+XCuOR28KyhXPD5SRgoSbVwTrjdBnEWQ3LIU7bqRjm5uuExopE/bKh1R2yXckq6huoS37QqMHkCAB6VupqMeYt+mDVPVLhkbpHxGV7W0gmVI5ZSJ3iQEBI4zlEOfEOYgfDKt5V9eom2EtzfXb4LqywJy7q7k+u+F+4/CgM8k0j3E4xLJjug5EaDOiMHxxkknxJNTerG5a244YlJ7K8iZiuNtcYZgfPwf8dZW8lraMa8XoTN2oooq4jCiiigCiisD60+PSXPEbi0kuHhtbWMP2UZw07aUOB4Fsv45ACEgHegN8orAOr7p6eH3jWl5NL8kaNGj7Ul2hZ0RlViBnThtJAGAQDgb098Z65+GQEBHkuD49imw95cqPuzQDB1h9Hfl/D54AMyFdcX+Ym67+p7p9GNUHQbioubCBwe8qCOQeIdAAwI8N9/cRTFddNLSPh4v2k/9Oy6l/mYnkgX+fIIx4YOdgTWF9E7C6kllvFnktUnkaQRxndgzEjII04GdiVOee3jhK1lceWHI+1wtlrm9hz6d3Ec8yW0czRSxd+WWOTSyKeUWQdy3tYPILnG4qriu7UDR2yykfzSGV9/eWNcWHRmGN3kf9+7trLTKjMG3yQ2kHfb7quVGOW3ursWVgqMFlLV6vc+d6h1L7RUelvT6Lb/AKKPSWO0kiY9lIjgZSVbWVcMN172gZGa1bqo6brxK0Ac4uYQFlB/i22kHo2DkeByOWCVjNU3EbKSGUXllhLqPfYbTL/FG48cj48uWxGV3aSl51jPsZWF/CD8OWcPu3nH6G8UVS9EOkkXELVLiHk2zLndHHtIfUfmCD41dVyD6AQeHfTP9tv1GnSz5Ul8O+mf7bfqNOlnyoCVRRRQHEnKiLkKJOVLXWB0lbh/DpLlEV3XSqhicZZgMnG5wMnG3KgGisH68Hkh4tbTLpfXbdmqkkY0u+c+nez8DXq8d4vOuqW/MOrcRwwxjT5DVjV8Mn30qcfsLgzxTXF09wd0UvnKjDHHMjG/51lCCqSUH3NtCOqpGPxRIt+OEEiWM8sho8sD6EcwaLrjp0nsonLeBcBV953z+VVl25C932iQBn18fgMn4V9qt/o9s59/Y+g+yRcmsv8AQ1foZx2zNvHDFModV7ySYSQsd3YqeepiTlcjelPpZwW1s0kuI7kfKpJS4iUrpkDSE6OzAJUKjY1AgZGTzxSlJGGGGAI9Rmo8gWLBVFGWC7ADmcVpfR1GTevy99jTOyxu5bLv3LG86UKGWOGKSSVyFVSpGSTgDHMnPgBv51q3Vf0Clt5DfXxBu3XSkY5QqeY22LEbbct9zk1inGHKx9opw8bKyt4ghhgiv0TbdPrX5rj4jK+iNlGVAy3abho1XmTqB+AzsN60VLOFtPTE519CVOpobyuRsor8/wDSvjvFryWBopJIJJD2kNnEcMkQziaeTIG5wMNtz5ci89UnT978TQ3Tw/KY37vZnGtPEgZOcHO42wR7zgpJ8ETTXJo9cu4AJJAAGSSdgB4k11SJ13xO3BbjRnYxlgM+yJUz8BzPur08KPp31xQxAw8OxcXByutQTGm3NfrD5Y7vr4HKbKwj+W28t674lbM7SyBX1tq74KMSqB9PeYjnyHhYcMtVjtkMZ050u7qoL6GILY23YLkDPitapZdHkh4dpSKAltrmWS2luHlkikAUiFe84LAsvewoIwCDWmFRzbxwjbOCgt+WVy8DspoZFtLNbjWpTtEQEHOQSbl9sg7khy23ImlGPoJ2FpLKstlK1sFNxHFmVtJ9smQ40kKGbSF/hO9TOkVzJLJ2MnbTsMFYrh88j/Dw60GRgAY7ZgNxkVeWcc9tbFJDMk0yskKN2McSpjEkvySElBpVlUCRmJYrkLvW7Rrek0uoqacnwjNej3BpZ5TbyyO1nayFghPdLN4D3gZPlk8tVaUBjYbCo/DbFYIkiTOlBgZxk+pwBvXPFL8Qx6iCzE6UQc3Y8lH/APbAE137eiqFPfnuz5S8uZXVXy8dkS6j3d9FEMySImeWtwM+7JqLbF4Ld5J21yYaR8ZwDj2EHgoAAHnueZqFacPUZeRVaZ93cqMk45DyUcgPICsLi78JLbdmdnYePKXm2XddyWOkVp/8zD/3BUiDi0D+zPE3ukX/AJqJ8mT+RfwiuTZR/Vp+Bf8AipF1Kf8AqjoPo1PtJkfoT0ytuF8SvY5XItpgrgqCwEmAcADwOtt/8KitT6PdZPDryUQw3H71vZV0dC3opYYJ9M5rOVjAGAAB6AUq9OrBViW4jASWN1Opdjz25eIbBzUEnmTZ14R0xUc5wa/w76Z/tt+o06WfKkHo1OZArt7TgMfe25/M0/WfKsTIlUUUUBxJyrNevaUjh9svg95GpHmNMh/1ArSpOVZj197cPtm8FvIyT5DRLQC+aV+kc2blV8Eiz8Xb/hfzpoNJvEjm7nPloUfBAf8AVjVNms1kWWEdVxH67EKc5ljHlqb7hj/3VJqK4/fr9hv1JUqu1DmXv8kfRU+Ze/yQVG4imYyf5cN+E5/2qTXExGk55YOfur2azFoyqR1QaZIsdBmgMgDR9tGWB5Fe0XOfTG9M3Rrq7mW6kFwSbS3lZraJ2JR2b2WK/wAoAXV5kY33rPrK5D2pyfZUqfgNj92K3PgXTGCW3iknkS3kdAxWZgmdh3kLEB1PmCcZwcEEV8/1WcnpnDujkXWirKM33Qt8b4cIklSaZ44nIe+vG2eYkZFvbjnowcYXIA7u51CqLoc5tOOW0hsXhiuB2UEYYdoqthe1kXJbzLasbEkE6d2fpH0yt3miSyiW+vhkQ6QWSPVjUxblyA3HIZ3UZyydAer9reU318/b37+OcrECCMJ66ds8gNhtkmKgpctHOrOPCNAqLxSwSeGSGQZSRCjD0YYqVRVJOfmjgsD27zWk30ttIUPqpPdYeniPQitg6IzrcWfYvuCOyI1MuWjUaQWB1d6IJy59m/maUeunhPye6g4ioAjk/wDT3GB6Eo5+Axn/AAKPGqbh/SRrUkoCzOQqhRkmWPvxj0V11oSOQmB8Kl0uFbbhlLkpUd+xb30XyfSsscsVqJAHECiyikzzWONdd1cORnALKpxnYb15a6WYyJB8njICRQ4A7ONSxAIBI1M7O7erjOSM19pJ5Z5O3uSDLjCqvsQqcdyP1OBqfmxHkAB3X0VnZ6PPLn0Pk+odQVVOlT49fX+Dl3ABJIAAySeQA5k0l8MuW4hdySJK8cMACppA1HXqywJB0k45gZwQNqan4G/Eo7uGFyogj3wPpJipKQ5O2kYBfG/eUedU/QmFQkzImgPL7OCMYjTUMeGHLjHhg1lOsqtdUlwufwMadu6FrKu/vPCXs/4J3Hl024QEnMkSbksSDKgOSdz3c5Jr6UccPdiHnMv5Bj/tRUfUP7uPgdHpC/8ABv1b+QE1EtZ55VDxWVw8bDKvhFDDwYBnBweYo4qCYXVThnGhftOQq/mwpusuj0N3JNDOHaC2EcEcQkdEIMKMXbSQWPeCjJIGk43JqE6gppcOJBHLBJC5UuofT3gCAcFWPIkbetUHWJJi0A/mkA/Jj/tTPx25V7q3VXMgijuE1n+ILLGgJOBk5UgkbEg0vdLIO2ks7fmZblVx55IX/wB1AaZ0cj04Xy2+6n2z5Ul8P+mk/wAxv1GnSz5UBKooooDiTlSv1kcBa94XPBHvJpDoPNkIYLz/AIsFf6qaJOVEXIUB+deHdJIioSduxnUAOkoKENjfn9+Oe9UtxcK887IwZS4wVIIP7tBz94Na719cNR+FtLoTXHJH39I1AM2kgNz5sNqQem3AVgkFzHhY5CsboBjDBTpZQNsEDBHnv4mqbSajVTZZYVFCvFv2/MVJCRKC2yacA+p558RyHpUyvDXwKMnsd5f5Sdx9k/7H8q7WHHL5R9Ek4NvlMkVA4trfRDGC0kzhFUcySQAPiSB8a7HEo84Y6D5MMH/irfq6uoG43btNKixxhipYgKXKNpGTsDkgj1UCprqvFUnpe7JL65iqL0vd7Fj1gdXR4XFbzwkvDpSO58QJAR+8HkrHw8MAfxVUJeTLH2aTyLEcnQCCu/MqCDpzz7uNznnX6Z4lYRzxPDKoeORSrKfEH/T3+FYLx/qx4jasRbKLuDPcOoCRR4BwcA45ZGc+nIQW9WmlpqrKOXaXFOKcKqyv2OupaIR8ZIUbPavnfx7RCT+VfoGsn6neglzbTSXt6Akrx9mkWQSqlgSzYzg90AAHkTmtYqerKMptxWxLWlGVRuKwgoorPek3WnFDO1rZwSXt0p0sseyKQQCGfB5eOBgYwSKwNRL65buBOE3CzkfvBpiHiZAcpj3EZJ8gayPq8geRflEg5J2SbnvYJ1PjzwFXP+E1e9Jra+ubuzuuIrCkYcxxwRktoLRyMC5OQWLIo2JGw5V1wDuCSHGDHK5x/hkdnQj0IYj3qR4VbYU4zkqnOM/mcvqteVOm6SW7Sz7Z+vzLWvhLDNM4t7UZmfmxHdiTODI/56RzYjbka+fE+IpAmuQ4GQoAGSSeQAG5Pjt4A1y3TGSGMraKlujbyXE4Blc+YjzoQAbAMWwPDOasv7yNGOlPdnO6XYSuJ62vKv1NR6P8Gh4faCJDiOMF3kc7sebyO3mdz6DbkKyzg14JkedQAs000oAGNmmcrt9nFKHSDrAeRGi7Wa5yO9rYiM43OUXSGAxnlj1px4JEEt4VBBAjXdeRyAcj0zUfS8yqOWOx0OttRpRjnv8AI+XHdkRjySVCfQE6cn0GrPwoqfNCGUqwBVgQQeRB5iqePo7p2S5uVXwXUjYHkCyE4qq8tZ1J6okfT7+nRpuFT1OOLahEWQqGQrKNWcHsmV8HG+DpxXzvpOJyxy3rSRWY7HLJEZNUiKGYCQhtmAJAK4bvHlgV5xzg37nT285Lske7rhu0dUIICjbDelX/AE1XVbCBTpM0iRA88DOptvHuK1c6pQlTkovlnZo3NOrBzjwimtIGB7STRr0KgVF0pGiZwiDJOASSSSck19urq2+X8YWZe9b2Sk6vBpHBAx+ZH+X61W9BuhU/GFlklvZFtklMeFUZkwAc7YUbMN8H3VuXRfo5BYW6wW6aUG5J3Z2OMsx8ScD02AGAAK0lAr8O+mf7bfqNOlnypL4d9M/22/UadLPlQEqiiigOJOVEXIUScqIuQoBQ64INfBrwYJwitt/hkQ5/Ks16wLsNBaHOFZ+0yf8AJbH6q0Tri41FBwyaOQntLhTFEgGWZj5DyA3J9w5kA5N8ud7S0jubCR+xeMsco2VTY9z2t1xlcb4wayhLTJS9DOnPRNS9CHYcDubkBoEAQ/8AUk7sZ938R96jHrUXjcT2upZlCuASvMq+22hsDI/MeIrXOHcQinXVC6uo2OOa+jLzU+hANfeaFXUq6qynmGAIPvBouq1lNtrb0LF1KspN+vYW+rPgEMFxdMJBLMOzTUSp2aGN3K43Cl2x7kFResLh1tdXAj7NQ8Qy8iAhgD4TIF1mLBBEyawpzkYzm1m6I2bEMIFjYbhocxsD5goRXt9wSR1Gm5fWn0UkqK7xHzSQaZN/HUzA8iCNq52rM9eTR4ycdLQl9Guk3GuHS/JVRriNV1rG37xTHsA0Ug308gMHHp4VqHRzrYtZmEV0j2VwcDROCFOfJ8DH9QWlHh/ROZZWme9kEm4QRKojQOQXxG4dQGcaiFwM/lLms1vBNaXiI7RhWEiAjaQNpdc5KMCrAjJHwOKo8YnbWdjYga9rLOpPikym64dcOXNow7Jj9W2Rp+yMKQDnAfGwAFanW8BWG9VsqWqcRjmz21vcMZXCMXZRkA7AlhqRzgfzZ8a3KsL41ZTS9JrhbJ2twsafKZEAOcopOAQV1nKgbc1LeBrVWjqg0Z056ZZG694pZ3cZiSUTE4Ydh+8ZCCCjnTkIQQD38DwPlVM3Rm6kKSKY4JVyrasuGU+BVT/Nhh3sruPE5buFcMit4xHCgReZ82PizNzZj4k71MrVRrzoJxpvZmFzShcSUprdfP1EKToBM7GSS9HacgVt9kHiEDSEDPicZNQx1RRPJquLueUZ2GFX4Z723uArSaKxlVlKTk3uzKMVGKitkuwlXHQC1gQSWlv++jyQC5JkBGGUlyQCRyO2+2QCaVV0QEgSXFoM5MU0R7MeekspAGf5X0+VatfX8UK6ppY4185HVR95Ir4W/HbWT2LmB/DuzRn/AEaqaF5UpLGMr67kte0hWeW8P67PYyq6tZJD20JWXJ3e1uWjJxnmhLRsfjvV/wAKkZohqEoYbHtQobbz090+8f6013XRa0mJcQqrH/qQExty8XjIz8ciqi76KyRDUt+VjG7fKYo2wB/jUx/nXQodSpJ5kmv1Odc9Nqzjpi08euz+a/YrLmMvNbLjI7bW3oI43IP49FRunvEBFoc/9KOSQb/xsFjjHx1uf6ak8GgDXpdbyG6RIMDsVUBDI454d9yI/E0o9YMtvLdqsj4YTxwE6+6saqGkYjkDqlAyf5D61rrXCnV8SP4FlraunQ8KXPf69jaeqfg3yXhVsmCGdO2fIwdUnewR6KVX+mm+vnbyKyKyFWQgFSpBUgjYgjYjHlX0qYtEHh30z/bb9Rp0s+VJfDvpn+236jTpZ8qAlUUUUBxJyoi5CiTlRFyFAY5148PuI7u1v1RpLeJNDhRnszqYliPDUrAauWUGTuKq7C/jmUPG4YHyO49COYNbyRSTxvqr4fOS8cbWsv1ls2g/h9jHwB9aAzm74ZHIwZlIccnRirj+pSD8K+0QnQAJdzgDwbs3+8uhP51V9LOjt3w68t4DetLFcFtLaRrAUjIYMGGcFd8777Cvjxm3uIoJJEu5CUXVgxxYOOfJR4V40nyBi+crwcpoW9HgO/xWQf6V84uKX85kiVYkCKC8kRJfvAnRGrnSHIHNjgBgaU+E9H+LXdrJdtN2NskbP2kjaNQUEnQqrk8uew32NOXVhCw4ejuSWldnJbmd9IyTudlHwxWmrGMVlI8GPhiFYYwwcEKARI4d/wCpxsx9ahWjA31xgcoIQT66rg4+4iraq3hxCiec5w7s2/gsahBj/CQhf+upV3B71VwF+J8UuB7AZIB6sg733aR99alST1PcNMXDEkb6S6drl/fIdsf0Bfzp2roJYWD0+V1cLGjSOcKilmPkFGSfuFZf1axl4Z711Ie9uHmweYTUQg9w72PQ1b9cvFGWyW0iI7e9kECDP8JI1nzxghScH26sOG2awwxxJ7MaKg9ygD/atVaWFg9RJqHxTicVtGZZ5FjjHMsfyA5k+gyakzSqiszEBVBZieQAGST7hWAdLLi44lLFdOStrJc/JrdN8gd3UwGMb5GTvvt/DWmnDUetmo8R6c4hSW3tZZY3cIssn7qPLZ08wXIJ2zpxkgZzVfLx+9fOZY4h4CKIEj+uTUD+AU63fDIpIDblcRFNAVdtIAGnT5FcAg+BArOOkdpc8PhaWURTRIQA6yFXbUQBqjKkavPBx41sp6H2DycT8PjkkMkq9rIeby98+4Z2UeigCu5LKNhgxoR5FFI/0pYbp2inD28in3j/AHAr6QdOYWYKIpizEAABdyeQHeqgxLwcHt/qIf8AtJ/xXUvCoG9qGI+9F/4qvvekgiXVJb3CrnGSqcz/AF1B4h00Ea//AA8ykju9ooUH18c0A39FLVIIrmZUVULkgKoHdhXB/wDMPSbHw2I2DTzxq0jI8rPjvZfLDfn4irHivTK3Thy21u7TTtEIu6rDBZcMxJG5JJ2Gck1I4N0R4jxERwPbNZ2g0h3kBDlVxhVVsEnbbu49fMDUup2Fl4LaB85Kswz5NI5X4aSMelOdfK1t1jRY0AVEUKqjkAowAPcK+tAIPDvpn+236jTpZ8qS+HfTP9tv1GnSz5UBKooooDiTlRFyFEnKiLkKA7ooooDLOvThEpS1volLC0cmRRz0Ppy3uGnB8tWeQJGc9I+PA2TOkUxWUaAzROqjUDvrI0k7HYH/AEreesED5qvs8vksv39m2PzxWS9PkA6M2AGwxAfiYXJ/MmgLvp5dNbdHbK0TImuY4YAAd/ZVn8eRPdP26tuH2iwxRxL7MaBB/SAKX+k8nyvpBHDnMXD4QceHaHBz78mP/t00VLcS3SPGfG7l0ozDcgbDzJ2UfE4Hxqm6VqY+HyRR7syLbr6mQrHv+KrS8OXiTzbWR6IM/k5Sq/j413HD4f572Nj9mLLH/QVqgsySBq1lbLFGkaABUUIoA2AUAAAe4V9qKounXG/kXD7i4BwyRnR499u6m3iNZGfTNXnpni3nzj0hlkG8HD0Mab7GRiQWx79Y/wDprT3Sd1VcENtw9C2e0nPbPn/EBoHL+TB97GnGo6ssyMkJXW7xJouGuiZ1zusIAGSQ2SwA9VBH9VVPWXwcWNhweEADsZlDY2y5Cl2+Lajz8at+k1ubjjPCrffSjvcuPD93grn4oR/VXXXYe2ueF2YGe0uNbAeCqUGfuZz/AE1vpLEDxjkazfr2lIsIlB9q4GfUBJP98VpBrO+vKAtw5GH8E6k+4pIP9SKnp/eR6zY4EBRRgY0jw9BWN9clqi8U4bpRVyHJwoGSCCM/GtjsJNUUbeaKfvArIOv2GVLjh08Shm1PGAeWptGkYyDv3vuq0xFHp3HqtlQc2lVR7zmv0eIF0BCAVAxgjPhWA9LuCXMNzw2KdoSs10g/da9iHQYOrGRhz93hX6DoCBDwS2Vg628KsDkMIkBB8wQM1PoooAooooBB4d9M/wBtv1GnSz5Ul8O+mf7bfqNOlnyoCVRRRQHEnKiLkKJOVEXIUB3RSZ0w6zbHh7GN3aWcc4ohlhnlqJIVfdnO42pOfrmuZD/6fhblfBpJCM/+AA+80Bcde/F5Es4bSLAa8l7Mk59kFcjPhlioPpnbes76QXErcCis2iftLd9TuSmgohk06MMWPdZeYX2T8Y/TfjvEb17e4ubeGNbZiyqjjfLITnLnJ7gAAqRxbiiyxSwxRzNIyEaeyZcagcFtWMCgLjqxuPlHyy7YYlnuWLDOcDAYDPkC5Hwp3rLeiVi9vGuljHKyCTIxh0fONaHY6X1p5gowBGd2G343c9qI5ZF74xF2Nv3ncHcMzydnGoTLlj4K3lvoqW829S4MnTeNXYunu0+XaWdQUt8gEgfSSb4z/lD7xSz054ykV/wuQSKRFOXcBgcDVDuRnbu6sE+tQZOAESdrPIt72owJjE3ZB1ziOKVlCyArqOpBjuGoUfRZLqw/cxot0ZG7ojJmkkQd6KONX0w28auoMj5LHBOnKhso0NOJZPNOFk/TNZZ1sv8ALbyz4Wh7pb5RcYztGuQoPv723noqZ1ddYET8Ld7t9EtkuicN7RC7I2OZLezjnqBHlVT1blro3PE5QO1upCqjOdEUeyrn3jHroU1lOWmOQh3A8q9ooFRGQodEZDcdI7t/4LW2EK+9mUn3HOsVU9LnLdLbUNyWEBfd2c5/UTUnqs4jFA/Gb64kCRfKcFzywrSYAxuSdagAc9qUlubni3EzxKHRAkM0MUfaZyVd3VNQGc531YIG+BmrseXBgbTSZ1vxZ4TOf5TGf/uKP9664J1iW8yqZUkgyoJd9LQgkA6e2UkA+jBSMYIB2qv6yeldk/Dp4kuYpZHAVVjdWOdanOx2AxnNTRhJSWUZZNP6Hvq4fZnztoj98a0gdcdxqv8Ag9uMHVdBz7g8QH35b7qfuhtq8XD7SORSrpbxoynGxWNQRttzFY91pXcj9IrfsVV2tY43KlsDZy51HcjIZeQPhVZiMPTpRJxrg0Z3AleTGTzUoVOPen+taxX5/wCIcXuH41w26lWIDtUgCIzHHaMwY7geD/8AiOVfoCgCiiigCiiigEHh30z/AG2/UadLPlSXw76Z/tt+o06WfKgJVFFFAcScqhcX4mttayzv7MUbOfXSCcD1J2HvqbJyqj6ZcCN9w+a1V9DSINLHllWDDPoSoB9CaAwzo/wTiKwz3bWJkeVjMWZ0V2DbnSm7HfJxtnIxmvpwmPjF7CJrSyjMTEgMZEGcEg41SLyII5eFOVvccejtxa/N6NKq9mt0LhNOAMByuckgb5PiPZ8KduhPBH4fwuKBiJJYkZjg7FmZnKg+WTjNAYPwK8LTyvevGs0BMYQlRoOTrI3wTkYyPL1rm54hM891cWrRGG2gTtGfOlsvhVUjcsWcgYIBwd6feqXo/az2xv5Y0muppXZy6qwjbW2yqdlyMNnn3vKlyXgSNxPiXCbQqsdzErgfwxyw4kVScbJkuu2cax4rQEifh9/Fah7q0iaJmDRrFMVuIpZWVf3RAbPaMQTEQyk7nG9RBA0sIjn06mjSVXUZBDbq2CPaR1ZHU/xIw5EVace6dXEFtDDfWFxHcRTQu8mB2biGRGLK3sksFxgHGTz2xVP1idJ7JprZrZxNCZDJNGgZSFZo2ljOQBiUgEjwYOf4zWUZYM4T0+xOu+E3U8D3iRyTdkvaC4nkxlU7zCFSPZKgjuKqEHYmoFjMJ5B8kdzNOgEsdu4BdVA2lk2KKCQCcjVsMHYVqR6weFS2jn5VEsZjZTGe64GnBUR8+Wwxt5VjfAJeIRpDxOVZmtkQ26zRhCyIh21rt2kecr3/ACOGUhTWSkuHweKq3nY+F/0NeW+EX7i3BZInKsWRXI1MM6VGViBcgbbAZy1M3Qy8+QKRb3C3kDl3eFcmRAJQkegLqHaOnfKtpXC89smRw27+URvrgju4zK8haALJ7TFgWgY9qpw2kDDHare04pb7Rq6xkDaNl7JgP8tgpx8KqjaU6v8Al+Brc2NvCuNQ3GRE4Lr7UbArIn2kOGHvxg+BNfbil4IYJZW5Rxs5/pUn/akbpHwxJ41BAEhdEik3DRtI6rqVhvtnVjO+nFVHWLZyWti0Q4nNKzlVMErxlnXUM4ONexx48s551HcdPdKWzyjJTyKnVrYxXMjR3c5FvG3aiElgskjDGpjywAPE53wNiaYeBcOtmt4g6XRIjUSxrDdGNmXJy6qmliGLY8Kej1L2yMj21zdWzhArGKT2iBu2T3gSdyM48gK7k6nIpRi54hfzDyaYY+5latlOqodk/c8ayLMnSmJW7GGGV3C5CBAgA8MlyukfD4UvdIop7mwgtltRG6P2sj9pH3nKtqOB5s5PPwqY/V+lvxtrNbx7eBoRNGdQ1yDlozsuQwc+Oy8vL5dawPDzBHb3kju4YyK/YllA06T3YwRk6uflWVW5nU5CikSbzprx5Uy09vGP5tMI/NgRSzw3iF2989zcLLO7ppZ441w2NON8KuAFHLyqR0djtwEuJbkSSsuMSMpKscZCg97Ph8abuCQNdSSK7vZxImvtJYiryDfLRh8KFXAyxB9obDOanPRT6UXc7di0ME6PFKJAxRWAK7g4UtnB33FNnC+sTjDLs3D5SOeoSav6grLg/AUs9GbjiDwSTi3e6tY3KmVAofYZJCZ1MACDy2zz2rqTiVndpkkiQezgETA4/g05J+GRQDlB1sX1uwN9ZRNBnvPbFsr66WZs/HSPWtX4LxeG6hSe3cSRuMhh+YI5gjxB3FfnPq84JLxKaeGS9lWCIYZf+o6sWH8WdPLcnOMgeNP3V7Znh3G5+HwszW0luJwG3KMNIyTsN8sOW/c8qA1yiiigEHh30z/bb9Rp0s+VJfDvpn+236jTpZ8qAlUUUUBxJyoi5Ch6g3N8UGy5+P8A+qAsaKWJuk8g/wCiD/Wf7a+X7VyfUD8Z/toCFxPq1iaZ5rS5ubJ5DmQQSYRyf4innnyOPSpfQfq/t+GtJIjPLPJ7U0pBbBOSBtsCdzzJI58q6/ayT6gfjP8AbR+1kn1A/Gf7aAayKrrzo/ay/S2sEmf54Ub/AFFUv7WSfUD8Z/to/ayT6gfjP9tAenq24XnPyGHPPk2PuzimeGBVQIqqqAYCgAADyAGwHpSv+1kn1A/Gf7aP2sk+oH4z/bQHw471YcPuG7QRGCXORJbt2bA+eB3c+uM0s8S6ueJxrpteJLPHy7O8jDbeWoq+d/DApt/ayT6gfjP9tH7WSfUD8Z/tr1NoGVX3VfxaQBRFZRkNnXC7R/HSuF/8aYur/qY+TzLc30iSyI2pI0yU1DkzswBYg74wBkczTn+1kn1A/Gf7aP2sk+oH4z/bRvIGyilP9rJPqB+M/wBtH7WSfUD8Z/trwE7pR0Os+IBPlUIcpnSwZlYZ5jKkEj0O1ROB9XnD7VHWK2Q6wVZpO+xBGCMtnAx4DFcftZJ9QPxn+2j9rJPqB+M/20BmfQi5teCyz23EIxFcLITHcGFmEkZAxoYAkDbOBtvg7iuuJ6ekXEreOCNzY22TLOVZQ2oqWUZwRkKqge1uTjArQrzj3arpltIpF54chh9xSvpb9JGRQqWyKo5KrYA9wC4oC7n4Mi2T2tuqxKYWjQKMBdSkA/eck8zzrKegHSHh/Dbb5Pcg2t4me3EkT6mOo4IZVOoaSMAHzI86f/2sk+oH4z/bUO+4usxBmsYZSNgZAGxnyyhxQGcw8Fl43xSa6sJJLOBFVDcgOGlYcyoBU5IHLOwVScE4rWOh/QyKwMkgkknuJcdrPM2p2xyHoPT0GScDEaLpO6qFW2RVGwAfAHuGmu/2sk+oH4z/AG0A2UUp/tZJ9QPxn+2vV6VSfUD8Z/toCs4cP3z/AG2/UadLPlSrwu3JcsRjJJ+85pstl2oCRRRRQHhFRp4M1KoxQFO/DAfCuPmoeVXWKMUBS/NQ8qPmoeVXWKMUBS/NQ8qPmoeVXWKMUBS/NQ8qPmoeVXWKMUBS/NQ8qPmoeVXWKMUBS/NQ8qPmoeVXWKMUBS/NQ8qPmoeVXWKMUBS/NQ8qPmoeVXWKMUBS/NQ8qPmoeVXWKMUBS/NQ8qPmoeVXWKMUBS/NQ8qPmoeVXWKMUBS/NQ8q9HCx5Vc4oxQECCzAqai11ivaAKKKKA//2Q=="/>
          <p:cNvSpPr>
            <a:spLocks noChangeAspect="1" noChangeArrowheads="1"/>
          </p:cNvSpPr>
          <p:nvPr/>
        </p:nvSpPr>
        <p:spPr bwMode="auto">
          <a:xfrm>
            <a:off x="116681" y="-144463"/>
            <a:ext cx="2286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cxnSp>
        <p:nvCxnSpPr>
          <p:cNvPr id="35" name="Conector recto de flecha 34"/>
          <p:cNvCxnSpPr>
            <a:stCxn id="12" idx="2"/>
            <a:endCxn id="11" idx="0"/>
          </p:cNvCxnSpPr>
          <p:nvPr/>
        </p:nvCxnSpPr>
        <p:spPr>
          <a:xfrm flipH="1">
            <a:off x="4401715" y="2607900"/>
            <a:ext cx="1" cy="3829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ector recto de flecha 38"/>
          <p:cNvCxnSpPr/>
          <p:nvPr/>
        </p:nvCxnSpPr>
        <p:spPr>
          <a:xfrm flipH="1" flipV="1">
            <a:off x="4391825" y="3904869"/>
            <a:ext cx="9890" cy="3442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081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Proceso de selección</a:t>
            </a:r>
            <a:endParaRPr lang="es-MX" dirty="0"/>
          </a:p>
        </p:txBody>
      </p:sp>
      <p:graphicFrame>
        <p:nvGraphicFramePr>
          <p:cNvPr id="6" name="Marcador de contenido 5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445562645"/>
              </p:ext>
            </p:extLst>
          </p:nvPr>
        </p:nvGraphicFramePr>
        <p:xfrm>
          <a:off x="822324" y="1846263"/>
          <a:ext cx="7350075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DA8B2-C06F-47B3-8D67-74754B5CA410}" type="slidenum">
              <a:rPr lang="es-MX" smtClean="0"/>
              <a:pPr/>
              <a:t>11</a:t>
            </a:fld>
            <a:endParaRPr lang="es-MX"/>
          </a:p>
        </p:txBody>
      </p:sp>
      <p:sp>
        <p:nvSpPr>
          <p:cNvPr id="7" name="CuadroTexto 6"/>
          <p:cNvSpPr txBox="1"/>
          <p:nvPr/>
        </p:nvSpPr>
        <p:spPr>
          <a:xfrm>
            <a:off x="6195812" y="5589240"/>
            <a:ext cx="22135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prstClr val="black"/>
                </a:solidFill>
              </a:rPr>
              <a:t>Fuente: Chiavenato, 2019</a:t>
            </a:r>
            <a:endParaRPr lang="es-MX" dirty="0">
              <a:solidFill>
                <a:prstClr val="black"/>
              </a:solidFill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1331640" y="1990311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Entrada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4126808" y="1990311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Proceso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6901210" y="1958961"/>
            <a:ext cx="8027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Salida</a:t>
            </a:r>
          </a:p>
        </p:txBody>
      </p:sp>
    </p:spTree>
    <p:extLst>
      <p:ext uri="{BB962C8B-B14F-4D97-AF65-F5344CB8AC3E}">
        <p14:creationId xmlns:p14="http://schemas.microsoft.com/office/powerpoint/2010/main" val="4379479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Administración del Factor Humano 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222DE-63C4-484B-AC3A-D3635B8BFE28}" type="slidenum">
              <a:rPr lang="es-MX" smtClean="0"/>
              <a:t>12</a:t>
            </a:fld>
            <a:endParaRPr lang="es-MX"/>
          </a:p>
        </p:txBody>
      </p:sp>
      <p:sp>
        <p:nvSpPr>
          <p:cNvPr id="13" name="Título 12"/>
          <p:cNvSpPr>
            <a:spLocks noGrp="1"/>
          </p:cNvSpPr>
          <p:nvPr>
            <p:ph type="title" idx="4294967295"/>
          </p:nvPr>
        </p:nvSpPr>
        <p:spPr>
          <a:xfrm>
            <a:off x="2462325" y="267639"/>
            <a:ext cx="855663" cy="250825"/>
          </a:xfrm>
        </p:spPr>
        <p:txBody>
          <a:bodyPr>
            <a:noAutofit/>
          </a:bodyPr>
          <a:lstStyle/>
          <a:p>
            <a:pPr algn="ctr"/>
            <a:r>
              <a:rPr lang="es-MX" sz="2000" dirty="0"/>
              <a:t>X</a:t>
            </a:r>
          </a:p>
        </p:txBody>
      </p:sp>
      <p:sp>
        <p:nvSpPr>
          <p:cNvPr id="6" name="Rectángulo 5"/>
          <p:cNvSpPr/>
          <p:nvPr/>
        </p:nvSpPr>
        <p:spPr>
          <a:xfrm>
            <a:off x="1945432" y="615821"/>
            <a:ext cx="1889450" cy="104502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Especificaciones del puesto </a:t>
            </a:r>
            <a:endParaRPr lang="es-MX" dirty="0"/>
          </a:p>
        </p:txBody>
      </p:sp>
      <p:sp>
        <p:nvSpPr>
          <p:cNvPr id="7" name="Rectángulo 6"/>
          <p:cNvSpPr/>
          <p:nvPr/>
        </p:nvSpPr>
        <p:spPr>
          <a:xfrm>
            <a:off x="4974382" y="615821"/>
            <a:ext cx="1889450" cy="104502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Características del candidato </a:t>
            </a:r>
            <a:endParaRPr lang="es-MX" dirty="0"/>
          </a:p>
        </p:txBody>
      </p:sp>
      <p:sp>
        <p:nvSpPr>
          <p:cNvPr id="8" name="Rectángulo 7"/>
          <p:cNvSpPr/>
          <p:nvPr/>
        </p:nvSpPr>
        <p:spPr>
          <a:xfrm>
            <a:off x="1945432" y="2165804"/>
            <a:ext cx="1889450" cy="1045029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Lo que requiere el puesto</a:t>
            </a:r>
            <a:endParaRPr lang="es-MX" dirty="0"/>
          </a:p>
        </p:txBody>
      </p:sp>
      <p:sp>
        <p:nvSpPr>
          <p:cNvPr id="9" name="Rectángulo 8"/>
          <p:cNvSpPr/>
          <p:nvPr/>
        </p:nvSpPr>
        <p:spPr>
          <a:xfrm>
            <a:off x="4974382" y="2165804"/>
            <a:ext cx="1889450" cy="1045029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Lo que ofrece el candidato </a:t>
            </a:r>
            <a:endParaRPr lang="es-MX" dirty="0"/>
          </a:p>
        </p:txBody>
      </p:sp>
      <p:sp>
        <p:nvSpPr>
          <p:cNvPr id="10" name="Rectángulo 9"/>
          <p:cNvSpPr/>
          <p:nvPr/>
        </p:nvSpPr>
        <p:spPr>
          <a:xfrm>
            <a:off x="1945432" y="3715787"/>
            <a:ext cx="1889450" cy="241086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Análisis y descripción de puestos para determinar los requisitos que el puesto exige a su ocupante </a:t>
            </a:r>
            <a:endParaRPr lang="es-MX" dirty="0"/>
          </a:p>
        </p:txBody>
      </p:sp>
      <p:sp>
        <p:nvSpPr>
          <p:cNvPr id="12" name="Rectángulo 11"/>
          <p:cNvSpPr/>
          <p:nvPr/>
        </p:nvSpPr>
        <p:spPr>
          <a:xfrm>
            <a:off x="4974382" y="3715787"/>
            <a:ext cx="1889450" cy="241086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Técnicas de selección para identificar los requisitos personales para ocupar el puesto deseado </a:t>
            </a:r>
            <a:endParaRPr lang="es-MX" dirty="0"/>
          </a:p>
        </p:txBody>
      </p:sp>
      <p:sp>
        <p:nvSpPr>
          <p:cNvPr id="14" name="Título 12"/>
          <p:cNvSpPr txBox="1">
            <a:spLocks/>
          </p:cNvSpPr>
          <p:nvPr/>
        </p:nvSpPr>
        <p:spPr>
          <a:xfrm>
            <a:off x="5491648" y="193060"/>
            <a:ext cx="854918" cy="39998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2000" dirty="0" smtClean="0"/>
              <a:t>Y</a:t>
            </a:r>
            <a:endParaRPr lang="es-MX" sz="2000" dirty="0"/>
          </a:p>
        </p:txBody>
      </p:sp>
      <p:cxnSp>
        <p:nvCxnSpPr>
          <p:cNvPr id="16" name="Conector recto 15"/>
          <p:cNvCxnSpPr>
            <a:stCxn id="6" idx="2"/>
            <a:endCxn id="8" idx="0"/>
          </p:cNvCxnSpPr>
          <p:nvPr/>
        </p:nvCxnSpPr>
        <p:spPr>
          <a:xfrm>
            <a:off x="2890157" y="1660849"/>
            <a:ext cx="0" cy="5049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16"/>
          <p:cNvCxnSpPr/>
          <p:nvPr/>
        </p:nvCxnSpPr>
        <p:spPr>
          <a:xfrm>
            <a:off x="5919107" y="1692502"/>
            <a:ext cx="0" cy="5049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17"/>
          <p:cNvCxnSpPr/>
          <p:nvPr/>
        </p:nvCxnSpPr>
        <p:spPr>
          <a:xfrm>
            <a:off x="2890157" y="3210833"/>
            <a:ext cx="0" cy="5049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cto 18"/>
          <p:cNvCxnSpPr/>
          <p:nvPr/>
        </p:nvCxnSpPr>
        <p:spPr>
          <a:xfrm>
            <a:off x="5919107" y="3210833"/>
            <a:ext cx="0" cy="5049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1 Rectángulo"/>
          <p:cNvSpPr/>
          <p:nvPr/>
        </p:nvSpPr>
        <p:spPr>
          <a:xfrm rot="16200000">
            <a:off x="-2091898" y="2352824"/>
            <a:ext cx="6644640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SELECCIÓN COMO PROCESO</a:t>
            </a:r>
          </a:p>
          <a:p>
            <a:pPr algn="ctr"/>
            <a:r>
              <a:rPr lang="es-ES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DE COMPARACIÓN</a:t>
            </a:r>
            <a:endParaRPr lang="es-ES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5">
                  <a:lumMod val="50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4175657" y="953669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vs</a:t>
            </a:r>
            <a:endParaRPr lang="es-MX" dirty="0"/>
          </a:p>
        </p:txBody>
      </p:sp>
      <p:sp>
        <p:nvSpPr>
          <p:cNvPr id="20" name="CuadroTexto 19"/>
          <p:cNvSpPr txBox="1"/>
          <p:nvPr/>
        </p:nvSpPr>
        <p:spPr>
          <a:xfrm>
            <a:off x="4175657" y="2503652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vs</a:t>
            </a:r>
            <a:endParaRPr lang="es-MX" dirty="0"/>
          </a:p>
        </p:txBody>
      </p:sp>
      <p:sp>
        <p:nvSpPr>
          <p:cNvPr id="21" name="CuadroTexto 20"/>
          <p:cNvSpPr txBox="1"/>
          <p:nvPr/>
        </p:nvSpPr>
        <p:spPr>
          <a:xfrm>
            <a:off x="4175657" y="4648549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vs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890193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222DE-63C4-484B-AC3A-D3635B8BFE28}" type="slidenum">
              <a:rPr lang="es-MX" smtClean="0"/>
              <a:t>13</a:t>
            </a:fld>
            <a:endParaRPr lang="es-MX"/>
          </a:p>
        </p:txBody>
      </p:sp>
      <p:sp>
        <p:nvSpPr>
          <p:cNvPr id="5" name="Título 4"/>
          <p:cNvSpPr>
            <a:spLocks noGrp="1"/>
          </p:cNvSpPr>
          <p:nvPr>
            <p:ph type="title" idx="4294967295"/>
          </p:nvPr>
        </p:nvSpPr>
        <p:spPr>
          <a:xfrm>
            <a:off x="522662" y="631286"/>
            <a:ext cx="8297809" cy="661988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La selección como proceso de decisión </a:t>
            </a:r>
            <a:endParaRPr lang="es-MX" dirty="0"/>
          </a:p>
        </p:txBody>
      </p:sp>
      <p:sp>
        <p:nvSpPr>
          <p:cNvPr id="7" name="Rectángulo 6"/>
          <p:cNvSpPr/>
          <p:nvPr/>
        </p:nvSpPr>
        <p:spPr>
          <a:xfrm>
            <a:off x="1619672" y="1253476"/>
            <a:ext cx="2535903" cy="1461489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Modelo de colocación</a:t>
            </a:r>
          </a:p>
          <a:p>
            <a:pPr algn="ctr"/>
            <a:r>
              <a:rPr lang="es-MX" dirty="0" smtClean="0"/>
              <a:t>Un candidato </a:t>
            </a:r>
          </a:p>
          <a:p>
            <a:pPr algn="ctr"/>
            <a:r>
              <a:rPr lang="es-MX" dirty="0" smtClean="0"/>
              <a:t>para una vacante </a:t>
            </a:r>
            <a:endParaRPr lang="es-MX" dirty="0"/>
          </a:p>
        </p:txBody>
      </p:sp>
      <p:sp>
        <p:nvSpPr>
          <p:cNvPr id="9" name="Rectángulo 8"/>
          <p:cNvSpPr/>
          <p:nvPr/>
        </p:nvSpPr>
        <p:spPr>
          <a:xfrm>
            <a:off x="1691681" y="3077632"/>
            <a:ext cx="2378216" cy="148602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Modelo de selección</a:t>
            </a:r>
          </a:p>
          <a:p>
            <a:pPr algn="ctr"/>
            <a:r>
              <a:rPr lang="es-MX" dirty="0" smtClean="0"/>
              <a:t>Varios candidatos</a:t>
            </a:r>
          </a:p>
          <a:p>
            <a:pPr algn="ctr"/>
            <a:r>
              <a:rPr lang="es-MX" dirty="0"/>
              <a:t>p</a:t>
            </a:r>
            <a:r>
              <a:rPr lang="es-MX" dirty="0" smtClean="0"/>
              <a:t>ara una vacante</a:t>
            </a:r>
            <a:endParaRPr lang="es-MX" dirty="0"/>
          </a:p>
        </p:txBody>
      </p:sp>
      <p:sp>
        <p:nvSpPr>
          <p:cNvPr id="10" name="Rectángulo 9"/>
          <p:cNvSpPr/>
          <p:nvPr/>
        </p:nvSpPr>
        <p:spPr>
          <a:xfrm>
            <a:off x="1691681" y="4869160"/>
            <a:ext cx="2409123" cy="115699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Modelo de clasificación</a:t>
            </a:r>
          </a:p>
          <a:p>
            <a:pPr algn="ctr"/>
            <a:r>
              <a:rPr lang="es-MX" dirty="0" smtClean="0"/>
              <a:t>Varios candidatos para varias vacantes</a:t>
            </a:r>
            <a:endParaRPr lang="es-MX" dirty="0"/>
          </a:p>
        </p:txBody>
      </p:sp>
      <p:grpSp>
        <p:nvGrpSpPr>
          <p:cNvPr id="6" name="Grupo 5"/>
          <p:cNvGrpSpPr/>
          <p:nvPr/>
        </p:nvGrpSpPr>
        <p:grpSpPr>
          <a:xfrm>
            <a:off x="4796040" y="1446083"/>
            <a:ext cx="1917441" cy="1156996"/>
            <a:chOff x="4807599" y="1551924"/>
            <a:chExt cx="1917441" cy="1156996"/>
          </a:xfrm>
        </p:grpSpPr>
        <p:sp>
          <p:nvSpPr>
            <p:cNvPr id="13" name="Rectángulo 12"/>
            <p:cNvSpPr/>
            <p:nvPr/>
          </p:nvSpPr>
          <p:spPr>
            <a:xfrm>
              <a:off x="4807599" y="1551924"/>
              <a:ext cx="1917441" cy="1156996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4" name="Elipse 13"/>
            <p:cNvSpPr/>
            <p:nvPr/>
          </p:nvSpPr>
          <p:spPr>
            <a:xfrm>
              <a:off x="4986706" y="1911041"/>
              <a:ext cx="293915" cy="41430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smtClean="0"/>
                <a:t>C</a:t>
              </a:r>
              <a:endParaRPr lang="es-MX" dirty="0"/>
            </a:p>
          </p:txBody>
        </p:sp>
        <p:sp>
          <p:nvSpPr>
            <p:cNvPr id="15" name="Elipse 14"/>
            <p:cNvSpPr/>
            <p:nvPr/>
          </p:nvSpPr>
          <p:spPr>
            <a:xfrm>
              <a:off x="6230010" y="1905769"/>
              <a:ext cx="293915" cy="41430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/>
                <a:t>V</a:t>
              </a:r>
            </a:p>
          </p:txBody>
        </p:sp>
        <p:cxnSp>
          <p:nvCxnSpPr>
            <p:cNvPr id="27" name="Conector recto 26"/>
            <p:cNvCxnSpPr>
              <a:stCxn id="14" idx="6"/>
              <a:endCxn id="15" idx="2"/>
            </p:cNvCxnSpPr>
            <p:nvPr/>
          </p:nvCxnSpPr>
          <p:spPr>
            <a:xfrm flipV="1">
              <a:off x="5280621" y="2112922"/>
              <a:ext cx="949389" cy="527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upo 2"/>
          <p:cNvGrpSpPr/>
          <p:nvPr/>
        </p:nvGrpSpPr>
        <p:grpSpPr>
          <a:xfrm>
            <a:off x="4785035" y="3167238"/>
            <a:ext cx="1917441" cy="1314256"/>
            <a:chOff x="4762143" y="3192301"/>
            <a:chExt cx="1917441" cy="1314256"/>
          </a:xfrm>
        </p:grpSpPr>
        <p:sp>
          <p:nvSpPr>
            <p:cNvPr id="12" name="Rectángulo 11"/>
            <p:cNvSpPr/>
            <p:nvPr/>
          </p:nvSpPr>
          <p:spPr>
            <a:xfrm>
              <a:off x="4762143" y="3192301"/>
              <a:ext cx="1917441" cy="1314256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6" name="Elipse 15"/>
            <p:cNvSpPr/>
            <p:nvPr/>
          </p:nvSpPr>
          <p:spPr>
            <a:xfrm>
              <a:off x="4934804" y="3210988"/>
              <a:ext cx="293915" cy="41430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smtClean="0"/>
                <a:t>C</a:t>
              </a:r>
              <a:endParaRPr lang="es-MX" dirty="0"/>
            </a:p>
          </p:txBody>
        </p:sp>
        <p:sp>
          <p:nvSpPr>
            <p:cNvPr id="17" name="Elipse 16"/>
            <p:cNvSpPr/>
            <p:nvPr/>
          </p:nvSpPr>
          <p:spPr>
            <a:xfrm>
              <a:off x="4927806" y="3625292"/>
              <a:ext cx="293915" cy="41430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smtClean="0"/>
                <a:t>C</a:t>
              </a:r>
              <a:endParaRPr lang="es-MX" dirty="0"/>
            </a:p>
          </p:txBody>
        </p:sp>
        <p:sp>
          <p:nvSpPr>
            <p:cNvPr id="18" name="Elipse 17"/>
            <p:cNvSpPr/>
            <p:nvPr/>
          </p:nvSpPr>
          <p:spPr>
            <a:xfrm>
              <a:off x="4944718" y="4061045"/>
              <a:ext cx="293915" cy="41430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smtClean="0"/>
                <a:t>C</a:t>
              </a:r>
              <a:endParaRPr lang="es-MX" dirty="0"/>
            </a:p>
          </p:txBody>
        </p:sp>
        <p:sp>
          <p:nvSpPr>
            <p:cNvPr id="19" name="Elipse 18"/>
            <p:cNvSpPr/>
            <p:nvPr/>
          </p:nvSpPr>
          <p:spPr>
            <a:xfrm>
              <a:off x="6230010" y="3625292"/>
              <a:ext cx="293915" cy="41430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/>
                <a:t>V</a:t>
              </a:r>
            </a:p>
          </p:txBody>
        </p:sp>
        <p:cxnSp>
          <p:nvCxnSpPr>
            <p:cNvPr id="29" name="Conector recto 28"/>
            <p:cNvCxnSpPr>
              <a:stCxn id="16" idx="6"/>
              <a:endCxn id="19" idx="2"/>
            </p:cNvCxnSpPr>
            <p:nvPr/>
          </p:nvCxnSpPr>
          <p:spPr>
            <a:xfrm>
              <a:off x="5228720" y="3418141"/>
              <a:ext cx="1001291" cy="41430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ector recto 30"/>
            <p:cNvCxnSpPr>
              <a:stCxn id="17" idx="6"/>
              <a:endCxn id="19" idx="2"/>
            </p:cNvCxnSpPr>
            <p:nvPr/>
          </p:nvCxnSpPr>
          <p:spPr>
            <a:xfrm>
              <a:off x="5221721" y="3832445"/>
              <a:ext cx="100829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ector recto 32"/>
            <p:cNvCxnSpPr>
              <a:stCxn id="18" idx="6"/>
              <a:endCxn id="19" idx="2"/>
            </p:cNvCxnSpPr>
            <p:nvPr/>
          </p:nvCxnSpPr>
          <p:spPr>
            <a:xfrm flipV="1">
              <a:off x="5238633" y="3832445"/>
              <a:ext cx="991377" cy="43575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3" name="Grupo 72"/>
          <p:cNvGrpSpPr/>
          <p:nvPr/>
        </p:nvGrpSpPr>
        <p:grpSpPr>
          <a:xfrm>
            <a:off x="4796040" y="4747624"/>
            <a:ext cx="1917441" cy="1479422"/>
            <a:chOff x="4796040" y="4747624"/>
            <a:chExt cx="1917441" cy="1479422"/>
          </a:xfrm>
        </p:grpSpPr>
        <p:sp>
          <p:nvSpPr>
            <p:cNvPr id="11" name="Rectángulo 10"/>
            <p:cNvSpPr/>
            <p:nvPr/>
          </p:nvSpPr>
          <p:spPr>
            <a:xfrm>
              <a:off x="4796040" y="4747624"/>
              <a:ext cx="1917441" cy="147942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0" name="Elipse 19"/>
            <p:cNvSpPr/>
            <p:nvPr/>
          </p:nvSpPr>
          <p:spPr>
            <a:xfrm>
              <a:off x="4927806" y="4807379"/>
              <a:ext cx="293915" cy="41430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smtClean="0"/>
                <a:t>C</a:t>
              </a:r>
              <a:endParaRPr lang="es-MX" dirty="0"/>
            </a:p>
          </p:txBody>
        </p:sp>
        <p:sp>
          <p:nvSpPr>
            <p:cNvPr id="23" name="Elipse 22"/>
            <p:cNvSpPr/>
            <p:nvPr/>
          </p:nvSpPr>
          <p:spPr>
            <a:xfrm>
              <a:off x="6350745" y="4804889"/>
              <a:ext cx="293915" cy="41430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/>
                <a:t>V</a:t>
              </a:r>
            </a:p>
          </p:txBody>
        </p:sp>
        <p:sp>
          <p:nvSpPr>
            <p:cNvPr id="24" name="Elipse 23"/>
            <p:cNvSpPr/>
            <p:nvPr/>
          </p:nvSpPr>
          <p:spPr>
            <a:xfrm>
              <a:off x="6348011" y="5293225"/>
              <a:ext cx="293915" cy="41430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/>
                <a:t>V</a:t>
              </a:r>
            </a:p>
          </p:txBody>
        </p:sp>
        <p:sp>
          <p:nvSpPr>
            <p:cNvPr id="25" name="Elipse 24"/>
            <p:cNvSpPr/>
            <p:nvPr/>
          </p:nvSpPr>
          <p:spPr>
            <a:xfrm>
              <a:off x="6348010" y="5764046"/>
              <a:ext cx="293915" cy="41430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/>
                <a:t>V</a:t>
              </a:r>
            </a:p>
          </p:txBody>
        </p:sp>
        <p:cxnSp>
          <p:nvCxnSpPr>
            <p:cNvPr id="35" name="Conector recto 34"/>
            <p:cNvCxnSpPr>
              <a:stCxn id="20" idx="6"/>
              <a:endCxn id="23" idx="2"/>
            </p:cNvCxnSpPr>
            <p:nvPr/>
          </p:nvCxnSpPr>
          <p:spPr>
            <a:xfrm flipV="1">
              <a:off x="5221721" y="5012042"/>
              <a:ext cx="1129024" cy="249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ector recto 37"/>
            <p:cNvCxnSpPr>
              <a:stCxn id="46" idx="6"/>
              <a:endCxn id="24" idx="2"/>
            </p:cNvCxnSpPr>
            <p:nvPr/>
          </p:nvCxnSpPr>
          <p:spPr>
            <a:xfrm flipV="1">
              <a:off x="5225880" y="5500378"/>
              <a:ext cx="1122131" cy="57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ector recto 38"/>
            <p:cNvCxnSpPr>
              <a:stCxn id="47" idx="6"/>
              <a:endCxn id="25" idx="2"/>
            </p:cNvCxnSpPr>
            <p:nvPr/>
          </p:nvCxnSpPr>
          <p:spPr>
            <a:xfrm flipV="1">
              <a:off x="5225915" y="5971199"/>
              <a:ext cx="1122095" cy="579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ector recto 40"/>
            <p:cNvCxnSpPr>
              <a:stCxn id="20" idx="6"/>
              <a:endCxn id="24" idx="2"/>
            </p:cNvCxnSpPr>
            <p:nvPr/>
          </p:nvCxnSpPr>
          <p:spPr>
            <a:xfrm>
              <a:off x="5221721" y="5014532"/>
              <a:ext cx="1126290" cy="48584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ector recto 42"/>
            <p:cNvCxnSpPr>
              <a:stCxn id="20" idx="6"/>
              <a:endCxn id="25" idx="2"/>
            </p:cNvCxnSpPr>
            <p:nvPr/>
          </p:nvCxnSpPr>
          <p:spPr>
            <a:xfrm>
              <a:off x="5221721" y="5014532"/>
              <a:ext cx="1126289" cy="95666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ector recto 44"/>
            <p:cNvCxnSpPr>
              <a:stCxn id="46" idx="6"/>
              <a:endCxn id="23" idx="2"/>
            </p:cNvCxnSpPr>
            <p:nvPr/>
          </p:nvCxnSpPr>
          <p:spPr>
            <a:xfrm flipV="1">
              <a:off x="5225880" y="5012042"/>
              <a:ext cx="1124865" cy="49412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ector recto 48"/>
            <p:cNvCxnSpPr>
              <a:stCxn id="46" idx="6"/>
              <a:endCxn id="25" idx="2"/>
            </p:cNvCxnSpPr>
            <p:nvPr/>
          </p:nvCxnSpPr>
          <p:spPr>
            <a:xfrm>
              <a:off x="5225880" y="5506170"/>
              <a:ext cx="1122130" cy="46502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ector recto 50"/>
            <p:cNvCxnSpPr>
              <a:stCxn id="47" idx="6"/>
              <a:endCxn id="23" idx="2"/>
            </p:cNvCxnSpPr>
            <p:nvPr/>
          </p:nvCxnSpPr>
          <p:spPr>
            <a:xfrm flipV="1">
              <a:off x="5225915" y="5012042"/>
              <a:ext cx="1124830" cy="96494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ector recto 53"/>
            <p:cNvCxnSpPr>
              <a:stCxn id="47" idx="6"/>
              <a:endCxn id="24" idx="2"/>
            </p:cNvCxnSpPr>
            <p:nvPr/>
          </p:nvCxnSpPr>
          <p:spPr>
            <a:xfrm flipV="1">
              <a:off x="5225915" y="5500378"/>
              <a:ext cx="1122096" cy="47661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Elipse 45"/>
            <p:cNvSpPr/>
            <p:nvPr/>
          </p:nvSpPr>
          <p:spPr>
            <a:xfrm>
              <a:off x="4931965" y="5299017"/>
              <a:ext cx="293915" cy="41430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smtClean="0"/>
                <a:t>C</a:t>
              </a:r>
              <a:endParaRPr lang="es-MX" dirty="0"/>
            </a:p>
          </p:txBody>
        </p:sp>
        <p:sp>
          <p:nvSpPr>
            <p:cNvPr id="47" name="Elipse 46"/>
            <p:cNvSpPr/>
            <p:nvPr/>
          </p:nvSpPr>
          <p:spPr>
            <a:xfrm>
              <a:off x="4932000" y="5769837"/>
              <a:ext cx="293915" cy="41430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smtClean="0"/>
                <a:t>C</a:t>
              </a:r>
              <a:endParaRPr lang="es-MX" dirty="0"/>
            </a:p>
          </p:txBody>
        </p:sp>
      </p:grpSp>
    </p:spTree>
    <p:extLst>
      <p:ext uri="{BB962C8B-B14F-4D97-AF65-F5344CB8AC3E}">
        <p14:creationId xmlns:p14="http://schemas.microsoft.com/office/powerpoint/2010/main" val="3460226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Exámenes de selección</a:t>
            </a:r>
            <a:endParaRPr lang="es-MX" dirty="0"/>
          </a:p>
        </p:txBody>
      </p:sp>
      <p:graphicFrame>
        <p:nvGraphicFramePr>
          <p:cNvPr id="6" name="Marcador de contenido 5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186525108"/>
              </p:ext>
            </p:extLst>
          </p:nvPr>
        </p:nvGraphicFramePr>
        <p:xfrm>
          <a:off x="822324" y="1846263"/>
          <a:ext cx="7544435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DA8B2-C06F-47B3-8D67-74754B5CA410}" type="slidenum">
              <a:rPr lang="es-MX" smtClean="0"/>
              <a:pPr/>
              <a:t>14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103953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Tipos de prueba</a:t>
            </a:r>
            <a:endParaRPr lang="es-MX" dirty="0"/>
          </a:p>
        </p:txBody>
      </p:sp>
      <p:graphicFrame>
        <p:nvGraphicFramePr>
          <p:cNvPr id="7" name="Marcador de contenido 6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713128384"/>
              </p:ext>
            </p:extLst>
          </p:nvPr>
        </p:nvGraphicFramePr>
        <p:xfrm>
          <a:off x="822325" y="1846263"/>
          <a:ext cx="3703638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DA8B2-C06F-47B3-8D67-74754B5CA410}" type="slidenum">
              <a:rPr lang="es-MX" smtClean="0"/>
              <a:pPr/>
              <a:t>15</a:t>
            </a:fld>
            <a:endParaRPr lang="es-MX"/>
          </a:p>
        </p:txBody>
      </p:sp>
      <p:pic>
        <p:nvPicPr>
          <p:cNvPr id="1026" name="Picture 2" descr="Resultado de imagen para exámenes"/>
          <p:cNvPicPr>
            <a:picLocks noGrp="1" noChangeAspect="1" noChangeArrowheads="1"/>
          </p:cNvPicPr>
          <p:nvPr>
            <p:ph sz="half" idx="2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636912"/>
            <a:ext cx="3702050" cy="246657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42227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341644" y="1021378"/>
            <a:ext cx="8009986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En el proceso de decisión, la selección de personal admite 3 modelos de comportamiento</a:t>
            </a:r>
            <a:r>
              <a:rPr kumimoji="0" lang="es-MX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:</a:t>
            </a:r>
            <a:endParaRPr lang="es-MX" sz="2400" dirty="0"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4819" name="Picture 3" descr="https://encrypted-tbn0.gstatic.com/images?q=tbn:ANd9GcT9C84G-EXTYm3wSTye2QeWuSyvaSznJcRCDRX6VUGbEahJC5GH2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38650" y="2708548"/>
            <a:ext cx="3707622" cy="2117692"/>
          </a:xfrm>
          <a:prstGeom prst="rect">
            <a:avLst/>
          </a:prstGeom>
          <a:noFill/>
        </p:spPr>
      </p:pic>
      <p:sp>
        <p:nvSpPr>
          <p:cNvPr id="2" name="Rectángulo 1"/>
          <p:cNvSpPr/>
          <p:nvPr/>
        </p:nvSpPr>
        <p:spPr>
          <a:xfrm>
            <a:off x="611560" y="2708548"/>
            <a:ext cx="36004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s-MX" sz="2400" dirty="0">
                <a:latin typeface="Arial" pitchFamily="34" charset="0"/>
                <a:ea typeface="Calibri" pitchFamily="34" charset="0"/>
                <a:cs typeface="Arial" pitchFamily="34" charset="0"/>
              </a:rPr>
              <a:t>Modelo de </a:t>
            </a:r>
            <a:r>
              <a:rPr lang="es-MX" sz="24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colocación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s-MX" sz="2400" dirty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s-MX" sz="2400" dirty="0">
                <a:latin typeface="Arial" pitchFamily="34" charset="0"/>
                <a:ea typeface="Calibri" pitchFamily="34" charset="0"/>
                <a:cs typeface="Arial" pitchFamily="34" charset="0"/>
              </a:rPr>
              <a:t>Modelo de </a:t>
            </a:r>
            <a:r>
              <a:rPr lang="es-MX" sz="24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selección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s-MX" sz="2400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s-MX" sz="24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Modelo </a:t>
            </a:r>
            <a:r>
              <a:rPr lang="es-MX" sz="2400" dirty="0">
                <a:latin typeface="Arial" pitchFamily="34" charset="0"/>
                <a:ea typeface="Calibri" pitchFamily="34" charset="0"/>
                <a:cs typeface="Arial" pitchFamily="34" charset="0"/>
              </a:rPr>
              <a:t>de clasificación</a:t>
            </a:r>
            <a:endParaRPr lang="es-MX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467544" y="260648"/>
            <a:ext cx="8208912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Como base para el programa de clasificación existen 2 requisitos</a:t>
            </a:r>
          </a:p>
          <a:p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es-MX" sz="2000" b="1" u="sng" dirty="0" smtClean="0">
                <a:latin typeface="Arial" pitchFamily="34" charset="0"/>
                <a:cs typeface="Arial" pitchFamily="34" charset="0"/>
              </a:rPr>
              <a:t>Técnicas de </a:t>
            </a:r>
            <a:r>
              <a:rPr lang="es-MX" sz="2000" b="1" u="sng" dirty="0" smtClean="0">
                <a:latin typeface="Arial" pitchFamily="34" charset="0"/>
                <a:cs typeface="Arial" pitchFamily="34" charset="0"/>
              </a:rPr>
              <a:t>selección</a:t>
            </a:r>
          </a:p>
          <a:p>
            <a:pPr lvl="0"/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lvl="0" algn="just"/>
            <a:r>
              <a:rPr lang="es-MX" sz="2000" u="sng" dirty="0" smtClean="0">
                <a:latin typeface="Arial" pitchFamily="34" charset="0"/>
                <a:cs typeface="Arial" pitchFamily="34" charset="0"/>
              </a:rPr>
              <a:t>Entrevista de selección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. Técnica más común, es imprecisa y subjetiva y es la que mayor influencia tiene en la decisión final. Es un proceso de comunicación. Para mejorar el grado de confianza y validez de la entrevista es necesario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pPr lvl="0"/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marL="800100" lvl="1" indent="-342900" algn="just">
              <a:buFont typeface="Wingdings" panose="05000000000000000000" pitchFamily="2" charset="2"/>
              <a:buChar char="q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Capacitación adecuada de los entrevistadores. Eliminar barreras personales y de prejuicios para permitir autocorrección y transformar la entrevista en un instrumento objetivo de evaluación (examinar prejuicios personales y eliminarlos; evitar preguntas capciosas; escuchar con atención al entrevistado y mostrar interés; motivar al entrevistado para que pregunte sobre la organización o el empleo; Evitar clasificar a los candidatos).</a:t>
            </a:r>
          </a:p>
          <a:p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cap="none" dirty="0"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Construcción del proceso de la entrevista.</a:t>
            </a:r>
            <a:endParaRPr lang="es-MX" dirty="0"/>
          </a:p>
        </p:txBody>
      </p:sp>
      <p:grpSp>
        <p:nvGrpSpPr>
          <p:cNvPr id="13" name="Grupo 12"/>
          <p:cNvGrpSpPr/>
          <p:nvPr/>
        </p:nvGrpSpPr>
        <p:grpSpPr>
          <a:xfrm>
            <a:off x="1763688" y="2060848"/>
            <a:ext cx="5472608" cy="3272275"/>
            <a:chOff x="2051720" y="2710081"/>
            <a:chExt cx="4689734" cy="2623042"/>
          </a:xfrm>
        </p:grpSpPr>
        <p:sp>
          <p:nvSpPr>
            <p:cNvPr id="4" name="Rectángulo redondeado 3"/>
            <p:cNvSpPr/>
            <p:nvPr/>
          </p:nvSpPr>
          <p:spPr>
            <a:xfrm>
              <a:off x="2051720" y="3140968"/>
              <a:ext cx="1728192" cy="1656184"/>
            </a:xfrm>
            <a:prstGeom prst="round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smtClean="0"/>
                <a:t>Entrevistador</a:t>
              </a:r>
              <a:endParaRPr lang="es-MX" dirty="0"/>
            </a:p>
          </p:txBody>
        </p:sp>
        <p:sp>
          <p:nvSpPr>
            <p:cNvPr id="5" name="Rectángulo redondeado 4"/>
            <p:cNvSpPr/>
            <p:nvPr/>
          </p:nvSpPr>
          <p:spPr>
            <a:xfrm>
              <a:off x="5013262" y="3140968"/>
              <a:ext cx="1728192" cy="1656184"/>
            </a:xfrm>
            <a:prstGeom prst="round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smtClean="0"/>
                <a:t>Entrevistado</a:t>
              </a:r>
              <a:endParaRPr lang="es-MX" dirty="0"/>
            </a:p>
          </p:txBody>
        </p:sp>
        <p:cxnSp>
          <p:nvCxnSpPr>
            <p:cNvPr id="7" name="Conector recto de flecha 6"/>
            <p:cNvCxnSpPr/>
            <p:nvPr/>
          </p:nvCxnSpPr>
          <p:spPr>
            <a:xfrm>
              <a:off x="3779912" y="3501008"/>
              <a:ext cx="1228761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9" name="Conector recto de flecha 8"/>
            <p:cNvCxnSpPr/>
            <p:nvPr/>
          </p:nvCxnSpPr>
          <p:spPr>
            <a:xfrm flipH="1">
              <a:off x="3779912" y="4437112"/>
              <a:ext cx="1228761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sp>
          <p:nvSpPr>
            <p:cNvPr id="10" name="CuadroTexto 9"/>
            <p:cNvSpPr txBox="1"/>
            <p:nvPr/>
          </p:nvSpPr>
          <p:spPr>
            <a:xfrm>
              <a:off x="3674212" y="2710081"/>
              <a:ext cx="144016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1100" b="1" dirty="0" smtClean="0"/>
                <a:t>Entradas:</a:t>
              </a:r>
            </a:p>
            <a:p>
              <a:pPr algn="ctr"/>
              <a:r>
                <a:rPr lang="es-MX" sz="1100" dirty="0" smtClean="0"/>
                <a:t>Preguntas y estímulos</a:t>
              </a:r>
              <a:endParaRPr lang="es-MX" sz="1100" dirty="0"/>
            </a:p>
          </p:txBody>
        </p:sp>
        <p:sp>
          <p:nvSpPr>
            <p:cNvPr id="11" name="CuadroTexto 10"/>
            <p:cNvSpPr txBox="1"/>
            <p:nvPr/>
          </p:nvSpPr>
          <p:spPr>
            <a:xfrm>
              <a:off x="3621362" y="4732959"/>
              <a:ext cx="1545860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1100" b="1" dirty="0" smtClean="0"/>
                <a:t>Salidas:</a:t>
              </a:r>
            </a:p>
            <a:p>
              <a:pPr algn="ctr"/>
              <a:r>
                <a:rPr lang="es-MX" sz="1100" dirty="0" smtClean="0"/>
                <a:t>Respuestas, reacciones y realimentación</a:t>
              </a:r>
              <a:endParaRPr lang="es-MX" sz="1100" dirty="0"/>
            </a:p>
          </p:txBody>
        </p:sp>
      </p:grpSp>
      <p:sp>
        <p:nvSpPr>
          <p:cNvPr id="12" name="CuadroTexto 11"/>
          <p:cNvSpPr txBox="1"/>
          <p:nvPr/>
        </p:nvSpPr>
        <p:spPr>
          <a:xfrm>
            <a:off x="6948264" y="5261662"/>
            <a:ext cx="15458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100" b="1" dirty="0" smtClean="0"/>
              <a:t>Fuente:</a:t>
            </a:r>
          </a:p>
          <a:p>
            <a:pPr algn="ctr"/>
            <a:r>
              <a:rPr lang="es-MX" sz="1100" b="1" dirty="0" smtClean="0"/>
              <a:t>Chiavenato (2019:152)</a:t>
            </a:r>
            <a:endParaRPr lang="es-MX" sz="1100" dirty="0"/>
          </a:p>
        </p:txBody>
      </p:sp>
    </p:spTree>
    <p:extLst>
      <p:ext uri="{BB962C8B-B14F-4D97-AF65-F5344CB8AC3E}">
        <p14:creationId xmlns:p14="http://schemas.microsoft.com/office/powerpoint/2010/main" val="2309419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Tipos de entrevista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22959" y="1845734"/>
            <a:ext cx="7543801" cy="2447362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s-MX" dirty="0" smtClean="0"/>
              <a:t>Entrevista totalmente estandarizada (estructurada, cerrada y directa)</a:t>
            </a:r>
          </a:p>
          <a:p>
            <a:pPr marL="457200" indent="-457200">
              <a:buFont typeface="+mj-lt"/>
              <a:buAutoNum type="arabicPeriod"/>
            </a:pPr>
            <a:r>
              <a:rPr lang="es-MX" dirty="0"/>
              <a:t>Entrevista </a:t>
            </a:r>
            <a:r>
              <a:rPr lang="es-MX" dirty="0" smtClean="0"/>
              <a:t>estandarizada solo respecto de las preguntas (permite preguntas abiertas)</a:t>
            </a:r>
          </a:p>
          <a:p>
            <a:pPr marL="457200" indent="-457200">
              <a:buFont typeface="+mj-lt"/>
              <a:buAutoNum type="arabicPeriod"/>
            </a:pPr>
            <a:r>
              <a:rPr lang="es-MX" dirty="0" smtClean="0"/>
              <a:t>Entrevista dirigida (no especifica preguntas sino solo el tipo de respuestas deseadas)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649366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066800"/>
          </a:xfrm>
        </p:spPr>
        <p:txBody>
          <a:bodyPr/>
          <a:lstStyle/>
          <a:p>
            <a:pPr algn="ctr"/>
            <a:r>
              <a:rPr lang="es-MX" dirty="0" err="1" smtClean="0"/>
              <a:t>Guión</a:t>
            </a:r>
            <a:r>
              <a:rPr lang="es-MX" dirty="0" smtClean="0"/>
              <a:t>  explicativo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94270" y="1693370"/>
            <a:ext cx="8229600" cy="4917495"/>
          </a:xfrm>
        </p:spPr>
        <p:txBody>
          <a:bodyPr>
            <a:noAutofit/>
          </a:bodyPr>
          <a:lstStyle/>
          <a:p>
            <a:pPr marL="82296" indent="0" algn="just">
              <a:buNone/>
            </a:pPr>
            <a:r>
              <a:rPr lang="es-MX" sz="2400" dirty="0"/>
              <a:t>El presente material ha sido elaborado para </a:t>
            </a:r>
            <a:r>
              <a:rPr lang="es-MX" sz="2400" dirty="0" smtClean="0"/>
              <a:t>el </a:t>
            </a:r>
            <a:r>
              <a:rPr lang="es-MX" sz="2400" dirty="0"/>
              <a:t>curso de la unidad de aprendizaje Administración del Factor Humano </a:t>
            </a:r>
            <a:r>
              <a:rPr lang="es-MX" sz="2400" dirty="0" smtClean="0"/>
              <a:t>en la  Especialidad </a:t>
            </a:r>
            <a:r>
              <a:rPr lang="es-MX" sz="2400" dirty="0"/>
              <a:t>en Administración de Empresas Turísticas que se imparte en la facultad de </a:t>
            </a:r>
            <a:r>
              <a:rPr lang="es-MX" sz="2400" dirty="0" smtClean="0"/>
              <a:t>Turismo.</a:t>
            </a:r>
          </a:p>
          <a:p>
            <a:pPr marL="82296" indent="0" algn="just">
              <a:buNone/>
            </a:pPr>
            <a:r>
              <a:rPr lang="es-MX" sz="2400" dirty="0" smtClean="0"/>
              <a:t>Las </a:t>
            </a:r>
            <a:r>
              <a:rPr lang="es-MX" sz="2400" dirty="0"/>
              <a:t>diapositivas que aquí se presentan corresponden a la unidad de competencia </a:t>
            </a:r>
            <a:r>
              <a:rPr lang="es-MX" sz="2400" dirty="0" smtClean="0"/>
              <a:t>2 en la segunda parte del punto 2.4: Selección de personal. Incluye </a:t>
            </a:r>
            <a:r>
              <a:rPr lang="es-MX" sz="2400" dirty="0"/>
              <a:t>aspectos </a:t>
            </a:r>
            <a:r>
              <a:rPr lang="es-MX" sz="2400" dirty="0" smtClean="0"/>
              <a:t>teóricos, ejemplos  </a:t>
            </a:r>
            <a:r>
              <a:rPr lang="es-MX" sz="2400" dirty="0"/>
              <a:t>y material gráfico que permiten al docente exponer de una manera clara y amena los temas y a los estudiantes una mejor comprensión de los mismos.</a:t>
            </a:r>
          </a:p>
          <a:p>
            <a:endParaRPr lang="es-MX" sz="3000" dirty="0"/>
          </a:p>
        </p:txBody>
      </p:sp>
    </p:spTree>
    <p:extLst>
      <p:ext uri="{BB962C8B-B14F-4D97-AF65-F5344CB8AC3E}">
        <p14:creationId xmlns:p14="http://schemas.microsoft.com/office/powerpoint/2010/main" val="16599000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467544" y="116632"/>
            <a:ext cx="8352928" cy="17173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lnSpc>
                <a:spcPct val="85000"/>
              </a:lnSpc>
              <a:spcBef>
                <a:spcPct val="0"/>
              </a:spcBef>
            </a:pPr>
            <a:r>
              <a:rPr lang="es-MX" sz="4800" spc="-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rPr>
              <a:t>Etapas de la entrevista de selección</a:t>
            </a:r>
          </a:p>
          <a:p>
            <a:pPr lvl="1"/>
            <a:endParaRPr lang="es-MX" sz="2400" b="1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518474348"/>
              </p:ext>
            </p:extLst>
          </p:nvPr>
        </p:nvGraphicFramePr>
        <p:xfrm>
          <a:off x="5358" y="1412776"/>
          <a:ext cx="8965504" cy="48576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95536" y="476673"/>
            <a:ext cx="8064896" cy="5010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lnSpc>
                <a:spcPct val="85000"/>
              </a:lnSpc>
              <a:spcBef>
                <a:spcPct val="0"/>
              </a:spcBef>
            </a:pPr>
            <a:r>
              <a:rPr lang="es-MX" sz="4800" spc="-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rPr>
              <a:t>Exámenes de conocimientos o habilidades. </a:t>
            </a:r>
          </a:p>
          <a:p>
            <a:pPr lvl="0"/>
            <a:endParaRPr lang="es-MX" sz="2000" dirty="0">
              <a:latin typeface="Arial" pitchFamily="34" charset="0"/>
              <a:cs typeface="Arial" pitchFamily="34" charset="0"/>
            </a:endParaRPr>
          </a:p>
          <a:p>
            <a:pPr lvl="0" algn="just"/>
            <a:r>
              <a:rPr lang="es-MX" sz="2000" dirty="0" smtClean="0">
                <a:latin typeface="Arial" pitchFamily="34" charset="0"/>
                <a:cs typeface="Arial" pitchFamily="34" charset="0"/>
              </a:rPr>
              <a:t>Instrumento 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objetivo para evaluar los conocimientos y habilidades adquiridas a través del estudio, la práctica o el ejercicio, para medir el grado de conocimiento profesional o técnico; el grado de capacidad o habilidad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lvl="0"/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Clasificación de las pruebas de acuerdo con el 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método</a:t>
            </a:r>
          </a:p>
          <a:p>
            <a:pPr lvl="1">
              <a:buFont typeface="Arial" pitchFamily="34" charset="0"/>
              <a:buChar char="•"/>
            </a:pP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Pruebas orales</a:t>
            </a:r>
          </a:p>
          <a:p>
            <a:pPr lvl="1">
              <a:buFont typeface="Arial" pitchFamily="34" charset="0"/>
              <a:buChar char="•"/>
            </a:pP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Pruebas 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escritas</a:t>
            </a:r>
          </a:p>
          <a:p>
            <a:endParaRPr lang="es-MX" dirty="0"/>
          </a:p>
        </p:txBody>
      </p:sp>
      <p:pic>
        <p:nvPicPr>
          <p:cNvPr id="38914" name="Picture 2" descr="https://encrypted-tbn3.gstatic.com/images?q=tbn:ANd9GcSrKXLqE80pHxUedSkDLMTZ2i9oflJ_2acH2QErgu53byobbM5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3356992"/>
            <a:ext cx="3888432" cy="2736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466427" y="1700808"/>
            <a:ext cx="799288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just"/>
            <a:endParaRPr lang="es-MX" sz="2000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sz="2000" dirty="0">
                <a:latin typeface="Arial" pitchFamily="34" charset="0"/>
                <a:cs typeface="Arial" pitchFamily="34" charset="0"/>
              </a:rPr>
              <a:t>Clasificación de pruebas de acuerdo al área de conocimientos.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s-MX" sz="2000" dirty="0">
                <a:latin typeface="Arial" pitchFamily="34" charset="0"/>
                <a:cs typeface="Arial" pitchFamily="34" charset="0"/>
              </a:rPr>
              <a:t>Pruebas generales (conocimiento 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generales)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Pruebas </a:t>
            </a:r>
            <a:r>
              <a:rPr lang="es-MX" sz="2000" dirty="0">
                <a:latin typeface="Arial" pitchFamily="34" charset="0"/>
                <a:cs typeface="Arial" pitchFamily="34" charset="0"/>
              </a:rPr>
              <a:t>específicas (conocimientos técnicos y específicos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lvl="1" algn="just"/>
            <a:endParaRPr lang="es-MX" sz="2000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sz="2000" dirty="0">
                <a:latin typeface="Arial" pitchFamily="34" charset="0"/>
                <a:cs typeface="Arial" pitchFamily="34" charset="0"/>
              </a:rPr>
              <a:t>Clasificación de pruebas de acuerdo con su forma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s-MX" sz="2000" dirty="0">
                <a:latin typeface="Arial" pitchFamily="34" charset="0"/>
                <a:cs typeface="Arial" pitchFamily="34" charset="0"/>
              </a:rPr>
              <a:t>Pruebas tradicionales (miden totalidad del 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conocimiento)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Pruebas </a:t>
            </a:r>
            <a:r>
              <a:rPr lang="es-MX" sz="2000" dirty="0">
                <a:latin typeface="Arial" pitchFamily="34" charset="0"/>
                <a:cs typeface="Arial" pitchFamily="34" charset="0"/>
              </a:rPr>
              <a:t>objetivas. Exámenes (opción simple, llenar espacios en blanco, opción múltiple, relación de columnas, pruebas mixtas).</a:t>
            </a:r>
            <a:endParaRPr lang="es-MX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971599" y="262391"/>
            <a:ext cx="748883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MX" sz="4800" spc="-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rPr>
              <a:t>Tipos de exámenes de </a:t>
            </a:r>
            <a:r>
              <a:rPr lang="es-MX" sz="4800" spc="-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rPr>
              <a:t>conocimientos o habilidades</a:t>
            </a:r>
            <a:r>
              <a:rPr lang="es-MX" sz="2400" dirty="0">
                <a:latin typeface="Arial" pitchFamily="34" charset="0"/>
                <a:cs typeface="Arial" pitchFamily="34" charset="0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683568" y="260648"/>
            <a:ext cx="7416824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MX" sz="4800" spc="-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rPr>
              <a:t>Exámenes psicométricos (</a:t>
            </a:r>
            <a:r>
              <a:rPr lang="es-MX" sz="4800" spc="-5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rPr>
              <a:t>tests</a:t>
            </a:r>
            <a:r>
              <a:rPr lang="es-MX" sz="4800" spc="-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rPr>
              <a:t> psicológicos). </a:t>
            </a:r>
          </a:p>
          <a:p>
            <a:pPr lvl="0"/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lvl="0" algn="just"/>
            <a:r>
              <a:rPr lang="es-MX" sz="2000" dirty="0" smtClean="0">
                <a:latin typeface="Arial" pitchFamily="34" charset="0"/>
                <a:cs typeface="Arial" pitchFamily="34" charset="0"/>
              </a:rPr>
              <a:t>Medida objetiva y estandarizada de modelos de conducta; aptitudes y habilidades. Son válidos y precisos. Existe una teoría de </a:t>
            </a:r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Thurstone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 que es una perspectiva sobre las aptitudes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lvl="0" algn="just"/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Factor V o comprensión verbal</a:t>
            </a:r>
          </a:p>
          <a:p>
            <a:pPr lvl="1">
              <a:buFont typeface="Arial" pitchFamily="34" charset="0"/>
              <a:buChar char="•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Factor W o facilidad de palabra (Word </a:t>
            </a:r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fluency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lvl="1">
              <a:buFont typeface="Arial" pitchFamily="34" charset="0"/>
              <a:buChar char="•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Factor N o factor numérico</a:t>
            </a:r>
          </a:p>
          <a:p>
            <a:pPr lvl="1">
              <a:buFont typeface="Arial" pitchFamily="34" charset="0"/>
              <a:buChar char="•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Factor S o de las relaciones espaciales</a:t>
            </a:r>
          </a:p>
          <a:p>
            <a:pPr lvl="1">
              <a:buFont typeface="Arial" pitchFamily="34" charset="0"/>
              <a:buChar char="•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Factor M o memoria de asociación</a:t>
            </a:r>
          </a:p>
          <a:p>
            <a:pPr lvl="1">
              <a:buFont typeface="Arial" pitchFamily="34" charset="0"/>
              <a:buChar char="•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Factor P o rapidez de percepción</a:t>
            </a:r>
          </a:p>
          <a:p>
            <a:pPr lvl="1">
              <a:buFont typeface="Arial" pitchFamily="34" charset="0"/>
              <a:buChar char="•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Factor R o de razonamiento</a:t>
            </a:r>
          </a:p>
          <a:p>
            <a:pPr lvl="1">
              <a:buFont typeface="Arial" pitchFamily="34" charset="0"/>
              <a:buChar char="•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Factor G o general (inteligencia emocional)</a:t>
            </a:r>
          </a:p>
          <a:p>
            <a:endParaRPr lang="es-MX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Elipse"/>
          <p:cNvSpPr/>
          <p:nvPr/>
        </p:nvSpPr>
        <p:spPr>
          <a:xfrm>
            <a:off x="323528" y="188640"/>
            <a:ext cx="8568952" cy="6120680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4 CuadroTexto"/>
          <p:cNvSpPr txBox="1"/>
          <p:nvPr/>
        </p:nvSpPr>
        <p:spPr>
          <a:xfrm>
            <a:off x="1403648" y="771378"/>
            <a:ext cx="6408712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s-MX" sz="2800" u="sng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Exámenes de personalidad</a:t>
            </a:r>
            <a:r>
              <a:rPr lang="es-MX" sz="2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 </a:t>
            </a:r>
            <a:endParaRPr lang="es-MX" sz="2800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endParaRPr lang="es-MX" sz="2800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algn="just"/>
            <a:r>
              <a:rPr lang="es-MX" sz="2000" dirty="0" smtClean="0">
                <a:latin typeface="Arial" pitchFamily="34" charset="0"/>
                <a:cs typeface="Arial" pitchFamily="34" charset="0"/>
              </a:rPr>
              <a:t>Determinar rasgos de personalidad determinados por el carácter o temperamento. Son genéricos por que revelan rasgos generales de la personalidad, exigen participación de un psicólogo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lvl="0" algn="just"/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lvl="0" algn="just"/>
            <a:r>
              <a:rPr lang="es-MX" sz="2000" dirty="0" smtClean="0">
                <a:latin typeface="Arial" pitchFamily="34" charset="0"/>
                <a:cs typeface="Arial" pitchFamily="34" charset="0"/>
              </a:rPr>
              <a:t>Técnicas de simulación. Estudio en grupo, método verbal o realización a la acción social. Es dramático por que se reconstruye un escenario en el momento con acontecimientos que se pretende estudiar y analizar de la manera más cercana a la realidad. Esto permite analizar y diagnosticar el esquema de conducta.</a:t>
            </a:r>
          </a:p>
          <a:p>
            <a:endParaRPr lang="es-MX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95536" y="1484784"/>
            <a:ext cx="8352928" cy="5093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Una 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vez que se tiene la información de los puestos vacantes, el paso siguiente es elegir las técnicas de selección convenientes para escoger a los candidatos adecuados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.</a:t>
            </a:r>
            <a:endParaRPr lang="es-MX" dirty="0" smtClean="0"/>
          </a:p>
          <a:p>
            <a:endParaRPr lang="es-MX" dirty="0" smtClean="0"/>
          </a:p>
          <a:p>
            <a:pPr algn="ctr"/>
            <a:r>
              <a:rPr lang="es-MX" sz="4300" spc="-50" dirty="0">
                <a:latin typeface="+mj-lt"/>
                <a:ea typeface="+mj-ea"/>
                <a:cs typeface="+mj-cs"/>
              </a:rPr>
              <a:t>Proceso de selección</a:t>
            </a:r>
          </a:p>
          <a:p>
            <a:pPr algn="ctr"/>
            <a:endParaRPr lang="es-MX" sz="2400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Selección con un único acto para decidir </a:t>
            </a:r>
          </a:p>
          <a:p>
            <a:pPr lvl="0">
              <a:buFont typeface="Arial" pitchFamily="34" charset="0"/>
              <a:buChar char="•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Selección secuencial de dos actos de decisión</a:t>
            </a:r>
          </a:p>
          <a:p>
            <a:pPr lvl="0">
              <a:buFont typeface="Arial" pitchFamily="34" charset="0"/>
              <a:buChar char="•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Selección secuencial de tres actos de selección</a:t>
            </a:r>
          </a:p>
          <a:p>
            <a:pPr lvl="0">
              <a:buFont typeface="Arial" pitchFamily="34" charset="0"/>
              <a:buChar char="•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Selección secuencial en cuatro o más catos de decisión</a:t>
            </a:r>
          </a:p>
          <a:p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Una vez tomada la decisión final de admisión, el candidato debe pasar un examen médico y una verificación de su registro personal y profesional.</a:t>
            </a:r>
          </a:p>
          <a:p>
            <a:endParaRPr lang="es-MX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395536" y="548680"/>
            <a:ext cx="7950061" cy="6597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5000"/>
              </a:lnSpc>
              <a:spcBef>
                <a:spcPct val="0"/>
              </a:spcBef>
            </a:pPr>
            <a:r>
              <a:rPr lang="es-MX" sz="4300" spc="-50" dirty="0">
                <a:latin typeface="+mj-lt"/>
                <a:ea typeface="+mj-ea"/>
                <a:cs typeface="+mj-cs"/>
              </a:rPr>
              <a:t>Elección de las técnicas de selección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 redondeado"/>
          <p:cNvSpPr/>
          <p:nvPr/>
        </p:nvSpPr>
        <p:spPr>
          <a:xfrm>
            <a:off x="683568" y="404664"/>
            <a:ext cx="7848872" cy="547260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2 CuadroTexto"/>
          <p:cNvSpPr txBox="1"/>
          <p:nvPr/>
        </p:nvSpPr>
        <p:spPr>
          <a:xfrm>
            <a:off x="1115616" y="798959"/>
            <a:ext cx="712879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Evaluación y control de los resultados</a:t>
            </a:r>
            <a:endParaRPr lang="es-MX" sz="2400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sz="2000" dirty="0" smtClean="0">
                <a:latin typeface="Arial" pitchFamily="34" charset="0"/>
                <a:cs typeface="Arial" pitchFamily="34" charset="0"/>
              </a:rPr>
              <a:t>Para 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medir la eficiencia del proceso es necesario considerar una estructura de costos que permita un análisis adecuado </a:t>
            </a: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Costos de personal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Costos de operación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Costos 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adicionales</a:t>
            </a:r>
          </a:p>
          <a:p>
            <a:pPr lvl="1"/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sz="2000" dirty="0" smtClean="0">
                <a:latin typeface="Arial" pitchFamily="34" charset="0"/>
                <a:cs typeface="Arial" pitchFamily="34" charset="0"/>
              </a:rPr>
              <a:t>Para medir la eficacia del proceso de integración de RH es útil utilizar el cociente de selección (proporción entre el número de personas que ingresa y el de personas sometidas a las técnicas de selección. A medida que disminuye aumenta la eficacia y selectividad.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 </a:t>
            </a:r>
          </a:p>
          <a:p>
            <a:endParaRPr lang="es-MX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s-ES_tradnl" sz="2000" dirty="0">
                <a:solidFill>
                  <a:schemeClr val="tx1"/>
                </a:solidFill>
              </a:rPr>
              <a:t/>
            </a:r>
            <a:br>
              <a:rPr lang="es-ES_tradnl" sz="2000" dirty="0">
                <a:solidFill>
                  <a:schemeClr val="tx1"/>
                </a:solidFill>
              </a:rPr>
            </a:br>
            <a:r>
              <a:rPr lang="es-ES_tradnl" sz="1800" dirty="0">
                <a:solidFill>
                  <a:schemeClr val="tx1"/>
                </a:solidFill>
              </a:rPr>
              <a:t/>
            </a:r>
            <a:br>
              <a:rPr lang="es-ES_tradnl" sz="1800" dirty="0">
                <a:solidFill>
                  <a:schemeClr val="tx1"/>
                </a:solidFill>
              </a:rPr>
            </a:br>
            <a:r>
              <a:rPr lang="es-ES_tradnl" dirty="0" smtClean="0">
                <a:solidFill>
                  <a:schemeClr val="tx1"/>
                </a:solidFill>
              </a:rPr>
              <a:t>Exámenes psicométricos</a:t>
            </a:r>
            <a:r>
              <a:rPr lang="es-ES_tradnl" sz="1800" dirty="0">
                <a:solidFill>
                  <a:schemeClr val="tx1"/>
                </a:solidFill>
              </a:rPr>
              <a:t/>
            </a:r>
            <a:br>
              <a:rPr lang="es-ES_tradnl" sz="1800" dirty="0">
                <a:solidFill>
                  <a:schemeClr val="tx1"/>
                </a:solidFill>
              </a:rPr>
            </a:br>
            <a:endParaRPr lang="es-MX" sz="2000" dirty="0">
              <a:solidFill>
                <a:schemeClr val="tx1"/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s-ES_tradnl" i="0" dirty="0" smtClean="0">
                <a:solidFill>
                  <a:schemeClr val="tx1"/>
                </a:solidFill>
              </a:rPr>
              <a:t>Medida objetiva y estandarizada de modelos de conducta, aptitudes y habilidades.</a:t>
            </a:r>
            <a:endParaRPr lang="es-ES_tradnl" i="0" dirty="0" smtClean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s-ES_tradnl" dirty="0" smtClean="0">
                <a:solidFill>
                  <a:schemeClr val="tx1"/>
                </a:solidFill>
              </a:rPr>
              <a:t>Factor </a:t>
            </a:r>
            <a:r>
              <a:rPr lang="es-ES_tradnl" dirty="0">
                <a:solidFill>
                  <a:schemeClr val="tx1"/>
                </a:solidFill>
              </a:rPr>
              <a:t>V, comprensión verbal: facilidad de empleo de las palabras. (escritores, </a:t>
            </a:r>
            <a:r>
              <a:rPr lang="es-ES_tradnl" dirty="0" smtClean="0">
                <a:solidFill>
                  <a:schemeClr val="tx1"/>
                </a:solidFill>
              </a:rPr>
              <a:t>poetas)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ES_tradnl" dirty="0" smtClean="0">
                <a:solidFill>
                  <a:schemeClr val="tx1"/>
                </a:solidFill>
              </a:rPr>
              <a:t>Factor </a:t>
            </a:r>
            <a:r>
              <a:rPr lang="es-ES_tradnl" dirty="0">
                <a:solidFill>
                  <a:schemeClr val="tx1"/>
                </a:solidFill>
              </a:rPr>
              <a:t>W, facilidad de palabra: se relaciona con la fluidez. (oradores, </a:t>
            </a:r>
            <a:r>
              <a:rPr lang="es-ES_tradnl" dirty="0" smtClean="0">
                <a:solidFill>
                  <a:schemeClr val="tx1"/>
                </a:solidFill>
              </a:rPr>
              <a:t>vendedores)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ES_tradnl" dirty="0" smtClean="0">
                <a:solidFill>
                  <a:schemeClr val="tx1"/>
                </a:solidFill>
              </a:rPr>
              <a:t>Factor </a:t>
            </a:r>
            <a:r>
              <a:rPr lang="es-ES_tradnl" dirty="0">
                <a:solidFill>
                  <a:schemeClr val="tx1"/>
                </a:solidFill>
              </a:rPr>
              <a:t>N, numérico: rapidez y exactitud de cálculos </a:t>
            </a:r>
            <a:r>
              <a:rPr lang="es-ES_tradnl" dirty="0" smtClean="0">
                <a:solidFill>
                  <a:schemeClr val="tx1"/>
                </a:solidFill>
              </a:rPr>
              <a:t>numéricos.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ES_tradnl" dirty="0" smtClean="0">
                <a:solidFill>
                  <a:schemeClr val="tx1"/>
                </a:solidFill>
              </a:rPr>
              <a:t>Factor </a:t>
            </a:r>
            <a:r>
              <a:rPr lang="es-ES_tradnl" dirty="0">
                <a:solidFill>
                  <a:schemeClr val="tx1"/>
                </a:solidFill>
              </a:rPr>
              <a:t>S, relaciones espaciales: habilidad para observar dos o mas relaciones espaciales. (diseñadores, cálculos </a:t>
            </a:r>
            <a:r>
              <a:rPr lang="es-ES_tradnl" dirty="0" smtClean="0">
                <a:solidFill>
                  <a:schemeClr val="tx1"/>
                </a:solidFill>
              </a:rPr>
              <a:t>geométricos)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ES_tradnl" dirty="0" smtClean="0">
                <a:solidFill>
                  <a:schemeClr val="tx1"/>
                </a:solidFill>
              </a:rPr>
              <a:t>Factor </a:t>
            </a:r>
            <a:r>
              <a:rPr lang="es-ES_tradnl" dirty="0">
                <a:solidFill>
                  <a:schemeClr val="tx1"/>
                </a:solidFill>
              </a:rPr>
              <a:t>M, memoria de asociación: capacidad de memorización, puede ser visual (imágenes, símbolos, palabras) o auditiva (palabras, sonidos, </a:t>
            </a:r>
            <a:r>
              <a:rPr lang="es-ES_tradnl" dirty="0" smtClean="0">
                <a:solidFill>
                  <a:schemeClr val="tx1"/>
                </a:solidFill>
              </a:rPr>
              <a:t>música)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ES_tradnl" dirty="0" smtClean="0">
                <a:solidFill>
                  <a:schemeClr val="tx1"/>
                </a:solidFill>
              </a:rPr>
              <a:t>Factor </a:t>
            </a:r>
            <a:r>
              <a:rPr lang="es-ES_tradnl" dirty="0">
                <a:solidFill>
                  <a:schemeClr val="tx1"/>
                </a:solidFill>
              </a:rPr>
              <a:t>P, rapidez de percepción: facilidad de percibir detalles visuales (mecanógrafos, auxiliares de </a:t>
            </a:r>
            <a:r>
              <a:rPr lang="es-ES_tradnl" dirty="0" smtClean="0">
                <a:solidFill>
                  <a:schemeClr val="tx1"/>
                </a:solidFill>
              </a:rPr>
              <a:t>oficina)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ES_tradnl" dirty="0" smtClean="0">
                <a:solidFill>
                  <a:schemeClr val="tx1"/>
                </a:solidFill>
              </a:rPr>
              <a:t>Factor </a:t>
            </a:r>
            <a:r>
              <a:rPr lang="es-ES_tradnl" dirty="0">
                <a:solidFill>
                  <a:schemeClr val="tx1"/>
                </a:solidFill>
              </a:rPr>
              <a:t>R, razonamiento: se puede tratar tanto en inductivo o deductivo. </a:t>
            </a:r>
            <a:r>
              <a:rPr lang="es-ES_tradnl" i="0" dirty="0" smtClean="0">
                <a:solidFill>
                  <a:schemeClr val="bg1"/>
                </a:solidFill>
              </a:rPr>
              <a:t>e</a:t>
            </a:r>
            <a:r>
              <a:rPr lang="es-ES_tradnl" i="0" dirty="0" smtClean="0">
                <a:solidFill>
                  <a:schemeClr val="bg1"/>
                </a:solidFill>
              </a:rPr>
              <a:t>)</a:t>
            </a:r>
            <a:endParaRPr lang="es-MX" i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842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332656"/>
            <a:ext cx="4310201" cy="3837406"/>
          </a:xfrm>
        </p:spPr>
        <p:txBody>
          <a:bodyPr>
            <a:normAutofit/>
          </a:bodyPr>
          <a:lstStyle/>
          <a:p>
            <a:r>
              <a:rPr lang="es-ES_tradnl" sz="2000" b="0" dirty="0" smtClean="0">
                <a:solidFill>
                  <a:schemeClr val="tx1"/>
                </a:solidFill>
              </a:rPr>
              <a:t>Pruebas para medir el carácter o temperamento de la persona. Detectan factores como:</a:t>
            </a:r>
            <a:br>
              <a:rPr lang="es-ES_tradnl" sz="2000" b="0" dirty="0" smtClean="0">
                <a:solidFill>
                  <a:schemeClr val="tx1"/>
                </a:solidFill>
              </a:rPr>
            </a:br>
            <a:r>
              <a:rPr lang="es-ES_tradnl" sz="2000" b="0" dirty="0" smtClean="0">
                <a:solidFill>
                  <a:schemeClr val="tx1"/>
                </a:solidFill>
              </a:rPr>
              <a:t>- adaptación al cambio</a:t>
            </a:r>
            <a:br>
              <a:rPr lang="es-ES_tradnl" sz="2000" b="0" dirty="0" smtClean="0">
                <a:solidFill>
                  <a:schemeClr val="tx1"/>
                </a:solidFill>
              </a:rPr>
            </a:br>
            <a:r>
              <a:rPr lang="es-ES_tradnl" sz="2000" b="0" dirty="0" smtClean="0">
                <a:solidFill>
                  <a:schemeClr val="tx1"/>
                </a:solidFill>
              </a:rPr>
              <a:t>- capacidad de iniciativa</a:t>
            </a:r>
            <a:br>
              <a:rPr lang="es-ES_tradnl" sz="2000" b="0" dirty="0" smtClean="0">
                <a:solidFill>
                  <a:schemeClr val="tx1"/>
                </a:solidFill>
              </a:rPr>
            </a:br>
            <a:r>
              <a:rPr lang="es-ES_tradnl" sz="2000" b="0" dirty="0" smtClean="0">
                <a:solidFill>
                  <a:schemeClr val="tx1"/>
                </a:solidFill>
              </a:rPr>
              <a:t>- tolerancia a la presión</a:t>
            </a:r>
            <a:br>
              <a:rPr lang="es-ES_tradnl" sz="2000" b="0" dirty="0" smtClean="0">
                <a:solidFill>
                  <a:schemeClr val="tx1"/>
                </a:solidFill>
              </a:rPr>
            </a:br>
            <a:r>
              <a:rPr lang="es-ES_tradnl" sz="2000" b="0" dirty="0" smtClean="0">
                <a:solidFill>
                  <a:schemeClr val="tx1"/>
                </a:solidFill>
              </a:rPr>
              <a:t>- empatía</a:t>
            </a:r>
            <a:br>
              <a:rPr lang="es-ES_tradnl" sz="2000" b="0" dirty="0" smtClean="0">
                <a:solidFill>
                  <a:schemeClr val="tx1"/>
                </a:solidFill>
              </a:rPr>
            </a:br>
            <a:r>
              <a:rPr lang="es-ES_tradnl" sz="2000" b="0" dirty="0" smtClean="0">
                <a:solidFill>
                  <a:schemeClr val="tx1"/>
                </a:solidFill>
              </a:rPr>
              <a:t>- estabilidad emocional</a:t>
            </a:r>
            <a:br>
              <a:rPr lang="es-ES_tradnl" sz="2000" b="0" dirty="0" smtClean="0">
                <a:solidFill>
                  <a:schemeClr val="tx1"/>
                </a:solidFill>
              </a:rPr>
            </a:br>
            <a:r>
              <a:rPr lang="es-ES_tradnl" sz="2000" b="0" dirty="0">
                <a:solidFill>
                  <a:schemeClr val="tx1"/>
                </a:solidFill>
              </a:rPr>
              <a:t/>
            </a:r>
            <a:br>
              <a:rPr lang="es-ES_tradnl" sz="2000" b="0" dirty="0">
                <a:solidFill>
                  <a:schemeClr val="tx1"/>
                </a:solidFill>
              </a:rPr>
            </a:br>
            <a:r>
              <a:rPr lang="es-ES_tradnl" sz="2000" b="0" dirty="0" smtClean="0">
                <a:solidFill>
                  <a:schemeClr val="tx1"/>
                </a:solidFill>
              </a:rPr>
              <a:t>Los test mas utilizados son:</a:t>
            </a:r>
            <a:br>
              <a:rPr lang="es-ES_tradnl" sz="2000" b="0" dirty="0" smtClean="0">
                <a:solidFill>
                  <a:schemeClr val="tx1"/>
                </a:solidFill>
              </a:rPr>
            </a:br>
            <a:r>
              <a:rPr lang="es-ES_tradnl" sz="2000" b="0" dirty="0" smtClean="0">
                <a:solidFill>
                  <a:schemeClr val="tx1"/>
                </a:solidFill>
              </a:rPr>
              <a:t>- test de personalidad 16 factores</a:t>
            </a:r>
            <a:br>
              <a:rPr lang="es-ES_tradnl" sz="2000" b="0" dirty="0" smtClean="0">
                <a:solidFill>
                  <a:schemeClr val="tx1"/>
                </a:solidFill>
              </a:rPr>
            </a:br>
            <a:r>
              <a:rPr lang="es-ES_tradnl" sz="2000" b="0" dirty="0" smtClean="0">
                <a:solidFill>
                  <a:schemeClr val="tx1"/>
                </a:solidFill>
              </a:rPr>
              <a:t>- test de autoestima</a:t>
            </a:r>
            <a:br>
              <a:rPr lang="es-ES_tradnl" sz="2000" b="0" dirty="0" smtClean="0">
                <a:solidFill>
                  <a:schemeClr val="tx1"/>
                </a:solidFill>
              </a:rPr>
            </a:br>
            <a:r>
              <a:rPr lang="es-ES_tradnl" sz="2000" b="0" dirty="0" smtClean="0">
                <a:solidFill>
                  <a:schemeClr val="tx1"/>
                </a:solidFill>
              </a:rPr>
              <a:t>-  test de personalidad los 5 grandes</a:t>
            </a:r>
            <a:endParaRPr lang="es-MX" sz="2000" b="0" dirty="0">
              <a:solidFill>
                <a:schemeClr val="tx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6637" y="1264542"/>
            <a:ext cx="3752655" cy="41603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ubtítulo 3"/>
          <p:cNvSpPr>
            <a:spLocks noGrp="1"/>
          </p:cNvSpPr>
          <p:nvPr>
            <p:ph type="subTitle" idx="1"/>
          </p:nvPr>
        </p:nvSpPr>
        <p:spPr>
          <a:xfrm>
            <a:off x="827584" y="4509120"/>
            <a:ext cx="7543800" cy="1143000"/>
          </a:xfrm>
        </p:spPr>
        <p:txBody>
          <a:bodyPr/>
          <a:lstStyle/>
          <a:p>
            <a:r>
              <a:rPr lang="es-ES_tradnl" sz="3200" dirty="0">
                <a:solidFill>
                  <a:schemeClr val="tx1"/>
                </a:solidFill>
              </a:rPr>
              <a:t>Test de personalidad</a:t>
            </a:r>
            <a:endParaRPr lang="es-MX" sz="3200" dirty="0">
              <a:solidFill>
                <a:schemeClr val="tx1"/>
              </a:solidFill>
            </a:endParaRP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31144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899592" y="4437112"/>
            <a:ext cx="7624731" cy="1800200"/>
          </a:xfrm>
        </p:spPr>
        <p:txBody>
          <a:bodyPr>
            <a:normAutofit/>
          </a:bodyPr>
          <a:lstStyle/>
          <a:p>
            <a:pPr algn="just"/>
            <a:r>
              <a:rPr lang="es-ES_tradnl" sz="2000" b="0" dirty="0" smtClean="0">
                <a:solidFill>
                  <a:schemeClr val="tx1"/>
                </a:solidFill>
              </a:rPr>
              <a:t>Son estudios que pasan de lo individual a lo grupal</a:t>
            </a:r>
            <a:br>
              <a:rPr lang="es-ES_tradnl" sz="2000" b="0" dirty="0" smtClean="0">
                <a:solidFill>
                  <a:schemeClr val="tx1"/>
                </a:solidFill>
              </a:rPr>
            </a:br>
            <a:r>
              <a:rPr lang="es-ES_tradnl" sz="2000" b="0" dirty="0" smtClean="0">
                <a:solidFill>
                  <a:schemeClr val="tx1"/>
                </a:solidFill>
              </a:rPr>
              <a:t>El protagoniza asume un papel de role playing y esta rodeado de personas que presencian su actuación y pueden o no participar en la escena.</a:t>
            </a:r>
            <a:br>
              <a:rPr lang="es-ES_tradnl" sz="2000" b="0" dirty="0" smtClean="0">
                <a:solidFill>
                  <a:schemeClr val="tx1"/>
                </a:solidFill>
              </a:rPr>
            </a:br>
            <a:r>
              <a:rPr lang="es-ES_tradnl" sz="2000" b="0" dirty="0" smtClean="0">
                <a:solidFill>
                  <a:schemeClr val="tx1"/>
                </a:solidFill>
              </a:rPr>
              <a:t>Actúa en el aquí y el ahora como en su vida cotidiana lo que permite </a:t>
            </a:r>
            <a:r>
              <a:rPr lang="es-ES_tradnl" sz="2000" b="0" dirty="0" smtClean="0">
                <a:solidFill>
                  <a:schemeClr val="tx1"/>
                </a:solidFill>
              </a:rPr>
              <a:t>analizar</a:t>
            </a:r>
            <a:br>
              <a:rPr lang="es-ES_tradnl" sz="2000" b="0" dirty="0" smtClean="0">
                <a:solidFill>
                  <a:schemeClr val="tx1"/>
                </a:solidFill>
              </a:rPr>
            </a:br>
            <a:r>
              <a:rPr lang="es-ES_tradnl" sz="2000" b="0" dirty="0" smtClean="0">
                <a:solidFill>
                  <a:schemeClr val="tx1"/>
                </a:solidFill>
              </a:rPr>
              <a:t>y </a:t>
            </a:r>
            <a:r>
              <a:rPr lang="es-ES_tradnl" sz="2000" b="0" dirty="0" smtClean="0">
                <a:solidFill>
                  <a:schemeClr val="tx1"/>
                </a:solidFill>
              </a:rPr>
              <a:t>diagnosticar su propio esquema de conducta</a:t>
            </a:r>
            <a:r>
              <a:rPr lang="es-ES_tradnl" sz="2000" b="0" dirty="0" smtClean="0">
                <a:solidFill>
                  <a:schemeClr val="tx1"/>
                </a:solidFill>
              </a:rPr>
              <a:t>.	</a:t>
            </a:r>
            <a:r>
              <a:rPr lang="es-ES_tradnl" sz="2000" b="0" dirty="0">
                <a:solidFill>
                  <a:schemeClr val="tx1"/>
                </a:solidFill>
              </a:rPr>
              <a:t/>
            </a:r>
            <a:br>
              <a:rPr lang="es-ES_tradnl" sz="2000" b="0" dirty="0">
                <a:solidFill>
                  <a:schemeClr val="tx1"/>
                </a:solidFill>
              </a:rPr>
            </a:br>
            <a:endParaRPr lang="es-MX" sz="2000" b="0" dirty="0">
              <a:solidFill>
                <a:schemeClr val="tx1"/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95052" y="2060848"/>
            <a:ext cx="4073577" cy="882001"/>
          </a:xfrm>
        </p:spPr>
        <p:txBody>
          <a:bodyPr/>
          <a:lstStyle/>
          <a:p>
            <a:r>
              <a:rPr lang="es-ES_tradnl" i="0" dirty="0" smtClean="0">
                <a:solidFill>
                  <a:schemeClr val="tx1"/>
                </a:solidFill>
              </a:rPr>
              <a:t>Test de Simulación  </a:t>
            </a:r>
            <a:endParaRPr lang="es-MX" i="0" dirty="0">
              <a:solidFill>
                <a:schemeClr val="tx1"/>
              </a:solidFill>
            </a:endParaRPr>
          </a:p>
        </p:txBody>
      </p:sp>
      <p:sp>
        <p:nvSpPr>
          <p:cNvPr id="4" name="AutoShape 2" descr="Resultado de imagen para role playing"/>
          <p:cNvSpPr>
            <a:spLocks noChangeAspect="1" noChangeArrowheads="1"/>
          </p:cNvSpPr>
          <p:nvPr/>
        </p:nvSpPr>
        <p:spPr bwMode="auto">
          <a:xfrm>
            <a:off x="116681" y="-144463"/>
            <a:ext cx="2286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824682"/>
            <a:ext cx="3042991" cy="295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963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1560" y="0"/>
            <a:ext cx="8229600" cy="764704"/>
          </a:xfrm>
        </p:spPr>
        <p:txBody>
          <a:bodyPr/>
          <a:lstStyle/>
          <a:p>
            <a:pPr algn="ctr"/>
            <a:r>
              <a:rPr lang="es-MX" dirty="0" smtClean="0"/>
              <a:t>Tabla de Contenido</a:t>
            </a:r>
            <a:endParaRPr lang="es-MX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250542685"/>
              </p:ext>
            </p:extLst>
          </p:nvPr>
        </p:nvGraphicFramePr>
        <p:xfrm>
          <a:off x="827584" y="980728"/>
          <a:ext cx="7502611" cy="50539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49646646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Cociente de selección</a:t>
            </a:r>
            <a:endParaRPr lang="es-MX" dirty="0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s-MX" dirty="0"/>
              <a:t>Para medir la eficacia del proceso de integración de RH es útil utilizar el cociente de selección (proporción entre el número de personas que ingresa y el de personas sometidas a las técnicas de selección). A medida que disminuye aumenta la eficacia y selectividad.</a:t>
            </a:r>
          </a:p>
          <a:p>
            <a:pPr marL="0" indent="0">
              <a:buNone/>
            </a:pPr>
            <a:endParaRPr lang="es-MX" dirty="0"/>
          </a:p>
          <a:p>
            <a:pPr marL="0" indent="0" algn="ctr">
              <a:buNone/>
            </a:pPr>
            <a:r>
              <a:rPr lang="es-MX" dirty="0" smtClean="0"/>
              <a:t>Núm</a:t>
            </a:r>
            <a:r>
              <a:rPr lang="es-MX" dirty="0"/>
              <a:t>. De candidatos admitidos</a:t>
            </a:r>
          </a:p>
          <a:p>
            <a:pPr marL="0" indent="0" algn="ctr">
              <a:buNone/>
            </a:pPr>
            <a:r>
              <a:rPr lang="es-MX" dirty="0"/>
              <a:t>C.S. = ----------------------------------------------- x 100</a:t>
            </a:r>
          </a:p>
          <a:p>
            <a:pPr marL="0" indent="0" algn="ctr">
              <a:buNone/>
            </a:pPr>
            <a:r>
              <a:rPr lang="es-MX" dirty="0"/>
              <a:t>    </a:t>
            </a:r>
            <a:r>
              <a:rPr lang="es-MX" dirty="0" smtClean="0"/>
              <a:t>Núm</a:t>
            </a:r>
            <a:r>
              <a:rPr lang="es-MX" dirty="0"/>
              <a:t>. De candidatos examinados</a:t>
            </a:r>
          </a:p>
          <a:p>
            <a:pPr marL="0" indent="0">
              <a:buNone/>
            </a:pPr>
            <a:endParaRPr lang="es-MX" dirty="0"/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E24B5-652C-4DB5-B7C3-B5BBEC1280B1}" type="slidenum">
              <a:rPr lang="es-ES" smtClean="0">
                <a:solidFill>
                  <a:srgbClr val="00292E">
                    <a:alpha val="70000"/>
                  </a:srgbClr>
                </a:solidFill>
              </a:rPr>
              <a:pPr/>
              <a:t>30</a:t>
            </a:fld>
            <a:endParaRPr lang="es-ES" dirty="0">
              <a:solidFill>
                <a:srgbClr val="00292E">
                  <a:alpha val="7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100374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385646" y="6237314"/>
            <a:ext cx="23222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>
                <a:latin typeface="Arial" pitchFamily="34" charset="0"/>
                <a:cs typeface="Arial" pitchFamily="34" charset="0"/>
              </a:rPr>
              <a:t>(chiavenato,2011)</a:t>
            </a:r>
          </a:p>
        </p:txBody>
      </p:sp>
      <p:sp>
        <p:nvSpPr>
          <p:cNvPr id="3" name="2 Rectángulo"/>
          <p:cNvSpPr/>
          <p:nvPr/>
        </p:nvSpPr>
        <p:spPr>
          <a:xfrm>
            <a:off x="573832" y="197348"/>
            <a:ext cx="8140023" cy="43950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MX" dirty="0"/>
          </a:p>
          <a:p>
            <a:pPr>
              <a:lnSpc>
                <a:spcPct val="85000"/>
              </a:lnSpc>
              <a:spcBef>
                <a:spcPct val="0"/>
              </a:spcBef>
            </a:pPr>
            <a:r>
              <a:rPr lang="es-MX" sz="4800" spc="-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rPr>
              <a:t>Evaluación y control de los </a:t>
            </a:r>
            <a:r>
              <a:rPr lang="es-MX" sz="4800" spc="-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rPr>
              <a:t>resultados</a:t>
            </a:r>
            <a:endParaRPr lang="es-MX" sz="4800" spc="-5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+mj-cs"/>
            </a:endParaRPr>
          </a:p>
          <a:p>
            <a:pPr algn="ctr"/>
            <a:endParaRPr lang="es-MX" b="1" u="sng" dirty="0"/>
          </a:p>
          <a:p>
            <a:pPr algn="just"/>
            <a:r>
              <a:rPr lang="es-MX" dirty="0"/>
              <a:t>El proceso de selección debe ser eficiente y eficaz (la eficiencia consiste en hacer bien las cosas y la eficacia en obtener resultados y lograr objetivos).</a:t>
            </a:r>
          </a:p>
          <a:p>
            <a:pPr algn="just"/>
            <a:endParaRPr lang="es-MX" dirty="0"/>
          </a:p>
          <a:p>
            <a:pPr algn="just"/>
            <a:r>
              <a:rPr lang="es-MX" dirty="0"/>
              <a:t>Para medir la eficiencia del proceso es necesario considerar una estructura de costos que permita un análisis adecuado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dirty="0"/>
              <a:t>Costos de personal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dirty="0"/>
              <a:t>Costos de operación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dirty="0"/>
              <a:t>Costos adicionales</a:t>
            </a:r>
          </a:p>
          <a:p>
            <a:pPr algn="just"/>
            <a:endParaRPr lang="es-MX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1960" y="3294000"/>
            <a:ext cx="1797236" cy="2364504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4208" y="3186730"/>
            <a:ext cx="2125631" cy="2811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4085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Decisión de contratar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2EE24B5-652C-4DB5-B7C3-B5BBEC1280B1}" type="slidenum">
              <a:rPr lang="es-ES" noProof="0" smtClean="0"/>
              <a:t>32</a:t>
            </a:fld>
            <a:endParaRPr lang="es-ES" noProof="0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403648" y="4315448"/>
            <a:ext cx="1773640" cy="1771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8 Rectángulo"/>
          <p:cNvSpPr/>
          <p:nvPr/>
        </p:nvSpPr>
        <p:spPr>
          <a:xfrm>
            <a:off x="323528" y="2071323"/>
            <a:ext cx="4032448" cy="1873771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_tradnl" sz="2000" dirty="0" smtClean="0"/>
              <a:t>Una vez que el candidato tiene el </a:t>
            </a:r>
            <a:r>
              <a:rPr lang="es-ES_tradnl" sz="2000" dirty="0" err="1" smtClean="0"/>
              <a:t>Vo</a:t>
            </a:r>
            <a:r>
              <a:rPr lang="es-ES_tradnl" sz="2000" dirty="0" smtClean="0"/>
              <a:t>. Bo por parte de la empresa todavía tienen que realizarse exámenes médicos para ser aceptado al 100 %</a:t>
            </a:r>
            <a:endParaRPr lang="es-MX" sz="2000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471" y="1988840"/>
            <a:ext cx="2930806" cy="2303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3549" y="4453015"/>
            <a:ext cx="3113484" cy="15951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571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385646" y="260649"/>
            <a:ext cx="63187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>
                <a:latin typeface="Arial" pitchFamily="34" charset="0"/>
                <a:cs typeface="Arial" pitchFamily="34" charset="0"/>
              </a:rPr>
              <a:t> 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3635896" y="5841939"/>
            <a:ext cx="23222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>
                <a:latin typeface="Arial" pitchFamily="34" charset="0"/>
                <a:cs typeface="Arial" pitchFamily="34" charset="0"/>
              </a:rPr>
              <a:t>(chiavenato,2011)</a:t>
            </a:r>
          </a:p>
        </p:txBody>
      </p:sp>
      <p:sp>
        <p:nvSpPr>
          <p:cNvPr id="5" name="4 Rectángulo"/>
          <p:cNvSpPr/>
          <p:nvPr/>
        </p:nvSpPr>
        <p:spPr>
          <a:xfrm>
            <a:off x="347128" y="1997465"/>
            <a:ext cx="5066523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MX" dirty="0"/>
          </a:p>
          <a:p>
            <a:r>
              <a:rPr lang="es-MX" sz="2000" b="1" u="sng" dirty="0"/>
              <a:t>Organización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000" dirty="0"/>
              <a:t>Adecuación de las personas al puesto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000" dirty="0"/>
              <a:t>Rapidez en la adaptación e integración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000" dirty="0"/>
              <a:t>Mejora potencial humano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000" dirty="0"/>
              <a:t>Mayor estabilidad y permanencia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000" dirty="0"/>
              <a:t>Mayor rendimiento y productividad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000" dirty="0"/>
              <a:t>Mejora en nivel de relaciones humanas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000" dirty="0"/>
              <a:t>Inversiones y esfuerzos menores</a:t>
            </a:r>
          </a:p>
          <a:p>
            <a:endParaRPr lang="es-MX" sz="20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6176" y="2132856"/>
            <a:ext cx="2140614" cy="2669616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841650" y="199349"/>
            <a:ext cx="7258741" cy="1348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5000"/>
              </a:lnSpc>
              <a:spcBef>
                <a:spcPct val="0"/>
              </a:spcBef>
            </a:pPr>
            <a:r>
              <a:rPr lang="es-MX" sz="4800" spc="-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rPr>
              <a:t>Importancia de los resultados para la selección de personal</a:t>
            </a:r>
          </a:p>
        </p:txBody>
      </p:sp>
    </p:spTree>
    <p:extLst>
      <p:ext uri="{BB962C8B-B14F-4D97-AF65-F5344CB8AC3E}">
        <p14:creationId xmlns:p14="http://schemas.microsoft.com/office/powerpoint/2010/main" val="2423273984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385646" y="260649"/>
            <a:ext cx="63187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>
                <a:latin typeface="Arial" pitchFamily="34" charset="0"/>
                <a:cs typeface="Arial" pitchFamily="34" charset="0"/>
              </a:rPr>
              <a:t> 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3635896" y="5841939"/>
            <a:ext cx="23222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>
                <a:latin typeface="Arial" pitchFamily="34" charset="0"/>
                <a:cs typeface="Arial" pitchFamily="34" charset="0"/>
              </a:rPr>
              <a:t>(chiavenato,2011)</a:t>
            </a:r>
          </a:p>
        </p:txBody>
      </p:sp>
      <p:sp>
        <p:nvSpPr>
          <p:cNvPr id="5" name="4 Rectángulo"/>
          <p:cNvSpPr/>
          <p:nvPr/>
        </p:nvSpPr>
        <p:spPr>
          <a:xfrm>
            <a:off x="467544" y="2374112"/>
            <a:ext cx="506652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b="1" u="sng" dirty="0" smtClean="0"/>
              <a:t>Personas</a:t>
            </a:r>
            <a:endParaRPr lang="es-MX" sz="2000" b="1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000" dirty="0"/>
              <a:t>Aprovechamiento al máximo de características y habilidades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000" dirty="0"/>
              <a:t>Éxito potencial en el puesto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000" dirty="0"/>
              <a:t>Satisfacción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000" dirty="0"/>
              <a:t>Evita perdidas futuras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6136" y="2060848"/>
            <a:ext cx="2773961" cy="2710435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827584" y="445871"/>
            <a:ext cx="7258741" cy="1348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5000"/>
              </a:lnSpc>
              <a:spcBef>
                <a:spcPct val="0"/>
              </a:spcBef>
            </a:pPr>
            <a:r>
              <a:rPr lang="es-MX" sz="4800" spc="-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rPr>
              <a:t>Importancia de los resultados para la selección de personal</a:t>
            </a:r>
          </a:p>
        </p:txBody>
      </p:sp>
    </p:spTree>
    <p:extLst>
      <p:ext uri="{BB962C8B-B14F-4D97-AF65-F5344CB8AC3E}">
        <p14:creationId xmlns:p14="http://schemas.microsoft.com/office/powerpoint/2010/main" val="346250120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CONCLUSIONES	</a:t>
            </a:r>
            <a:endParaRPr lang="es-MX" dirty="0"/>
          </a:p>
        </p:txBody>
      </p:sp>
      <p:sp>
        <p:nvSpPr>
          <p:cNvPr id="5" name="Marcador de contenido 4"/>
          <p:cNvSpPr>
            <a:spLocks noGrp="1"/>
          </p:cNvSpPr>
          <p:nvPr>
            <p:ph sz="half" idx="2"/>
          </p:nvPr>
        </p:nvSpPr>
        <p:spPr>
          <a:xfrm>
            <a:off x="395536" y="3645024"/>
            <a:ext cx="8340016" cy="1953930"/>
          </a:xfrm>
        </p:spPr>
        <p:txBody>
          <a:bodyPr>
            <a:normAutofit/>
          </a:bodyPr>
          <a:lstStyle/>
          <a:p>
            <a:pPr algn="just"/>
            <a:r>
              <a:rPr lang="es-MX" sz="2000" dirty="0" smtClean="0"/>
              <a:t>Reclutamiento y selección forman parte de un mismo proceso denominado </a:t>
            </a:r>
            <a:r>
              <a:rPr lang="es-MX" sz="2000" b="1" i="1" dirty="0" smtClean="0"/>
              <a:t>Provisión de factor humano.</a:t>
            </a:r>
          </a:p>
          <a:p>
            <a:pPr algn="just"/>
            <a:r>
              <a:rPr lang="es-MX" sz="2000" dirty="0" smtClean="0"/>
              <a:t>La selección es el proceso de comparación entre dos variables (requisitos del puesto y candidato).</a:t>
            </a:r>
          </a:p>
          <a:p>
            <a:pPr algn="just"/>
            <a:r>
              <a:rPr lang="es-MX" sz="2000" dirty="0" smtClean="0"/>
              <a:t>Los resultados de la selección se evalúan con indicadores genéricos.</a:t>
            </a:r>
            <a:endParaRPr lang="es-MX" sz="2000" dirty="0"/>
          </a:p>
        </p:txBody>
      </p:sp>
      <p:sp>
        <p:nvSpPr>
          <p:cNvPr id="8" name="Marcador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2EE24B5-652C-4DB5-B7C3-B5BBEC1280B1}" type="slidenum">
              <a:rPr lang="es-ES" noProof="0" smtClean="0"/>
              <a:t>35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3597738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770149" y="620688"/>
            <a:ext cx="51475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REFERENCIAS</a:t>
            </a:r>
            <a:endParaRPr lang="es-ES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063690" y="1844826"/>
            <a:ext cx="631662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 err="1"/>
              <a:t>Bohlander</a:t>
            </a:r>
            <a:r>
              <a:rPr lang="es-MX" dirty="0"/>
              <a:t>, G.W., Snell, S.A. y Morris, S.S. (2018). Administración de Recursos Humanos. 17ª ed. </a:t>
            </a:r>
            <a:r>
              <a:rPr lang="es-MX" dirty="0" err="1"/>
              <a:t>Cengage</a:t>
            </a:r>
            <a:r>
              <a:rPr lang="es-MX" dirty="0"/>
              <a:t> </a:t>
            </a:r>
            <a:r>
              <a:rPr lang="es-MX" dirty="0" err="1"/>
              <a:t>Learning</a:t>
            </a:r>
            <a:r>
              <a:rPr lang="es-MX" dirty="0"/>
              <a:t>: México</a:t>
            </a:r>
          </a:p>
          <a:p>
            <a:pPr algn="just"/>
            <a:r>
              <a:rPr lang="en-US" dirty="0" err="1"/>
              <a:t>Chiavenato</a:t>
            </a:r>
            <a:r>
              <a:rPr lang="en-US" dirty="0"/>
              <a:t>, I. (2019). </a:t>
            </a:r>
            <a:r>
              <a:rPr lang="es-MX" dirty="0"/>
              <a:t>Administración de Recursos Humanos: El Capital Humano de las Organizaciones. 10a. Edición.  Ed. McGraw-Hill. México</a:t>
            </a:r>
          </a:p>
          <a:p>
            <a:pPr algn="just"/>
            <a:r>
              <a:rPr lang="es-MX" dirty="0" err="1"/>
              <a:t>Dessler</a:t>
            </a:r>
            <a:r>
              <a:rPr lang="es-MX" dirty="0"/>
              <a:t>, G. y Varela, R. (2017). Administración de Recursos Humanos. Enfoque Latinoamericano. 6ª ed. Pearson: México.</a:t>
            </a:r>
          </a:p>
          <a:p>
            <a:pPr algn="just"/>
            <a:r>
              <a:rPr lang="es-MX" b="1" dirty="0" smtClean="0"/>
              <a:t>Nota</a:t>
            </a:r>
            <a:r>
              <a:rPr lang="es-MX" b="1" dirty="0"/>
              <a:t>: </a:t>
            </a:r>
            <a:r>
              <a:rPr lang="es-MX" dirty="0"/>
              <a:t>las imágenes fueron tomadas de  </a:t>
            </a:r>
            <a:r>
              <a:rPr lang="es-MX" dirty="0" err="1"/>
              <a:t>Creative</a:t>
            </a:r>
            <a:r>
              <a:rPr lang="es-MX" dirty="0"/>
              <a:t> </a:t>
            </a:r>
            <a:r>
              <a:rPr lang="es-MX" dirty="0" err="1"/>
              <a:t>Commons</a:t>
            </a:r>
            <a:r>
              <a:rPr lang="es-MX" dirty="0"/>
              <a:t> y son  libres de derechos de autor. </a:t>
            </a:r>
            <a:r>
              <a:rPr lang="es-MX" dirty="0">
                <a:hlinkClick r:id="rId2"/>
              </a:rPr>
              <a:t>https://www.google.com/search?</a:t>
            </a:r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2543969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Antecedentes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dirty="0" smtClean="0">
                <a:latin typeface="Arial" pitchFamily="34" charset="0"/>
                <a:cs typeface="Arial" pitchFamily="34" charset="0"/>
              </a:rPr>
              <a:t>La selección de personal forma </a:t>
            </a:r>
            <a:r>
              <a:rPr lang="es-MX" dirty="0">
                <a:latin typeface="Arial" pitchFamily="34" charset="0"/>
                <a:cs typeface="Arial" pitchFamily="34" charset="0"/>
              </a:rPr>
              <a:t>parte del proceso de provisión 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de recursos humanos, </a:t>
            </a:r>
            <a:r>
              <a:rPr lang="es-MX" dirty="0">
                <a:latin typeface="Arial" pitchFamily="34" charset="0"/>
                <a:cs typeface="Arial" pitchFamily="34" charset="0"/>
              </a:rPr>
              <a:t>es el paso 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que sigue después del </a:t>
            </a:r>
            <a:r>
              <a:rPr lang="es-MX" dirty="0">
                <a:latin typeface="Arial" pitchFamily="34" charset="0"/>
                <a:cs typeface="Arial" pitchFamily="34" charset="0"/>
              </a:rPr>
              <a:t>reclutamiento. </a:t>
            </a:r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dirty="0" smtClean="0">
                <a:latin typeface="Arial" pitchFamily="34" charset="0"/>
                <a:cs typeface="Arial" pitchFamily="34" charset="0"/>
              </a:rPr>
              <a:t>El </a:t>
            </a:r>
            <a:r>
              <a:rPr lang="es-MX" dirty="0">
                <a:latin typeface="Arial" pitchFamily="34" charset="0"/>
                <a:cs typeface="Arial" pitchFamily="34" charset="0"/>
              </a:rPr>
              <a:t>propósito principal es escoger y clasificar a los candidatos adecuados para las necesidades de la organización.</a:t>
            </a:r>
          </a:p>
          <a:p>
            <a:endParaRPr lang="es-MX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7144" y="2276872"/>
            <a:ext cx="2433356" cy="2842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748358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Conceptualización</a:t>
            </a:r>
            <a:endParaRPr lang="es-MX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s-MX" dirty="0" smtClean="0"/>
              <a:t>La selección  es el proceso </a:t>
            </a:r>
            <a:r>
              <a:rPr lang="es-MX" dirty="0"/>
              <a:t>mediante el cual se elige a las personas  que tienen las calificaciones </a:t>
            </a:r>
            <a:r>
              <a:rPr lang="es-MX" dirty="0" smtClean="0"/>
              <a:t>pertinentes para cubrir las </a:t>
            </a:r>
            <a:r>
              <a:rPr lang="es-MX" dirty="0"/>
              <a:t>v</a:t>
            </a:r>
            <a:r>
              <a:rPr lang="es-MX" dirty="0" smtClean="0"/>
              <a:t>acantes de puestos existentes o planeados.</a:t>
            </a:r>
          </a:p>
          <a:p>
            <a:pPr algn="r"/>
            <a:r>
              <a:rPr lang="es-MX" dirty="0"/>
              <a:t> </a:t>
            </a:r>
            <a:r>
              <a:rPr lang="es-MX" sz="1800" dirty="0" err="1" smtClean="0"/>
              <a:t>Bohlander</a:t>
            </a:r>
            <a:r>
              <a:rPr lang="es-MX" sz="1800" dirty="0" smtClean="0"/>
              <a:t> (2018:244) </a:t>
            </a:r>
            <a:endParaRPr lang="es-MX" sz="18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99" t="1649" r="11415" b="6092"/>
          <a:stretch/>
        </p:blipFill>
        <p:spPr bwMode="auto">
          <a:xfrm>
            <a:off x="5220072" y="2348880"/>
            <a:ext cx="3691531" cy="1872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485525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Conceptualización</a:t>
            </a:r>
            <a:r>
              <a:rPr lang="es-MX" b="1" dirty="0" smtClean="0">
                <a:solidFill>
                  <a:srgbClr val="D60057"/>
                </a:solidFill>
              </a:rPr>
              <a:t> </a:t>
            </a:r>
            <a:endParaRPr lang="es-MX" b="1" dirty="0">
              <a:solidFill>
                <a:srgbClr val="D60057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28651" y="1825625"/>
            <a:ext cx="379406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600" dirty="0" smtClean="0"/>
              <a:t>Consiste </a:t>
            </a:r>
            <a:r>
              <a:rPr lang="es-MX" sz="2600" dirty="0"/>
              <a:t>en elegir a la persona </a:t>
            </a:r>
            <a:r>
              <a:rPr lang="es-MX" sz="2600" u="sng" dirty="0">
                <a:solidFill>
                  <a:schemeClr val="accent6">
                    <a:lumMod val="75000"/>
                  </a:schemeClr>
                </a:solidFill>
              </a:rPr>
              <a:t>adecuada</a:t>
            </a:r>
            <a:r>
              <a:rPr lang="es-MX" sz="2600" dirty="0"/>
              <a:t> para el puesto adecuado, </a:t>
            </a:r>
            <a:r>
              <a:rPr lang="es-MX" sz="2600" dirty="0" smtClean="0"/>
              <a:t>buscando </a:t>
            </a:r>
            <a:r>
              <a:rPr lang="es-MX" sz="2600" dirty="0"/>
              <a:t>entre los </a:t>
            </a:r>
            <a:r>
              <a:rPr lang="es-MX" sz="2600" u="sng" dirty="0">
                <a:solidFill>
                  <a:schemeClr val="accent6">
                    <a:lumMod val="75000"/>
                  </a:schemeClr>
                </a:solidFill>
              </a:rPr>
              <a:t>candidatos reclutados </a:t>
            </a:r>
            <a:r>
              <a:rPr lang="es-MX" sz="2600" dirty="0"/>
              <a:t>a los más adecuados para los puestos disponibles.</a:t>
            </a:r>
          </a:p>
          <a:p>
            <a:pPr algn="just"/>
            <a:endParaRPr lang="es-MX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Administración del Factor Humano 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222DE-63C4-484B-AC3A-D3635B8BFE28}" type="slidenum">
              <a:rPr lang="es-MX" smtClean="0"/>
              <a:t>6</a:t>
            </a:fld>
            <a:endParaRPr lang="es-MX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0821" y="1449970"/>
            <a:ext cx="2493021" cy="1186942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0821" y="2636912"/>
            <a:ext cx="2493021" cy="3324028"/>
          </a:xfrm>
          <a:prstGeom prst="rect">
            <a:avLst/>
          </a:prstGeom>
        </p:spPr>
      </p:pic>
      <p:pic>
        <p:nvPicPr>
          <p:cNvPr id="8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3221" y="2789312"/>
            <a:ext cx="2493021" cy="3324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0736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IMPORTANCIA</a:t>
            </a:r>
            <a:endParaRPr lang="es-MX" dirty="0"/>
          </a:p>
        </p:txBody>
      </p:sp>
      <p:sp>
        <p:nvSpPr>
          <p:cNvPr id="7" name="6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es-MX" dirty="0" smtClean="0"/>
              <a:t>La </a:t>
            </a:r>
            <a:r>
              <a:rPr lang="es-MX" dirty="0"/>
              <a:t>selección de los empleados correctos es importante por tres razones: </a:t>
            </a:r>
            <a:endParaRPr lang="es-MX" dirty="0" smtClean="0"/>
          </a:p>
          <a:p>
            <a:pPr marL="0" indent="0" algn="just">
              <a:buNone/>
            </a:pPr>
            <a:r>
              <a:rPr lang="es-MX" b="1" dirty="0" smtClean="0"/>
              <a:t>1</a:t>
            </a:r>
            <a:r>
              <a:rPr lang="es-MX" b="1" dirty="0" smtClean="0"/>
              <a:t>. Desempeño</a:t>
            </a:r>
            <a:r>
              <a:rPr lang="es-MX" dirty="0" smtClean="0"/>
              <a:t>. </a:t>
            </a:r>
            <a:r>
              <a:rPr lang="es-MX" dirty="0"/>
              <a:t>Los </a:t>
            </a:r>
            <a:r>
              <a:rPr lang="es-MX" dirty="0" smtClean="0"/>
              <a:t>empleados que </a:t>
            </a:r>
            <a:r>
              <a:rPr lang="es-MX" dirty="0"/>
              <a:t>poseen las habilidades correctas harán un mejor trabajo por usted y la empresa; </a:t>
            </a:r>
            <a:r>
              <a:rPr lang="es-MX" dirty="0" smtClean="0"/>
              <a:t>los que </a:t>
            </a:r>
            <a:r>
              <a:rPr lang="es-MX" dirty="0"/>
              <a:t>carecen de esas </a:t>
            </a:r>
            <a:r>
              <a:rPr lang="es-MX" dirty="0" smtClean="0"/>
              <a:t>habilidades no </a:t>
            </a:r>
            <a:r>
              <a:rPr lang="es-MX" dirty="0"/>
              <a:t>lo harán de manera eficaz,</a:t>
            </a:r>
          </a:p>
          <a:p>
            <a:pPr marL="0" indent="0" algn="just">
              <a:buNone/>
            </a:pPr>
            <a:r>
              <a:rPr lang="es-MX" dirty="0"/>
              <a:t>por lo que su desempeño y el de la empresa se verán afectados. </a:t>
            </a:r>
            <a:endParaRPr lang="es-MX" dirty="0" smtClean="0"/>
          </a:p>
          <a:p>
            <a:pPr marL="0" indent="0" algn="just">
              <a:buNone/>
            </a:pPr>
            <a:r>
              <a:rPr lang="es-MX" b="1" dirty="0" smtClean="0"/>
              <a:t>El </a:t>
            </a:r>
            <a:r>
              <a:rPr lang="es-MX" b="1" dirty="0"/>
              <a:t>momento para eliminar a </a:t>
            </a:r>
            <a:r>
              <a:rPr lang="es-MX" b="1" dirty="0" smtClean="0"/>
              <a:t>los aspirantes </a:t>
            </a:r>
            <a:r>
              <a:rPr lang="es-MX" b="1" dirty="0"/>
              <a:t>indeseables es antes de contratarlos, no después</a:t>
            </a:r>
            <a:r>
              <a:rPr lang="es-MX" dirty="0"/>
              <a:t>.</a:t>
            </a:r>
          </a:p>
          <a:p>
            <a:pPr marL="0" indent="0" algn="just">
              <a:buNone/>
            </a:pPr>
            <a:r>
              <a:rPr lang="es-MX" dirty="0" smtClean="0"/>
              <a:t>2.</a:t>
            </a:r>
            <a:r>
              <a:rPr lang="es-MX" b="1" dirty="0" smtClean="0"/>
              <a:t> Costos </a:t>
            </a:r>
            <a:r>
              <a:rPr lang="es-MX" dirty="0" smtClean="0"/>
              <a:t>es </a:t>
            </a:r>
            <a:r>
              <a:rPr lang="es-MX" dirty="0"/>
              <a:t>importante porque es costoso </a:t>
            </a:r>
            <a:r>
              <a:rPr lang="es-MX" dirty="0" smtClean="0"/>
              <a:t>seleccionar empleados</a:t>
            </a:r>
            <a:r>
              <a:rPr lang="es-MX" dirty="0"/>
              <a:t>. Incluso</a:t>
            </a:r>
          </a:p>
          <a:p>
            <a:pPr marL="0" indent="0" algn="just">
              <a:buNone/>
            </a:pPr>
            <a:r>
              <a:rPr lang="es-MX" dirty="0"/>
              <a:t>la contratación y </a:t>
            </a:r>
            <a:r>
              <a:rPr lang="es-MX" dirty="0" smtClean="0"/>
              <a:t>capacitación, </a:t>
            </a:r>
            <a:r>
              <a:rPr lang="es-MX" dirty="0"/>
              <a:t>el tiempo de entrevistas y la</a:t>
            </a:r>
          </a:p>
          <a:p>
            <a:pPr marL="0" indent="0" algn="just">
              <a:buNone/>
            </a:pPr>
            <a:r>
              <a:rPr lang="es-MX" dirty="0"/>
              <a:t>verificación de referencias, así como los </a:t>
            </a:r>
            <a:r>
              <a:rPr lang="es-MX" dirty="0" smtClean="0"/>
              <a:t>gastos que generan las pruebas.</a:t>
            </a:r>
            <a:endParaRPr lang="es-MX" dirty="0"/>
          </a:p>
          <a:p>
            <a:pPr marL="0" indent="0" algn="just">
              <a:buNone/>
            </a:pPr>
            <a:r>
              <a:rPr lang="es-MX" dirty="0" smtClean="0"/>
              <a:t>3. </a:t>
            </a:r>
            <a:r>
              <a:rPr lang="es-MX" b="1" dirty="0" smtClean="0"/>
              <a:t>Obligaciones </a:t>
            </a:r>
            <a:r>
              <a:rPr lang="es-MX" b="1" dirty="0"/>
              <a:t>legales</a:t>
            </a:r>
            <a:r>
              <a:rPr lang="es-MX" dirty="0"/>
              <a:t> </a:t>
            </a:r>
            <a:r>
              <a:rPr lang="es-MX" dirty="0" smtClean="0"/>
              <a:t>es una </a:t>
            </a:r>
            <a:r>
              <a:rPr lang="es-MX" dirty="0"/>
              <a:t>contratación incompetente </a:t>
            </a:r>
            <a:r>
              <a:rPr lang="es-MX" dirty="0" smtClean="0"/>
              <a:t>se presentan implicaciones </a:t>
            </a:r>
            <a:r>
              <a:rPr lang="es-MX" dirty="0"/>
              <a:t>legales. </a:t>
            </a:r>
          </a:p>
        </p:txBody>
      </p:sp>
    </p:spTree>
    <p:extLst>
      <p:ext uri="{BB962C8B-B14F-4D97-AF65-F5344CB8AC3E}">
        <p14:creationId xmlns:p14="http://schemas.microsoft.com/office/powerpoint/2010/main" val="25958085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Consideraciones en la </a:t>
            </a:r>
            <a:r>
              <a:rPr lang="es-MX" dirty="0" smtClean="0"/>
              <a:t>Selección</a:t>
            </a:r>
            <a:endParaRPr lang="es-MX" dirty="0"/>
          </a:p>
        </p:txBody>
      </p:sp>
      <p:sp>
        <p:nvSpPr>
          <p:cNvPr id="5" name="4 Marcador de contenido"/>
          <p:cNvSpPr txBox="1">
            <a:spLocks noGrp="1"/>
          </p:cNvSpPr>
          <p:nvPr>
            <p:ph sz="half" idx="1"/>
          </p:nvPr>
        </p:nvSpPr>
        <p:spPr>
          <a:xfrm>
            <a:off x="467544" y="1916832"/>
            <a:ext cx="4483224" cy="3857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>
              <a:buNone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Entre otros aspectos es necesario evaluar: 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Eficiencia y eficacia de la persona en el puesto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Condiciones físicas, psicológicas, de comportamiento y 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desempeño.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Conocimientos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, habilidades, aptitudes, actitudes y  competencias 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específicas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La 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capacidad de aprender y la manera de realizar una tarea.</a:t>
            </a:r>
            <a:endParaRPr lang="es-MX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743450"/>
            <a:ext cx="3312368" cy="2204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3695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755577" y="620690"/>
            <a:ext cx="7488832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800" spc="-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rPr>
              <a:t>Obtención de la información sobre el puesto</a:t>
            </a:r>
          </a:p>
          <a:p>
            <a:endParaRPr lang="es-MX" sz="2800" b="1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es-MX" sz="2000" i="1" dirty="0" smtClean="0">
                <a:latin typeface="Arial" pitchFamily="34" charset="0"/>
                <a:cs typeface="Arial" pitchFamily="34" charset="0"/>
              </a:rPr>
              <a:t>Descripción y análisis de puesto</a:t>
            </a: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es-MX" sz="2000" i="1" dirty="0" smtClean="0">
                <a:latin typeface="Arial" pitchFamily="34" charset="0"/>
                <a:cs typeface="Arial" pitchFamily="34" charset="0"/>
              </a:rPr>
              <a:t>Aplicación de la técnica de los incidentes críticos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 (prudencia del jefe inmediato sobre habilidades y comportamientos).</a:t>
            </a:r>
          </a:p>
          <a:p>
            <a:pPr lvl="0">
              <a:buFont typeface="Arial" pitchFamily="34" charset="0"/>
              <a:buChar char="•"/>
            </a:pPr>
            <a:r>
              <a:rPr lang="es-MX" sz="2000" i="1" dirty="0" smtClean="0">
                <a:latin typeface="Arial" pitchFamily="34" charset="0"/>
                <a:cs typeface="Arial" pitchFamily="34" charset="0"/>
              </a:rPr>
              <a:t>Requisición de personal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 (revisar especificación de requisitos).</a:t>
            </a:r>
          </a:p>
          <a:p>
            <a:pPr lvl="0">
              <a:buFont typeface="Arial" pitchFamily="34" charset="0"/>
              <a:buChar char="•"/>
            </a:pPr>
            <a:r>
              <a:rPr lang="es-MX" sz="2000" i="1" dirty="0" smtClean="0">
                <a:latin typeface="Arial" pitchFamily="34" charset="0"/>
                <a:cs typeface="Arial" pitchFamily="34" charset="0"/>
              </a:rPr>
              <a:t>Análisis de puesto en el mercado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 (algún puesto nuevo)</a:t>
            </a:r>
          </a:p>
          <a:p>
            <a:pPr lvl="0">
              <a:buFont typeface="Arial" pitchFamily="34" charset="0"/>
              <a:buChar char="•"/>
            </a:pPr>
            <a:r>
              <a:rPr lang="es-MX" sz="2000" i="1" dirty="0" smtClean="0">
                <a:latin typeface="Arial" pitchFamily="34" charset="0"/>
                <a:cs typeface="Arial" pitchFamily="34" charset="0"/>
              </a:rPr>
              <a:t>Hipótesis de trabajo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 (idea aproximada del contenido del puesto y exigencias)</a:t>
            </a:r>
          </a:p>
          <a:p>
            <a:pPr lvl="0">
              <a:buFont typeface="Arial" pitchFamily="34" charset="0"/>
              <a:buChar char="•"/>
            </a:pPr>
            <a:r>
              <a:rPr lang="es-MX" sz="2000" i="1" dirty="0" smtClean="0">
                <a:latin typeface="Arial" pitchFamily="34" charset="0"/>
                <a:cs typeface="Arial" pitchFamily="34" charset="0"/>
              </a:rPr>
              <a:t>Competencias individuales requeridas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 (habilidades y competencias que la organización necesita.</a:t>
            </a:r>
          </a:p>
          <a:p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ción">
  <a:themeElements>
    <a:clrScheme name="Retrospección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ció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ción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1_Retrospección">
  <a:themeElements>
    <a:clrScheme name="Retrospección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ció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ción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462</TotalTime>
  <Words>2193</Words>
  <Application>Microsoft Office PowerPoint</Application>
  <PresentationFormat>Presentación en pantalla (4:3)</PresentationFormat>
  <Paragraphs>317</Paragraphs>
  <Slides>36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36</vt:i4>
      </vt:variant>
    </vt:vector>
  </HeadingPairs>
  <TitlesOfParts>
    <vt:vector size="42" baseType="lpstr">
      <vt:lpstr>Arial</vt:lpstr>
      <vt:lpstr>Calibri</vt:lpstr>
      <vt:lpstr>Calibri Light</vt:lpstr>
      <vt:lpstr>Wingdings</vt:lpstr>
      <vt:lpstr>Retrospección</vt:lpstr>
      <vt:lpstr>1_Retrospección</vt:lpstr>
      <vt:lpstr>Presentación de PowerPoint</vt:lpstr>
      <vt:lpstr>Guión  explicativo</vt:lpstr>
      <vt:lpstr>Tabla de Contenido</vt:lpstr>
      <vt:lpstr>Antecedentes</vt:lpstr>
      <vt:lpstr>Conceptualización</vt:lpstr>
      <vt:lpstr>Conceptualización </vt:lpstr>
      <vt:lpstr>IMPORTANCIA</vt:lpstr>
      <vt:lpstr>Consideraciones en la Selección</vt:lpstr>
      <vt:lpstr>Presentación de PowerPoint</vt:lpstr>
      <vt:lpstr>Presentación de PowerPoint</vt:lpstr>
      <vt:lpstr>Proceso de selección</vt:lpstr>
      <vt:lpstr>X</vt:lpstr>
      <vt:lpstr>La selección como proceso de decisión </vt:lpstr>
      <vt:lpstr>Exámenes de selección</vt:lpstr>
      <vt:lpstr>Tipos de prueba</vt:lpstr>
      <vt:lpstr>Presentación de PowerPoint</vt:lpstr>
      <vt:lpstr>Presentación de PowerPoint</vt:lpstr>
      <vt:lpstr>Construcción del proceso de la entrevista.</vt:lpstr>
      <vt:lpstr>Tipos de entrevista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  Exámenes psicométricos </vt:lpstr>
      <vt:lpstr>Pruebas para medir el carácter o temperamento de la persona. Detectan factores como: - adaptación al cambio - capacidad de iniciativa - tolerancia a la presión - empatía - estabilidad emocional  Los test mas utilizados son: - test de personalidad 16 factores - test de autoestima -  test de personalidad los 5 grandes</vt:lpstr>
      <vt:lpstr>Son estudios que pasan de lo individual a lo grupal El protagoniza asume un papel de role playing y esta rodeado de personas que presencian su actuación y pueden o no participar en la escena. Actúa en el aquí y el ahora como en su vida cotidiana lo que permite analizar y diagnosticar su propio esquema de conducta.  </vt:lpstr>
      <vt:lpstr>Cociente de selección</vt:lpstr>
      <vt:lpstr>Presentación de PowerPoint</vt:lpstr>
      <vt:lpstr>Decisión de contratar</vt:lpstr>
      <vt:lpstr>Presentación de PowerPoint</vt:lpstr>
      <vt:lpstr>Presentación de PowerPoint</vt:lpstr>
      <vt:lpstr>CONCLUSIONES 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Dell</dc:creator>
  <cp:lastModifiedBy>JOSÉ GERARDO</cp:lastModifiedBy>
  <cp:revision>86</cp:revision>
  <dcterms:created xsi:type="dcterms:W3CDTF">2013-09-06T01:58:18Z</dcterms:created>
  <dcterms:modified xsi:type="dcterms:W3CDTF">2019-10-01T04:54:54Z</dcterms:modified>
</cp:coreProperties>
</file>