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648" r:id="rId1"/>
  </p:sldMasterIdLst>
  <p:notesMasterIdLst>
    <p:notesMasterId r:id="rId52"/>
  </p:notesMasterIdLst>
  <p:handoutMasterIdLst>
    <p:handoutMasterId r:id="rId53"/>
  </p:handoutMasterIdLst>
  <p:sldIdLst>
    <p:sldId id="257" r:id="rId2"/>
    <p:sldId id="258" r:id="rId3"/>
    <p:sldId id="260" r:id="rId4"/>
    <p:sldId id="256" r:id="rId5"/>
    <p:sldId id="261" r:id="rId6"/>
    <p:sldId id="259" r:id="rId7"/>
    <p:sldId id="286" r:id="rId8"/>
    <p:sldId id="297" r:id="rId9"/>
    <p:sldId id="309" r:id="rId10"/>
    <p:sldId id="301" r:id="rId11"/>
    <p:sldId id="298" r:id="rId12"/>
    <p:sldId id="282" r:id="rId13"/>
    <p:sldId id="275" r:id="rId14"/>
    <p:sldId id="262" r:id="rId15"/>
    <p:sldId id="269" r:id="rId16"/>
    <p:sldId id="270" r:id="rId17"/>
    <p:sldId id="271" r:id="rId18"/>
    <p:sldId id="272" r:id="rId19"/>
    <p:sldId id="287" r:id="rId20"/>
    <p:sldId id="273" r:id="rId21"/>
    <p:sldId id="281" r:id="rId22"/>
    <p:sldId id="303" r:id="rId23"/>
    <p:sldId id="304" r:id="rId24"/>
    <p:sldId id="263" r:id="rId25"/>
    <p:sldId id="264" r:id="rId26"/>
    <p:sldId id="291" r:id="rId27"/>
    <p:sldId id="293" r:id="rId28"/>
    <p:sldId id="290" r:id="rId29"/>
    <p:sldId id="276" r:id="rId30"/>
    <p:sldId id="280" r:id="rId31"/>
    <p:sldId id="277" r:id="rId32"/>
    <p:sldId id="278" r:id="rId33"/>
    <p:sldId id="288" r:id="rId34"/>
    <p:sldId id="279" r:id="rId35"/>
    <p:sldId id="299" r:id="rId36"/>
    <p:sldId id="300" r:id="rId37"/>
    <p:sldId id="268" r:id="rId38"/>
    <p:sldId id="302" r:id="rId39"/>
    <p:sldId id="283" r:id="rId40"/>
    <p:sldId id="285" r:id="rId41"/>
    <p:sldId id="294" r:id="rId42"/>
    <p:sldId id="306" r:id="rId43"/>
    <p:sldId id="292" r:id="rId44"/>
    <p:sldId id="284" r:id="rId45"/>
    <p:sldId id="296" r:id="rId46"/>
    <p:sldId id="305" r:id="rId47"/>
    <p:sldId id="266" r:id="rId48"/>
    <p:sldId id="308" r:id="rId49"/>
    <p:sldId id="274" r:id="rId50"/>
    <p:sldId id="295" r:id="rId5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92" d="100"/>
          <a:sy n="92" d="100"/>
        </p:scale>
        <p:origin x="498" y="1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s>
</file>

<file path=ppt/diagrams/_rels/data1.xml.rels><?xml version="1.0" encoding="UTF-8" standalone="yes"?>
<Relationships xmlns="http://schemas.openxmlformats.org/package/2006/relationships"><Relationship Id="rId8" Type="http://schemas.openxmlformats.org/officeDocument/2006/relationships/slide" Target="../slides/slide48.xml"/><Relationship Id="rId3" Type="http://schemas.openxmlformats.org/officeDocument/2006/relationships/slide" Target="../slides/slide5.xml"/><Relationship Id="rId7" Type="http://schemas.openxmlformats.org/officeDocument/2006/relationships/slide" Target="../slides/slide6.xml"/><Relationship Id="rId2" Type="http://schemas.openxmlformats.org/officeDocument/2006/relationships/slide" Target="../slides/slide4.xml"/><Relationship Id="rId1" Type="http://schemas.openxmlformats.org/officeDocument/2006/relationships/slide" Target="../slides/slide3.xml"/><Relationship Id="rId6" Type="http://schemas.openxmlformats.org/officeDocument/2006/relationships/slide" Target="../slides/slide50.xml"/><Relationship Id="rId5" Type="http://schemas.openxmlformats.org/officeDocument/2006/relationships/slide" Target="../slides/slide24.xml"/><Relationship Id="rId4" Type="http://schemas.openxmlformats.org/officeDocument/2006/relationships/slide" Target="../slides/slide1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076ADE1-7CEF-4F4F-B151-5E7633464FB2}"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MX"/>
        </a:p>
      </dgm:t>
    </dgm:pt>
    <dgm:pt modelId="{B12A4403-53B2-4238-98E6-F5AC76134A3B}">
      <dgm:prSet phldrT="[Texto]" custT="1"/>
      <dgm:spPr/>
      <dgm:t>
        <a:bodyPr/>
        <a:lstStyle/>
        <a:p>
          <a:r>
            <a:rPr lang="es-MX" sz="2400" dirty="0"/>
            <a:t>Presentación</a:t>
          </a:r>
        </a:p>
      </dgm:t>
      <dgm:extLst>
        <a:ext uri="{E40237B7-FDA0-4F09-8148-C483321AD2D9}">
          <dgm14:cNvPr xmlns:dgm14="http://schemas.microsoft.com/office/drawing/2010/diagram" id="0" name="">
            <a:hlinkClick xmlns:r="http://schemas.openxmlformats.org/officeDocument/2006/relationships" r:id="rId1" action="ppaction://hlinksldjump"/>
          </dgm14:cNvPr>
        </a:ext>
      </dgm:extLst>
    </dgm:pt>
    <dgm:pt modelId="{0F2EAA1F-54BC-4B4D-AF20-75583211F7F8}" type="parTrans" cxnId="{3E39CEF8-D273-4B34-8A41-48D943D7C6E7}">
      <dgm:prSet/>
      <dgm:spPr/>
      <dgm:t>
        <a:bodyPr/>
        <a:lstStyle/>
        <a:p>
          <a:endParaRPr lang="es-MX" sz="2400"/>
        </a:p>
      </dgm:t>
    </dgm:pt>
    <dgm:pt modelId="{A22FFCAB-5068-4D8E-B2A9-A272C852C9BE}" type="sibTrans" cxnId="{3E39CEF8-D273-4B34-8A41-48D943D7C6E7}">
      <dgm:prSet/>
      <dgm:spPr/>
      <dgm:t>
        <a:bodyPr/>
        <a:lstStyle/>
        <a:p>
          <a:endParaRPr lang="es-MX" sz="2400"/>
        </a:p>
      </dgm:t>
    </dgm:pt>
    <dgm:pt modelId="{39BFB102-94D8-44CA-A72F-9CDD2DE96F6B}">
      <dgm:prSet phldrT="[Texto]" custT="1"/>
      <dgm:spPr/>
      <dgm:t>
        <a:bodyPr/>
        <a:lstStyle/>
        <a:p>
          <a:r>
            <a:rPr lang="es-MX" sz="2400" dirty="0"/>
            <a:t>Mapa curricular</a:t>
          </a:r>
        </a:p>
      </dgm:t>
      <dgm:extLst>
        <a:ext uri="{E40237B7-FDA0-4F09-8148-C483321AD2D9}">
          <dgm14:cNvPr xmlns:dgm14="http://schemas.microsoft.com/office/drawing/2010/diagram" id="0" name="">
            <a:hlinkClick xmlns:r="http://schemas.openxmlformats.org/officeDocument/2006/relationships" r:id="rId2" action="ppaction://hlinksldjump"/>
          </dgm14:cNvPr>
        </a:ext>
      </dgm:extLst>
    </dgm:pt>
    <dgm:pt modelId="{B1B3ED9B-39C9-4CFE-8816-E7A6ABA25EC2}" type="parTrans" cxnId="{BE58F0D4-B8EE-4B70-8955-2FDA715762BD}">
      <dgm:prSet/>
      <dgm:spPr/>
      <dgm:t>
        <a:bodyPr/>
        <a:lstStyle/>
        <a:p>
          <a:endParaRPr lang="es-MX" sz="2400"/>
        </a:p>
      </dgm:t>
    </dgm:pt>
    <dgm:pt modelId="{199EF889-8379-41C3-8565-05651DA023EE}" type="sibTrans" cxnId="{BE58F0D4-B8EE-4B70-8955-2FDA715762BD}">
      <dgm:prSet/>
      <dgm:spPr/>
      <dgm:t>
        <a:bodyPr/>
        <a:lstStyle/>
        <a:p>
          <a:endParaRPr lang="es-MX" sz="2400"/>
        </a:p>
      </dgm:t>
    </dgm:pt>
    <dgm:pt modelId="{441EE3F8-BFC2-44F3-80D4-4B26AEDD8D17}">
      <dgm:prSet phldrT="[Texto]" custT="1"/>
      <dgm:spPr/>
      <dgm:t>
        <a:bodyPr/>
        <a:lstStyle/>
        <a:p>
          <a:r>
            <a:rPr lang="es-MX" sz="2400" dirty="0"/>
            <a:t>Instrucciones de uso</a:t>
          </a:r>
        </a:p>
      </dgm:t>
      <dgm:extLst>
        <a:ext uri="{E40237B7-FDA0-4F09-8148-C483321AD2D9}">
          <dgm14:cNvPr xmlns:dgm14="http://schemas.microsoft.com/office/drawing/2010/diagram" id="0" name="">
            <a:hlinkClick xmlns:r="http://schemas.openxmlformats.org/officeDocument/2006/relationships" r:id="rId3" action="ppaction://hlinksldjump"/>
          </dgm14:cNvPr>
        </a:ext>
      </dgm:extLst>
    </dgm:pt>
    <dgm:pt modelId="{CCF4E6C6-42FB-4B1F-8A53-658888BC85E4}" type="parTrans" cxnId="{38C10551-3557-44B7-82DE-D920828FE3EA}">
      <dgm:prSet/>
      <dgm:spPr/>
      <dgm:t>
        <a:bodyPr/>
        <a:lstStyle/>
        <a:p>
          <a:endParaRPr lang="es-MX" sz="2400"/>
        </a:p>
      </dgm:t>
    </dgm:pt>
    <dgm:pt modelId="{846964FD-389B-4E8A-BEDE-F88DF68201CC}" type="sibTrans" cxnId="{38C10551-3557-44B7-82DE-D920828FE3EA}">
      <dgm:prSet/>
      <dgm:spPr/>
      <dgm:t>
        <a:bodyPr/>
        <a:lstStyle/>
        <a:p>
          <a:endParaRPr lang="es-MX" sz="2400"/>
        </a:p>
      </dgm:t>
    </dgm:pt>
    <dgm:pt modelId="{D7FCBA40-E5AF-4731-83E7-21491CEFF53E}">
      <dgm:prSet phldrT="[Texto]" custT="1"/>
      <dgm:spPr/>
      <dgm:t>
        <a:bodyPr/>
        <a:lstStyle/>
        <a:p>
          <a:r>
            <a:rPr lang="es-MX" sz="2400" dirty="0"/>
            <a:t>Unidad II: Recursos para la investigación documental</a:t>
          </a:r>
        </a:p>
      </dgm:t>
      <dgm:extLst>
        <a:ext uri="{E40237B7-FDA0-4F09-8148-C483321AD2D9}">
          <dgm14:cNvPr xmlns:dgm14="http://schemas.microsoft.com/office/drawing/2010/diagram" id="0" name="">
            <a:hlinkClick xmlns:r="http://schemas.openxmlformats.org/officeDocument/2006/relationships" r:id="rId4" action="ppaction://hlinksldjump"/>
          </dgm14:cNvPr>
        </a:ext>
      </dgm:extLst>
    </dgm:pt>
    <dgm:pt modelId="{4A4A6DCA-AF89-4D19-A584-59580AB7F16F}" type="parTrans" cxnId="{5E624AE9-AF79-4F69-A547-0678F63D753C}">
      <dgm:prSet/>
      <dgm:spPr/>
      <dgm:t>
        <a:bodyPr/>
        <a:lstStyle/>
        <a:p>
          <a:endParaRPr lang="es-MX" sz="2400"/>
        </a:p>
      </dgm:t>
    </dgm:pt>
    <dgm:pt modelId="{E5745FD7-A484-4E0C-A932-BEB44E65CE5B}" type="sibTrans" cxnId="{5E624AE9-AF79-4F69-A547-0678F63D753C}">
      <dgm:prSet/>
      <dgm:spPr/>
      <dgm:t>
        <a:bodyPr/>
        <a:lstStyle/>
        <a:p>
          <a:endParaRPr lang="es-MX" sz="2400"/>
        </a:p>
      </dgm:t>
    </dgm:pt>
    <dgm:pt modelId="{FD4DDE2C-6990-4781-BB65-F53640DE0427}">
      <dgm:prSet phldrT="[Texto]" custT="1"/>
      <dgm:spPr/>
      <dgm:t>
        <a:bodyPr/>
        <a:lstStyle/>
        <a:p>
          <a:r>
            <a:rPr lang="es-MX" sz="2400" dirty="0"/>
            <a:t>Unidad III: Proyecto de investigación</a:t>
          </a:r>
        </a:p>
      </dgm:t>
      <dgm:extLst>
        <a:ext uri="{E40237B7-FDA0-4F09-8148-C483321AD2D9}">
          <dgm14:cNvPr xmlns:dgm14="http://schemas.microsoft.com/office/drawing/2010/diagram" id="0" name="">
            <a:hlinkClick xmlns:r="http://schemas.openxmlformats.org/officeDocument/2006/relationships" r:id="rId5" action="ppaction://hlinksldjump"/>
          </dgm14:cNvPr>
        </a:ext>
      </dgm:extLst>
    </dgm:pt>
    <dgm:pt modelId="{2381905E-D444-492B-87BC-BACA8DD74CF1}" type="parTrans" cxnId="{4356CC48-903A-484F-AE83-AEB10D11605E}">
      <dgm:prSet/>
      <dgm:spPr/>
      <dgm:t>
        <a:bodyPr/>
        <a:lstStyle/>
        <a:p>
          <a:endParaRPr lang="es-MX" sz="2400"/>
        </a:p>
      </dgm:t>
    </dgm:pt>
    <dgm:pt modelId="{5917476F-23CE-4CA8-A553-E939E53A1418}" type="sibTrans" cxnId="{4356CC48-903A-484F-AE83-AEB10D11605E}">
      <dgm:prSet/>
      <dgm:spPr/>
      <dgm:t>
        <a:bodyPr/>
        <a:lstStyle/>
        <a:p>
          <a:endParaRPr lang="es-MX" sz="2400"/>
        </a:p>
      </dgm:t>
    </dgm:pt>
    <dgm:pt modelId="{110C38DA-1F39-4AAE-991F-99A5679C694C}">
      <dgm:prSet phldrT="[Texto]" custT="1"/>
      <dgm:spPr/>
      <dgm:t>
        <a:bodyPr/>
        <a:lstStyle/>
        <a:p>
          <a:r>
            <a:rPr lang="es-MX" sz="2400" dirty="0"/>
            <a:t>Bibliografía</a:t>
          </a:r>
        </a:p>
      </dgm:t>
      <dgm:extLst>
        <a:ext uri="{E40237B7-FDA0-4F09-8148-C483321AD2D9}">
          <dgm14:cNvPr xmlns:dgm14="http://schemas.microsoft.com/office/drawing/2010/diagram" id="0" name="">
            <a:hlinkClick xmlns:r="http://schemas.openxmlformats.org/officeDocument/2006/relationships" r:id="rId6" action="ppaction://hlinksldjump"/>
          </dgm14:cNvPr>
        </a:ext>
      </dgm:extLst>
    </dgm:pt>
    <dgm:pt modelId="{4651AA46-BE2C-4538-BDC2-090251E6587C}" type="parTrans" cxnId="{47F2EA52-C26A-4081-A460-2322C124EC95}">
      <dgm:prSet/>
      <dgm:spPr/>
      <dgm:t>
        <a:bodyPr/>
        <a:lstStyle/>
        <a:p>
          <a:endParaRPr lang="es-MX" sz="2400"/>
        </a:p>
      </dgm:t>
    </dgm:pt>
    <dgm:pt modelId="{CBB83DA4-FC03-489A-9835-76FDB70629AC}" type="sibTrans" cxnId="{47F2EA52-C26A-4081-A460-2322C124EC95}">
      <dgm:prSet/>
      <dgm:spPr/>
      <dgm:t>
        <a:bodyPr/>
        <a:lstStyle/>
        <a:p>
          <a:endParaRPr lang="es-MX" sz="2400"/>
        </a:p>
      </dgm:t>
    </dgm:pt>
    <dgm:pt modelId="{A8C3D360-C455-4EBD-ABE0-072EF777C855}">
      <dgm:prSet phldrT="[Texto]" custT="1"/>
      <dgm:spPr/>
      <dgm:t>
        <a:bodyPr/>
        <a:lstStyle/>
        <a:p>
          <a:r>
            <a:rPr lang="es-MX" sz="2400"/>
            <a:t>Unidad I: Introducción a la Investigación</a:t>
          </a:r>
          <a:endParaRPr lang="es-MX" sz="2400" dirty="0"/>
        </a:p>
      </dgm:t>
      <dgm:extLst>
        <a:ext uri="{E40237B7-FDA0-4F09-8148-C483321AD2D9}">
          <dgm14:cNvPr xmlns:dgm14="http://schemas.microsoft.com/office/drawing/2010/diagram" id="0" name="">
            <a:hlinkClick xmlns:r="http://schemas.openxmlformats.org/officeDocument/2006/relationships" r:id="rId7" action="ppaction://hlinksldjump"/>
          </dgm14:cNvPr>
        </a:ext>
      </dgm:extLst>
    </dgm:pt>
    <dgm:pt modelId="{C35D32F8-0534-412E-9FB4-D0480467E9A5}" type="parTrans" cxnId="{52F75740-2E0D-430A-815F-2A3066AC9485}">
      <dgm:prSet/>
      <dgm:spPr/>
      <dgm:t>
        <a:bodyPr/>
        <a:lstStyle/>
        <a:p>
          <a:endParaRPr lang="es-MX" sz="2400"/>
        </a:p>
      </dgm:t>
    </dgm:pt>
    <dgm:pt modelId="{77783497-329D-40D1-BC80-F4CF41191EBB}" type="sibTrans" cxnId="{52F75740-2E0D-430A-815F-2A3066AC9485}">
      <dgm:prSet/>
      <dgm:spPr/>
      <dgm:t>
        <a:bodyPr/>
        <a:lstStyle/>
        <a:p>
          <a:endParaRPr lang="es-MX" sz="2400"/>
        </a:p>
      </dgm:t>
    </dgm:pt>
    <dgm:pt modelId="{15E3F424-99CF-4ED2-96A5-BD0C320FF8C5}">
      <dgm:prSet phldrT="[Texto]" custT="1"/>
      <dgm:spPr/>
      <dgm:t>
        <a:bodyPr/>
        <a:lstStyle/>
        <a:p>
          <a:r>
            <a:rPr lang="es-MX" sz="2400" dirty="0"/>
            <a:t>Actividades Recomendadas</a:t>
          </a:r>
        </a:p>
      </dgm:t>
      <dgm:extLst>
        <a:ext uri="{E40237B7-FDA0-4F09-8148-C483321AD2D9}">
          <dgm14:cNvPr xmlns:dgm14="http://schemas.microsoft.com/office/drawing/2010/diagram" id="0" name="">
            <a:hlinkClick xmlns:r="http://schemas.openxmlformats.org/officeDocument/2006/relationships" r:id="rId8" action="ppaction://hlinksldjump"/>
          </dgm14:cNvPr>
        </a:ext>
      </dgm:extLst>
    </dgm:pt>
    <dgm:pt modelId="{4F480DE2-E41A-4AD4-BC4E-2BC177264ECC}" type="parTrans" cxnId="{144A4C76-895B-4CFC-96F7-97B5002F5FBC}">
      <dgm:prSet/>
      <dgm:spPr/>
      <dgm:t>
        <a:bodyPr/>
        <a:lstStyle/>
        <a:p>
          <a:endParaRPr lang="es-419"/>
        </a:p>
      </dgm:t>
    </dgm:pt>
    <dgm:pt modelId="{DD02B3A1-4F71-4D24-AB79-773D694838B7}" type="sibTrans" cxnId="{144A4C76-895B-4CFC-96F7-97B5002F5FBC}">
      <dgm:prSet/>
      <dgm:spPr/>
      <dgm:t>
        <a:bodyPr/>
        <a:lstStyle/>
        <a:p>
          <a:endParaRPr lang="es-419"/>
        </a:p>
      </dgm:t>
    </dgm:pt>
    <dgm:pt modelId="{11969898-0894-4627-98A7-12FA0F590030}" type="pres">
      <dgm:prSet presAssocID="{2076ADE1-7CEF-4F4F-B151-5E7633464FB2}" presName="linear" presStyleCnt="0">
        <dgm:presLayoutVars>
          <dgm:dir/>
          <dgm:animLvl val="lvl"/>
          <dgm:resizeHandles val="exact"/>
        </dgm:presLayoutVars>
      </dgm:prSet>
      <dgm:spPr/>
      <dgm:t>
        <a:bodyPr/>
        <a:lstStyle/>
        <a:p>
          <a:endParaRPr lang="es-MX"/>
        </a:p>
      </dgm:t>
    </dgm:pt>
    <dgm:pt modelId="{F497A95F-7D6A-4A36-A0A0-2AB4C5606EB9}" type="pres">
      <dgm:prSet presAssocID="{B12A4403-53B2-4238-98E6-F5AC76134A3B}" presName="parentLin" presStyleCnt="0"/>
      <dgm:spPr/>
    </dgm:pt>
    <dgm:pt modelId="{EF1C59EA-54AE-4DBA-B4CF-ADC2E8664109}" type="pres">
      <dgm:prSet presAssocID="{B12A4403-53B2-4238-98E6-F5AC76134A3B}" presName="parentLeftMargin" presStyleLbl="node1" presStyleIdx="0" presStyleCnt="8"/>
      <dgm:spPr/>
      <dgm:t>
        <a:bodyPr/>
        <a:lstStyle/>
        <a:p>
          <a:endParaRPr lang="es-MX"/>
        </a:p>
      </dgm:t>
    </dgm:pt>
    <dgm:pt modelId="{CB64AC8B-3DA6-4075-B940-28CF1B354B6E}" type="pres">
      <dgm:prSet presAssocID="{B12A4403-53B2-4238-98E6-F5AC76134A3B}" presName="parentText" presStyleLbl="node1" presStyleIdx="0" presStyleCnt="8" custScaleX="141989">
        <dgm:presLayoutVars>
          <dgm:chMax val="0"/>
          <dgm:bulletEnabled val="1"/>
        </dgm:presLayoutVars>
      </dgm:prSet>
      <dgm:spPr/>
      <dgm:t>
        <a:bodyPr/>
        <a:lstStyle/>
        <a:p>
          <a:endParaRPr lang="es-MX"/>
        </a:p>
      </dgm:t>
    </dgm:pt>
    <dgm:pt modelId="{3DA9828B-205F-419C-AD20-FD21413408E4}" type="pres">
      <dgm:prSet presAssocID="{B12A4403-53B2-4238-98E6-F5AC76134A3B}" presName="negativeSpace" presStyleCnt="0"/>
      <dgm:spPr/>
    </dgm:pt>
    <dgm:pt modelId="{5BED3975-B22E-41A1-B6F1-04C4140150F7}" type="pres">
      <dgm:prSet presAssocID="{B12A4403-53B2-4238-98E6-F5AC76134A3B}" presName="childText" presStyleLbl="conFgAcc1" presStyleIdx="0" presStyleCnt="8">
        <dgm:presLayoutVars>
          <dgm:bulletEnabled val="1"/>
        </dgm:presLayoutVars>
      </dgm:prSet>
      <dgm:spPr/>
    </dgm:pt>
    <dgm:pt modelId="{9A9B1D22-4A78-450A-82FA-B63A59F904F1}" type="pres">
      <dgm:prSet presAssocID="{A22FFCAB-5068-4D8E-B2A9-A272C852C9BE}" presName="spaceBetweenRectangles" presStyleCnt="0"/>
      <dgm:spPr/>
    </dgm:pt>
    <dgm:pt modelId="{78E00F10-07B4-4C77-82EB-3039EC2B7C48}" type="pres">
      <dgm:prSet presAssocID="{39BFB102-94D8-44CA-A72F-9CDD2DE96F6B}" presName="parentLin" presStyleCnt="0"/>
      <dgm:spPr/>
    </dgm:pt>
    <dgm:pt modelId="{4635FE1B-9484-419D-BC97-BDB1D049533A}" type="pres">
      <dgm:prSet presAssocID="{39BFB102-94D8-44CA-A72F-9CDD2DE96F6B}" presName="parentLeftMargin" presStyleLbl="node1" presStyleIdx="0" presStyleCnt="8"/>
      <dgm:spPr/>
      <dgm:t>
        <a:bodyPr/>
        <a:lstStyle/>
        <a:p>
          <a:endParaRPr lang="es-MX"/>
        </a:p>
      </dgm:t>
    </dgm:pt>
    <dgm:pt modelId="{2A3A2111-53C8-4225-87FC-A052167CFB77}" type="pres">
      <dgm:prSet presAssocID="{39BFB102-94D8-44CA-A72F-9CDD2DE96F6B}" presName="parentText" presStyleLbl="node1" presStyleIdx="1" presStyleCnt="8" custScaleX="139927">
        <dgm:presLayoutVars>
          <dgm:chMax val="0"/>
          <dgm:bulletEnabled val="1"/>
        </dgm:presLayoutVars>
      </dgm:prSet>
      <dgm:spPr/>
      <dgm:t>
        <a:bodyPr/>
        <a:lstStyle/>
        <a:p>
          <a:endParaRPr lang="es-MX"/>
        </a:p>
      </dgm:t>
    </dgm:pt>
    <dgm:pt modelId="{D6D416AB-C8A7-4A82-A72C-879FF5EFE0B7}" type="pres">
      <dgm:prSet presAssocID="{39BFB102-94D8-44CA-A72F-9CDD2DE96F6B}" presName="negativeSpace" presStyleCnt="0"/>
      <dgm:spPr/>
    </dgm:pt>
    <dgm:pt modelId="{07142ED1-33F6-499F-B181-47EEFF964436}" type="pres">
      <dgm:prSet presAssocID="{39BFB102-94D8-44CA-A72F-9CDD2DE96F6B}" presName="childText" presStyleLbl="conFgAcc1" presStyleIdx="1" presStyleCnt="8">
        <dgm:presLayoutVars>
          <dgm:bulletEnabled val="1"/>
        </dgm:presLayoutVars>
      </dgm:prSet>
      <dgm:spPr/>
    </dgm:pt>
    <dgm:pt modelId="{82B3D775-989D-4394-A580-DD953DD6E9AD}" type="pres">
      <dgm:prSet presAssocID="{199EF889-8379-41C3-8565-05651DA023EE}" presName="spaceBetweenRectangles" presStyleCnt="0"/>
      <dgm:spPr/>
    </dgm:pt>
    <dgm:pt modelId="{06786D92-3AB2-49FD-98AB-35A9F68D5A48}" type="pres">
      <dgm:prSet presAssocID="{441EE3F8-BFC2-44F3-80D4-4B26AEDD8D17}" presName="parentLin" presStyleCnt="0"/>
      <dgm:spPr/>
    </dgm:pt>
    <dgm:pt modelId="{4E14B86E-1F64-4031-81C6-E5FE614F51E0}" type="pres">
      <dgm:prSet presAssocID="{441EE3F8-BFC2-44F3-80D4-4B26AEDD8D17}" presName="parentLeftMargin" presStyleLbl="node1" presStyleIdx="1" presStyleCnt="8"/>
      <dgm:spPr/>
      <dgm:t>
        <a:bodyPr/>
        <a:lstStyle/>
        <a:p>
          <a:endParaRPr lang="es-MX"/>
        </a:p>
      </dgm:t>
    </dgm:pt>
    <dgm:pt modelId="{96EFA48F-7FD0-4F6C-9B6D-17E8D2AF509E}" type="pres">
      <dgm:prSet presAssocID="{441EE3F8-BFC2-44F3-80D4-4B26AEDD8D17}" presName="parentText" presStyleLbl="node1" presStyleIdx="2" presStyleCnt="8" custScaleX="135674">
        <dgm:presLayoutVars>
          <dgm:chMax val="0"/>
          <dgm:bulletEnabled val="1"/>
        </dgm:presLayoutVars>
      </dgm:prSet>
      <dgm:spPr/>
      <dgm:t>
        <a:bodyPr/>
        <a:lstStyle/>
        <a:p>
          <a:endParaRPr lang="es-MX"/>
        </a:p>
      </dgm:t>
    </dgm:pt>
    <dgm:pt modelId="{B905D5C8-ED9A-461A-AABA-4F90E32BDCE0}" type="pres">
      <dgm:prSet presAssocID="{441EE3F8-BFC2-44F3-80D4-4B26AEDD8D17}" presName="negativeSpace" presStyleCnt="0"/>
      <dgm:spPr/>
    </dgm:pt>
    <dgm:pt modelId="{90AA3804-1199-4DA3-A216-6070D3574F04}" type="pres">
      <dgm:prSet presAssocID="{441EE3F8-BFC2-44F3-80D4-4B26AEDD8D17}" presName="childText" presStyleLbl="conFgAcc1" presStyleIdx="2" presStyleCnt="8">
        <dgm:presLayoutVars>
          <dgm:bulletEnabled val="1"/>
        </dgm:presLayoutVars>
      </dgm:prSet>
      <dgm:spPr/>
    </dgm:pt>
    <dgm:pt modelId="{F5B14322-448B-4B54-9E91-14E2F9460C85}" type="pres">
      <dgm:prSet presAssocID="{846964FD-389B-4E8A-BEDE-F88DF68201CC}" presName="spaceBetweenRectangles" presStyleCnt="0"/>
      <dgm:spPr/>
    </dgm:pt>
    <dgm:pt modelId="{DE86D917-0BF0-41D5-9A7B-106BE08932CA}" type="pres">
      <dgm:prSet presAssocID="{A8C3D360-C455-4EBD-ABE0-072EF777C855}" presName="parentLin" presStyleCnt="0"/>
      <dgm:spPr/>
    </dgm:pt>
    <dgm:pt modelId="{F6F07E71-2216-4636-BF52-92CAA4209DDC}" type="pres">
      <dgm:prSet presAssocID="{A8C3D360-C455-4EBD-ABE0-072EF777C855}" presName="parentLeftMargin" presStyleLbl="node1" presStyleIdx="2" presStyleCnt="8"/>
      <dgm:spPr/>
      <dgm:t>
        <a:bodyPr/>
        <a:lstStyle/>
        <a:p>
          <a:endParaRPr lang="es-MX"/>
        </a:p>
      </dgm:t>
    </dgm:pt>
    <dgm:pt modelId="{F9EBB2F3-792E-49A3-BE9E-BAA0D5AF3071}" type="pres">
      <dgm:prSet presAssocID="{A8C3D360-C455-4EBD-ABE0-072EF777C855}" presName="parentText" presStyleLbl="node1" presStyleIdx="3" presStyleCnt="8" custScaleX="135390">
        <dgm:presLayoutVars>
          <dgm:chMax val="0"/>
          <dgm:bulletEnabled val="1"/>
        </dgm:presLayoutVars>
      </dgm:prSet>
      <dgm:spPr/>
      <dgm:t>
        <a:bodyPr/>
        <a:lstStyle/>
        <a:p>
          <a:endParaRPr lang="es-MX"/>
        </a:p>
      </dgm:t>
    </dgm:pt>
    <dgm:pt modelId="{BCA6DDB3-B325-4D02-A4E1-4B7D5E38E777}" type="pres">
      <dgm:prSet presAssocID="{A8C3D360-C455-4EBD-ABE0-072EF777C855}" presName="negativeSpace" presStyleCnt="0"/>
      <dgm:spPr/>
    </dgm:pt>
    <dgm:pt modelId="{483927ED-85D2-4E66-A835-8495D353AFCE}" type="pres">
      <dgm:prSet presAssocID="{A8C3D360-C455-4EBD-ABE0-072EF777C855}" presName="childText" presStyleLbl="conFgAcc1" presStyleIdx="3" presStyleCnt="8">
        <dgm:presLayoutVars>
          <dgm:bulletEnabled val="1"/>
        </dgm:presLayoutVars>
      </dgm:prSet>
      <dgm:spPr/>
    </dgm:pt>
    <dgm:pt modelId="{2F5C45BF-3E6C-403B-B600-1FBD5DB83F8F}" type="pres">
      <dgm:prSet presAssocID="{77783497-329D-40D1-BC80-F4CF41191EBB}" presName="spaceBetweenRectangles" presStyleCnt="0"/>
      <dgm:spPr/>
    </dgm:pt>
    <dgm:pt modelId="{444DEFCD-585F-41FD-9C5E-BA83413E9455}" type="pres">
      <dgm:prSet presAssocID="{D7FCBA40-E5AF-4731-83E7-21491CEFF53E}" presName="parentLin" presStyleCnt="0"/>
      <dgm:spPr/>
    </dgm:pt>
    <dgm:pt modelId="{122C3ADC-706B-4E1B-BBCE-3E3C1D26CCE3}" type="pres">
      <dgm:prSet presAssocID="{D7FCBA40-E5AF-4731-83E7-21491CEFF53E}" presName="parentLeftMargin" presStyleLbl="node1" presStyleIdx="3" presStyleCnt="8"/>
      <dgm:spPr/>
      <dgm:t>
        <a:bodyPr/>
        <a:lstStyle/>
        <a:p>
          <a:endParaRPr lang="es-MX"/>
        </a:p>
      </dgm:t>
    </dgm:pt>
    <dgm:pt modelId="{C566D323-291C-4A48-9A1E-C94AFDBFE99E}" type="pres">
      <dgm:prSet presAssocID="{D7FCBA40-E5AF-4731-83E7-21491CEFF53E}" presName="parentText" presStyleLbl="node1" presStyleIdx="4" presStyleCnt="8" custScaleX="136297">
        <dgm:presLayoutVars>
          <dgm:chMax val="0"/>
          <dgm:bulletEnabled val="1"/>
        </dgm:presLayoutVars>
      </dgm:prSet>
      <dgm:spPr/>
      <dgm:t>
        <a:bodyPr/>
        <a:lstStyle/>
        <a:p>
          <a:endParaRPr lang="es-MX"/>
        </a:p>
      </dgm:t>
    </dgm:pt>
    <dgm:pt modelId="{E890C0DB-86F4-4304-A565-9D3B297DF608}" type="pres">
      <dgm:prSet presAssocID="{D7FCBA40-E5AF-4731-83E7-21491CEFF53E}" presName="negativeSpace" presStyleCnt="0"/>
      <dgm:spPr/>
    </dgm:pt>
    <dgm:pt modelId="{884E8508-246B-4D59-8340-BB1408C1654E}" type="pres">
      <dgm:prSet presAssocID="{D7FCBA40-E5AF-4731-83E7-21491CEFF53E}" presName="childText" presStyleLbl="conFgAcc1" presStyleIdx="4" presStyleCnt="8">
        <dgm:presLayoutVars>
          <dgm:bulletEnabled val="1"/>
        </dgm:presLayoutVars>
      </dgm:prSet>
      <dgm:spPr/>
    </dgm:pt>
    <dgm:pt modelId="{0A90D639-DF54-4966-9D6F-7523A8D8DB4C}" type="pres">
      <dgm:prSet presAssocID="{E5745FD7-A484-4E0C-A932-BEB44E65CE5B}" presName="spaceBetweenRectangles" presStyleCnt="0"/>
      <dgm:spPr/>
    </dgm:pt>
    <dgm:pt modelId="{6D971C47-09D0-441C-8DE7-8AB87352C191}" type="pres">
      <dgm:prSet presAssocID="{FD4DDE2C-6990-4781-BB65-F53640DE0427}" presName="parentLin" presStyleCnt="0"/>
      <dgm:spPr/>
    </dgm:pt>
    <dgm:pt modelId="{4E1DA81E-4243-456A-A7D1-8572BEDF814B}" type="pres">
      <dgm:prSet presAssocID="{FD4DDE2C-6990-4781-BB65-F53640DE0427}" presName="parentLeftMargin" presStyleLbl="node1" presStyleIdx="4" presStyleCnt="8"/>
      <dgm:spPr/>
      <dgm:t>
        <a:bodyPr/>
        <a:lstStyle/>
        <a:p>
          <a:endParaRPr lang="es-MX"/>
        </a:p>
      </dgm:t>
    </dgm:pt>
    <dgm:pt modelId="{4E692EAE-8250-4B14-BDD0-3288E015BCAA}" type="pres">
      <dgm:prSet presAssocID="{FD4DDE2C-6990-4781-BB65-F53640DE0427}" presName="parentText" presStyleLbl="node1" presStyleIdx="5" presStyleCnt="8" custScaleX="137535">
        <dgm:presLayoutVars>
          <dgm:chMax val="0"/>
          <dgm:bulletEnabled val="1"/>
        </dgm:presLayoutVars>
      </dgm:prSet>
      <dgm:spPr/>
      <dgm:t>
        <a:bodyPr/>
        <a:lstStyle/>
        <a:p>
          <a:endParaRPr lang="es-MX"/>
        </a:p>
      </dgm:t>
    </dgm:pt>
    <dgm:pt modelId="{DA030AEE-18AC-4799-9E42-74598D0D2FA6}" type="pres">
      <dgm:prSet presAssocID="{FD4DDE2C-6990-4781-BB65-F53640DE0427}" presName="negativeSpace" presStyleCnt="0"/>
      <dgm:spPr/>
    </dgm:pt>
    <dgm:pt modelId="{ECC01A40-5329-4B8C-88E2-54676AFA33ED}" type="pres">
      <dgm:prSet presAssocID="{FD4DDE2C-6990-4781-BB65-F53640DE0427}" presName="childText" presStyleLbl="conFgAcc1" presStyleIdx="5" presStyleCnt="8">
        <dgm:presLayoutVars>
          <dgm:bulletEnabled val="1"/>
        </dgm:presLayoutVars>
      </dgm:prSet>
      <dgm:spPr/>
    </dgm:pt>
    <dgm:pt modelId="{9FE78761-8721-4D7D-B144-EC8DAF874CEC}" type="pres">
      <dgm:prSet presAssocID="{5917476F-23CE-4CA8-A553-E939E53A1418}" presName="spaceBetweenRectangles" presStyleCnt="0"/>
      <dgm:spPr/>
    </dgm:pt>
    <dgm:pt modelId="{399563BE-89CC-40D2-9009-BAAC6BC53DF6}" type="pres">
      <dgm:prSet presAssocID="{15E3F424-99CF-4ED2-96A5-BD0C320FF8C5}" presName="parentLin" presStyleCnt="0"/>
      <dgm:spPr/>
    </dgm:pt>
    <dgm:pt modelId="{6D438799-BC36-49D1-828A-761C50A74031}" type="pres">
      <dgm:prSet presAssocID="{15E3F424-99CF-4ED2-96A5-BD0C320FF8C5}" presName="parentLeftMargin" presStyleLbl="node1" presStyleIdx="5" presStyleCnt="8"/>
      <dgm:spPr/>
      <dgm:t>
        <a:bodyPr/>
        <a:lstStyle/>
        <a:p>
          <a:endParaRPr lang="es-MX"/>
        </a:p>
      </dgm:t>
    </dgm:pt>
    <dgm:pt modelId="{30E7FBDA-100A-4D04-982A-E9F1D3BFEA17}" type="pres">
      <dgm:prSet presAssocID="{15E3F424-99CF-4ED2-96A5-BD0C320FF8C5}" presName="parentText" presStyleLbl="node1" presStyleIdx="6" presStyleCnt="8" custScaleX="137865">
        <dgm:presLayoutVars>
          <dgm:chMax val="0"/>
          <dgm:bulletEnabled val="1"/>
        </dgm:presLayoutVars>
      </dgm:prSet>
      <dgm:spPr/>
      <dgm:t>
        <a:bodyPr/>
        <a:lstStyle/>
        <a:p>
          <a:endParaRPr lang="es-MX"/>
        </a:p>
      </dgm:t>
    </dgm:pt>
    <dgm:pt modelId="{BC497AA4-8369-40F0-AB5F-60D650D8CC09}" type="pres">
      <dgm:prSet presAssocID="{15E3F424-99CF-4ED2-96A5-BD0C320FF8C5}" presName="negativeSpace" presStyleCnt="0"/>
      <dgm:spPr/>
    </dgm:pt>
    <dgm:pt modelId="{1A9E6070-5A13-48D3-935A-862CE225D72E}" type="pres">
      <dgm:prSet presAssocID="{15E3F424-99CF-4ED2-96A5-BD0C320FF8C5}" presName="childText" presStyleLbl="conFgAcc1" presStyleIdx="6" presStyleCnt="8">
        <dgm:presLayoutVars>
          <dgm:bulletEnabled val="1"/>
        </dgm:presLayoutVars>
      </dgm:prSet>
      <dgm:spPr/>
    </dgm:pt>
    <dgm:pt modelId="{4B528400-4E08-4CED-B5D1-CBBD3E200D7C}" type="pres">
      <dgm:prSet presAssocID="{DD02B3A1-4F71-4D24-AB79-773D694838B7}" presName="spaceBetweenRectangles" presStyleCnt="0"/>
      <dgm:spPr/>
    </dgm:pt>
    <dgm:pt modelId="{FE8E20AB-A369-4264-B50C-976DD4CFC833}" type="pres">
      <dgm:prSet presAssocID="{110C38DA-1F39-4AAE-991F-99A5679C694C}" presName="parentLin" presStyleCnt="0"/>
      <dgm:spPr/>
    </dgm:pt>
    <dgm:pt modelId="{895ED8B0-A056-4D8A-BAAD-4EF4DE313C53}" type="pres">
      <dgm:prSet presAssocID="{110C38DA-1F39-4AAE-991F-99A5679C694C}" presName="parentLeftMargin" presStyleLbl="node1" presStyleIdx="6" presStyleCnt="8"/>
      <dgm:spPr/>
      <dgm:t>
        <a:bodyPr/>
        <a:lstStyle/>
        <a:p>
          <a:endParaRPr lang="es-MX"/>
        </a:p>
      </dgm:t>
    </dgm:pt>
    <dgm:pt modelId="{558D95B9-E8A6-4921-9F68-9E775785B1CB}" type="pres">
      <dgm:prSet presAssocID="{110C38DA-1F39-4AAE-991F-99A5679C694C}" presName="parentText" presStyleLbl="node1" presStyleIdx="7" presStyleCnt="8" custScaleX="134722">
        <dgm:presLayoutVars>
          <dgm:chMax val="0"/>
          <dgm:bulletEnabled val="1"/>
        </dgm:presLayoutVars>
      </dgm:prSet>
      <dgm:spPr/>
      <dgm:t>
        <a:bodyPr/>
        <a:lstStyle/>
        <a:p>
          <a:endParaRPr lang="es-MX"/>
        </a:p>
      </dgm:t>
    </dgm:pt>
    <dgm:pt modelId="{790B44F4-D1F4-4CB3-B3FE-0414F4DA7DA0}" type="pres">
      <dgm:prSet presAssocID="{110C38DA-1F39-4AAE-991F-99A5679C694C}" presName="negativeSpace" presStyleCnt="0"/>
      <dgm:spPr/>
    </dgm:pt>
    <dgm:pt modelId="{D3A2F318-D6EF-405F-AA23-9E33E3BBBDFF}" type="pres">
      <dgm:prSet presAssocID="{110C38DA-1F39-4AAE-991F-99A5679C694C}" presName="childText" presStyleLbl="conFgAcc1" presStyleIdx="7" presStyleCnt="8">
        <dgm:presLayoutVars>
          <dgm:bulletEnabled val="1"/>
        </dgm:presLayoutVars>
      </dgm:prSet>
      <dgm:spPr/>
    </dgm:pt>
  </dgm:ptLst>
  <dgm:cxnLst>
    <dgm:cxn modelId="{3E39CEF8-D273-4B34-8A41-48D943D7C6E7}" srcId="{2076ADE1-7CEF-4F4F-B151-5E7633464FB2}" destId="{B12A4403-53B2-4238-98E6-F5AC76134A3B}" srcOrd="0" destOrd="0" parTransId="{0F2EAA1F-54BC-4B4D-AF20-75583211F7F8}" sibTransId="{A22FFCAB-5068-4D8E-B2A9-A272C852C9BE}"/>
    <dgm:cxn modelId="{6B47DB13-9311-4D55-92C7-538CF214E424}" type="presOf" srcId="{D7FCBA40-E5AF-4731-83E7-21491CEFF53E}" destId="{C566D323-291C-4A48-9A1E-C94AFDBFE99E}" srcOrd="1" destOrd="0" presId="urn:microsoft.com/office/officeart/2005/8/layout/list1"/>
    <dgm:cxn modelId="{E29EEBA6-FC87-41E7-ACE9-CEB2D873ECA8}" type="presOf" srcId="{B12A4403-53B2-4238-98E6-F5AC76134A3B}" destId="{CB64AC8B-3DA6-4075-B940-28CF1B354B6E}" srcOrd="1" destOrd="0" presId="urn:microsoft.com/office/officeart/2005/8/layout/list1"/>
    <dgm:cxn modelId="{849BC315-0B9F-4B9D-8CEC-2B9FB0CA5FE4}" type="presOf" srcId="{D7FCBA40-E5AF-4731-83E7-21491CEFF53E}" destId="{122C3ADC-706B-4E1B-BBCE-3E3C1D26CCE3}" srcOrd="0" destOrd="0" presId="urn:microsoft.com/office/officeart/2005/8/layout/list1"/>
    <dgm:cxn modelId="{907E5894-9B46-43C7-A3F9-F66E59C5D902}" type="presOf" srcId="{FD4DDE2C-6990-4781-BB65-F53640DE0427}" destId="{4E1DA81E-4243-456A-A7D1-8572BEDF814B}" srcOrd="0" destOrd="0" presId="urn:microsoft.com/office/officeart/2005/8/layout/list1"/>
    <dgm:cxn modelId="{B0A5274E-5C30-4415-A35C-79D5812CFDB1}" type="presOf" srcId="{A8C3D360-C455-4EBD-ABE0-072EF777C855}" destId="{F9EBB2F3-792E-49A3-BE9E-BAA0D5AF3071}" srcOrd="1" destOrd="0" presId="urn:microsoft.com/office/officeart/2005/8/layout/list1"/>
    <dgm:cxn modelId="{82C51953-EE5A-41C6-92F9-69181F2547F7}" type="presOf" srcId="{441EE3F8-BFC2-44F3-80D4-4B26AEDD8D17}" destId="{96EFA48F-7FD0-4F6C-9B6D-17E8D2AF509E}" srcOrd="1" destOrd="0" presId="urn:microsoft.com/office/officeart/2005/8/layout/list1"/>
    <dgm:cxn modelId="{144A4C76-895B-4CFC-96F7-97B5002F5FBC}" srcId="{2076ADE1-7CEF-4F4F-B151-5E7633464FB2}" destId="{15E3F424-99CF-4ED2-96A5-BD0C320FF8C5}" srcOrd="6" destOrd="0" parTransId="{4F480DE2-E41A-4AD4-BC4E-2BC177264ECC}" sibTransId="{DD02B3A1-4F71-4D24-AB79-773D694838B7}"/>
    <dgm:cxn modelId="{5E624AE9-AF79-4F69-A547-0678F63D753C}" srcId="{2076ADE1-7CEF-4F4F-B151-5E7633464FB2}" destId="{D7FCBA40-E5AF-4731-83E7-21491CEFF53E}" srcOrd="4" destOrd="0" parTransId="{4A4A6DCA-AF89-4D19-A584-59580AB7F16F}" sibTransId="{E5745FD7-A484-4E0C-A932-BEB44E65CE5B}"/>
    <dgm:cxn modelId="{E7E9CC5D-04DA-4D2A-96FF-6B62AA587551}" type="presOf" srcId="{A8C3D360-C455-4EBD-ABE0-072EF777C855}" destId="{F6F07E71-2216-4636-BF52-92CAA4209DDC}" srcOrd="0" destOrd="0" presId="urn:microsoft.com/office/officeart/2005/8/layout/list1"/>
    <dgm:cxn modelId="{DCB7686A-CE5B-4EFA-88CC-CC5885F09D62}" type="presOf" srcId="{110C38DA-1F39-4AAE-991F-99A5679C694C}" destId="{558D95B9-E8A6-4921-9F68-9E775785B1CB}" srcOrd="1" destOrd="0" presId="urn:microsoft.com/office/officeart/2005/8/layout/list1"/>
    <dgm:cxn modelId="{8ED9EACF-7345-44AD-B9C2-0A8D24CD5117}" type="presOf" srcId="{110C38DA-1F39-4AAE-991F-99A5679C694C}" destId="{895ED8B0-A056-4D8A-BAAD-4EF4DE313C53}" srcOrd="0" destOrd="0" presId="urn:microsoft.com/office/officeart/2005/8/layout/list1"/>
    <dgm:cxn modelId="{786F9442-A6FE-4124-A2EF-8109B4CB3FDC}" type="presOf" srcId="{FD4DDE2C-6990-4781-BB65-F53640DE0427}" destId="{4E692EAE-8250-4B14-BDD0-3288E015BCAA}" srcOrd="1" destOrd="0" presId="urn:microsoft.com/office/officeart/2005/8/layout/list1"/>
    <dgm:cxn modelId="{4356CC48-903A-484F-AE83-AEB10D11605E}" srcId="{2076ADE1-7CEF-4F4F-B151-5E7633464FB2}" destId="{FD4DDE2C-6990-4781-BB65-F53640DE0427}" srcOrd="5" destOrd="0" parTransId="{2381905E-D444-492B-87BC-BACA8DD74CF1}" sibTransId="{5917476F-23CE-4CA8-A553-E939E53A1418}"/>
    <dgm:cxn modelId="{BE58F0D4-B8EE-4B70-8955-2FDA715762BD}" srcId="{2076ADE1-7CEF-4F4F-B151-5E7633464FB2}" destId="{39BFB102-94D8-44CA-A72F-9CDD2DE96F6B}" srcOrd="1" destOrd="0" parTransId="{B1B3ED9B-39C9-4CFE-8816-E7A6ABA25EC2}" sibTransId="{199EF889-8379-41C3-8565-05651DA023EE}"/>
    <dgm:cxn modelId="{38C10551-3557-44B7-82DE-D920828FE3EA}" srcId="{2076ADE1-7CEF-4F4F-B151-5E7633464FB2}" destId="{441EE3F8-BFC2-44F3-80D4-4B26AEDD8D17}" srcOrd="2" destOrd="0" parTransId="{CCF4E6C6-42FB-4B1F-8A53-658888BC85E4}" sibTransId="{846964FD-389B-4E8A-BEDE-F88DF68201CC}"/>
    <dgm:cxn modelId="{ACFF2FE3-A987-4918-80D1-9802F11FAA01}" type="presOf" srcId="{39BFB102-94D8-44CA-A72F-9CDD2DE96F6B}" destId="{2A3A2111-53C8-4225-87FC-A052167CFB77}" srcOrd="1" destOrd="0" presId="urn:microsoft.com/office/officeart/2005/8/layout/list1"/>
    <dgm:cxn modelId="{58A6C877-9510-47CD-B782-37619388E333}" type="presOf" srcId="{15E3F424-99CF-4ED2-96A5-BD0C320FF8C5}" destId="{6D438799-BC36-49D1-828A-761C50A74031}" srcOrd="0" destOrd="0" presId="urn:microsoft.com/office/officeart/2005/8/layout/list1"/>
    <dgm:cxn modelId="{F784BC65-7206-4A85-8114-EBA87FF95D69}" type="presOf" srcId="{2076ADE1-7CEF-4F4F-B151-5E7633464FB2}" destId="{11969898-0894-4627-98A7-12FA0F590030}" srcOrd="0" destOrd="0" presId="urn:microsoft.com/office/officeart/2005/8/layout/list1"/>
    <dgm:cxn modelId="{52F75740-2E0D-430A-815F-2A3066AC9485}" srcId="{2076ADE1-7CEF-4F4F-B151-5E7633464FB2}" destId="{A8C3D360-C455-4EBD-ABE0-072EF777C855}" srcOrd="3" destOrd="0" parTransId="{C35D32F8-0534-412E-9FB4-D0480467E9A5}" sibTransId="{77783497-329D-40D1-BC80-F4CF41191EBB}"/>
    <dgm:cxn modelId="{CEED16F5-8D65-4E37-98F4-A60E56D25933}" type="presOf" srcId="{39BFB102-94D8-44CA-A72F-9CDD2DE96F6B}" destId="{4635FE1B-9484-419D-BC97-BDB1D049533A}" srcOrd="0" destOrd="0" presId="urn:microsoft.com/office/officeart/2005/8/layout/list1"/>
    <dgm:cxn modelId="{1E19AF83-933C-4E9F-BAED-6D46805F8E89}" type="presOf" srcId="{B12A4403-53B2-4238-98E6-F5AC76134A3B}" destId="{EF1C59EA-54AE-4DBA-B4CF-ADC2E8664109}" srcOrd="0" destOrd="0" presId="urn:microsoft.com/office/officeart/2005/8/layout/list1"/>
    <dgm:cxn modelId="{47F2EA52-C26A-4081-A460-2322C124EC95}" srcId="{2076ADE1-7CEF-4F4F-B151-5E7633464FB2}" destId="{110C38DA-1F39-4AAE-991F-99A5679C694C}" srcOrd="7" destOrd="0" parTransId="{4651AA46-BE2C-4538-BDC2-090251E6587C}" sibTransId="{CBB83DA4-FC03-489A-9835-76FDB70629AC}"/>
    <dgm:cxn modelId="{8F09A757-A5EC-42F1-8707-505F1C16B67D}" type="presOf" srcId="{15E3F424-99CF-4ED2-96A5-BD0C320FF8C5}" destId="{30E7FBDA-100A-4D04-982A-E9F1D3BFEA17}" srcOrd="1" destOrd="0" presId="urn:microsoft.com/office/officeart/2005/8/layout/list1"/>
    <dgm:cxn modelId="{2D480096-C913-475A-9696-BAF46E60C45B}" type="presOf" srcId="{441EE3F8-BFC2-44F3-80D4-4B26AEDD8D17}" destId="{4E14B86E-1F64-4031-81C6-E5FE614F51E0}" srcOrd="0" destOrd="0" presId="urn:microsoft.com/office/officeart/2005/8/layout/list1"/>
    <dgm:cxn modelId="{AE1F440D-02D7-4923-A08E-3250033BC6E8}" type="presParOf" srcId="{11969898-0894-4627-98A7-12FA0F590030}" destId="{F497A95F-7D6A-4A36-A0A0-2AB4C5606EB9}" srcOrd="0" destOrd="0" presId="urn:microsoft.com/office/officeart/2005/8/layout/list1"/>
    <dgm:cxn modelId="{629B4AFA-50A9-4C0B-9000-D6859E822391}" type="presParOf" srcId="{F497A95F-7D6A-4A36-A0A0-2AB4C5606EB9}" destId="{EF1C59EA-54AE-4DBA-B4CF-ADC2E8664109}" srcOrd="0" destOrd="0" presId="urn:microsoft.com/office/officeart/2005/8/layout/list1"/>
    <dgm:cxn modelId="{E4D7CE3D-E096-4A34-89F8-1917BA52D75B}" type="presParOf" srcId="{F497A95F-7D6A-4A36-A0A0-2AB4C5606EB9}" destId="{CB64AC8B-3DA6-4075-B940-28CF1B354B6E}" srcOrd="1" destOrd="0" presId="urn:microsoft.com/office/officeart/2005/8/layout/list1"/>
    <dgm:cxn modelId="{3092DFA8-AEA0-4C0D-B9A8-C5CF215E66DA}" type="presParOf" srcId="{11969898-0894-4627-98A7-12FA0F590030}" destId="{3DA9828B-205F-419C-AD20-FD21413408E4}" srcOrd="1" destOrd="0" presId="urn:microsoft.com/office/officeart/2005/8/layout/list1"/>
    <dgm:cxn modelId="{6647294D-5B15-4A0A-BC92-3C165DEAAFC2}" type="presParOf" srcId="{11969898-0894-4627-98A7-12FA0F590030}" destId="{5BED3975-B22E-41A1-B6F1-04C4140150F7}" srcOrd="2" destOrd="0" presId="urn:microsoft.com/office/officeart/2005/8/layout/list1"/>
    <dgm:cxn modelId="{8F550A95-6489-4F27-8AF3-2E5685B5C7D2}" type="presParOf" srcId="{11969898-0894-4627-98A7-12FA0F590030}" destId="{9A9B1D22-4A78-450A-82FA-B63A59F904F1}" srcOrd="3" destOrd="0" presId="urn:microsoft.com/office/officeart/2005/8/layout/list1"/>
    <dgm:cxn modelId="{04721347-6BED-48B4-A873-5AA606354BD4}" type="presParOf" srcId="{11969898-0894-4627-98A7-12FA0F590030}" destId="{78E00F10-07B4-4C77-82EB-3039EC2B7C48}" srcOrd="4" destOrd="0" presId="urn:microsoft.com/office/officeart/2005/8/layout/list1"/>
    <dgm:cxn modelId="{7D67E2D8-1043-4737-A57E-FBE0B6FA9692}" type="presParOf" srcId="{78E00F10-07B4-4C77-82EB-3039EC2B7C48}" destId="{4635FE1B-9484-419D-BC97-BDB1D049533A}" srcOrd="0" destOrd="0" presId="urn:microsoft.com/office/officeart/2005/8/layout/list1"/>
    <dgm:cxn modelId="{F2B0D63E-0738-446D-89AC-81F8AD695628}" type="presParOf" srcId="{78E00F10-07B4-4C77-82EB-3039EC2B7C48}" destId="{2A3A2111-53C8-4225-87FC-A052167CFB77}" srcOrd="1" destOrd="0" presId="urn:microsoft.com/office/officeart/2005/8/layout/list1"/>
    <dgm:cxn modelId="{6D5A6A24-F684-46AB-B521-923158D4AD8B}" type="presParOf" srcId="{11969898-0894-4627-98A7-12FA0F590030}" destId="{D6D416AB-C8A7-4A82-A72C-879FF5EFE0B7}" srcOrd="5" destOrd="0" presId="urn:microsoft.com/office/officeart/2005/8/layout/list1"/>
    <dgm:cxn modelId="{8B0AD70A-8B99-4B2D-BDC1-0105EC09704C}" type="presParOf" srcId="{11969898-0894-4627-98A7-12FA0F590030}" destId="{07142ED1-33F6-499F-B181-47EEFF964436}" srcOrd="6" destOrd="0" presId="urn:microsoft.com/office/officeart/2005/8/layout/list1"/>
    <dgm:cxn modelId="{FFDB45A2-F008-4A6B-84A4-6F16B0B143F8}" type="presParOf" srcId="{11969898-0894-4627-98A7-12FA0F590030}" destId="{82B3D775-989D-4394-A580-DD953DD6E9AD}" srcOrd="7" destOrd="0" presId="urn:microsoft.com/office/officeart/2005/8/layout/list1"/>
    <dgm:cxn modelId="{4DF4AA2D-AC8B-4D1A-AE62-A6DED6362D1B}" type="presParOf" srcId="{11969898-0894-4627-98A7-12FA0F590030}" destId="{06786D92-3AB2-49FD-98AB-35A9F68D5A48}" srcOrd="8" destOrd="0" presId="urn:microsoft.com/office/officeart/2005/8/layout/list1"/>
    <dgm:cxn modelId="{76706BE9-59E7-4FE4-9550-DD6032EBF473}" type="presParOf" srcId="{06786D92-3AB2-49FD-98AB-35A9F68D5A48}" destId="{4E14B86E-1F64-4031-81C6-E5FE614F51E0}" srcOrd="0" destOrd="0" presId="urn:microsoft.com/office/officeart/2005/8/layout/list1"/>
    <dgm:cxn modelId="{20EFF0A9-5940-4BFF-B922-44DC864624E7}" type="presParOf" srcId="{06786D92-3AB2-49FD-98AB-35A9F68D5A48}" destId="{96EFA48F-7FD0-4F6C-9B6D-17E8D2AF509E}" srcOrd="1" destOrd="0" presId="urn:microsoft.com/office/officeart/2005/8/layout/list1"/>
    <dgm:cxn modelId="{7E8AD7ED-5A0F-415B-88CA-2510D563FD4E}" type="presParOf" srcId="{11969898-0894-4627-98A7-12FA0F590030}" destId="{B905D5C8-ED9A-461A-AABA-4F90E32BDCE0}" srcOrd="9" destOrd="0" presId="urn:microsoft.com/office/officeart/2005/8/layout/list1"/>
    <dgm:cxn modelId="{E7EF00FC-8823-4E5E-9375-639536856E66}" type="presParOf" srcId="{11969898-0894-4627-98A7-12FA0F590030}" destId="{90AA3804-1199-4DA3-A216-6070D3574F04}" srcOrd="10" destOrd="0" presId="urn:microsoft.com/office/officeart/2005/8/layout/list1"/>
    <dgm:cxn modelId="{DBA7F20C-D379-45E1-8BF9-CDDBE4524BD9}" type="presParOf" srcId="{11969898-0894-4627-98A7-12FA0F590030}" destId="{F5B14322-448B-4B54-9E91-14E2F9460C85}" srcOrd="11" destOrd="0" presId="urn:microsoft.com/office/officeart/2005/8/layout/list1"/>
    <dgm:cxn modelId="{48C97D7A-218C-44F9-9A5E-BD8A0379CC16}" type="presParOf" srcId="{11969898-0894-4627-98A7-12FA0F590030}" destId="{DE86D917-0BF0-41D5-9A7B-106BE08932CA}" srcOrd="12" destOrd="0" presId="urn:microsoft.com/office/officeart/2005/8/layout/list1"/>
    <dgm:cxn modelId="{5224E1E8-B74C-4A44-AC48-C9ECF0EC47BC}" type="presParOf" srcId="{DE86D917-0BF0-41D5-9A7B-106BE08932CA}" destId="{F6F07E71-2216-4636-BF52-92CAA4209DDC}" srcOrd="0" destOrd="0" presId="urn:microsoft.com/office/officeart/2005/8/layout/list1"/>
    <dgm:cxn modelId="{03E475B6-3518-4703-801E-FF6BB41A4BF1}" type="presParOf" srcId="{DE86D917-0BF0-41D5-9A7B-106BE08932CA}" destId="{F9EBB2F3-792E-49A3-BE9E-BAA0D5AF3071}" srcOrd="1" destOrd="0" presId="urn:microsoft.com/office/officeart/2005/8/layout/list1"/>
    <dgm:cxn modelId="{CFC3D873-E4E7-4F0D-BEDF-CC5BCEE1F4AD}" type="presParOf" srcId="{11969898-0894-4627-98A7-12FA0F590030}" destId="{BCA6DDB3-B325-4D02-A4E1-4B7D5E38E777}" srcOrd="13" destOrd="0" presId="urn:microsoft.com/office/officeart/2005/8/layout/list1"/>
    <dgm:cxn modelId="{CE9A461F-68F0-443F-9998-9631AAAFEADB}" type="presParOf" srcId="{11969898-0894-4627-98A7-12FA0F590030}" destId="{483927ED-85D2-4E66-A835-8495D353AFCE}" srcOrd="14" destOrd="0" presId="urn:microsoft.com/office/officeart/2005/8/layout/list1"/>
    <dgm:cxn modelId="{241CEFA3-C788-468A-B991-D9364BC2EBC2}" type="presParOf" srcId="{11969898-0894-4627-98A7-12FA0F590030}" destId="{2F5C45BF-3E6C-403B-B600-1FBD5DB83F8F}" srcOrd="15" destOrd="0" presId="urn:microsoft.com/office/officeart/2005/8/layout/list1"/>
    <dgm:cxn modelId="{01260445-9445-492D-97C2-E6FE89030E65}" type="presParOf" srcId="{11969898-0894-4627-98A7-12FA0F590030}" destId="{444DEFCD-585F-41FD-9C5E-BA83413E9455}" srcOrd="16" destOrd="0" presId="urn:microsoft.com/office/officeart/2005/8/layout/list1"/>
    <dgm:cxn modelId="{6741B0AA-C573-4D4F-A43A-EE04F251504A}" type="presParOf" srcId="{444DEFCD-585F-41FD-9C5E-BA83413E9455}" destId="{122C3ADC-706B-4E1B-BBCE-3E3C1D26CCE3}" srcOrd="0" destOrd="0" presId="urn:microsoft.com/office/officeart/2005/8/layout/list1"/>
    <dgm:cxn modelId="{0B8A1B91-531A-4679-8FD6-2A73F0C9A6B4}" type="presParOf" srcId="{444DEFCD-585F-41FD-9C5E-BA83413E9455}" destId="{C566D323-291C-4A48-9A1E-C94AFDBFE99E}" srcOrd="1" destOrd="0" presId="urn:microsoft.com/office/officeart/2005/8/layout/list1"/>
    <dgm:cxn modelId="{285D5245-9A1E-4B7B-8FC6-49721B340925}" type="presParOf" srcId="{11969898-0894-4627-98A7-12FA0F590030}" destId="{E890C0DB-86F4-4304-A565-9D3B297DF608}" srcOrd="17" destOrd="0" presId="urn:microsoft.com/office/officeart/2005/8/layout/list1"/>
    <dgm:cxn modelId="{CB724FAC-E771-42D4-B5B6-6EB5FD6575C8}" type="presParOf" srcId="{11969898-0894-4627-98A7-12FA0F590030}" destId="{884E8508-246B-4D59-8340-BB1408C1654E}" srcOrd="18" destOrd="0" presId="urn:microsoft.com/office/officeart/2005/8/layout/list1"/>
    <dgm:cxn modelId="{384A0050-CB05-4844-AB05-B7EC87722ED4}" type="presParOf" srcId="{11969898-0894-4627-98A7-12FA0F590030}" destId="{0A90D639-DF54-4966-9D6F-7523A8D8DB4C}" srcOrd="19" destOrd="0" presId="urn:microsoft.com/office/officeart/2005/8/layout/list1"/>
    <dgm:cxn modelId="{661C70B3-9520-48DD-8003-9FE12541C07C}" type="presParOf" srcId="{11969898-0894-4627-98A7-12FA0F590030}" destId="{6D971C47-09D0-441C-8DE7-8AB87352C191}" srcOrd="20" destOrd="0" presId="urn:microsoft.com/office/officeart/2005/8/layout/list1"/>
    <dgm:cxn modelId="{F1B39A8A-1AD9-4307-AC7F-39766EAFFD2F}" type="presParOf" srcId="{6D971C47-09D0-441C-8DE7-8AB87352C191}" destId="{4E1DA81E-4243-456A-A7D1-8572BEDF814B}" srcOrd="0" destOrd="0" presId="urn:microsoft.com/office/officeart/2005/8/layout/list1"/>
    <dgm:cxn modelId="{BAEDFDFA-4DA7-45EE-84DA-1B73AB09945E}" type="presParOf" srcId="{6D971C47-09D0-441C-8DE7-8AB87352C191}" destId="{4E692EAE-8250-4B14-BDD0-3288E015BCAA}" srcOrd="1" destOrd="0" presId="urn:microsoft.com/office/officeart/2005/8/layout/list1"/>
    <dgm:cxn modelId="{FC2E255B-062B-44A5-BB3B-1AD1933D0FB4}" type="presParOf" srcId="{11969898-0894-4627-98A7-12FA0F590030}" destId="{DA030AEE-18AC-4799-9E42-74598D0D2FA6}" srcOrd="21" destOrd="0" presId="urn:microsoft.com/office/officeart/2005/8/layout/list1"/>
    <dgm:cxn modelId="{E3E0AA23-C2D3-4FA5-9822-AD4A9D065027}" type="presParOf" srcId="{11969898-0894-4627-98A7-12FA0F590030}" destId="{ECC01A40-5329-4B8C-88E2-54676AFA33ED}" srcOrd="22" destOrd="0" presId="urn:microsoft.com/office/officeart/2005/8/layout/list1"/>
    <dgm:cxn modelId="{8DB70D3E-AD05-4696-935D-A9081962222C}" type="presParOf" srcId="{11969898-0894-4627-98A7-12FA0F590030}" destId="{9FE78761-8721-4D7D-B144-EC8DAF874CEC}" srcOrd="23" destOrd="0" presId="urn:microsoft.com/office/officeart/2005/8/layout/list1"/>
    <dgm:cxn modelId="{A5B6633B-12A4-465D-B596-F68CB0AFD6C4}" type="presParOf" srcId="{11969898-0894-4627-98A7-12FA0F590030}" destId="{399563BE-89CC-40D2-9009-BAAC6BC53DF6}" srcOrd="24" destOrd="0" presId="urn:microsoft.com/office/officeart/2005/8/layout/list1"/>
    <dgm:cxn modelId="{5D02ACB8-4971-4258-8C1C-D74AF0CAA043}" type="presParOf" srcId="{399563BE-89CC-40D2-9009-BAAC6BC53DF6}" destId="{6D438799-BC36-49D1-828A-761C50A74031}" srcOrd="0" destOrd="0" presId="urn:microsoft.com/office/officeart/2005/8/layout/list1"/>
    <dgm:cxn modelId="{861D8427-36FE-47C7-927D-069A862411CD}" type="presParOf" srcId="{399563BE-89CC-40D2-9009-BAAC6BC53DF6}" destId="{30E7FBDA-100A-4D04-982A-E9F1D3BFEA17}" srcOrd="1" destOrd="0" presId="urn:microsoft.com/office/officeart/2005/8/layout/list1"/>
    <dgm:cxn modelId="{1DE2EE0C-4C65-4390-96A7-D867C09E3757}" type="presParOf" srcId="{11969898-0894-4627-98A7-12FA0F590030}" destId="{BC497AA4-8369-40F0-AB5F-60D650D8CC09}" srcOrd="25" destOrd="0" presId="urn:microsoft.com/office/officeart/2005/8/layout/list1"/>
    <dgm:cxn modelId="{17FE8FB8-04E8-4DB8-98A8-831630BC283E}" type="presParOf" srcId="{11969898-0894-4627-98A7-12FA0F590030}" destId="{1A9E6070-5A13-48D3-935A-862CE225D72E}" srcOrd="26" destOrd="0" presId="urn:microsoft.com/office/officeart/2005/8/layout/list1"/>
    <dgm:cxn modelId="{59A4725E-72AA-429C-A5EB-094A937243E2}" type="presParOf" srcId="{11969898-0894-4627-98A7-12FA0F590030}" destId="{4B528400-4E08-4CED-B5D1-CBBD3E200D7C}" srcOrd="27" destOrd="0" presId="urn:microsoft.com/office/officeart/2005/8/layout/list1"/>
    <dgm:cxn modelId="{FF106B0F-20E5-4012-B489-F67FFC7A45E3}" type="presParOf" srcId="{11969898-0894-4627-98A7-12FA0F590030}" destId="{FE8E20AB-A369-4264-B50C-976DD4CFC833}" srcOrd="28" destOrd="0" presId="urn:microsoft.com/office/officeart/2005/8/layout/list1"/>
    <dgm:cxn modelId="{4F1E7A98-9381-430A-AB35-43304BEC1DFE}" type="presParOf" srcId="{FE8E20AB-A369-4264-B50C-976DD4CFC833}" destId="{895ED8B0-A056-4D8A-BAAD-4EF4DE313C53}" srcOrd="0" destOrd="0" presId="urn:microsoft.com/office/officeart/2005/8/layout/list1"/>
    <dgm:cxn modelId="{FFF674BB-6DE1-400D-96F2-BE0BAA907C3F}" type="presParOf" srcId="{FE8E20AB-A369-4264-B50C-976DD4CFC833}" destId="{558D95B9-E8A6-4921-9F68-9E775785B1CB}" srcOrd="1" destOrd="0" presId="urn:microsoft.com/office/officeart/2005/8/layout/list1"/>
    <dgm:cxn modelId="{06C33F73-6D99-4CEE-82C3-25F28809EDE3}" type="presParOf" srcId="{11969898-0894-4627-98A7-12FA0F590030}" destId="{790B44F4-D1F4-4CB3-B3FE-0414F4DA7DA0}" srcOrd="29" destOrd="0" presId="urn:microsoft.com/office/officeart/2005/8/layout/list1"/>
    <dgm:cxn modelId="{8E88937E-C677-4682-8B71-AE8D4EE51F32}" type="presParOf" srcId="{11969898-0894-4627-98A7-12FA0F590030}" destId="{D3A2F318-D6EF-405F-AA23-9E33E3BBBDFF}" srcOrd="3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A521493D-6EF4-4679-84ED-C9FFD1AFE74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419"/>
        </a:p>
      </dgm:t>
    </dgm:pt>
    <dgm:pt modelId="{C55CC67E-CFE5-4ED8-B22C-96D0845EE526}">
      <dgm:prSet phldrT="[Texto]"/>
      <dgm:spPr/>
      <dgm:t>
        <a:bodyPr/>
        <a:lstStyle/>
        <a:p>
          <a:r>
            <a:rPr lang="es-419" dirty="0"/>
            <a:t>Entrevista</a:t>
          </a:r>
        </a:p>
      </dgm:t>
    </dgm:pt>
    <dgm:pt modelId="{07BF2504-D087-4AF0-9EC1-7656A91F205E}" type="parTrans" cxnId="{295AEC49-E030-44B4-867E-9430415FF594}">
      <dgm:prSet/>
      <dgm:spPr/>
      <dgm:t>
        <a:bodyPr/>
        <a:lstStyle/>
        <a:p>
          <a:endParaRPr lang="es-419"/>
        </a:p>
      </dgm:t>
    </dgm:pt>
    <dgm:pt modelId="{86E4C5E7-1874-45C9-9E94-17BD0FFA064B}" type="sibTrans" cxnId="{295AEC49-E030-44B4-867E-9430415FF594}">
      <dgm:prSet/>
      <dgm:spPr/>
      <dgm:t>
        <a:bodyPr/>
        <a:lstStyle/>
        <a:p>
          <a:endParaRPr lang="es-419"/>
        </a:p>
      </dgm:t>
    </dgm:pt>
    <dgm:pt modelId="{788B9EA6-E981-4283-8149-A6B3A1EB955E}">
      <dgm:prSet phldrT="[Texto]"/>
      <dgm:spPr/>
      <dgm:t>
        <a:bodyPr/>
        <a:lstStyle/>
        <a:p>
          <a:r>
            <a:rPr lang="es-419" dirty="0"/>
            <a:t>Encuestas</a:t>
          </a:r>
        </a:p>
      </dgm:t>
    </dgm:pt>
    <dgm:pt modelId="{CFB84418-6397-48B4-951D-7EF7D7427AE7}" type="parTrans" cxnId="{433BFEE0-0E0F-4453-AD0A-24C652CF9138}">
      <dgm:prSet/>
      <dgm:spPr/>
      <dgm:t>
        <a:bodyPr/>
        <a:lstStyle/>
        <a:p>
          <a:endParaRPr lang="es-419"/>
        </a:p>
      </dgm:t>
    </dgm:pt>
    <dgm:pt modelId="{2767373E-7B4E-4DDE-B1D7-DBD29E5B9072}" type="sibTrans" cxnId="{433BFEE0-0E0F-4453-AD0A-24C652CF9138}">
      <dgm:prSet/>
      <dgm:spPr/>
      <dgm:t>
        <a:bodyPr/>
        <a:lstStyle/>
        <a:p>
          <a:endParaRPr lang="es-419"/>
        </a:p>
      </dgm:t>
    </dgm:pt>
    <dgm:pt modelId="{54CF24E0-DF94-4742-B73B-6FB712E14AC7}">
      <dgm:prSet phldrT="[Texto]"/>
      <dgm:spPr/>
      <dgm:t>
        <a:bodyPr/>
        <a:lstStyle/>
        <a:p>
          <a:r>
            <a:rPr lang="es-419" dirty="0"/>
            <a:t>Cuestionarios </a:t>
          </a:r>
        </a:p>
      </dgm:t>
    </dgm:pt>
    <dgm:pt modelId="{D7F03752-F736-4E3E-ABD7-2E55248D5D04}" type="parTrans" cxnId="{4EACFEE7-B9C5-4207-A885-5ABDC3CC9EDB}">
      <dgm:prSet/>
      <dgm:spPr/>
      <dgm:t>
        <a:bodyPr/>
        <a:lstStyle/>
        <a:p>
          <a:endParaRPr lang="es-419"/>
        </a:p>
      </dgm:t>
    </dgm:pt>
    <dgm:pt modelId="{948DF0A4-446D-40D4-ABF1-3FC047BF8D6E}" type="sibTrans" cxnId="{4EACFEE7-B9C5-4207-A885-5ABDC3CC9EDB}">
      <dgm:prSet/>
      <dgm:spPr/>
      <dgm:t>
        <a:bodyPr/>
        <a:lstStyle/>
        <a:p>
          <a:endParaRPr lang="es-419"/>
        </a:p>
      </dgm:t>
    </dgm:pt>
    <dgm:pt modelId="{4E44F1BC-B08B-4C69-B70C-DBC432470227}">
      <dgm:prSet phldrT="[Texto]"/>
      <dgm:spPr/>
      <dgm:t>
        <a:bodyPr/>
        <a:lstStyle/>
        <a:p>
          <a:r>
            <a:rPr lang="es-419" dirty="0"/>
            <a:t>Observaciones</a:t>
          </a:r>
        </a:p>
      </dgm:t>
    </dgm:pt>
    <dgm:pt modelId="{79383779-8176-479A-9AD3-6E3E26A1A808}" type="parTrans" cxnId="{5A3D0328-4EB1-4A6A-B8D8-B812A010A0E8}">
      <dgm:prSet/>
      <dgm:spPr/>
      <dgm:t>
        <a:bodyPr/>
        <a:lstStyle/>
        <a:p>
          <a:endParaRPr lang="es-419"/>
        </a:p>
      </dgm:t>
    </dgm:pt>
    <dgm:pt modelId="{817A9C5B-4689-4178-84DE-54EFFA22B77C}" type="sibTrans" cxnId="{5A3D0328-4EB1-4A6A-B8D8-B812A010A0E8}">
      <dgm:prSet/>
      <dgm:spPr/>
      <dgm:t>
        <a:bodyPr/>
        <a:lstStyle/>
        <a:p>
          <a:endParaRPr lang="es-419"/>
        </a:p>
      </dgm:t>
    </dgm:pt>
    <dgm:pt modelId="{D659ECC4-D17D-42FC-89FE-4D8086248A8C}">
      <dgm:prSet phldrT="[Texto]"/>
      <dgm:spPr/>
      <dgm:t>
        <a:bodyPr/>
        <a:lstStyle/>
        <a:p>
          <a:r>
            <a:rPr lang="es-419" dirty="0"/>
            <a:t>Abiertos</a:t>
          </a:r>
        </a:p>
      </dgm:t>
    </dgm:pt>
    <dgm:pt modelId="{774F77EE-71CB-4669-B57F-45A1FB75E347}" type="parTrans" cxnId="{BF34657C-218E-4AF5-A240-EFD8EB57EB02}">
      <dgm:prSet/>
      <dgm:spPr/>
      <dgm:t>
        <a:bodyPr/>
        <a:lstStyle/>
        <a:p>
          <a:endParaRPr lang="es-419"/>
        </a:p>
      </dgm:t>
    </dgm:pt>
    <dgm:pt modelId="{5400A968-8035-4378-9251-94D4B099C564}" type="sibTrans" cxnId="{BF34657C-218E-4AF5-A240-EFD8EB57EB02}">
      <dgm:prSet/>
      <dgm:spPr/>
      <dgm:t>
        <a:bodyPr/>
        <a:lstStyle/>
        <a:p>
          <a:endParaRPr lang="es-419"/>
        </a:p>
      </dgm:t>
    </dgm:pt>
    <dgm:pt modelId="{66DE6A9A-EEB7-483A-A6BE-EF342E6BA283}">
      <dgm:prSet phldrT="[Texto]"/>
      <dgm:spPr/>
      <dgm:t>
        <a:bodyPr/>
        <a:lstStyle/>
        <a:p>
          <a:r>
            <a:rPr lang="es-419" dirty="0"/>
            <a:t>Cerrados</a:t>
          </a:r>
        </a:p>
      </dgm:t>
    </dgm:pt>
    <dgm:pt modelId="{2964B6DB-6158-4BB5-ABB0-975433BFECA2}" type="parTrans" cxnId="{E6008D60-69E9-46BE-81AD-515414EA176F}">
      <dgm:prSet/>
      <dgm:spPr/>
      <dgm:t>
        <a:bodyPr/>
        <a:lstStyle/>
        <a:p>
          <a:endParaRPr lang="es-419"/>
        </a:p>
      </dgm:t>
    </dgm:pt>
    <dgm:pt modelId="{6DA15264-1CCF-4CFE-B333-9469415371D9}" type="sibTrans" cxnId="{E6008D60-69E9-46BE-81AD-515414EA176F}">
      <dgm:prSet/>
      <dgm:spPr/>
      <dgm:t>
        <a:bodyPr/>
        <a:lstStyle/>
        <a:p>
          <a:endParaRPr lang="es-419"/>
        </a:p>
      </dgm:t>
    </dgm:pt>
    <dgm:pt modelId="{7954CE46-23E0-421C-A0B6-EC86ED625134}">
      <dgm:prSet phldrT="[Texto]"/>
      <dgm:spPr/>
      <dgm:t>
        <a:bodyPr/>
        <a:lstStyle/>
        <a:p>
          <a:r>
            <a:rPr lang="es-419" dirty="0"/>
            <a:t>Mediciones</a:t>
          </a:r>
        </a:p>
      </dgm:t>
    </dgm:pt>
    <dgm:pt modelId="{724ED595-26CA-47A8-8648-23EE281B4F25}" type="parTrans" cxnId="{FFA438FA-80AB-4006-B5CC-602EC57A2479}">
      <dgm:prSet/>
      <dgm:spPr/>
      <dgm:t>
        <a:bodyPr/>
        <a:lstStyle/>
        <a:p>
          <a:endParaRPr lang="es-419"/>
        </a:p>
      </dgm:t>
    </dgm:pt>
    <dgm:pt modelId="{BDFC3A83-642F-4C83-AB9D-39770A706725}" type="sibTrans" cxnId="{FFA438FA-80AB-4006-B5CC-602EC57A2479}">
      <dgm:prSet/>
      <dgm:spPr/>
      <dgm:t>
        <a:bodyPr/>
        <a:lstStyle/>
        <a:p>
          <a:endParaRPr lang="es-419"/>
        </a:p>
      </dgm:t>
    </dgm:pt>
    <dgm:pt modelId="{DC85E180-4A83-4341-BAC2-14D24B7845FC}">
      <dgm:prSet phldrT="[Texto]"/>
      <dgm:spPr/>
      <dgm:t>
        <a:bodyPr/>
        <a:lstStyle/>
        <a:p>
          <a:r>
            <a:rPr lang="es-419" dirty="0"/>
            <a:t>Libre</a:t>
          </a:r>
        </a:p>
      </dgm:t>
    </dgm:pt>
    <dgm:pt modelId="{B46F43D1-3D0D-4344-B90E-B3612ADF1237}" type="parTrans" cxnId="{19D6966E-E956-423E-99EC-B2DD970CC98C}">
      <dgm:prSet/>
      <dgm:spPr/>
      <dgm:t>
        <a:bodyPr/>
        <a:lstStyle/>
        <a:p>
          <a:endParaRPr lang="es-419"/>
        </a:p>
      </dgm:t>
    </dgm:pt>
    <dgm:pt modelId="{9D220E26-8B1B-48AA-84D4-FB04818BFE9F}" type="sibTrans" cxnId="{19D6966E-E956-423E-99EC-B2DD970CC98C}">
      <dgm:prSet/>
      <dgm:spPr/>
      <dgm:t>
        <a:bodyPr/>
        <a:lstStyle/>
        <a:p>
          <a:endParaRPr lang="es-419"/>
        </a:p>
      </dgm:t>
    </dgm:pt>
    <dgm:pt modelId="{4D4C00CD-D9B4-496F-B9D4-FFF0860C89B4}">
      <dgm:prSet phldrT="[Texto]"/>
      <dgm:spPr/>
      <dgm:t>
        <a:bodyPr/>
        <a:lstStyle/>
        <a:p>
          <a:r>
            <a:rPr lang="es-419" dirty="0"/>
            <a:t>Estructurada</a:t>
          </a:r>
        </a:p>
      </dgm:t>
    </dgm:pt>
    <dgm:pt modelId="{8BD2C2BE-2231-4768-AA67-7900EA66619E}" type="parTrans" cxnId="{C563C4F2-84A4-427A-93E0-372A52EF57EF}">
      <dgm:prSet/>
      <dgm:spPr/>
      <dgm:t>
        <a:bodyPr/>
        <a:lstStyle/>
        <a:p>
          <a:endParaRPr lang="es-419"/>
        </a:p>
      </dgm:t>
    </dgm:pt>
    <dgm:pt modelId="{25D34837-8344-4200-A65A-098C1493B28F}" type="sibTrans" cxnId="{C563C4F2-84A4-427A-93E0-372A52EF57EF}">
      <dgm:prSet/>
      <dgm:spPr/>
      <dgm:t>
        <a:bodyPr/>
        <a:lstStyle/>
        <a:p>
          <a:endParaRPr lang="es-419"/>
        </a:p>
      </dgm:t>
    </dgm:pt>
    <dgm:pt modelId="{616850FE-20B0-4BB4-8B63-4920348890D1}">
      <dgm:prSet phldrT="[Texto]"/>
      <dgm:spPr/>
      <dgm:t>
        <a:bodyPr/>
        <a:lstStyle/>
        <a:p>
          <a:r>
            <a:rPr lang="es-419" dirty="0"/>
            <a:t>Semiestructurada </a:t>
          </a:r>
        </a:p>
      </dgm:t>
    </dgm:pt>
    <dgm:pt modelId="{A50C047D-2453-4558-9E19-82930B199597}" type="parTrans" cxnId="{AA5E74DA-28F1-4312-9256-FCB2DF5DB5CC}">
      <dgm:prSet/>
      <dgm:spPr/>
      <dgm:t>
        <a:bodyPr/>
        <a:lstStyle/>
        <a:p>
          <a:endParaRPr lang="es-419"/>
        </a:p>
      </dgm:t>
    </dgm:pt>
    <dgm:pt modelId="{E17ADC9B-5272-4419-AB31-C088E147F38D}" type="sibTrans" cxnId="{AA5E74DA-28F1-4312-9256-FCB2DF5DB5CC}">
      <dgm:prSet/>
      <dgm:spPr/>
      <dgm:t>
        <a:bodyPr/>
        <a:lstStyle/>
        <a:p>
          <a:endParaRPr lang="es-419"/>
        </a:p>
      </dgm:t>
    </dgm:pt>
    <dgm:pt modelId="{884EAE97-488B-4FD3-B7CD-C10480A18982}" type="pres">
      <dgm:prSet presAssocID="{A521493D-6EF4-4679-84ED-C9FFD1AFE741}" presName="linear" presStyleCnt="0">
        <dgm:presLayoutVars>
          <dgm:animLvl val="lvl"/>
          <dgm:resizeHandles val="exact"/>
        </dgm:presLayoutVars>
      </dgm:prSet>
      <dgm:spPr/>
      <dgm:t>
        <a:bodyPr/>
        <a:lstStyle/>
        <a:p>
          <a:endParaRPr lang="es-MX"/>
        </a:p>
      </dgm:t>
    </dgm:pt>
    <dgm:pt modelId="{F14DB86F-7591-4318-9D01-1F93D7E2D782}" type="pres">
      <dgm:prSet presAssocID="{C55CC67E-CFE5-4ED8-B22C-96D0845EE526}" presName="parentText" presStyleLbl="node1" presStyleIdx="0" presStyleCnt="5">
        <dgm:presLayoutVars>
          <dgm:chMax val="0"/>
          <dgm:bulletEnabled val="1"/>
        </dgm:presLayoutVars>
      </dgm:prSet>
      <dgm:spPr/>
      <dgm:t>
        <a:bodyPr/>
        <a:lstStyle/>
        <a:p>
          <a:endParaRPr lang="es-MX"/>
        </a:p>
      </dgm:t>
    </dgm:pt>
    <dgm:pt modelId="{FB1BD9C8-62E2-4D96-A5F7-4DB3F7C3BB2B}" type="pres">
      <dgm:prSet presAssocID="{C55CC67E-CFE5-4ED8-B22C-96D0845EE526}" presName="childText" presStyleLbl="revTx" presStyleIdx="0" presStyleCnt="2">
        <dgm:presLayoutVars>
          <dgm:bulletEnabled val="1"/>
        </dgm:presLayoutVars>
      </dgm:prSet>
      <dgm:spPr/>
      <dgm:t>
        <a:bodyPr/>
        <a:lstStyle/>
        <a:p>
          <a:endParaRPr lang="es-MX"/>
        </a:p>
      </dgm:t>
    </dgm:pt>
    <dgm:pt modelId="{04A69086-C705-417B-9F58-0080BBCBC801}" type="pres">
      <dgm:prSet presAssocID="{788B9EA6-E981-4283-8149-A6B3A1EB955E}" presName="parentText" presStyleLbl="node1" presStyleIdx="1" presStyleCnt="5">
        <dgm:presLayoutVars>
          <dgm:chMax val="0"/>
          <dgm:bulletEnabled val="1"/>
        </dgm:presLayoutVars>
      </dgm:prSet>
      <dgm:spPr/>
      <dgm:t>
        <a:bodyPr/>
        <a:lstStyle/>
        <a:p>
          <a:endParaRPr lang="es-MX"/>
        </a:p>
      </dgm:t>
    </dgm:pt>
    <dgm:pt modelId="{91F9A18C-EE36-4E51-9489-1FBE633E3592}" type="pres">
      <dgm:prSet presAssocID="{2767373E-7B4E-4DDE-B1D7-DBD29E5B9072}" presName="spacer" presStyleCnt="0"/>
      <dgm:spPr/>
    </dgm:pt>
    <dgm:pt modelId="{554BB54F-D9F0-4A84-BE47-0019B9933127}" type="pres">
      <dgm:prSet presAssocID="{54CF24E0-DF94-4742-B73B-6FB712E14AC7}" presName="parentText" presStyleLbl="node1" presStyleIdx="2" presStyleCnt="5">
        <dgm:presLayoutVars>
          <dgm:chMax val="0"/>
          <dgm:bulletEnabled val="1"/>
        </dgm:presLayoutVars>
      </dgm:prSet>
      <dgm:spPr/>
      <dgm:t>
        <a:bodyPr/>
        <a:lstStyle/>
        <a:p>
          <a:endParaRPr lang="es-MX"/>
        </a:p>
      </dgm:t>
    </dgm:pt>
    <dgm:pt modelId="{FA554964-6F91-4B14-A83F-253FD4C7DA9C}" type="pres">
      <dgm:prSet presAssocID="{54CF24E0-DF94-4742-B73B-6FB712E14AC7}" presName="childText" presStyleLbl="revTx" presStyleIdx="1" presStyleCnt="2">
        <dgm:presLayoutVars>
          <dgm:bulletEnabled val="1"/>
        </dgm:presLayoutVars>
      </dgm:prSet>
      <dgm:spPr/>
      <dgm:t>
        <a:bodyPr/>
        <a:lstStyle/>
        <a:p>
          <a:endParaRPr lang="es-MX"/>
        </a:p>
      </dgm:t>
    </dgm:pt>
    <dgm:pt modelId="{A725028A-78E0-4E45-8211-F5D69994544E}" type="pres">
      <dgm:prSet presAssocID="{7954CE46-23E0-421C-A0B6-EC86ED625134}" presName="parentText" presStyleLbl="node1" presStyleIdx="3" presStyleCnt="5">
        <dgm:presLayoutVars>
          <dgm:chMax val="0"/>
          <dgm:bulletEnabled val="1"/>
        </dgm:presLayoutVars>
      </dgm:prSet>
      <dgm:spPr/>
      <dgm:t>
        <a:bodyPr/>
        <a:lstStyle/>
        <a:p>
          <a:endParaRPr lang="es-MX"/>
        </a:p>
      </dgm:t>
    </dgm:pt>
    <dgm:pt modelId="{258CA488-E5D5-4465-9992-276BCA054555}" type="pres">
      <dgm:prSet presAssocID="{BDFC3A83-642F-4C83-AB9D-39770A706725}" presName="spacer" presStyleCnt="0"/>
      <dgm:spPr/>
    </dgm:pt>
    <dgm:pt modelId="{D5436A8E-E102-4EDE-BD75-7668B72A2B2A}" type="pres">
      <dgm:prSet presAssocID="{4E44F1BC-B08B-4C69-B70C-DBC432470227}" presName="parentText" presStyleLbl="node1" presStyleIdx="4" presStyleCnt="5">
        <dgm:presLayoutVars>
          <dgm:chMax val="0"/>
          <dgm:bulletEnabled val="1"/>
        </dgm:presLayoutVars>
      </dgm:prSet>
      <dgm:spPr/>
      <dgm:t>
        <a:bodyPr/>
        <a:lstStyle/>
        <a:p>
          <a:endParaRPr lang="es-MX"/>
        </a:p>
      </dgm:t>
    </dgm:pt>
  </dgm:ptLst>
  <dgm:cxnLst>
    <dgm:cxn modelId="{FFA438FA-80AB-4006-B5CC-602EC57A2479}" srcId="{A521493D-6EF4-4679-84ED-C9FFD1AFE741}" destId="{7954CE46-23E0-421C-A0B6-EC86ED625134}" srcOrd="3" destOrd="0" parTransId="{724ED595-26CA-47A8-8648-23EE281B4F25}" sibTransId="{BDFC3A83-642F-4C83-AB9D-39770A706725}"/>
    <dgm:cxn modelId="{4EACFEE7-B9C5-4207-A885-5ABDC3CC9EDB}" srcId="{A521493D-6EF4-4679-84ED-C9FFD1AFE741}" destId="{54CF24E0-DF94-4742-B73B-6FB712E14AC7}" srcOrd="2" destOrd="0" parTransId="{D7F03752-F736-4E3E-ABD7-2E55248D5D04}" sibTransId="{948DF0A4-446D-40D4-ABF1-3FC047BF8D6E}"/>
    <dgm:cxn modelId="{C563C4F2-84A4-427A-93E0-372A52EF57EF}" srcId="{C55CC67E-CFE5-4ED8-B22C-96D0845EE526}" destId="{4D4C00CD-D9B4-496F-B9D4-FFF0860C89B4}" srcOrd="1" destOrd="0" parTransId="{8BD2C2BE-2231-4768-AA67-7900EA66619E}" sibTransId="{25D34837-8344-4200-A65A-098C1493B28F}"/>
    <dgm:cxn modelId="{C5916CE3-317A-427E-A57D-8E5264A6C417}" type="presOf" srcId="{4E44F1BC-B08B-4C69-B70C-DBC432470227}" destId="{D5436A8E-E102-4EDE-BD75-7668B72A2B2A}" srcOrd="0" destOrd="0" presId="urn:microsoft.com/office/officeart/2005/8/layout/vList2"/>
    <dgm:cxn modelId="{BFDD51A6-6C11-43E1-8446-7C342B0C1D0E}" type="presOf" srcId="{7954CE46-23E0-421C-A0B6-EC86ED625134}" destId="{A725028A-78E0-4E45-8211-F5D69994544E}" srcOrd="0" destOrd="0" presId="urn:microsoft.com/office/officeart/2005/8/layout/vList2"/>
    <dgm:cxn modelId="{74BCFC53-5838-4DCB-84FF-B680E7CF7EC6}" type="presOf" srcId="{66DE6A9A-EEB7-483A-A6BE-EF342E6BA283}" destId="{FA554964-6F91-4B14-A83F-253FD4C7DA9C}" srcOrd="0" destOrd="1" presId="urn:microsoft.com/office/officeart/2005/8/layout/vList2"/>
    <dgm:cxn modelId="{CBE84B4E-8288-4296-9310-D4017C121B3F}" type="presOf" srcId="{A521493D-6EF4-4679-84ED-C9FFD1AFE741}" destId="{884EAE97-488B-4FD3-B7CD-C10480A18982}" srcOrd="0" destOrd="0" presId="urn:microsoft.com/office/officeart/2005/8/layout/vList2"/>
    <dgm:cxn modelId="{9D1A2012-7A84-48F1-BBC4-130AAB0D586E}" type="presOf" srcId="{54CF24E0-DF94-4742-B73B-6FB712E14AC7}" destId="{554BB54F-D9F0-4A84-BE47-0019B9933127}" srcOrd="0" destOrd="0" presId="urn:microsoft.com/office/officeart/2005/8/layout/vList2"/>
    <dgm:cxn modelId="{FB92ADBA-A6A7-4843-A406-CF1A26ECEC85}" type="presOf" srcId="{DC85E180-4A83-4341-BAC2-14D24B7845FC}" destId="{FB1BD9C8-62E2-4D96-A5F7-4DB3F7C3BB2B}" srcOrd="0" destOrd="0" presId="urn:microsoft.com/office/officeart/2005/8/layout/vList2"/>
    <dgm:cxn modelId="{433BFEE0-0E0F-4453-AD0A-24C652CF9138}" srcId="{A521493D-6EF4-4679-84ED-C9FFD1AFE741}" destId="{788B9EA6-E981-4283-8149-A6B3A1EB955E}" srcOrd="1" destOrd="0" parTransId="{CFB84418-6397-48B4-951D-7EF7D7427AE7}" sibTransId="{2767373E-7B4E-4DDE-B1D7-DBD29E5B9072}"/>
    <dgm:cxn modelId="{74199A25-66EE-4566-824A-7AC498883381}" type="presOf" srcId="{4D4C00CD-D9B4-496F-B9D4-FFF0860C89B4}" destId="{FB1BD9C8-62E2-4D96-A5F7-4DB3F7C3BB2B}" srcOrd="0" destOrd="1" presId="urn:microsoft.com/office/officeart/2005/8/layout/vList2"/>
    <dgm:cxn modelId="{295AEC49-E030-44B4-867E-9430415FF594}" srcId="{A521493D-6EF4-4679-84ED-C9FFD1AFE741}" destId="{C55CC67E-CFE5-4ED8-B22C-96D0845EE526}" srcOrd="0" destOrd="0" parTransId="{07BF2504-D087-4AF0-9EC1-7656A91F205E}" sibTransId="{86E4C5E7-1874-45C9-9E94-17BD0FFA064B}"/>
    <dgm:cxn modelId="{BF34657C-218E-4AF5-A240-EFD8EB57EB02}" srcId="{54CF24E0-DF94-4742-B73B-6FB712E14AC7}" destId="{D659ECC4-D17D-42FC-89FE-4D8086248A8C}" srcOrd="0" destOrd="0" parTransId="{774F77EE-71CB-4669-B57F-45A1FB75E347}" sibTransId="{5400A968-8035-4378-9251-94D4B099C564}"/>
    <dgm:cxn modelId="{653949BF-3BCF-4C09-BD62-61F8D2A779F5}" type="presOf" srcId="{616850FE-20B0-4BB4-8B63-4920348890D1}" destId="{FB1BD9C8-62E2-4D96-A5F7-4DB3F7C3BB2B}" srcOrd="0" destOrd="2" presId="urn:microsoft.com/office/officeart/2005/8/layout/vList2"/>
    <dgm:cxn modelId="{8A2C3398-181E-4D54-B2B9-1A9551B9777D}" type="presOf" srcId="{D659ECC4-D17D-42FC-89FE-4D8086248A8C}" destId="{FA554964-6F91-4B14-A83F-253FD4C7DA9C}" srcOrd="0" destOrd="0" presId="urn:microsoft.com/office/officeart/2005/8/layout/vList2"/>
    <dgm:cxn modelId="{183BED45-A72F-4DE1-AA4B-486B58E42885}" type="presOf" srcId="{788B9EA6-E981-4283-8149-A6B3A1EB955E}" destId="{04A69086-C705-417B-9F58-0080BBCBC801}" srcOrd="0" destOrd="0" presId="urn:microsoft.com/office/officeart/2005/8/layout/vList2"/>
    <dgm:cxn modelId="{5A3D0328-4EB1-4A6A-B8D8-B812A010A0E8}" srcId="{A521493D-6EF4-4679-84ED-C9FFD1AFE741}" destId="{4E44F1BC-B08B-4C69-B70C-DBC432470227}" srcOrd="4" destOrd="0" parTransId="{79383779-8176-479A-9AD3-6E3E26A1A808}" sibTransId="{817A9C5B-4689-4178-84DE-54EFFA22B77C}"/>
    <dgm:cxn modelId="{AA5E74DA-28F1-4312-9256-FCB2DF5DB5CC}" srcId="{C55CC67E-CFE5-4ED8-B22C-96D0845EE526}" destId="{616850FE-20B0-4BB4-8B63-4920348890D1}" srcOrd="2" destOrd="0" parTransId="{A50C047D-2453-4558-9E19-82930B199597}" sibTransId="{E17ADC9B-5272-4419-AB31-C088E147F38D}"/>
    <dgm:cxn modelId="{19D6966E-E956-423E-99EC-B2DD970CC98C}" srcId="{C55CC67E-CFE5-4ED8-B22C-96D0845EE526}" destId="{DC85E180-4A83-4341-BAC2-14D24B7845FC}" srcOrd="0" destOrd="0" parTransId="{B46F43D1-3D0D-4344-B90E-B3612ADF1237}" sibTransId="{9D220E26-8B1B-48AA-84D4-FB04818BFE9F}"/>
    <dgm:cxn modelId="{E6008D60-69E9-46BE-81AD-515414EA176F}" srcId="{54CF24E0-DF94-4742-B73B-6FB712E14AC7}" destId="{66DE6A9A-EEB7-483A-A6BE-EF342E6BA283}" srcOrd="1" destOrd="0" parTransId="{2964B6DB-6158-4BB5-ABB0-975433BFECA2}" sibTransId="{6DA15264-1CCF-4CFE-B333-9469415371D9}"/>
    <dgm:cxn modelId="{EA81A78A-222E-4AEA-9CCF-5295AD3CFFD5}" type="presOf" srcId="{C55CC67E-CFE5-4ED8-B22C-96D0845EE526}" destId="{F14DB86F-7591-4318-9D01-1F93D7E2D782}" srcOrd="0" destOrd="0" presId="urn:microsoft.com/office/officeart/2005/8/layout/vList2"/>
    <dgm:cxn modelId="{0C59887F-B411-46F0-9442-B8197F4B71F6}" type="presParOf" srcId="{884EAE97-488B-4FD3-B7CD-C10480A18982}" destId="{F14DB86F-7591-4318-9D01-1F93D7E2D782}" srcOrd="0" destOrd="0" presId="urn:microsoft.com/office/officeart/2005/8/layout/vList2"/>
    <dgm:cxn modelId="{D53226BF-AC18-4A2C-977B-48C50EC58B30}" type="presParOf" srcId="{884EAE97-488B-4FD3-B7CD-C10480A18982}" destId="{FB1BD9C8-62E2-4D96-A5F7-4DB3F7C3BB2B}" srcOrd="1" destOrd="0" presId="urn:microsoft.com/office/officeart/2005/8/layout/vList2"/>
    <dgm:cxn modelId="{8D26CB2C-E60F-47E0-9E90-0E0DE2AAE171}" type="presParOf" srcId="{884EAE97-488B-4FD3-B7CD-C10480A18982}" destId="{04A69086-C705-417B-9F58-0080BBCBC801}" srcOrd="2" destOrd="0" presId="urn:microsoft.com/office/officeart/2005/8/layout/vList2"/>
    <dgm:cxn modelId="{0D59DD31-204F-4E47-A616-C1295E7FA198}" type="presParOf" srcId="{884EAE97-488B-4FD3-B7CD-C10480A18982}" destId="{91F9A18C-EE36-4E51-9489-1FBE633E3592}" srcOrd="3" destOrd="0" presId="urn:microsoft.com/office/officeart/2005/8/layout/vList2"/>
    <dgm:cxn modelId="{8D2A9A1A-7ACD-4923-A7B8-BC8AF1801400}" type="presParOf" srcId="{884EAE97-488B-4FD3-B7CD-C10480A18982}" destId="{554BB54F-D9F0-4A84-BE47-0019B9933127}" srcOrd="4" destOrd="0" presId="urn:microsoft.com/office/officeart/2005/8/layout/vList2"/>
    <dgm:cxn modelId="{C07AE733-D59F-4BC1-9119-09B253286279}" type="presParOf" srcId="{884EAE97-488B-4FD3-B7CD-C10480A18982}" destId="{FA554964-6F91-4B14-A83F-253FD4C7DA9C}" srcOrd="5" destOrd="0" presId="urn:microsoft.com/office/officeart/2005/8/layout/vList2"/>
    <dgm:cxn modelId="{A61FBA18-642F-40A5-9622-53886DE71A84}" type="presParOf" srcId="{884EAE97-488B-4FD3-B7CD-C10480A18982}" destId="{A725028A-78E0-4E45-8211-F5D69994544E}" srcOrd="6" destOrd="0" presId="urn:microsoft.com/office/officeart/2005/8/layout/vList2"/>
    <dgm:cxn modelId="{E576C20D-D5D0-46F6-8F89-F6873784410F}" type="presParOf" srcId="{884EAE97-488B-4FD3-B7CD-C10480A18982}" destId="{258CA488-E5D5-4465-9992-276BCA054555}" srcOrd="7" destOrd="0" presId="urn:microsoft.com/office/officeart/2005/8/layout/vList2"/>
    <dgm:cxn modelId="{B96FED9B-7059-491A-85DF-65BA334F3851}" type="presParOf" srcId="{884EAE97-488B-4FD3-B7CD-C10480A18982}" destId="{D5436A8E-E102-4EDE-BD75-7668B72A2B2A}" srcOrd="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C54E931E-BE9C-4C50-B4C2-BA9A7770B6F9}" type="doc">
      <dgm:prSet loTypeId="urn:microsoft.com/office/officeart/2005/8/layout/vList2" loCatId="list" qsTypeId="urn:microsoft.com/office/officeart/2005/8/quickstyle/3d3" qsCatId="3D" csTypeId="urn:microsoft.com/office/officeart/2005/8/colors/accent0_3" csCatId="mainScheme" phldr="1"/>
      <dgm:spPr/>
      <dgm:t>
        <a:bodyPr/>
        <a:lstStyle/>
        <a:p>
          <a:endParaRPr lang="es-419"/>
        </a:p>
      </dgm:t>
    </dgm:pt>
    <dgm:pt modelId="{33FBCE3A-D0FE-4979-A76F-2BAFFA20B88F}">
      <dgm:prSet phldrT="[Texto]"/>
      <dgm:spPr/>
      <dgm:t>
        <a:bodyPr/>
        <a:lstStyle/>
        <a:p>
          <a:r>
            <a:rPr lang="es-419" dirty="0"/>
            <a:t>Tabulación de resultados</a:t>
          </a:r>
        </a:p>
      </dgm:t>
    </dgm:pt>
    <dgm:pt modelId="{6DFAFFAF-D5B2-4F78-A863-DE82E598AE5B}" type="parTrans" cxnId="{AD089726-E201-47E4-B98E-B447187E358D}">
      <dgm:prSet/>
      <dgm:spPr/>
      <dgm:t>
        <a:bodyPr/>
        <a:lstStyle/>
        <a:p>
          <a:endParaRPr lang="es-419"/>
        </a:p>
      </dgm:t>
    </dgm:pt>
    <dgm:pt modelId="{5BB3AD39-0583-4EB2-86D3-627D802C83FE}" type="sibTrans" cxnId="{AD089726-E201-47E4-B98E-B447187E358D}">
      <dgm:prSet/>
      <dgm:spPr/>
      <dgm:t>
        <a:bodyPr/>
        <a:lstStyle/>
        <a:p>
          <a:endParaRPr lang="es-419"/>
        </a:p>
      </dgm:t>
    </dgm:pt>
    <dgm:pt modelId="{4BF17438-54DF-4175-8A04-8C0C785BDBD6}">
      <dgm:prSet phldrT="[Texto]"/>
      <dgm:spPr/>
      <dgm:t>
        <a:bodyPr/>
        <a:lstStyle/>
        <a:p>
          <a:r>
            <a:rPr lang="es-419" dirty="0"/>
            <a:t>Tablas </a:t>
          </a:r>
        </a:p>
      </dgm:t>
    </dgm:pt>
    <dgm:pt modelId="{49A35157-20D2-44AF-8F3B-D9047CEC1B0E}" type="parTrans" cxnId="{1D47811E-B6FD-4FC2-823D-567B9A52D774}">
      <dgm:prSet/>
      <dgm:spPr/>
      <dgm:t>
        <a:bodyPr/>
        <a:lstStyle/>
        <a:p>
          <a:endParaRPr lang="es-419"/>
        </a:p>
      </dgm:t>
    </dgm:pt>
    <dgm:pt modelId="{519825D0-B8A3-43E9-A27E-922B7BA859B5}" type="sibTrans" cxnId="{1D47811E-B6FD-4FC2-823D-567B9A52D774}">
      <dgm:prSet/>
      <dgm:spPr/>
      <dgm:t>
        <a:bodyPr/>
        <a:lstStyle/>
        <a:p>
          <a:endParaRPr lang="es-419"/>
        </a:p>
      </dgm:t>
    </dgm:pt>
    <dgm:pt modelId="{76AB9DDB-536B-4515-BDF4-CA8BC21946EE}">
      <dgm:prSet phldrT="[Texto]"/>
      <dgm:spPr/>
      <dgm:t>
        <a:bodyPr/>
        <a:lstStyle/>
        <a:p>
          <a:r>
            <a:rPr lang="es-419" dirty="0"/>
            <a:t>Organizadores visuales</a:t>
          </a:r>
        </a:p>
      </dgm:t>
    </dgm:pt>
    <dgm:pt modelId="{C79D25E9-028F-4BB6-A73C-AE4492576E22}" type="parTrans" cxnId="{4E014FA6-48D5-4F30-A32A-37AF2D3AAAAE}">
      <dgm:prSet/>
      <dgm:spPr/>
      <dgm:t>
        <a:bodyPr/>
        <a:lstStyle/>
        <a:p>
          <a:endParaRPr lang="es-419"/>
        </a:p>
      </dgm:t>
    </dgm:pt>
    <dgm:pt modelId="{01F35069-C39E-4B02-9BE8-6D9A5C67B016}" type="sibTrans" cxnId="{4E014FA6-48D5-4F30-A32A-37AF2D3AAAAE}">
      <dgm:prSet/>
      <dgm:spPr/>
      <dgm:t>
        <a:bodyPr/>
        <a:lstStyle/>
        <a:p>
          <a:endParaRPr lang="es-419"/>
        </a:p>
      </dgm:t>
    </dgm:pt>
    <dgm:pt modelId="{B3DB6EDF-29D2-4EDD-9A14-837D3BE945E4}">
      <dgm:prSet phldrT="[Texto]"/>
      <dgm:spPr/>
      <dgm:t>
        <a:bodyPr/>
        <a:lstStyle/>
        <a:p>
          <a:r>
            <a:rPr lang="es-419" dirty="0"/>
            <a:t>Listas</a:t>
          </a:r>
        </a:p>
      </dgm:t>
    </dgm:pt>
    <dgm:pt modelId="{52F93BE6-5DFC-4502-B064-8EB6AA6CD10F}" type="parTrans" cxnId="{A865EB3F-7319-423B-BAF8-BCEC3BB76244}">
      <dgm:prSet/>
      <dgm:spPr/>
      <dgm:t>
        <a:bodyPr/>
        <a:lstStyle/>
        <a:p>
          <a:endParaRPr lang="es-419"/>
        </a:p>
      </dgm:t>
    </dgm:pt>
    <dgm:pt modelId="{DF9FD5C5-EF60-4E91-9284-6B807C266A68}" type="sibTrans" cxnId="{A865EB3F-7319-423B-BAF8-BCEC3BB76244}">
      <dgm:prSet/>
      <dgm:spPr/>
      <dgm:t>
        <a:bodyPr/>
        <a:lstStyle/>
        <a:p>
          <a:endParaRPr lang="es-419"/>
        </a:p>
      </dgm:t>
    </dgm:pt>
    <dgm:pt modelId="{D43AA0D0-02D2-4925-B678-61FB3E8A1F87}">
      <dgm:prSet phldrT="[Texto]"/>
      <dgm:spPr/>
      <dgm:t>
        <a:bodyPr/>
        <a:lstStyle/>
        <a:p>
          <a:r>
            <a:rPr lang="es-419" dirty="0"/>
            <a:t>Gráficos de barras</a:t>
          </a:r>
        </a:p>
      </dgm:t>
    </dgm:pt>
    <dgm:pt modelId="{99C473B8-3418-4F3B-8B23-E8E8F06534DA}" type="parTrans" cxnId="{0586994E-84F2-4379-9D68-B1DDA7E4EBCE}">
      <dgm:prSet/>
      <dgm:spPr/>
      <dgm:t>
        <a:bodyPr/>
        <a:lstStyle/>
        <a:p>
          <a:endParaRPr lang="es-419"/>
        </a:p>
      </dgm:t>
    </dgm:pt>
    <dgm:pt modelId="{5B57EEC1-3827-42AA-9BCC-B9D3E82B4147}" type="sibTrans" cxnId="{0586994E-84F2-4379-9D68-B1DDA7E4EBCE}">
      <dgm:prSet/>
      <dgm:spPr/>
      <dgm:t>
        <a:bodyPr/>
        <a:lstStyle/>
        <a:p>
          <a:endParaRPr lang="es-419"/>
        </a:p>
      </dgm:t>
    </dgm:pt>
    <dgm:pt modelId="{8F440D2C-095A-4BA6-965A-E61CFF1E3FE4}">
      <dgm:prSet phldrT="[Texto]"/>
      <dgm:spPr/>
      <dgm:t>
        <a:bodyPr/>
        <a:lstStyle/>
        <a:p>
          <a:r>
            <a:rPr lang="es-419" dirty="0"/>
            <a:t>Gráficos circulares</a:t>
          </a:r>
        </a:p>
      </dgm:t>
    </dgm:pt>
    <dgm:pt modelId="{FFEA7625-4664-4F59-9DCA-4459039EE72A}" type="parTrans" cxnId="{8028883E-0BB9-465F-89AB-7C23DE38BA31}">
      <dgm:prSet/>
      <dgm:spPr/>
      <dgm:t>
        <a:bodyPr/>
        <a:lstStyle/>
        <a:p>
          <a:endParaRPr lang="es-419"/>
        </a:p>
      </dgm:t>
    </dgm:pt>
    <dgm:pt modelId="{EBFE4D22-688F-4CCE-A9AC-D444C4CEF80E}" type="sibTrans" cxnId="{8028883E-0BB9-465F-89AB-7C23DE38BA31}">
      <dgm:prSet/>
      <dgm:spPr/>
      <dgm:t>
        <a:bodyPr/>
        <a:lstStyle/>
        <a:p>
          <a:endParaRPr lang="es-419"/>
        </a:p>
      </dgm:t>
    </dgm:pt>
    <dgm:pt modelId="{582D0F0D-B391-4168-94A4-B9BE86B4A024}" type="pres">
      <dgm:prSet presAssocID="{C54E931E-BE9C-4C50-B4C2-BA9A7770B6F9}" presName="linear" presStyleCnt="0">
        <dgm:presLayoutVars>
          <dgm:animLvl val="lvl"/>
          <dgm:resizeHandles val="exact"/>
        </dgm:presLayoutVars>
      </dgm:prSet>
      <dgm:spPr/>
      <dgm:t>
        <a:bodyPr/>
        <a:lstStyle/>
        <a:p>
          <a:endParaRPr lang="es-MX"/>
        </a:p>
      </dgm:t>
    </dgm:pt>
    <dgm:pt modelId="{F5F310BF-13BD-4D35-A10E-2E60250417F6}" type="pres">
      <dgm:prSet presAssocID="{33FBCE3A-D0FE-4979-A76F-2BAFFA20B88F}" presName="parentText" presStyleLbl="node1" presStyleIdx="0" presStyleCnt="2">
        <dgm:presLayoutVars>
          <dgm:chMax val="0"/>
          <dgm:bulletEnabled val="1"/>
        </dgm:presLayoutVars>
      </dgm:prSet>
      <dgm:spPr/>
      <dgm:t>
        <a:bodyPr/>
        <a:lstStyle/>
        <a:p>
          <a:endParaRPr lang="es-MX"/>
        </a:p>
      </dgm:t>
    </dgm:pt>
    <dgm:pt modelId="{4767B738-3A9E-47D1-8E86-FE1EBAB055A0}" type="pres">
      <dgm:prSet presAssocID="{33FBCE3A-D0FE-4979-A76F-2BAFFA20B88F}" presName="childText" presStyleLbl="revTx" presStyleIdx="0" presStyleCnt="2">
        <dgm:presLayoutVars>
          <dgm:bulletEnabled val="1"/>
        </dgm:presLayoutVars>
      </dgm:prSet>
      <dgm:spPr/>
      <dgm:t>
        <a:bodyPr/>
        <a:lstStyle/>
        <a:p>
          <a:endParaRPr lang="es-MX"/>
        </a:p>
      </dgm:t>
    </dgm:pt>
    <dgm:pt modelId="{CF29E94A-A7FA-4673-80FD-B0A3D11B7471}" type="pres">
      <dgm:prSet presAssocID="{76AB9DDB-536B-4515-BDF4-CA8BC21946EE}" presName="parentText" presStyleLbl="node1" presStyleIdx="1" presStyleCnt="2">
        <dgm:presLayoutVars>
          <dgm:chMax val="0"/>
          <dgm:bulletEnabled val="1"/>
        </dgm:presLayoutVars>
      </dgm:prSet>
      <dgm:spPr/>
      <dgm:t>
        <a:bodyPr/>
        <a:lstStyle/>
        <a:p>
          <a:endParaRPr lang="es-MX"/>
        </a:p>
      </dgm:t>
    </dgm:pt>
    <dgm:pt modelId="{B20B3D15-84AC-4604-805D-782BA63E26B6}" type="pres">
      <dgm:prSet presAssocID="{76AB9DDB-536B-4515-BDF4-CA8BC21946EE}" presName="childText" presStyleLbl="revTx" presStyleIdx="1" presStyleCnt="2">
        <dgm:presLayoutVars>
          <dgm:bulletEnabled val="1"/>
        </dgm:presLayoutVars>
      </dgm:prSet>
      <dgm:spPr/>
      <dgm:t>
        <a:bodyPr/>
        <a:lstStyle/>
        <a:p>
          <a:endParaRPr lang="es-MX"/>
        </a:p>
      </dgm:t>
    </dgm:pt>
  </dgm:ptLst>
  <dgm:cxnLst>
    <dgm:cxn modelId="{1D47811E-B6FD-4FC2-823D-567B9A52D774}" srcId="{33FBCE3A-D0FE-4979-A76F-2BAFFA20B88F}" destId="{4BF17438-54DF-4175-8A04-8C0C785BDBD6}" srcOrd="0" destOrd="0" parTransId="{49A35157-20D2-44AF-8F3B-D9047CEC1B0E}" sibTransId="{519825D0-B8A3-43E9-A27E-922B7BA859B5}"/>
    <dgm:cxn modelId="{5C51FB7A-4C82-485F-820D-4863AD8AFCE1}" type="presOf" srcId="{C54E931E-BE9C-4C50-B4C2-BA9A7770B6F9}" destId="{582D0F0D-B391-4168-94A4-B9BE86B4A024}" srcOrd="0" destOrd="0" presId="urn:microsoft.com/office/officeart/2005/8/layout/vList2"/>
    <dgm:cxn modelId="{0586994E-84F2-4379-9D68-B1DDA7E4EBCE}" srcId="{76AB9DDB-536B-4515-BDF4-CA8BC21946EE}" destId="{D43AA0D0-02D2-4925-B678-61FB3E8A1F87}" srcOrd="1" destOrd="0" parTransId="{99C473B8-3418-4F3B-8B23-E8E8F06534DA}" sibTransId="{5B57EEC1-3827-42AA-9BCC-B9D3E82B4147}"/>
    <dgm:cxn modelId="{BC2414AF-975D-4D9A-98FC-8D59FABB2CDC}" type="presOf" srcId="{B3DB6EDF-29D2-4EDD-9A14-837D3BE945E4}" destId="{B20B3D15-84AC-4604-805D-782BA63E26B6}" srcOrd="0" destOrd="0" presId="urn:microsoft.com/office/officeart/2005/8/layout/vList2"/>
    <dgm:cxn modelId="{844BD7FC-6EBE-4102-880C-8B807F854104}" type="presOf" srcId="{33FBCE3A-D0FE-4979-A76F-2BAFFA20B88F}" destId="{F5F310BF-13BD-4D35-A10E-2E60250417F6}" srcOrd="0" destOrd="0" presId="urn:microsoft.com/office/officeart/2005/8/layout/vList2"/>
    <dgm:cxn modelId="{62BA7774-0AB8-4AC7-91B9-BDDB051A4389}" type="presOf" srcId="{8F440D2C-095A-4BA6-965A-E61CFF1E3FE4}" destId="{B20B3D15-84AC-4604-805D-782BA63E26B6}" srcOrd="0" destOrd="2" presId="urn:microsoft.com/office/officeart/2005/8/layout/vList2"/>
    <dgm:cxn modelId="{8028883E-0BB9-465F-89AB-7C23DE38BA31}" srcId="{76AB9DDB-536B-4515-BDF4-CA8BC21946EE}" destId="{8F440D2C-095A-4BA6-965A-E61CFF1E3FE4}" srcOrd="2" destOrd="0" parTransId="{FFEA7625-4664-4F59-9DCA-4459039EE72A}" sibTransId="{EBFE4D22-688F-4CCE-A9AC-D444C4CEF80E}"/>
    <dgm:cxn modelId="{3F75496C-A1E6-4557-B834-40B277708FC9}" type="presOf" srcId="{76AB9DDB-536B-4515-BDF4-CA8BC21946EE}" destId="{CF29E94A-A7FA-4673-80FD-B0A3D11B7471}" srcOrd="0" destOrd="0" presId="urn:microsoft.com/office/officeart/2005/8/layout/vList2"/>
    <dgm:cxn modelId="{AD089726-E201-47E4-B98E-B447187E358D}" srcId="{C54E931E-BE9C-4C50-B4C2-BA9A7770B6F9}" destId="{33FBCE3A-D0FE-4979-A76F-2BAFFA20B88F}" srcOrd="0" destOrd="0" parTransId="{6DFAFFAF-D5B2-4F78-A863-DE82E598AE5B}" sibTransId="{5BB3AD39-0583-4EB2-86D3-627D802C83FE}"/>
    <dgm:cxn modelId="{9BC09430-7DE1-4A2B-AFCE-A9B1D53F309D}" type="presOf" srcId="{4BF17438-54DF-4175-8A04-8C0C785BDBD6}" destId="{4767B738-3A9E-47D1-8E86-FE1EBAB055A0}" srcOrd="0" destOrd="0" presId="urn:microsoft.com/office/officeart/2005/8/layout/vList2"/>
    <dgm:cxn modelId="{A865EB3F-7319-423B-BAF8-BCEC3BB76244}" srcId="{76AB9DDB-536B-4515-BDF4-CA8BC21946EE}" destId="{B3DB6EDF-29D2-4EDD-9A14-837D3BE945E4}" srcOrd="0" destOrd="0" parTransId="{52F93BE6-5DFC-4502-B064-8EB6AA6CD10F}" sibTransId="{DF9FD5C5-EF60-4E91-9284-6B807C266A68}"/>
    <dgm:cxn modelId="{A8701B56-F3CE-493A-837E-464BE0C7DEB3}" type="presOf" srcId="{D43AA0D0-02D2-4925-B678-61FB3E8A1F87}" destId="{B20B3D15-84AC-4604-805D-782BA63E26B6}" srcOrd="0" destOrd="1" presId="urn:microsoft.com/office/officeart/2005/8/layout/vList2"/>
    <dgm:cxn modelId="{4E014FA6-48D5-4F30-A32A-37AF2D3AAAAE}" srcId="{C54E931E-BE9C-4C50-B4C2-BA9A7770B6F9}" destId="{76AB9DDB-536B-4515-BDF4-CA8BC21946EE}" srcOrd="1" destOrd="0" parTransId="{C79D25E9-028F-4BB6-A73C-AE4492576E22}" sibTransId="{01F35069-C39E-4B02-9BE8-6D9A5C67B016}"/>
    <dgm:cxn modelId="{FC9A7BB6-E8F2-435E-97CA-65D5A4C3D9DA}" type="presParOf" srcId="{582D0F0D-B391-4168-94A4-B9BE86B4A024}" destId="{F5F310BF-13BD-4D35-A10E-2E60250417F6}" srcOrd="0" destOrd="0" presId="urn:microsoft.com/office/officeart/2005/8/layout/vList2"/>
    <dgm:cxn modelId="{1F8016C3-374D-4913-B17D-6A1EC1B507A1}" type="presParOf" srcId="{582D0F0D-B391-4168-94A4-B9BE86B4A024}" destId="{4767B738-3A9E-47D1-8E86-FE1EBAB055A0}" srcOrd="1" destOrd="0" presId="urn:microsoft.com/office/officeart/2005/8/layout/vList2"/>
    <dgm:cxn modelId="{4A23DCCE-587A-488F-B900-7CF93E0DB0DC}" type="presParOf" srcId="{582D0F0D-B391-4168-94A4-B9BE86B4A024}" destId="{CF29E94A-A7FA-4673-80FD-B0A3D11B7471}" srcOrd="2" destOrd="0" presId="urn:microsoft.com/office/officeart/2005/8/layout/vList2"/>
    <dgm:cxn modelId="{9095F8D4-6C88-4890-941C-619EAB8870CE}" type="presParOf" srcId="{582D0F0D-B391-4168-94A4-B9BE86B4A024}" destId="{B20B3D15-84AC-4604-805D-782BA63E26B6}"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073E3B82-7344-41DD-803D-FF732C64CDB2}" type="doc">
      <dgm:prSet loTypeId="urn:microsoft.com/office/officeart/2005/8/layout/cycle4" loCatId="matrix" qsTypeId="urn:microsoft.com/office/officeart/2005/8/quickstyle/3d3" qsCatId="3D" csTypeId="urn:microsoft.com/office/officeart/2005/8/colors/accent0_3" csCatId="mainScheme" phldr="1"/>
      <dgm:spPr/>
      <dgm:t>
        <a:bodyPr/>
        <a:lstStyle/>
        <a:p>
          <a:endParaRPr lang="es-MX"/>
        </a:p>
      </dgm:t>
    </dgm:pt>
    <dgm:pt modelId="{410A6C79-8F3B-4F0F-9693-8F5741079B2A}">
      <dgm:prSet phldrT="[Texto]"/>
      <dgm:spPr/>
      <dgm:t>
        <a:bodyPr/>
        <a:lstStyle/>
        <a:p>
          <a:r>
            <a:rPr lang="es-MX" dirty="0"/>
            <a:t>Congresos</a:t>
          </a:r>
        </a:p>
      </dgm:t>
    </dgm:pt>
    <dgm:pt modelId="{26C4CABF-1E46-46A6-A410-25379DDFC9E6}" type="parTrans" cxnId="{95A8D02D-6EC3-44C4-885D-055E7EC8693E}">
      <dgm:prSet/>
      <dgm:spPr/>
      <dgm:t>
        <a:bodyPr/>
        <a:lstStyle/>
        <a:p>
          <a:endParaRPr lang="es-MX"/>
        </a:p>
      </dgm:t>
    </dgm:pt>
    <dgm:pt modelId="{841BB2CE-D826-4639-A21A-446A48E7A68E}" type="sibTrans" cxnId="{95A8D02D-6EC3-44C4-885D-055E7EC8693E}">
      <dgm:prSet/>
      <dgm:spPr/>
      <dgm:t>
        <a:bodyPr/>
        <a:lstStyle/>
        <a:p>
          <a:endParaRPr lang="es-MX"/>
        </a:p>
      </dgm:t>
    </dgm:pt>
    <dgm:pt modelId="{E9265DF0-AFAC-4E5A-9DEE-BFB7B7CA1FCE}">
      <dgm:prSet phldrT="[Texto]"/>
      <dgm:spPr/>
      <dgm:t>
        <a:bodyPr/>
        <a:lstStyle/>
        <a:p>
          <a:r>
            <a:rPr lang="es-MX" dirty="0"/>
            <a:t>Ponencias</a:t>
          </a:r>
        </a:p>
      </dgm:t>
    </dgm:pt>
    <dgm:pt modelId="{8F2853C2-8221-4A78-A373-612587156707}" type="parTrans" cxnId="{84909C8F-D1FD-4870-B4D6-8E8F43785495}">
      <dgm:prSet/>
      <dgm:spPr/>
      <dgm:t>
        <a:bodyPr/>
        <a:lstStyle/>
        <a:p>
          <a:endParaRPr lang="es-MX"/>
        </a:p>
      </dgm:t>
    </dgm:pt>
    <dgm:pt modelId="{642E79AF-0802-47BF-ACA9-42913049C58B}" type="sibTrans" cxnId="{84909C8F-D1FD-4870-B4D6-8E8F43785495}">
      <dgm:prSet/>
      <dgm:spPr/>
      <dgm:t>
        <a:bodyPr/>
        <a:lstStyle/>
        <a:p>
          <a:endParaRPr lang="es-MX"/>
        </a:p>
      </dgm:t>
    </dgm:pt>
    <dgm:pt modelId="{016976DC-DBB8-4F79-97B6-1A299F0B67BF}">
      <dgm:prSet phldrT="[Texto]"/>
      <dgm:spPr/>
      <dgm:t>
        <a:bodyPr/>
        <a:lstStyle/>
        <a:p>
          <a:r>
            <a:rPr lang="es-MX" dirty="0"/>
            <a:t>Artículos Científicos</a:t>
          </a:r>
        </a:p>
      </dgm:t>
    </dgm:pt>
    <dgm:pt modelId="{AE3A2AD4-E8AE-46B7-9C73-F18E31483352}" type="parTrans" cxnId="{4D7F0ED5-D24C-43CF-9337-AE24D7750AD8}">
      <dgm:prSet/>
      <dgm:spPr/>
      <dgm:t>
        <a:bodyPr/>
        <a:lstStyle/>
        <a:p>
          <a:endParaRPr lang="es-MX"/>
        </a:p>
      </dgm:t>
    </dgm:pt>
    <dgm:pt modelId="{52AA5696-9109-4166-8913-FBA895ED6083}" type="sibTrans" cxnId="{4D7F0ED5-D24C-43CF-9337-AE24D7750AD8}">
      <dgm:prSet/>
      <dgm:spPr/>
      <dgm:t>
        <a:bodyPr/>
        <a:lstStyle/>
        <a:p>
          <a:endParaRPr lang="es-MX"/>
        </a:p>
      </dgm:t>
    </dgm:pt>
    <dgm:pt modelId="{D5102FFC-DB84-4546-B875-2E0380F1A61F}">
      <dgm:prSet phldrT="[Texto]"/>
      <dgm:spPr/>
      <dgm:t>
        <a:bodyPr/>
        <a:lstStyle/>
        <a:p>
          <a:r>
            <a:rPr lang="es-MX" dirty="0"/>
            <a:t>Revistas Indexadas</a:t>
          </a:r>
        </a:p>
      </dgm:t>
    </dgm:pt>
    <dgm:pt modelId="{B4269A3D-1194-41D3-BACE-EDBB37315B03}" type="parTrans" cxnId="{ECE4FDED-21D9-4DD7-A885-B8171357EE3E}">
      <dgm:prSet/>
      <dgm:spPr/>
      <dgm:t>
        <a:bodyPr/>
        <a:lstStyle/>
        <a:p>
          <a:endParaRPr lang="es-MX"/>
        </a:p>
      </dgm:t>
    </dgm:pt>
    <dgm:pt modelId="{01298780-FBBE-4679-BD4F-92D4CB597D49}" type="sibTrans" cxnId="{ECE4FDED-21D9-4DD7-A885-B8171357EE3E}">
      <dgm:prSet/>
      <dgm:spPr/>
      <dgm:t>
        <a:bodyPr/>
        <a:lstStyle/>
        <a:p>
          <a:endParaRPr lang="es-MX"/>
        </a:p>
      </dgm:t>
    </dgm:pt>
    <dgm:pt modelId="{84BD294C-C70F-4418-A729-3088E44361C6}">
      <dgm:prSet phldrT="[Texto]"/>
      <dgm:spPr/>
      <dgm:t>
        <a:bodyPr/>
        <a:lstStyle/>
        <a:p>
          <a:r>
            <a:rPr lang="es-MX" dirty="0"/>
            <a:t>Libros especializados</a:t>
          </a:r>
        </a:p>
      </dgm:t>
    </dgm:pt>
    <dgm:pt modelId="{4695EFA8-8633-4956-83E5-BA94E7282FBF}" type="parTrans" cxnId="{52B4B586-C44A-4ADD-9AD3-B2223E2BECEF}">
      <dgm:prSet/>
      <dgm:spPr/>
      <dgm:t>
        <a:bodyPr/>
        <a:lstStyle/>
        <a:p>
          <a:endParaRPr lang="es-MX"/>
        </a:p>
      </dgm:t>
    </dgm:pt>
    <dgm:pt modelId="{E2612BF9-BA85-4C93-859F-EA12397A602F}" type="sibTrans" cxnId="{52B4B586-C44A-4ADD-9AD3-B2223E2BECEF}">
      <dgm:prSet/>
      <dgm:spPr/>
      <dgm:t>
        <a:bodyPr/>
        <a:lstStyle/>
        <a:p>
          <a:endParaRPr lang="es-MX"/>
        </a:p>
      </dgm:t>
    </dgm:pt>
    <dgm:pt modelId="{E896EB63-5C7F-4A98-B17D-0BD93E313E91}">
      <dgm:prSet phldrT="[Texto]"/>
      <dgm:spPr/>
      <dgm:t>
        <a:bodyPr/>
        <a:lstStyle/>
        <a:p>
          <a:r>
            <a:rPr lang="es-MX" dirty="0"/>
            <a:t>Capítulos de libro</a:t>
          </a:r>
        </a:p>
      </dgm:t>
    </dgm:pt>
    <dgm:pt modelId="{7C6DC406-135B-41AF-902D-F43ED1D667C8}" type="parTrans" cxnId="{D0781FEC-2E1F-4C67-B51F-58A3123C698C}">
      <dgm:prSet/>
      <dgm:spPr/>
      <dgm:t>
        <a:bodyPr/>
        <a:lstStyle/>
        <a:p>
          <a:endParaRPr lang="es-MX"/>
        </a:p>
      </dgm:t>
    </dgm:pt>
    <dgm:pt modelId="{B365B231-D95F-4AB7-A157-1315CD4826F3}" type="sibTrans" cxnId="{D0781FEC-2E1F-4C67-B51F-58A3123C698C}">
      <dgm:prSet/>
      <dgm:spPr/>
      <dgm:t>
        <a:bodyPr/>
        <a:lstStyle/>
        <a:p>
          <a:endParaRPr lang="es-MX"/>
        </a:p>
      </dgm:t>
    </dgm:pt>
    <dgm:pt modelId="{78FBD7E8-5B91-41B3-9596-B0B8EDF3DE1F}">
      <dgm:prSet phldrT="[Texto]"/>
      <dgm:spPr/>
      <dgm:t>
        <a:bodyPr/>
        <a:lstStyle/>
        <a:p>
          <a:r>
            <a:rPr lang="es-MX" dirty="0"/>
            <a:t>Tesis, tesinas, ensayos</a:t>
          </a:r>
        </a:p>
      </dgm:t>
    </dgm:pt>
    <dgm:pt modelId="{965494B3-5BB5-44A6-B947-E87FDE3E3F12}" type="parTrans" cxnId="{AD42A2A0-84A3-461A-9EAB-137DDE50CA0D}">
      <dgm:prSet/>
      <dgm:spPr/>
      <dgm:t>
        <a:bodyPr/>
        <a:lstStyle/>
        <a:p>
          <a:endParaRPr lang="es-MX"/>
        </a:p>
      </dgm:t>
    </dgm:pt>
    <dgm:pt modelId="{4E867B20-48BD-4D8D-97AF-7DBD2B312BE2}" type="sibTrans" cxnId="{AD42A2A0-84A3-461A-9EAB-137DDE50CA0D}">
      <dgm:prSet/>
      <dgm:spPr/>
      <dgm:t>
        <a:bodyPr/>
        <a:lstStyle/>
        <a:p>
          <a:endParaRPr lang="es-MX"/>
        </a:p>
      </dgm:t>
    </dgm:pt>
    <dgm:pt modelId="{3187837E-FBC1-4919-811F-5B3EFD19F563}">
      <dgm:prSet phldrT="[Texto]"/>
      <dgm:spPr/>
      <dgm:t>
        <a:bodyPr/>
        <a:lstStyle/>
        <a:p>
          <a:r>
            <a:rPr lang="es-MX" dirty="0"/>
            <a:t>Carteles</a:t>
          </a:r>
        </a:p>
      </dgm:t>
    </dgm:pt>
    <dgm:pt modelId="{8E35FBFF-A5CE-4F69-A68F-431F57DFFD5F}" type="parTrans" cxnId="{7FD030E6-3331-4973-851F-E19B52C13302}">
      <dgm:prSet/>
      <dgm:spPr/>
      <dgm:t>
        <a:bodyPr/>
        <a:lstStyle/>
        <a:p>
          <a:endParaRPr lang="es-MX"/>
        </a:p>
      </dgm:t>
    </dgm:pt>
    <dgm:pt modelId="{CFABAAB3-27DF-4EAA-BF6B-C7DBE93A1431}" type="sibTrans" cxnId="{7FD030E6-3331-4973-851F-E19B52C13302}">
      <dgm:prSet/>
      <dgm:spPr/>
      <dgm:t>
        <a:bodyPr/>
        <a:lstStyle/>
        <a:p>
          <a:endParaRPr lang="es-MX"/>
        </a:p>
      </dgm:t>
    </dgm:pt>
    <dgm:pt modelId="{F93B9BB8-AFA8-4502-8297-478FD8E5AC16}">
      <dgm:prSet phldrT="[Texto]"/>
      <dgm:spPr/>
      <dgm:t>
        <a:bodyPr/>
        <a:lstStyle/>
        <a:p>
          <a:r>
            <a:rPr lang="es-MX" dirty="0"/>
            <a:t>Talleres</a:t>
          </a:r>
        </a:p>
      </dgm:t>
    </dgm:pt>
    <dgm:pt modelId="{0C09568E-54EA-4359-8C7C-A8E983CDB8AE}" type="parTrans" cxnId="{58961C82-FA73-4A99-88CD-08DCF2609AC5}">
      <dgm:prSet/>
      <dgm:spPr/>
      <dgm:t>
        <a:bodyPr/>
        <a:lstStyle/>
        <a:p>
          <a:endParaRPr lang="es-MX"/>
        </a:p>
      </dgm:t>
    </dgm:pt>
    <dgm:pt modelId="{7B2FCF49-5974-4664-BF33-E590A12494C9}" type="sibTrans" cxnId="{58961C82-FA73-4A99-88CD-08DCF2609AC5}">
      <dgm:prSet/>
      <dgm:spPr/>
      <dgm:t>
        <a:bodyPr/>
        <a:lstStyle/>
        <a:p>
          <a:endParaRPr lang="es-MX"/>
        </a:p>
      </dgm:t>
    </dgm:pt>
    <dgm:pt modelId="{97E79C25-98DE-472A-9AFC-4181B718DF62}">
      <dgm:prSet phldrT="[Texto]"/>
      <dgm:spPr/>
      <dgm:t>
        <a:bodyPr/>
        <a:lstStyle/>
        <a:p>
          <a:r>
            <a:rPr lang="es-MX" dirty="0"/>
            <a:t>Revistas arbitradas</a:t>
          </a:r>
        </a:p>
      </dgm:t>
    </dgm:pt>
    <dgm:pt modelId="{35AB3F25-FA35-43E6-A41D-115458C7455F}" type="parTrans" cxnId="{3DA692C4-5D53-4DC8-94E5-62BD6BFB8B32}">
      <dgm:prSet/>
      <dgm:spPr/>
      <dgm:t>
        <a:bodyPr/>
        <a:lstStyle/>
        <a:p>
          <a:endParaRPr lang="es-MX"/>
        </a:p>
      </dgm:t>
    </dgm:pt>
    <dgm:pt modelId="{9386A642-6102-4C67-A82E-A7F97105BF3C}" type="sibTrans" cxnId="{3DA692C4-5D53-4DC8-94E5-62BD6BFB8B32}">
      <dgm:prSet/>
      <dgm:spPr/>
      <dgm:t>
        <a:bodyPr/>
        <a:lstStyle/>
        <a:p>
          <a:endParaRPr lang="es-MX"/>
        </a:p>
      </dgm:t>
    </dgm:pt>
    <dgm:pt modelId="{36A653CB-AC16-433F-BD4F-89CD9643D45F}">
      <dgm:prSet phldrT="[Texto]"/>
      <dgm:spPr/>
      <dgm:t>
        <a:bodyPr/>
        <a:lstStyle/>
        <a:p>
          <a:r>
            <a:rPr lang="es-MX" dirty="0"/>
            <a:t>Trabajos de obtención de grado</a:t>
          </a:r>
        </a:p>
      </dgm:t>
    </dgm:pt>
    <dgm:pt modelId="{9604EE05-A3D8-4E9C-AA87-BA27E26EB885}" type="parTrans" cxnId="{86D4A955-928F-4DA8-85F8-1C111FC920A1}">
      <dgm:prSet/>
      <dgm:spPr/>
      <dgm:t>
        <a:bodyPr/>
        <a:lstStyle/>
        <a:p>
          <a:endParaRPr lang="es-MX"/>
        </a:p>
      </dgm:t>
    </dgm:pt>
    <dgm:pt modelId="{CA8E66BD-B61D-43E5-A993-5B11C3F7F1B2}" type="sibTrans" cxnId="{86D4A955-928F-4DA8-85F8-1C111FC920A1}">
      <dgm:prSet/>
      <dgm:spPr/>
      <dgm:t>
        <a:bodyPr/>
        <a:lstStyle/>
        <a:p>
          <a:endParaRPr lang="es-MX"/>
        </a:p>
      </dgm:t>
    </dgm:pt>
    <dgm:pt modelId="{574EF836-4A48-47D1-BD32-2F38A61C4031}">
      <dgm:prSet phldrT="[Texto]"/>
      <dgm:spPr/>
      <dgm:t>
        <a:bodyPr/>
        <a:lstStyle/>
        <a:p>
          <a:r>
            <a:rPr lang="es-MX" dirty="0"/>
            <a:t>Registro de Patentes</a:t>
          </a:r>
        </a:p>
      </dgm:t>
    </dgm:pt>
    <dgm:pt modelId="{E0672770-8F59-48CF-A7F2-4489FB0EAFAF}" type="parTrans" cxnId="{16879241-BDCC-47C8-B3F5-38843DA4C56D}">
      <dgm:prSet/>
      <dgm:spPr/>
      <dgm:t>
        <a:bodyPr/>
        <a:lstStyle/>
        <a:p>
          <a:endParaRPr lang="es-MX"/>
        </a:p>
      </dgm:t>
    </dgm:pt>
    <dgm:pt modelId="{8D94545A-AEA5-4BEA-BD6F-E061E67A4713}" type="sibTrans" cxnId="{16879241-BDCC-47C8-B3F5-38843DA4C56D}">
      <dgm:prSet/>
      <dgm:spPr/>
      <dgm:t>
        <a:bodyPr/>
        <a:lstStyle/>
        <a:p>
          <a:endParaRPr lang="es-MX"/>
        </a:p>
      </dgm:t>
    </dgm:pt>
    <dgm:pt modelId="{875AF84A-CB3D-4970-9E61-B7BB0384CD62}" type="pres">
      <dgm:prSet presAssocID="{073E3B82-7344-41DD-803D-FF732C64CDB2}" presName="cycleMatrixDiagram" presStyleCnt="0">
        <dgm:presLayoutVars>
          <dgm:chMax val="1"/>
          <dgm:dir/>
          <dgm:animLvl val="lvl"/>
          <dgm:resizeHandles val="exact"/>
        </dgm:presLayoutVars>
      </dgm:prSet>
      <dgm:spPr/>
      <dgm:t>
        <a:bodyPr/>
        <a:lstStyle/>
        <a:p>
          <a:endParaRPr lang="es-MX"/>
        </a:p>
      </dgm:t>
    </dgm:pt>
    <dgm:pt modelId="{3CDCC887-4E20-4F9C-9326-F4858ED535BF}" type="pres">
      <dgm:prSet presAssocID="{073E3B82-7344-41DD-803D-FF732C64CDB2}" presName="children" presStyleCnt="0"/>
      <dgm:spPr/>
    </dgm:pt>
    <dgm:pt modelId="{040143DB-1C68-4F94-90FC-631A554053BC}" type="pres">
      <dgm:prSet presAssocID="{073E3B82-7344-41DD-803D-FF732C64CDB2}" presName="child1group" presStyleCnt="0"/>
      <dgm:spPr/>
    </dgm:pt>
    <dgm:pt modelId="{B66A0441-A1CC-4B91-B565-0B357FC7FBCB}" type="pres">
      <dgm:prSet presAssocID="{073E3B82-7344-41DD-803D-FF732C64CDB2}" presName="child1" presStyleLbl="bgAcc1" presStyleIdx="0" presStyleCnt="4"/>
      <dgm:spPr/>
      <dgm:t>
        <a:bodyPr/>
        <a:lstStyle/>
        <a:p>
          <a:endParaRPr lang="es-MX"/>
        </a:p>
      </dgm:t>
    </dgm:pt>
    <dgm:pt modelId="{F2125070-2289-4D5C-BD7B-6656341B2B9E}" type="pres">
      <dgm:prSet presAssocID="{073E3B82-7344-41DD-803D-FF732C64CDB2}" presName="child1Text" presStyleLbl="bgAcc1" presStyleIdx="0" presStyleCnt="4">
        <dgm:presLayoutVars>
          <dgm:bulletEnabled val="1"/>
        </dgm:presLayoutVars>
      </dgm:prSet>
      <dgm:spPr/>
      <dgm:t>
        <a:bodyPr/>
        <a:lstStyle/>
        <a:p>
          <a:endParaRPr lang="es-MX"/>
        </a:p>
      </dgm:t>
    </dgm:pt>
    <dgm:pt modelId="{16212743-F3F9-4643-98C1-452442AC4EA2}" type="pres">
      <dgm:prSet presAssocID="{073E3B82-7344-41DD-803D-FF732C64CDB2}" presName="child2group" presStyleCnt="0"/>
      <dgm:spPr/>
    </dgm:pt>
    <dgm:pt modelId="{D5AF3E5E-FFAB-49C6-B019-124F7E0D45CF}" type="pres">
      <dgm:prSet presAssocID="{073E3B82-7344-41DD-803D-FF732C64CDB2}" presName="child2" presStyleLbl="bgAcc1" presStyleIdx="1" presStyleCnt="4"/>
      <dgm:spPr/>
      <dgm:t>
        <a:bodyPr/>
        <a:lstStyle/>
        <a:p>
          <a:endParaRPr lang="es-MX"/>
        </a:p>
      </dgm:t>
    </dgm:pt>
    <dgm:pt modelId="{7FEB497E-05A6-4EF2-AB0F-875DA14D4F85}" type="pres">
      <dgm:prSet presAssocID="{073E3B82-7344-41DD-803D-FF732C64CDB2}" presName="child2Text" presStyleLbl="bgAcc1" presStyleIdx="1" presStyleCnt="4">
        <dgm:presLayoutVars>
          <dgm:bulletEnabled val="1"/>
        </dgm:presLayoutVars>
      </dgm:prSet>
      <dgm:spPr/>
      <dgm:t>
        <a:bodyPr/>
        <a:lstStyle/>
        <a:p>
          <a:endParaRPr lang="es-MX"/>
        </a:p>
      </dgm:t>
    </dgm:pt>
    <dgm:pt modelId="{E59948EB-64D5-4451-B9E5-82E507DBE49E}" type="pres">
      <dgm:prSet presAssocID="{073E3B82-7344-41DD-803D-FF732C64CDB2}" presName="child3group" presStyleCnt="0"/>
      <dgm:spPr/>
    </dgm:pt>
    <dgm:pt modelId="{7A9BCEAE-7A1A-4FF3-B9C7-C0A80E5EEDDB}" type="pres">
      <dgm:prSet presAssocID="{073E3B82-7344-41DD-803D-FF732C64CDB2}" presName="child3" presStyleLbl="bgAcc1" presStyleIdx="2" presStyleCnt="4" custLinFactNeighborX="5050" custLinFactNeighborY="0"/>
      <dgm:spPr/>
      <dgm:t>
        <a:bodyPr/>
        <a:lstStyle/>
        <a:p>
          <a:endParaRPr lang="es-MX"/>
        </a:p>
      </dgm:t>
    </dgm:pt>
    <dgm:pt modelId="{3213961C-C646-4767-8BFB-1E80BC4E3AA2}" type="pres">
      <dgm:prSet presAssocID="{073E3B82-7344-41DD-803D-FF732C64CDB2}" presName="child3Text" presStyleLbl="bgAcc1" presStyleIdx="2" presStyleCnt="4">
        <dgm:presLayoutVars>
          <dgm:bulletEnabled val="1"/>
        </dgm:presLayoutVars>
      </dgm:prSet>
      <dgm:spPr/>
      <dgm:t>
        <a:bodyPr/>
        <a:lstStyle/>
        <a:p>
          <a:endParaRPr lang="es-MX"/>
        </a:p>
      </dgm:t>
    </dgm:pt>
    <dgm:pt modelId="{6FFD864A-5D31-4409-B9CF-E461B50ED11F}" type="pres">
      <dgm:prSet presAssocID="{073E3B82-7344-41DD-803D-FF732C64CDB2}" presName="child4group" presStyleCnt="0"/>
      <dgm:spPr/>
    </dgm:pt>
    <dgm:pt modelId="{147FF51B-DEFC-4C83-A6A7-722A63F9E97D}" type="pres">
      <dgm:prSet presAssocID="{073E3B82-7344-41DD-803D-FF732C64CDB2}" presName="child4" presStyleLbl="bgAcc1" presStyleIdx="3" presStyleCnt="4"/>
      <dgm:spPr/>
      <dgm:t>
        <a:bodyPr/>
        <a:lstStyle/>
        <a:p>
          <a:endParaRPr lang="es-MX"/>
        </a:p>
      </dgm:t>
    </dgm:pt>
    <dgm:pt modelId="{70481E6A-D182-4450-AC76-9DCE438F6922}" type="pres">
      <dgm:prSet presAssocID="{073E3B82-7344-41DD-803D-FF732C64CDB2}" presName="child4Text" presStyleLbl="bgAcc1" presStyleIdx="3" presStyleCnt="4">
        <dgm:presLayoutVars>
          <dgm:bulletEnabled val="1"/>
        </dgm:presLayoutVars>
      </dgm:prSet>
      <dgm:spPr/>
      <dgm:t>
        <a:bodyPr/>
        <a:lstStyle/>
        <a:p>
          <a:endParaRPr lang="es-MX"/>
        </a:p>
      </dgm:t>
    </dgm:pt>
    <dgm:pt modelId="{2B127EC1-85D2-4B7A-824B-102EA46831F9}" type="pres">
      <dgm:prSet presAssocID="{073E3B82-7344-41DD-803D-FF732C64CDB2}" presName="childPlaceholder" presStyleCnt="0"/>
      <dgm:spPr/>
    </dgm:pt>
    <dgm:pt modelId="{E456927A-9A20-4504-B00B-609CDFF3B013}" type="pres">
      <dgm:prSet presAssocID="{073E3B82-7344-41DD-803D-FF732C64CDB2}" presName="circle" presStyleCnt="0"/>
      <dgm:spPr/>
    </dgm:pt>
    <dgm:pt modelId="{BFFBF953-4E99-4311-98A2-8E92D14D3579}" type="pres">
      <dgm:prSet presAssocID="{073E3B82-7344-41DD-803D-FF732C64CDB2}" presName="quadrant1" presStyleLbl="node1" presStyleIdx="0" presStyleCnt="4">
        <dgm:presLayoutVars>
          <dgm:chMax val="1"/>
          <dgm:bulletEnabled val="1"/>
        </dgm:presLayoutVars>
      </dgm:prSet>
      <dgm:spPr/>
      <dgm:t>
        <a:bodyPr/>
        <a:lstStyle/>
        <a:p>
          <a:endParaRPr lang="es-MX"/>
        </a:p>
      </dgm:t>
    </dgm:pt>
    <dgm:pt modelId="{F5C06769-D1BA-4556-896D-FA70F3F1FC49}" type="pres">
      <dgm:prSet presAssocID="{073E3B82-7344-41DD-803D-FF732C64CDB2}" presName="quadrant2" presStyleLbl="node1" presStyleIdx="1" presStyleCnt="4">
        <dgm:presLayoutVars>
          <dgm:chMax val="1"/>
          <dgm:bulletEnabled val="1"/>
        </dgm:presLayoutVars>
      </dgm:prSet>
      <dgm:spPr/>
      <dgm:t>
        <a:bodyPr/>
        <a:lstStyle/>
        <a:p>
          <a:endParaRPr lang="es-MX"/>
        </a:p>
      </dgm:t>
    </dgm:pt>
    <dgm:pt modelId="{7DB291C3-983D-4E45-8741-75ED5D270A95}" type="pres">
      <dgm:prSet presAssocID="{073E3B82-7344-41DD-803D-FF732C64CDB2}" presName="quadrant3" presStyleLbl="node1" presStyleIdx="2" presStyleCnt="4">
        <dgm:presLayoutVars>
          <dgm:chMax val="1"/>
          <dgm:bulletEnabled val="1"/>
        </dgm:presLayoutVars>
      </dgm:prSet>
      <dgm:spPr/>
      <dgm:t>
        <a:bodyPr/>
        <a:lstStyle/>
        <a:p>
          <a:endParaRPr lang="es-MX"/>
        </a:p>
      </dgm:t>
    </dgm:pt>
    <dgm:pt modelId="{309C4F57-FE31-47F4-B27A-99E711B0B711}" type="pres">
      <dgm:prSet presAssocID="{073E3B82-7344-41DD-803D-FF732C64CDB2}" presName="quadrant4" presStyleLbl="node1" presStyleIdx="3" presStyleCnt="4">
        <dgm:presLayoutVars>
          <dgm:chMax val="1"/>
          <dgm:bulletEnabled val="1"/>
        </dgm:presLayoutVars>
      </dgm:prSet>
      <dgm:spPr/>
      <dgm:t>
        <a:bodyPr/>
        <a:lstStyle/>
        <a:p>
          <a:endParaRPr lang="es-MX"/>
        </a:p>
      </dgm:t>
    </dgm:pt>
    <dgm:pt modelId="{26937899-E04C-4C1B-A866-30BA2EA25B9F}" type="pres">
      <dgm:prSet presAssocID="{073E3B82-7344-41DD-803D-FF732C64CDB2}" presName="quadrantPlaceholder" presStyleCnt="0"/>
      <dgm:spPr/>
    </dgm:pt>
    <dgm:pt modelId="{A616790E-81E6-4712-8035-54AC1E4542BD}" type="pres">
      <dgm:prSet presAssocID="{073E3B82-7344-41DD-803D-FF732C64CDB2}" presName="center1" presStyleLbl="fgShp" presStyleIdx="0" presStyleCnt="2"/>
      <dgm:spPr/>
    </dgm:pt>
    <dgm:pt modelId="{F3BAD51C-E73B-48A1-9262-420550B105B2}" type="pres">
      <dgm:prSet presAssocID="{073E3B82-7344-41DD-803D-FF732C64CDB2}" presName="center2" presStyleLbl="fgShp" presStyleIdx="1" presStyleCnt="2"/>
      <dgm:spPr/>
    </dgm:pt>
  </dgm:ptLst>
  <dgm:cxnLst>
    <dgm:cxn modelId="{F36F0623-2F79-41A9-8E64-DA850AA981DA}" type="presOf" srcId="{84BD294C-C70F-4418-A729-3088E44361C6}" destId="{7DB291C3-983D-4E45-8741-75ED5D270A95}" srcOrd="0" destOrd="0" presId="urn:microsoft.com/office/officeart/2005/8/layout/cycle4"/>
    <dgm:cxn modelId="{E80C47B4-C1D0-4C85-BCFA-F57A5B198BA2}" type="presOf" srcId="{36A653CB-AC16-433F-BD4F-89CD9643D45F}" destId="{147FF51B-DEFC-4C83-A6A7-722A63F9E97D}" srcOrd="0" destOrd="0" presId="urn:microsoft.com/office/officeart/2005/8/layout/cycle4"/>
    <dgm:cxn modelId="{05B62C39-EC0B-4253-8D1D-1ED9265E6A3D}" type="presOf" srcId="{D5102FFC-DB84-4546-B875-2E0380F1A61F}" destId="{D5AF3E5E-FFAB-49C6-B019-124F7E0D45CF}" srcOrd="0" destOrd="0" presId="urn:microsoft.com/office/officeart/2005/8/layout/cycle4"/>
    <dgm:cxn modelId="{B7A4BC9A-A63A-46F0-B797-C06B44BF7E29}" type="presOf" srcId="{F93B9BB8-AFA8-4502-8297-478FD8E5AC16}" destId="{B66A0441-A1CC-4B91-B565-0B357FC7FBCB}" srcOrd="0" destOrd="2" presId="urn:microsoft.com/office/officeart/2005/8/layout/cycle4"/>
    <dgm:cxn modelId="{52B4B586-C44A-4ADD-9AD3-B2223E2BECEF}" srcId="{073E3B82-7344-41DD-803D-FF732C64CDB2}" destId="{84BD294C-C70F-4418-A729-3088E44361C6}" srcOrd="2" destOrd="0" parTransId="{4695EFA8-8633-4956-83E5-BA94E7282FBF}" sibTransId="{E2612BF9-BA85-4C93-859F-EA12397A602F}"/>
    <dgm:cxn modelId="{58961C82-FA73-4A99-88CD-08DCF2609AC5}" srcId="{410A6C79-8F3B-4F0F-9693-8F5741079B2A}" destId="{F93B9BB8-AFA8-4502-8297-478FD8E5AC16}" srcOrd="2" destOrd="0" parTransId="{0C09568E-54EA-4359-8C7C-A8E983CDB8AE}" sibTransId="{7B2FCF49-5974-4664-BF33-E590A12494C9}"/>
    <dgm:cxn modelId="{282EB355-B6C6-46B4-ADB6-6967A78D2E61}" type="presOf" srcId="{073E3B82-7344-41DD-803D-FF732C64CDB2}" destId="{875AF84A-CB3D-4970-9E61-B7BB0384CD62}" srcOrd="0" destOrd="0" presId="urn:microsoft.com/office/officeart/2005/8/layout/cycle4"/>
    <dgm:cxn modelId="{115E12C0-5DA6-4372-82B3-2AA284544E30}" type="presOf" srcId="{3187837E-FBC1-4919-811F-5B3EFD19F563}" destId="{F2125070-2289-4D5C-BD7B-6656341B2B9E}" srcOrd="1" destOrd="1" presId="urn:microsoft.com/office/officeart/2005/8/layout/cycle4"/>
    <dgm:cxn modelId="{B8D1D26D-9F00-4DBE-9614-725E299F4539}" type="presOf" srcId="{97E79C25-98DE-472A-9AFC-4181B718DF62}" destId="{D5AF3E5E-FFAB-49C6-B019-124F7E0D45CF}" srcOrd="0" destOrd="1" presId="urn:microsoft.com/office/officeart/2005/8/layout/cycle4"/>
    <dgm:cxn modelId="{3DA692C4-5D53-4DC8-94E5-62BD6BFB8B32}" srcId="{016976DC-DBB8-4F79-97B6-1A299F0B67BF}" destId="{97E79C25-98DE-472A-9AFC-4181B718DF62}" srcOrd="1" destOrd="0" parTransId="{35AB3F25-FA35-43E6-A41D-115458C7455F}" sibTransId="{9386A642-6102-4C67-A82E-A7F97105BF3C}"/>
    <dgm:cxn modelId="{7FD030E6-3331-4973-851F-E19B52C13302}" srcId="{410A6C79-8F3B-4F0F-9693-8F5741079B2A}" destId="{3187837E-FBC1-4919-811F-5B3EFD19F563}" srcOrd="1" destOrd="0" parTransId="{8E35FBFF-A5CE-4F69-A68F-431F57DFFD5F}" sibTransId="{CFABAAB3-27DF-4EAA-BF6B-C7DBE93A1431}"/>
    <dgm:cxn modelId="{CC64E4E8-FF8F-4DE9-AE1C-0DAAF41043BE}" type="presOf" srcId="{574EF836-4A48-47D1-BD32-2F38A61C4031}" destId="{7A9BCEAE-7A1A-4FF3-B9C7-C0A80E5EEDDB}" srcOrd="0" destOrd="1" presId="urn:microsoft.com/office/officeart/2005/8/layout/cycle4"/>
    <dgm:cxn modelId="{6290722D-010C-4BE9-A078-94CBA6D30153}" type="presOf" srcId="{3187837E-FBC1-4919-811F-5B3EFD19F563}" destId="{B66A0441-A1CC-4B91-B565-0B357FC7FBCB}" srcOrd="0" destOrd="1" presId="urn:microsoft.com/office/officeart/2005/8/layout/cycle4"/>
    <dgm:cxn modelId="{86D4A955-928F-4DA8-85F8-1C111FC920A1}" srcId="{78FBD7E8-5B91-41B3-9596-B0B8EDF3DE1F}" destId="{36A653CB-AC16-433F-BD4F-89CD9643D45F}" srcOrd="0" destOrd="0" parTransId="{9604EE05-A3D8-4E9C-AA87-BA27E26EB885}" sibTransId="{CA8E66BD-B61D-43E5-A993-5B11C3F7F1B2}"/>
    <dgm:cxn modelId="{F89CB790-66B1-4BB3-A342-F521DCE5E7C0}" type="presOf" srcId="{F93B9BB8-AFA8-4502-8297-478FD8E5AC16}" destId="{F2125070-2289-4D5C-BD7B-6656341B2B9E}" srcOrd="1" destOrd="2" presId="urn:microsoft.com/office/officeart/2005/8/layout/cycle4"/>
    <dgm:cxn modelId="{4D7F0ED5-D24C-43CF-9337-AE24D7750AD8}" srcId="{073E3B82-7344-41DD-803D-FF732C64CDB2}" destId="{016976DC-DBB8-4F79-97B6-1A299F0B67BF}" srcOrd="1" destOrd="0" parTransId="{AE3A2AD4-E8AE-46B7-9C73-F18E31483352}" sibTransId="{52AA5696-9109-4166-8913-FBA895ED6083}"/>
    <dgm:cxn modelId="{36084B40-334B-46CD-B790-22ABFFF40461}" type="presOf" srcId="{97E79C25-98DE-472A-9AFC-4181B718DF62}" destId="{7FEB497E-05A6-4EF2-AB0F-875DA14D4F85}" srcOrd="1" destOrd="1" presId="urn:microsoft.com/office/officeart/2005/8/layout/cycle4"/>
    <dgm:cxn modelId="{6A02D3DC-54A2-4F70-B5E1-8FEF7851B458}" type="presOf" srcId="{E9265DF0-AFAC-4E5A-9DEE-BFB7B7CA1FCE}" destId="{F2125070-2289-4D5C-BD7B-6656341B2B9E}" srcOrd="1" destOrd="0" presId="urn:microsoft.com/office/officeart/2005/8/layout/cycle4"/>
    <dgm:cxn modelId="{E6CB9A4D-CCD2-45DD-B72B-6782AECCD314}" type="presOf" srcId="{36A653CB-AC16-433F-BD4F-89CD9643D45F}" destId="{70481E6A-D182-4450-AC76-9DCE438F6922}" srcOrd="1" destOrd="0" presId="urn:microsoft.com/office/officeart/2005/8/layout/cycle4"/>
    <dgm:cxn modelId="{95A8D02D-6EC3-44C4-885D-055E7EC8693E}" srcId="{073E3B82-7344-41DD-803D-FF732C64CDB2}" destId="{410A6C79-8F3B-4F0F-9693-8F5741079B2A}" srcOrd="0" destOrd="0" parTransId="{26C4CABF-1E46-46A6-A410-25379DDFC9E6}" sibTransId="{841BB2CE-D826-4639-A21A-446A48E7A68E}"/>
    <dgm:cxn modelId="{B70AEF0B-F293-4CCC-89AA-79BF60D9639F}" type="presOf" srcId="{E896EB63-5C7F-4A98-B17D-0BD93E313E91}" destId="{3213961C-C646-4767-8BFB-1E80BC4E3AA2}" srcOrd="1" destOrd="0" presId="urn:microsoft.com/office/officeart/2005/8/layout/cycle4"/>
    <dgm:cxn modelId="{1878EF68-DEB0-4D5F-8F68-1C7EC0A4743C}" type="presOf" srcId="{E896EB63-5C7F-4A98-B17D-0BD93E313E91}" destId="{7A9BCEAE-7A1A-4FF3-B9C7-C0A80E5EEDDB}" srcOrd="0" destOrd="0" presId="urn:microsoft.com/office/officeart/2005/8/layout/cycle4"/>
    <dgm:cxn modelId="{ECE4FDED-21D9-4DD7-A885-B8171357EE3E}" srcId="{016976DC-DBB8-4F79-97B6-1A299F0B67BF}" destId="{D5102FFC-DB84-4546-B875-2E0380F1A61F}" srcOrd="0" destOrd="0" parTransId="{B4269A3D-1194-41D3-BACE-EDBB37315B03}" sibTransId="{01298780-FBBE-4679-BD4F-92D4CB597D49}"/>
    <dgm:cxn modelId="{7CF46759-3F8E-4D55-BEFC-CFDBA6B79EF9}" type="presOf" srcId="{574EF836-4A48-47D1-BD32-2F38A61C4031}" destId="{3213961C-C646-4767-8BFB-1E80BC4E3AA2}" srcOrd="1" destOrd="1" presId="urn:microsoft.com/office/officeart/2005/8/layout/cycle4"/>
    <dgm:cxn modelId="{AD42A2A0-84A3-461A-9EAB-137DDE50CA0D}" srcId="{073E3B82-7344-41DD-803D-FF732C64CDB2}" destId="{78FBD7E8-5B91-41B3-9596-B0B8EDF3DE1F}" srcOrd="3" destOrd="0" parTransId="{965494B3-5BB5-44A6-B947-E87FDE3E3F12}" sibTransId="{4E867B20-48BD-4D8D-97AF-7DBD2B312BE2}"/>
    <dgm:cxn modelId="{1EA1CEEC-6ADA-4784-A0A1-F3BA6F006D30}" type="presOf" srcId="{E9265DF0-AFAC-4E5A-9DEE-BFB7B7CA1FCE}" destId="{B66A0441-A1CC-4B91-B565-0B357FC7FBCB}" srcOrd="0" destOrd="0" presId="urn:microsoft.com/office/officeart/2005/8/layout/cycle4"/>
    <dgm:cxn modelId="{16879241-BDCC-47C8-B3F5-38843DA4C56D}" srcId="{84BD294C-C70F-4418-A729-3088E44361C6}" destId="{574EF836-4A48-47D1-BD32-2F38A61C4031}" srcOrd="1" destOrd="0" parTransId="{E0672770-8F59-48CF-A7F2-4489FB0EAFAF}" sibTransId="{8D94545A-AEA5-4BEA-BD6F-E061E67A4713}"/>
    <dgm:cxn modelId="{D0781FEC-2E1F-4C67-B51F-58A3123C698C}" srcId="{84BD294C-C70F-4418-A729-3088E44361C6}" destId="{E896EB63-5C7F-4A98-B17D-0BD93E313E91}" srcOrd="0" destOrd="0" parTransId="{7C6DC406-135B-41AF-902D-F43ED1D667C8}" sibTransId="{B365B231-D95F-4AB7-A157-1315CD4826F3}"/>
    <dgm:cxn modelId="{E40D1B74-E8DC-46E2-89CC-EA475DFD6034}" type="presOf" srcId="{410A6C79-8F3B-4F0F-9693-8F5741079B2A}" destId="{BFFBF953-4E99-4311-98A2-8E92D14D3579}" srcOrd="0" destOrd="0" presId="urn:microsoft.com/office/officeart/2005/8/layout/cycle4"/>
    <dgm:cxn modelId="{84909C8F-D1FD-4870-B4D6-8E8F43785495}" srcId="{410A6C79-8F3B-4F0F-9693-8F5741079B2A}" destId="{E9265DF0-AFAC-4E5A-9DEE-BFB7B7CA1FCE}" srcOrd="0" destOrd="0" parTransId="{8F2853C2-8221-4A78-A373-612587156707}" sibTransId="{642E79AF-0802-47BF-ACA9-42913049C58B}"/>
    <dgm:cxn modelId="{329605FB-8F3E-4072-A746-E76DCFEECC65}" type="presOf" srcId="{D5102FFC-DB84-4546-B875-2E0380F1A61F}" destId="{7FEB497E-05A6-4EF2-AB0F-875DA14D4F85}" srcOrd="1" destOrd="0" presId="urn:microsoft.com/office/officeart/2005/8/layout/cycle4"/>
    <dgm:cxn modelId="{421ED07C-FBC3-4EF9-AC5C-DD795453F72E}" type="presOf" srcId="{78FBD7E8-5B91-41B3-9596-B0B8EDF3DE1F}" destId="{309C4F57-FE31-47F4-B27A-99E711B0B711}" srcOrd="0" destOrd="0" presId="urn:microsoft.com/office/officeart/2005/8/layout/cycle4"/>
    <dgm:cxn modelId="{1F45F650-65E8-4787-B458-E5C816AE1A2A}" type="presOf" srcId="{016976DC-DBB8-4F79-97B6-1A299F0B67BF}" destId="{F5C06769-D1BA-4556-896D-FA70F3F1FC49}" srcOrd="0" destOrd="0" presId="urn:microsoft.com/office/officeart/2005/8/layout/cycle4"/>
    <dgm:cxn modelId="{266ADF09-CA47-4348-882B-ADC8C0BE2A7C}" type="presParOf" srcId="{875AF84A-CB3D-4970-9E61-B7BB0384CD62}" destId="{3CDCC887-4E20-4F9C-9326-F4858ED535BF}" srcOrd="0" destOrd="0" presId="urn:microsoft.com/office/officeart/2005/8/layout/cycle4"/>
    <dgm:cxn modelId="{D468A568-63CB-47DC-A69E-CC840448960D}" type="presParOf" srcId="{3CDCC887-4E20-4F9C-9326-F4858ED535BF}" destId="{040143DB-1C68-4F94-90FC-631A554053BC}" srcOrd="0" destOrd="0" presId="urn:microsoft.com/office/officeart/2005/8/layout/cycle4"/>
    <dgm:cxn modelId="{6EEA7415-F188-4E94-B8B6-1DCDBD8C8A89}" type="presParOf" srcId="{040143DB-1C68-4F94-90FC-631A554053BC}" destId="{B66A0441-A1CC-4B91-B565-0B357FC7FBCB}" srcOrd="0" destOrd="0" presId="urn:microsoft.com/office/officeart/2005/8/layout/cycle4"/>
    <dgm:cxn modelId="{3A3F99AB-7FFD-4BEE-927A-150093EEFEAA}" type="presParOf" srcId="{040143DB-1C68-4F94-90FC-631A554053BC}" destId="{F2125070-2289-4D5C-BD7B-6656341B2B9E}" srcOrd="1" destOrd="0" presId="urn:microsoft.com/office/officeart/2005/8/layout/cycle4"/>
    <dgm:cxn modelId="{DB3BAD95-D6E3-4D84-A63B-9B065AA44A81}" type="presParOf" srcId="{3CDCC887-4E20-4F9C-9326-F4858ED535BF}" destId="{16212743-F3F9-4643-98C1-452442AC4EA2}" srcOrd="1" destOrd="0" presId="urn:microsoft.com/office/officeart/2005/8/layout/cycle4"/>
    <dgm:cxn modelId="{B7DFEBE4-80B1-47C8-8FAA-E2114F737C07}" type="presParOf" srcId="{16212743-F3F9-4643-98C1-452442AC4EA2}" destId="{D5AF3E5E-FFAB-49C6-B019-124F7E0D45CF}" srcOrd="0" destOrd="0" presId="urn:microsoft.com/office/officeart/2005/8/layout/cycle4"/>
    <dgm:cxn modelId="{E39C5E66-3BDF-4741-91FA-2DB167F0FB8A}" type="presParOf" srcId="{16212743-F3F9-4643-98C1-452442AC4EA2}" destId="{7FEB497E-05A6-4EF2-AB0F-875DA14D4F85}" srcOrd="1" destOrd="0" presId="urn:microsoft.com/office/officeart/2005/8/layout/cycle4"/>
    <dgm:cxn modelId="{57EF89B6-04FE-4D29-AA9B-13B156C65434}" type="presParOf" srcId="{3CDCC887-4E20-4F9C-9326-F4858ED535BF}" destId="{E59948EB-64D5-4451-B9E5-82E507DBE49E}" srcOrd="2" destOrd="0" presId="urn:microsoft.com/office/officeart/2005/8/layout/cycle4"/>
    <dgm:cxn modelId="{0F55E158-E60A-4941-8ACA-4D9C69AA333D}" type="presParOf" srcId="{E59948EB-64D5-4451-B9E5-82E507DBE49E}" destId="{7A9BCEAE-7A1A-4FF3-B9C7-C0A80E5EEDDB}" srcOrd="0" destOrd="0" presId="urn:microsoft.com/office/officeart/2005/8/layout/cycle4"/>
    <dgm:cxn modelId="{A5151D6E-22FC-44F7-A41A-66F9E3076FAD}" type="presParOf" srcId="{E59948EB-64D5-4451-B9E5-82E507DBE49E}" destId="{3213961C-C646-4767-8BFB-1E80BC4E3AA2}" srcOrd="1" destOrd="0" presId="urn:microsoft.com/office/officeart/2005/8/layout/cycle4"/>
    <dgm:cxn modelId="{2C1FB52E-3043-4880-A766-2F4A933B376E}" type="presParOf" srcId="{3CDCC887-4E20-4F9C-9326-F4858ED535BF}" destId="{6FFD864A-5D31-4409-B9CF-E461B50ED11F}" srcOrd="3" destOrd="0" presId="urn:microsoft.com/office/officeart/2005/8/layout/cycle4"/>
    <dgm:cxn modelId="{FB635BDD-6E17-4F8F-BCB5-755F8DCB93C7}" type="presParOf" srcId="{6FFD864A-5D31-4409-B9CF-E461B50ED11F}" destId="{147FF51B-DEFC-4C83-A6A7-722A63F9E97D}" srcOrd="0" destOrd="0" presId="urn:microsoft.com/office/officeart/2005/8/layout/cycle4"/>
    <dgm:cxn modelId="{C6FE9D14-0DDB-4CEB-857F-BD960CD17A07}" type="presParOf" srcId="{6FFD864A-5D31-4409-B9CF-E461B50ED11F}" destId="{70481E6A-D182-4450-AC76-9DCE438F6922}" srcOrd="1" destOrd="0" presId="urn:microsoft.com/office/officeart/2005/8/layout/cycle4"/>
    <dgm:cxn modelId="{5415DD1A-BE77-40BD-9AD9-4DBAF4157196}" type="presParOf" srcId="{3CDCC887-4E20-4F9C-9326-F4858ED535BF}" destId="{2B127EC1-85D2-4B7A-824B-102EA46831F9}" srcOrd="4" destOrd="0" presId="urn:microsoft.com/office/officeart/2005/8/layout/cycle4"/>
    <dgm:cxn modelId="{7C4730A9-EFF1-45B9-B979-B0D5527FE131}" type="presParOf" srcId="{875AF84A-CB3D-4970-9E61-B7BB0384CD62}" destId="{E456927A-9A20-4504-B00B-609CDFF3B013}" srcOrd="1" destOrd="0" presId="urn:microsoft.com/office/officeart/2005/8/layout/cycle4"/>
    <dgm:cxn modelId="{032C8773-A286-4829-AF65-07A230A04CD1}" type="presParOf" srcId="{E456927A-9A20-4504-B00B-609CDFF3B013}" destId="{BFFBF953-4E99-4311-98A2-8E92D14D3579}" srcOrd="0" destOrd="0" presId="urn:microsoft.com/office/officeart/2005/8/layout/cycle4"/>
    <dgm:cxn modelId="{8EA961F5-7688-4C5D-966E-94062CB00146}" type="presParOf" srcId="{E456927A-9A20-4504-B00B-609CDFF3B013}" destId="{F5C06769-D1BA-4556-896D-FA70F3F1FC49}" srcOrd="1" destOrd="0" presId="urn:microsoft.com/office/officeart/2005/8/layout/cycle4"/>
    <dgm:cxn modelId="{7A186E6C-479C-49D6-86A4-F62BD4DCEA5D}" type="presParOf" srcId="{E456927A-9A20-4504-B00B-609CDFF3B013}" destId="{7DB291C3-983D-4E45-8741-75ED5D270A95}" srcOrd="2" destOrd="0" presId="urn:microsoft.com/office/officeart/2005/8/layout/cycle4"/>
    <dgm:cxn modelId="{2AF82A82-CDF8-48A2-A42A-083469A9F489}" type="presParOf" srcId="{E456927A-9A20-4504-B00B-609CDFF3B013}" destId="{309C4F57-FE31-47F4-B27A-99E711B0B711}" srcOrd="3" destOrd="0" presId="urn:microsoft.com/office/officeart/2005/8/layout/cycle4"/>
    <dgm:cxn modelId="{7669489E-E9CB-4D6F-AE00-1798F004B3DC}" type="presParOf" srcId="{E456927A-9A20-4504-B00B-609CDFF3B013}" destId="{26937899-E04C-4C1B-A866-30BA2EA25B9F}" srcOrd="4" destOrd="0" presId="urn:microsoft.com/office/officeart/2005/8/layout/cycle4"/>
    <dgm:cxn modelId="{3EB60EC5-8F5D-407C-8546-A5F5BB89F464}" type="presParOf" srcId="{875AF84A-CB3D-4970-9E61-B7BB0384CD62}" destId="{A616790E-81E6-4712-8035-54AC1E4542BD}" srcOrd="2" destOrd="0" presId="urn:microsoft.com/office/officeart/2005/8/layout/cycle4"/>
    <dgm:cxn modelId="{2CAA4BA6-CF00-496A-B8C4-7C8AA37B0291}" type="presParOf" srcId="{875AF84A-CB3D-4970-9E61-B7BB0384CD62}" destId="{F3BAD51C-E73B-48A1-9262-420550B105B2}" srcOrd="3" destOrd="0" presId="urn:microsoft.com/office/officeart/2005/8/layout/cycle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705017E1-9619-4347-B219-E4F08295351D}" type="doc">
      <dgm:prSet loTypeId="urn:microsoft.com/office/officeart/2005/8/layout/vList5" loCatId="list" qsTypeId="urn:microsoft.com/office/officeart/2005/8/quickstyle/3d3" qsCatId="3D" csTypeId="urn:microsoft.com/office/officeart/2005/8/colors/accent0_3" csCatId="mainScheme" phldr="1"/>
      <dgm:spPr/>
      <dgm:t>
        <a:bodyPr/>
        <a:lstStyle/>
        <a:p>
          <a:endParaRPr lang="es-MX"/>
        </a:p>
      </dgm:t>
    </dgm:pt>
    <dgm:pt modelId="{DDD6F8BC-6DA1-4E3D-92CD-114E522DA16E}">
      <dgm:prSet custT="1"/>
      <dgm:spPr/>
      <dgm:t>
        <a:bodyPr/>
        <a:lstStyle/>
        <a:p>
          <a:pPr rtl="0"/>
          <a:r>
            <a:rPr lang="es-MX" sz="1800" b="0" i="1" baseline="0" dirty="0"/>
            <a:t>Introducción</a:t>
          </a:r>
          <a:endParaRPr lang="es-MX" sz="1800" dirty="0"/>
        </a:p>
      </dgm:t>
    </dgm:pt>
    <dgm:pt modelId="{8B40506F-24E0-47F1-A9B2-63B25D84EC70}" type="parTrans" cxnId="{393A9B4D-C6D5-496D-9672-4A4C19EEDEE5}">
      <dgm:prSet/>
      <dgm:spPr/>
      <dgm:t>
        <a:bodyPr/>
        <a:lstStyle/>
        <a:p>
          <a:endParaRPr lang="es-MX"/>
        </a:p>
      </dgm:t>
    </dgm:pt>
    <dgm:pt modelId="{C669FCA8-4F1C-4191-BAC3-4118C9B1FB13}" type="sibTrans" cxnId="{393A9B4D-C6D5-496D-9672-4A4C19EEDEE5}">
      <dgm:prSet/>
      <dgm:spPr/>
      <dgm:t>
        <a:bodyPr/>
        <a:lstStyle/>
        <a:p>
          <a:endParaRPr lang="es-MX"/>
        </a:p>
      </dgm:t>
    </dgm:pt>
    <dgm:pt modelId="{CC88D5FA-7710-42AF-8E39-C0B037A24C87}">
      <dgm:prSet custT="1"/>
      <dgm:spPr/>
      <dgm:t>
        <a:bodyPr/>
        <a:lstStyle/>
        <a:p>
          <a:pPr rtl="0"/>
          <a:r>
            <a:rPr lang="es-MX" sz="1800" b="0" i="1" baseline="0" dirty="0"/>
            <a:t>Descripción del método</a:t>
          </a:r>
          <a:endParaRPr lang="es-MX" sz="1800" dirty="0"/>
        </a:p>
      </dgm:t>
    </dgm:pt>
    <dgm:pt modelId="{AC3E8750-44AC-443E-854F-056F57F63634}" type="parTrans" cxnId="{76CF3374-B844-41CD-8B4B-6139F9C93CBF}">
      <dgm:prSet/>
      <dgm:spPr/>
      <dgm:t>
        <a:bodyPr/>
        <a:lstStyle/>
        <a:p>
          <a:endParaRPr lang="es-MX"/>
        </a:p>
      </dgm:t>
    </dgm:pt>
    <dgm:pt modelId="{7F31A473-3387-41AF-82F1-B6EC4C19C1FF}" type="sibTrans" cxnId="{76CF3374-B844-41CD-8B4B-6139F9C93CBF}">
      <dgm:prSet/>
      <dgm:spPr/>
      <dgm:t>
        <a:bodyPr/>
        <a:lstStyle/>
        <a:p>
          <a:endParaRPr lang="es-MX"/>
        </a:p>
      </dgm:t>
    </dgm:pt>
    <dgm:pt modelId="{95B0360F-E849-456A-AEF7-C2BB6E527C8D}">
      <dgm:prSet custT="1"/>
      <dgm:spPr/>
      <dgm:t>
        <a:bodyPr/>
        <a:lstStyle/>
        <a:p>
          <a:pPr rtl="0"/>
          <a:r>
            <a:rPr lang="es-MX" sz="1800" b="0" i="1" baseline="0" dirty="0"/>
            <a:t>Análisis estadístico de datos</a:t>
          </a:r>
          <a:endParaRPr lang="es-MX" sz="1800" dirty="0"/>
        </a:p>
      </dgm:t>
    </dgm:pt>
    <dgm:pt modelId="{C9368779-BD38-4D7A-88EC-DD6DB21AE71D}" type="parTrans" cxnId="{1399DBF9-E78D-4A46-9136-1078CF8EB24F}">
      <dgm:prSet/>
      <dgm:spPr/>
      <dgm:t>
        <a:bodyPr/>
        <a:lstStyle/>
        <a:p>
          <a:endParaRPr lang="es-MX"/>
        </a:p>
      </dgm:t>
    </dgm:pt>
    <dgm:pt modelId="{A508F2C7-8679-49BD-996C-BC7CC5546E21}" type="sibTrans" cxnId="{1399DBF9-E78D-4A46-9136-1078CF8EB24F}">
      <dgm:prSet/>
      <dgm:spPr/>
      <dgm:t>
        <a:bodyPr/>
        <a:lstStyle/>
        <a:p>
          <a:endParaRPr lang="es-MX"/>
        </a:p>
      </dgm:t>
    </dgm:pt>
    <dgm:pt modelId="{8FA4F665-9205-45DC-B181-CC79EDDD17DA}">
      <dgm:prSet custT="1"/>
      <dgm:spPr/>
      <dgm:t>
        <a:bodyPr/>
        <a:lstStyle/>
        <a:p>
          <a:pPr rtl="0"/>
          <a:r>
            <a:rPr lang="es-MX" sz="1800" b="0" i="1" baseline="0" dirty="0"/>
            <a:t>Conclusiones</a:t>
          </a:r>
          <a:endParaRPr lang="es-MX" sz="1800" dirty="0"/>
        </a:p>
      </dgm:t>
    </dgm:pt>
    <dgm:pt modelId="{A11A8B16-9353-4FF3-8D2F-836DB851771A}" type="parTrans" cxnId="{0BA50A55-7B82-4BF1-A053-9A3174F0CA09}">
      <dgm:prSet/>
      <dgm:spPr/>
      <dgm:t>
        <a:bodyPr/>
        <a:lstStyle/>
        <a:p>
          <a:endParaRPr lang="es-MX"/>
        </a:p>
      </dgm:t>
    </dgm:pt>
    <dgm:pt modelId="{858724D0-F112-4204-8966-392C00A2C3F6}" type="sibTrans" cxnId="{0BA50A55-7B82-4BF1-A053-9A3174F0CA09}">
      <dgm:prSet/>
      <dgm:spPr/>
      <dgm:t>
        <a:bodyPr/>
        <a:lstStyle/>
        <a:p>
          <a:endParaRPr lang="es-MX"/>
        </a:p>
      </dgm:t>
    </dgm:pt>
    <dgm:pt modelId="{10B0F0C7-9E4B-42B1-93EE-7E2547BAEB25}">
      <dgm:prSet custT="1"/>
      <dgm:spPr/>
      <dgm:t>
        <a:bodyPr/>
        <a:lstStyle/>
        <a:p>
          <a:pPr rtl="0"/>
          <a:r>
            <a:rPr lang="es-MX" sz="1800" i="1" dirty="0"/>
            <a:t>Referencias</a:t>
          </a:r>
          <a:endParaRPr lang="es-MX" sz="1800" dirty="0"/>
        </a:p>
      </dgm:t>
    </dgm:pt>
    <dgm:pt modelId="{04E675A9-5D15-45D2-84CC-87CAF9284FAF}" type="parTrans" cxnId="{E1032B8C-3E89-4DC5-8C73-E04B4BA0DBDE}">
      <dgm:prSet/>
      <dgm:spPr/>
      <dgm:t>
        <a:bodyPr/>
        <a:lstStyle/>
        <a:p>
          <a:endParaRPr lang="es-MX"/>
        </a:p>
      </dgm:t>
    </dgm:pt>
    <dgm:pt modelId="{77467BD6-46E1-4C52-BDD0-4BA038EA5145}" type="sibTrans" cxnId="{E1032B8C-3E89-4DC5-8C73-E04B4BA0DBDE}">
      <dgm:prSet/>
      <dgm:spPr/>
      <dgm:t>
        <a:bodyPr/>
        <a:lstStyle/>
        <a:p>
          <a:endParaRPr lang="es-MX"/>
        </a:p>
      </dgm:t>
    </dgm:pt>
    <dgm:pt modelId="{20ED083F-4583-4E4E-AE0F-88770517AE52}">
      <dgm:prSet custT="1"/>
      <dgm:spPr/>
      <dgm:t>
        <a:bodyPr/>
        <a:lstStyle/>
        <a:p>
          <a:pPr rtl="0"/>
          <a:r>
            <a:rPr lang="es-MX" sz="1800" b="0" i="1" baseline="0" dirty="0"/>
            <a:t>Resultados</a:t>
          </a:r>
          <a:endParaRPr lang="es-MX" sz="1800" dirty="0"/>
        </a:p>
      </dgm:t>
    </dgm:pt>
    <dgm:pt modelId="{72913BB1-E253-4E48-AA34-D6ABB3BE562D}" type="parTrans" cxnId="{F43F75BB-1788-433E-BE01-0E38631F2BA9}">
      <dgm:prSet/>
      <dgm:spPr/>
      <dgm:t>
        <a:bodyPr/>
        <a:lstStyle/>
        <a:p>
          <a:endParaRPr lang="es-MX"/>
        </a:p>
      </dgm:t>
    </dgm:pt>
    <dgm:pt modelId="{2D33F6DA-0EFE-4333-8B9A-8ABA3DAE4F52}" type="sibTrans" cxnId="{F43F75BB-1788-433E-BE01-0E38631F2BA9}">
      <dgm:prSet/>
      <dgm:spPr/>
      <dgm:t>
        <a:bodyPr/>
        <a:lstStyle/>
        <a:p>
          <a:endParaRPr lang="es-MX"/>
        </a:p>
      </dgm:t>
    </dgm:pt>
    <dgm:pt modelId="{222980A5-3A9E-4161-A6B8-02D88F6DA565}">
      <dgm:prSet custT="1"/>
      <dgm:spPr/>
      <dgm:t>
        <a:bodyPr/>
        <a:lstStyle/>
        <a:p>
          <a:pPr rtl="0"/>
          <a:r>
            <a:rPr lang="es-MX" sz="1800" b="0" i="1" baseline="0" dirty="0"/>
            <a:t>Agradecimientos</a:t>
          </a:r>
          <a:endParaRPr lang="es-MX" sz="1800" dirty="0"/>
        </a:p>
      </dgm:t>
    </dgm:pt>
    <dgm:pt modelId="{E08C64C6-89E1-4E1C-84A0-6092A679DF6A}" type="parTrans" cxnId="{EF103430-CB70-4828-95F6-59A7E54E261B}">
      <dgm:prSet/>
      <dgm:spPr/>
      <dgm:t>
        <a:bodyPr/>
        <a:lstStyle/>
        <a:p>
          <a:endParaRPr lang="es-MX"/>
        </a:p>
      </dgm:t>
    </dgm:pt>
    <dgm:pt modelId="{DDAEFC8B-1420-46E0-96E8-66F7FD76743A}" type="sibTrans" cxnId="{EF103430-CB70-4828-95F6-59A7E54E261B}">
      <dgm:prSet/>
      <dgm:spPr/>
      <dgm:t>
        <a:bodyPr/>
        <a:lstStyle/>
        <a:p>
          <a:endParaRPr lang="es-MX"/>
        </a:p>
      </dgm:t>
    </dgm:pt>
    <dgm:pt modelId="{CB246D8C-5A63-432B-9CAC-0B9C2E85EE6A}" type="pres">
      <dgm:prSet presAssocID="{705017E1-9619-4347-B219-E4F08295351D}" presName="Name0" presStyleCnt="0">
        <dgm:presLayoutVars>
          <dgm:dir/>
          <dgm:animLvl val="lvl"/>
          <dgm:resizeHandles val="exact"/>
        </dgm:presLayoutVars>
      </dgm:prSet>
      <dgm:spPr/>
      <dgm:t>
        <a:bodyPr/>
        <a:lstStyle/>
        <a:p>
          <a:endParaRPr lang="es-MX"/>
        </a:p>
      </dgm:t>
    </dgm:pt>
    <dgm:pt modelId="{8EFE33C7-45B9-4FCD-B061-ED18997D6DA1}" type="pres">
      <dgm:prSet presAssocID="{DDD6F8BC-6DA1-4E3D-92CD-114E522DA16E}" presName="linNode" presStyleCnt="0"/>
      <dgm:spPr/>
    </dgm:pt>
    <dgm:pt modelId="{E3863EA4-6948-4423-A701-8FB3D81B0F17}" type="pres">
      <dgm:prSet presAssocID="{DDD6F8BC-6DA1-4E3D-92CD-114E522DA16E}" presName="parentText" presStyleLbl="node1" presStyleIdx="0" presStyleCnt="7" custScaleX="246433" custLinFactNeighborX="1081" custLinFactNeighborY="-4079">
        <dgm:presLayoutVars>
          <dgm:chMax val="1"/>
          <dgm:bulletEnabled val="1"/>
        </dgm:presLayoutVars>
      </dgm:prSet>
      <dgm:spPr/>
      <dgm:t>
        <a:bodyPr/>
        <a:lstStyle/>
        <a:p>
          <a:endParaRPr lang="es-MX"/>
        </a:p>
      </dgm:t>
    </dgm:pt>
    <dgm:pt modelId="{AAD7DD2D-0312-47D8-883E-BD27F0E594C0}" type="pres">
      <dgm:prSet presAssocID="{C669FCA8-4F1C-4191-BAC3-4118C9B1FB13}" presName="sp" presStyleCnt="0"/>
      <dgm:spPr/>
    </dgm:pt>
    <dgm:pt modelId="{FBF62712-CD5E-43AD-8577-9D1B5C05B26E}" type="pres">
      <dgm:prSet presAssocID="{CC88D5FA-7710-42AF-8E39-C0B037A24C87}" presName="linNode" presStyleCnt="0"/>
      <dgm:spPr/>
    </dgm:pt>
    <dgm:pt modelId="{8995B4EB-83A8-4150-9115-3A31B385F70A}" type="pres">
      <dgm:prSet presAssocID="{CC88D5FA-7710-42AF-8E39-C0B037A24C87}" presName="parentText" presStyleLbl="node1" presStyleIdx="1" presStyleCnt="7" custScaleX="246433">
        <dgm:presLayoutVars>
          <dgm:chMax val="1"/>
          <dgm:bulletEnabled val="1"/>
        </dgm:presLayoutVars>
      </dgm:prSet>
      <dgm:spPr/>
      <dgm:t>
        <a:bodyPr/>
        <a:lstStyle/>
        <a:p>
          <a:endParaRPr lang="es-MX"/>
        </a:p>
      </dgm:t>
    </dgm:pt>
    <dgm:pt modelId="{61C96488-EEEB-45C7-8E6A-5FF0ECBD4DC7}" type="pres">
      <dgm:prSet presAssocID="{7F31A473-3387-41AF-82F1-B6EC4C19C1FF}" presName="sp" presStyleCnt="0"/>
      <dgm:spPr/>
    </dgm:pt>
    <dgm:pt modelId="{EE8B27E4-E687-4163-9D9C-651993683F59}" type="pres">
      <dgm:prSet presAssocID="{95B0360F-E849-456A-AEF7-C2BB6E527C8D}" presName="linNode" presStyleCnt="0"/>
      <dgm:spPr/>
    </dgm:pt>
    <dgm:pt modelId="{29E7E805-95DF-46C6-8C8D-12987BC9F2D6}" type="pres">
      <dgm:prSet presAssocID="{95B0360F-E849-456A-AEF7-C2BB6E527C8D}" presName="parentText" presStyleLbl="node1" presStyleIdx="2" presStyleCnt="7" custScaleX="246433">
        <dgm:presLayoutVars>
          <dgm:chMax val="1"/>
          <dgm:bulletEnabled val="1"/>
        </dgm:presLayoutVars>
      </dgm:prSet>
      <dgm:spPr/>
      <dgm:t>
        <a:bodyPr/>
        <a:lstStyle/>
        <a:p>
          <a:endParaRPr lang="es-MX"/>
        </a:p>
      </dgm:t>
    </dgm:pt>
    <dgm:pt modelId="{EFE15000-EDCB-4483-92DD-B0C2CD767CC9}" type="pres">
      <dgm:prSet presAssocID="{A508F2C7-8679-49BD-996C-BC7CC5546E21}" presName="sp" presStyleCnt="0"/>
      <dgm:spPr/>
    </dgm:pt>
    <dgm:pt modelId="{F01AF508-CBCF-423A-AA9D-C520E82EA2F5}" type="pres">
      <dgm:prSet presAssocID="{20ED083F-4583-4E4E-AE0F-88770517AE52}" presName="linNode" presStyleCnt="0"/>
      <dgm:spPr/>
    </dgm:pt>
    <dgm:pt modelId="{68C44F7B-493C-4CC2-835F-4CEF9D063B8E}" type="pres">
      <dgm:prSet presAssocID="{20ED083F-4583-4E4E-AE0F-88770517AE52}" presName="parentText" presStyleLbl="node1" presStyleIdx="3" presStyleCnt="7" custScaleX="243695" custScaleY="83863" custLinFactNeighborX="568">
        <dgm:presLayoutVars>
          <dgm:chMax val="1"/>
          <dgm:bulletEnabled val="1"/>
        </dgm:presLayoutVars>
      </dgm:prSet>
      <dgm:spPr/>
      <dgm:t>
        <a:bodyPr/>
        <a:lstStyle/>
        <a:p>
          <a:endParaRPr lang="es-MX"/>
        </a:p>
      </dgm:t>
    </dgm:pt>
    <dgm:pt modelId="{79B23590-277C-44DF-BBC1-0F22155C37DD}" type="pres">
      <dgm:prSet presAssocID="{2D33F6DA-0EFE-4333-8B9A-8ABA3DAE4F52}" presName="sp" presStyleCnt="0"/>
      <dgm:spPr/>
    </dgm:pt>
    <dgm:pt modelId="{927AEE3B-9591-44C8-940A-5616030B4E15}" type="pres">
      <dgm:prSet presAssocID="{8FA4F665-9205-45DC-B181-CC79EDDD17DA}" presName="linNode" presStyleCnt="0"/>
      <dgm:spPr/>
    </dgm:pt>
    <dgm:pt modelId="{11A5605E-3364-4C38-8929-00B505B0C0F0}" type="pres">
      <dgm:prSet presAssocID="{8FA4F665-9205-45DC-B181-CC79EDDD17DA}" presName="parentText" presStyleLbl="node1" presStyleIdx="4" presStyleCnt="7" custScaleX="246433">
        <dgm:presLayoutVars>
          <dgm:chMax val="1"/>
          <dgm:bulletEnabled val="1"/>
        </dgm:presLayoutVars>
      </dgm:prSet>
      <dgm:spPr/>
      <dgm:t>
        <a:bodyPr/>
        <a:lstStyle/>
        <a:p>
          <a:endParaRPr lang="es-MX"/>
        </a:p>
      </dgm:t>
    </dgm:pt>
    <dgm:pt modelId="{C6EA09C7-455A-484F-89D1-E12FF7DA4F9E}" type="pres">
      <dgm:prSet presAssocID="{858724D0-F112-4204-8966-392C00A2C3F6}" presName="sp" presStyleCnt="0"/>
      <dgm:spPr/>
    </dgm:pt>
    <dgm:pt modelId="{256E20D2-4F0B-4431-A864-CFE338E83E59}" type="pres">
      <dgm:prSet presAssocID="{222980A5-3A9E-4161-A6B8-02D88F6DA565}" presName="linNode" presStyleCnt="0"/>
      <dgm:spPr/>
    </dgm:pt>
    <dgm:pt modelId="{D07F5E58-5C26-44C7-96E7-773DB387C2C9}" type="pres">
      <dgm:prSet presAssocID="{222980A5-3A9E-4161-A6B8-02D88F6DA565}" presName="parentText" presStyleLbl="node1" presStyleIdx="5" presStyleCnt="7" custScaleX="248040" custScaleY="107727">
        <dgm:presLayoutVars>
          <dgm:chMax val="1"/>
          <dgm:bulletEnabled val="1"/>
        </dgm:presLayoutVars>
      </dgm:prSet>
      <dgm:spPr/>
      <dgm:t>
        <a:bodyPr/>
        <a:lstStyle/>
        <a:p>
          <a:endParaRPr lang="es-MX"/>
        </a:p>
      </dgm:t>
    </dgm:pt>
    <dgm:pt modelId="{F7BBCC59-4D83-4A82-9738-51FB09397CBB}" type="pres">
      <dgm:prSet presAssocID="{DDAEFC8B-1420-46E0-96E8-66F7FD76743A}" presName="sp" presStyleCnt="0"/>
      <dgm:spPr/>
    </dgm:pt>
    <dgm:pt modelId="{72C8AF89-7AC1-4703-B79D-ACDB02F4AF17}" type="pres">
      <dgm:prSet presAssocID="{10B0F0C7-9E4B-42B1-93EE-7E2547BAEB25}" presName="linNode" presStyleCnt="0"/>
      <dgm:spPr/>
    </dgm:pt>
    <dgm:pt modelId="{AA48D97B-3116-472C-8E49-D09216A9A874}" type="pres">
      <dgm:prSet presAssocID="{10B0F0C7-9E4B-42B1-93EE-7E2547BAEB25}" presName="parentText" presStyleLbl="node1" presStyleIdx="6" presStyleCnt="7" custScaleX="246433">
        <dgm:presLayoutVars>
          <dgm:chMax val="1"/>
          <dgm:bulletEnabled val="1"/>
        </dgm:presLayoutVars>
      </dgm:prSet>
      <dgm:spPr/>
      <dgm:t>
        <a:bodyPr/>
        <a:lstStyle/>
        <a:p>
          <a:endParaRPr lang="es-MX"/>
        </a:p>
      </dgm:t>
    </dgm:pt>
  </dgm:ptLst>
  <dgm:cxnLst>
    <dgm:cxn modelId="{FC1CBC2D-1511-4A9F-8F0B-C969536FC33A}" type="presOf" srcId="{705017E1-9619-4347-B219-E4F08295351D}" destId="{CB246D8C-5A63-432B-9CAC-0B9C2E85EE6A}" srcOrd="0" destOrd="0" presId="urn:microsoft.com/office/officeart/2005/8/layout/vList5"/>
    <dgm:cxn modelId="{1399DBF9-E78D-4A46-9136-1078CF8EB24F}" srcId="{705017E1-9619-4347-B219-E4F08295351D}" destId="{95B0360F-E849-456A-AEF7-C2BB6E527C8D}" srcOrd="2" destOrd="0" parTransId="{C9368779-BD38-4D7A-88EC-DD6DB21AE71D}" sibTransId="{A508F2C7-8679-49BD-996C-BC7CC5546E21}"/>
    <dgm:cxn modelId="{6622ACB4-869B-41BB-86E0-A8980A80B750}" type="presOf" srcId="{8FA4F665-9205-45DC-B181-CC79EDDD17DA}" destId="{11A5605E-3364-4C38-8929-00B505B0C0F0}" srcOrd="0" destOrd="0" presId="urn:microsoft.com/office/officeart/2005/8/layout/vList5"/>
    <dgm:cxn modelId="{F43F75BB-1788-433E-BE01-0E38631F2BA9}" srcId="{705017E1-9619-4347-B219-E4F08295351D}" destId="{20ED083F-4583-4E4E-AE0F-88770517AE52}" srcOrd="3" destOrd="0" parTransId="{72913BB1-E253-4E48-AA34-D6ABB3BE562D}" sibTransId="{2D33F6DA-0EFE-4333-8B9A-8ABA3DAE4F52}"/>
    <dgm:cxn modelId="{393A9B4D-C6D5-496D-9672-4A4C19EEDEE5}" srcId="{705017E1-9619-4347-B219-E4F08295351D}" destId="{DDD6F8BC-6DA1-4E3D-92CD-114E522DA16E}" srcOrd="0" destOrd="0" parTransId="{8B40506F-24E0-47F1-A9B2-63B25D84EC70}" sibTransId="{C669FCA8-4F1C-4191-BAC3-4118C9B1FB13}"/>
    <dgm:cxn modelId="{1B51B4B7-66DA-4547-A2A9-6B8512CACA8F}" type="presOf" srcId="{DDD6F8BC-6DA1-4E3D-92CD-114E522DA16E}" destId="{E3863EA4-6948-4423-A701-8FB3D81B0F17}" srcOrd="0" destOrd="0" presId="urn:microsoft.com/office/officeart/2005/8/layout/vList5"/>
    <dgm:cxn modelId="{B7CBA562-C53A-4E42-8035-014CAFC6A9B8}" type="presOf" srcId="{CC88D5FA-7710-42AF-8E39-C0B037A24C87}" destId="{8995B4EB-83A8-4150-9115-3A31B385F70A}" srcOrd="0" destOrd="0" presId="urn:microsoft.com/office/officeart/2005/8/layout/vList5"/>
    <dgm:cxn modelId="{FDDE0A13-12A7-4E72-9030-AD34DD64C001}" type="presOf" srcId="{10B0F0C7-9E4B-42B1-93EE-7E2547BAEB25}" destId="{AA48D97B-3116-472C-8E49-D09216A9A874}" srcOrd="0" destOrd="0" presId="urn:microsoft.com/office/officeart/2005/8/layout/vList5"/>
    <dgm:cxn modelId="{515C962D-AF02-4565-AAFC-9B347C74732C}" type="presOf" srcId="{20ED083F-4583-4E4E-AE0F-88770517AE52}" destId="{68C44F7B-493C-4CC2-835F-4CEF9D063B8E}" srcOrd="0" destOrd="0" presId="urn:microsoft.com/office/officeart/2005/8/layout/vList5"/>
    <dgm:cxn modelId="{76CF3374-B844-41CD-8B4B-6139F9C93CBF}" srcId="{705017E1-9619-4347-B219-E4F08295351D}" destId="{CC88D5FA-7710-42AF-8E39-C0B037A24C87}" srcOrd="1" destOrd="0" parTransId="{AC3E8750-44AC-443E-854F-056F57F63634}" sibTransId="{7F31A473-3387-41AF-82F1-B6EC4C19C1FF}"/>
    <dgm:cxn modelId="{E1032B8C-3E89-4DC5-8C73-E04B4BA0DBDE}" srcId="{705017E1-9619-4347-B219-E4F08295351D}" destId="{10B0F0C7-9E4B-42B1-93EE-7E2547BAEB25}" srcOrd="6" destOrd="0" parTransId="{04E675A9-5D15-45D2-84CC-87CAF9284FAF}" sibTransId="{77467BD6-46E1-4C52-BDD0-4BA038EA5145}"/>
    <dgm:cxn modelId="{EF103430-CB70-4828-95F6-59A7E54E261B}" srcId="{705017E1-9619-4347-B219-E4F08295351D}" destId="{222980A5-3A9E-4161-A6B8-02D88F6DA565}" srcOrd="5" destOrd="0" parTransId="{E08C64C6-89E1-4E1C-84A0-6092A679DF6A}" sibTransId="{DDAEFC8B-1420-46E0-96E8-66F7FD76743A}"/>
    <dgm:cxn modelId="{0BA50A55-7B82-4BF1-A053-9A3174F0CA09}" srcId="{705017E1-9619-4347-B219-E4F08295351D}" destId="{8FA4F665-9205-45DC-B181-CC79EDDD17DA}" srcOrd="4" destOrd="0" parTransId="{A11A8B16-9353-4FF3-8D2F-836DB851771A}" sibTransId="{858724D0-F112-4204-8966-392C00A2C3F6}"/>
    <dgm:cxn modelId="{C102831B-11E5-48EB-8B4E-F7AA9AF9C7A3}" type="presOf" srcId="{222980A5-3A9E-4161-A6B8-02D88F6DA565}" destId="{D07F5E58-5C26-44C7-96E7-773DB387C2C9}" srcOrd="0" destOrd="0" presId="urn:microsoft.com/office/officeart/2005/8/layout/vList5"/>
    <dgm:cxn modelId="{5F60EB47-F60C-4DA6-AD08-513A8AF47780}" type="presOf" srcId="{95B0360F-E849-456A-AEF7-C2BB6E527C8D}" destId="{29E7E805-95DF-46C6-8C8D-12987BC9F2D6}" srcOrd="0" destOrd="0" presId="urn:microsoft.com/office/officeart/2005/8/layout/vList5"/>
    <dgm:cxn modelId="{57EA973C-C030-41E8-B974-C90D65B137F2}" type="presParOf" srcId="{CB246D8C-5A63-432B-9CAC-0B9C2E85EE6A}" destId="{8EFE33C7-45B9-4FCD-B061-ED18997D6DA1}" srcOrd="0" destOrd="0" presId="urn:microsoft.com/office/officeart/2005/8/layout/vList5"/>
    <dgm:cxn modelId="{AC1707D1-5085-4D89-8B76-8DFB2C32CA28}" type="presParOf" srcId="{8EFE33C7-45B9-4FCD-B061-ED18997D6DA1}" destId="{E3863EA4-6948-4423-A701-8FB3D81B0F17}" srcOrd="0" destOrd="0" presId="urn:microsoft.com/office/officeart/2005/8/layout/vList5"/>
    <dgm:cxn modelId="{00B4611E-B963-4691-8CF4-16D56131E613}" type="presParOf" srcId="{CB246D8C-5A63-432B-9CAC-0B9C2E85EE6A}" destId="{AAD7DD2D-0312-47D8-883E-BD27F0E594C0}" srcOrd="1" destOrd="0" presId="urn:microsoft.com/office/officeart/2005/8/layout/vList5"/>
    <dgm:cxn modelId="{C24044D5-4487-4BFA-932B-20D88E3FD973}" type="presParOf" srcId="{CB246D8C-5A63-432B-9CAC-0B9C2E85EE6A}" destId="{FBF62712-CD5E-43AD-8577-9D1B5C05B26E}" srcOrd="2" destOrd="0" presId="urn:microsoft.com/office/officeart/2005/8/layout/vList5"/>
    <dgm:cxn modelId="{AB40382D-8157-409C-B50A-FC752C42617F}" type="presParOf" srcId="{FBF62712-CD5E-43AD-8577-9D1B5C05B26E}" destId="{8995B4EB-83A8-4150-9115-3A31B385F70A}" srcOrd="0" destOrd="0" presId="urn:microsoft.com/office/officeart/2005/8/layout/vList5"/>
    <dgm:cxn modelId="{138ABD99-670C-4FA6-8E18-DED7F800FAEB}" type="presParOf" srcId="{CB246D8C-5A63-432B-9CAC-0B9C2E85EE6A}" destId="{61C96488-EEEB-45C7-8E6A-5FF0ECBD4DC7}" srcOrd="3" destOrd="0" presId="urn:microsoft.com/office/officeart/2005/8/layout/vList5"/>
    <dgm:cxn modelId="{CC460274-70E9-4EB4-93AF-B411126FC5B8}" type="presParOf" srcId="{CB246D8C-5A63-432B-9CAC-0B9C2E85EE6A}" destId="{EE8B27E4-E687-4163-9D9C-651993683F59}" srcOrd="4" destOrd="0" presId="urn:microsoft.com/office/officeart/2005/8/layout/vList5"/>
    <dgm:cxn modelId="{5D1C5428-1353-43AE-9709-CE60C0F755DB}" type="presParOf" srcId="{EE8B27E4-E687-4163-9D9C-651993683F59}" destId="{29E7E805-95DF-46C6-8C8D-12987BC9F2D6}" srcOrd="0" destOrd="0" presId="urn:microsoft.com/office/officeart/2005/8/layout/vList5"/>
    <dgm:cxn modelId="{6BC42744-177D-4586-9332-195B96848409}" type="presParOf" srcId="{CB246D8C-5A63-432B-9CAC-0B9C2E85EE6A}" destId="{EFE15000-EDCB-4483-92DD-B0C2CD767CC9}" srcOrd="5" destOrd="0" presId="urn:microsoft.com/office/officeart/2005/8/layout/vList5"/>
    <dgm:cxn modelId="{0F57A647-8428-4532-85C8-58205ECBCC4D}" type="presParOf" srcId="{CB246D8C-5A63-432B-9CAC-0B9C2E85EE6A}" destId="{F01AF508-CBCF-423A-AA9D-C520E82EA2F5}" srcOrd="6" destOrd="0" presId="urn:microsoft.com/office/officeart/2005/8/layout/vList5"/>
    <dgm:cxn modelId="{3596DD19-EAE3-49DD-9008-343F229D6FBF}" type="presParOf" srcId="{F01AF508-CBCF-423A-AA9D-C520E82EA2F5}" destId="{68C44F7B-493C-4CC2-835F-4CEF9D063B8E}" srcOrd="0" destOrd="0" presId="urn:microsoft.com/office/officeart/2005/8/layout/vList5"/>
    <dgm:cxn modelId="{341684A1-F23F-4D94-B5B9-A6E52041954C}" type="presParOf" srcId="{CB246D8C-5A63-432B-9CAC-0B9C2E85EE6A}" destId="{79B23590-277C-44DF-BBC1-0F22155C37DD}" srcOrd="7" destOrd="0" presId="urn:microsoft.com/office/officeart/2005/8/layout/vList5"/>
    <dgm:cxn modelId="{59BC3F96-36DB-4657-8246-BFFF38F437C6}" type="presParOf" srcId="{CB246D8C-5A63-432B-9CAC-0B9C2E85EE6A}" destId="{927AEE3B-9591-44C8-940A-5616030B4E15}" srcOrd="8" destOrd="0" presId="urn:microsoft.com/office/officeart/2005/8/layout/vList5"/>
    <dgm:cxn modelId="{BD0EB1BE-6FC9-4408-9FE6-9FE35360A38F}" type="presParOf" srcId="{927AEE3B-9591-44C8-940A-5616030B4E15}" destId="{11A5605E-3364-4C38-8929-00B505B0C0F0}" srcOrd="0" destOrd="0" presId="urn:microsoft.com/office/officeart/2005/8/layout/vList5"/>
    <dgm:cxn modelId="{98312666-A08C-4322-8448-E6CE14BC5347}" type="presParOf" srcId="{CB246D8C-5A63-432B-9CAC-0B9C2E85EE6A}" destId="{C6EA09C7-455A-484F-89D1-E12FF7DA4F9E}" srcOrd="9" destOrd="0" presId="urn:microsoft.com/office/officeart/2005/8/layout/vList5"/>
    <dgm:cxn modelId="{D4D8E3C1-3F44-4092-BDDE-F468ECEA2546}" type="presParOf" srcId="{CB246D8C-5A63-432B-9CAC-0B9C2E85EE6A}" destId="{256E20D2-4F0B-4431-A864-CFE338E83E59}" srcOrd="10" destOrd="0" presId="urn:microsoft.com/office/officeart/2005/8/layout/vList5"/>
    <dgm:cxn modelId="{D1DD99F9-6284-4C28-822A-56928A67D08C}" type="presParOf" srcId="{256E20D2-4F0B-4431-A864-CFE338E83E59}" destId="{D07F5E58-5C26-44C7-96E7-773DB387C2C9}" srcOrd="0" destOrd="0" presId="urn:microsoft.com/office/officeart/2005/8/layout/vList5"/>
    <dgm:cxn modelId="{250BF602-A12A-4318-A154-B8B68C69D090}" type="presParOf" srcId="{CB246D8C-5A63-432B-9CAC-0B9C2E85EE6A}" destId="{F7BBCC59-4D83-4A82-9738-51FB09397CBB}" srcOrd="11" destOrd="0" presId="urn:microsoft.com/office/officeart/2005/8/layout/vList5"/>
    <dgm:cxn modelId="{EC32FAB6-BA7C-4B9D-9FAB-F3DE07FB4ECF}" type="presParOf" srcId="{CB246D8C-5A63-432B-9CAC-0B9C2E85EE6A}" destId="{72C8AF89-7AC1-4703-B79D-ACDB02F4AF17}" srcOrd="12" destOrd="0" presId="urn:microsoft.com/office/officeart/2005/8/layout/vList5"/>
    <dgm:cxn modelId="{700E3578-E37B-48AD-A505-832832E8818D}" type="presParOf" srcId="{72C8AF89-7AC1-4703-B79D-ACDB02F4AF17}" destId="{AA48D97B-3116-472C-8E49-D09216A9A874}"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91230586-74D3-40C9-B9EE-5DCA83012A72}" type="doc">
      <dgm:prSet loTypeId="urn:microsoft.com/office/officeart/2005/8/layout/vList2" loCatId="list" qsTypeId="urn:microsoft.com/office/officeart/2005/8/quickstyle/3d3" qsCatId="3D" csTypeId="urn:microsoft.com/office/officeart/2005/8/colors/colorful4" csCatId="colorful" phldr="1"/>
      <dgm:spPr/>
      <dgm:t>
        <a:bodyPr/>
        <a:lstStyle/>
        <a:p>
          <a:endParaRPr lang="es-MX"/>
        </a:p>
      </dgm:t>
    </dgm:pt>
    <dgm:pt modelId="{E4CE6B3E-CC83-471B-8DCA-8EA69FE889A5}">
      <dgm:prSet/>
      <dgm:spPr/>
      <dgm:t>
        <a:bodyPr/>
        <a:lstStyle/>
        <a:p>
          <a:pPr rtl="0"/>
          <a:r>
            <a:rPr lang="es-MX" b="1" dirty="0"/>
            <a:t>Introducción</a:t>
          </a:r>
          <a:endParaRPr lang="es-MX" dirty="0"/>
        </a:p>
      </dgm:t>
    </dgm:pt>
    <dgm:pt modelId="{7B367B03-311D-4D0E-B28F-F58FEA3D0EE6}" type="parTrans" cxnId="{04B15A48-ED87-49F4-95E6-8ECEE8153906}">
      <dgm:prSet/>
      <dgm:spPr/>
      <dgm:t>
        <a:bodyPr/>
        <a:lstStyle/>
        <a:p>
          <a:endParaRPr lang="es-MX"/>
        </a:p>
      </dgm:t>
    </dgm:pt>
    <dgm:pt modelId="{2AA0E27C-3AD4-4B0B-BB16-8AB86CEEA45A}" type="sibTrans" cxnId="{04B15A48-ED87-49F4-95E6-8ECEE8153906}">
      <dgm:prSet/>
      <dgm:spPr/>
      <dgm:t>
        <a:bodyPr/>
        <a:lstStyle/>
        <a:p>
          <a:endParaRPr lang="es-MX"/>
        </a:p>
      </dgm:t>
    </dgm:pt>
    <dgm:pt modelId="{84047203-B75F-49D8-884E-10300A41CB2C}">
      <dgm:prSet/>
      <dgm:spPr/>
      <dgm:t>
        <a:bodyPr/>
        <a:lstStyle/>
        <a:p>
          <a:pPr rtl="0"/>
          <a:r>
            <a:rPr lang="es-MX" b="1" dirty="0"/>
            <a:t>Métodos</a:t>
          </a:r>
          <a:endParaRPr lang="es-MX" dirty="0"/>
        </a:p>
      </dgm:t>
    </dgm:pt>
    <dgm:pt modelId="{7469DCE1-9E6F-445C-9B86-022135911068}" type="parTrans" cxnId="{C79E5FC3-CCE4-4D77-A763-4F9194478A6F}">
      <dgm:prSet/>
      <dgm:spPr/>
      <dgm:t>
        <a:bodyPr/>
        <a:lstStyle/>
        <a:p>
          <a:endParaRPr lang="es-MX"/>
        </a:p>
      </dgm:t>
    </dgm:pt>
    <dgm:pt modelId="{546DCB27-0715-4F00-A137-4344DAE1402F}" type="sibTrans" cxnId="{C79E5FC3-CCE4-4D77-A763-4F9194478A6F}">
      <dgm:prSet/>
      <dgm:spPr/>
      <dgm:t>
        <a:bodyPr/>
        <a:lstStyle/>
        <a:p>
          <a:endParaRPr lang="es-MX"/>
        </a:p>
      </dgm:t>
    </dgm:pt>
    <dgm:pt modelId="{EF06F61A-0E50-4F83-AD8C-5DC75CD21759}">
      <dgm:prSet/>
      <dgm:spPr/>
      <dgm:t>
        <a:bodyPr/>
        <a:lstStyle/>
        <a:p>
          <a:pPr rtl="0"/>
          <a:r>
            <a:rPr lang="es-MX" b="1" dirty="0"/>
            <a:t>Resultados</a:t>
          </a:r>
          <a:endParaRPr lang="es-MX" dirty="0"/>
        </a:p>
      </dgm:t>
    </dgm:pt>
    <dgm:pt modelId="{014EDE6A-7D11-4F2C-B89B-E9AB8F4A3CB8}" type="parTrans" cxnId="{237ABC90-D988-4E95-A165-9DA95BC7DACB}">
      <dgm:prSet/>
      <dgm:spPr/>
      <dgm:t>
        <a:bodyPr/>
        <a:lstStyle/>
        <a:p>
          <a:endParaRPr lang="es-MX"/>
        </a:p>
      </dgm:t>
    </dgm:pt>
    <dgm:pt modelId="{65F75794-2B4C-4B5D-A08E-029DD2B3671B}" type="sibTrans" cxnId="{237ABC90-D988-4E95-A165-9DA95BC7DACB}">
      <dgm:prSet/>
      <dgm:spPr/>
      <dgm:t>
        <a:bodyPr/>
        <a:lstStyle/>
        <a:p>
          <a:endParaRPr lang="es-MX"/>
        </a:p>
      </dgm:t>
    </dgm:pt>
    <dgm:pt modelId="{C8D70CD0-621C-4D0C-9755-0C3F9637581F}">
      <dgm:prSet/>
      <dgm:spPr/>
      <dgm:t>
        <a:bodyPr/>
        <a:lstStyle/>
        <a:p>
          <a:pPr rtl="0"/>
          <a:r>
            <a:rPr lang="es-MX" b="1" dirty="0"/>
            <a:t>Discusión</a:t>
          </a:r>
          <a:endParaRPr lang="es-MX" dirty="0"/>
        </a:p>
      </dgm:t>
    </dgm:pt>
    <dgm:pt modelId="{64190DA7-7EF7-4661-B170-7FE897E2F016}" type="parTrans" cxnId="{1EDD0EEE-A111-4EBB-836F-3F352E3B7F12}">
      <dgm:prSet/>
      <dgm:spPr/>
      <dgm:t>
        <a:bodyPr/>
        <a:lstStyle/>
        <a:p>
          <a:endParaRPr lang="es-MX"/>
        </a:p>
      </dgm:t>
    </dgm:pt>
    <dgm:pt modelId="{BA43F7BB-4CFF-4B72-A40F-CFAA80753F5B}" type="sibTrans" cxnId="{1EDD0EEE-A111-4EBB-836F-3F352E3B7F12}">
      <dgm:prSet/>
      <dgm:spPr/>
      <dgm:t>
        <a:bodyPr/>
        <a:lstStyle/>
        <a:p>
          <a:endParaRPr lang="es-MX"/>
        </a:p>
      </dgm:t>
    </dgm:pt>
    <dgm:pt modelId="{4168117F-ECD3-49C5-B062-ACEAC3D2EE3A}">
      <dgm:prSet/>
      <dgm:spPr/>
      <dgm:t>
        <a:bodyPr/>
        <a:lstStyle/>
        <a:p>
          <a:pPr rtl="0"/>
          <a:r>
            <a:rPr lang="es-MX" b="1" dirty="0"/>
            <a:t>Conclusiones</a:t>
          </a:r>
          <a:endParaRPr lang="es-MX" dirty="0"/>
        </a:p>
      </dgm:t>
    </dgm:pt>
    <dgm:pt modelId="{13B9C625-FD46-4B12-855B-37CD2789EE1E}" type="parTrans" cxnId="{EA5704B4-1168-4975-A2F6-E7B43478D1B8}">
      <dgm:prSet/>
      <dgm:spPr/>
      <dgm:t>
        <a:bodyPr/>
        <a:lstStyle/>
        <a:p>
          <a:endParaRPr lang="es-MX"/>
        </a:p>
      </dgm:t>
    </dgm:pt>
    <dgm:pt modelId="{9191EC8E-2F20-44A4-ACA1-2494D580AABE}" type="sibTrans" cxnId="{EA5704B4-1168-4975-A2F6-E7B43478D1B8}">
      <dgm:prSet/>
      <dgm:spPr/>
      <dgm:t>
        <a:bodyPr/>
        <a:lstStyle/>
        <a:p>
          <a:endParaRPr lang="es-MX"/>
        </a:p>
      </dgm:t>
    </dgm:pt>
    <dgm:pt modelId="{876AC8A9-2337-41C1-A704-276D1728D41A}">
      <dgm:prSet/>
      <dgm:spPr/>
      <dgm:t>
        <a:bodyPr/>
        <a:lstStyle/>
        <a:p>
          <a:pPr rtl="0"/>
          <a:r>
            <a:rPr lang="es-MX" dirty="0"/>
            <a:t>Referencias</a:t>
          </a:r>
        </a:p>
      </dgm:t>
    </dgm:pt>
    <dgm:pt modelId="{FA46CF71-CFCA-45EA-858A-3F6CD49C6BAB}" type="parTrans" cxnId="{79EA7011-338F-4AEA-A270-8B45EA163C9C}">
      <dgm:prSet/>
      <dgm:spPr/>
      <dgm:t>
        <a:bodyPr/>
        <a:lstStyle/>
        <a:p>
          <a:endParaRPr lang="es-MX"/>
        </a:p>
      </dgm:t>
    </dgm:pt>
    <dgm:pt modelId="{54255F63-AD7B-482E-A00D-AB5AD9A5D921}" type="sibTrans" cxnId="{79EA7011-338F-4AEA-A270-8B45EA163C9C}">
      <dgm:prSet/>
      <dgm:spPr/>
      <dgm:t>
        <a:bodyPr/>
        <a:lstStyle/>
        <a:p>
          <a:endParaRPr lang="es-MX"/>
        </a:p>
      </dgm:t>
    </dgm:pt>
    <dgm:pt modelId="{3D47AF39-DAA0-4C5E-921A-552AFB1C9B3D}" type="pres">
      <dgm:prSet presAssocID="{91230586-74D3-40C9-B9EE-5DCA83012A72}" presName="linear" presStyleCnt="0">
        <dgm:presLayoutVars>
          <dgm:animLvl val="lvl"/>
          <dgm:resizeHandles val="exact"/>
        </dgm:presLayoutVars>
      </dgm:prSet>
      <dgm:spPr/>
      <dgm:t>
        <a:bodyPr/>
        <a:lstStyle/>
        <a:p>
          <a:endParaRPr lang="es-MX"/>
        </a:p>
      </dgm:t>
    </dgm:pt>
    <dgm:pt modelId="{E9304950-46F5-4E5D-9566-BDDD272E335C}" type="pres">
      <dgm:prSet presAssocID="{E4CE6B3E-CC83-471B-8DCA-8EA69FE889A5}" presName="parentText" presStyleLbl="node1" presStyleIdx="0" presStyleCnt="6">
        <dgm:presLayoutVars>
          <dgm:chMax val="0"/>
          <dgm:bulletEnabled val="1"/>
        </dgm:presLayoutVars>
      </dgm:prSet>
      <dgm:spPr/>
      <dgm:t>
        <a:bodyPr/>
        <a:lstStyle/>
        <a:p>
          <a:endParaRPr lang="es-MX"/>
        </a:p>
      </dgm:t>
    </dgm:pt>
    <dgm:pt modelId="{E62486B0-961C-40BA-ABCA-7AEBD96CB80C}" type="pres">
      <dgm:prSet presAssocID="{2AA0E27C-3AD4-4B0B-BB16-8AB86CEEA45A}" presName="spacer" presStyleCnt="0"/>
      <dgm:spPr/>
    </dgm:pt>
    <dgm:pt modelId="{1DB7E623-49FC-41AF-9846-5284E97AC112}" type="pres">
      <dgm:prSet presAssocID="{84047203-B75F-49D8-884E-10300A41CB2C}" presName="parentText" presStyleLbl="node1" presStyleIdx="1" presStyleCnt="6">
        <dgm:presLayoutVars>
          <dgm:chMax val="0"/>
          <dgm:bulletEnabled val="1"/>
        </dgm:presLayoutVars>
      </dgm:prSet>
      <dgm:spPr/>
      <dgm:t>
        <a:bodyPr/>
        <a:lstStyle/>
        <a:p>
          <a:endParaRPr lang="es-MX"/>
        </a:p>
      </dgm:t>
    </dgm:pt>
    <dgm:pt modelId="{E7C57373-A3C3-4FAD-A26F-0EA40132AE5F}" type="pres">
      <dgm:prSet presAssocID="{546DCB27-0715-4F00-A137-4344DAE1402F}" presName="spacer" presStyleCnt="0"/>
      <dgm:spPr/>
    </dgm:pt>
    <dgm:pt modelId="{9CB5B386-0382-4506-99C3-00A38FFC520C}" type="pres">
      <dgm:prSet presAssocID="{EF06F61A-0E50-4F83-AD8C-5DC75CD21759}" presName="parentText" presStyleLbl="node1" presStyleIdx="2" presStyleCnt="6">
        <dgm:presLayoutVars>
          <dgm:chMax val="0"/>
          <dgm:bulletEnabled val="1"/>
        </dgm:presLayoutVars>
      </dgm:prSet>
      <dgm:spPr/>
      <dgm:t>
        <a:bodyPr/>
        <a:lstStyle/>
        <a:p>
          <a:endParaRPr lang="es-MX"/>
        </a:p>
      </dgm:t>
    </dgm:pt>
    <dgm:pt modelId="{E795E10F-C550-49A1-89EC-CD0F36B1C229}" type="pres">
      <dgm:prSet presAssocID="{65F75794-2B4C-4B5D-A08E-029DD2B3671B}" presName="spacer" presStyleCnt="0"/>
      <dgm:spPr/>
    </dgm:pt>
    <dgm:pt modelId="{EC6F9DE0-F597-4C37-8785-7C0B7B0ACDB5}" type="pres">
      <dgm:prSet presAssocID="{C8D70CD0-621C-4D0C-9755-0C3F9637581F}" presName="parentText" presStyleLbl="node1" presStyleIdx="3" presStyleCnt="6">
        <dgm:presLayoutVars>
          <dgm:chMax val="0"/>
          <dgm:bulletEnabled val="1"/>
        </dgm:presLayoutVars>
      </dgm:prSet>
      <dgm:spPr/>
      <dgm:t>
        <a:bodyPr/>
        <a:lstStyle/>
        <a:p>
          <a:endParaRPr lang="es-MX"/>
        </a:p>
      </dgm:t>
    </dgm:pt>
    <dgm:pt modelId="{98795BF5-31B7-4482-9B3D-E6695C1F0204}" type="pres">
      <dgm:prSet presAssocID="{BA43F7BB-4CFF-4B72-A40F-CFAA80753F5B}" presName="spacer" presStyleCnt="0"/>
      <dgm:spPr/>
    </dgm:pt>
    <dgm:pt modelId="{CA233FF9-0794-4CF1-BAA6-71CC15C430D5}" type="pres">
      <dgm:prSet presAssocID="{4168117F-ECD3-49C5-B062-ACEAC3D2EE3A}" presName="parentText" presStyleLbl="node1" presStyleIdx="4" presStyleCnt="6">
        <dgm:presLayoutVars>
          <dgm:chMax val="0"/>
          <dgm:bulletEnabled val="1"/>
        </dgm:presLayoutVars>
      </dgm:prSet>
      <dgm:spPr/>
      <dgm:t>
        <a:bodyPr/>
        <a:lstStyle/>
        <a:p>
          <a:endParaRPr lang="es-MX"/>
        </a:p>
      </dgm:t>
    </dgm:pt>
    <dgm:pt modelId="{B1183CF0-1BB1-4AE6-AD85-E2D058F0A456}" type="pres">
      <dgm:prSet presAssocID="{9191EC8E-2F20-44A4-ACA1-2494D580AABE}" presName="spacer" presStyleCnt="0"/>
      <dgm:spPr/>
    </dgm:pt>
    <dgm:pt modelId="{6110376E-00AE-43DB-8D87-8E4632DE1EC2}" type="pres">
      <dgm:prSet presAssocID="{876AC8A9-2337-41C1-A704-276D1728D41A}" presName="parentText" presStyleLbl="node1" presStyleIdx="5" presStyleCnt="6">
        <dgm:presLayoutVars>
          <dgm:chMax val="0"/>
          <dgm:bulletEnabled val="1"/>
        </dgm:presLayoutVars>
      </dgm:prSet>
      <dgm:spPr/>
      <dgm:t>
        <a:bodyPr/>
        <a:lstStyle/>
        <a:p>
          <a:endParaRPr lang="es-MX"/>
        </a:p>
      </dgm:t>
    </dgm:pt>
  </dgm:ptLst>
  <dgm:cxnLst>
    <dgm:cxn modelId="{796C910C-1F54-4808-82F4-0B088760E060}" type="presOf" srcId="{EF06F61A-0E50-4F83-AD8C-5DC75CD21759}" destId="{9CB5B386-0382-4506-99C3-00A38FFC520C}" srcOrd="0" destOrd="0" presId="urn:microsoft.com/office/officeart/2005/8/layout/vList2"/>
    <dgm:cxn modelId="{449C3850-DF6B-4543-B9A0-33400E304C5E}" type="presOf" srcId="{C8D70CD0-621C-4D0C-9755-0C3F9637581F}" destId="{EC6F9DE0-F597-4C37-8785-7C0B7B0ACDB5}" srcOrd="0" destOrd="0" presId="urn:microsoft.com/office/officeart/2005/8/layout/vList2"/>
    <dgm:cxn modelId="{04B15A48-ED87-49F4-95E6-8ECEE8153906}" srcId="{91230586-74D3-40C9-B9EE-5DCA83012A72}" destId="{E4CE6B3E-CC83-471B-8DCA-8EA69FE889A5}" srcOrd="0" destOrd="0" parTransId="{7B367B03-311D-4D0E-B28F-F58FEA3D0EE6}" sibTransId="{2AA0E27C-3AD4-4B0B-BB16-8AB86CEEA45A}"/>
    <dgm:cxn modelId="{1DFEE7A2-243E-45ED-95B8-B025FAD9A920}" type="presOf" srcId="{876AC8A9-2337-41C1-A704-276D1728D41A}" destId="{6110376E-00AE-43DB-8D87-8E4632DE1EC2}" srcOrd="0" destOrd="0" presId="urn:microsoft.com/office/officeart/2005/8/layout/vList2"/>
    <dgm:cxn modelId="{AA82B8E8-99A3-493B-8D7E-28E3F258D954}" type="presOf" srcId="{84047203-B75F-49D8-884E-10300A41CB2C}" destId="{1DB7E623-49FC-41AF-9846-5284E97AC112}" srcOrd="0" destOrd="0" presId="urn:microsoft.com/office/officeart/2005/8/layout/vList2"/>
    <dgm:cxn modelId="{ABF51946-CD30-4D62-9D23-2EDE7D625638}" type="presOf" srcId="{91230586-74D3-40C9-B9EE-5DCA83012A72}" destId="{3D47AF39-DAA0-4C5E-921A-552AFB1C9B3D}" srcOrd="0" destOrd="0" presId="urn:microsoft.com/office/officeart/2005/8/layout/vList2"/>
    <dgm:cxn modelId="{237ABC90-D988-4E95-A165-9DA95BC7DACB}" srcId="{91230586-74D3-40C9-B9EE-5DCA83012A72}" destId="{EF06F61A-0E50-4F83-AD8C-5DC75CD21759}" srcOrd="2" destOrd="0" parTransId="{014EDE6A-7D11-4F2C-B89B-E9AB8F4A3CB8}" sibTransId="{65F75794-2B4C-4B5D-A08E-029DD2B3671B}"/>
    <dgm:cxn modelId="{79EA7011-338F-4AEA-A270-8B45EA163C9C}" srcId="{91230586-74D3-40C9-B9EE-5DCA83012A72}" destId="{876AC8A9-2337-41C1-A704-276D1728D41A}" srcOrd="5" destOrd="0" parTransId="{FA46CF71-CFCA-45EA-858A-3F6CD49C6BAB}" sibTransId="{54255F63-AD7B-482E-A00D-AB5AD9A5D921}"/>
    <dgm:cxn modelId="{D384B3D0-DA7A-4747-8E8C-B797A4515A4B}" type="presOf" srcId="{4168117F-ECD3-49C5-B062-ACEAC3D2EE3A}" destId="{CA233FF9-0794-4CF1-BAA6-71CC15C430D5}" srcOrd="0" destOrd="0" presId="urn:microsoft.com/office/officeart/2005/8/layout/vList2"/>
    <dgm:cxn modelId="{EA5704B4-1168-4975-A2F6-E7B43478D1B8}" srcId="{91230586-74D3-40C9-B9EE-5DCA83012A72}" destId="{4168117F-ECD3-49C5-B062-ACEAC3D2EE3A}" srcOrd="4" destOrd="0" parTransId="{13B9C625-FD46-4B12-855B-37CD2789EE1E}" sibTransId="{9191EC8E-2F20-44A4-ACA1-2494D580AABE}"/>
    <dgm:cxn modelId="{C79E5FC3-CCE4-4D77-A763-4F9194478A6F}" srcId="{91230586-74D3-40C9-B9EE-5DCA83012A72}" destId="{84047203-B75F-49D8-884E-10300A41CB2C}" srcOrd="1" destOrd="0" parTransId="{7469DCE1-9E6F-445C-9B86-022135911068}" sibTransId="{546DCB27-0715-4F00-A137-4344DAE1402F}"/>
    <dgm:cxn modelId="{CB53B894-4AD9-4BB9-A008-21D8ADF50839}" type="presOf" srcId="{E4CE6B3E-CC83-471B-8DCA-8EA69FE889A5}" destId="{E9304950-46F5-4E5D-9566-BDDD272E335C}" srcOrd="0" destOrd="0" presId="urn:microsoft.com/office/officeart/2005/8/layout/vList2"/>
    <dgm:cxn modelId="{1EDD0EEE-A111-4EBB-836F-3F352E3B7F12}" srcId="{91230586-74D3-40C9-B9EE-5DCA83012A72}" destId="{C8D70CD0-621C-4D0C-9755-0C3F9637581F}" srcOrd="3" destOrd="0" parTransId="{64190DA7-7EF7-4661-B170-7FE897E2F016}" sibTransId="{BA43F7BB-4CFF-4B72-A40F-CFAA80753F5B}"/>
    <dgm:cxn modelId="{0B3CCC85-83DE-4C5E-B596-7EF819B6199E}" type="presParOf" srcId="{3D47AF39-DAA0-4C5E-921A-552AFB1C9B3D}" destId="{E9304950-46F5-4E5D-9566-BDDD272E335C}" srcOrd="0" destOrd="0" presId="urn:microsoft.com/office/officeart/2005/8/layout/vList2"/>
    <dgm:cxn modelId="{FE03FCE3-3667-43FE-9D1D-5FDB07225183}" type="presParOf" srcId="{3D47AF39-DAA0-4C5E-921A-552AFB1C9B3D}" destId="{E62486B0-961C-40BA-ABCA-7AEBD96CB80C}" srcOrd="1" destOrd="0" presId="urn:microsoft.com/office/officeart/2005/8/layout/vList2"/>
    <dgm:cxn modelId="{26BE3054-C1CD-4826-920E-1F9EC4F4C72D}" type="presParOf" srcId="{3D47AF39-DAA0-4C5E-921A-552AFB1C9B3D}" destId="{1DB7E623-49FC-41AF-9846-5284E97AC112}" srcOrd="2" destOrd="0" presId="urn:microsoft.com/office/officeart/2005/8/layout/vList2"/>
    <dgm:cxn modelId="{647CC71E-A330-4CCD-A85F-F26DDBBD3F48}" type="presParOf" srcId="{3D47AF39-DAA0-4C5E-921A-552AFB1C9B3D}" destId="{E7C57373-A3C3-4FAD-A26F-0EA40132AE5F}" srcOrd="3" destOrd="0" presId="urn:microsoft.com/office/officeart/2005/8/layout/vList2"/>
    <dgm:cxn modelId="{ED26DEAA-ACD6-409C-81A6-FF13E5A2064D}" type="presParOf" srcId="{3D47AF39-DAA0-4C5E-921A-552AFB1C9B3D}" destId="{9CB5B386-0382-4506-99C3-00A38FFC520C}" srcOrd="4" destOrd="0" presId="urn:microsoft.com/office/officeart/2005/8/layout/vList2"/>
    <dgm:cxn modelId="{E10BF0B8-E35F-4C00-817D-94C039D9CC03}" type="presParOf" srcId="{3D47AF39-DAA0-4C5E-921A-552AFB1C9B3D}" destId="{E795E10F-C550-49A1-89EC-CD0F36B1C229}" srcOrd="5" destOrd="0" presId="urn:microsoft.com/office/officeart/2005/8/layout/vList2"/>
    <dgm:cxn modelId="{290CD8C6-BEF9-463E-868E-904CF36F7462}" type="presParOf" srcId="{3D47AF39-DAA0-4C5E-921A-552AFB1C9B3D}" destId="{EC6F9DE0-F597-4C37-8785-7C0B7B0ACDB5}" srcOrd="6" destOrd="0" presId="urn:microsoft.com/office/officeart/2005/8/layout/vList2"/>
    <dgm:cxn modelId="{F61755DD-2372-4982-9089-75E064EF7313}" type="presParOf" srcId="{3D47AF39-DAA0-4C5E-921A-552AFB1C9B3D}" destId="{98795BF5-31B7-4482-9B3D-E6695C1F0204}" srcOrd="7" destOrd="0" presId="urn:microsoft.com/office/officeart/2005/8/layout/vList2"/>
    <dgm:cxn modelId="{715D9AE1-5969-480F-BA1F-E09F8CADC1AE}" type="presParOf" srcId="{3D47AF39-DAA0-4C5E-921A-552AFB1C9B3D}" destId="{CA233FF9-0794-4CF1-BAA6-71CC15C430D5}" srcOrd="8" destOrd="0" presId="urn:microsoft.com/office/officeart/2005/8/layout/vList2"/>
    <dgm:cxn modelId="{61775DEE-8387-4165-B759-9BD6E2330394}" type="presParOf" srcId="{3D47AF39-DAA0-4C5E-921A-552AFB1C9B3D}" destId="{B1183CF0-1BB1-4AE6-AD85-E2D058F0A456}" srcOrd="9" destOrd="0" presId="urn:microsoft.com/office/officeart/2005/8/layout/vList2"/>
    <dgm:cxn modelId="{5BEA93D6-BDCE-4BF8-88E8-B286572364E2}" type="presParOf" srcId="{3D47AF39-DAA0-4C5E-921A-552AFB1C9B3D}" destId="{6110376E-00AE-43DB-8D87-8E4632DE1EC2}" srcOrd="1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8160991-3A57-4292-B093-FF9985897FA2}"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s-MX"/>
        </a:p>
      </dgm:t>
    </dgm:pt>
    <dgm:pt modelId="{B48E36EE-9AA7-4690-BA1B-3FCB909F4D53}">
      <dgm:prSet phldrT="[Texto]"/>
      <dgm:spPr/>
      <dgm:t>
        <a:bodyPr/>
        <a:lstStyle/>
        <a:p>
          <a:r>
            <a:rPr lang="es-MX" dirty="0">
              <a:latin typeface="Arial" panose="020B0604020202020204" pitchFamily="34" charset="0"/>
              <a:cs typeface="Arial" panose="020B0604020202020204" pitchFamily="34" charset="0"/>
            </a:rPr>
            <a:t>Introducción a la investigación</a:t>
          </a:r>
          <a:endParaRPr lang="es-MX" dirty="0"/>
        </a:p>
      </dgm:t>
    </dgm:pt>
    <dgm:pt modelId="{AA99326C-5021-4506-9F87-196DAD3B818D}" type="parTrans" cxnId="{34C59AAC-546E-427D-8B90-0029763ED690}">
      <dgm:prSet/>
      <dgm:spPr/>
      <dgm:t>
        <a:bodyPr/>
        <a:lstStyle/>
        <a:p>
          <a:endParaRPr lang="es-MX"/>
        </a:p>
      </dgm:t>
    </dgm:pt>
    <dgm:pt modelId="{F43D9B80-8DB5-413E-AC6F-D381D30325EB}" type="sibTrans" cxnId="{34C59AAC-546E-427D-8B90-0029763ED690}">
      <dgm:prSet/>
      <dgm:spPr/>
      <dgm:t>
        <a:bodyPr/>
        <a:lstStyle/>
        <a:p>
          <a:endParaRPr lang="es-MX"/>
        </a:p>
      </dgm:t>
    </dgm:pt>
    <dgm:pt modelId="{2254575F-6B99-4BB0-A4CE-2F5C840679B5}">
      <dgm:prSet/>
      <dgm:spPr/>
      <dgm:t>
        <a:bodyPr/>
        <a:lstStyle/>
        <a:p>
          <a:r>
            <a:rPr lang="es-MX" dirty="0">
              <a:latin typeface="Arial" panose="020B0604020202020204" pitchFamily="34" charset="0"/>
              <a:cs typeface="Arial" panose="020B0604020202020204" pitchFamily="34" charset="0"/>
            </a:rPr>
            <a:t>Recursos para la investigación documental</a:t>
          </a:r>
        </a:p>
      </dgm:t>
    </dgm:pt>
    <dgm:pt modelId="{90C82029-0345-4610-B265-C9984C56A6A9}" type="parTrans" cxnId="{1223F670-848E-491A-98A9-A3A09A75491B}">
      <dgm:prSet/>
      <dgm:spPr/>
      <dgm:t>
        <a:bodyPr/>
        <a:lstStyle/>
        <a:p>
          <a:endParaRPr lang="es-MX"/>
        </a:p>
      </dgm:t>
    </dgm:pt>
    <dgm:pt modelId="{77D8E242-94E9-4C99-A73B-AF72BA72A1F8}" type="sibTrans" cxnId="{1223F670-848E-491A-98A9-A3A09A75491B}">
      <dgm:prSet/>
      <dgm:spPr/>
      <dgm:t>
        <a:bodyPr/>
        <a:lstStyle/>
        <a:p>
          <a:endParaRPr lang="es-MX"/>
        </a:p>
      </dgm:t>
    </dgm:pt>
    <dgm:pt modelId="{97B91DCA-716D-4FCB-8E26-FF82CF4B92A5}">
      <dgm:prSet/>
      <dgm:spPr/>
      <dgm:t>
        <a:bodyPr/>
        <a:lstStyle/>
        <a:p>
          <a:r>
            <a:rPr lang="es-MX">
              <a:latin typeface="Arial" panose="020B0604020202020204" pitchFamily="34" charset="0"/>
              <a:cs typeface="Arial" panose="020B0604020202020204" pitchFamily="34" charset="0"/>
            </a:rPr>
            <a:t>Proyecto de investigación.</a:t>
          </a:r>
          <a:endParaRPr lang="es-MX" dirty="0">
            <a:latin typeface="Arial" panose="020B0604020202020204" pitchFamily="34" charset="0"/>
            <a:cs typeface="Arial" panose="020B0604020202020204" pitchFamily="34" charset="0"/>
          </a:endParaRPr>
        </a:p>
      </dgm:t>
    </dgm:pt>
    <dgm:pt modelId="{75E19F97-0D57-4180-B2FD-2D5240B8C073}" type="parTrans" cxnId="{10D3B64A-8DCA-436A-B978-A8E0E89F4C5D}">
      <dgm:prSet/>
      <dgm:spPr/>
      <dgm:t>
        <a:bodyPr/>
        <a:lstStyle/>
        <a:p>
          <a:endParaRPr lang="es-MX"/>
        </a:p>
      </dgm:t>
    </dgm:pt>
    <dgm:pt modelId="{73920CCE-A922-4672-9243-A2D0561B2B41}" type="sibTrans" cxnId="{10D3B64A-8DCA-436A-B978-A8E0E89F4C5D}">
      <dgm:prSet/>
      <dgm:spPr/>
      <dgm:t>
        <a:bodyPr/>
        <a:lstStyle/>
        <a:p>
          <a:endParaRPr lang="es-MX"/>
        </a:p>
      </dgm:t>
    </dgm:pt>
    <dgm:pt modelId="{334E2A17-362B-4197-A472-C3B45A8160C4}" type="pres">
      <dgm:prSet presAssocID="{E8160991-3A57-4292-B093-FF9985897FA2}" presName="Name0" presStyleCnt="0">
        <dgm:presLayoutVars>
          <dgm:chMax val="7"/>
          <dgm:chPref val="7"/>
          <dgm:dir/>
        </dgm:presLayoutVars>
      </dgm:prSet>
      <dgm:spPr/>
      <dgm:t>
        <a:bodyPr/>
        <a:lstStyle/>
        <a:p>
          <a:endParaRPr lang="es-MX"/>
        </a:p>
      </dgm:t>
    </dgm:pt>
    <dgm:pt modelId="{32AA1F6B-F427-45FA-B599-05511376BE71}" type="pres">
      <dgm:prSet presAssocID="{E8160991-3A57-4292-B093-FF9985897FA2}" presName="Name1" presStyleCnt="0"/>
      <dgm:spPr/>
    </dgm:pt>
    <dgm:pt modelId="{57F6CA59-1889-46F6-B305-B255BD6B5A25}" type="pres">
      <dgm:prSet presAssocID="{E8160991-3A57-4292-B093-FF9985897FA2}" presName="cycle" presStyleCnt="0"/>
      <dgm:spPr/>
    </dgm:pt>
    <dgm:pt modelId="{69ED23A9-55F6-466C-84BD-BC25B085BF97}" type="pres">
      <dgm:prSet presAssocID="{E8160991-3A57-4292-B093-FF9985897FA2}" presName="srcNode" presStyleLbl="node1" presStyleIdx="0" presStyleCnt="3"/>
      <dgm:spPr/>
    </dgm:pt>
    <dgm:pt modelId="{24720248-6E58-4AB3-B25D-69E511CD4857}" type="pres">
      <dgm:prSet presAssocID="{E8160991-3A57-4292-B093-FF9985897FA2}" presName="conn" presStyleLbl="parChTrans1D2" presStyleIdx="0" presStyleCnt="1"/>
      <dgm:spPr/>
      <dgm:t>
        <a:bodyPr/>
        <a:lstStyle/>
        <a:p>
          <a:endParaRPr lang="es-MX"/>
        </a:p>
      </dgm:t>
    </dgm:pt>
    <dgm:pt modelId="{8FD89FE3-FB93-4B10-A814-12B3D0951B3F}" type="pres">
      <dgm:prSet presAssocID="{E8160991-3A57-4292-B093-FF9985897FA2}" presName="extraNode" presStyleLbl="node1" presStyleIdx="0" presStyleCnt="3"/>
      <dgm:spPr/>
    </dgm:pt>
    <dgm:pt modelId="{FA722AC4-A538-4007-BF2C-2A2A5AE07E70}" type="pres">
      <dgm:prSet presAssocID="{E8160991-3A57-4292-B093-FF9985897FA2}" presName="dstNode" presStyleLbl="node1" presStyleIdx="0" presStyleCnt="3"/>
      <dgm:spPr/>
    </dgm:pt>
    <dgm:pt modelId="{4B9D0A75-316F-4EC3-B371-EA8BD578C960}" type="pres">
      <dgm:prSet presAssocID="{B48E36EE-9AA7-4690-BA1B-3FCB909F4D53}" presName="text_1" presStyleLbl="node1" presStyleIdx="0" presStyleCnt="3">
        <dgm:presLayoutVars>
          <dgm:bulletEnabled val="1"/>
        </dgm:presLayoutVars>
      </dgm:prSet>
      <dgm:spPr/>
      <dgm:t>
        <a:bodyPr/>
        <a:lstStyle/>
        <a:p>
          <a:endParaRPr lang="es-MX"/>
        </a:p>
      </dgm:t>
    </dgm:pt>
    <dgm:pt modelId="{07A48836-E31A-4E9B-8065-77B261D048DD}" type="pres">
      <dgm:prSet presAssocID="{B48E36EE-9AA7-4690-BA1B-3FCB909F4D53}" presName="accent_1" presStyleCnt="0"/>
      <dgm:spPr/>
    </dgm:pt>
    <dgm:pt modelId="{8C7901A2-B0C8-4AF1-99E6-6F1DB7830652}" type="pres">
      <dgm:prSet presAssocID="{B48E36EE-9AA7-4690-BA1B-3FCB909F4D53}" presName="accentRepeatNode" presStyleLbl="solidFgAcc1" presStyleIdx="0" presStyleCnt="3"/>
      <dgm:spPr/>
    </dgm:pt>
    <dgm:pt modelId="{A2DCE4EF-A1D0-42D5-B54E-0858203C9674}" type="pres">
      <dgm:prSet presAssocID="{2254575F-6B99-4BB0-A4CE-2F5C840679B5}" presName="text_2" presStyleLbl="node1" presStyleIdx="1" presStyleCnt="3">
        <dgm:presLayoutVars>
          <dgm:bulletEnabled val="1"/>
        </dgm:presLayoutVars>
      </dgm:prSet>
      <dgm:spPr/>
      <dgm:t>
        <a:bodyPr/>
        <a:lstStyle/>
        <a:p>
          <a:endParaRPr lang="es-MX"/>
        </a:p>
      </dgm:t>
    </dgm:pt>
    <dgm:pt modelId="{60E790F1-25E4-47BA-BB2B-3E29F04FDB01}" type="pres">
      <dgm:prSet presAssocID="{2254575F-6B99-4BB0-A4CE-2F5C840679B5}" presName="accent_2" presStyleCnt="0"/>
      <dgm:spPr/>
    </dgm:pt>
    <dgm:pt modelId="{A3AFB58C-DB93-448E-A77A-A9FA7051EC5B}" type="pres">
      <dgm:prSet presAssocID="{2254575F-6B99-4BB0-A4CE-2F5C840679B5}" presName="accentRepeatNode" presStyleLbl="solidFgAcc1" presStyleIdx="1" presStyleCnt="3"/>
      <dgm:spPr/>
    </dgm:pt>
    <dgm:pt modelId="{D8944650-B4F7-4B5D-A69F-54DED1FE31FF}" type="pres">
      <dgm:prSet presAssocID="{97B91DCA-716D-4FCB-8E26-FF82CF4B92A5}" presName="text_3" presStyleLbl="node1" presStyleIdx="2" presStyleCnt="3">
        <dgm:presLayoutVars>
          <dgm:bulletEnabled val="1"/>
        </dgm:presLayoutVars>
      </dgm:prSet>
      <dgm:spPr/>
      <dgm:t>
        <a:bodyPr/>
        <a:lstStyle/>
        <a:p>
          <a:endParaRPr lang="es-MX"/>
        </a:p>
      </dgm:t>
    </dgm:pt>
    <dgm:pt modelId="{2193F69C-1478-407F-8209-DDB0CD9FBCA4}" type="pres">
      <dgm:prSet presAssocID="{97B91DCA-716D-4FCB-8E26-FF82CF4B92A5}" presName="accent_3" presStyleCnt="0"/>
      <dgm:spPr/>
    </dgm:pt>
    <dgm:pt modelId="{C358A943-AD59-4246-9A75-184961142997}" type="pres">
      <dgm:prSet presAssocID="{97B91DCA-716D-4FCB-8E26-FF82CF4B92A5}" presName="accentRepeatNode" presStyleLbl="solidFgAcc1" presStyleIdx="2" presStyleCnt="3"/>
      <dgm:spPr/>
    </dgm:pt>
  </dgm:ptLst>
  <dgm:cxnLst>
    <dgm:cxn modelId="{1223F670-848E-491A-98A9-A3A09A75491B}" srcId="{E8160991-3A57-4292-B093-FF9985897FA2}" destId="{2254575F-6B99-4BB0-A4CE-2F5C840679B5}" srcOrd="1" destOrd="0" parTransId="{90C82029-0345-4610-B265-C9984C56A6A9}" sibTransId="{77D8E242-94E9-4C99-A73B-AF72BA72A1F8}"/>
    <dgm:cxn modelId="{CECFC006-6A21-4C06-976E-C0B3AFD5871F}" type="presOf" srcId="{97B91DCA-716D-4FCB-8E26-FF82CF4B92A5}" destId="{D8944650-B4F7-4B5D-A69F-54DED1FE31FF}" srcOrd="0" destOrd="0" presId="urn:microsoft.com/office/officeart/2008/layout/VerticalCurvedList"/>
    <dgm:cxn modelId="{FCE60908-5C5F-4596-8A71-BB2876623B86}" type="presOf" srcId="{B48E36EE-9AA7-4690-BA1B-3FCB909F4D53}" destId="{4B9D0A75-316F-4EC3-B371-EA8BD578C960}" srcOrd="0" destOrd="0" presId="urn:microsoft.com/office/officeart/2008/layout/VerticalCurvedList"/>
    <dgm:cxn modelId="{682D156A-3F8F-4D55-B74F-CC8A5DAD2DD2}" type="presOf" srcId="{2254575F-6B99-4BB0-A4CE-2F5C840679B5}" destId="{A2DCE4EF-A1D0-42D5-B54E-0858203C9674}" srcOrd="0" destOrd="0" presId="urn:microsoft.com/office/officeart/2008/layout/VerticalCurvedList"/>
    <dgm:cxn modelId="{34C59AAC-546E-427D-8B90-0029763ED690}" srcId="{E8160991-3A57-4292-B093-FF9985897FA2}" destId="{B48E36EE-9AA7-4690-BA1B-3FCB909F4D53}" srcOrd="0" destOrd="0" parTransId="{AA99326C-5021-4506-9F87-196DAD3B818D}" sibTransId="{F43D9B80-8DB5-413E-AC6F-D381D30325EB}"/>
    <dgm:cxn modelId="{B154EE9E-30C5-4A07-8773-4576853D6427}" type="presOf" srcId="{E8160991-3A57-4292-B093-FF9985897FA2}" destId="{334E2A17-362B-4197-A472-C3B45A8160C4}" srcOrd="0" destOrd="0" presId="urn:microsoft.com/office/officeart/2008/layout/VerticalCurvedList"/>
    <dgm:cxn modelId="{1EC48CBC-F00C-48B8-A3BD-249D82B415F8}" type="presOf" srcId="{F43D9B80-8DB5-413E-AC6F-D381D30325EB}" destId="{24720248-6E58-4AB3-B25D-69E511CD4857}" srcOrd="0" destOrd="0" presId="urn:microsoft.com/office/officeart/2008/layout/VerticalCurvedList"/>
    <dgm:cxn modelId="{10D3B64A-8DCA-436A-B978-A8E0E89F4C5D}" srcId="{E8160991-3A57-4292-B093-FF9985897FA2}" destId="{97B91DCA-716D-4FCB-8E26-FF82CF4B92A5}" srcOrd="2" destOrd="0" parTransId="{75E19F97-0D57-4180-B2FD-2D5240B8C073}" sibTransId="{73920CCE-A922-4672-9243-A2D0561B2B41}"/>
    <dgm:cxn modelId="{64AB5822-AE3D-4D95-82AA-C14EE60702F1}" type="presParOf" srcId="{334E2A17-362B-4197-A472-C3B45A8160C4}" destId="{32AA1F6B-F427-45FA-B599-05511376BE71}" srcOrd="0" destOrd="0" presId="urn:microsoft.com/office/officeart/2008/layout/VerticalCurvedList"/>
    <dgm:cxn modelId="{F14BA111-D71E-418E-815B-DA36C9EC88C2}" type="presParOf" srcId="{32AA1F6B-F427-45FA-B599-05511376BE71}" destId="{57F6CA59-1889-46F6-B305-B255BD6B5A25}" srcOrd="0" destOrd="0" presId="urn:microsoft.com/office/officeart/2008/layout/VerticalCurvedList"/>
    <dgm:cxn modelId="{8D389792-72C2-4CCC-9749-BB0F859C6380}" type="presParOf" srcId="{57F6CA59-1889-46F6-B305-B255BD6B5A25}" destId="{69ED23A9-55F6-466C-84BD-BC25B085BF97}" srcOrd="0" destOrd="0" presId="urn:microsoft.com/office/officeart/2008/layout/VerticalCurvedList"/>
    <dgm:cxn modelId="{2CF8F27B-61E1-444F-A2F3-75A4FA8F9705}" type="presParOf" srcId="{57F6CA59-1889-46F6-B305-B255BD6B5A25}" destId="{24720248-6E58-4AB3-B25D-69E511CD4857}" srcOrd="1" destOrd="0" presId="urn:microsoft.com/office/officeart/2008/layout/VerticalCurvedList"/>
    <dgm:cxn modelId="{03866134-C9F1-4639-A4CB-AC86D07F59DF}" type="presParOf" srcId="{57F6CA59-1889-46F6-B305-B255BD6B5A25}" destId="{8FD89FE3-FB93-4B10-A814-12B3D0951B3F}" srcOrd="2" destOrd="0" presId="urn:microsoft.com/office/officeart/2008/layout/VerticalCurvedList"/>
    <dgm:cxn modelId="{0BCDF5B5-2E24-447A-9C41-E21CF3B6D19F}" type="presParOf" srcId="{57F6CA59-1889-46F6-B305-B255BD6B5A25}" destId="{FA722AC4-A538-4007-BF2C-2A2A5AE07E70}" srcOrd="3" destOrd="0" presId="urn:microsoft.com/office/officeart/2008/layout/VerticalCurvedList"/>
    <dgm:cxn modelId="{FA1693EA-B706-4EAD-BEB8-655BB0263186}" type="presParOf" srcId="{32AA1F6B-F427-45FA-B599-05511376BE71}" destId="{4B9D0A75-316F-4EC3-B371-EA8BD578C960}" srcOrd="1" destOrd="0" presId="urn:microsoft.com/office/officeart/2008/layout/VerticalCurvedList"/>
    <dgm:cxn modelId="{7E7B1D50-4B4B-4369-B63C-0B5162F9C109}" type="presParOf" srcId="{32AA1F6B-F427-45FA-B599-05511376BE71}" destId="{07A48836-E31A-4E9B-8065-77B261D048DD}" srcOrd="2" destOrd="0" presId="urn:microsoft.com/office/officeart/2008/layout/VerticalCurvedList"/>
    <dgm:cxn modelId="{5D78E993-D2A3-4A1C-A8A1-55197E8926DD}" type="presParOf" srcId="{07A48836-E31A-4E9B-8065-77B261D048DD}" destId="{8C7901A2-B0C8-4AF1-99E6-6F1DB7830652}" srcOrd="0" destOrd="0" presId="urn:microsoft.com/office/officeart/2008/layout/VerticalCurvedList"/>
    <dgm:cxn modelId="{1C06E9D5-D96A-43FF-B1DC-4132B2582180}" type="presParOf" srcId="{32AA1F6B-F427-45FA-B599-05511376BE71}" destId="{A2DCE4EF-A1D0-42D5-B54E-0858203C9674}" srcOrd="3" destOrd="0" presId="urn:microsoft.com/office/officeart/2008/layout/VerticalCurvedList"/>
    <dgm:cxn modelId="{DB8AEEEF-BA0D-4D11-913F-176F815E6E26}" type="presParOf" srcId="{32AA1F6B-F427-45FA-B599-05511376BE71}" destId="{60E790F1-25E4-47BA-BB2B-3E29F04FDB01}" srcOrd="4" destOrd="0" presId="urn:microsoft.com/office/officeart/2008/layout/VerticalCurvedList"/>
    <dgm:cxn modelId="{A59E61B0-29A6-4ABB-A961-7C1FBEF5D3FE}" type="presParOf" srcId="{60E790F1-25E4-47BA-BB2B-3E29F04FDB01}" destId="{A3AFB58C-DB93-448E-A77A-A9FA7051EC5B}" srcOrd="0" destOrd="0" presId="urn:microsoft.com/office/officeart/2008/layout/VerticalCurvedList"/>
    <dgm:cxn modelId="{AD0C88D1-EC19-41AD-88A6-EF846C376FB4}" type="presParOf" srcId="{32AA1F6B-F427-45FA-B599-05511376BE71}" destId="{D8944650-B4F7-4B5D-A69F-54DED1FE31FF}" srcOrd="5" destOrd="0" presId="urn:microsoft.com/office/officeart/2008/layout/VerticalCurvedList"/>
    <dgm:cxn modelId="{CD5B3968-E629-4327-8E4C-D28665D0C797}" type="presParOf" srcId="{32AA1F6B-F427-45FA-B599-05511376BE71}" destId="{2193F69C-1478-407F-8209-DDB0CD9FBCA4}" srcOrd="6" destOrd="0" presId="urn:microsoft.com/office/officeart/2008/layout/VerticalCurvedList"/>
    <dgm:cxn modelId="{39841788-4195-461F-A57A-58BD7A18FD06}" type="presParOf" srcId="{2193F69C-1478-407F-8209-DDB0CD9FBCA4}" destId="{C358A943-AD59-4246-9A75-184961142997}"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B20E63C-12EF-478B-A5B0-F27D40EE310E}" type="doc">
      <dgm:prSet loTypeId="urn:microsoft.com/office/officeart/2005/8/layout/hierarchy2" loCatId="hierarchy" qsTypeId="urn:microsoft.com/office/officeart/2005/8/quickstyle/3d2" qsCatId="3D" csTypeId="urn:microsoft.com/office/officeart/2005/8/colors/colorful5" csCatId="colorful" phldr="1"/>
      <dgm:spPr/>
      <dgm:t>
        <a:bodyPr/>
        <a:lstStyle/>
        <a:p>
          <a:endParaRPr lang="es-MX"/>
        </a:p>
      </dgm:t>
    </dgm:pt>
    <dgm:pt modelId="{CB1394A2-1FAF-403A-98F8-E6A6EB75FDDC}">
      <dgm:prSet custT="1"/>
      <dgm:spPr/>
      <dgm:t>
        <a:bodyPr/>
        <a:lstStyle/>
        <a:p>
          <a:pPr rtl="0"/>
          <a:r>
            <a:rPr lang="es-CO" sz="3200" dirty="0"/>
            <a:t>Ciencias</a:t>
          </a:r>
          <a:endParaRPr lang="es-MX" sz="3200" dirty="0"/>
        </a:p>
      </dgm:t>
    </dgm:pt>
    <dgm:pt modelId="{999B59F0-F1B1-4E0C-BE92-9A0EEED7925E}" type="parTrans" cxnId="{79DAEAAD-076A-46C8-9DE4-E0D647A8B87F}">
      <dgm:prSet/>
      <dgm:spPr/>
      <dgm:t>
        <a:bodyPr/>
        <a:lstStyle/>
        <a:p>
          <a:endParaRPr lang="es-MX" sz="1400"/>
        </a:p>
      </dgm:t>
    </dgm:pt>
    <dgm:pt modelId="{7FBA647C-0548-4185-A736-E6BE749DBF93}" type="sibTrans" cxnId="{79DAEAAD-076A-46C8-9DE4-E0D647A8B87F}">
      <dgm:prSet/>
      <dgm:spPr/>
      <dgm:t>
        <a:bodyPr/>
        <a:lstStyle/>
        <a:p>
          <a:endParaRPr lang="es-MX" sz="1400"/>
        </a:p>
      </dgm:t>
    </dgm:pt>
    <dgm:pt modelId="{43257A43-D15A-402D-9307-E16FAE7CA27A}">
      <dgm:prSet custT="1"/>
      <dgm:spPr/>
      <dgm:t>
        <a:bodyPr/>
        <a:lstStyle/>
        <a:p>
          <a:pPr rtl="0"/>
          <a:r>
            <a:rPr lang="es-MX" sz="1600" dirty="0"/>
            <a:t>Las ciencias formales se ocupan de objetos ideales  y abstractos propuestos por los científicos que tratan de explicar los fenómenos observados en el mundo real </a:t>
          </a:r>
        </a:p>
      </dgm:t>
    </dgm:pt>
    <dgm:pt modelId="{562D7748-16FC-4324-B99E-9008158352B8}" type="parTrans" cxnId="{D05B4F51-4979-4B33-8968-1E245D4B2D3D}">
      <dgm:prSet custT="1"/>
      <dgm:spPr/>
      <dgm:t>
        <a:bodyPr/>
        <a:lstStyle/>
        <a:p>
          <a:endParaRPr lang="es-MX" sz="1400"/>
        </a:p>
      </dgm:t>
    </dgm:pt>
    <dgm:pt modelId="{ABBDC036-3B85-4CB7-95EC-ABC753FABB02}" type="sibTrans" cxnId="{D05B4F51-4979-4B33-8968-1E245D4B2D3D}">
      <dgm:prSet/>
      <dgm:spPr/>
      <dgm:t>
        <a:bodyPr/>
        <a:lstStyle/>
        <a:p>
          <a:endParaRPr lang="es-MX" sz="1400"/>
        </a:p>
      </dgm:t>
    </dgm:pt>
    <dgm:pt modelId="{015F0F24-A586-4605-8804-95D5E2E320AF}">
      <dgm:prSet custT="1"/>
      <dgm:spPr/>
      <dgm:t>
        <a:bodyPr/>
        <a:lstStyle/>
        <a:p>
          <a:pPr rtl="0"/>
          <a:r>
            <a:rPr lang="es-CO" sz="1400" dirty="0"/>
            <a:t>Las </a:t>
          </a:r>
          <a:r>
            <a:rPr lang="es-CO" sz="1400" b="1" dirty="0"/>
            <a:t>ciencias puras</a:t>
          </a:r>
          <a:r>
            <a:rPr lang="es-CO" sz="1400" dirty="0"/>
            <a:t> se proponen conocer las leyes generales de los fenómenos estudiados, elaborando teorías de amplio alcance para comprenderlos y desentendiéndose  temporalmente de las posibles aplicaciones prácticas que se puedan dar a sus resultados. </a:t>
          </a:r>
          <a:endParaRPr lang="es-MX" sz="1400" dirty="0"/>
        </a:p>
      </dgm:t>
    </dgm:pt>
    <dgm:pt modelId="{85A1099F-E609-44B4-AE70-75B8BBA369D5}" type="parTrans" cxnId="{BD44DB5D-A27E-4F9D-9CA1-7D11C715FDB4}">
      <dgm:prSet custT="1"/>
      <dgm:spPr/>
      <dgm:t>
        <a:bodyPr/>
        <a:lstStyle/>
        <a:p>
          <a:endParaRPr lang="es-MX" sz="1400"/>
        </a:p>
      </dgm:t>
    </dgm:pt>
    <dgm:pt modelId="{38DE3647-8BF4-4DAA-8152-9772AB2F5B4E}" type="sibTrans" cxnId="{BD44DB5D-A27E-4F9D-9CA1-7D11C715FDB4}">
      <dgm:prSet/>
      <dgm:spPr/>
      <dgm:t>
        <a:bodyPr/>
        <a:lstStyle/>
        <a:p>
          <a:endParaRPr lang="es-MX" sz="1400"/>
        </a:p>
      </dgm:t>
    </dgm:pt>
    <dgm:pt modelId="{579A9584-5BCF-4055-923E-5866165CE9C0}">
      <dgm:prSet custT="1"/>
      <dgm:spPr/>
      <dgm:t>
        <a:bodyPr/>
        <a:lstStyle/>
        <a:p>
          <a:pPr rtl="0"/>
          <a:r>
            <a:rPr lang="es-MX" sz="1400" dirty="0"/>
            <a:t>Ciencias Naturales</a:t>
          </a:r>
        </a:p>
      </dgm:t>
    </dgm:pt>
    <dgm:pt modelId="{5B959990-1E31-4EEB-BB40-8178FCBB7133}" type="parTrans" cxnId="{4DB8D4F0-4B85-4FD5-8703-A440E0AF5F8E}">
      <dgm:prSet custT="1"/>
      <dgm:spPr/>
      <dgm:t>
        <a:bodyPr/>
        <a:lstStyle/>
        <a:p>
          <a:endParaRPr lang="es-MX" sz="1400"/>
        </a:p>
      </dgm:t>
    </dgm:pt>
    <dgm:pt modelId="{4D0B5826-5EAE-4BB9-919F-EBC6AECF6588}" type="sibTrans" cxnId="{4DB8D4F0-4B85-4FD5-8703-A440E0AF5F8E}">
      <dgm:prSet/>
      <dgm:spPr/>
      <dgm:t>
        <a:bodyPr/>
        <a:lstStyle/>
        <a:p>
          <a:endParaRPr lang="es-MX" sz="1400"/>
        </a:p>
      </dgm:t>
    </dgm:pt>
    <dgm:pt modelId="{90A5AD97-6B6E-4CFC-BC03-72A301607D22}">
      <dgm:prSet custT="1"/>
      <dgm:spPr/>
      <dgm:t>
        <a:bodyPr/>
        <a:lstStyle/>
        <a:p>
          <a:pPr rtl="0"/>
          <a:r>
            <a:rPr lang="es-MX" sz="1400" dirty="0"/>
            <a:t>Ciencias Sociales</a:t>
          </a:r>
        </a:p>
      </dgm:t>
    </dgm:pt>
    <dgm:pt modelId="{FDF233C1-0606-4EEC-988B-94133B729416}" type="parTrans" cxnId="{D520B95A-FB0D-433F-B267-FD99789003B4}">
      <dgm:prSet custT="1"/>
      <dgm:spPr/>
      <dgm:t>
        <a:bodyPr/>
        <a:lstStyle/>
        <a:p>
          <a:endParaRPr lang="es-MX" sz="1400"/>
        </a:p>
      </dgm:t>
    </dgm:pt>
    <dgm:pt modelId="{4785C0F1-5806-4E6C-B699-3D56E776FEF2}" type="sibTrans" cxnId="{D520B95A-FB0D-433F-B267-FD99789003B4}">
      <dgm:prSet/>
      <dgm:spPr/>
      <dgm:t>
        <a:bodyPr/>
        <a:lstStyle/>
        <a:p>
          <a:endParaRPr lang="es-MX" sz="1400"/>
        </a:p>
      </dgm:t>
    </dgm:pt>
    <dgm:pt modelId="{6450E545-DA1D-448D-A6C8-4E0F938E84AA}">
      <dgm:prSet custT="1"/>
      <dgm:spPr/>
      <dgm:t>
        <a:bodyPr/>
        <a:lstStyle/>
        <a:p>
          <a:pPr rtl="0"/>
          <a:r>
            <a:rPr lang="es-CO" sz="1600" dirty="0"/>
            <a:t>Las </a:t>
          </a:r>
          <a:r>
            <a:rPr lang="es-CO" sz="1600" b="1" dirty="0"/>
            <a:t>ciencias aplicadas</a:t>
          </a:r>
          <a:r>
            <a:rPr lang="es-CO" sz="1600" dirty="0"/>
            <a:t> se concentran en las posibilidades concretas de llevar a la práctica las teorías generales, encaminando sus esfuerzos a resolver las necesidades planteadas por los seres humanos</a:t>
          </a:r>
          <a:endParaRPr lang="es-MX" sz="1600" dirty="0"/>
        </a:p>
      </dgm:t>
    </dgm:pt>
    <dgm:pt modelId="{A2614D89-61F0-40A1-813F-B0B5BB423E67}" type="parTrans" cxnId="{55FE669B-3149-4F95-8420-49FCA7BAD967}">
      <dgm:prSet custT="1"/>
      <dgm:spPr/>
      <dgm:t>
        <a:bodyPr/>
        <a:lstStyle/>
        <a:p>
          <a:endParaRPr lang="es-MX" sz="1400"/>
        </a:p>
      </dgm:t>
    </dgm:pt>
    <dgm:pt modelId="{396F263C-2FDD-4A9A-B2CA-9A7A01FCDD78}" type="sibTrans" cxnId="{55FE669B-3149-4F95-8420-49FCA7BAD967}">
      <dgm:prSet/>
      <dgm:spPr/>
      <dgm:t>
        <a:bodyPr/>
        <a:lstStyle/>
        <a:p>
          <a:endParaRPr lang="es-MX" sz="1400"/>
        </a:p>
      </dgm:t>
    </dgm:pt>
    <dgm:pt modelId="{C795548C-2A38-4376-90A6-D50267751E30}">
      <dgm:prSet custT="1"/>
      <dgm:spPr/>
      <dgm:t>
        <a:bodyPr/>
        <a:lstStyle/>
        <a:p>
          <a:pPr rtl="0"/>
          <a:r>
            <a:rPr lang="es-MX" sz="1400" dirty="0"/>
            <a:t>Ingenierías</a:t>
          </a:r>
        </a:p>
      </dgm:t>
    </dgm:pt>
    <dgm:pt modelId="{CCFA9938-A146-42D8-BDC2-D7B6D6AE6770}" type="parTrans" cxnId="{F5CD283C-658A-4F1E-B617-8FFD27C19CC4}">
      <dgm:prSet custT="1"/>
      <dgm:spPr/>
      <dgm:t>
        <a:bodyPr/>
        <a:lstStyle/>
        <a:p>
          <a:endParaRPr lang="es-MX" sz="1400"/>
        </a:p>
      </dgm:t>
    </dgm:pt>
    <dgm:pt modelId="{174B133B-AD31-494E-BDC6-73C8E25D1F4B}" type="sibTrans" cxnId="{F5CD283C-658A-4F1E-B617-8FFD27C19CC4}">
      <dgm:prSet/>
      <dgm:spPr/>
      <dgm:t>
        <a:bodyPr/>
        <a:lstStyle/>
        <a:p>
          <a:endParaRPr lang="es-MX" sz="1400"/>
        </a:p>
      </dgm:t>
    </dgm:pt>
    <dgm:pt modelId="{263BAE74-61D3-490F-A030-ADE08C697829}">
      <dgm:prSet custT="1"/>
      <dgm:spPr/>
      <dgm:t>
        <a:bodyPr/>
        <a:lstStyle/>
        <a:p>
          <a:pPr rtl="0"/>
          <a:r>
            <a:rPr lang="es-MX" sz="1400" dirty="0"/>
            <a:t>Matemáticas</a:t>
          </a:r>
        </a:p>
      </dgm:t>
    </dgm:pt>
    <dgm:pt modelId="{0B500DFF-CCBD-402F-B0B6-3FEEA31BE2E0}" type="parTrans" cxnId="{41DD7C1B-7944-439A-BED9-4A4C83E53BFC}">
      <dgm:prSet custT="1"/>
      <dgm:spPr/>
      <dgm:t>
        <a:bodyPr/>
        <a:lstStyle/>
        <a:p>
          <a:endParaRPr lang="es-MX" sz="1400"/>
        </a:p>
      </dgm:t>
    </dgm:pt>
    <dgm:pt modelId="{8170BB4C-B63C-4BCF-BA51-6C2C9804F05E}" type="sibTrans" cxnId="{41DD7C1B-7944-439A-BED9-4A4C83E53BFC}">
      <dgm:prSet/>
      <dgm:spPr/>
      <dgm:t>
        <a:bodyPr/>
        <a:lstStyle/>
        <a:p>
          <a:endParaRPr lang="es-MX" sz="1400"/>
        </a:p>
      </dgm:t>
    </dgm:pt>
    <dgm:pt modelId="{889C23FB-018D-4E74-98DE-ABCA4F16D248}">
      <dgm:prSet custT="1"/>
      <dgm:spPr/>
      <dgm:t>
        <a:bodyPr/>
        <a:lstStyle/>
        <a:p>
          <a:pPr rtl="0"/>
          <a:r>
            <a:rPr lang="es-MX" sz="1400" dirty="0"/>
            <a:t>Lógica</a:t>
          </a:r>
        </a:p>
      </dgm:t>
    </dgm:pt>
    <dgm:pt modelId="{BA5CA5CC-1BFB-4122-99D0-136BC893C052}" type="parTrans" cxnId="{F0BF194C-7F61-417D-8CAF-5D72D858369B}">
      <dgm:prSet custT="1"/>
      <dgm:spPr/>
      <dgm:t>
        <a:bodyPr/>
        <a:lstStyle/>
        <a:p>
          <a:endParaRPr lang="es-MX" sz="1400"/>
        </a:p>
      </dgm:t>
    </dgm:pt>
    <dgm:pt modelId="{4048DE65-C34C-4D9B-B9F0-F8464327EED1}" type="sibTrans" cxnId="{F0BF194C-7F61-417D-8CAF-5D72D858369B}">
      <dgm:prSet/>
      <dgm:spPr/>
      <dgm:t>
        <a:bodyPr/>
        <a:lstStyle/>
        <a:p>
          <a:endParaRPr lang="es-MX" sz="1400"/>
        </a:p>
      </dgm:t>
    </dgm:pt>
    <dgm:pt modelId="{7D165E64-84F1-4674-ABFF-644409DCD3A8}">
      <dgm:prSet custT="1"/>
      <dgm:spPr/>
      <dgm:t>
        <a:bodyPr/>
        <a:lstStyle/>
        <a:p>
          <a:pPr rtl="0"/>
          <a:r>
            <a:rPr lang="es-CO" sz="1200" dirty="0">
              <a:latin typeface="Times New Roman" panose="02020603050405020304" pitchFamily="18" charset="0"/>
              <a:ea typeface="Times New Roman" panose="02020603050405020304" pitchFamily="18" charset="0"/>
            </a:rPr>
            <a:t>La tecnología es el conjunto de conocimientos indispensables para realizar las operaciones necesarias para la transformación de insumos en productos, el uso de los mismos o la prestación de servicios</a:t>
          </a:r>
          <a:r>
            <a:rPr lang="es-CO" sz="1100" dirty="0">
              <a:latin typeface="Times New Roman" panose="02020603050405020304" pitchFamily="18" charset="0"/>
              <a:ea typeface="Times New Roman" panose="02020603050405020304" pitchFamily="18" charset="0"/>
            </a:rPr>
            <a:t>.</a:t>
          </a:r>
          <a:endParaRPr lang="es-MX" sz="1100" dirty="0"/>
        </a:p>
      </dgm:t>
    </dgm:pt>
    <dgm:pt modelId="{735AB27A-A983-48B5-9C0E-2DB44C375A96}" type="parTrans" cxnId="{D66965D3-0D09-46B1-8F23-A243E606DA94}">
      <dgm:prSet/>
      <dgm:spPr/>
      <dgm:t>
        <a:bodyPr/>
        <a:lstStyle/>
        <a:p>
          <a:endParaRPr lang="es-MX" sz="1400"/>
        </a:p>
      </dgm:t>
    </dgm:pt>
    <dgm:pt modelId="{FAA4D1B0-7296-4197-B349-3C173EEDCAE7}" type="sibTrans" cxnId="{D66965D3-0D09-46B1-8F23-A243E606DA94}">
      <dgm:prSet/>
      <dgm:spPr/>
      <dgm:t>
        <a:bodyPr/>
        <a:lstStyle/>
        <a:p>
          <a:endParaRPr lang="es-MX" sz="1400"/>
        </a:p>
      </dgm:t>
    </dgm:pt>
    <dgm:pt modelId="{CF7A5D0A-9F3C-4D95-BD17-41E0902726D7}" type="pres">
      <dgm:prSet presAssocID="{AB20E63C-12EF-478B-A5B0-F27D40EE310E}" presName="diagram" presStyleCnt="0">
        <dgm:presLayoutVars>
          <dgm:chPref val="1"/>
          <dgm:dir/>
          <dgm:animOne val="branch"/>
          <dgm:animLvl val="lvl"/>
          <dgm:resizeHandles val="exact"/>
        </dgm:presLayoutVars>
      </dgm:prSet>
      <dgm:spPr/>
      <dgm:t>
        <a:bodyPr/>
        <a:lstStyle/>
        <a:p>
          <a:endParaRPr lang="es-MX"/>
        </a:p>
      </dgm:t>
    </dgm:pt>
    <dgm:pt modelId="{2E824B0A-648D-406E-B900-E1C9E068497A}" type="pres">
      <dgm:prSet presAssocID="{CB1394A2-1FAF-403A-98F8-E6A6EB75FDDC}" presName="root1" presStyleCnt="0"/>
      <dgm:spPr/>
    </dgm:pt>
    <dgm:pt modelId="{920DC2F6-6312-4492-9482-DA4157E5C606}" type="pres">
      <dgm:prSet presAssocID="{CB1394A2-1FAF-403A-98F8-E6A6EB75FDDC}" presName="LevelOneTextNode" presStyleLbl="node0" presStyleIdx="0" presStyleCnt="2" custLinFactNeighborX="-62167" custLinFactNeighborY="-56905">
        <dgm:presLayoutVars>
          <dgm:chPref val="3"/>
        </dgm:presLayoutVars>
      </dgm:prSet>
      <dgm:spPr/>
      <dgm:t>
        <a:bodyPr/>
        <a:lstStyle/>
        <a:p>
          <a:endParaRPr lang="es-MX"/>
        </a:p>
      </dgm:t>
    </dgm:pt>
    <dgm:pt modelId="{F26EFEBF-BD3F-46C7-BBF8-E235506E3EC6}" type="pres">
      <dgm:prSet presAssocID="{CB1394A2-1FAF-403A-98F8-E6A6EB75FDDC}" presName="level2hierChild" presStyleCnt="0"/>
      <dgm:spPr/>
    </dgm:pt>
    <dgm:pt modelId="{ED3C04F2-993A-42DA-A416-224051D4E942}" type="pres">
      <dgm:prSet presAssocID="{85A1099F-E609-44B4-AE70-75B8BBA369D5}" presName="conn2-1" presStyleLbl="parChTrans1D2" presStyleIdx="0" presStyleCnt="3"/>
      <dgm:spPr/>
      <dgm:t>
        <a:bodyPr/>
        <a:lstStyle/>
        <a:p>
          <a:endParaRPr lang="es-MX"/>
        </a:p>
      </dgm:t>
    </dgm:pt>
    <dgm:pt modelId="{B83DA7AD-8BFB-41FC-A63A-7B550AB3F454}" type="pres">
      <dgm:prSet presAssocID="{85A1099F-E609-44B4-AE70-75B8BBA369D5}" presName="connTx" presStyleLbl="parChTrans1D2" presStyleIdx="0" presStyleCnt="3"/>
      <dgm:spPr/>
      <dgm:t>
        <a:bodyPr/>
        <a:lstStyle/>
        <a:p>
          <a:endParaRPr lang="es-MX"/>
        </a:p>
      </dgm:t>
    </dgm:pt>
    <dgm:pt modelId="{BF400E47-2824-4579-A996-872CF8475D84}" type="pres">
      <dgm:prSet presAssocID="{015F0F24-A586-4605-8804-95D5E2E320AF}" presName="root2" presStyleCnt="0"/>
      <dgm:spPr/>
    </dgm:pt>
    <dgm:pt modelId="{74264415-D63E-41F1-AD97-75E6FCB3D987}" type="pres">
      <dgm:prSet presAssocID="{015F0F24-A586-4605-8804-95D5E2E320AF}" presName="LevelTwoTextNode" presStyleLbl="node2" presStyleIdx="0" presStyleCnt="3" custScaleX="285919" custScaleY="137908" custLinFactNeighborX="-26165" custLinFactNeighborY="-255">
        <dgm:presLayoutVars>
          <dgm:chPref val="3"/>
        </dgm:presLayoutVars>
      </dgm:prSet>
      <dgm:spPr/>
      <dgm:t>
        <a:bodyPr/>
        <a:lstStyle/>
        <a:p>
          <a:endParaRPr lang="es-MX"/>
        </a:p>
      </dgm:t>
    </dgm:pt>
    <dgm:pt modelId="{B961DC21-6AB2-4784-B582-6F9B37C30AD6}" type="pres">
      <dgm:prSet presAssocID="{015F0F24-A586-4605-8804-95D5E2E320AF}" presName="level3hierChild" presStyleCnt="0"/>
      <dgm:spPr/>
    </dgm:pt>
    <dgm:pt modelId="{C7B3C25F-6871-4653-81C5-29FBE6914F45}" type="pres">
      <dgm:prSet presAssocID="{5B959990-1E31-4EEB-BB40-8178FCBB7133}" presName="conn2-1" presStyleLbl="parChTrans1D3" presStyleIdx="0" presStyleCnt="5"/>
      <dgm:spPr/>
      <dgm:t>
        <a:bodyPr/>
        <a:lstStyle/>
        <a:p>
          <a:endParaRPr lang="es-MX"/>
        </a:p>
      </dgm:t>
    </dgm:pt>
    <dgm:pt modelId="{DFA96296-285A-401D-996B-DD8BE2F79962}" type="pres">
      <dgm:prSet presAssocID="{5B959990-1E31-4EEB-BB40-8178FCBB7133}" presName="connTx" presStyleLbl="parChTrans1D3" presStyleIdx="0" presStyleCnt="5"/>
      <dgm:spPr/>
      <dgm:t>
        <a:bodyPr/>
        <a:lstStyle/>
        <a:p>
          <a:endParaRPr lang="es-MX"/>
        </a:p>
      </dgm:t>
    </dgm:pt>
    <dgm:pt modelId="{C015078A-416B-4941-924E-906768AC1DE7}" type="pres">
      <dgm:prSet presAssocID="{579A9584-5BCF-4055-923E-5866165CE9C0}" presName="root2" presStyleCnt="0"/>
      <dgm:spPr/>
    </dgm:pt>
    <dgm:pt modelId="{F8E721CA-2224-41E7-B3D3-4966225A3B8C}" type="pres">
      <dgm:prSet presAssocID="{579A9584-5BCF-4055-923E-5866165CE9C0}" presName="LevelTwoTextNode" presStyleLbl="node3" presStyleIdx="0" presStyleCnt="5" custLinFactNeighborX="-54638" custLinFactNeighborY="1317">
        <dgm:presLayoutVars>
          <dgm:chPref val="3"/>
        </dgm:presLayoutVars>
      </dgm:prSet>
      <dgm:spPr/>
      <dgm:t>
        <a:bodyPr/>
        <a:lstStyle/>
        <a:p>
          <a:endParaRPr lang="es-MX"/>
        </a:p>
      </dgm:t>
    </dgm:pt>
    <dgm:pt modelId="{EBDC7CDB-9DAA-4641-9D7F-7DCECFEE7CF9}" type="pres">
      <dgm:prSet presAssocID="{579A9584-5BCF-4055-923E-5866165CE9C0}" presName="level3hierChild" presStyleCnt="0"/>
      <dgm:spPr/>
    </dgm:pt>
    <dgm:pt modelId="{B9FE30AA-63F9-4A6D-A3B3-2BA775F93BD6}" type="pres">
      <dgm:prSet presAssocID="{FDF233C1-0606-4EEC-988B-94133B729416}" presName="conn2-1" presStyleLbl="parChTrans1D3" presStyleIdx="1" presStyleCnt="5"/>
      <dgm:spPr/>
      <dgm:t>
        <a:bodyPr/>
        <a:lstStyle/>
        <a:p>
          <a:endParaRPr lang="es-MX"/>
        </a:p>
      </dgm:t>
    </dgm:pt>
    <dgm:pt modelId="{3191472F-AC0A-4D85-8352-FCF3375524F6}" type="pres">
      <dgm:prSet presAssocID="{FDF233C1-0606-4EEC-988B-94133B729416}" presName="connTx" presStyleLbl="parChTrans1D3" presStyleIdx="1" presStyleCnt="5"/>
      <dgm:spPr/>
      <dgm:t>
        <a:bodyPr/>
        <a:lstStyle/>
        <a:p>
          <a:endParaRPr lang="es-MX"/>
        </a:p>
      </dgm:t>
    </dgm:pt>
    <dgm:pt modelId="{7731841A-4175-4C6D-ADF4-95A2CE1D95F8}" type="pres">
      <dgm:prSet presAssocID="{90A5AD97-6B6E-4CFC-BC03-72A301607D22}" presName="root2" presStyleCnt="0"/>
      <dgm:spPr/>
    </dgm:pt>
    <dgm:pt modelId="{6C62BB39-9BCD-4E0D-8078-1D04F5A12A0E}" type="pres">
      <dgm:prSet presAssocID="{90A5AD97-6B6E-4CFC-BC03-72A301607D22}" presName="LevelTwoTextNode" presStyleLbl="node3" presStyleIdx="1" presStyleCnt="5" custLinFactNeighborX="-55954" custLinFactNeighborY="-7899">
        <dgm:presLayoutVars>
          <dgm:chPref val="3"/>
        </dgm:presLayoutVars>
      </dgm:prSet>
      <dgm:spPr/>
      <dgm:t>
        <a:bodyPr/>
        <a:lstStyle/>
        <a:p>
          <a:endParaRPr lang="es-MX"/>
        </a:p>
      </dgm:t>
    </dgm:pt>
    <dgm:pt modelId="{9BB225F7-F8F9-44A7-A4D9-FBD78D11D6EB}" type="pres">
      <dgm:prSet presAssocID="{90A5AD97-6B6E-4CFC-BC03-72A301607D22}" presName="level3hierChild" presStyleCnt="0"/>
      <dgm:spPr/>
    </dgm:pt>
    <dgm:pt modelId="{6ACC4554-EC14-4ACD-9CE7-792E5C496504}" type="pres">
      <dgm:prSet presAssocID="{A2614D89-61F0-40A1-813F-B0B5BB423E67}" presName="conn2-1" presStyleLbl="parChTrans1D2" presStyleIdx="1" presStyleCnt="3"/>
      <dgm:spPr/>
      <dgm:t>
        <a:bodyPr/>
        <a:lstStyle/>
        <a:p>
          <a:endParaRPr lang="es-MX"/>
        </a:p>
      </dgm:t>
    </dgm:pt>
    <dgm:pt modelId="{9D5B745E-B36A-46BC-8EBA-74511AA6347D}" type="pres">
      <dgm:prSet presAssocID="{A2614D89-61F0-40A1-813F-B0B5BB423E67}" presName="connTx" presStyleLbl="parChTrans1D2" presStyleIdx="1" presStyleCnt="3"/>
      <dgm:spPr/>
      <dgm:t>
        <a:bodyPr/>
        <a:lstStyle/>
        <a:p>
          <a:endParaRPr lang="es-MX"/>
        </a:p>
      </dgm:t>
    </dgm:pt>
    <dgm:pt modelId="{BB9290A1-7D76-4F7D-9595-A83D6A9618DB}" type="pres">
      <dgm:prSet presAssocID="{6450E545-DA1D-448D-A6C8-4E0F938E84AA}" presName="root2" presStyleCnt="0"/>
      <dgm:spPr/>
    </dgm:pt>
    <dgm:pt modelId="{29B5E82B-7CD7-42BC-9C9B-2D7FFCA93DDD}" type="pres">
      <dgm:prSet presAssocID="{6450E545-DA1D-448D-A6C8-4E0F938E84AA}" presName="LevelTwoTextNode" presStyleLbl="node2" presStyleIdx="1" presStyleCnt="3" custScaleX="271303" custScaleY="149875" custLinFactNeighborX="-17980" custLinFactNeighborY="-7376">
        <dgm:presLayoutVars>
          <dgm:chPref val="3"/>
        </dgm:presLayoutVars>
      </dgm:prSet>
      <dgm:spPr/>
      <dgm:t>
        <a:bodyPr/>
        <a:lstStyle/>
        <a:p>
          <a:endParaRPr lang="es-MX"/>
        </a:p>
      </dgm:t>
    </dgm:pt>
    <dgm:pt modelId="{10E7729E-804C-4488-AB29-C3241317F9B1}" type="pres">
      <dgm:prSet presAssocID="{6450E545-DA1D-448D-A6C8-4E0F938E84AA}" presName="level3hierChild" presStyleCnt="0"/>
      <dgm:spPr/>
    </dgm:pt>
    <dgm:pt modelId="{B9D5732D-5D2F-4A8A-87DF-BD764541FC8A}" type="pres">
      <dgm:prSet presAssocID="{CCFA9938-A146-42D8-BDC2-D7B6D6AE6770}" presName="conn2-1" presStyleLbl="parChTrans1D3" presStyleIdx="2" presStyleCnt="5"/>
      <dgm:spPr/>
      <dgm:t>
        <a:bodyPr/>
        <a:lstStyle/>
        <a:p>
          <a:endParaRPr lang="es-MX"/>
        </a:p>
      </dgm:t>
    </dgm:pt>
    <dgm:pt modelId="{C7DD8885-3A68-4667-BF0E-A45CDF39A4E6}" type="pres">
      <dgm:prSet presAssocID="{CCFA9938-A146-42D8-BDC2-D7B6D6AE6770}" presName="connTx" presStyleLbl="parChTrans1D3" presStyleIdx="2" presStyleCnt="5"/>
      <dgm:spPr/>
      <dgm:t>
        <a:bodyPr/>
        <a:lstStyle/>
        <a:p>
          <a:endParaRPr lang="es-MX"/>
        </a:p>
      </dgm:t>
    </dgm:pt>
    <dgm:pt modelId="{B8851475-066B-4587-88F6-A26FE879DA0C}" type="pres">
      <dgm:prSet presAssocID="{C795548C-2A38-4376-90A6-D50267751E30}" presName="root2" presStyleCnt="0"/>
      <dgm:spPr/>
    </dgm:pt>
    <dgm:pt modelId="{53F604E1-5C37-4FAA-95DF-45CB7EFBA23B}" type="pres">
      <dgm:prSet presAssocID="{C795548C-2A38-4376-90A6-D50267751E30}" presName="LevelTwoTextNode" presStyleLbl="node3" presStyleIdx="2" presStyleCnt="5" custLinFactNeighborX="-41787" custLinFactNeighborY="-3360">
        <dgm:presLayoutVars>
          <dgm:chPref val="3"/>
        </dgm:presLayoutVars>
      </dgm:prSet>
      <dgm:spPr/>
      <dgm:t>
        <a:bodyPr/>
        <a:lstStyle/>
        <a:p>
          <a:endParaRPr lang="es-MX"/>
        </a:p>
      </dgm:t>
    </dgm:pt>
    <dgm:pt modelId="{FB0B7A70-9E6F-4881-A0D6-05AC871CC30C}" type="pres">
      <dgm:prSet presAssocID="{C795548C-2A38-4376-90A6-D50267751E30}" presName="level3hierChild" presStyleCnt="0"/>
      <dgm:spPr/>
    </dgm:pt>
    <dgm:pt modelId="{72EFE7A5-B630-4675-9B2E-4B6B8B5FDD47}" type="pres">
      <dgm:prSet presAssocID="{562D7748-16FC-4324-B99E-9008158352B8}" presName="conn2-1" presStyleLbl="parChTrans1D2" presStyleIdx="2" presStyleCnt="3"/>
      <dgm:spPr/>
      <dgm:t>
        <a:bodyPr/>
        <a:lstStyle/>
        <a:p>
          <a:endParaRPr lang="es-MX"/>
        </a:p>
      </dgm:t>
    </dgm:pt>
    <dgm:pt modelId="{BD9FE145-9C71-4440-83CE-D2C7797F3AC4}" type="pres">
      <dgm:prSet presAssocID="{562D7748-16FC-4324-B99E-9008158352B8}" presName="connTx" presStyleLbl="parChTrans1D2" presStyleIdx="2" presStyleCnt="3"/>
      <dgm:spPr/>
      <dgm:t>
        <a:bodyPr/>
        <a:lstStyle/>
        <a:p>
          <a:endParaRPr lang="es-MX"/>
        </a:p>
      </dgm:t>
    </dgm:pt>
    <dgm:pt modelId="{CF1EB03C-E62A-47BA-854C-46D29D5E44F0}" type="pres">
      <dgm:prSet presAssocID="{43257A43-D15A-402D-9307-E16FAE7CA27A}" presName="root2" presStyleCnt="0"/>
      <dgm:spPr/>
    </dgm:pt>
    <dgm:pt modelId="{128E738F-00FE-40CD-A47B-DE4481ACC18B}" type="pres">
      <dgm:prSet presAssocID="{43257A43-D15A-402D-9307-E16FAE7CA27A}" presName="LevelTwoTextNode" presStyleLbl="node2" presStyleIdx="2" presStyleCnt="3" custScaleX="255102" custScaleY="115818" custLinFactNeighborX="-11583" custLinFactNeighborY="-10840">
        <dgm:presLayoutVars>
          <dgm:chPref val="3"/>
        </dgm:presLayoutVars>
      </dgm:prSet>
      <dgm:spPr/>
      <dgm:t>
        <a:bodyPr/>
        <a:lstStyle/>
        <a:p>
          <a:endParaRPr lang="es-MX"/>
        </a:p>
      </dgm:t>
    </dgm:pt>
    <dgm:pt modelId="{329E2FA6-F8A6-483A-92C5-96E7383FA6FC}" type="pres">
      <dgm:prSet presAssocID="{43257A43-D15A-402D-9307-E16FAE7CA27A}" presName="level3hierChild" presStyleCnt="0"/>
      <dgm:spPr/>
    </dgm:pt>
    <dgm:pt modelId="{70D530E2-E367-4083-857B-8729ED8F3A63}" type="pres">
      <dgm:prSet presAssocID="{0B500DFF-CCBD-402F-B0B6-3FEEA31BE2E0}" presName="conn2-1" presStyleLbl="parChTrans1D3" presStyleIdx="3" presStyleCnt="5"/>
      <dgm:spPr/>
      <dgm:t>
        <a:bodyPr/>
        <a:lstStyle/>
        <a:p>
          <a:endParaRPr lang="es-MX"/>
        </a:p>
      </dgm:t>
    </dgm:pt>
    <dgm:pt modelId="{0C1347B6-F8BB-466B-B660-A2BC65EFFC1C}" type="pres">
      <dgm:prSet presAssocID="{0B500DFF-CCBD-402F-B0B6-3FEEA31BE2E0}" presName="connTx" presStyleLbl="parChTrans1D3" presStyleIdx="3" presStyleCnt="5"/>
      <dgm:spPr/>
      <dgm:t>
        <a:bodyPr/>
        <a:lstStyle/>
        <a:p>
          <a:endParaRPr lang="es-MX"/>
        </a:p>
      </dgm:t>
    </dgm:pt>
    <dgm:pt modelId="{200C58B8-FF8C-4EB0-8A61-59C595B7C9E7}" type="pres">
      <dgm:prSet presAssocID="{263BAE74-61D3-490F-A030-ADE08C697829}" presName="root2" presStyleCnt="0"/>
      <dgm:spPr/>
    </dgm:pt>
    <dgm:pt modelId="{9AABB7F7-E062-4FA2-B8A2-B7548353A14A}" type="pres">
      <dgm:prSet presAssocID="{263BAE74-61D3-490F-A030-ADE08C697829}" presName="LevelTwoTextNode" presStyleLbl="node3" presStyleIdx="3" presStyleCnt="5" custLinFactNeighborX="-19836" custLinFactNeighborY="0">
        <dgm:presLayoutVars>
          <dgm:chPref val="3"/>
        </dgm:presLayoutVars>
      </dgm:prSet>
      <dgm:spPr/>
      <dgm:t>
        <a:bodyPr/>
        <a:lstStyle/>
        <a:p>
          <a:endParaRPr lang="es-MX"/>
        </a:p>
      </dgm:t>
    </dgm:pt>
    <dgm:pt modelId="{DD13995F-8CFE-479C-92B0-93113CC5614D}" type="pres">
      <dgm:prSet presAssocID="{263BAE74-61D3-490F-A030-ADE08C697829}" presName="level3hierChild" presStyleCnt="0"/>
      <dgm:spPr/>
    </dgm:pt>
    <dgm:pt modelId="{B1A06701-5391-48D6-B77F-093C9FBC2BFA}" type="pres">
      <dgm:prSet presAssocID="{BA5CA5CC-1BFB-4122-99D0-136BC893C052}" presName="conn2-1" presStyleLbl="parChTrans1D3" presStyleIdx="4" presStyleCnt="5"/>
      <dgm:spPr/>
      <dgm:t>
        <a:bodyPr/>
        <a:lstStyle/>
        <a:p>
          <a:endParaRPr lang="es-MX"/>
        </a:p>
      </dgm:t>
    </dgm:pt>
    <dgm:pt modelId="{72B10A9F-B8E4-4F70-B433-417803CC699C}" type="pres">
      <dgm:prSet presAssocID="{BA5CA5CC-1BFB-4122-99D0-136BC893C052}" presName="connTx" presStyleLbl="parChTrans1D3" presStyleIdx="4" presStyleCnt="5"/>
      <dgm:spPr/>
      <dgm:t>
        <a:bodyPr/>
        <a:lstStyle/>
        <a:p>
          <a:endParaRPr lang="es-MX"/>
        </a:p>
      </dgm:t>
    </dgm:pt>
    <dgm:pt modelId="{34AF33DE-BB0E-49DF-AE3C-DF5107B89B44}" type="pres">
      <dgm:prSet presAssocID="{889C23FB-018D-4E74-98DE-ABCA4F16D248}" presName="root2" presStyleCnt="0"/>
      <dgm:spPr/>
    </dgm:pt>
    <dgm:pt modelId="{1DB23F4E-B276-429F-8A75-0E5B92D0D6F2}" type="pres">
      <dgm:prSet presAssocID="{889C23FB-018D-4E74-98DE-ABCA4F16D248}" presName="LevelTwoTextNode" presStyleLbl="node3" presStyleIdx="4" presStyleCnt="5" custLinFactNeighborX="-21153" custLinFactNeighborY="-3999">
        <dgm:presLayoutVars>
          <dgm:chPref val="3"/>
        </dgm:presLayoutVars>
      </dgm:prSet>
      <dgm:spPr/>
      <dgm:t>
        <a:bodyPr/>
        <a:lstStyle/>
        <a:p>
          <a:endParaRPr lang="es-MX"/>
        </a:p>
      </dgm:t>
    </dgm:pt>
    <dgm:pt modelId="{7AD34659-1F0B-4976-B142-BC433F238B61}" type="pres">
      <dgm:prSet presAssocID="{889C23FB-018D-4E74-98DE-ABCA4F16D248}" presName="level3hierChild" presStyleCnt="0"/>
      <dgm:spPr/>
    </dgm:pt>
    <dgm:pt modelId="{6FF3E597-43B2-43F6-AF05-B82006FEEA06}" type="pres">
      <dgm:prSet presAssocID="{7D165E64-84F1-4674-ABFF-644409DCD3A8}" presName="root1" presStyleCnt="0"/>
      <dgm:spPr/>
    </dgm:pt>
    <dgm:pt modelId="{45DDEC5E-6DE3-4ECB-A532-5130248DF534}" type="pres">
      <dgm:prSet presAssocID="{7D165E64-84F1-4674-ABFF-644409DCD3A8}" presName="LevelOneTextNode" presStyleLbl="node0" presStyleIdx="1" presStyleCnt="2" custScaleX="112042" custScaleY="185761" custLinFactNeighborX="-3019" custLinFactNeighborY="14770">
        <dgm:presLayoutVars>
          <dgm:chPref val="3"/>
        </dgm:presLayoutVars>
      </dgm:prSet>
      <dgm:spPr/>
      <dgm:t>
        <a:bodyPr/>
        <a:lstStyle/>
        <a:p>
          <a:endParaRPr lang="es-MX"/>
        </a:p>
      </dgm:t>
    </dgm:pt>
    <dgm:pt modelId="{902A21B8-A75E-4193-B972-2692ED2990B7}" type="pres">
      <dgm:prSet presAssocID="{7D165E64-84F1-4674-ABFF-644409DCD3A8}" presName="level2hierChild" presStyleCnt="0"/>
      <dgm:spPr/>
    </dgm:pt>
  </dgm:ptLst>
  <dgm:cxnLst>
    <dgm:cxn modelId="{4576BE76-1557-4B37-9168-66CF7C21E846}" type="presOf" srcId="{FDF233C1-0606-4EEC-988B-94133B729416}" destId="{3191472F-AC0A-4D85-8352-FCF3375524F6}" srcOrd="1" destOrd="0" presId="urn:microsoft.com/office/officeart/2005/8/layout/hierarchy2"/>
    <dgm:cxn modelId="{95983460-12C1-4F64-A34A-DA1FD2D9F0AD}" type="presOf" srcId="{0B500DFF-CCBD-402F-B0B6-3FEEA31BE2E0}" destId="{70D530E2-E367-4083-857B-8729ED8F3A63}" srcOrd="0" destOrd="0" presId="urn:microsoft.com/office/officeart/2005/8/layout/hierarchy2"/>
    <dgm:cxn modelId="{E4BF2896-109C-47D9-9440-424D0F56914A}" type="presOf" srcId="{43257A43-D15A-402D-9307-E16FAE7CA27A}" destId="{128E738F-00FE-40CD-A47B-DE4481ACC18B}" srcOrd="0" destOrd="0" presId="urn:microsoft.com/office/officeart/2005/8/layout/hierarchy2"/>
    <dgm:cxn modelId="{5E534B68-6974-4519-98EA-7023A30C96F9}" type="presOf" srcId="{85A1099F-E609-44B4-AE70-75B8BBA369D5}" destId="{B83DA7AD-8BFB-41FC-A63A-7B550AB3F454}" srcOrd="1" destOrd="0" presId="urn:microsoft.com/office/officeart/2005/8/layout/hierarchy2"/>
    <dgm:cxn modelId="{4DB8D4F0-4B85-4FD5-8703-A440E0AF5F8E}" srcId="{015F0F24-A586-4605-8804-95D5E2E320AF}" destId="{579A9584-5BCF-4055-923E-5866165CE9C0}" srcOrd="0" destOrd="0" parTransId="{5B959990-1E31-4EEB-BB40-8178FCBB7133}" sibTransId="{4D0B5826-5EAE-4BB9-919F-EBC6AECF6588}"/>
    <dgm:cxn modelId="{FEDEB072-EDE6-4C18-BF7B-B3930880EDFE}" type="presOf" srcId="{015F0F24-A586-4605-8804-95D5E2E320AF}" destId="{74264415-D63E-41F1-AD97-75E6FCB3D987}" srcOrd="0" destOrd="0" presId="urn:microsoft.com/office/officeart/2005/8/layout/hierarchy2"/>
    <dgm:cxn modelId="{55FE669B-3149-4F95-8420-49FCA7BAD967}" srcId="{CB1394A2-1FAF-403A-98F8-E6A6EB75FDDC}" destId="{6450E545-DA1D-448D-A6C8-4E0F938E84AA}" srcOrd="1" destOrd="0" parTransId="{A2614D89-61F0-40A1-813F-B0B5BB423E67}" sibTransId="{396F263C-2FDD-4A9A-B2CA-9A7A01FCDD78}"/>
    <dgm:cxn modelId="{4D9402BE-0EBE-4F5B-809E-5AA2CEF24D77}" type="presOf" srcId="{7D165E64-84F1-4674-ABFF-644409DCD3A8}" destId="{45DDEC5E-6DE3-4ECB-A532-5130248DF534}" srcOrd="0" destOrd="0" presId="urn:microsoft.com/office/officeart/2005/8/layout/hierarchy2"/>
    <dgm:cxn modelId="{4613E28A-6705-43AE-B148-FA09063B2F7C}" type="presOf" srcId="{CCFA9938-A146-42D8-BDC2-D7B6D6AE6770}" destId="{C7DD8885-3A68-4667-BF0E-A45CDF39A4E6}" srcOrd="1" destOrd="0" presId="urn:microsoft.com/office/officeart/2005/8/layout/hierarchy2"/>
    <dgm:cxn modelId="{8F73DDA7-79BA-432C-9941-F8AA2C479B3A}" type="presOf" srcId="{AB20E63C-12EF-478B-A5B0-F27D40EE310E}" destId="{CF7A5D0A-9F3C-4D95-BD17-41E0902726D7}" srcOrd="0" destOrd="0" presId="urn:microsoft.com/office/officeart/2005/8/layout/hierarchy2"/>
    <dgm:cxn modelId="{FBA06628-D390-4E5F-AAFF-55802EE71285}" type="presOf" srcId="{5B959990-1E31-4EEB-BB40-8178FCBB7133}" destId="{C7B3C25F-6871-4653-81C5-29FBE6914F45}" srcOrd="0" destOrd="0" presId="urn:microsoft.com/office/officeart/2005/8/layout/hierarchy2"/>
    <dgm:cxn modelId="{428E8340-80B2-4CAF-AEC9-F25A1DE382D4}" type="presOf" srcId="{6450E545-DA1D-448D-A6C8-4E0F938E84AA}" destId="{29B5E82B-7CD7-42BC-9C9B-2D7FFCA93DDD}" srcOrd="0" destOrd="0" presId="urn:microsoft.com/office/officeart/2005/8/layout/hierarchy2"/>
    <dgm:cxn modelId="{3C5A4D4F-3E2A-472D-B4E4-F278C069EF53}" type="presOf" srcId="{CCFA9938-A146-42D8-BDC2-D7B6D6AE6770}" destId="{B9D5732D-5D2F-4A8A-87DF-BD764541FC8A}" srcOrd="0" destOrd="0" presId="urn:microsoft.com/office/officeart/2005/8/layout/hierarchy2"/>
    <dgm:cxn modelId="{A8B65061-4332-4547-A149-EF515DF4347C}" type="presOf" srcId="{562D7748-16FC-4324-B99E-9008158352B8}" destId="{BD9FE145-9C71-4440-83CE-D2C7797F3AC4}" srcOrd="1" destOrd="0" presId="urn:microsoft.com/office/officeart/2005/8/layout/hierarchy2"/>
    <dgm:cxn modelId="{41DD7C1B-7944-439A-BED9-4A4C83E53BFC}" srcId="{43257A43-D15A-402D-9307-E16FAE7CA27A}" destId="{263BAE74-61D3-490F-A030-ADE08C697829}" srcOrd="0" destOrd="0" parTransId="{0B500DFF-CCBD-402F-B0B6-3FEEA31BE2E0}" sibTransId="{8170BB4C-B63C-4BCF-BA51-6C2C9804F05E}"/>
    <dgm:cxn modelId="{2A1BEEC0-1F30-497A-AAC5-F6852F35B328}" type="presOf" srcId="{85A1099F-E609-44B4-AE70-75B8BBA369D5}" destId="{ED3C04F2-993A-42DA-A416-224051D4E942}" srcOrd="0" destOrd="0" presId="urn:microsoft.com/office/officeart/2005/8/layout/hierarchy2"/>
    <dgm:cxn modelId="{262B9F01-B688-40BF-99F5-001C19FA59B2}" type="presOf" srcId="{A2614D89-61F0-40A1-813F-B0B5BB423E67}" destId="{6ACC4554-EC14-4ACD-9CE7-792E5C496504}" srcOrd="0" destOrd="0" presId="urn:microsoft.com/office/officeart/2005/8/layout/hierarchy2"/>
    <dgm:cxn modelId="{4B2C28DB-9EDA-4EBF-9527-826788C2FF28}" type="presOf" srcId="{263BAE74-61D3-490F-A030-ADE08C697829}" destId="{9AABB7F7-E062-4FA2-B8A2-B7548353A14A}" srcOrd="0" destOrd="0" presId="urn:microsoft.com/office/officeart/2005/8/layout/hierarchy2"/>
    <dgm:cxn modelId="{193629DB-E3CA-4B26-8999-F9A6680929A9}" type="presOf" srcId="{FDF233C1-0606-4EEC-988B-94133B729416}" destId="{B9FE30AA-63F9-4A6D-A3B3-2BA775F93BD6}" srcOrd="0" destOrd="0" presId="urn:microsoft.com/office/officeart/2005/8/layout/hierarchy2"/>
    <dgm:cxn modelId="{B35660E5-387E-4C3F-A5EB-78E7891CA62C}" type="presOf" srcId="{90A5AD97-6B6E-4CFC-BC03-72A301607D22}" destId="{6C62BB39-9BCD-4E0D-8078-1D04F5A12A0E}" srcOrd="0" destOrd="0" presId="urn:microsoft.com/office/officeart/2005/8/layout/hierarchy2"/>
    <dgm:cxn modelId="{30C39320-8D87-4487-849F-75BC7E319AA7}" type="presOf" srcId="{579A9584-5BCF-4055-923E-5866165CE9C0}" destId="{F8E721CA-2224-41E7-B3D3-4966225A3B8C}" srcOrd="0" destOrd="0" presId="urn:microsoft.com/office/officeart/2005/8/layout/hierarchy2"/>
    <dgm:cxn modelId="{79DAEAAD-076A-46C8-9DE4-E0D647A8B87F}" srcId="{AB20E63C-12EF-478B-A5B0-F27D40EE310E}" destId="{CB1394A2-1FAF-403A-98F8-E6A6EB75FDDC}" srcOrd="0" destOrd="0" parTransId="{999B59F0-F1B1-4E0C-BE92-9A0EEED7925E}" sibTransId="{7FBA647C-0548-4185-A736-E6BE749DBF93}"/>
    <dgm:cxn modelId="{751A5E4B-29E4-4B22-B176-1C901B601076}" type="presOf" srcId="{C795548C-2A38-4376-90A6-D50267751E30}" destId="{53F604E1-5C37-4FAA-95DF-45CB7EFBA23B}" srcOrd="0" destOrd="0" presId="urn:microsoft.com/office/officeart/2005/8/layout/hierarchy2"/>
    <dgm:cxn modelId="{71A31B07-9B2B-44F8-A057-B11F95718FC2}" type="presOf" srcId="{562D7748-16FC-4324-B99E-9008158352B8}" destId="{72EFE7A5-B630-4675-9B2E-4B6B8B5FDD47}" srcOrd="0" destOrd="0" presId="urn:microsoft.com/office/officeart/2005/8/layout/hierarchy2"/>
    <dgm:cxn modelId="{F974348F-A1EE-41F0-9186-D3B54DF563EE}" type="presOf" srcId="{CB1394A2-1FAF-403A-98F8-E6A6EB75FDDC}" destId="{920DC2F6-6312-4492-9482-DA4157E5C606}" srcOrd="0" destOrd="0" presId="urn:microsoft.com/office/officeart/2005/8/layout/hierarchy2"/>
    <dgm:cxn modelId="{D05B4F51-4979-4B33-8968-1E245D4B2D3D}" srcId="{CB1394A2-1FAF-403A-98F8-E6A6EB75FDDC}" destId="{43257A43-D15A-402D-9307-E16FAE7CA27A}" srcOrd="2" destOrd="0" parTransId="{562D7748-16FC-4324-B99E-9008158352B8}" sibTransId="{ABBDC036-3B85-4CB7-95EC-ABC753FABB02}"/>
    <dgm:cxn modelId="{D520B95A-FB0D-433F-B267-FD99789003B4}" srcId="{015F0F24-A586-4605-8804-95D5E2E320AF}" destId="{90A5AD97-6B6E-4CFC-BC03-72A301607D22}" srcOrd="1" destOrd="0" parTransId="{FDF233C1-0606-4EEC-988B-94133B729416}" sibTransId="{4785C0F1-5806-4E6C-B699-3D56E776FEF2}"/>
    <dgm:cxn modelId="{362FB93A-9E63-4D4C-A6F7-7C67F6167525}" type="presOf" srcId="{BA5CA5CC-1BFB-4122-99D0-136BC893C052}" destId="{72B10A9F-B8E4-4F70-B433-417803CC699C}" srcOrd="1" destOrd="0" presId="urn:microsoft.com/office/officeart/2005/8/layout/hierarchy2"/>
    <dgm:cxn modelId="{B2F1095B-9A5E-46C1-AAD1-76512915DC12}" type="presOf" srcId="{0B500DFF-CCBD-402F-B0B6-3FEEA31BE2E0}" destId="{0C1347B6-F8BB-466B-B660-A2BC65EFFC1C}" srcOrd="1" destOrd="0" presId="urn:microsoft.com/office/officeart/2005/8/layout/hierarchy2"/>
    <dgm:cxn modelId="{F0BF194C-7F61-417D-8CAF-5D72D858369B}" srcId="{43257A43-D15A-402D-9307-E16FAE7CA27A}" destId="{889C23FB-018D-4E74-98DE-ABCA4F16D248}" srcOrd="1" destOrd="0" parTransId="{BA5CA5CC-1BFB-4122-99D0-136BC893C052}" sibTransId="{4048DE65-C34C-4D9B-B9F0-F8464327EED1}"/>
    <dgm:cxn modelId="{D66965D3-0D09-46B1-8F23-A243E606DA94}" srcId="{AB20E63C-12EF-478B-A5B0-F27D40EE310E}" destId="{7D165E64-84F1-4674-ABFF-644409DCD3A8}" srcOrd="1" destOrd="0" parTransId="{735AB27A-A983-48B5-9C0E-2DB44C375A96}" sibTransId="{FAA4D1B0-7296-4197-B349-3C173EEDCAE7}"/>
    <dgm:cxn modelId="{F5CD283C-658A-4F1E-B617-8FFD27C19CC4}" srcId="{6450E545-DA1D-448D-A6C8-4E0F938E84AA}" destId="{C795548C-2A38-4376-90A6-D50267751E30}" srcOrd="0" destOrd="0" parTransId="{CCFA9938-A146-42D8-BDC2-D7B6D6AE6770}" sibTransId="{174B133B-AD31-494E-BDC6-73C8E25D1F4B}"/>
    <dgm:cxn modelId="{29F41A05-B968-4B48-ACB5-2CF948FF2D00}" type="presOf" srcId="{A2614D89-61F0-40A1-813F-B0B5BB423E67}" destId="{9D5B745E-B36A-46BC-8EBA-74511AA6347D}" srcOrd="1" destOrd="0" presId="urn:microsoft.com/office/officeart/2005/8/layout/hierarchy2"/>
    <dgm:cxn modelId="{2A5FC2FE-5385-4002-8BBB-57F08BE51C05}" type="presOf" srcId="{5B959990-1E31-4EEB-BB40-8178FCBB7133}" destId="{DFA96296-285A-401D-996B-DD8BE2F79962}" srcOrd="1" destOrd="0" presId="urn:microsoft.com/office/officeart/2005/8/layout/hierarchy2"/>
    <dgm:cxn modelId="{C0975537-CD06-4C4C-A2FE-B5C118CC5F22}" type="presOf" srcId="{BA5CA5CC-1BFB-4122-99D0-136BC893C052}" destId="{B1A06701-5391-48D6-B77F-093C9FBC2BFA}" srcOrd="0" destOrd="0" presId="urn:microsoft.com/office/officeart/2005/8/layout/hierarchy2"/>
    <dgm:cxn modelId="{BD44DB5D-A27E-4F9D-9CA1-7D11C715FDB4}" srcId="{CB1394A2-1FAF-403A-98F8-E6A6EB75FDDC}" destId="{015F0F24-A586-4605-8804-95D5E2E320AF}" srcOrd="0" destOrd="0" parTransId="{85A1099F-E609-44B4-AE70-75B8BBA369D5}" sibTransId="{38DE3647-8BF4-4DAA-8152-9772AB2F5B4E}"/>
    <dgm:cxn modelId="{B67447A6-6D64-4DE4-BA6D-EB9C33984AE0}" type="presOf" srcId="{889C23FB-018D-4E74-98DE-ABCA4F16D248}" destId="{1DB23F4E-B276-429F-8A75-0E5B92D0D6F2}" srcOrd="0" destOrd="0" presId="urn:microsoft.com/office/officeart/2005/8/layout/hierarchy2"/>
    <dgm:cxn modelId="{14FBD91A-0B55-41E6-AD77-97654C000880}" type="presParOf" srcId="{CF7A5D0A-9F3C-4D95-BD17-41E0902726D7}" destId="{2E824B0A-648D-406E-B900-E1C9E068497A}" srcOrd="0" destOrd="0" presId="urn:microsoft.com/office/officeart/2005/8/layout/hierarchy2"/>
    <dgm:cxn modelId="{5521509D-AB12-4907-8974-4B601C1F1C3F}" type="presParOf" srcId="{2E824B0A-648D-406E-B900-E1C9E068497A}" destId="{920DC2F6-6312-4492-9482-DA4157E5C606}" srcOrd="0" destOrd="0" presId="urn:microsoft.com/office/officeart/2005/8/layout/hierarchy2"/>
    <dgm:cxn modelId="{4A09FA60-C18F-46AC-81D5-748ED1A5B1DF}" type="presParOf" srcId="{2E824B0A-648D-406E-B900-E1C9E068497A}" destId="{F26EFEBF-BD3F-46C7-BBF8-E235506E3EC6}" srcOrd="1" destOrd="0" presId="urn:microsoft.com/office/officeart/2005/8/layout/hierarchy2"/>
    <dgm:cxn modelId="{FA460D77-AC4A-4248-8857-108D5DA6CD42}" type="presParOf" srcId="{F26EFEBF-BD3F-46C7-BBF8-E235506E3EC6}" destId="{ED3C04F2-993A-42DA-A416-224051D4E942}" srcOrd="0" destOrd="0" presId="urn:microsoft.com/office/officeart/2005/8/layout/hierarchy2"/>
    <dgm:cxn modelId="{75F160A0-0B97-4EF0-9D92-D35A8DE0FA35}" type="presParOf" srcId="{ED3C04F2-993A-42DA-A416-224051D4E942}" destId="{B83DA7AD-8BFB-41FC-A63A-7B550AB3F454}" srcOrd="0" destOrd="0" presId="urn:microsoft.com/office/officeart/2005/8/layout/hierarchy2"/>
    <dgm:cxn modelId="{D8AC1D83-0BB4-4E9C-ABE0-E58E74407A64}" type="presParOf" srcId="{F26EFEBF-BD3F-46C7-BBF8-E235506E3EC6}" destId="{BF400E47-2824-4579-A996-872CF8475D84}" srcOrd="1" destOrd="0" presId="urn:microsoft.com/office/officeart/2005/8/layout/hierarchy2"/>
    <dgm:cxn modelId="{E6084159-2AC8-4661-9267-DB3573C48CF0}" type="presParOf" srcId="{BF400E47-2824-4579-A996-872CF8475D84}" destId="{74264415-D63E-41F1-AD97-75E6FCB3D987}" srcOrd="0" destOrd="0" presId="urn:microsoft.com/office/officeart/2005/8/layout/hierarchy2"/>
    <dgm:cxn modelId="{23AA427B-5741-48A7-B354-767AC7D8869C}" type="presParOf" srcId="{BF400E47-2824-4579-A996-872CF8475D84}" destId="{B961DC21-6AB2-4784-B582-6F9B37C30AD6}" srcOrd="1" destOrd="0" presId="urn:microsoft.com/office/officeart/2005/8/layout/hierarchy2"/>
    <dgm:cxn modelId="{C4C09D13-BAD2-4543-ACC3-2E4DE7C0E73C}" type="presParOf" srcId="{B961DC21-6AB2-4784-B582-6F9B37C30AD6}" destId="{C7B3C25F-6871-4653-81C5-29FBE6914F45}" srcOrd="0" destOrd="0" presId="urn:microsoft.com/office/officeart/2005/8/layout/hierarchy2"/>
    <dgm:cxn modelId="{AC60CE9D-B914-4247-9936-BA337B16F40E}" type="presParOf" srcId="{C7B3C25F-6871-4653-81C5-29FBE6914F45}" destId="{DFA96296-285A-401D-996B-DD8BE2F79962}" srcOrd="0" destOrd="0" presId="urn:microsoft.com/office/officeart/2005/8/layout/hierarchy2"/>
    <dgm:cxn modelId="{B01B1F34-3C54-45B3-9952-17EDCB51D151}" type="presParOf" srcId="{B961DC21-6AB2-4784-B582-6F9B37C30AD6}" destId="{C015078A-416B-4941-924E-906768AC1DE7}" srcOrd="1" destOrd="0" presId="urn:microsoft.com/office/officeart/2005/8/layout/hierarchy2"/>
    <dgm:cxn modelId="{F79224CB-9007-4F2B-BEF3-31C233BF8A25}" type="presParOf" srcId="{C015078A-416B-4941-924E-906768AC1DE7}" destId="{F8E721CA-2224-41E7-B3D3-4966225A3B8C}" srcOrd="0" destOrd="0" presId="urn:microsoft.com/office/officeart/2005/8/layout/hierarchy2"/>
    <dgm:cxn modelId="{B814A53E-9B5A-422C-897D-C99F514AFD64}" type="presParOf" srcId="{C015078A-416B-4941-924E-906768AC1DE7}" destId="{EBDC7CDB-9DAA-4641-9D7F-7DCECFEE7CF9}" srcOrd="1" destOrd="0" presId="urn:microsoft.com/office/officeart/2005/8/layout/hierarchy2"/>
    <dgm:cxn modelId="{EA673F8A-8EAB-4C48-BFC2-3C3D24DC6341}" type="presParOf" srcId="{B961DC21-6AB2-4784-B582-6F9B37C30AD6}" destId="{B9FE30AA-63F9-4A6D-A3B3-2BA775F93BD6}" srcOrd="2" destOrd="0" presId="urn:microsoft.com/office/officeart/2005/8/layout/hierarchy2"/>
    <dgm:cxn modelId="{EFD85BD4-4489-413F-A731-6FAE980BDFBE}" type="presParOf" srcId="{B9FE30AA-63F9-4A6D-A3B3-2BA775F93BD6}" destId="{3191472F-AC0A-4D85-8352-FCF3375524F6}" srcOrd="0" destOrd="0" presId="urn:microsoft.com/office/officeart/2005/8/layout/hierarchy2"/>
    <dgm:cxn modelId="{27744B98-B88C-4335-9E7A-FE5F556866B0}" type="presParOf" srcId="{B961DC21-6AB2-4784-B582-6F9B37C30AD6}" destId="{7731841A-4175-4C6D-ADF4-95A2CE1D95F8}" srcOrd="3" destOrd="0" presId="urn:microsoft.com/office/officeart/2005/8/layout/hierarchy2"/>
    <dgm:cxn modelId="{79D5E4D3-1950-499C-954A-CEA137B22D09}" type="presParOf" srcId="{7731841A-4175-4C6D-ADF4-95A2CE1D95F8}" destId="{6C62BB39-9BCD-4E0D-8078-1D04F5A12A0E}" srcOrd="0" destOrd="0" presId="urn:microsoft.com/office/officeart/2005/8/layout/hierarchy2"/>
    <dgm:cxn modelId="{6C483FD4-F3A5-4FE2-9157-0E75B8EEE0A8}" type="presParOf" srcId="{7731841A-4175-4C6D-ADF4-95A2CE1D95F8}" destId="{9BB225F7-F8F9-44A7-A4D9-FBD78D11D6EB}" srcOrd="1" destOrd="0" presId="urn:microsoft.com/office/officeart/2005/8/layout/hierarchy2"/>
    <dgm:cxn modelId="{DF6D7751-63EF-4ADE-8D3F-82D012F51A3E}" type="presParOf" srcId="{F26EFEBF-BD3F-46C7-BBF8-E235506E3EC6}" destId="{6ACC4554-EC14-4ACD-9CE7-792E5C496504}" srcOrd="2" destOrd="0" presId="urn:microsoft.com/office/officeart/2005/8/layout/hierarchy2"/>
    <dgm:cxn modelId="{FCF537B8-8777-49ED-A744-470E2132AA53}" type="presParOf" srcId="{6ACC4554-EC14-4ACD-9CE7-792E5C496504}" destId="{9D5B745E-B36A-46BC-8EBA-74511AA6347D}" srcOrd="0" destOrd="0" presId="urn:microsoft.com/office/officeart/2005/8/layout/hierarchy2"/>
    <dgm:cxn modelId="{72642C3D-E5DF-4FE3-9909-3F6F96400A83}" type="presParOf" srcId="{F26EFEBF-BD3F-46C7-BBF8-E235506E3EC6}" destId="{BB9290A1-7D76-4F7D-9595-A83D6A9618DB}" srcOrd="3" destOrd="0" presId="urn:microsoft.com/office/officeart/2005/8/layout/hierarchy2"/>
    <dgm:cxn modelId="{3F8A87B8-2DA6-41BB-9FCF-609C9F48E49E}" type="presParOf" srcId="{BB9290A1-7D76-4F7D-9595-A83D6A9618DB}" destId="{29B5E82B-7CD7-42BC-9C9B-2D7FFCA93DDD}" srcOrd="0" destOrd="0" presId="urn:microsoft.com/office/officeart/2005/8/layout/hierarchy2"/>
    <dgm:cxn modelId="{DF4CDC2A-E30E-4589-A8E6-E8086CB4A4EF}" type="presParOf" srcId="{BB9290A1-7D76-4F7D-9595-A83D6A9618DB}" destId="{10E7729E-804C-4488-AB29-C3241317F9B1}" srcOrd="1" destOrd="0" presId="urn:microsoft.com/office/officeart/2005/8/layout/hierarchy2"/>
    <dgm:cxn modelId="{84E920E8-23F4-4B81-B93A-9F5F01D3613F}" type="presParOf" srcId="{10E7729E-804C-4488-AB29-C3241317F9B1}" destId="{B9D5732D-5D2F-4A8A-87DF-BD764541FC8A}" srcOrd="0" destOrd="0" presId="urn:microsoft.com/office/officeart/2005/8/layout/hierarchy2"/>
    <dgm:cxn modelId="{EE8D8728-5349-4DB4-A780-744E56D749B5}" type="presParOf" srcId="{B9D5732D-5D2F-4A8A-87DF-BD764541FC8A}" destId="{C7DD8885-3A68-4667-BF0E-A45CDF39A4E6}" srcOrd="0" destOrd="0" presId="urn:microsoft.com/office/officeart/2005/8/layout/hierarchy2"/>
    <dgm:cxn modelId="{487B4B1D-82A1-443C-AC39-93801F081D40}" type="presParOf" srcId="{10E7729E-804C-4488-AB29-C3241317F9B1}" destId="{B8851475-066B-4587-88F6-A26FE879DA0C}" srcOrd="1" destOrd="0" presId="urn:microsoft.com/office/officeart/2005/8/layout/hierarchy2"/>
    <dgm:cxn modelId="{B8FE62FD-0AA7-4F5B-AEEC-0B0164DC5996}" type="presParOf" srcId="{B8851475-066B-4587-88F6-A26FE879DA0C}" destId="{53F604E1-5C37-4FAA-95DF-45CB7EFBA23B}" srcOrd="0" destOrd="0" presId="urn:microsoft.com/office/officeart/2005/8/layout/hierarchy2"/>
    <dgm:cxn modelId="{1402C452-7044-4E69-99B0-253BBE8F3AE3}" type="presParOf" srcId="{B8851475-066B-4587-88F6-A26FE879DA0C}" destId="{FB0B7A70-9E6F-4881-A0D6-05AC871CC30C}" srcOrd="1" destOrd="0" presId="urn:microsoft.com/office/officeart/2005/8/layout/hierarchy2"/>
    <dgm:cxn modelId="{CDBF73E0-1050-4DC0-B9F8-D14DD7F3E128}" type="presParOf" srcId="{F26EFEBF-BD3F-46C7-BBF8-E235506E3EC6}" destId="{72EFE7A5-B630-4675-9B2E-4B6B8B5FDD47}" srcOrd="4" destOrd="0" presId="urn:microsoft.com/office/officeart/2005/8/layout/hierarchy2"/>
    <dgm:cxn modelId="{4941FC5F-732D-42D7-9357-A4F86BD05E95}" type="presParOf" srcId="{72EFE7A5-B630-4675-9B2E-4B6B8B5FDD47}" destId="{BD9FE145-9C71-4440-83CE-D2C7797F3AC4}" srcOrd="0" destOrd="0" presId="urn:microsoft.com/office/officeart/2005/8/layout/hierarchy2"/>
    <dgm:cxn modelId="{E045343A-6ABB-46AD-AED0-70A264C028DA}" type="presParOf" srcId="{F26EFEBF-BD3F-46C7-BBF8-E235506E3EC6}" destId="{CF1EB03C-E62A-47BA-854C-46D29D5E44F0}" srcOrd="5" destOrd="0" presId="urn:microsoft.com/office/officeart/2005/8/layout/hierarchy2"/>
    <dgm:cxn modelId="{29AAB6B0-79CD-4837-80CD-A7A512257131}" type="presParOf" srcId="{CF1EB03C-E62A-47BA-854C-46D29D5E44F0}" destId="{128E738F-00FE-40CD-A47B-DE4481ACC18B}" srcOrd="0" destOrd="0" presId="urn:microsoft.com/office/officeart/2005/8/layout/hierarchy2"/>
    <dgm:cxn modelId="{26F0D1CC-A03C-4228-A229-1A142A5F1D0E}" type="presParOf" srcId="{CF1EB03C-E62A-47BA-854C-46D29D5E44F0}" destId="{329E2FA6-F8A6-483A-92C5-96E7383FA6FC}" srcOrd="1" destOrd="0" presId="urn:microsoft.com/office/officeart/2005/8/layout/hierarchy2"/>
    <dgm:cxn modelId="{9603EDB6-7167-4D77-9912-FED0A5B930D4}" type="presParOf" srcId="{329E2FA6-F8A6-483A-92C5-96E7383FA6FC}" destId="{70D530E2-E367-4083-857B-8729ED8F3A63}" srcOrd="0" destOrd="0" presId="urn:microsoft.com/office/officeart/2005/8/layout/hierarchy2"/>
    <dgm:cxn modelId="{B792946F-3F0C-42DE-82A5-92658F6D1EAB}" type="presParOf" srcId="{70D530E2-E367-4083-857B-8729ED8F3A63}" destId="{0C1347B6-F8BB-466B-B660-A2BC65EFFC1C}" srcOrd="0" destOrd="0" presId="urn:microsoft.com/office/officeart/2005/8/layout/hierarchy2"/>
    <dgm:cxn modelId="{6AD27597-1E12-4548-BC3A-B87F98B93FD3}" type="presParOf" srcId="{329E2FA6-F8A6-483A-92C5-96E7383FA6FC}" destId="{200C58B8-FF8C-4EB0-8A61-59C595B7C9E7}" srcOrd="1" destOrd="0" presId="urn:microsoft.com/office/officeart/2005/8/layout/hierarchy2"/>
    <dgm:cxn modelId="{B8F0E577-828F-4594-8556-068B98C26BE9}" type="presParOf" srcId="{200C58B8-FF8C-4EB0-8A61-59C595B7C9E7}" destId="{9AABB7F7-E062-4FA2-B8A2-B7548353A14A}" srcOrd="0" destOrd="0" presId="urn:microsoft.com/office/officeart/2005/8/layout/hierarchy2"/>
    <dgm:cxn modelId="{5399DD2D-357B-4B0D-AB21-E00865D38934}" type="presParOf" srcId="{200C58B8-FF8C-4EB0-8A61-59C595B7C9E7}" destId="{DD13995F-8CFE-479C-92B0-93113CC5614D}" srcOrd="1" destOrd="0" presId="urn:microsoft.com/office/officeart/2005/8/layout/hierarchy2"/>
    <dgm:cxn modelId="{E044604F-19D9-4827-A80B-0DFC1869F1A9}" type="presParOf" srcId="{329E2FA6-F8A6-483A-92C5-96E7383FA6FC}" destId="{B1A06701-5391-48D6-B77F-093C9FBC2BFA}" srcOrd="2" destOrd="0" presId="urn:microsoft.com/office/officeart/2005/8/layout/hierarchy2"/>
    <dgm:cxn modelId="{03F26D88-9F48-483E-8B7A-1C560E47EB3D}" type="presParOf" srcId="{B1A06701-5391-48D6-B77F-093C9FBC2BFA}" destId="{72B10A9F-B8E4-4F70-B433-417803CC699C}" srcOrd="0" destOrd="0" presId="urn:microsoft.com/office/officeart/2005/8/layout/hierarchy2"/>
    <dgm:cxn modelId="{6A903DAA-C806-4387-835B-31E3B969E5A1}" type="presParOf" srcId="{329E2FA6-F8A6-483A-92C5-96E7383FA6FC}" destId="{34AF33DE-BB0E-49DF-AE3C-DF5107B89B44}" srcOrd="3" destOrd="0" presId="urn:microsoft.com/office/officeart/2005/8/layout/hierarchy2"/>
    <dgm:cxn modelId="{8F1F7EC2-2028-4A02-979B-0B37D457B6D7}" type="presParOf" srcId="{34AF33DE-BB0E-49DF-AE3C-DF5107B89B44}" destId="{1DB23F4E-B276-429F-8A75-0E5B92D0D6F2}" srcOrd="0" destOrd="0" presId="urn:microsoft.com/office/officeart/2005/8/layout/hierarchy2"/>
    <dgm:cxn modelId="{1F184B63-06C1-4679-A326-82913FEA2F86}" type="presParOf" srcId="{34AF33DE-BB0E-49DF-AE3C-DF5107B89B44}" destId="{7AD34659-1F0B-4976-B142-BC433F238B61}" srcOrd="1" destOrd="0" presId="urn:microsoft.com/office/officeart/2005/8/layout/hierarchy2"/>
    <dgm:cxn modelId="{67B0C81D-2982-4331-8A1E-7F0DF670AF77}" type="presParOf" srcId="{CF7A5D0A-9F3C-4D95-BD17-41E0902726D7}" destId="{6FF3E597-43B2-43F6-AF05-B82006FEEA06}" srcOrd="1" destOrd="0" presId="urn:microsoft.com/office/officeart/2005/8/layout/hierarchy2"/>
    <dgm:cxn modelId="{4FCBE2CF-5056-4D14-A3BB-98552987001C}" type="presParOf" srcId="{6FF3E597-43B2-43F6-AF05-B82006FEEA06}" destId="{45DDEC5E-6DE3-4ECB-A532-5130248DF534}" srcOrd="0" destOrd="0" presId="urn:microsoft.com/office/officeart/2005/8/layout/hierarchy2"/>
    <dgm:cxn modelId="{D7CD2E8F-D44D-4098-92B6-A7F33123834F}" type="presParOf" srcId="{6FF3E597-43B2-43F6-AF05-B82006FEEA06}" destId="{902A21B8-A75E-4193-B972-2692ED2990B7}"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95CE94E-9D23-4141-8DE0-C10FF5A5291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419"/>
        </a:p>
      </dgm:t>
    </dgm:pt>
    <dgm:pt modelId="{5921EEF0-C9BE-4993-9631-DD4A71A11F01}">
      <dgm:prSet phldrT="[Texto]"/>
      <dgm:spPr/>
      <dgm:t>
        <a:bodyPr/>
        <a:lstStyle/>
        <a:p>
          <a:pPr algn="ctr"/>
          <a:r>
            <a:rPr lang="es-419" dirty="0"/>
            <a:t>Enfoque/Marco</a:t>
          </a:r>
        </a:p>
      </dgm:t>
    </dgm:pt>
    <dgm:pt modelId="{AC740F70-9950-48D6-9960-B8BE84702E66}" type="parTrans" cxnId="{860BE7F8-89FE-4797-932E-970F8288EAF4}">
      <dgm:prSet/>
      <dgm:spPr/>
      <dgm:t>
        <a:bodyPr/>
        <a:lstStyle/>
        <a:p>
          <a:pPr algn="ctr"/>
          <a:endParaRPr lang="es-419"/>
        </a:p>
      </dgm:t>
    </dgm:pt>
    <dgm:pt modelId="{330C60E4-7813-4799-BB89-4CB399E155D1}" type="sibTrans" cxnId="{860BE7F8-89FE-4797-932E-970F8288EAF4}">
      <dgm:prSet/>
      <dgm:spPr/>
      <dgm:t>
        <a:bodyPr/>
        <a:lstStyle/>
        <a:p>
          <a:pPr algn="ctr"/>
          <a:endParaRPr lang="es-419"/>
        </a:p>
      </dgm:t>
    </dgm:pt>
    <dgm:pt modelId="{700D496B-7BF4-46E3-AA24-8F7094AC6021}">
      <dgm:prSet phldrT="[Texto]"/>
      <dgm:spPr/>
      <dgm:t>
        <a:bodyPr/>
        <a:lstStyle/>
        <a:p>
          <a:pPr algn="ctr"/>
          <a:r>
            <a:rPr lang="es-419" dirty="0"/>
            <a:t>Clasificación / Tipos</a:t>
          </a:r>
        </a:p>
      </dgm:t>
    </dgm:pt>
    <dgm:pt modelId="{3EA86237-5396-4DAE-8837-8E99BC3A579F}" type="parTrans" cxnId="{242217C7-CFE6-4CE1-981E-1383252F49D7}">
      <dgm:prSet/>
      <dgm:spPr/>
      <dgm:t>
        <a:bodyPr/>
        <a:lstStyle/>
        <a:p>
          <a:pPr algn="ctr"/>
          <a:endParaRPr lang="es-419"/>
        </a:p>
      </dgm:t>
    </dgm:pt>
    <dgm:pt modelId="{8AE3BB73-6578-416F-B323-858E028A463E}" type="sibTrans" cxnId="{242217C7-CFE6-4CE1-981E-1383252F49D7}">
      <dgm:prSet/>
      <dgm:spPr/>
      <dgm:t>
        <a:bodyPr/>
        <a:lstStyle/>
        <a:p>
          <a:pPr algn="ctr"/>
          <a:endParaRPr lang="es-419"/>
        </a:p>
      </dgm:t>
    </dgm:pt>
    <dgm:pt modelId="{B01D19AB-AB67-4012-A3FC-6D39261D0018}">
      <dgm:prSet phldrT="[Texto]"/>
      <dgm:spPr/>
      <dgm:t>
        <a:bodyPr/>
        <a:lstStyle/>
        <a:p>
          <a:pPr algn="ctr"/>
          <a:r>
            <a:rPr lang="es-419" dirty="0"/>
            <a:t>Proceso</a:t>
          </a:r>
        </a:p>
      </dgm:t>
    </dgm:pt>
    <dgm:pt modelId="{0DB3F597-4ED4-4354-9F5E-9E3ACE0F8A0C}" type="parTrans" cxnId="{3A782876-2BD5-4352-8E46-19BFA4AFBD1E}">
      <dgm:prSet/>
      <dgm:spPr/>
      <dgm:t>
        <a:bodyPr/>
        <a:lstStyle/>
        <a:p>
          <a:pPr algn="ctr"/>
          <a:endParaRPr lang="es-419"/>
        </a:p>
      </dgm:t>
    </dgm:pt>
    <dgm:pt modelId="{2F2B00B2-4C29-4AC2-96FC-5278B9A4CBC5}" type="sibTrans" cxnId="{3A782876-2BD5-4352-8E46-19BFA4AFBD1E}">
      <dgm:prSet/>
      <dgm:spPr/>
      <dgm:t>
        <a:bodyPr/>
        <a:lstStyle/>
        <a:p>
          <a:pPr algn="ctr"/>
          <a:endParaRPr lang="es-419"/>
        </a:p>
      </dgm:t>
    </dgm:pt>
    <dgm:pt modelId="{5FFA43BB-C7F9-437A-B602-E425DE1608E1}">
      <dgm:prSet phldrT="[Texto]"/>
      <dgm:spPr/>
      <dgm:t>
        <a:bodyPr/>
        <a:lstStyle/>
        <a:p>
          <a:pPr algn="ctr"/>
          <a:r>
            <a:rPr lang="es-419" dirty="0"/>
            <a:t>Obtención de datos</a:t>
          </a:r>
        </a:p>
      </dgm:t>
    </dgm:pt>
    <dgm:pt modelId="{02F8AEBC-DA8B-47FA-8400-2EFB3CE9C970}" type="parTrans" cxnId="{D7921A5C-5D2F-4938-87ED-ECD5BC3A1258}">
      <dgm:prSet/>
      <dgm:spPr/>
      <dgm:t>
        <a:bodyPr/>
        <a:lstStyle/>
        <a:p>
          <a:pPr algn="ctr"/>
          <a:endParaRPr lang="es-419"/>
        </a:p>
      </dgm:t>
    </dgm:pt>
    <dgm:pt modelId="{40F479B3-5211-42CF-8FBA-ADBFAF0F59B1}" type="sibTrans" cxnId="{D7921A5C-5D2F-4938-87ED-ECD5BC3A1258}">
      <dgm:prSet/>
      <dgm:spPr/>
      <dgm:t>
        <a:bodyPr/>
        <a:lstStyle/>
        <a:p>
          <a:pPr algn="ctr"/>
          <a:endParaRPr lang="es-419"/>
        </a:p>
      </dgm:t>
    </dgm:pt>
    <dgm:pt modelId="{B357BBBB-DB1D-4F68-B730-7D19E94035F1}">
      <dgm:prSet phldrT="[Texto]"/>
      <dgm:spPr/>
      <dgm:t>
        <a:bodyPr/>
        <a:lstStyle/>
        <a:p>
          <a:pPr algn="ctr"/>
          <a:r>
            <a:rPr lang="es-419" dirty="0"/>
            <a:t>Hipótesis </a:t>
          </a:r>
        </a:p>
      </dgm:t>
    </dgm:pt>
    <dgm:pt modelId="{B06F728E-6194-4BC6-A100-69F1166FF2ED}" type="parTrans" cxnId="{633A2EC5-733F-466E-BA4D-19117E8E89E4}">
      <dgm:prSet/>
      <dgm:spPr/>
      <dgm:t>
        <a:bodyPr/>
        <a:lstStyle/>
        <a:p>
          <a:pPr algn="ctr"/>
          <a:endParaRPr lang="es-419"/>
        </a:p>
      </dgm:t>
    </dgm:pt>
    <dgm:pt modelId="{4B7848B5-FFAC-4A96-909D-B8CE16028CA3}" type="sibTrans" cxnId="{633A2EC5-733F-466E-BA4D-19117E8E89E4}">
      <dgm:prSet/>
      <dgm:spPr/>
      <dgm:t>
        <a:bodyPr/>
        <a:lstStyle/>
        <a:p>
          <a:pPr algn="ctr"/>
          <a:endParaRPr lang="es-419"/>
        </a:p>
      </dgm:t>
    </dgm:pt>
    <dgm:pt modelId="{0F7D32BC-A611-4104-9481-4550B0F7D006}">
      <dgm:prSet phldrT="[Texto]"/>
      <dgm:spPr/>
      <dgm:t>
        <a:bodyPr/>
        <a:lstStyle/>
        <a:p>
          <a:pPr algn="ctr"/>
          <a:r>
            <a:rPr lang="es-419" dirty="0"/>
            <a:t>Métodos</a:t>
          </a:r>
        </a:p>
      </dgm:t>
    </dgm:pt>
    <dgm:pt modelId="{7B30F6CF-87C4-462F-A581-52C84539BBBD}" type="parTrans" cxnId="{339B6BBA-62EA-4A0B-95A7-CD4391641190}">
      <dgm:prSet/>
      <dgm:spPr/>
      <dgm:t>
        <a:bodyPr/>
        <a:lstStyle/>
        <a:p>
          <a:pPr algn="ctr"/>
          <a:endParaRPr lang="es-419"/>
        </a:p>
      </dgm:t>
    </dgm:pt>
    <dgm:pt modelId="{2C237FAA-FBD5-4D5F-873C-82124EE553F8}" type="sibTrans" cxnId="{339B6BBA-62EA-4A0B-95A7-CD4391641190}">
      <dgm:prSet/>
      <dgm:spPr/>
      <dgm:t>
        <a:bodyPr/>
        <a:lstStyle/>
        <a:p>
          <a:pPr algn="ctr"/>
          <a:endParaRPr lang="es-419"/>
        </a:p>
      </dgm:t>
    </dgm:pt>
    <dgm:pt modelId="{059EC060-328B-44F5-8089-3057C6AA5289}">
      <dgm:prSet phldrT="[Texto]"/>
      <dgm:spPr/>
      <dgm:t>
        <a:bodyPr/>
        <a:lstStyle/>
        <a:p>
          <a:pPr algn="ctr"/>
          <a:r>
            <a:rPr lang="es-419" dirty="0"/>
            <a:t>Objetivo</a:t>
          </a:r>
        </a:p>
      </dgm:t>
    </dgm:pt>
    <dgm:pt modelId="{500CCD9E-93CE-4D89-BCFD-6B2BCAB4A66B}" type="parTrans" cxnId="{427B81F1-7E3E-4B5C-9626-BDF255B36B2E}">
      <dgm:prSet/>
      <dgm:spPr/>
      <dgm:t>
        <a:bodyPr/>
        <a:lstStyle/>
        <a:p>
          <a:pPr algn="ctr"/>
          <a:endParaRPr lang="es-419"/>
        </a:p>
      </dgm:t>
    </dgm:pt>
    <dgm:pt modelId="{97AA642E-AAC3-441E-962A-30D4A180EE60}" type="sibTrans" cxnId="{427B81F1-7E3E-4B5C-9626-BDF255B36B2E}">
      <dgm:prSet/>
      <dgm:spPr/>
      <dgm:t>
        <a:bodyPr/>
        <a:lstStyle/>
        <a:p>
          <a:pPr algn="ctr"/>
          <a:endParaRPr lang="es-419"/>
        </a:p>
      </dgm:t>
    </dgm:pt>
    <dgm:pt modelId="{D53E4341-1BE1-4E54-AA6D-02BE5D9A139D}" type="pres">
      <dgm:prSet presAssocID="{695CE94E-9D23-4141-8DE0-C10FF5A52911}" presName="linear" presStyleCnt="0">
        <dgm:presLayoutVars>
          <dgm:animLvl val="lvl"/>
          <dgm:resizeHandles val="exact"/>
        </dgm:presLayoutVars>
      </dgm:prSet>
      <dgm:spPr/>
      <dgm:t>
        <a:bodyPr/>
        <a:lstStyle/>
        <a:p>
          <a:endParaRPr lang="es-MX"/>
        </a:p>
      </dgm:t>
    </dgm:pt>
    <dgm:pt modelId="{4136A616-E938-48C0-8D77-28E4F2198DEB}" type="pres">
      <dgm:prSet presAssocID="{5921EEF0-C9BE-4993-9631-DD4A71A11F01}" presName="parentText" presStyleLbl="node1" presStyleIdx="0" presStyleCnt="7">
        <dgm:presLayoutVars>
          <dgm:chMax val="0"/>
          <dgm:bulletEnabled val="1"/>
        </dgm:presLayoutVars>
      </dgm:prSet>
      <dgm:spPr/>
      <dgm:t>
        <a:bodyPr/>
        <a:lstStyle/>
        <a:p>
          <a:endParaRPr lang="es-MX"/>
        </a:p>
      </dgm:t>
    </dgm:pt>
    <dgm:pt modelId="{712A84A2-C275-442D-B7F8-503155DF229C}" type="pres">
      <dgm:prSet presAssocID="{330C60E4-7813-4799-BB89-4CB399E155D1}" presName="spacer" presStyleCnt="0"/>
      <dgm:spPr/>
    </dgm:pt>
    <dgm:pt modelId="{4E2EB1CE-F11A-4272-8668-36F62D32DEC0}" type="pres">
      <dgm:prSet presAssocID="{B357BBBB-DB1D-4F68-B730-7D19E94035F1}" presName="parentText" presStyleLbl="node1" presStyleIdx="1" presStyleCnt="7">
        <dgm:presLayoutVars>
          <dgm:chMax val="0"/>
          <dgm:bulletEnabled val="1"/>
        </dgm:presLayoutVars>
      </dgm:prSet>
      <dgm:spPr/>
      <dgm:t>
        <a:bodyPr/>
        <a:lstStyle/>
        <a:p>
          <a:endParaRPr lang="es-MX"/>
        </a:p>
      </dgm:t>
    </dgm:pt>
    <dgm:pt modelId="{643E1386-195E-45CC-98F5-6A2F8B17A6FD}" type="pres">
      <dgm:prSet presAssocID="{4B7848B5-FFAC-4A96-909D-B8CE16028CA3}" presName="spacer" presStyleCnt="0"/>
      <dgm:spPr/>
    </dgm:pt>
    <dgm:pt modelId="{BFD972BF-8A4E-4594-822E-B5253C96834C}" type="pres">
      <dgm:prSet presAssocID="{700D496B-7BF4-46E3-AA24-8F7094AC6021}" presName="parentText" presStyleLbl="node1" presStyleIdx="2" presStyleCnt="7">
        <dgm:presLayoutVars>
          <dgm:chMax val="0"/>
          <dgm:bulletEnabled val="1"/>
        </dgm:presLayoutVars>
      </dgm:prSet>
      <dgm:spPr/>
      <dgm:t>
        <a:bodyPr/>
        <a:lstStyle/>
        <a:p>
          <a:endParaRPr lang="es-MX"/>
        </a:p>
      </dgm:t>
    </dgm:pt>
    <dgm:pt modelId="{2D71CE5E-EF95-4FE1-8613-F5A61B9DF370}" type="pres">
      <dgm:prSet presAssocID="{8AE3BB73-6578-416F-B323-858E028A463E}" presName="spacer" presStyleCnt="0"/>
      <dgm:spPr/>
    </dgm:pt>
    <dgm:pt modelId="{0F34CD2B-5019-4170-AE6E-BDACAE1AE24D}" type="pres">
      <dgm:prSet presAssocID="{B01D19AB-AB67-4012-A3FC-6D39261D0018}" presName="parentText" presStyleLbl="node1" presStyleIdx="3" presStyleCnt="7">
        <dgm:presLayoutVars>
          <dgm:chMax val="0"/>
          <dgm:bulletEnabled val="1"/>
        </dgm:presLayoutVars>
      </dgm:prSet>
      <dgm:spPr/>
      <dgm:t>
        <a:bodyPr/>
        <a:lstStyle/>
        <a:p>
          <a:endParaRPr lang="es-MX"/>
        </a:p>
      </dgm:t>
    </dgm:pt>
    <dgm:pt modelId="{24A84142-6B6D-461C-B05A-469F69922E4B}" type="pres">
      <dgm:prSet presAssocID="{2F2B00B2-4C29-4AC2-96FC-5278B9A4CBC5}" presName="spacer" presStyleCnt="0"/>
      <dgm:spPr/>
    </dgm:pt>
    <dgm:pt modelId="{BB2B2D99-76D6-4734-BFD9-E54F4E4435B4}" type="pres">
      <dgm:prSet presAssocID="{5FFA43BB-C7F9-437A-B602-E425DE1608E1}" presName="parentText" presStyleLbl="node1" presStyleIdx="4" presStyleCnt="7">
        <dgm:presLayoutVars>
          <dgm:chMax val="0"/>
          <dgm:bulletEnabled val="1"/>
        </dgm:presLayoutVars>
      </dgm:prSet>
      <dgm:spPr/>
      <dgm:t>
        <a:bodyPr/>
        <a:lstStyle/>
        <a:p>
          <a:endParaRPr lang="es-MX"/>
        </a:p>
      </dgm:t>
    </dgm:pt>
    <dgm:pt modelId="{E6C53508-4A68-42AD-A8C9-3F54FDBDF148}" type="pres">
      <dgm:prSet presAssocID="{40F479B3-5211-42CF-8FBA-ADBFAF0F59B1}" presName="spacer" presStyleCnt="0"/>
      <dgm:spPr/>
    </dgm:pt>
    <dgm:pt modelId="{B4BA4660-F055-401B-90D6-067ABB74D462}" type="pres">
      <dgm:prSet presAssocID="{0F7D32BC-A611-4104-9481-4550B0F7D006}" presName="parentText" presStyleLbl="node1" presStyleIdx="5" presStyleCnt="7">
        <dgm:presLayoutVars>
          <dgm:chMax val="0"/>
          <dgm:bulletEnabled val="1"/>
        </dgm:presLayoutVars>
      </dgm:prSet>
      <dgm:spPr/>
      <dgm:t>
        <a:bodyPr/>
        <a:lstStyle/>
        <a:p>
          <a:endParaRPr lang="es-MX"/>
        </a:p>
      </dgm:t>
    </dgm:pt>
    <dgm:pt modelId="{2ABAAD4B-4ED1-4C7D-9406-EB1227FD151B}" type="pres">
      <dgm:prSet presAssocID="{2C237FAA-FBD5-4D5F-873C-82124EE553F8}" presName="spacer" presStyleCnt="0"/>
      <dgm:spPr/>
    </dgm:pt>
    <dgm:pt modelId="{A8A8AA7F-CA5C-4393-B179-D0449CE4355E}" type="pres">
      <dgm:prSet presAssocID="{059EC060-328B-44F5-8089-3057C6AA5289}" presName="parentText" presStyleLbl="node1" presStyleIdx="6" presStyleCnt="7">
        <dgm:presLayoutVars>
          <dgm:chMax val="0"/>
          <dgm:bulletEnabled val="1"/>
        </dgm:presLayoutVars>
      </dgm:prSet>
      <dgm:spPr/>
      <dgm:t>
        <a:bodyPr/>
        <a:lstStyle/>
        <a:p>
          <a:endParaRPr lang="es-MX"/>
        </a:p>
      </dgm:t>
    </dgm:pt>
  </dgm:ptLst>
  <dgm:cxnLst>
    <dgm:cxn modelId="{3A782876-2BD5-4352-8E46-19BFA4AFBD1E}" srcId="{695CE94E-9D23-4141-8DE0-C10FF5A52911}" destId="{B01D19AB-AB67-4012-A3FC-6D39261D0018}" srcOrd="3" destOrd="0" parTransId="{0DB3F597-4ED4-4354-9F5E-9E3ACE0F8A0C}" sibTransId="{2F2B00B2-4C29-4AC2-96FC-5278B9A4CBC5}"/>
    <dgm:cxn modelId="{860BE7F8-89FE-4797-932E-970F8288EAF4}" srcId="{695CE94E-9D23-4141-8DE0-C10FF5A52911}" destId="{5921EEF0-C9BE-4993-9631-DD4A71A11F01}" srcOrd="0" destOrd="0" parTransId="{AC740F70-9950-48D6-9960-B8BE84702E66}" sibTransId="{330C60E4-7813-4799-BB89-4CB399E155D1}"/>
    <dgm:cxn modelId="{D7921A5C-5D2F-4938-87ED-ECD5BC3A1258}" srcId="{695CE94E-9D23-4141-8DE0-C10FF5A52911}" destId="{5FFA43BB-C7F9-437A-B602-E425DE1608E1}" srcOrd="4" destOrd="0" parTransId="{02F8AEBC-DA8B-47FA-8400-2EFB3CE9C970}" sibTransId="{40F479B3-5211-42CF-8FBA-ADBFAF0F59B1}"/>
    <dgm:cxn modelId="{FE4876DC-7278-4128-866D-D4161EC6E9A3}" type="presOf" srcId="{059EC060-328B-44F5-8089-3057C6AA5289}" destId="{A8A8AA7F-CA5C-4393-B179-D0449CE4355E}" srcOrd="0" destOrd="0" presId="urn:microsoft.com/office/officeart/2005/8/layout/vList2"/>
    <dgm:cxn modelId="{81FE3559-7F80-4195-AD88-6102397BD888}" type="presOf" srcId="{5FFA43BB-C7F9-437A-B602-E425DE1608E1}" destId="{BB2B2D99-76D6-4734-BFD9-E54F4E4435B4}" srcOrd="0" destOrd="0" presId="urn:microsoft.com/office/officeart/2005/8/layout/vList2"/>
    <dgm:cxn modelId="{44FDC37F-2BC0-4BDA-8CE7-415F38DA779E}" type="presOf" srcId="{700D496B-7BF4-46E3-AA24-8F7094AC6021}" destId="{BFD972BF-8A4E-4594-822E-B5253C96834C}" srcOrd="0" destOrd="0" presId="urn:microsoft.com/office/officeart/2005/8/layout/vList2"/>
    <dgm:cxn modelId="{242217C7-CFE6-4CE1-981E-1383252F49D7}" srcId="{695CE94E-9D23-4141-8DE0-C10FF5A52911}" destId="{700D496B-7BF4-46E3-AA24-8F7094AC6021}" srcOrd="2" destOrd="0" parTransId="{3EA86237-5396-4DAE-8837-8E99BC3A579F}" sibTransId="{8AE3BB73-6578-416F-B323-858E028A463E}"/>
    <dgm:cxn modelId="{2CCB39E3-E37D-4025-A894-AD9ADAD1190D}" type="presOf" srcId="{B01D19AB-AB67-4012-A3FC-6D39261D0018}" destId="{0F34CD2B-5019-4170-AE6E-BDACAE1AE24D}" srcOrd="0" destOrd="0" presId="urn:microsoft.com/office/officeart/2005/8/layout/vList2"/>
    <dgm:cxn modelId="{339B6BBA-62EA-4A0B-95A7-CD4391641190}" srcId="{695CE94E-9D23-4141-8DE0-C10FF5A52911}" destId="{0F7D32BC-A611-4104-9481-4550B0F7D006}" srcOrd="5" destOrd="0" parTransId="{7B30F6CF-87C4-462F-A581-52C84539BBBD}" sibTransId="{2C237FAA-FBD5-4D5F-873C-82124EE553F8}"/>
    <dgm:cxn modelId="{427B81F1-7E3E-4B5C-9626-BDF255B36B2E}" srcId="{695CE94E-9D23-4141-8DE0-C10FF5A52911}" destId="{059EC060-328B-44F5-8089-3057C6AA5289}" srcOrd="6" destOrd="0" parTransId="{500CCD9E-93CE-4D89-BCFD-6B2BCAB4A66B}" sibTransId="{97AA642E-AAC3-441E-962A-30D4A180EE60}"/>
    <dgm:cxn modelId="{0D38EFC0-7DAC-4448-BAE1-FD26F727B548}" type="presOf" srcId="{0F7D32BC-A611-4104-9481-4550B0F7D006}" destId="{B4BA4660-F055-401B-90D6-067ABB74D462}" srcOrd="0" destOrd="0" presId="urn:microsoft.com/office/officeart/2005/8/layout/vList2"/>
    <dgm:cxn modelId="{633A2EC5-733F-466E-BA4D-19117E8E89E4}" srcId="{695CE94E-9D23-4141-8DE0-C10FF5A52911}" destId="{B357BBBB-DB1D-4F68-B730-7D19E94035F1}" srcOrd="1" destOrd="0" parTransId="{B06F728E-6194-4BC6-A100-69F1166FF2ED}" sibTransId="{4B7848B5-FFAC-4A96-909D-B8CE16028CA3}"/>
    <dgm:cxn modelId="{41D02DC4-C092-4228-A24B-72FA17703A40}" type="presOf" srcId="{5921EEF0-C9BE-4993-9631-DD4A71A11F01}" destId="{4136A616-E938-48C0-8D77-28E4F2198DEB}" srcOrd="0" destOrd="0" presId="urn:microsoft.com/office/officeart/2005/8/layout/vList2"/>
    <dgm:cxn modelId="{E7C27167-7839-4F4B-BD9E-CE9455647D9F}" type="presOf" srcId="{B357BBBB-DB1D-4F68-B730-7D19E94035F1}" destId="{4E2EB1CE-F11A-4272-8668-36F62D32DEC0}" srcOrd="0" destOrd="0" presId="urn:microsoft.com/office/officeart/2005/8/layout/vList2"/>
    <dgm:cxn modelId="{11C70F75-B5D8-4BF6-9622-2501A469E4C6}" type="presOf" srcId="{695CE94E-9D23-4141-8DE0-C10FF5A52911}" destId="{D53E4341-1BE1-4E54-AA6D-02BE5D9A139D}" srcOrd="0" destOrd="0" presId="urn:microsoft.com/office/officeart/2005/8/layout/vList2"/>
    <dgm:cxn modelId="{DF10FF59-2C75-4BAB-8E1C-8AB0A91D9B82}" type="presParOf" srcId="{D53E4341-1BE1-4E54-AA6D-02BE5D9A139D}" destId="{4136A616-E938-48C0-8D77-28E4F2198DEB}" srcOrd="0" destOrd="0" presId="urn:microsoft.com/office/officeart/2005/8/layout/vList2"/>
    <dgm:cxn modelId="{7017C1CA-EDA7-4533-B7D7-2580A0FD08BF}" type="presParOf" srcId="{D53E4341-1BE1-4E54-AA6D-02BE5D9A139D}" destId="{712A84A2-C275-442D-B7F8-503155DF229C}" srcOrd="1" destOrd="0" presId="urn:microsoft.com/office/officeart/2005/8/layout/vList2"/>
    <dgm:cxn modelId="{70472D2F-D972-4E00-8E9E-5C4CFD78D429}" type="presParOf" srcId="{D53E4341-1BE1-4E54-AA6D-02BE5D9A139D}" destId="{4E2EB1CE-F11A-4272-8668-36F62D32DEC0}" srcOrd="2" destOrd="0" presId="urn:microsoft.com/office/officeart/2005/8/layout/vList2"/>
    <dgm:cxn modelId="{01DC27C8-8421-43A3-9FA2-6EFF857E77DD}" type="presParOf" srcId="{D53E4341-1BE1-4E54-AA6D-02BE5D9A139D}" destId="{643E1386-195E-45CC-98F5-6A2F8B17A6FD}" srcOrd="3" destOrd="0" presId="urn:microsoft.com/office/officeart/2005/8/layout/vList2"/>
    <dgm:cxn modelId="{474182F5-D3AA-4EDC-9E8D-F68FD357D518}" type="presParOf" srcId="{D53E4341-1BE1-4E54-AA6D-02BE5D9A139D}" destId="{BFD972BF-8A4E-4594-822E-B5253C96834C}" srcOrd="4" destOrd="0" presId="urn:microsoft.com/office/officeart/2005/8/layout/vList2"/>
    <dgm:cxn modelId="{15A4AC3B-D09D-4BAB-92F3-3B873A27E8B3}" type="presParOf" srcId="{D53E4341-1BE1-4E54-AA6D-02BE5D9A139D}" destId="{2D71CE5E-EF95-4FE1-8613-F5A61B9DF370}" srcOrd="5" destOrd="0" presId="urn:microsoft.com/office/officeart/2005/8/layout/vList2"/>
    <dgm:cxn modelId="{B431B2BB-3D77-46AA-862C-B73153EE7A4B}" type="presParOf" srcId="{D53E4341-1BE1-4E54-AA6D-02BE5D9A139D}" destId="{0F34CD2B-5019-4170-AE6E-BDACAE1AE24D}" srcOrd="6" destOrd="0" presId="urn:microsoft.com/office/officeart/2005/8/layout/vList2"/>
    <dgm:cxn modelId="{4895EAF6-73E2-41E7-AEFE-910450A9A98C}" type="presParOf" srcId="{D53E4341-1BE1-4E54-AA6D-02BE5D9A139D}" destId="{24A84142-6B6D-461C-B05A-469F69922E4B}" srcOrd="7" destOrd="0" presId="urn:microsoft.com/office/officeart/2005/8/layout/vList2"/>
    <dgm:cxn modelId="{A2C36642-22FF-473D-B444-AEC6BBED2CDF}" type="presParOf" srcId="{D53E4341-1BE1-4E54-AA6D-02BE5D9A139D}" destId="{BB2B2D99-76D6-4734-BFD9-E54F4E4435B4}" srcOrd="8" destOrd="0" presId="urn:microsoft.com/office/officeart/2005/8/layout/vList2"/>
    <dgm:cxn modelId="{4D841B20-7B02-4013-B416-94CAA43C8C62}" type="presParOf" srcId="{D53E4341-1BE1-4E54-AA6D-02BE5D9A139D}" destId="{E6C53508-4A68-42AD-A8C9-3F54FDBDF148}" srcOrd="9" destOrd="0" presId="urn:microsoft.com/office/officeart/2005/8/layout/vList2"/>
    <dgm:cxn modelId="{2D24B41B-0C47-4C4D-9DF3-16080E5BFA4B}" type="presParOf" srcId="{D53E4341-1BE1-4E54-AA6D-02BE5D9A139D}" destId="{B4BA4660-F055-401B-90D6-067ABB74D462}" srcOrd="10" destOrd="0" presId="urn:microsoft.com/office/officeart/2005/8/layout/vList2"/>
    <dgm:cxn modelId="{A14AE8B9-AB28-4F9B-BE98-D1A41EB810CA}" type="presParOf" srcId="{D53E4341-1BE1-4E54-AA6D-02BE5D9A139D}" destId="{2ABAAD4B-4ED1-4C7D-9406-EB1227FD151B}" srcOrd="11" destOrd="0" presId="urn:microsoft.com/office/officeart/2005/8/layout/vList2"/>
    <dgm:cxn modelId="{F194C202-D9FD-459C-AF1E-88E3451B9F9A}" type="presParOf" srcId="{D53E4341-1BE1-4E54-AA6D-02BE5D9A139D}" destId="{A8A8AA7F-CA5C-4393-B179-D0449CE4355E}" srcOrd="1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3AA7D92-9252-4A0F-9356-FCB840BB0F75}" type="doc">
      <dgm:prSet loTypeId="urn:microsoft.com/office/officeart/2005/8/layout/StepDownProcess" loCatId="process" qsTypeId="urn:microsoft.com/office/officeart/2005/8/quickstyle/3d1" qsCatId="3D" csTypeId="urn:microsoft.com/office/officeart/2005/8/colors/accent0_3" csCatId="mainScheme" phldr="1"/>
      <dgm:spPr/>
      <dgm:t>
        <a:bodyPr/>
        <a:lstStyle/>
        <a:p>
          <a:endParaRPr lang="es-MX"/>
        </a:p>
      </dgm:t>
    </dgm:pt>
    <dgm:pt modelId="{6BC549D9-30CD-4DE4-BEB2-95768E3C219C}">
      <dgm:prSet phldrT="[Texto]"/>
      <dgm:spPr/>
      <dgm:t>
        <a:bodyPr/>
        <a:lstStyle/>
        <a:p>
          <a:r>
            <a:rPr lang="es-MX" dirty="0"/>
            <a:t>Observación documental</a:t>
          </a:r>
        </a:p>
      </dgm:t>
    </dgm:pt>
    <dgm:pt modelId="{F170C481-C482-482E-ACA6-200B68745D61}" type="parTrans" cxnId="{F91A9EBB-5A2C-4C0D-974C-B6BFC91C8B7A}">
      <dgm:prSet/>
      <dgm:spPr/>
      <dgm:t>
        <a:bodyPr/>
        <a:lstStyle/>
        <a:p>
          <a:endParaRPr lang="es-MX"/>
        </a:p>
      </dgm:t>
    </dgm:pt>
    <dgm:pt modelId="{07A5E317-E71A-4BD2-AC98-C7D7A483B447}" type="sibTrans" cxnId="{F91A9EBB-5A2C-4C0D-974C-B6BFC91C8B7A}">
      <dgm:prSet/>
      <dgm:spPr/>
      <dgm:t>
        <a:bodyPr/>
        <a:lstStyle/>
        <a:p>
          <a:endParaRPr lang="es-MX"/>
        </a:p>
      </dgm:t>
    </dgm:pt>
    <dgm:pt modelId="{1058F0C3-414E-4FF1-B763-915670E0AB96}">
      <dgm:prSet phldrT="[Texto]" custT="1"/>
      <dgm:spPr/>
      <dgm:t>
        <a:bodyPr/>
        <a:lstStyle/>
        <a:p>
          <a:r>
            <a:rPr lang="es-MX" sz="1400" dirty="0"/>
            <a:t>Se elabora el problema de investigación</a:t>
          </a:r>
        </a:p>
      </dgm:t>
    </dgm:pt>
    <dgm:pt modelId="{A420D613-0203-4FD1-A043-DBA5FA57E1E8}" type="parTrans" cxnId="{67441BD5-B314-4C38-AC9E-BAEC1252E6C1}">
      <dgm:prSet/>
      <dgm:spPr/>
      <dgm:t>
        <a:bodyPr/>
        <a:lstStyle/>
        <a:p>
          <a:endParaRPr lang="es-MX"/>
        </a:p>
      </dgm:t>
    </dgm:pt>
    <dgm:pt modelId="{813865B3-E4D4-450A-AA8E-F1AEC0EDA933}" type="sibTrans" cxnId="{67441BD5-B314-4C38-AC9E-BAEC1252E6C1}">
      <dgm:prSet/>
      <dgm:spPr/>
      <dgm:t>
        <a:bodyPr/>
        <a:lstStyle/>
        <a:p>
          <a:endParaRPr lang="es-MX"/>
        </a:p>
      </dgm:t>
    </dgm:pt>
    <dgm:pt modelId="{B2565A45-C08B-4814-8057-36AF5D616087}">
      <dgm:prSet phldrT="[Texto]"/>
      <dgm:spPr/>
      <dgm:t>
        <a:bodyPr/>
        <a:lstStyle/>
        <a:p>
          <a:r>
            <a:rPr lang="es-MX" dirty="0"/>
            <a:t>Primer recuento</a:t>
          </a:r>
        </a:p>
      </dgm:t>
    </dgm:pt>
    <dgm:pt modelId="{92EAE81B-E9BD-45C8-8107-EF5314164004}" type="parTrans" cxnId="{BB4A6E46-7CD1-49F6-BFCE-F728E6A9FBC4}">
      <dgm:prSet/>
      <dgm:spPr/>
      <dgm:t>
        <a:bodyPr/>
        <a:lstStyle/>
        <a:p>
          <a:endParaRPr lang="es-MX"/>
        </a:p>
      </dgm:t>
    </dgm:pt>
    <dgm:pt modelId="{857E8D2F-B7E4-4A12-9ECC-48C358B67E66}" type="sibTrans" cxnId="{BB4A6E46-7CD1-49F6-BFCE-F728E6A9FBC4}">
      <dgm:prSet/>
      <dgm:spPr/>
      <dgm:t>
        <a:bodyPr/>
        <a:lstStyle/>
        <a:p>
          <a:endParaRPr lang="es-MX"/>
        </a:p>
      </dgm:t>
    </dgm:pt>
    <dgm:pt modelId="{34502CFD-5A25-40EC-A814-734272FE3EB5}">
      <dgm:prSet phldrT="[Texto]" custT="1"/>
      <dgm:spPr/>
      <dgm:t>
        <a:bodyPr/>
        <a:lstStyle/>
        <a:p>
          <a:r>
            <a:rPr lang="es-MX" sz="1400" dirty="0"/>
            <a:t>Primera búsqueda de material</a:t>
          </a:r>
        </a:p>
      </dgm:t>
    </dgm:pt>
    <dgm:pt modelId="{0C5C1D06-56E6-4746-8EC7-0C89D7DB51CB}" type="parTrans" cxnId="{E6208B8F-4A77-4CC3-9BA0-DEBE2A36217D}">
      <dgm:prSet/>
      <dgm:spPr/>
      <dgm:t>
        <a:bodyPr/>
        <a:lstStyle/>
        <a:p>
          <a:endParaRPr lang="es-MX"/>
        </a:p>
      </dgm:t>
    </dgm:pt>
    <dgm:pt modelId="{5BA75F71-8BC8-407F-8194-E1A54AA8EA70}" type="sibTrans" cxnId="{E6208B8F-4A77-4CC3-9BA0-DEBE2A36217D}">
      <dgm:prSet/>
      <dgm:spPr/>
      <dgm:t>
        <a:bodyPr/>
        <a:lstStyle/>
        <a:p>
          <a:endParaRPr lang="es-MX"/>
        </a:p>
      </dgm:t>
    </dgm:pt>
    <dgm:pt modelId="{E767BC5A-B30B-4FD9-9859-89B51D2F4033}">
      <dgm:prSet phldrT="[Texto]"/>
      <dgm:spPr/>
      <dgm:t>
        <a:bodyPr/>
        <a:lstStyle/>
        <a:p>
          <a:r>
            <a:rPr lang="es-MX" dirty="0"/>
            <a:t>Esquema inicial</a:t>
          </a:r>
        </a:p>
      </dgm:t>
    </dgm:pt>
    <dgm:pt modelId="{14AEE878-6BFB-4A83-AABA-9145E5982908}" type="parTrans" cxnId="{1DF62B4C-3605-4088-87BD-B53067276252}">
      <dgm:prSet/>
      <dgm:spPr/>
      <dgm:t>
        <a:bodyPr/>
        <a:lstStyle/>
        <a:p>
          <a:endParaRPr lang="es-MX"/>
        </a:p>
      </dgm:t>
    </dgm:pt>
    <dgm:pt modelId="{89915923-F1DD-4AFC-82D0-A9E7FE3E4C70}" type="sibTrans" cxnId="{1DF62B4C-3605-4088-87BD-B53067276252}">
      <dgm:prSet/>
      <dgm:spPr/>
      <dgm:t>
        <a:bodyPr/>
        <a:lstStyle/>
        <a:p>
          <a:endParaRPr lang="es-MX"/>
        </a:p>
      </dgm:t>
    </dgm:pt>
    <dgm:pt modelId="{105B12BC-C2A4-4CF9-8D5C-289CEB0C80A7}">
      <dgm:prSet phldrT="[Texto]" custT="1"/>
      <dgm:spPr/>
      <dgm:t>
        <a:bodyPr/>
        <a:lstStyle/>
        <a:p>
          <a:r>
            <a:rPr lang="es-MX" sz="1400" dirty="0"/>
            <a:t>Proponer una estructura de contenidos</a:t>
          </a:r>
        </a:p>
      </dgm:t>
    </dgm:pt>
    <dgm:pt modelId="{CEF3B2E3-89DC-40CC-B78E-58E620C194D2}" type="parTrans" cxnId="{59E6C262-62F2-49CB-A85A-3E4926FDFDEE}">
      <dgm:prSet/>
      <dgm:spPr/>
      <dgm:t>
        <a:bodyPr/>
        <a:lstStyle/>
        <a:p>
          <a:endParaRPr lang="es-MX"/>
        </a:p>
      </dgm:t>
    </dgm:pt>
    <dgm:pt modelId="{6B4863C0-A4EA-45D6-A723-56A0850E0015}" type="sibTrans" cxnId="{59E6C262-62F2-49CB-A85A-3E4926FDFDEE}">
      <dgm:prSet/>
      <dgm:spPr/>
      <dgm:t>
        <a:bodyPr/>
        <a:lstStyle/>
        <a:p>
          <a:endParaRPr lang="es-MX"/>
        </a:p>
      </dgm:t>
    </dgm:pt>
    <dgm:pt modelId="{5E241C3E-552F-4DD7-885E-95C527C4CB6A}">
      <dgm:prSet phldrT="[Texto]"/>
      <dgm:spPr/>
      <dgm:t>
        <a:bodyPr/>
        <a:lstStyle/>
        <a:p>
          <a:r>
            <a:rPr lang="es-MX" dirty="0"/>
            <a:t>Redacción de Contenidos</a:t>
          </a:r>
        </a:p>
      </dgm:t>
    </dgm:pt>
    <dgm:pt modelId="{B0422B4E-3C62-4401-9CD4-7B667686DEB1}" type="parTrans" cxnId="{CB3FE82D-E24E-4FE1-9550-8E95F4EAD36D}">
      <dgm:prSet/>
      <dgm:spPr/>
      <dgm:t>
        <a:bodyPr/>
        <a:lstStyle/>
        <a:p>
          <a:endParaRPr lang="es-MX"/>
        </a:p>
      </dgm:t>
    </dgm:pt>
    <dgm:pt modelId="{824D6D8C-D77F-4FF1-8631-FC6DABFFA7A3}" type="sibTrans" cxnId="{CB3FE82D-E24E-4FE1-9550-8E95F4EAD36D}">
      <dgm:prSet/>
      <dgm:spPr/>
      <dgm:t>
        <a:bodyPr/>
        <a:lstStyle/>
        <a:p>
          <a:endParaRPr lang="es-MX"/>
        </a:p>
      </dgm:t>
    </dgm:pt>
    <dgm:pt modelId="{166AB152-9227-4F08-B149-6EE4FB06DB30}">
      <dgm:prSet phldrT="[Texto]" custT="1"/>
      <dgm:spPr/>
      <dgm:t>
        <a:bodyPr/>
        <a:lstStyle/>
        <a:p>
          <a:r>
            <a:rPr lang="es-MX" sz="1600" dirty="0"/>
            <a:t>Revisiones </a:t>
          </a:r>
        </a:p>
      </dgm:t>
    </dgm:pt>
    <dgm:pt modelId="{E67A87BC-E376-4BE5-8E68-3F136011A1BC}" type="parTrans" cxnId="{42448D53-59B5-4CC5-AECC-90FE80FC1C9B}">
      <dgm:prSet/>
      <dgm:spPr/>
      <dgm:t>
        <a:bodyPr/>
        <a:lstStyle/>
        <a:p>
          <a:endParaRPr lang="es-MX"/>
        </a:p>
      </dgm:t>
    </dgm:pt>
    <dgm:pt modelId="{31DB2285-8A53-4E99-90D4-29193A8CB69E}" type="sibTrans" cxnId="{42448D53-59B5-4CC5-AECC-90FE80FC1C9B}">
      <dgm:prSet/>
      <dgm:spPr/>
      <dgm:t>
        <a:bodyPr/>
        <a:lstStyle/>
        <a:p>
          <a:endParaRPr lang="es-MX"/>
        </a:p>
      </dgm:t>
    </dgm:pt>
    <dgm:pt modelId="{B779E3BD-DECB-4E18-9BBA-61BC02914947}">
      <dgm:prSet phldrT="[Texto]"/>
      <dgm:spPr/>
      <dgm:t>
        <a:bodyPr/>
        <a:lstStyle/>
        <a:p>
          <a:r>
            <a:rPr lang="es-MX" dirty="0"/>
            <a:t>Primer Borrador</a:t>
          </a:r>
        </a:p>
      </dgm:t>
    </dgm:pt>
    <dgm:pt modelId="{C21219CA-B115-4088-A155-265E2FE9BD8F}" type="parTrans" cxnId="{DA27673E-DDBB-4DEF-8552-CE24543248DD}">
      <dgm:prSet/>
      <dgm:spPr/>
      <dgm:t>
        <a:bodyPr/>
        <a:lstStyle/>
        <a:p>
          <a:endParaRPr lang="es-MX"/>
        </a:p>
      </dgm:t>
    </dgm:pt>
    <dgm:pt modelId="{FB97AC79-FDF0-4759-8A90-FC1848021C81}" type="sibTrans" cxnId="{DA27673E-DDBB-4DEF-8552-CE24543248DD}">
      <dgm:prSet/>
      <dgm:spPr/>
      <dgm:t>
        <a:bodyPr/>
        <a:lstStyle/>
        <a:p>
          <a:endParaRPr lang="es-MX"/>
        </a:p>
      </dgm:t>
    </dgm:pt>
    <dgm:pt modelId="{69B79B75-568D-4C78-945D-AD8D61835511}">
      <dgm:prSet phldrT="[Texto]" custT="1"/>
      <dgm:spPr/>
      <dgm:t>
        <a:bodyPr/>
        <a:lstStyle/>
        <a:p>
          <a:r>
            <a:rPr lang="es-MX" sz="1600" dirty="0"/>
            <a:t>Revisiones continuas</a:t>
          </a:r>
        </a:p>
      </dgm:t>
    </dgm:pt>
    <dgm:pt modelId="{EEDB10D7-21CD-4BB9-BA39-6FF265092AD0}" type="parTrans" cxnId="{A8F527B3-0B21-40DD-A147-AC5B639936FF}">
      <dgm:prSet/>
      <dgm:spPr/>
      <dgm:t>
        <a:bodyPr/>
        <a:lstStyle/>
        <a:p>
          <a:endParaRPr lang="es-MX"/>
        </a:p>
      </dgm:t>
    </dgm:pt>
    <dgm:pt modelId="{12930FC7-E726-40C8-9B8D-5A2D614D3AFB}" type="sibTrans" cxnId="{A8F527B3-0B21-40DD-A147-AC5B639936FF}">
      <dgm:prSet/>
      <dgm:spPr/>
      <dgm:t>
        <a:bodyPr/>
        <a:lstStyle/>
        <a:p>
          <a:endParaRPr lang="es-MX"/>
        </a:p>
      </dgm:t>
    </dgm:pt>
    <dgm:pt modelId="{5EDF6BC7-B171-43C9-9B4D-E88DF376B306}">
      <dgm:prSet phldrT="[Texto]"/>
      <dgm:spPr/>
      <dgm:t>
        <a:bodyPr/>
        <a:lstStyle/>
        <a:p>
          <a:r>
            <a:rPr lang="es-MX" dirty="0"/>
            <a:t>Reporte Final de la Investigación</a:t>
          </a:r>
        </a:p>
      </dgm:t>
    </dgm:pt>
    <dgm:pt modelId="{BD8F796A-9FCB-4696-96C1-51C7DC06D03E}" type="parTrans" cxnId="{0236CF66-6892-4D81-B063-926C67AEE499}">
      <dgm:prSet/>
      <dgm:spPr/>
      <dgm:t>
        <a:bodyPr/>
        <a:lstStyle/>
        <a:p>
          <a:endParaRPr lang="es-MX"/>
        </a:p>
      </dgm:t>
    </dgm:pt>
    <dgm:pt modelId="{2792A99E-5805-4A73-9CC5-6556019B82AD}" type="sibTrans" cxnId="{0236CF66-6892-4D81-B063-926C67AEE499}">
      <dgm:prSet/>
      <dgm:spPr/>
      <dgm:t>
        <a:bodyPr/>
        <a:lstStyle/>
        <a:p>
          <a:endParaRPr lang="es-MX"/>
        </a:p>
      </dgm:t>
    </dgm:pt>
    <dgm:pt modelId="{B44E5287-823C-4CD4-8E8D-60E507049C30}" type="pres">
      <dgm:prSet presAssocID="{B3AA7D92-9252-4A0F-9356-FCB840BB0F75}" presName="rootnode" presStyleCnt="0">
        <dgm:presLayoutVars>
          <dgm:chMax/>
          <dgm:chPref/>
          <dgm:dir/>
          <dgm:animLvl val="lvl"/>
        </dgm:presLayoutVars>
      </dgm:prSet>
      <dgm:spPr/>
      <dgm:t>
        <a:bodyPr/>
        <a:lstStyle/>
        <a:p>
          <a:endParaRPr lang="es-MX"/>
        </a:p>
      </dgm:t>
    </dgm:pt>
    <dgm:pt modelId="{72F9C408-5B52-40ED-AE05-29B7EC397CA9}" type="pres">
      <dgm:prSet presAssocID="{6BC549D9-30CD-4DE4-BEB2-95768E3C219C}" presName="composite" presStyleCnt="0"/>
      <dgm:spPr/>
    </dgm:pt>
    <dgm:pt modelId="{6D303445-482D-4A3D-A80C-ADAC2BCD8953}" type="pres">
      <dgm:prSet presAssocID="{6BC549D9-30CD-4DE4-BEB2-95768E3C219C}" presName="bentUpArrow1" presStyleLbl="alignImgPlace1" presStyleIdx="0" presStyleCnt="5"/>
      <dgm:spPr/>
    </dgm:pt>
    <dgm:pt modelId="{BA4A4F70-F2BF-4362-9119-99A5C88A57E6}" type="pres">
      <dgm:prSet presAssocID="{6BC549D9-30CD-4DE4-BEB2-95768E3C219C}" presName="ParentText" presStyleLbl="node1" presStyleIdx="0" presStyleCnt="6">
        <dgm:presLayoutVars>
          <dgm:chMax val="1"/>
          <dgm:chPref val="1"/>
          <dgm:bulletEnabled val="1"/>
        </dgm:presLayoutVars>
      </dgm:prSet>
      <dgm:spPr/>
      <dgm:t>
        <a:bodyPr/>
        <a:lstStyle/>
        <a:p>
          <a:endParaRPr lang="es-MX"/>
        </a:p>
      </dgm:t>
    </dgm:pt>
    <dgm:pt modelId="{5706A3FB-8804-45A4-9912-6409A7B7BB50}" type="pres">
      <dgm:prSet presAssocID="{6BC549D9-30CD-4DE4-BEB2-95768E3C219C}" presName="ChildText" presStyleLbl="revTx" presStyleIdx="0" presStyleCnt="5" custScaleX="170977" custLinFactNeighborX="38043" custLinFactNeighborY="-5754">
        <dgm:presLayoutVars>
          <dgm:chMax val="0"/>
          <dgm:chPref val="0"/>
          <dgm:bulletEnabled val="1"/>
        </dgm:presLayoutVars>
      </dgm:prSet>
      <dgm:spPr/>
      <dgm:t>
        <a:bodyPr/>
        <a:lstStyle/>
        <a:p>
          <a:endParaRPr lang="es-MX"/>
        </a:p>
      </dgm:t>
    </dgm:pt>
    <dgm:pt modelId="{33776074-A9F6-43DC-AACF-29F6258EAABA}" type="pres">
      <dgm:prSet presAssocID="{07A5E317-E71A-4BD2-AC98-C7D7A483B447}" presName="sibTrans" presStyleCnt="0"/>
      <dgm:spPr/>
    </dgm:pt>
    <dgm:pt modelId="{37E3179B-15F4-4DB5-9FAC-6E67C26F8CA6}" type="pres">
      <dgm:prSet presAssocID="{B2565A45-C08B-4814-8057-36AF5D616087}" presName="composite" presStyleCnt="0"/>
      <dgm:spPr/>
    </dgm:pt>
    <dgm:pt modelId="{B0FE68AC-6671-4354-8AFC-B2E6D21BAE96}" type="pres">
      <dgm:prSet presAssocID="{B2565A45-C08B-4814-8057-36AF5D616087}" presName="bentUpArrow1" presStyleLbl="alignImgPlace1" presStyleIdx="1" presStyleCnt="5"/>
      <dgm:spPr/>
    </dgm:pt>
    <dgm:pt modelId="{C3999CF6-AF74-40B3-9BFF-79565C743070}" type="pres">
      <dgm:prSet presAssocID="{B2565A45-C08B-4814-8057-36AF5D616087}" presName="ParentText" presStyleLbl="node1" presStyleIdx="1" presStyleCnt="6">
        <dgm:presLayoutVars>
          <dgm:chMax val="1"/>
          <dgm:chPref val="1"/>
          <dgm:bulletEnabled val="1"/>
        </dgm:presLayoutVars>
      </dgm:prSet>
      <dgm:spPr/>
      <dgm:t>
        <a:bodyPr/>
        <a:lstStyle/>
        <a:p>
          <a:endParaRPr lang="es-MX"/>
        </a:p>
      </dgm:t>
    </dgm:pt>
    <dgm:pt modelId="{7507A42B-8317-4EEA-AE74-B684F38D0ED8}" type="pres">
      <dgm:prSet presAssocID="{B2565A45-C08B-4814-8057-36AF5D616087}" presName="ChildText" presStyleLbl="revTx" presStyleIdx="1" presStyleCnt="5" custScaleX="139519" custLinFactNeighborX="22138" custLinFactNeighborY="848">
        <dgm:presLayoutVars>
          <dgm:chMax val="0"/>
          <dgm:chPref val="0"/>
          <dgm:bulletEnabled val="1"/>
        </dgm:presLayoutVars>
      </dgm:prSet>
      <dgm:spPr/>
      <dgm:t>
        <a:bodyPr/>
        <a:lstStyle/>
        <a:p>
          <a:endParaRPr lang="es-MX"/>
        </a:p>
      </dgm:t>
    </dgm:pt>
    <dgm:pt modelId="{1F3B901D-1FF4-484C-8A5F-9203D1EE6462}" type="pres">
      <dgm:prSet presAssocID="{857E8D2F-B7E4-4A12-9ECC-48C358B67E66}" presName="sibTrans" presStyleCnt="0"/>
      <dgm:spPr/>
    </dgm:pt>
    <dgm:pt modelId="{99D68714-4252-44EF-A01F-A2383E867986}" type="pres">
      <dgm:prSet presAssocID="{E767BC5A-B30B-4FD9-9859-89B51D2F4033}" presName="composite" presStyleCnt="0"/>
      <dgm:spPr/>
    </dgm:pt>
    <dgm:pt modelId="{1C66AEE0-EE0E-40B2-BF88-7AD5E9B4B0FC}" type="pres">
      <dgm:prSet presAssocID="{E767BC5A-B30B-4FD9-9859-89B51D2F4033}" presName="bentUpArrow1" presStyleLbl="alignImgPlace1" presStyleIdx="2" presStyleCnt="5"/>
      <dgm:spPr/>
    </dgm:pt>
    <dgm:pt modelId="{B8796C0E-B387-45F9-8542-A8048E24785A}" type="pres">
      <dgm:prSet presAssocID="{E767BC5A-B30B-4FD9-9859-89B51D2F4033}" presName="ParentText" presStyleLbl="node1" presStyleIdx="2" presStyleCnt="6">
        <dgm:presLayoutVars>
          <dgm:chMax val="1"/>
          <dgm:chPref val="1"/>
          <dgm:bulletEnabled val="1"/>
        </dgm:presLayoutVars>
      </dgm:prSet>
      <dgm:spPr/>
      <dgm:t>
        <a:bodyPr/>
        <a:lstStyle/>
        <a:p>
          <a:endParaRPr lang="es-MX"/>
        </a:p>
      </dgm:t>
    </dgm:pt>
    <dgm:pt modelId="{4FBCA1E0-3AC1-4368-BE10-B7B4C59F6AB4}" type="pres">
      <dgm:prSet presAssocID="{E767BC5A-B30B-4FD9-9859-89B51D2F4033}" presName="ChildText" presStyleLbl="revTx" presStyleIdx="2" presStyleCnt="5" custScaleX="168413" custLinFactNeighborX="37951" custLinFactNeighborY="-1689">
        <dgm:presLayoutVars>
          <dgm:chMax val="0"/>
          <dgm:chPref val="0"/>
          <dgm:bulletEnabled val="1"/>
        </dgm:presLayoutVars>
      </dgm:prSet>
      <dgm:spPr/>
      <dgm:t>
        <a:bodyPr/>
        <a:lstStyle/>
        <a:p>
          <a:endParaRPr lang="es-MX"/>
        </a:p>
      </dgm:t>
    </dgm:pt>
    <dgm:pt modelId="{1387FDA4-1327-477C-BD1E-D3C7E0EB760D}" type="pres">
      <dgm:prSet presAssocID="{89915923-F1DD-4AFC-82D0-A9E7FE3E4C70}" presName="sibTrans" presStyleCnt="0"/>
      <dgm:spPr/>
    </dgm:pt>
    <dgm:pt modelId="{60DF7C97-7C21-4D49-B222-667AEEBC722B}" type="pres">
      <dgm:prSet presAssocID="{5E241C3E-552F-4DD7-885E-95C527C4CB6A}" presName="composite" presStyleCnt="0"/>
      <dgm:spPr/>
    </dgm:pt>
    <dgm:pt modelId="{EE672D9D-B257-47A5-BA1B-4A7CF4824507}" type="pres">
      <dgm:prSet presAssocID="{5E241C3E-552F-4DD7-885E-95C527C4CB6A}" presName="bentUpArrow1" presStyleLbl="alignImgPlace1" presStyleIdx="3" presStyleCnt="5"/>
      <dgm:spPr/>
    </dgm:pt>
    <dgm:pt modelId="{951D1591-A9DB-46CA-8F46-DB0D0F9C9CF5}" type="pres">
      <dgm:prSet presAssocID="{5E241C3E-552F-4DD7-885E-95C527C4CB6A}" presName="ParentText" presStyleLbl="node1" presStyleIdx="3" presStyleCnt="6">
        <dgm:presLayoutVars>
          <dgm:chMax val="1"/>
          <dgm:chPref val="1"/>
          <dgm:bulletEnabled val="1"/>
        </dgm:presLayoutVars>
      </dgm:prSet>
      <dgm:spPr/>
      <dgm:t>
        <a:bodyPr/>
        <a:lstStyle/>
        <a:p>
          <a:endParaRPr lang="es-MX"/>
        </a:p>
      </dgm:t>
    </dgm:pt>
    <dgm:pt modelId="{FDE3E519-2633-42E9-8349-875308EC983E}" type="pres">
      <dgm:prSet presAssocID="{5E241C3E-552F-4DD7-885E-95C527C4CB6A}" presName="ChildText" presStyleLbl="revTx" presStyleIdx="3" presStyleCnt="5" custScaleX="164621" custLinFactNeighborX="18737" custLinFactNeighborY="-2277">
        <dgm:presLayoutVars>
          <dgm:chMax val="0"/>
          <dgm:chPref val="0"/>
          <dgm:bulletEnabled val="1"/>
        </dgm:presLayoutVars>
      </dgm:prSet>
      <dgm:spPr/>
      <dgm:t>
        <a:bodyPr/>
        <a:lstStyle/>
        <a:p>
          <a:endParaRPr lang="es-MX"/>
        </a:p>
      </dgm:t>
    </dgm:pt>
    <dgm:pt modelId="{10F39162-4829-4A85-AAF2-2FC02E0FE04B}" type="pres">
      <dgm:prSet presAssocID="{824D6D8C-D77F-4FF1-8631-FC6DABFFA7A3}" presName="sibTrans" presStyleCnt="0"/>
      <dgm:spPr/>
    </dgm:pt>
    <dgm:pt modelId="{6A7E8883-397F-4C37-BD7C-69B80DA8524A}" type="pres">
      <dgm:prSet presAssocID="{B779E3BD-DECB-4E18-9BBA-61BC02914947}" presName="composite" presStyleCnt="0"/>
      <dgm:spPr/>
    </dgm:pt>
    <dgm:pt modelId="{2F22AC6F-9A5D-4959-AE99-129C6B2FA641}" type="pres">
      <dgm:prSet presAssocID="{B779E3BD-DECB-4E18-9BBA-61BC02914947}" presName="bentUpArrow1" presStyleLbl="alignImgPlace1" presStyleIdx="4" presStyleCnt="5"/>
      <dgm:spPr/>
    </dgm:pt>
    <dgm:pt modelId="{30D6550E-36A7-4A54-B80E-13A7D5FF693B}" type="pres">
      <dgm:prSet presAssocID="{B779E3BD-DECB-4E18-9BBA-61BC02914947}" presName="ParentText" presStyleLbl="node1" presStyleIdx="4" presStyleCnt="6">
        <dgm:presLayoutVars>
          <dgm:chMax val="1"/>
          <dgm:chPref val="1"/>
          <dgm:bulletEnabled val="1"/>
        </dgm:presLayoutVars>
      </dgm:prSet>
      <dgm:spPr/>
      <dgm:t>
        <a:bodyPr/>
        <a:lstStyle/>
        <a:p>
          <a:endParaRPr lang="es-MX"/>
        </a:p>
      </dgm:t>
    </dgm:pt>
    <dgm:pt modelId="{BEBB1F72-D6EF-47F1-945F-1264761C8A0C}" type="pres">
      <dgm:prSet presAssocID="{B779E3BD-DECB-4E18-9BBA-61BC02914947}" presName="ChildText" presStyleLbl="revTx" presStyleIdx="4" presStyleCnt="5" custScaleX="169275" custLinFactNeighborX="18294" custLinFactNeighborY="-2363">
        <dgm:presLayoutVars>
          <dgm:chMax val="0"/>
          <dgm:chPref val="0"/>
          <dgm:bulletEnabled val="1"/>
        </dgm:presLayoutVars>
      </dgm:prSet>
      <dgm:spPr/>
      <dgm:t>
        <a:bodyPr/>
        <a:lstStyle/>
        <a:p>
          <a:endParaRPr lang="es-MX"/>
        </a:p>
      </dgm:t>
    </dgm:pt>
    <dgm:pt modelId="{33804236-5EBB-4F63-A14A-D06C6B397B0B}" type="pres">
      <dgm:prSet presAssocID="{FB97AC79-FDF0-4759-8A90-FC1848021C81}" presName="sibTrans" presStyleCnt="0"/>
      <dgm:spPr/>
    </dgm:pt>
    <dgm:pt modelId="{274601A4-7BB8-4C0A-96A5-E7CC9C5CA0A4}" type="pres">
      <dgm:prSet presAssocID="{5EDF6BC7-B171-43C9-9B4D-E88DF376B306}" presName="composite" presStyleCnt="0"/>
      <dgm:spPr/>
    </dgm:pt>
    <dgm:pt modelId="{6FB8D739-DF1E-49AC-8950-E876CF59B5E3}" type="pres">
      <dgm:prSet presAssocID="{5EDF6BC7-B171-43C9-9B4D-E88DF376B306}" presName="ParentText" presStyleLbl="node1" presStyleIdx="5" presStyleCnt="6">
        <dgm:presLayoutVars>
          <dgm:chMax val="1"/>
          <dgm:chPref val="1"/>
          <dgm:bulletEnabled val="1"/>
        </dgm:presLayoutVars>
      </dgm:prSet>
      <dgm:spPr/>
      <dgm:t>
        <a:bodyPr/>
        <a:lstStyle/>
        <a:p>
          <a:endParaRPr lang="es-MX"/>
        </a:p>
      </dgm:t>
    </dgm:pt>
  </dgm:ptLst>
  <dgm:cxnLst>
    <dgm:cxn modelId="{11F65512-68EB-4439-8CE9-F9D2E6285D49}" type="presOf" srcId="{6BC549D9-30CD-4DE4-BEB2-95768E3C219C}" destId="{BA4A4F70-F2BF-4362-9119-99A5C88A57E6}" srcOrd="0" destOrd="0" presId="urn:microsoft.com/office/officeart/2005/8/layout/StepDownProcess"/>
    <dgm:cxn modelId="{7A5E39D2-8A94-4A1F-B2D4-AF7D87EB08C4}" type="presOf" srcId="{166AB152-9227-4F08-B149-6EE4FB06DB30}" destId="{FDE3E519-2633-42E9-8349-875308EC983E}" srcOrd="0" destOrd="0" presId="urn:microsoft.com/office/officeart/2005/8/layout/StepDownProcess"/>
    <dgm:cxn modelId="{1DF62B4C-3605-4088-87BD-B53067276252}" srcId="{B3AA7D92-9252-4A0F-9356-FCB840BB0F75}" destId="{E767BC5A-B30B-4FD9-9859-89B51D2F4033}" srcOrd="2" destOrd="0" parTransId="{14AEE878-6BFB-4A83-AABA-9145E5982908}" sibTransId="{89915923-F1DD-4AFC-82D0-A9E7FE3E4C70}"/>
    <dgm:cxn modelId="{7BB3E7A6-5E56-4C02-BB98-C7DC56466E9D}" type="presOf" srcId="{5EDF6BC7-B171-43C9-9B4D-E88DF376B306}" destId="{6FB8D739-DF1E-49AC-8950-E876CF59B5E3}" srcOrd="0" destOrd="0" presId="urn:microsoft.com/office/officeart/2005/8/layout/StepDownProcess"/>
    <dgm:cxn modelId="{59E6C262-62F2-49CB-A85A-3E4926FDFDEE}" srcId="{E767BC5A-B30B-4FD9-9859-89B51D2F4033}" destId="{105B12BC-C2A4-4CF9-8D5C-289CEB0C80A7}" srcOrd="0" destOrd="0" parTransId="{CEF3B2E3-89DC-40CC-B78E-58E620C194D2}" sibTransId="{6B4863C0-A4EA-45D6-A723-56A0850E0015}"/>
    <dgm:cxn modelId="{AF4CA62A-2141-46D5-94CA-E86BE4FC70AD}" type="presOf" srcId="{69B79B75-568D-4C78-945D-AD8D61835511}" destId="{BEBB1F72-D6EF-47F1-945F-1264761C8A0C}" srcOrd="0" destOrd="0" presId="urn:microsoft.com/office/officeart/2005/8/layout/StepDownProcess"/>
    <dgm:cxn modelId="{2CC3D6B6-D1D8-46B9-8828-73AF54B65103}" type="presOf" srcId="{34502CFD-5A25-40EC-A814-734272FE3EB5}" destId="{7507A42B-8317-4EEA-AE74-B684F38D0ED8}" srcOrd="0" destOrd="0" presId="urn:microsoft.com/office/officeart/2005/8/layout/StepDownProcess"/>
    <dgm:cxn modelId="{42448D53-59B5-4CC5-AECC-90FE80FC1C9B}" srcId="{5E241C3E-552F-4DD7-885E-95C527C4CB6A}" destId="{166AB152-9227-4F08-B149-6EE4FB06DB30}" srcOrd="0" destOrd="0" parTransId="{E67A87BC-E376-4BE5-8E68-3F136011A1BC}" sibTransId="{31DB2285-8A53-4E99-90D4-29193A8CB69E}"/>
    <dgm:cxn modelId="{72A16C49-C6BE-46E0-98C2-70F8C1FA5BF8}" type="presOf" srcId="{B2565A45-C08B-4814-8057-36AF5D616087}" destId="{C3999CF6-AF74-40B3-9BFF-79565C743070}" srcOrd="0" destOrd="0" presId="urn:microsoft.com/office/officeart/2005/8/layout/StepDownProcess"/>
    <dgm:cxn modelId="{67441BD5-B314-4C38-AC9E-BAEC1252E6C1}" srcId="{6BC549D9-30CD-4DE4-BEB2-95768E3C219C}" destId="{1058F0C3-414E-4FF1-B763-915670E0AB96}" srcOrd="0" destOrd="0" parTransId="{A420D613-0203-4FD1-A043-DBA5FA57E1E8}" sibTransId="{813865B3-E4D4-450A-AA8E-F1AEC0EDA933}"/>
    <dgm:cxn modelId="{3F4C550F-749F-40A3-B08A-2F0CD9894C9C}" type="presOf" srcId="{B3AA7D92-9252-4A0F-9356-FCB840BB0F75}" destId="{B44E5287-823C-4CD4-8E8D-60E507049C30}" srcOrd="0" destOrd="0" presId="urn:microsoft.com/office/officeart/2005/8/layout/StepDownProcess"/>
    <dgm:cxn modelId="{2C7183EC-581C-489F-BE55-603A051C646E}" type="presOf" srcId="{E767BC5A-B30B-4FD9-9859-89B51D2F4033}" destId="{B8796C0E-B387-45F9-8542-A8048E24785A}" srcOrd="0" destOrd="0" presId="urn:microsoft.com/office/officeart/2005/8/layout/StepDownProcess"/>
    <dgm:cxn modelId="{A58EA64D-E70B-424B-891A-236F603EC019}" type="presOf" srcId="{105B12BC-C2A4-4CF9-8D5C-289CEB0C80A7}" destId="{4FBCA1E0-3AC1-4368-BE10-B7B4C59F6AB4}" srcOrd="0" destOrd="0" presId="urn:microsoft.com/office/officeart/2005/8/layout/StepDownProcess"/>
    <dgm:cxn modelId="{E6208B8F-4A77-4CC3-9BA0-DEBE2A36217D}" srcId="{B2565A45-C08B-4814-8057-36AF5D616087}" destId="{34502CFD-5A25-40EC-A814-734272FE3EB5}" srcOrd="0" destOrd="0" parTransId="{0C5C1D06-56E6-4746-8EC7-0C89D7DB51CB}" sibTransId="{5BA75F71-8BC8-407F-8194-E1A54AA8EA70}"/>
    <dgm:cxn modelId="{BB4A6E46-7CD1-49F6-BFCE-F728E6A9FBC4}" srcId="{B3AA7D92-9252-4A0F-9356-FCB840BB0F75}" destId="{B2565A45-C08B-4814-8057-36AF5D616087}" srcOrd="1" destOrd="0" parTransId="{92EAE81B-E9BD-45C8-8107-EF5314164004}" sibTransId="{857E8D2F-B7E4-4A12-9ECC-48C358B67E66}"/>
    <dgm:cxn modelId="{CB3FE82D-E24E-4FE1-9550-8E95F4EAD36D}" srcId="{B3AA7D92-9252-4A0F-9356-FCB840BB0F75}" destId="{5E241C3E-552F-4DD7-885E-95C527C4CB6A}" srcOrd="3" destOrd="0" parTransId="{B0422B4E-3C62-4401-9CD4-7B667686DEB1}" sibTransId="{824D6D8C-D77F-4FF1-8631-FC6DABFFA7A3}"/>
    <dgm:cxn modelId="{3B54F0B9-57C5-4BC4-B792-0DB5208C6FDD}" type="presOf" srcId="{1058F0C3-414E-4FF1-B763-915670E0AB96}" destId="{5706A3FB-8804-45A4-9912-6409A7B7BB50}" srcOrd="0" destOrd="0" presId="urn:microsoft.com/office/officeart/2005/8/layout/StepDownProcess"/>
    <dgm:cxn modelId="{0236CF66-6892-4D81-B063-926C67AEE499}" srcId="{B3AA7D92-9252-4A0F-9356-FCB840BB0F75}" destId="{5EDF6BC7-B171-43C9-9B4D-E88DF376B306}" srcOrd="5" destOrd="0" parTransId="{BD8F796A-9FCB-4696-96C1-51C7DC06D03E}" sibTransId="{2792A99E-5805-4A73-9CC5-6556019B82AD}"/>
    <dgm:cxn modelId="{A8F527B3-0B21-40DD-A147-AC5B639936FF}" srcId="{B779E3BD-DECB-4E18-9BBA-61BC02914947}" destId="{69B79B75-568D-4C78-945D-AD8D61835511}" srcOrd="0" destOrd="0" parTransId="{EEDB10D7-21CD-4BB9-BA39-6FF265092AD0}" sibTransId="{12930FC7-E726-40C8-9B8D-5A2D614D3AFB}"/>
    <dgm:cxn modelId="{948D1011-ACEC-43F7-B1CC-BD07BC6A07CE}" type="presOf" srcId="{B779E3BD-DECB-4E18-9BBA-61BC02914947}" destId="{30D6550E-36A7-4A54-B80E-13A7D5FF693B}" srcOrd="0" destOrd="0" presId="urn:microsoft.com/office/officeart/2005/8/layout/StepDownProcess"/>
    <dgm:cxn modelId="{F91A9EBB-5A2C-4C0D-974C-B6BFC91C8B7A}" srcId="{B3AA7D92-9252-4A0F-9356-FCB840BB0F75}" destId="{6BC549D9-30CD-4DE4-BEB2-95768E3C219C}" srcOrd="0" destOrd="0" parTransId="{F170C481-C482-482E-ACA6-200B68745D61}" sibTransId="{07A5E317-E71A-4BD2-AC98-C7D7A483B447}"/>
    <dgm:cxn modelId="{1B23BB95-3D1C-4BE6-A68E-1FBF4A01FCFA}" type="presOf" srcId="{5E241C3E-552F-4DD7-885E-95C527C4CB6A}" destId="{951D1591-A9DB-46CA-8F46-DB0D0F9C9CF5}" srcOrd="0" destOrd="0" presId="urn:microsoft.com/office/officeart/2005/8/layout/StepDownProcess"/>
    <dgm:cxn modelId="{DA27673E-DDBB-4DEF-8552-CE24543248DD}" srcId="{B3AA7D92-9252-4A0F-9356-FCB840BB0F75}" destId="{B779E3BD-DECB-4E18-9BBA-61BC02914947}" srcOrd="4" destOrd="0" parTransId="{C21219CA-B115-4088-A155-265E2FE9BD8F}" sibTransId="{FB97AC79-FDF0-4759-8A90-FC1848021C81}"/>
    <dgm:cxn modelId="{5BA4A725-D281-461E-B5F5-68184E61E5E5}" type="presParOf" srcId="{B44E5287-823C-4CD4-8E8D-60E507049C30}" destId="{72F9C408-5B52-40ED-AE05-29B7EC397CA9}" srcOrd="0" destOrd="0" presId="urn:microsoft.com/office/officeart/2005/8/layout/StepDownProcess"/>
    <dgm:cxn modelId="{03FB7A97-D638-4177-A0F9-FC241F5DA57C}" type="presParOf" srcId="{72F9C408-5B52-40ED-AE05-29B7EC397CA9}" destId="{6D303445-482D-4A3D-A80C-ADAC2BCD8953}" srcOrd="0" destOrd="0" presId="urn:microsoft.com/office/officeart/2005/8/layout/StepDownProcess"/>
    <dgm:cxn modelId="{9D8EEB12-4B93-461F-84B9-E3316EBEB376}" type="presParOf" srcId="{72F9C408-5B52-40ED-AE05-29B7EC397CA9}" destId="{BA4A4F70-F2BF-4362-9119-99A5C88A57E6}" srcOrd="1" destOrd="0" presId="urn:microsoft.com/office/officeart/2005/8/layout/StepDownProcess"/>
    <dgm:cxn modelId="{1BE7F9F1-46B3-435D-9248-DDFEB2A6A742}" type="presParOf" srcId="{72F9C408-5B52-40ED-AE05-29B7EC397CA9}" destId="{5706A3FB-8804-45A4-9912-6409A7B7BB50}" srcOrd="2" destOrd="0" presId="urn:microsoft.com/office/officeart/2005/8/layout/StepDownProcess"/>
    <dgm:cxn modelId="{1EF0D36F-996C-4B54-B604-A1A54DAA7861}" type="presParOf" srcId="{B44E5287-823C-4CD4-8E8D-60E507049C30}" destId="{33776074-A9F6-43DC-AACF-29F6258EAABA}" srcOrd="1" destOrd="0" presId="urn:microsoft.com/office/officeart/2005/8/layout/StepDownProcess"/>
    <dgm:cxn modelId="{641795AD-9476-4B09-9DE9-1C12DB464A22}" type="presParOf" srcId="{B44E5287-823C-4CD4-8E8D-60E507049C30}" destId="{37E3179B-15F4-4DB5-9FAC-6E67C26F8CA6}" srcOrd="2" destOrd="0" presId="urn:microsoft.com/office/officeart/2005/8/layout/StepDownProcess"/>
    <dgm:cxn modelId="{DFA4E6F5-3820-4FC7-9CC0-089487A0AA11}" type="presParOf" srcId="{37E3179B-15F4-4DB5-9FAC-6E67C26F8CA6}" destId="{B0FE68AC-6671-4354-8AFC-B2E6D21BAE96}" srcOrd="0" destOrd="0" presId="urn:microsoft.com/office/officeart/2005/8/layout/StepDownProcess"/>
    <dgm:cxn modelId="{F3FEB13D-7009-4952-A48F-C09C69832551}" type="presParOf" srcId="{37E3179B-15F4-4DB5-9FAC-6E67C26F8CA6}" destId="{C3999CF6-AF74-40B3-9BFF-79565C743070}" srcOrd="1" destOrd="0" presId="urn:microsoft.com/office/officeart/2005/8/layout/StepDownProcess"/>
    <dgm:cxn modelId="{F064EE81-F9BB-43AA-81C0-6DCAD732F6C8}" type="presParOf" srcId="{37E3179B-15F4-4DB5-9FAC-6E67C26F8CA6}" destId="{7507A42B-8317-4EEA-AE74-B684F38D0ED8}" srcOrd="2" destOrd="0" presId="urn:microsoft.com/office/officeart/2005/8/layout/StepDownProcess"/>
    <dgm:cxn modelId="{B6F7C1A6-83D9-43EA-B1FB-3DC6F550A0EA}" type="presParOf" srcId="{B44E5287-823C-4CD4-8E8D-60E507049C30}" destId="{1F3B901D-1FF4-484C-8A5F-9203D1EE6462}" srcOrd="3" destOrd="0" presId="urn:microsoft.com/office/officeart/2005/8/layout/StepDownProcess"/>
    <dgm:cxn modelId="{6BA96D18-D535-4B29-8569-E99188D95AB4}" type="presParOf" srcId="{B44E5287-823C-4CD4-8E8D-60E507049C30}" destId="{99D68714-4252-44EF-A01F-A2383E867986}" srcOrd="4" destOrd="0" presId="urn:microsoft.com/office/officeart/2005/8/layout/StepDownProcess"/>
    <dgm:cxn modelId="{671CD1F5-7826-46C5-A702-CEA11CD96FCD}" type="presParOf" srcId="{99D68714-4252-44EF-A01F-A2383E867986}" destId="{1C66AEE0-EE0E-40B2-BF88-7AD5E9B4B0FC}" srcOrd="0" destOrd="0" presId="urn:microsoft.com/office/officeart/2005/8/layout/StepDownProcess"/>
    <dgm:cxn modelId="{B085543A-4C0B-4321-9E97-EBA5F7109EF2}" type="presParOf" srcId="{99D68714-4252-44EF-A01F-A2383E867986}" destId="{B8796C0E-B387-45F9-8542-A8048E24785A}" srcOrd="1" destOrd="0" presId="urn:microsoft.com/office/officeart/2005/8/layout/StepDownProcess"/>
    <dgm:cxn modelId="{8411AB71-B613-4BA3-88C5-30D2187F5F4F}" type="presParOf" srcId="{99D68714-4252-44EF-A01F-A2383E867986}" destId="{4FBCA1E0-3AC1-4368-BE10-B7B4C59F6AB4}" srcOrd="2" destOrd="0" presId="urn:microsoft.com/office/officeart/2005/8/layout/StepDownProcess"/>
    <dgm:cxn modelId="{AC99B23F-1AC2-42FE-8CFA-5B9B5545DAFA}" type="presParOf" srcId="{B44E5287-823C-4CD4-8E8D-60E507049C30}" destId="{1387FDA4-1327-477C-BD1E-D3C7E0EB760D}" srcOrd="5" destOrd="0" presId="urn:microsoft.com/office/officeart/2005/8/layout/StepDownProcess"/>
    <dgm:cxn modelId="{49125C93-E230-4A91-9010-FE22BAF98FBE}" type="presParOf" srcId="{B44E5287-823C-4CD4-8E8D-60E507049C30}" destId="{60DF7C97-7C21-4D49-B222-667AEEBC722B}" srcOrd="6" destOrd="0" presId="urn:microsoft.com/office/officeart/2005/8/layout/StepDownProcess"/>
    <dgm:cxn modelId="{31B05941-99F0-4E38-8859-2E7B6E149A7B}" type="presParOf" srcId="{60DF7C97-7C21-4D49-B222-667AEEBC722B}" destId="{EE672D9D-B257-47A5-BA1B-4A7CF4824507}" srcOrd="0" destOrd="0" presId="urn:microsoft.com/office/officeart/2005/8/layout/StepDownProcess"/>
    <dgm:cxn modelId="{174264C4-0115-4F6D-96CF-C83DA6B3648F}" type="presParOf" srcId="{60DF7C97-7C21-4D49-B222-667AEEBC722B}" destId="{951D1591-A9DB-46CA-8F46-DB0D0F9C9CF5}" srcOrd="1" destOrd="0" presId="urn:microsoft.com/office/officeart/2005/8/layout/StepDownProcess"/>
    <dgm:cxn modelId="{F61F7F2E-9964-4421-BEFA-908F6DAAA751}" type="presParOf" srcId="{60DF7C97-7C21-4D49-B222-667AEEBC722B}" destId="{FDE3E519-2633-42E9-8349-875308EC983E}" srcOrd="2" destOrd="0" presId="urn:microsoft.com/office/officeart/2005/8/layout/StepDownProcess"/>
    <dgm:cxn modelId="{AFE33536-4113-4AAD-AA99-5EFE61A0501F}" type="presParOf" srcId="{B44E5287-823C-4CD4-8E8D-60E507049C30}" destId="{10F39162-4829-4A85-AAF2-2FC02E0FE04B}" srcOrd="7" destOrd="0" presId="urn:microsoft.com/office/officeart/2005/8/layout/StepDownProcess"/>
    <dgm:cxn modelId="{3C35243D-0DEF-4A52-8A61-6893CACD7ACB}" type="presParOf" srcId="{B44E5287-823C-4CD4-8E8D-60E507049C30}" destId="{6A7E8883-397F-4C37-BD7C-69B80DA8524A}" srcOrd="8" destOrd="0" presId="urn:microsoft.com/office/officeart/2005/8/layout/StepDownProcess"/>
    <dgm:cxn modelId="{512460E3-74F3-4FA7-B1BC-1541B16488BE}" type="presParOf" srcId="{6A7E8883-397F-4C37-BD7C-69B80DA8524A}" destId="{2F22AC6F-9A5D-4959-AE99-129C6B2FA641}" srcOrd="0" destOrd="0" presId="urn:microsoft.com/office/officeart/2005/8/layout/StepDownProcess"/>
    <dgm:cxn modelId="{FA81A16E-97FB-42EC-A882-2CF034CDAB40}" type="presParOf" srcId="{6A7E8883-397F-4C37-BD7C-69B80DA8524A}" destId="{30D6550E-36A7-4A54-B80E-13A7D5FF693B}" srcOrd="1" destOrd="0" presId="urn:microsoft.com/office/officeart/2005/8/layout/StepDownProcess"/>
    <dgm:cxn modelId="{269BB7B5-FC45-4476-9DDB-FEEA34F8514B}" type="presParOf" srcId="{6A7E8883-397F-4C37-BD7C-69B80DA8524A}" destId="{BEBB1F72-D6EF-47F1-945F-1264761C8A0C}" srcOrd="2" destOrd="0" presId="urn:microsoft.com/office/officeart/2005/8/layout/StepDownProcess"/>
    <dgm:cxn modelId="{0F6F096A-8B55-4D59-BEDA-0D720C27BBE0}" type="presParOf" srcId="{B44E5287-823C-4CD4-8E8D-60E507049C30}" destId="{33804236-5EBB-4F63-A14A-D06C6B397B0B}" srcOrd="9" destOrd="0" presId="urn:microsoft.com/office/officeart/2005/8/layout/StepDownProcess"/>
    <dgm:cxn modelId="{FF389426-BC5B-49A8-ADC8-422B21FDC68F}" type="presParOf" srcId="{B44E5287-823C-4CD4-8E8D-60E507049C30}" destId="{274601A4-7BB8-4C0A-96A5-E7CC9C5CA0A4}" srcOrd="10" destOrd="0" presId="urn:microsoft.com/office/officeart/2005/8/layout/StepDownProcess"/>
    <dgm:cxn modelId="{75C2D306-BF96-4B7B-87CC-5CCE4D03318B}" type="presParOf" srcId="{274601A4-7BB8-4C0A-96A5-E7CC9C5CA0A4}" destId="{6FB8D739-DF1E-49AC-8950-E876CF59B5E3}" srcOrd="0"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FD617A5-97C4-4D14-A9EA-7E7C1E05A2BF}" type="doc">
      <dgm:prSet loTypeId="urn:microsoft.com/office/officeart/2005/8/layout/vList2" loCatId="list" qsTypeId="urn:microsoft.com/office/officeart/2005/8/quickstyle/3d3" qsCatId="3D" csTypeId="urn:microsoft.com/office/officeart/2005/8/colors/colorful3" csCatId="colorful" phldr="1"/>
      <dgm:spPr/>
      <dgm:t>
        <a:bodyPr/>
        <a:lstStyle/>
        <a:p>
          <a:endParaRPr lang="es-MX"/>
        </a:p>
      </dgm:t>
    </dgm:pt>
    <dgm:pt modelId="{6876C188-8BBE-4411-B0DA-6F5BC8D66878}">
      <dgm:prSet phldrT="[Texto]"/>
      <dgm:spPr/>
      <dgm:t>
        <a:bodyPr/>
        <a:lstStyle/>
        <a:p>
          <a:r>
            <a:rPr lang="es-MX" dirty="0"/>
            <a:t>Problema</a:t>
          </a:r>
        </a:p>
      </dgm:t>
    </dgm:pt>
    <dgm:pt modelId="{6FA5BA29-9FD4-4873-ADBE-EF6D3B4F4BF0}" type="parTrans" cxnId="{86EA576D-03B3-427A-8467-DB0F962FFDAB}">
      <dgm:prSet/>
      <dgm:spPr/>
      <dgm:t>
        <a:bodyPr/>
        <a:lstStyle/>
        <a:p>
          <a:endParaRPr lang="es-MX"/>
        </a:p>
      </dgm:t>
    </dgm:pt>
    <dgm:pt modelId="{3BC0A489-5763-4C7B-A8C9-E07E07349E8F}" type="sibTrans" cxnId="{86EA576D-03B3-427A-8467-DB0F962FFDAB}">
      <dgm:prSet/>
      <dgm:spPr/>
      <dgm:t>
        <a:bodyPr/>
        <a:lstStyle/>
        <a:p>
          <a:endParaRPr lang="es-MX"/>
        </a:p>
      </dgm:t>
    </dgm:pt>
    <dgm:pt modelId="{AB41A1C1-FE4E-4565-AEAF-402627FC7531}">
      <dgm:prSet phldrT="[Texto]" custT="1"/>
      <dgm:spPr/>
      <dgm:t>
        <a:bodyPr/>
        <a:lstStyle/>
        <a:p>
          <a:r>
            <a:rPr lang="es-MX" sz="1800" dirty="0"/>
            <a:t>Título descriptivo</a:t>
          </a:r>
        </a:p>
      </dgm:t>
    </dgm:pt>
    <dgm:pt modelId="{5739FAD7-B82D-4D4E-8F50-D7EBA6C84E2B}" type="parTrans" cxnId="{F17F8DF4-E433-480C-9E70-7D0BEAB1F9B2}">
      <dgm:prSet/>
      <dgm:spPr/>
      <dgm:t>
        <a:bodyPr/>
        <a:lstStyle/>
        <a:p>
          <a:endParaRPr lang="es-MX"/>
        </a:p>
      </dgm:t>
    </dgm:pt>
    <dgm:pt modelId="{4550BC6E-CDB9-4999-98A7-E7B31FE034EF}" type="sibTrans" cxnId="{F17F8DF4-E433-480C-9E70-7D0BEAB1F9B2}">
      <dgm:prSet/>
      <dgm:spPr/>
      <dgm:t>
        <a:bodyPr/>
        <a:lstStyle/>
        <a:p>
          <a:endParaRPr lang="es-MX"/>
        </a:p>
      </dgm:t>
    </dgm:pt>
    <dgm:pt modelId="{74AD7051-6F3B-4E4A-8E90-B88A8F7C7A8D}">
      <dgm:prSet phldrT="[Texto]" custT="1"/>
      <dgm:spPr/>
      <dgm:t>
        <a:bodyPr/>
        <a:lstStyle/>
        <a:p>
          <a:r>
            <a:rPr lang="es-MX" sz="1800" dirty="0"/>
            <a:t>Formulación del problema</a:t>
          </a:r>
        </a:p>
      </dgm:t>
    </dgm:pt>
    <dgm:pt modelId="{29910550-BE3D-4AEE-8542-A018FB2B42D5}" type="parTrans" cxnId="{AFAAB186-414B-420B-8675-79926DE11FF9}">
      <dgm:prSet/>
      <dgm:spPr/>
      <dgm:t>
        <a:bodyPr/>
        <a:lstStyle/>
        <a:p>
          <a:endParaRPr lang="es-MX"/>
        </a:p>
      </dgm:t>
    </dgm:pt>
    <dgm:pt modelId="{BD37984D-975F-4D5E-8634-E47AAD9B554B}" type="sibTrans" cxnId="{AFAAB186-414B-420B-8675-79926DE11FF9}">
      <dgm:prSet/>
      <dgm:spPr/>
      <dgm:t>
        <a:bodyPr/>
        <a:lstStyle/>
        <a:p>
          <a:endParaRPr lang="es-MX"/>
        </a:p>
      </dgm:t>
    </dgm:pt>
    <dgm:pt modelId="{C69E2D48-5C98-488B-8FF9-62807EC74A9A}">
      <dgm:prSet phldrT="[Texto]" custT="1"/>
      <dgm:spPr/>
      <dgm:t>
        <a:bodyPr/>
        <a:lstStyle/>
        <a:p>
          <a:r>
            <a:rPr lang="es-MX" sz="1800" dirty="0"/>
            <a:t>Objetivo de la Investigación</a:t>
          </a:r>
        </a:p>
      </dgm:t>
    </dgm:pt>
    <dgm:pt modelId="{426D955D-FF18-4D48-8584-17299893DB4E}" type="parTrans" cxnId="{7111A88B-E8F4-47DC-88D7-5787389C46B4}">
      <dgm:prSet/>
      <dgm:spPr/>
      <dgm:t>
        <a:bodyPr/>
        <a:lstStyle/>
        <a:p>
          <a:endParaRPr lang="es-MX"/>
        </a:p>
      </dgm:t>
    </dgm:pt>
    <dgm:pt modelId="{6E343513-FEDE-4B6B-B857-2A2FC94FD0DE}" type="sibTrans" cxnId="{7111A88B-E8F4-47DC-88D7-5787389C46B4}">
      <dgm:prSet/>
      <dgm:spPr/>
      <dgm:t>
        <a:bodyPr/>
        <a:lstStyle/>
        <a:p>
          <a:endParaRPr lang="es-MX"/>
        </a:p>
      </dgm:t>
    </dgm:pt>
    <dgm:pt modelId="{5EE0E693-BFFC-41DE-B8C8-5D0057C453AF}">
      <dgm:prSet phldrT="[Texto]" custT="1"/>
      <dgm:spPr/>
      <dgm:t>
        <a:bodyPr/>
        <a:lstStyle/>
        <a:p>
          <a:r>
            <a:rPr lang="es-MX" sz="1800" dirty="0"/>
            <a:t>Justificación</a:t>
          </a:r>
        </a:p>
      </dgm:t>
    </dgm:pt>
    <dgm:pt modelId="{11ED0625-987C-407C-9B83-9D21B0EEF219}" type="parTrans" cxnId="{334F68C6-A30F-4510-88E5-43CB36271612}">
      <dgm:prSet/>
      <dgm:spPr/>
      <dgm:t>
        <a:bodyPr/>
        <a:lstStyle/>
        <a:p>
          <a:endParaRPr lang="es-MX"/>
        </a:p>
      </dgm:t>
    </dgm:pt>
    <dgm:pt modelId="{2CEB6282-D512-4A3E-8A93-6024C82A4DC9}" type="sibTrans" cxnId="{334F68C6-A30F-4510-88E5-43CB36271612}">
      <dgm:prSet/>
      <dgm:spPr/>
      <dgm:t>
        <a:bodyPr/>
        <a:lstStyle/>
        <a:p>
          <a:endParaRPr lang="es-MX"/>
        </a:p>
      </dgm:t>
    </dgm:pt>
    <dgm:pt modelId="{51FEED1D-1513-4280-B6E5-55D718C228A2}">
      <dgm:prSet phldrT="[Texto]" custT="1"/>
      <dgm:spPr/>
      <dgm:t>
        <a:bodyPr/>
        <a:lstStyle/>
        <a:p>
          <a:r>
            <a:rPr lang="es-MX" sz="1800" dirty="0"/>
            <a:t>Limitaciones</a:t>
          </a:r>
        </a:p>
      </dgm:t>
    </dgm:pt>
    <dgm:pt modelId="{BB058DF4-E399-404E-8DC4-C60ABC84E81A}" type="parTrans" cxnId="{B09C4A58-A1C3-43E8-9BDF-303624144F30}">
      <dgm:prSet/>
      <dgm:spPr/>
      <dgm:t>
        <a:bodyPr/>
        <a:lstStyle/>
        <a:p>
          <a:endParaRPr lang="es-MX"/>
        </a:p>
      </dgm:t>
    </dgm:pt>
    <dgm:pt modelId="{30B6A14B-FCF2-4650-8500-1D22DBFC999B}" type="sibTrans" cxnId="{B09C4A58-A1C3-43E8-9BDF-303624144F30}">
      <dgm:prSet/>
      <dgm:spPr/>
      <dgm:t>
        <a:bodyPr/>
        <a:lstStyle/>
        <a:p>
          <a:endParaRPr lang="es-MX"/>
        </a:p>
      </dgm:t>
    </dgm:pt>
    <dgm:pt modelId="{88EAE037-1398-4E90-BCB5-D743AE596E9D}">
      <dgm:prSet phldrT="[Texto]" custT="1"/>
      <dgm:spPr/>
      <dgm:t>
        <a:bodyPr/>
        <a:lstStyle/>
        <a:p>
          <a:r>
            <a:rPr lang="es-MX" sz="1600" dirty="0"/>
            <a:t>Marco de referencia</a:t>
          </a:r>
        </a:p>
      </dgm:t>
    </dgm:pt>
    <dgm:pt modelId="{E33ABA11-A0B2-4BB0-AEB1-08C5B96A8E7A}" type="parTrans" cxnId="{B5003AA9-6E4A-4CCE-9C41-A2BFC2F2E964}">
      <dgm:prSet/>
      <dgm:spPr/>
      <dgm:t>
        <a:bodyPr/>
        <a:lstStyle/>
        <a:p>
          <a:endParaRPr lang="es-MX"/>
        </a:p>
      </dgm:t>
    </dgm:pt>
    <dgm:pt modelId="{EEE98221-97DC-4871-B266-35D144215AD6}" type="sibTrans" cxnId="{B5003AA9-6E4A-4CCE-9C41-A2BFC2F2E964}">
      <dgm:prSet/>
      <dgm:spPr/>
      <dgm:t>
        <a:bodyPr/>
        <a:lstStyle/>
        <a:p>
          <a:endParaRPr lang="es-MX"/>
        </a:p>
      </dgm:t>
    </dgm:pt>
    <dgm:pt modelId="{5020ADE1-07B2-402D-A56F-0411CF6D504F}">
      <dgm:prSet phldrT="[Texto]"/>
      <dgm:spPr/>
      <dgm:t>
        <a:bodyPr/>
        <a:lstStyle/>
        <a:p>
          <a:r>
            <a:rPr lang="es-MX" dirty="0"/>
            <a:t>Fundamentos teóricos</a:t>
          </a:r>
        </a:p>
      </dgm:t>
    </dgm:pt>
    <dgm:pt modelId="{36470E15-4892-485F-93F9-6719A8ACA84C}" type="parTrans" cxnId="{9A77E010-6059-4CB7-AD78-2417D2D6AF96}">
      <dgm:prSet/>
      <dgm:spPr/>
      <dgm:t>
        <a:bodyPr/>
        <a:lstStyle/>
        <a:p>
          <a:endParaRPr lang="es-MX"/>
        </a:p>
      </dgm:t>
    </dgm:pt>
    <dgm:pt modelId="{6875EFE3-0E90-4FAF-8672-F484D43767B8}" type="sibTrans" cxnId="{9A77E010-6059-4CB7-AD78-2417D2D6AF96}">
      <dgm:prSet/>
      <dgm:spPr/>
      <dgm:t>
        <a:bodyPr/>
        <a:lstStyle/>
        <a:p>
          <a:endParaRPr lang="es-MX"/>
        </a:p>
      </dgm:t>
    </dgm:pt>
    <dgm:pt modelId="{6BCBE4A0-0144-4BDC-A5F4-B04F14E8B724}">
      <dgm:prSet phldrT="[Texto]"/>
      <dgm:spPr/>
      <dgm:t>
        <a:bodyPr/>
        <a:lstStyle/>
        <a:p>
          <a:r>
            <a:rPr lang="es-MX" dirty="0"/>
            <a:t>Antecedentes del problema</a:t>
          </a:r>
        </a:p>
      </dgm:t>
    </dgm:pt>
    <dgm:pt modelId="{97DD6DEA-E02D-4467-807F-DB0DDDBD24EC}" type="parTrans" cxnId="{9F95C6B9-9E85-466E-BF85-564550AD81ED}">
      <dgm:prSet/>
      <dgm:spPr/>
      <dgm:t>
        <a:bodyPr/>
        <a:lstStyle/>
        <a:p>
          <a:endParaRPr lang="es-MX"/>
        </a:p>
      </dgm:t>
    </dgm:pt>
    <dgm:pt modelId="{0474C1B8-154C-4DE6-A731-23970E2B4D90}" type="sibTrans" cxnId="{9F95C6B9-9E85-466E-BF85-564550AD81ED}">
      <dgm:prSet/>
      <dgm:spPr/>
      <dgm:t>
        <a:bodyPr/>
        <a:lstStyle/>
        <a:p>
          <a:endParaRPr lang="es-MX"/>
        </a:p>
      </dgm:t>
    </dgm:pt>
    <dgm:pt modelId="{E2416BC4-430C-4D03-B798-ACC074FD71F9}">
      <dgm:prSet phldrT="[Texto]"/>
      <dgm:spPr/>
      <dgm:t>
        <a:bodyPr/>
        <a:lstStyle/>
        <a:p>
          <a:r>
            <a:rPr lang="es-MX" dirty="0"/>
            <a:t>Elaboración de la hipótesis </a:t>
          </a:r>
        </a:p>
      </dgm:t>
    </dgm:pt>
    <dgm:pt modelId="{0425DACA-FC3F-4156-A73F-C45CABE76C35}" type="parTrans" cxnId="{E5F66310-4FAB-4E65-AE9F-23D9BE472DCA}">
      <dgm:prSet/>
      <dgm:spPr/>
      <dgm:t>
        <a:bodyPr/>
        <a:lstStyle/>
        <a:p>
          <a:endParaRPr lang="es-MX"/>
        </a:p>
      </dgm:t>
    </dgm:pt>
    <dgm:pt modelId="{8E190266-16DC-4583-AF0F-C18C2F4E3A7E}" type="sibTrans" cxnId="{E5F66310-4FAB-4E65-AE9F-23D9BE472DCA}">
      <dgm:prSet/>
      <dgm:spPr/>
      <dgm:t>
        <a:bodyPr/>
        <a:lstStyle/>
        <a:p>
          <a:endParaRPr lang="es-MX"/>
        </a:p>
      </dgm:t>
    </dgm:pt>
    <dgm:pt modelId="{375EDA4D-3568-46BB-9EC4-A07747F3EC90}">
      <dgm:prSet phldrT="[Texto]"/>
      <dgm:spPr/>
      <dgm:t>
        <a:bodyPr/>
        <a:lstStyle/>
        <a:p>
          <a:r>
            <a:rPr lang="es-MX" dirty="0"/>
            <a:t>Identificación de las variables</a:t>
          </a:r>
        </a:p>
      </dgm:t>
    </dgm:pt>
    <dgm:pt modelId="{1B092351-6C8E-4AB4-8DCF-C8C1EC31E5BE}" type="parTrans" cxnId="{5DB6780B-73C9-441E-A8E6-955BE9748A98}">
      <dgm:prSet/>
      <dgm:spPr/>
      <dgm:t>
        <a:bodyPr/>
        <a:lstStyle/>
        <a:p>
          <a:endParaRPr lang="es-MX"/>
        </a:p>
      </dgm:t>
    </dgm:pt>
    <dgm:pt modelId="{E9285092-3E91-4764-8FC7-83938376DD33}" type="sibTrans" cxnId="{5DB6780B-73C9-441E-A8E6-955BE9748A98}">
      <dgm:prSet/>
      <dgm:spPr/>
      <dgm:t>
        <a:bodyPr/>
        <a:lstStyle/>
        <a:p>
          <a:endParaRPr lang="es-MX"/>
        </a:p>
      </dgm:t>
    </dgm:pt>
    <dgm:pt modelId="{F8459838-9079-4147-8AE9-63504097E44F}" type="pres">
      <dgm:prSet presAssocID="{4FD617A5-97C4-4D14-A9EA-7E7C1E05A2BF}" presName="linear" presStyleCnt="0">
        <dgm:presLayoutVars>
          <dgm:animLvl val="lvl"/>
          <dgm:resizeHandles val="exact"/>
        </dgm:presLayoutVars>
      </dgm:prSet>
      <dgm:spPr/>
      <dgm:t>
        <a:bodyPr/>
        <a:lstStyle/>
        <a:p>
          <a:endParaRPr lang="es-MX"/>
        </a:p>
      </dgm:t>
    </dgm:pt>
    <dgm:pt modelId="{DCCE04D4-8552-45E0-BA6F-CAD88122CC8D}" type="pres">
      <dgm:prSet presAssocID="{6876C188-8BBE-4411-B0DA-6F5BC8D66878}" presName="parentText" presStyleLbl="node1" presStyleIdx="0" presStyleCnt="2" custLinFactNeighborX="4697" custLinFactNeighborY="-13639">
        <dgm:presLayoutVars>
          <dgm:chMax val="0"/>
          <dgm:bulletEnabled val="1"/>
        </dgm:presLayoutVars>
      </dgm:prSet>
      <dgm:spPr/>
      <dgm:t>
        <a:bodyPr/>
        <a:lstStyle/>
        <a:p>
          <a:endParaRPr lang="es-MX"/>
        </a:p>
      </dgm:t>
    </dgm:pt>
    <dgm:pt modelId="{5DF86166-45FE-4632-8A52-9EB4D1563C0C}" type="pres">
      <dgm:prSet presAssocID="{6876C188-8BBE-4411-B0DA-6F5BC8D66878}" presName="childText" presStyleLbl="revTx" presStyleIdx="0" presStyleCnt="2">
        <dgm:presLayoutVars>
          <dgm:bulletEnabled val="1"/>
        </dgm:presLayoutVars>
      </dgm:prSet>
      <dgm:spPr/>
      <dgm:t>
        <a:bodyPr/>
        <a:lstStyle/>
        <a:p>
          <a:endParaRPr lang="es-MX"/>
        </a:p>
      </dgm:t>
    </dgm:pt>
    <dgm:pt modelId="{C17132AB-69C6-483E-9914-31D74EE83C0D}" type="pres">
      <dgm:prSet presAssocID="{88EAE037-1398-4E90-BCB5-D743AE596E9D}" presName="parentText" presStyleLbl="node1" presStyleIdx="1" presStyleCnt="2">
        <dgm:presLayoutVars>
          <dgm:chMax val="0"/>
          <dgm:bulletEnabled val="1"/>
        </dgm:presLayoutVars>
      </dgm:prSet>
      <dgm:spPr/>
      <dgm:t>
        <a:bodyPr/>
        <a:lstStyle/>
        <a:p>
          <a:endParaRPr lang="es-MX"/>
        </a:p>
      </dgm:t>
    </dgm:pt>
    <dgm:pt modelId="{5CA60DD4-4483-4626-A1E2-74B81E3D54E6}" type="pres">
      <dgm:prSet presAssocID="{88EAE037-1398-4E90-BCB5-D743AE596E9D}" presName="childText" presStyleLbl="revTx" presStyleIdx="1" presStyleCnt="2">
        <dgm:presLayoutVars>
          <dgm:bulletEnabled val="1"/>
        </dgm:presLayoutVars>
      </dgm:prSet>
      <dgm:spPr/>
      <dgm:t>
        <a:bodyPr/>
        <a:lstStyle/>
        <a:p>
          <a:endParaRPr lang="es-MX"/>
        </a:p>
      </dgm:t>
    </dgm:pt>
  </dgm:ptLst>
  <dgm:cxnLst>
    <dgm:cxn modelId="{97097447-0563-4487-BEB8-FFA4601CCDA0}" type="presOf" srcId="{88EAE037-1398-4E90-BCB5-D743AE596E9D}" destId="{C17132AB-69C6-483E-9914-31D74EE83C0D}" srcOrd="0" destOrd="0" presId="urn:microsoft.com/office/officeart/2005/8/layout/vList2"/>
    <dgm:cxn modelId="{E5F66310-4FAB-4E65-AE9F-23D9BE472DCA}" srcId="{88EAE037-1398-4E90-BCB5-D743AE596E9D}" destId="{E2416BC4-430C-4D03-B798-ACC074FD71F9}" srcOrd="2" destOrd="0" parTransId="{0425DACA-FC3F-4156-A73F-C45CABE76C35}" sibTransId="{8E190266-16DC-4583-AF0F-C18C2F4E3A7E}"/>
    <dgm:cxn modelId="{F17F8DF4-E433-480C-9E70-7D0BEAB1F9B2}" srcId="{6876C188-8BBE-4411-B0DA-6F5BC8D66878}" destId="{AB41A1C1-FE4E-4565-AEAF-402627FC7531}" srcOrd="0" destOrd="0" parTransId="{5739FAD7-B82D-4D4E-8F50-D7EBA6C84E2B}" sibTransId="{4550BC6E-CDB9-4999-98A7-E7B31FE034EF}"/>
    <dgm:cxn modelId="{AFAAB186-414B-420B-8675-79926DE11FF9}" srcId="{6876C188-8BBE-4411-B0DA-6F5BC8D66878}" destId="{74AD7051-6F3B-4E4A-8E90-B88A8F7C7A8D}" srcOrd="1" destOrd="0" parTransId="{29910550-BE3D-4AEE-8542-A018FB2B42D5}" sibTransId="{BD37984D-975F-4D5E-8634-E47AAD9B554B}"/>
    <dgm:cxn modelId="{5DB6780B-73C9-441E-A8E6-955BE9748A98}" srcId="{88EAE037-1398-4E90-BCB5-D743AE596E9D}" destId="{375EDA4D-3568-46BB-9EC4-A07747F3EC90}" srcOrd="3" destOrd="0" parTransId="{1B092351-6C8E-4AB4-8DCF-C8C1EC31E5BE}" sibTransId="{E9285092-3E91-4764-8FC7-83938376DD33}"/>
    <dgm:cxn modelId="{86EA576D-03B3-427A-8467-DB0F962FFDAB}" srcId="{4FD617A5-97C4-4D14-A9EA-7E7C1E05A2BF}" destId="{6876C188-8BBE-4411-B0DA-6F5BC8D66878}" srcOrd="0" destOrd="0" parTransId="{6FA5BA29-9FD4-4873-ADBE-EF6D3B4F4BF0}" sibTransId="{3BC0A489-5763-4C7B-A8C9-E07E07349E8F}"/>
    <dgm:cxn modelId="{59525E9D-2E3A-4218-B476-D8A21EDB8843}" type="presOf" srcId="{51FEED1D-1513-4280-B6E5-55D718C228A2}" destId="{5DF86166-45FE-4632-8A52-9EB4D1563C0C}" srcOrd="0" destOrd="4" presId="urn:microsoft.com/office/officeart/2005/8/layout/vList2"/>
    <dgm:cxn modelId="{B09C4A58-A1C3-43E8-9BDF-303624144F30}" srcId="{6876C188-8BBE-4411-B0DA-6F5BC8D66878}" destId="{51FEED1D-1513-4280-B6E5-55D718C228A2}" srcOrd="4" destOrd="0" parTransId="{BB058DF4-E399-404E-8DC4-C60ABC84E81A}" sibTransId="{30B6A14B-FCF2-4650-8500-1D22DBFC999B}"/>
    <dgm:cxn modelId="{9F95C6B9-9E85-466E-BF85-564550AD81ED}" srcId="{88EAE037-1398-4E90-BCB5-D743AE596E9D}" destId="{6BCBE4A0-0144-4BDC-A5F4-B04F14E8B724}" srcOrd="1" destOrd="0" parTransId="{97DD6DEA-E02D-4467-807F-DB0DDDBD24EC}" sibTransId="{0474C1B8-154C-4DE6-A731-23970E2B4D90}"/>
    <dgm:cxn modelId="{9A77E010-6059-4CB7-AD78-2417D2D6AF96}" srcId="{88EAE037-1398-4E90-BCB5-D743AE596E9D}" destId="{5020ADE1-07B2-402D-A56F-0411CF6D504F}" srcOrd="0" destOrd="0" parTransId="{36470E15-4892-485F-93F9-6719A8ACA84C}" sibTransId="{6875EFE3-0E90-4FAF-8672-F484D43767B8}"/>
    <dgm:cxn modelId="{6C0FEC04-419B-4B38-9109-2833BED66626}" type="presOf" srcId="{5020ADE1-07B2-402D-A56F-0411CF6D504F}" destId="{5CA60DD4-4483-4626-A1E2-74B81E3D54E6}" srcOrd="0" destOrd="0" presId="urn:microsoft.com/office/officeart/2005/8/layout/vList2"/>
    <dgm:cxn modelId="{55A8FDBC-76B8-454C-B067-ABE699DE3A83}" type="presOf" srcId="{74AD7051-6F3B-4E4A-8E90-B88A8F7C7A8D}" destId="{5DF86166-45FE-4632-8A52-9EB4D1563C0C}" srcOrd="0" destOrd="1" presId="urn:microsoft.com/office/officeart/2005/8/layout/vList2"/>
    <dgm:cxn modelId="{4BDB4638-B5D5-4AF7-9021-42E9655CAF71}" type="presOf" srcId="{375EDA4D-3568-46BB-9EC4-A07747F3EC90}" destId="{5CA60DD4-4483-4626-A1E2-74B81E3D54E6}" srcOrd="0" destOrd="3" presId="urn:microsoft.com/office/officeart/2005/8/layout/vList2"/>
    <dgm:cxn modelId="{9D0BED73-3492-487E-9D8F-4BE4145FCFC7}" type="presOf" srcId="{E2416BC4-430C-4D03-B798-ACC074FD71F9}" destId="{5CA60DD4-4483-4626-A1E2-74B81E3D54E6}" srcOrd="0" destOrd="2" presId="urn:microsoft.com/office/officeart/2005/8/layout/vList2"/>
    <dgm:cxn modelId="{DB456C51-E7EE-4980-97CC-EF3350FB08B9}" type="presOf" srcId="{4FD617A5-97C4-4D14-A9EA-7E7C1E05A2BF}" destId="{F8459838-9079-4147-8AE9-63504097E44F}" srcOrd="0" destOrd="0" presId="urn:microsoft.com/office/officeart/2005/8/layout/vList2"/>
    <dgm:cxn modelId="{B5003AA9-6E4A-4CCE-9C41-A2BFC2F2E964}" srcId="{4FD617A5-97C4-4D14-A9EA-7E7C1E05A2BF}" destId="{88EAE037-1398-4E90-BCB5-D743AE596E9D}" srcOrd="1" destOrd="0" parTransId="{E33ABA11-A0B2-4BB0-AEB1-08C5B96A8E7A}" sibTransId="{EEE98221-97DC-4871-B266-35D144215AD6}"/>
    <dgm:cxn modelId="{283260D1-A75A-4F56-B91B-2ABD1021FE59}" type="presOf" srcId="{5EE0E693-BFFC-41DE-B8C8-5D0057C453AF}" destId="{5DF86166-45FE-4632-8A52-9EB4D1563C0C}" srcOrd="0" destOrd="3" presId="urn:microsoft.com/office/officeart/2005/8/layout/vList2"/>
    <dgm:cxn modelId="{334F68C6-A30F-4510-88E5-43CB36271612}" srcId="{6876C188-8BBE-4411-B0DA-6F5BC8D66878}" destId="{5EE0E693-BFFC-41DE-B8C8-5D0057C453AF}" srcOrd="3" destOrd="0" parTransId="{11ED0625-987C-407C-9B83-9D21B0EEF219}" sibTransId="{2CEB6282-D512-4A3E-8A93-6024C82A4DC9}"/>
    <dgm:cxn modelId="{6B9929E1-BDDE-4C8D-A53B-7C3711B709F8}" type="presOf" srcId="{C69E2D48-5C98-488B-8FF9-62807EC74A9A}" destId="{5DF86166-45FE-4632-8A52-9EB4D1563C0C}" srcOrd="0" destOrd="2" presId="urn:microsoft.com/office/officeart/2005/8/layout/vList2"/>
    <dgm:cxn modelId="{AA31B63B-A720-47A2-BA1A-442816A768BA}" type="presOf" srcId="{6876C188-8BBE-4411-B0DA-6F5BC8D66878}" destId="{DCCE04D4-8552-45E0-BA6F-CAD88122CC8D}" srcOrd="0" destOrd="0" presId="urn:microsoft.com/office/officeart/2005/8/layout/vList2"/>
    <dgm:cxn modelId="{08E0205A-B1F6-4F84-8CA8-8C35CD61F21C}" type="presOf" srcId="{6BCBE4A0-0144-4BDC-A5F4-B04F14E8B724}" destId="{5CA60DD4-4483-4626-A1E2-74B81E3D54E6}" srcOrd="0" destOrd="1" presId="urn:microsoft.com/office/officeart/2005/8/layout/vList2"/>
    <dgm:cxn modelId="{288F9E14-9BCC-49DB-9474-3761466BFFCD}" type="presOf" srcId="{AB41A1C1-FE4E-4565-AEAF-402627FC7531}" destId="{5DF86166-45FE-4632-8A52-9EB4D1563C0C}" srcOrd="0" destOrd="0" presId="urn:microsoft.com/office/officeart/2005/8/layout/vList2"/>
    <dgm:cxn modelId="{7111A88B-E8F4-47DC-88D7-5787389C46B4}" srcId="{6876C188-8BBE-4411-B0DA-6F5BC8D66878}" destId="{C69E2D48-5C98-488B-8FF9-62807EC74A9A}" srcOrd="2" destOrd="0" parTransId="{426D955D-FF18-4D48-8584-17299893DB4E}" sibTransId="{6E343513-FEDE-4B6B-B857-2A2FC94FD0DE}"/>
    <dgm:cxn modelId="{B52B6E89-27B5-4D8C-B237-30CB53DD817E}" type="presParOf" srcId="{F8459838-9079-4147-8AE9-63504097E44F}" destId="{DCCE04D4-8552-45E0-BA6F-CAD88122CC8D}" srcOrd="0" destOrd="0" presId="urn:microsoft.com/office/officeart/2005/8/layout/vList2"/>
    <dgm:cxn modelId="{4BA2089B-5904-420E-B529-943B44954307}" type="presParOf" srcId="{F8459838-9079-4147-8AE9-63504097E44F}" destId="{5DF86166-45FE-4632-8A52-9EB4D1563C0C}" srcOrd="1" destOrd="0" presId="urn:microsoft.com/office/officeart/2005/8/layout/vList2"/>
    <dgm:cxn modelId="{077A3EBA-6FF3-4988-94E0-4A91871C95CD}" type="presParOf" srcId="{F8459838-9079-4147-8AE9-63504097E44F}" destId="{C17132AB-69C6-483E-9914-31D74EE83C0D}" srcOrd="2" destOrd="0" presId="urn:microsoft.com/office/officeart/2005/8/layout/vList2"/>
    <dgm:cxn modelId="{0AF7918E-E77B-4BD0-BA33-71093D659408}" type="presParOf" srcId="{F8459838-9079-4147-8AE9-63504097E44F}" destId="{5CA60DD4-4483-4626-A1E2-74B81E3D54E6}"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1197EC5-1619-467A-ACF4-EFC52C0A11D7}" type="doc">
      <dgm:prSet loTypeId="urn:microsoft.com/office/officeart/2005/8/layout/vList2" loCatId="list" qsTypeId="urn:microsoft.com/office/officeart/2005/8/quickstyle/3d3" qsCatId="3D" csTypeId="urn:microsoft.com/office/officeart/2005/8/colors/colorful3" csCatId="colorful" phldr="1"/>
      <dgm:spPr/>
      <dgm:t>
        <a:bodyPr/>
        <a:lstStyle/>
        <a:p>
          <a:endParaRPr lang="es-MX"/>
        </a:p>
      </dgm:t>
    </dgm:pt>
    <dgm:pt modelId="{FD959E51-1E6F-4B3E-9DE5-E9119FF16BC1}">
      <dgm:prSet phldrT="[Texto]" custT="1"/>
      <dgm:spPr/>
      <dgm:t>
        <a:bodyPr/>
        <a:lstStyle/>
        <a:p>
          <a:r>
            <a:rPr lang="es-MX" sz="2000" dirty="0"/>
            <a:t>Metodología</a:t>
          </a:r>
        </a:p>
      </dgm:t>
    </dgm:pt>
    <dgm:pt modelId="{2BDFA494-D32F-4EA8-9DAB-40B3067DED3E}" type="parTrans" cxnId="{E10FDF16-91B0-414A-9563-952688A4EDBE}">
      <dgm:prSet/>
      <dgm:spPr/>
      <dgm:t>
        <a:bodyPr/>
        <a:lstStyle/>
        <a:p>
          <a:endParaRPr lang="es-MX"/>
        </a:p>
      </dgm:t>
    </dgm:pt>
    <dgm:pt modelId="{1926D7A4-AFC2-4718-9019-2742D8F541ED}" type="sibTrans" cxnId="{E10FDF16-91B0-414A-9563-952688A4EDBE}">
      <dgm:prSet/>
      <dgm:spPr/>
      <dgm:t>
        <a:bodyPr/>
        <a:lstStyle/>
        <a:p>
          <a:endParaRPr lang="es-MX"/>
        </a:p>
      </dgm:t>
    </dgm:pt>
    <dgm:pt modelId="{5914FADB-B7A3-43AA-AE14-466B9D7A5640}">
      <dgm:prSet phldrT="[Texto]" custT="1"/>
      <dgm:spPr/>
      <dgm:t>
        <a:bodyPr/>
        <a:lstStyle/>
        <a:p>
          <a:r>
            <a:rPr lang="es-MX" sz="1600" dirty="0"/>
            <a:t>Diseño de técnicas y recolección de información</a:t>
          </a:r>
        </a:p>
      </dgm:t>
    </dgm:pt>
    <dgm:pt modelId="{BABF3C52-38DF-44D2-8923-9F230F0DACAA}" type="parTrans" cxnId="{F6B0CC25-D36E-447E-8B1C-01F14FE2BF5A}">
      <dgm:prSet/>
      <dgm:spPr/>
      <dgm:t>
        <a:bodyPr/>
        <a:lstStyle/>
        <a:p>
          <a:endParaRPr lang="es-MX"/>
        </a:p>
      </dgm:t>
    </dgm:pt>
    <dgm:pt modelId="{7D382230-632C-4667-A7FE-449D55BB3424}" type="sibTrans" cxnId="{F6B0CC25-D36E-447E-8B1C-01F14FE2BF5A}">
      <dgm:prSet/>
      <dgm:spPr/>
      <dgm:t>
        <a:bodyPr/>
        <a:lstStyle/>
        <a:p>
          <a:endParaRPr lang="es-MX"/>
        </a:p>
      </dgm:t>
    </dgm:pt>
    <dgm:pt modelId="{F41C96C4-82B7-414F-A570-17612461E7CE}">
      <dgm:prSet phldrT="[Texto]" custT="1"/>
      <dgm:spPr/>
      <dgm:t>
        <a:bodyPr/>
        <a:lstStyle/>
        <a:p>
          <a:r>
            <a:rPr lang="es-MX" sz="2000" dirty="0"/>
            <a:t>Población y muestra</a:t>
          </a:r>
        </a:p>
      </dgm:t>
    </dgm:pt>
    <dgm:pt modelId="{C255B5B5-B9BD-43CF-AC5F-92D1BE2AA0A1}" type="parTrans" cxnId="{94A97502-75DA-4062-BB67-D3A90C7FE24C}">
      <dgm:prSet/>
      <dgm:spPr/>
      <dgm:t>
        <a:bodyPr/>
        <a:lstStyle/>
        <a:p>
          <a:endParaRPr lang="es-MX"/>
        </a:p>
      </dgm:t>
    </dgm:pt>
    <dgm:pt modelId="{C283FB4E-528A-4511-8C3A-9036C608FE84}" type="sibTrans" cxnId="{94A97502-75DA-4062-BB67-D3A90C7FE24C}">
      <dgm:prSet/>
      <dgm:spPr/>
      <dgm:t>
        <a:bodyPr/>
        <a:lstStyle/>
        <a:p>
          <a:endParaRPr lang="es-MX"/>
        </a:p>
      </dgm:t>
    </dgm:pt>
    <dgm:pt modelId="{E356F1DE-9F33-4462-8439-14430866D776}">
      <dgm:prSet phldrT="[Texto]" custT="1"/>
      <dgm:spPr/>
      <dgm:t>
        <a:bodyPr/>
        <a:lstStyle/>
        <a:p>
          <a:r>
            <a:rPr lang="es-MX" sz="2000" dirty="0"/>
            <a:t>Técnicas de análisis</a:t>
          </a:r>
        </a:p>
      </dgm:t>
    </dgm:pt>
    <dgm:pt modelId="{3AF7378F-24B1-4DC3-B901-1A60258B1638}" type="parTrans" cxnId="{F015C903-F421-43BA-9CFA-0E836D7DFD54}">
      <dgm:prSet/>
      <dgm:spPr/>
      <dgm:t>
        <a:bodyPr/>
        <a:lstStyle/>
        <a:p>
          <a:endParaRPr lang="es-MX"/>
        </a:p>
      </dgm:t>
    </dgm:pt>
    <dgm:pt modelId="{A7E4DEAA-8AE9-4647-A349-37C13626AB31}" type="sibTrans" cxnId="{F015C903-F421-43BA-9CFA-0E836D7DFD54}">
      <dgm:prSet/>
      <dgm:spPr/>
      <dgm:t>
        <a:bodyPr/>
        <a:lstStyle/>
        <a:p>
          <a:endParaRPr lang="es-MX"/>
        </a:p>
      </dgm:t>
    </dgm:pt>
    <dgm:pt modelId="{1F9E0080-5505-47D6-B504-BE47386F3002}">
      <dgm:prSet phldrT="[Texto]" custT="1"/>
      <dgm:spPr/>
      <dgm:t>
        <a:bodyPr/>
        <a:lstStyle/>
        <a:p>
          <a:r>
            <a:rPr lang="es-MX" sz="2000" dirty="0"/>
            <a:t>Guía de trabajo de campo</a:t>
          </a:r>
        </a:p>
      </dgm:t>
    </dgm:pt>
    <dgm:pt modelId="{944C90AF-CB0A-4137-8D41-6B0BC51C1509}" type="parTrans" cxnId="{7B8E2294-83A7-4BB7-9A86-1FAA820BB451}">
      <dgm:prSet/>
      <dgm:spPr/>
      <dgm:t>
        <a:bodyPr/>
        <a:lstStyle/>
        <a:p>
          <a:endParaRPr lang="es-MX"/>
        </a:p>
      </dgm:t>
    </dgm:pt>
    <dgm:pt modelId="{CD29D98C-CC50-472B-8417-22F4A037585B}" type="sibTrans" cxnId="{7B8E2294-83A7-4BB7-9A86-1FAA820BB451}">
      <dgm:prSet/>
      <dgm:spPr/>
      <dgm:t>
        <a:bodyPr/>
        <a:lstStyle/>
        <a:p>
          <a:endParaRPr lang="es-MX"/>
        </a:p>
      </dgm:t>
    </dgm:pt>
    <dgm:pt modelId="{62F0E42B-A9BA-47F9-84D2-11B373D2EA93}">
      <dgm:prSet phldrT="[Texto]" custT="1"/>
      <dgm:spPr/>
      <dgm:t>
        <a:bodyPr/>
        <a:lstStyle/>
        <a:p>
          <a:r>
            <a:rPr lang="es-MX" sz="1800" dirty="0"/>
            <a:t>Administración del proyecto</a:t>
          </a:r>
        </a:p>
      </dgm:t>
    </dgm:pt>
    <dgm:pt modelId="{C76F7FC4-87E7-43BE-9513-07932A0161D3}" type="parTrans" cxnId="{6B9F8CAF-D7E5-40F7-98BE-02E2B54A6F43}">
      <dgm:prSet/>
      <dgm:spPr/>
      <dgm:t>
        <a:bodyPr/>
        <a:lstStyle/>
        <a:p>
          <a:endParaRPr lang="es-MX"/>
        </a:p>
      </dgm:t>
    </dgm:pt>
    <dgm:pt modelId="{E9F423F1-33BC-40C2-8EEF-26AD5369100B}" type="sibTrans" cxnId="{6B9F8CAF-D7E5-40F7-98BE-02E2B54A6F43}">
      <dgm:prSet/>
      <dgm:spPr/>
      <dgm:t>
        <a:bodyPr/>
        <a:lstStyle/>
        <a:p>
          <a:endParaRPr lang="es-MX"/>
        </a:p>
      </dgm:t>
    </dgm:pt>
    <dgm:pt modelId="{491E704B-B0AB-4B33-AE87-4B8BD962D40A}">
      <dgm:prSet phldrT="[Texto]" custT="1"/>
      <dgm:spPr/>
      <dgm:t>
        <a:bodyPr/>
        <a:lstStyle/>
        <a:p>
          <a:r>
            <a:rPr lang="es-MX" sz="2000" dirty="0"/>
            <a:t>Cronograma</a:t>
          </a:r>
        </a:p>
      </dgm:t>
    </dgm:pt>
    <dgm:pt modelId="{F209AF76-722C-486F-85D2-7B65B53B7401}" type="parTrans" cxnId="{92B7E50E-0A02-4321-8CDB-95E20CC1AB6B}">
      <dgm:prSet/>
      <dgm:spPr/>
      <dgm:t>
        <a:bodyPr/>
        <a:lstStyle/>
        <a:p>
          <a:endParaRPr lang="es-MX"/>
        </a:p>
      </dgm:t>
    </dgm:pt>
    <dgm:pt modelId="{50EA4E6D-8E81-4E14-B469-A037B0F7E919}" type="sibTrans" cxnId="{92B7E50E-0A02-4321-8CDB-95E20CC1AB6B}">
      <dgm:prSet/>
      <dgm:spPr/>
      <dgm:t>
        <a:bodyPr/>
        <a:lstStyle/>
        <a:p>
          <a:endParaRPr lang="es-MX"/>
        </a:p>
      </dgm:t>
    </dgm:pt>
    <dgm:pt modelId="{8461D466-44FD-4035-A330-CC3E353B1D4D}">
      <dgm:prSet phldrT="[Texto]" custT="1"/>
      <dgm:spPr/>
      <dgm:t>
        <a:bodyPr/>
        <a:lstStyle/>
        <a:p>
          <a:r>
            <a:rPr lang="es-MX" sz="2000" dirty="0"/>
            <a:t>Presupuesto (Si aplica)</a:t>
          </a:r>
        </a:p>
      </dgm:t>
    </dgm:pt>
    <dgm:pt modelId="{7B977FC7-48D5-4AC4-B8CA-8FAF91CF8F8D}" type="parTrans" cxnId="{7C27F4ED-3F64-4DF5-BE4B-9B634A7AC4F6}">
      <dgm:prSet/>
      <dgm:spPr/>
      <dgm:t>
        <a:bodyPr/>
        <a:lstStyle/>
        <a:p>
          <a:endParaRPr lang="es-MX"/>
        </a:p>
      </dgm:t>
    </dgm:pt>
    <dgm:pt modelId="{DCA936D5-06C0-404C-92CD-4F3B0053ED20}" type="sibTrans" cxnId="{7C27F4ED-3F64-4DF5-BE4B-9B634A7AC4F6}">
      <dgm:prSet/>
      <dgm:spPr/>
      <dgm:t>
        <a:bodyPr/>
        <a:lstStyle/>
        <a:p>
          <a:endParaRPr lang="es-MX"/>
        </a:p>
      </dgm:t>
    </dgm:pt>
    <dgm:pt modelId="{B62D9B6A-E59C-4A58-BF69-08234B6575D8}">
      <dgm:prSet phldrT="[Texto]" custT="1"/>
      <dgm:spPr/>
      <dgm:t>
        <a:bodyPr/>
        <a:lstStyle/>
        <a:p>
          <a:r>
            <a:rPr lang="es-MX" sz="2000" dirty="0"/>
            <a:t>Personal (Si aplica)</a:t>
          </a:r>
        </a:p>
      </dgm:t>
    </dgm:pt>
    <dgm:pt modelId="{CE000510-9E7B-488A-A176-21D5C94563FE}" type="parTrans" cxnId="{7C8DE792-F75A-4D59-827F-84B6DBB6C173}">
      <dgm:prSet/>
      <dgm:spPr/>
      <dgm:t>
        <a:bodyPr/>
        <a:lstStyle/>
        <a:p>
          <a:endParaRPr lang="es-MX"/>
        </a:p>
      </dgm:t>
    </dgm:pt>
    <dgm:pt modelId="{12D237B6-A6D9-4214-ABB3-C9BE2ABAD314}" type="sibTrans" cxnId="{7C8DE792-F75A-4D59-827F-84B6DBB6C173}">
      <dgm:prSet/>
      <dgm:spPr/>
      <dgm:t>
        <a:bodyPr/>
        <a:lstStyle/>
        <a:p>
          <a:endParaRPr lang="es-MX"/>
        </a:p>
      </dgm:t>
    </dgm:pt>
    <dgm:pt modelId="{32B20C8C-09A1-46F7-9DDA-EA5CBBBB9EEB}">
      <dgm:prSet phldrT="[Texto]" custT="1"/>
      <dgm:spPr/>
      <dgm:t>
        <a:bodyPr/>
        <a:lstStyle/>
        <a:p>
          <a:r>
            <a:rPr lang="es-MX" sz="1800" dirty="0"/>
            <a:t>Bibliografía</a:t>
          </a:r>
        </a:p>
      </dgm:t>
    </dgm:pt>
    <dgm:pt modelId="{6E6545FF-0F8A-4350-BDB7-8FE8CEEEE3A3}" type="parTrans" cxnId="{A342C6E9-C21C-42F4-BEDB-F55A228DBFED}">
      <dgm:prSet/>
      <dgm:spPr/>
      <dgm:t>
        <a:bodyPr/>
        <a:lstStyle/>
        <a:p>
          <a:endParaRPr lang="es-MX"/>
        </a:p>
      </dgm:t>
    </dgm:pt>
    <dgm:pt modelId="{CBE6ED48-B304-424B-AA68-74CD8E9C576B}" type="sibTrans" cxnId="{A342C6E9-C21C-42F4-BEDB-F55A228DBFED}">
      <dgm:prSet/>
      <dgm:spPr/>
      <dgm:t>
        <a:bodyPr/>
        <a:lstStyle/>
        <a:p>
          <a:endParaRPr lang="es-MX"/>
        </a:p>
      </dgm:t>
    </dgm:pt>
    <dgm:pt modelId="{9150FB2C-080A-4A6F-92B0-B6201259509A}" type="pres">
      <dgm:prSet presAssocID="{31197EC5-1619-467A-ACF4-EFC52C0A11D7}" presName="linear" presStyleCnt="0">
        <dgm:presLayoutVars>
          <dgm:animLvl val="lvl"/>
          <dgm:resizeHandles val="exact"/>
        </dgm:presLayoutVars>
      </dgm:prSet>
      <dgm:spPr/>
      <dgm:t>
        <a:bodyPr/>
        <a:lstStyle/>
        <a:p>
          <a:endParaRPr lang="es-MX"/>
        </a:p>
      </dgm:t>
    </dgm:pt>
    <dgm:pt modelId="{BE25AAC6-D149-4B53-AB63-293462D8D209}" type="pres">
      <dgm:prSet presAssocID="{FD959E51-1E6F-4B3E-9DE5-E9119FF16BC1}" presName="parentText" presStyleLbl="node1" presStyleIdx="0" presStyleCnt="3">
        <dgm:presLayoutVars>
          <dgm:chMax val="0"/>
          <dgm:bulletEnabled val="1"/>
        </dgm:presLayoutVars>
      </dgm:prSet>
      <dgm:spPr/>
      <dgm:t>
        <a:bodyPr/>
        <a:lstStyle/>
        <a:p>
          <a:endParaRPr lang="es-MX"/>
        </a:p>
      </dgm:t>
    </dgm:pt>
    <dgm:pt modelId="{4AF723AA-B48A-4967-82C2-FD1C80B14B5F}" type="pres">
      <dgm:prSet presAssocID="{FD959E51-1E6F-4B3E-9DE5-E9119FF16BC1}" presName="childText" presStyleLbl="revTx" presStyleIdx="0" presStyleCnt="2">
        <dgm:presLayoutVars>
          <dgm:bulletEnabled val="1"/>
        </dgm:presLayoutVars>
      </dgm:prSet>
      <dgm:spPr/>
      <dgm:t>
        <a:bodyPr/>
        <a:lstStyle/>
        <a:p>
          <a:endParaRPr lang="es-MX"/>
        </a:p>
      </dgm:t>
    </dgm:pt>
    <dgm:pt modelId="{8C2C1F86-D1E5-4023-BD11-826F84420A44}" type="pres">
      <dgm:prSet presAssocID="{62F0E42B-A9BA-47F9-84D2-11B373D2EA93}" presName="parentText" presStyleLbl="node1" presStyleIdx="1" presStyleCnt="3">
        <dgm:presLayoutVars>
          <dgm:chMax val="0"/>
          <dgm:bulletEnabled val="1"/>
        </dgm:presLayoutVars>
      </dgm:prSet>
      <dgm:spPr/>
      <dgm:t>
        <a:bodyPr/>
        <a:lstStyle/>
        <a:p>
          <a:endParaRPr lang="es-MX"/>
        </a:p>
      </dgm:t>
    </dgm:pt>
    <dgm:pt modelId="{619AD0EE-C1DF-4797-AA85-ECF59DF42A67}" type="pres">
      <dgm:prSet presAssocID="{62F0E42B-A9BA-47F9-84D2-11B373D2EA93}" presName="childText" presStyleLbl="revTx" presStyleIdx="1" presStyleCnt="2">
        <dgm:presLayoutVars>
          <dgm:bulletEnabled val="1"/>
        </dgm:presLayoutVars>
      </dgm:prSet>
      <dgm:spPr/>
      <dgm:t>
        <a:bodyPr/>
        <a:lstStyle/>
        <a:p>
          <a:endParaRPr lang="es-MX"/>
        </a:p>
      </dgm:t>
    </dgm:pt>
    <dgm:pt modelId="{E173ADAA-3A2B-4034-B6E5-05FEC3231D97}" type="pres">
      <dgm:prSet presAssocID="{32B20C8C-09A1-46F7-9DDA-EA5CBBBB9EEB}" presName="parentText" presStyleLbl="node1" presStyleIdx="2" presStyleCnt="3">
        <dgm:presLayoutVars>
          <dgm:chMax val="0"/>
          <dgm:bulletEnabled val="1"/>
        </dgm:presLayoutVars>
      </dgm:prSet>
      <dgm:spPr/>
      <dgm:t>
        <a:bodyPr/>
        <a:lstStyle/>
        <a:p>
          <a:endParaRPr lang="es-MX"/>
        </a:p>
      </dgm:t>
    </dgm:pt>
  </dgm:ptLst>
  <dgm:cxnLst>
    <dgm:cxn modelId="{F015C903-F421-43BA-9CFA-0E836D7DFD54}" srcId="{FD959E51-1E6F-4B3E-9DE5-E9119FF16BC1}" destId="{E356F1DE-9F33-4462-8439-14430866D776}" srcOrd="2" destOrd="0" parTransId="{3AF7378F-24B1-4DC3-B901-1A60258B1638}" sibTransId="{A7E4DEAA-8AE9-4647-A349-37C13626AB31}"/>
    <dgm:cxn modelId="{A342C6E9-C21C-42F4-BEDB-F55A228DBFED}" srcId="{31197EC5-1619-467A-ACF4-EFC52C0A11D7}" destId="{32B20C8C-09A1-46F7-9DDA-EA5CBBBB9EEB}" srcOrd="2" destOrd="0" parTransId="{6E6545FF-0F8A-4350-BDB7-8FE8CEEEE3A3}" sibTransId="{CBE6ED48-B304-424B-AA68-74CD8E9C576B}"/>
    <dgm:cxn modelId="{6D0744FB-052A-4BF5-89D6-7BA37D8AAD48}" type="presOf" srcId="{F41C96C4-82B7-414F-A570-17612461E7CE}" destId="{4AF723AA-B48A-4967-82C2-FD1C80B14B5F}" srcOrd="0" destOrd="1" presId="urn:microsoft.com/office/officeart/2005/8/layout/vList2"/>
    <dgm:cxn modelId="{85496952-EF5B-47BC-87A3-DC98547ADD61}" type="presOf" srcId="{32B20C8C-09A1-46F7-9DDA-EA5CBBBB9EEB}" destId="{E173ADAA-3A2B-4034-B6E5-05FEC3231D97}" srcOrd="0" destOrd="0" presId="urn:microsoft.com/office/officeart/2005/8/layout/vList2"/>
    <dgm:cxn modelId="{D97120ED-5C7C-4960-926C-33EAB1E9F8A5}" type="presOf" srcId="{1F9E0080-5505-47D6-B504-BE47386F3002}" destId="{4AF723AA-B48A-4967-82C2-FD1C80B14B5F}" srcOrd="0" destOrd="3" presId="urn:microsoft.com/office/officeart/2005/8/layout/vList2"/>
    <dgm:cxn modelId="{7B8E2294-83A7-4BB7-9A86-1FAA820BB451}" srcId="{FD959E51-1E6F-4B3E-9DE5-E9119FF16BC1}" destId="{1F9E0080-5505-47D6-B504-BE47386F3002}" srcOrd="3" destOrd="0" parTransId="{944C90AF-CB0A-4137-8D41-6B0BC51C1509}" sibTransId="{CD29D98C-CC50-472B-8417-22F4A037585B}"/>
    <dgm:cxn modelId="{2ACD3038-A54A-42BD-B6E3-6C4B929941D5}" type="presOf" srcId="{62F0E42B-A9BA-47F9-84D2-11B373D2EA93}" destId="{8C2C1F86-D1E5-4023-BD11-826F84420A44}" srcOrd="0" destOrd="0" presId="urn:microsoft.com/office/officeart/2005/8/layout/vList2"/>
    <dgm:cxn modelId="{CB002E0A-901C-4F92-914E-F0FA5E587BA3}" type="presOf" srcId="{8461D466-44FD-4035-A330-CC3E353B1D4D}" destId="{619AD0EE-C1DF-4797-AA85-ECF59DF42A67}" srcOrd="0" destOrd="1" presId="urn:microsoft.com/office/officeart/2005/8/layout/vList2"/>
    <dgm:cxn modelId="{EF8397F3-F8C7-4B2B-9E1D-7DEBE6C7AA7B}" type="presOf" srcId="{FD959E51-1E6F-4B3E-9DE5-E9119FF16BC1}" destId="{BE25AAC6-D149-4B53-AB63-293462D8D209}" srcOrd="0" destOrd="0" presId="urn:microsoft.com/office/officeart/2005/8/layout/vList2"/>
    <dgm:cxn modelId="{6B9F8CAF-D7E5-40F7-98BE-02E2B54A6F43}" srcId="{31197EC5-1619-467A-ACF4-EFC52C0A11D7}" destId="{62F0E42B-A9BA-47F9-84D2-11B373D2EA93}" srcOrd="1" destOrd="0" parTransId="{C76F7FC4-87E7-43BE-9513-07932A0161D3}" sibTransId="{E9F423F1-33BC-40C2-8EEF-26AD5369100B}"/>
    <dgm:cxn modelId="{30A39B69-012F-4266-BA9F-C2B80FB2F079}" type="presOf" srcId="{491E704B-B0AB-4B33-AE87-4B8BD962D40A}" destId="{619AD0EE-C1DF-4797-AA85-ECF59DF42A67}" srcOrd="0" destOrd="0" presId="urn:microsoft.com/office/officeart/2005/8/layout/vList2"/>
    <dgm:cxn modelId="{3111AB01-ED9D-4F7F-9CF6-2E7B73ADDAC8}" type="presOf" srcId="{B62D9B6A-E59C-4A58-BF69-08234B6575D8}" destId="{619AD0EE-C1DF-4797-AA85-ECF59DF42A67}" srcOrd="0" destOrd="2" presId="urn:microsoft.com/office/officeart/2005/8/layout/vList2"/>
    <dgm:cxn modelId="{92B7E50E-0A02-4321-8CDB-95E20CC1AB6B}" srcId="{62F0E42B-A9BA-47F9-84D2-11B373D2EA93}" destId="{491E704B-B0AB-4B33-AE87-4B8BD962D40A}" srcOrd="0" destOrd="0" parTransId="{F209AF76-722C-486F-85D2-7B65B53B7401}" sibTransId="{50EA4E6D-8E81-4E14-B469-A037B0F7E919}"/>
    <dgm:cxn modelId="{0C4ADD60-DFD7-4EF1-A55A-7A27EA9E78B6}" type="presOf" srcId="{5914FADB-B7A3-43AA-AE14-466B9D7A5640}" destId="{4AF723AA-B48A-4967-82C2-FD1C80B14B5F}" srcOrd="0" destOrd="0" presId="urn:microsoft.com/office/officeart/2005/8/layout/vList2"/>
    <dgm:cxn modelId="{E10FDF16-91B0-414A-9563-952688A4EDBE}" srcId="{31197EC5-1619-467A-ACF4-EFC52C0A11D7}" destId="{FD959E51-1E6F-4B3E-9DE5-E9119FF16BC1}" srcOrd="0" destOrd="0" parTransId="{2BDFA494-D32F-4EA8-9DAB-40B3067DED3E}" sibTransId="{1926D7A4-AFC2-4718-9019-2742D8F541ED}"/>
    <dgm:cxn modelId="{7C8DE792-F75A-4D59-827F-84B6DBB6C173}" srcId="{62F0E42B-A9BA-47F9-84D2-11B373D2EA93}" destId="{B62D9B6A-E59C-4A58-BF69-08234B6575D8}" srcOrd="2" destOrd="0" parTransId="{CE000510-9E7B-488A-A176-21D5C94563FE}" sibTransId="{12D237B6-A6D9-4214-ABB3-C9BE2ABAD314}"/>
    <dgm:cxn modelId="{A585FB9F-B0FA-421B-81C9-1C5566ED773D}" type="presOf" srcId="{E356F1DE-9F33-4462-8439-14430866D776}" destId="{4AF723AA-B48A-4967-82C2-FD1C80B14B5F}" srcOrd="0" destOrd="2" presId="urn:microsoft.com/office/officeart/2005/8/layout/vList2"/>
    <dgm:cxn modelId="{7C27F4ED-3F64-4DF5-BE4B-9B634A7AC4F6}" srcId="{62F0E42B-A9BA-47F9-84D2-11B373D2EA93}" destId="{8461D466-44FD-4035-A330-CC3E353B1D4D}" srcOrd="1" destOrd="0" parTransId="{7B977FC7-48D5-4AC4-B8CA-8FAF91CF8F8D}" sibTransId="{DCA936D5-06C0-404C-92CD-4F3B0053ED20}"/>
    <dgm:cxn modelId="{94A97502-75DA-4062-BB67-D3A90C7FE24C}" srcId="{FD959E51-1E6F-4B3E-9DE5-E9119FF16BC1}" destId="{F41C96C4-82B7-414F-A570-17612461E7CE}" srcOrd="1" destOrd="0" parTransId="{C255B5B5-B9BD-43CF-AC5F-92D1BE2AA0A1}" sibTransId="{C283FB4E-528A-4511-8C3A-9036C608FE84}"/>
    <dgm:cxn modelId="{AFBA55B3-BEDA-45C4-A453-02876B79C7FC}" type="presOf" srcId="{31197EC5-1619-467A-ACF4-EFC52C0A11D7}" destId="{9150FB2C-080A-4A6F-92B0-B6201259509A}" srcOrd="0" destOrd="0" presId="urn:microsoft.com/office/officeart/2005/8/layout/vList2"/>
    <dgm:cxn modelId="{F6B0CC25-D36E-447E-8B1C-01F14FE2BF5A}" srcId="{FD959E51-1E6F-4B3E-9DE5-E9119FF16BC1}" destId="{5914FADB-B7A3-43AA-AE14-466B9D7A5640}" srcOrd="0" destOrd="0" parTransId="{BABF3C52-38DF-44D2-8923-9F230F0DACAA}" sibTransId="{7D382230-632C-4667-A7FE-449D55BB3424}"/>
    <dgm:cxn modelId="{CFBECB3B-6686-46EF-8D35-4212FD4136B0}" type="presParOf" srcId="{9150FB2C-080A-4A6F-92B0-B6201259509A}" destId="{BE25AAC6-D149-4B53-AB63-293462D8D209}" srcOrd="0" destOrd="0" presId="urn:microsoft.com/office/officeart/2005/8/layout/vList2"/>
    <dgm:cxn modelId="{4E017291-0FE0-4BD7-B00B-7F32A4437736}" type="presParOf" srcId="{9150FB2C-080A-4A6F-92B0-B6201259509A}" destId="{4AF723AA-B48A-4967-82C2-FD1C80B14B5F}" srcOrd="1" destOrd="0" presId="urn:microsoft.com/office/officeart/2005/8/layout/vList2"/>
    <dgm:cxn modelId="{41D3DF73-833D-4355-B994-140007DBC653}" type="presParOf" srcId="{9150FB2C-080A-4A6F-92B0-B6201259509A}" destId="{8C2C1F86-D1E5-4023-BD11-826F84420A44}" srcOrd="2" destOrd="0" presId="urn:microsoft.com/office/officeart/2005/8/layout/vList2"/>
    <dgm:cxn modelId="{C567924C-60A9-4EBA-B5D1-934852A4323B}" type="presParOf" srcId="{9150FB2C-080A-4A6F-92B0-B6201259509A}" destId="{619AD0EE-C1DF-4797-AA85-ECF59DF42A67}" srcOrd="3" destOrd="0" presId="urn:microsoft.com/office/officeart/2005/8/layout/vList2"/>
    <dgm:cxn modelId="{206FFDA1-30FC-47D4-95D8-F82F2EEE9196}" type="presParOf" srcId="{9150FB2C-080A-4A6F-92B0-B6201259509A}" destId="{E173ADAA-3A2B-4034-B6E5-05FEC3231D97}" srcOrd="4"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B584934-782F-4304-90A6-239A620AF3BF}" type="doc">
      <dgm:prSet loTypeId="urn:microsoft.com/office/officeart/2005/8/layout/radial4" loCatId="relationship" qsTypeId="urn:microsoft.com/office/officeart/2005/8/quickstyle/3d7" qsCatId="3D" csTypeId="urn:microsoft.com/office/officeart/2005/8/colors/colorful3" csCatId="colorful" phldr="1"/>
      <dgm:spPr/>
      <dgm:t>
        <a:bodyPr/>
        <a:lstStyle/>
        <a:p>
          <a:endParaRPr lang="es-MX"/>
        </a:p>
      </dgm:t>
    </dgm:pt>
    <dgm:pt modelId="{AC36ACB0-4E00-48D6-8348-9B20559A0BB1}">
      <dgm:prSet phldrT="[Texto]"/>
      <dgm:spPr/>
      <dgm:t>
        <a:bodyPr/>
        <a:lstStyle/>
        <a:p>
          <a:r>
            <a:rPr lang="es-MX" dirty="0"/>
            <a:t>Problemática</a:t>
          </a:r>
        </a:p>
      </dgm:t>
    </dgm:pt>
    <dgm:pt modelId="{6ADEF32A-170B-4D3F-B909-E5C66012E167}" type="parTrans" cxnId="{9CB0A8F1-1664-48CA-B103-BC2B2549BFFC}">
      <dgm:prSet/>
      <dgm:spPr/>
      <dgm:t>
        <a:bodyPr/>
        <a:lstStyle/>
        <a:p>
          <a:endParaRPr lang="es-MX"/>
        </a:p>
      </dgm:t>
    </dgm:pt>
    <dgm:pt modelId="{49E94CBF-3AB0-4B3C-AC36-45C54C781D98}" type="sibTrans" cxnId="{9CB0A8F1-1664-48CA-B103-BC2B2549BFFC}">
      <dgm:prSet/>
      <dgm:spPr/>
      <dgm:t>
        <a:bodyPr/>
        <a:lstStyle/>
        <a:p>
          <a:endParaRPr lang="es-MX"/>
        </a:p>
      </dgm:t>
    </dgm:pt>
    <dgm:pt modelId="{4B858957-9542-4207-9BAE-429A2426745E}">
      <dgm:prSet phldrT="[Texto]"/>
      <dgm:spPr/>
      <dgm:t>
        <a:bodyPr/>
        <a:lstStyle/>
        <a:p>
          <a:r>
            <a:rPr lang="es-MX" dirty="0"/>
            <a:t>Datos del entorno</a:t>
          </a:r>
        </a:p>
      </dgm:t>
    </dgm:pt>
    <dgm:pt modelId="{DD6CB3D9-4E58-4DD8-8ED6-F05CDFBF0705}" type="parTrans" cxnId="{6CA41DA8-E568-4DA9-95EA-FBACF8C29259}">
      <dgm:prSet/>
      <dgm:spPr/>
      <dgm:t>
        <a:bodyPr/>
        <a:lstStyle/>
        <a:p>
          <a:endParaRPr lang="es-MX"/>
        </a:p>
      </dgm:t>
    </dgm:pt>
    <dgm:pt modelId="{D18C2D6F-A724-43FA-84F9-ADEFD5807DDC}" type="sibTrans" cxnId="{6CA41DA8-E568-4DA9-95EA-FBACF8C29259}">
      <dgm:prSet/>
      <dgm:spPr/>
      <dgm:t>
        <a:bodyPr/>
        <a:lstStyle/>
        <a:p>
          <a:endParaRPr lang="es-MX"/>
        </a:p>
      </dgm:t>
    </dgm:pt>
    <dgm:pt modelId="{F9CD05EF-65F0-49F3-A967-AF634EEAC917}">
      <dgm:prSet phldrT="[Texto]"/>
      <dgm:spPr/>
      <dgm:t>
        <a:bodyPr/>
        <a:lstStyle/>
        <a:p>
          <a:r>
            <a:rPr lang="es-MX" dirty="0"/>
            <a:t>Relaciones conceptuales</a:t>
          </a:r>
        </a:p>
      </dgm:t>
    </dgm:pt>
    <dgm:pt modelId="{57B74CA4-FB2F-4846-B974-C3F18F66E652}" type="parTrans" cxnId="{D93059A9-62C9-4023-9862-D4F374B3E3DF}">
      <dgm:prSet/>
      <dgm:spPr/>
      <dgm:t>
        <a:bodyPr/>
        <a:lstStyle/>
        <a:p>
          <a:endParaRPr lang="es-MX"/>
        </a:p>
      </dgm:t>
    </dgm:pt>
    <dgm:pt modelId="{2A7F9CD1-CC1D-47F3-838B-1D015330799B}" type="sibTrans" cxnId="{D93059A9-62C9-4023-9862-D4F374B3E3DF}">
      <dgm:prSet/>
      <dgm:spPr/>
      <dgm:t>
        <a:bodyPr/>
        <a:lstStyle/>
        <a:p>
          <a:endParaRPr lang="es-MX"/>
        </a:p>
      </dgm:t>
    </dgm:pt>
    <dgm:pt modelId="{712EF0EA-3BBC-4DFF-B44F-2FFF34E297E6}">
      <dgm:prSet phldrT="[Texto]"/>
      <dgm:spPr/>
      <dgm:t>
        <a:bodyPr/>
        <a:lstStyle/>
        <a:p>
          <a:r>
            <a:rPr lang="es-MX" dirty="0"/>
            <a:t>Procesos relacionados</a:t>
          </a:r>
        </a:p>
      </dgm:t>
    </dgm:pt>
    <dgm:pt modelId="{0209E917-C37E-47F0-9625-A0FCEFD79C8D}" type="parTrans" cxnId="{934C42DA-5DAD-49E9-A1C9-E92B7C7E7021}">
      <dgm:prSet/>
      <dgm:spPr/>
      <dgm:t>
        <a:bodyPr/>
        <a:lstStyle/>
        <a:p>
          <a:endParaRPr lang="es-MX"/>
        </a:p>
      </dgm:t>
    </dgm:pt>
    <dgm:pt modelId="{74776688-CDEE-431C-9E7F-0545B2775F35}" type="sibTrans" cxnId="{934C42DA-5DAD-49E9-A1C9-E92B7C7E7021}">
      <dgm:prSet/>
      <dgm:spPr/>
      <dgm:t>
        <a:bodyPr/>
        <a:lstStyle/>
        <a:p>
          <a:endParaRPr lang="es-MX"/>
        </a:p>
      </dgm:t>
    </dgm:pt>
    <dgm:pt modelId="{59D2CF03-8B9F-473A-83D3-31B3D6AE2E92}">
      <dgm:prSet phldrT="[Texto]"/>
      <dgm:spPr/>
      <dgm:t>
        <a:bodyPr/>
        <a:lstStyle/>
        <a:p>
          <a:r>
            <a:rPr lang="es-MX" dirty="0"/>
            <a:t>Efectos observados</a:t>
          </a:r>
        </a:p>
      </dgm:t>
    </dgm:pt>
    <dgm:pt modelId="{D09421E9-39C3-4737-8953-0BC3600DC13D}" type="parTrans" cxnId="{8B6F223C-96F1-4BE6-9CC6-C4ADFEBAF0B6}">
      <dgm:prSet/>
      <dgm:spPr/>
      <dgm:t>
        <a:bodyPr/>
        <a:lstStyle/>
        <a:p>
          <a:endParaRPr lang="es-MX"/>
        </a:p>
      </dgm:t>
    </dgm:pt>
    <dgm:pt modelId="{BF71043D-9B45-4021-B635-60E600FC5D59}" type="sibTrans" cxnId="{8B6F223C-96F1-4BE6-9CC6-C4ADFEBAF0B6}">
      <dgm:prSet/>
      <dgm:spPr/>
      <dgm:t>
        <a:bodyPr/>
        <a:lstStyle/>
        <a:p>
          <a:endParaRPr lang="es-MX"/>
        </a:p>
      </dgm:t>
    </dgm:pt>
    <dgm:pt modelId="{437DBA92-8130-4C6E-A4E3-4B7A112ED6AD}">
      <dgm:prSet phldrT="[Texto]"/>
      <dgm:spPr/>
      <dgm:t>
        <a:bodyPr/>
        <a:lstStyle/>
        <a:p>
          <a:r>
            <a:rPr lang="es-MX" dirty="0"/>
            <a:t>Elementos involucrados</a:t>
          </a:r>
        </a:p>
      </dgm:t>
    </dgm:pt>
    <dgm:pt modelId="{A9087C62-27CB-464A-AB5E-1F473B1F4905}" type="parTrans" cxnId="{7E4F73E9-2F7E-4CD1-9075-94B8E432252D}">
      <dgm:prSet/>
      <dgm:spPr/>
      <dgm:t>
        <a:bodyPr/>
        <a:lstStyle/>
        <a:p>
          <a:endParaRPr lang="es-MX"/>
        </a:p>
      </dgm:t>
    </dgm:pt>
    <dgm:pt modelId="{407BF237-2FDC-4835-8AE1-2701C21D222E}" type="sibTrans" cxnId="{7E4F73E9-2F7E-4CD1-9075-94B8E432252D}">
      <dgm:prSet/>
      <dgm:spPr/>
      <dgm:t>
        <a:bodyPr/>
        <a:lstStyle/>
        <a:p>
          <a:endParaRPr lang="es-MX"/>
        </a:p>
      </dgm:t>
    </dgm:pt>
    <dgm:pt modelId="{E9BE1D2F-1C7A-4CCE-8622-E638EC1D42DD}" type="pres">
      <dgm:prSet presAssocID="{8B584934-782F-4304-90A6-239A620AF3BF}" presName="cycle" presStyleCnt="0">
        <dgm:presLayoutVars>
          <dgm:chMax val="1"/>
          <dgm:dir/>
          <dgm:animLvl val="ctr"/>
          <dgm:resizeHandles val="exact"/>
        </dgm:presLayoutVars>
      </dgm:prSet>
      <dgm:spPr/>
      <dgm:t>
        <a:bodyPr/>
        <a:lstStyle/>
        <a:p>
          <a:endParaRPr lang="es-MX"/>
        </a:p>
      </dgm:t>
    </dgm:pt>
    <dgm:pt modelId="{A1FD86DB-9B1F-47BF-A7F9-108AA14E5667}" type="pres">
      <dgm:prSet presAssocID="{AC36ACB0-4E00-48D6-8348-9B20559A0BB1}" presName="centerShape" presStyleLbl="node0" presStyleIdx="0" presStyleCnt="1"/>
      <dgm:spPr/>
      <dgm:t>
        <a:bodyPr/>
        <a:lstStyle/>
        <a:p>
          <a:endParaRPr lang="es-MX"/>
        </a:p>
      </dgm:t>
    </dgm:pt>
    <dgm:pt modelId="{3182B211-8D17-4837-B94E-37EC311BC208}" type="pres">
      <dgm:prSet presAssocID="{DD6CB3D9-4E58-4DD8-8ED6-F05CDFBF0705}" presName="parTrans" presStyleLbl="bgSibTrans2D1" presStyleIdx="0" presStyleCnt="5"/>
      <dgm:spPr/>
      <dgm:t>
        <a:bodyPr/>
        <a:lstStyle/>
        <a:p>
          <a:endParaRPr lang="es-MX"/>
        </a:p>
      </dgm:t>
    </dgm:pt>
    <dgm:pt modelId="{D872F63A-1436-4E4D-B0DA-3D154F6FDEB8}" type="pres">
      <dgm:prSet presAssocID="{4B858957-9542-4207-9BAE-429A2426745E}" presName="node" presStyleLbl="node1" presStyleIdx="0" presStyleCnt="5">
        <dgm:presLayoutVars>
          <dgm:bulletEnabled val="1"/>
        </dgm:presLayoutVars>
      </dgm:prSet>
      <dgm:spPr/>
      <dgm:t>
        <a:bodyPr/>
        <a:lstStyle/>
        <a:p>
          <a:endParaRPr lang="es-MX"/>
        </a:p>
      </dgm:t>
    </dgm:pt>
    <dgm:pt modelId="{E2C9525F-745D-4762-9E51-0D03E1A18BB9}" type="pres">
      <dgm:prSet presAssocID="{57B74CA4-FB2F-4846-B974-C3F18F66E652}" presName="parTrans" presStyleLbl="bgSibTrans2D1" presStyleIdx="1" presStyleCnt="5"/>
      <dgm:spPr/>
      <dgm:t>
        <a:bodyPr/>
        <a:lstStyle/>
        <a:p>
          <a:endParaRPr lang="es-MX"/>
        </a:p>
      </dgm:t>
    </dgm:pt>
    <dgm:pt modelId="{B55317FE-C0C6-4A5D-8C3E-B3F8DCE49652}" type="pres">
      <dgm:prSet presAssocID="{F9CD05EF-65F0-49F3-A967-AF634EEAC917}" presName="node" presStyleLbl="node1" presStyleIdx="1" presStyleCnt="5">
        <dgm:presLayoutVars>
          <dgm:bulletEnabled val="1"/>
        </dgm:presLayoutVars>
      </dgm:prSet>
      <dgm:spPr/>
      <dgm:t>
        <a:bodyPr/>
        <a:lstStyle/>
        <a:p>
          <a:endParaRPr lang="es-MX"/>
        </a:p>
      </dgm:t>
    </dgm:pt>
    <dgm:pt modelId="{748F2371-7F32-4188-97B7-84C2B93A14A1}" type="pres">
      <dgm:prSet presAssocID="{0209E917-C37E-47F0-9625-A0FCEFD79C8D}" presName="parTrans" presStyleLbl="bgSibTrans2D1" presStyleIdx="2" presStyleCnt="5"/>
      <dgm:spPr/>
      <dgm:t>
        <a:bodyPr/>
        <a:lstStyle/>
        <a:p>
          <a:endParaRPr lang="es-MX"/>
        </a:p>
      </dgm:t>
    </dgm:pt>
    <dgm:pt modelId="{EA85F5C5-321F-43A0-BE1E-2B4F259CFF61}" type="pres">
      <dgm:prSet presAssocID="{712EF0EA-3BBC-4DFF-B44F-2FFF34E297E6}" presName="node" presStyleLbl="node1" presStyleIdx="2" presStyleCnt="5">
        <dgm:presLayoutVars>
          <dgm:bulletEnabled val="1"/>
        </dgm:presLayoutVars>
      </dgm:prSet>
      <dgm:spPr/>
      <dgm:t>
        <a:bodyPr/>
        <a:lstStyle/>
        <a:p>
          <a:endParaRPr lang="es-MX"/>
        </a:p>
      </dgm:t>
    </dgm:pt>
    <dgm:pt modelId="{08E83044-8043-4C98-93C4-2549E9C742E7}" type="pres">
      <dgm:prSet presAssocID="{D09421E9-39C3-4737-8953-0BC3600DC13D}" presName="parTrans" presStyleLbl="bgSibTrans2D1" presStyleIdx="3" presStyleCnt="5"/>
      <dgm:spPr/>
      <dgm:t>
        <a:bodyPr/>
        <a:lstStyle/>
        <a:p>
          <a:endParaRPr lang="es-MX"/>
        </a:p>
      </dgm:t>
    </dgm:pt>
    <dgm:pt modelId="{6A6814FE-E100-4380-A03F-D1FAB6166602}" type="pres">
      <dgm:prSet presAssocID="{59D2CF03-8B9F-473A-83D3-31B3D6AE2E92}" presName="node" presStyleLbl="node1" presStyleIdx="3" presStyleCnt="5">
        <dgm:presLayoutVars>
          <dgm:bulletEnabled val="1"/>
        </dgm:presLayoutVars>
      </dgm:prSet>
      <dgm:spPr/>
      <dgm:t>
        <a:bodyPr/>
        <a:lstStyle/>
        <a:p>
          <a:endParaRPr lang="es-MX"/>
        </a:p>
      </dgm:t>
    </dgm:pt>
    <dgm:pt modelId="{47BFC364-8D9B-43B6-AFD6-B62CC6484DB6}" type="pres">
      <dgm:prSet presAssocID="{A9087C62-27CB-464A-AB5E-1F473B1F4905}" presName="parTrans" presStyleLbl="bgSibTrans2D1" presStyleIdx="4" presStyleCnt="5"/>
      <dgm:spPr/>
      <dgm:t>
        <a:bodyPr/>
        <a:lstStyle/>
        <a:p>
          <a:endParaRPr lang="es-MX"/>
        </a:p>
      </dgm:t>
    </dgm:pt>
    <dgm:pt modelId="{05F647E4-81D3-4EF7-8F29-C2FACA42F175}" type="pres">
      <dgm:prSet presAssocID="{437DBA92-8130-4C6E-A4E3-4B7A112ED6AD}" presName="node" presStyleLbl="node1" presStyleIdx="4" presStyleCnt="5">
        <dgm:presLayoutVars>
          <dgm:bulletEnabled val="1"/>
        </dgm:presLayoutVars>
      </dgm:prSet>
      <dgm:spPr/>
      <dgm:t>
        <a:bodyPr/>
        <a:lstStyle/>
        <a:p>
          <a:endParaRPr lang="es-MX"/>
        </a:p>
      </dgm:t>
    </dgm:pt>
  </dgm:ptLst>
  <dgm:cxnLst>
    <dgm:cxn modelId="{9B3DA4A6-816D-4A0B-880E-D2E7B2834540}" type="presOf" srcId="{59D2CF03-8B9F-473A-83D3-31B3D6AE2E92}" destId="{6A6814FE-E100-4380-A03F-D1FAB6166602}" srcOrd="0" destOrd="0" presId="urn:microsoft.com/office/officeart/2005/8/layout/radial4"/>
    <dgm:cxn modelId="{30C52797-315D-4131-A190-29063DF09D0C}" type="presOf" srcId="{D09421E9-39C3-4737-8953-0BC3600DC13D}" destId="{08E83044-8043-4C98-93C4-2549E9C742E7}" srcOrd="0" destOrd="0" presId="urn:microsoft.com/office/officeart/2005/8/layout/radial4"/>
    <dgm:cxn modelId="{9A564C8E-A417-4F3E-A58B-E699294A127C}" type="presOf" srcId="{437DBA92-8130-4C6E-A4E3-4B7A112ED6AD}" destId="{05F647E4-81D3-4EF7-8F29-C2FACA42F175}" srcOrd="0" destOrd="0" presId="urn:microsoft.com/office/officeart/2005/8/layout/radial4"/>
    <dgm:cxn modelId="{9CB0A8F1-1664-48CA-B103-BC2B2549BFFC}" srcId="{8B584934-782F-4304-90A6-239A620AF3BF}" destId="{AC36ACB0-4E00-48D6-8348-9B20559A0BB1}" srcOrd="0" destOrd="0" parTransId="{6ADEF32A-170B-4D3F-B909-E5C66012E167}" sibTransId="{49E94CBF-3AB0-4B3C-AC36-45C54C781D98}"/>
    <dgm:cxn modelId="{E02906BB-580B-490C-818D-C090F0F6CCAB}" type="presOf" srcId="{712EF0EA-3BBC-4DFF-B44F-2FFF34E297E6}" destId="{EA85F5C5-321F-43A0-BE1E-2B4F259CFF61}" srcOrd="0" destOrd="0" presId="urn:microsoft.com/office/officeart/2005/8/layout/radial4"/>
    <dgm:cxn modelId="{64E103DA-56DD-4576-A29B-3A23A9267B1B}" type="presOf" srcId="{0209E917-C37E-47F0-9625-A0FCEFD79C8D}" destId="{748F2371-7F32-4188-97B7-84C2B93A14A1}" srcOrd="0" destOrd="0" presId="urn:microsoft.com/office/officeart/2005/8/layout/radial4"/>
    <dgm:cxn modelId="{8B6F223C-96F1-4BE6-9CC6-C4ADFEBAF0B6}" srcId="{AC36ACB0-4E00-48D6-8348-9B20559A0BB1}" destId="{59D2CF03-8B9F-473A-83D3-31B3D6AE2E92}" srcOrd="3" destOrd="0" parTransId="{D09421E9-39C3-4737-8953-0BC3600DC13D}" sibTransId="{BF71043D-9B45-4021-B635-60E600FC5D59}"/>
    <dgm:cxn modelId="{4CFFE874-F196-44FC-A20F-503D78DCF9B6}" type="presOf" srcId="{F9CD05EF-65F0-49F3-A967-AF634EEAC917}" destId="{B55317FE-C0C6-4A5D-8C3E-B3F8DCE49652}" srcOrd="0" destOrd="0" presId="urn:microsoft.com/office/officeart/2005/8/layout/radial4"/>
    <dgm:cxn modelId="{8FCD4912-F38B-4E79-B187-E6F6CFA4E332}" type="presOf" srcId="{8B584934-782F-4304-90A6-239A620AF3BF}" destId="{E9BE1D2F-1C7A-4CCE-8622-E638EC1D42DD}" srcOrd="0" destOrd="0" presId="urn:microsoft.com/office/officeart/2005/8/layout/radial4"/>
    <dgm:cxn modelId="{5C70FE04-90F1-45A8-9864-8EF00DFF20D2}" type="presOf" srcId="{A9087C62-27CB-464A-AB5E-1F473B1F4905}" destId="{47BFC364-8D9B-43B6-AFD6-B62CC6484DB6}" srcOrd="0" destOrd="0" presId="urn:microsoft.com/office/officeart/2005/8/layout/radial4"/>
    <dgm:cxn modelId="{182FAF4E-4E48-497C-BB05-F2DA17226BB9}" type="presOf" srcId="{AC36ACB0-4E00-48D6-8348-9B20559A0BB1}" destId="{A1FD86DB-9B1F-47BF-A7F9-108AA14E5667}" srcOrd="0" destOrd="0" presId="urn:microsoft.com/office/officeart/2005/8/layout/radial4"/>
    <dgm:cxn modelId="{934C42DA-5DAD-49E9-A1C9-E92B7C7E7021}" srcId="{AC36ACB0-4E00-48D6-8348-9B20559A0BB1}" destId="{712EF0EA-3BBC-4DFF-B44F-2FFF34E297E6}" srcOrd="2" destOrd="0" parTransId="{0209E917-C37E-47F0-9625-A0FCEFD79C8D}" sibTransId="{74776688-CDEE-431C-9E7F-0545B2775F35}"/>
    <dgm:cxn modelId="{6CA41DA8-E568-4DA9-95EA-FBACF8C29259}" srcId="{AC36ACB0-4E00-48D6-8348-9B20559A0BB1}" destId="{4B858957-9542-4207-9BAE-429A2426745E}" srcOrd="0" destOrd="0" parTransId="{DD6CB3D9-4E58-4DD8-8ED6-F05CDFBF0705}" sibTransId="{D18C2D6F-A724-43FA-84F9-ADEFD5807DDC}"/>
    <dgm:cxn modelId="{EBCA9A7E-646A-4333-A1B6-EF625AC630C6}" type="presOf" srcId="{DD6CB3D9-4E58-4DD8-8ED6-F05CDFBF0705}" destId="{3182B211-8D17-4837-B94E-37EC311BC208}" srcOrd="0" destOrd="0" presId="urn:microsoft.com/office/officeart/2005/8/layout/radial4"/>
    <dgm:cxn modelId="{D93059A9-62C9-4023-9862-D4F374B3E3DF}" srcId="{AC36ACB0-4E00-48D6-8348-9B20559A0BB1}" destId="{F9CD05EF-65F0-49F3-A967-AF634EEAC917}" srcOrd="1" destOrd="0" parTransId="{57B74CA4-FB2F-4846-B974-C3F18F66E652}" sibTransId="{2A7F9CD1-CC1D-47F3-838B-1D015330799B}"/>
    <dgm:cxn modelId="{7B33A929-4E6E-494B-85D4-B2267D4ECF02}" type="presOf" srcId="{4B858957-9542-4207-9BAE-429A2426745E}" destId="{D872F63A-1436-4E4D-B0DA-3D154F6FDEB8}" srcOrd="0" destOrd="0" presId="urn:microsoft.com/office/officeart/2005/8/layout/radial4"/>
    <dgm:cxn modelId="{33EA7128-DB85-45A7-BC12-9FD11BB9BECC}" type="presOf" srcId="{57B74CA4-FB2F-4846-B974-C3F18F66E652}" destId="{E2C9525F-745D-4762-9E51-0D03E1A18BB9}" srcOrd="0" destOrd="0" presId="urn:microsoft.com/office/officeart/2005/8/layout/radial4"/>
    <dgm:cxn modelId="{7E4F73E9-2F7E-4CD1-9075-94B8E432252D}" srcId="{AC36ACB0-4E00-48D6-8348-9B20559A0BB1}" destId="{437DBA92-8130-4C6E-A4E3-4B7A112ED6AD}" srcOrd="4" destOrd="0" parTransId="{A9087C62-27CB-464A-AB5E-1F473B1F4905}" sibTransId="{407BF237-2FDC-4835-8AE1-2701C21D222E}"/>
    <dgm:cxn modelId="{F98AF963-00CA-4E84-B1B7-9D2956930802}" type="presParOf" srcId="{E9BE1D2F-1C7A-4CCE-8622-E638EC1D42DD}" destId="{A1FD86DB-9B1F-47BF-A7F9-108AA14E5667}" srcOrd="0" destOrd="0" presId="urn:microsoft.com/office/officeart/2005/8/layout/radial4"/>
    <dgm:cxn modelId="{740DB27F-BAEA-4BFA-A89F-480DF6F97C8A}" type="presParOf" srcId="{E9BE1D2F-1C7A-4CCE-8622-E638EC1D42DD}" destId="{3182B211-8D17-4837-B94E-37EC311BC208}" srcOrd="1" destOrd="0" presId="urn:microsoft.com/office/officeart/2005/8/layout/radial4"/>
    <dgm:cxn modelId="{47F070F7-138A-47C3-83F6-4A20FDBFB440}" type="presParOf" srcId="{E9BE1D2F-1C7A-4CCE-8622-E638EC1D42DD}" destId="{D872F63A-1436-4E4D-B0DA-3D154F6FDEB8}" srcOrd="2" destOrd="0" presId="urn:microsoft.com/office/officeart/2005/8/layout/radial4"/>
    <dgm:cxn modelId="{77285C05-3D7A-49CC-A699-1880C1E06FEF}" type="presParOf" srcId="{E9BE1D2F-1C7A-4CCE-8622-E638EC1D42DD}" destId="{E2C9525F-745D-4762-9E51-0D03E1A18BB9}" srcOrd="3" destOrd="0" presId="urn:microsoft.com/office/officeart/2005/8/layout/radial4"/>
    <dgm:cxn modelId="{1C475CA6-EA3F-493E-B935-4D8CC873C0D5}" type="presParOf" srcId="{E9BE1D2F-1C7A-4CCE-8622-E638EC1D42DD}" destId="{B55317FE-C0C6-4A5D-8C3E-B3F8DCE49652}" srcOrd="4" destOrd="0" presId="urn:microsoft.com/office/officeart/2005/8/layout/radial4"/>
    <dgm:cxn modelId="{78D090DA-DB25-4564-92AF-E18E7AC4EF4A}" type="presParOf" srcId="{E9BE1D2F-1C7A-4CCE-8622-E638EC1D42DD}" destId="{748F2371-7F32-4188-97B7-84C2B93A14A1}" srcOrd="5" destOrd="0" presId="urn:microsoft.com/office/officeart/2005/8/layout/radial4"/>
    <dgm:cxn modelId="{3A556BFC-ED76-4550-8D13-4BC32C64990F}" type="presParOf" srcId="{E9BE1D2F-1C7A-4CCE-8622-E638EC1D42DD}" destId="{EA85F5C5-321F-43A0-BE1E-2B4F259CFF61}" srcOrd="6" destOrd="0" presId="urn:microsoft.com/office/officeart/2005/8/layout/radial4"/>
    <dgm:cxn modelId="{8B7810C9-E094-4835-B9F7-B1889DF47606}" type="presParOf" srcId="{E9BE1D2F-1C7A-4CCE-8622-E638EC1D42DD}" destId="{08E83044-8043-4C98-93C4-2549E9C742E7}" srcOrd="7" destOrd="0" presId="urn:microsoft.com/office/officeart/2005/8/layout/radial4"/>
    <dgm:cxn modelId="{48CE2F30-3936-41AE-92A7-0BEF243CDA99}" type="presParOf" srcId="{E9BE1D2F-1C7A-4CCE-8622-E638EC1D42DD}" destId="{6A6814FE-E100-4380-A03F-D1FAB6166602}" srcOrd="8" destOrd="0" presId="urn:microsoft.com/office/officeart/2005/8/layout/radial4"/>
    <dgm:cxn modelId="{B549C431-2322-4A91-983B-8799BF8715E8}" type="presParOf" srcId="{E9BE1D2F-1C7A-4CCE-8622-E638EC1D42DD}" destId="{47BFC364-8D9B-43B6-AFD6-B62CC6484DB6}" srcOrd="9" destOrd="0" presId="urn:microsoft.com/office/officeart/2005/8/layout/radial4"/>
    <dgm:cxn modelId="{A5DC6C0F-CCB2-45A2-9EA9-862A2C55DA8E}" type="presParOf" srcId="{E9BE1D2F-1C7A-4CCE-8622-E638EC1D42DD}" destId="{05F647E4-81D3-4EF7-8F29-C2FACA42F175}" srcOrd="10"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44296B4A-C594-4188-BFD0-F1723F19C099}" type="doc">
      <dgm:prSet loTypeId="urn:microsoft.com/office/officeart/2005/8/layout/hierarchy4" loCatId="hierarchy" qsTypeId="urn:microsoft.com/office/officeart/2005/8/quickstyle/3d3" qsCatId="3D" csTypeId="urn:microsoft.com/office/officeart/2005/8/colors/colorful3" csCatId="colorful" phldr="1"/>
      <dgm:spPr/>
      <dgm:t>
        <a:bodyPr/>
        <a:lstStyle/>
        <a:p>
          <a:endParaRPr lang="es-MX"/>
        </a:p>
      </dgm:t>
    </dgm:pt>
    <dgm:pt modelId="{C53E78FE-D9C7-449E-8E3E-322461255933}">
      <dgm:prSet phldrT="[Texto]"/>
      <dgm:spPr/>
      <dgm:t>
        <a:bodyPr/>
        <a:lstStyle/>
        <a:p>
          <a:r>
            <a:rPr lang="es-MX" dirty="0"/>
            <a:t>Metodología</a:t>
          </a:r>
        </a:p>
      </dgm:t>
    </dgm:pt>
    <dgm:pt modelId="{1F2DBC78-A863-4FDE-BE64-917E9C9AE20D}" type="parTrans" cxnId="{F0794337-77F1-440C-B39E-2E8019EE4520}">
      <dgm:prSet/>
      <dgm:spPr/>
      <dgm:t>
        <a:bodyPr/>
        <a:lstStyle/>
        <a:p>
          <a:endParaRPr lang="es-MX"/>
        </a:p>
      </dgm:t>
    </dgm:pt>
    <dgm:pt modelId="{48B22CEC-7F95-4039-9A06-37A50EE561E9}" type="sibTrans" cxnId="{F0794337-77F1-440C-B39E-2E8019EE4520}">
      <dgm:prSet/>
      <dgm:spPr/>
      <dgm:t>
        <a:bodyPr/>
        <a:lstStyle/>
        <a:p>
          <a:endParaRPr lang="es-MX"/>
        </a:p>
      </dgm:t>
    </dgm:pt>
    <dgm:pt modelId="{CBE5BA76-3CCF-4D88-9ECF-3270920620B5}">
      <dgm:prSet phldrT="[Texto]"/>
      <dgm:spPr/>
      <dgm:t>
        <a:bodyPr/>
        <a:lstStyle/>
        <a:p>
          <a:r>
            <a:rPr lang="es-MX" dirty="0"/>
            <a:t>Diseño Metodológico</a:t>
          </a:r>
        </a:p>
      </dgm:t>
    </dgm:pt>
    <dgm:pt modelId="{D481549D-63E3-46D7-B7B9-FC299F1BAADC}" type="parTrans" cxnId="{9A3E19E8-1750-40A0-84BC-5136637C29E3}">
      <dgm:prSet/>
      <dgm:spPr/>
      <dgm:t>
        <a:bodyPr/>
        <a:lstStyle/>
        <a:p>
          <a:endParaRPr lang="es-MX"/>
        </a:p>
      </dgm:t>
    </dgm:pt>
    <dgm:pt modelId="{DFACEFD5-A256-484A-A037-1EA5BF837375}" type="sibTrans" cxnId="{9A3E19E8-1750-40A0-84BC-5136637C29E3}">
      <dgm:prSet/>
      <dgm:spPr/>
      <dgm:t>
        <a:bodyPr/>
        <a:lstStyle/>
        <a:p>
          <a:endParaRPr lang="es-MX"/>
        </a:p>
      </dgm:t>
    </dgm:pt>
    <dgm:pt modelId="{93D8C3ED-ED71-4CDF-9FD4-BE260FAAD764}">
      <dgm:prSet phldrT="[Texto]"/>
      <dgm:spPr/>
      <dgm:t>
        <a:bodyPr/>
        <a:lstStyle/>
        <a:p>
          <a:r>
            <a:rPr lang="es-MX" dirty="0"/>
            <a:t>Tipo de Investigación</a:t>
          </a:r>
        </a:p>
      </dgm:t>
    </dgm:pt>
    <dgm:pt modelId="{35C90E4D-CB1B-4CA6-B204-85A8DBB5FF0A}" type="parTrans" cxnId="{24ADFFB8-9BD9-421C-B5B7-D3C6CAFF997C}">
      <dgm:prSet/>
      <dgm:spPr/>
      <dgm:t>
        <a:bodyPr/>
        <a:lstStyle/>
        <a:p>
          <a:endParaRPr lang="es-MX"/>
        </a:p>
      </dgm:t>
    </dgm:pt>
    <dgm:pt modelId="{8897E181-5803-4795-A23D-249705AB39B4}" type="sibTrans" cxnId="{24ADFFB8-9BD9-421C-B5B7-D3C6CAFF997C}">
      <dgm:prSet/>
      <dgm:spPr/>
      <dgm:t>
        <a:bodyPr/>
        <a:lstStyle/>
        <a:p>
          <a:endParaRPr lang="es-MX"/>
        </a:p>
      </dgm:t>
    </dgm:pt>
    <dgm:pt modelId="{3C6DAADA-D260-4162-AB1F-530971984A6E}">
      <dgm:prSet phldrT="[Texto]"/>
      <dgm:spPr/>
      <dgm:t>
        <a:bodyPr/>
        <a:lstStyle/>
        <a:p>
          <a:r>
            <a:rPr lang="es-MX" dirty="0"/>
            <a:t>Técnicas de Investigación</a:t>
          </a:r>
        </a:p>
      </dgm:t>
    </dgm:pt>
    <dgm:pt modelId="{A00682F1-A14D-48D9-BF6D-18E1368BF68A}" type="parTrans" cxnId="{AE499957-49DB-4AAF-8953-2B2796EBE050}">
      <dgm:prSet/>
      <dgm:spPr/>
      <dgm:t>
        <a:bodyPr/>
        <a:lstStyle/>
        <a:p>
          <a:endParaRPr lang="es-MX"/>
        </a:p>
      </dgm:t>
    </dgm:pt>
    <dgm:pt modelId="{53BC1D18-9A3B-47B8-869C-5A7C0CD1D117}" type="sibTrans" cxnId="{AE499957-49DB-4AAF-8953-2B2796EBE050}">
      <dgm:prSet/>
      <dgm:spPr/>
      <dgm:t>
        <a:bodyPr/>
        <a:lstStyle/>
        <a:p>
          <a:endParaRPr lang="es-MX"/>
        </a:p>
      </dgm:t>
    </dgm:pt>
    <dgm:pt modelId="{79C3FF1A-DBF9-4AC2-A84C-D5A7A4E9A366}">
      <dgm:prSet phldrT="[Texto]"/>
      <dgm:spPr/>
      <dgm:t>
        <a:bodyPr/>
        <a:lstStyle/>
        <a:p>
          <a:r>
            <a:rPr lang="es-MX" dirty="0"/>
            <a:t>Muestras / Selección </a:t>
          </a:r>
          <a:r>
            <a:rPr lang="es-MX" dirty="0" err="1"/>
            <a:t>muestral</a:t>
          </a:r>
          <a:endParaRPr lang="es-MX" dirty="0"/>
        </a:p>
      </dgm:t>
    </dgm:pt>
    <dgm:pt modelId="{69D12270-9E10-4633-B45D-1CD671185CB9}" type="parTrans" cxnId="{CD9A06BB-A78C-4C92-A235-B6EFA2FB89F3}">
      <dgm:prSet/>
      <dgm:spPr/>
      <dgm:t>
        <a:bodyPr/>
        <a:lstStyle/>
        <a:p>
          <a:endParaRPr lang="es-MX"/>
        </a:p>
      </dgm:t>
    </dgm:pt>
    <dgm:pt modelId="{3538166E-29B7-41D7-AAA7-91794A7E2062}" type="sibTrans" cxnId="{CD9A06BB-A78C-4C92-A235-B6EFA2FB89F3}">
      <dgm:prSet/>
      <dgm:spPr/>
      <dgm:t>
        <a:bodyPr/>
        <a:lstStyle/>
        <a:p>
          <a:endParaRPr lang="es-MX"/>
        </a:p>
      </dgm:t>
    </dgm:pt>
    <dgm:pt modelId="{DE89779D-9D8D-45D8-A65E-E6294CADC17C}">
      <dgm:prSet phldrT="[Texto]"/>
      <dgm:spPr/>
      <dgm:t>
        <a:bodyPr/>
        <a:lstStyle/>
        <a:p>
          <a:r>
            <a:rPr lang="es-MX" dirty="0"/>
            <a:t>Instrumentos de recolección de datos</a:t>
          </a:r>
        </a:p>
      </dgm:t>
    </dgm:pt>
    <dgm:pt modelId="{005A18D9-123E-42C8-BC0E-46FCCBBE8B13}" type="parTrans" cxnId="{F607ED72-89C8-4654-91C0-239996AD194D}">
      <dgm:prSet/>
      <dgm:spPr/>
      <dgm:t>
        <a:bodyPr/>
        <a:lstStyle/>
        <a:p>
          <a:endParaRPr lang="es-MX"/>
        </a:p>
      </dgm:t>
    </dgm:pt>
    <dgm:pt modelId="{0BEA95F0-EE61-4244-9124-287D121700B4}" type="sibTrans" cxnId="{F607ED72-89C8-4654-91C0-239996AD194D}">
      <dgm:prSet/>
      <dgm:spPr/>
      <dgm:t>
        <a:bodyPr/>
        <a:lstStyle/>
        <a:p>
          <a:endParaRPr lang="es-MX"/>
        </a:p>
      </dgm:t>
    </dgm:pt>
    <dgm:pt modelId="{239957E6-0A7E-4AD3-8CB9-79DA065F346B}">
      <dgm:prSet phldrT="[Texto]"/>
      <dgm:spPr/>
      <dgm:t>
        <a:bodyPr/>
        <a:lstStyle/>
        <a:p>
          <a:r>
            <a:rPr lang="es-MX" dirty="0"/>
            <a:t>Variables</a:t>
          </a:r>
        </a:p>
      </dgm:t>
    </dgm:pt>
    <dgm:pt modelId="{0F083560-53C0-49AF-BDCE-A7224DB3214A}" type="parTrans" cxnId="{E590A73C-D9DB-4EE3-8B47-41C55E2E235C}">
      <dgm:prSet/>
      <dgm:spPr/>
      <dgm:t>
        <a:bodyPr/>
        <a:lstStyle/>
        <a:p>
          <a:endParaRPr lang="es-MX"/>
        </a:p>
      </dgm:t>
    </dgm:pt>
    <dgm:pt modelId="{0EDA2E50-64BA-4023-9CD0-B622B265F1E5}" type="sibTrans" cxnId="{E590A73C-D9DB-4EE3-8B47-41C55E2E235C}">
      <dgm:prSet/>
      <dgm:spPr/>
      <dgm:t>
        <a:bodyPr/>
        <a:lstStyle/>
        <a:p>
          <a:endParaRPr lang="es-MX"/>
        </a:p>
      </dgm:t>
    </dgm:pt>
    <dgm:pt modelId="{43C826D3-C7C4-4C59-90DE-752CF009576D}">
      <dgm:prSet phldrT="[Texto]"/>
      <dgm:spPr/>
      <dgm:t>
        <a:bodyPr/>
        <a:lstStyle/>
        <a:p>
          <a:r>
            <a:rPr lang="es-MX" dirty="0"/>
            <a:t>Criterios de Análisis</a:t>
          </a:r>
        </a:p>
      </dgm:t>
    </dgm:pt>
    <dgm:pt modelId="{CD18C135-7469-49BF-96DC-E488C80AE3DC}" type="parTrans" cxnId="{D9349C82-8891-480D-ACED-3D56CFC756EE}">
      <dgm:prSet/>
      <dgm:spPr/>
      <dgm:t>
        <a:bodyPr/>
        <a:lstStyle/>
        <a:p>
          <a:endParaRPr lang="es-MX"/>
        </a:p>
      </dgm:t>
    </dgm:pt>
    <dgm:pt modelId="{82F98E42-9B7E-4D21-8699-FEB1ED504BD8}" type="sibTrans" cxnId="{D9349C82-8891-480D-ACED-3D56CFC756EE}">
      <dgm:prSet/>
      <dgm:spPr/>
      <dgm:t>
        <a:bodyPr/>
        <a:lstStyle/>
        <a:p>
          <a:endParaRPr lang="es-MX"/>
        </a:p>
      </dgm:t>
    </dgm:pt>
    <dgm:pt modelId="{7364765E-BA66-4022-914C-1B5AE2C37CF5}" type="pres">
      <dgm:prSet presAssocID="{44296B4A-C594-4188-BFD0-F1723F19C099}" presName="Name0" presStyleCnt="0">
        <dgm:presLayoutVars>
          <dgm:chPref val="1"/>
          <dgm:dir/>
          <dgm:animOne val="branch"/>
          <dgm:animLvl val="lvl"/>
          <dgm:resizeHandles/>
        </dgm:presLayoutVars>
      </dgm:prSet>
      <dgm:spPr/>
      <dgm:t>
        <a:bodyPr/>
        <a:lstStyle/>
        <a:p>
          <a:endParaRPr lang="es-MX"/>
        </a:p>
      </dgm:t>
    </dgm:pt>
    <dgm:pt modelId="{ED5D21E1-C194-4F34-90CE-4A5BAB8FF215}" type="pres">
      <dgm:prSet presAssocID="{C53E78FE-D9C7-449E-8E3E-322461255933}" presName="vertOne" presStyleCnt="0"/>
      <dgm:spPr/>
    </dgm:pt>
    <dgm:pt modelId="{D37C535E-5A8D-4D3A-BBF4-526705E47918}" type="pres">
      <dgm:prSet presAssocID="{C53E78FE-D9C7-449E-8E3E-322461255933}" presName="txOne" presStyleLbl="node0" presStyleIdx="0" presStyleCnt="1">
        <dgm:presLayoutVars>
          <dgm:chPref val="3"/>
        </dgm:presLayoutVars>
      </dgm:prSet>
      <dgm:spPr/>
      <dgm:t>
        <a:bodyPr/>
        <a:lstStyle/>
        <a:p>
          <a:endParaRPr lang="es-MX"/>
        </a:p>
      </dgm:t>
    </dgm:pt>
    <dgm:pt modelId="{7C4D7B7E-F27B-486B-9B67-B493C67DB911}" type="pres">
      <dgm:prSet presAssocID="{C53E78FE-D9C7-449E-8E3E-322461255933}" presName="parTransOne" presStyleCnt="0"/>
      <dgm:spPr/>
    </dgm:pt>
    <dgm:pt modelId="{399BDF84-6ABC-4FA3-8035-F3AD4EC64252}" type="pres">
      <dgm:prSet presAssocID="{C53E78FE-D9C7-449E-8E3E-322461255933}" presName="horzOne" presStyleCnt="0"/>
      <dgm:spPr/>
    </dgm:pt>
    <dgm:pt modelId="{48D65206-3C29-41CE-919C-094177769E35}" type="pres">
      <dgm:prSet presAssocID="{CBE5BA76-3CCF-4D88-9ECF-3270920620B5}" presName="vertTwo" presStyleCnt="0"/>
      <dgm:spPr/>
    </dgm:pt>
    <dgm:pt modelId="{17521F56-5D7D-4B29-9895-F4DB5961CA62}" type="pres">
      <dgm:prSet presAssocID="{CBE5BA76-3CCF-4D88-9ECF-3270920620B5}" presName="txTwo" presStyleLbl="node2" presStyleIdx="0" presStyleCnt="5">
        <dgm:presLayoutVars>
          <dgm:chPref val="3"/>
        </dgm:presLayoutVars>
      </dgm:prSet>
      <dgm:spPr/>
      <dgm:t>
        <a:bodyPr/>
        <a:lstStyle/>
        <a:p>
          <a:endParaRPr lang="es-MX"/>
        </a:p>
      </dgm:t>
    </dgm:pt>
    <dgm:pt modelId="{6538DD59-9860-4B78-AB3C-2E601612E12D}" type="pres">
      <dgm:prSet presAssocID="{CBE5BA76-3CCF-4D88-9ECF-3270920620B5}" presName="parTransTwo" presStyleCnt="0"/>
      <dgm:spPr/>
    </dgm:pt>
    <dgm:pt modelId="{96401250-32AB-44B0-B306-00119F1F6A9C}" type="pres">
      <dgm:prSet presAssocID="{CBE5BA76-3CCF-4D88-9ECF-3270920620B5}" presName="horzTwo" presStyleCnt="0"/>
      <dgm:spPr/>
    </dgm:pt>
    <dgm:pt modelId="{87B23671-AEF5-42AD-A4A9-D19ADEDAE9DD}" type="pres">
      <dgm:prSet presAssocID="{93D8C3ED-ED71-4CDF-9FD4-BE260FAAD764}" presName="vertThree" presStyleCnt="0"/>
      <dgm:spPr/>
    </dgm:pt>
    <dgm:pt modelId="{3937D689-94C2-43B3-8DDD-0979A8E47B0C}" type="pres">
      <dgm:prSet presAssocID="{93D8C3ED-ED71-4CDF-9FD4-BE260FAAD764}" presName="txThree" presStyleLbl="node3" presStyleIdx="0" presStyleCnt="2">
        <dgm:presLayoutVars>
          <dgm:chPref val="3"/>
        </dgm:presLayoutVars>
      </dgm:prSet>
      <dgm:spPr/>
      <dgm:t>
        <a:bodyPr/>
        <a:lstStyle/>
        <a:p>
          <a:endParaRPr lang="es-MX"/>
        </a:p>
      </dgm:t>
    </dgm:pt>
    <dgm:pt modelId="{6E2623C2-633E-4415-AF96-06E112148622}" type="pres">
      <dgm:prSet presAssocID="{93D8C3ED-ED71-4CDF-9FD4-BE260FAAD764}" presName="horzThree" presStyleCnt="0"/>
      <dgm:spPr/>
    </dgm:pt>
    <dgm:pt modelId="{B6B60196-06A2-480A-A9D3-C95D85CB001E}" type="pres">
      <dgm:prSet presAssocID="{DFACEFD5-A256-484A-A037-1EA5BF837375}" presName="sibSpaceTwo" presStyleCnt="0"/>
      <dgm:spPr/>
    </dgm:pt>
    <dgm:pt modelId="{CAE13EE0-7093-44BD-BFB7-6B0D35EF5545}" type="pres">
      <dgm:prSet presAssocID="{3C6DAADA-D260-4162-AB1F-530971984A6E}" presName="vertTwo" presStyleCnt="0"/>
      <dgm:spPr/>
    </dgm:pt>
    <dgm:pt modelId="{AD17C0FE-C16B-42F9-A448-24F956C91A36}" type="pres">
      <dgm:prSet presAssocID="{3C6DAADA-D260-4162-AB1F-530971984A6E}" presName="txTwo" presStyleLbl="node2" presStyleIdx="1" presStyleCnt="5">
        <dgm:presLayoutVars>
          <dgm:chPref val="3"/>
        </dgm:presLayoutVars>
      </dgm:prSet>
      <dgm:spPr/>
      <dgm:t>
        <a:bodyPr/>
        <a:lstStyle/>
        <a:p>
          <a:endParaRPr lang="es-MX"/>
        </a:p>
      </dgm:t>
    </dgm:pt>
    <dgm:pt modelId="{2F4BF0E5-F0B9-4DE9-A967-91C2FAF9A9FE}" type="pres">
      <dgm:prSet presAssocID="{3C6DAADA-D260-4162-AB1F-530971984A6E}" presName="horzTwo" presStyleCnt="0"/>
      <dgm:spPr/>
    </dgm:pt>
    <dgm:pt modelId="{4D2661F1-41AC-4966-B39F-B26FA908C325}" type="pres">
      <dgm:prSet presAssocID="{53BC1D18-9A3B-47B8-869C-5A7C0CD1D117}" presName="sibSpaceTwo" presStyleCnt="0"/>
      <dgm:spPr/>
    </dgm:pt>
    <dgm:pt modelId="{373F9E20-FB5F-4947-8E7F-D111A40ABF25}" type="pres">
      <dgm:prSet presAssocID="{79C3FF1A-DBF9-4AC2-A84C-D5A7A4E9A366}" presName="vertTwo" presStyleCnt="0"/>
      <dgm:spPr/>
    </dgm:pt>
    <dgm:pt modelId="{342B4178-D080-4511-AD08-CDA68AF35CB4}" type="pres">
      <dgm:prSet presAssocID="{79C3FF1A-DBF9-4AC2-A84C-D5A7A4E9A366}" presName="txTwo" presStyleLbl="node2" presStyleIdx="2" presStyleCnt="5">
        <dgm:presLayoutVars>
          <dgm:chPref val="3"/>
        </dgm:presLayoutVars>
      </dgm:prSet>
      <dgm:spPr/>
      <dgm:t>
        <a:bodyPr/>
        <a:lstStyle/>
        <a:p>
          <a:endParaRPr lang="es-MX"/>
        </a:p>
      </dgm:t>
    </dgm:pt>
    <dgm:pt modelId="{2DECBBEB-14BE-4DEF-931D-3C4C6EA6292B}" type="pres">
      <dgm:prSet presAssocID="{79C3FF1A-DBF9-4AC2-A84C-D5A7A4E9A366}" presName="parTransTwo" presStyleCnt="0"/>
      <dgm:spPr/>
    </dgm:pt>
    <dgm:pt modelId="{161E22EB-4C56-4781-BCA1-21C217AA6BB0}" type="pres">
      <dgm:prSet presAssocID="{79C3FF1A-DBF9-4AC2-A84C-D5A7A4E9A366}" presName="horzTwo" presStyleCnt="0"/>
      <dgm:spPr/>
    </dgm:pt>
    <dgm:pt modelId="{FEAA28F8-EB48-43B5-AA5E-D95C18D5B47A}" type="pres">
      <dgm:prSet presAssocID="{DE89779D-9D8D-45D8-A65E-E6294CADC17C}" presName="vertThree" presStyleCnt="0"/>
      <dgm:spPr/>
    </dgm:pt>
    <dgm:pt modelId="{1CE1C459-9FDF-46DE-A2FA-CF083BCB4DE1}" type="pres">
      <dgm:prSet presAssocID="{DE89779D-9D8D-45D8-A65E-E6294CADC17C}" presName="txThree" presStyleLbl="node3" presStyleIdx="1" presStyleCnt="2">
        <dgm:presLayoutVars>
          <dgm:chPref val="3"/>
        </dgm:presLayoutVars>
      </dgm:prSet>
      <dgm:spPr/>
      <dgm:t>
        <a:bodyPr/>
        <a:lstStyle/>
        <a:p>
          <a:endParaRPr lang="es-MX"/>
        </a:p>
      </dgm:t>
    </dgm:pt>
    <dgm:pt modelId="{098B5F85-9873-430F-8772-F30F32A92A3D}" type="pres">
      <dgm:prSet presAssocID="{DE89779D-9D8D-45D8-A65E-E6294CADC17C}" presName="horzThree" presStyleCnt="0"/>
      <dgm:spPr/>
    </dgm:pt>
    <dgm:pt modelId="{79F03687-E89F-4316-8642-E8BAD94225DC}" type="pres">
      <dgm:prSet presAssocID="{3538166E-29B7-41D7-AAA7-91794A7E2062}" presName="sibSpaceTwo" presStyleCnt="0"/>
      <dgm:spPr/>
    </dgm:pt>
    <dgm:pt modelId="{0C32E44E-D381-46B4-BEC9-D03F5BD7C09D}" type="pres">
      <dgm:prSet presAssocID="{239957E6-0A7E-4AD3-8CB9-79DA065F346B}" presName="vertTwo" presStyleCnt="0"/>
      <dgm:spPr/>
    </dgm:pt>
    <dgm:pt modelId="{8AA9FFC4-6D48-424B-9731-AF3B28C97D21}" type="pres">
      <dgm:prSet presAssocID="{239957E6-0A7E-4AD3-8CB9-79DA065F346B}" presName="txTwo" presStyleLbl="node2" presStyleIdx="3" presStyleCnt="5">
        <dgm:presLayoutVars>
          <dgm:chPref val="3"/>
        </dgm:presLayoutVars>
      </dgm:prSet>
      <dgm:spPr/>
      <dgm:t>
        <a:bodyPr/>
        <a:lstStyle/>
        <a:p>
          <a:endParaRPr lang="es-MX"/>
        </a:p>
      </dgm:t>
    </dgm:pt>
    <dgm:pt modelId="{4A4775E8-645C-4907-B2DB-206CD704780E}" type="pres">
      <dgm:prSet presAssocID="{239957E6-0A7E-4AD3-8CB9-79DA065F346B}" presName="horzTwo" presStyleCnt="0"/>
      <dgm:spPr/>
    </dgm:pt>
    <dgm:pt modelId="{9A1C9CD1-5E79-4BD5-8FF2-C341388F0E14}" type="pres">
      <dgm:prSet presAssocID="{0EDA2E50-64BA-4023-9CD0-B622B265F1E5}" presName="sibSpaceTwo" presStyleCnt="0"/>
      <dgm:spPr/>
    </dgm:pt>
    <dgm:pt modelId="{60290116-D2F8-46AB-A56B-AD16CACE4CED}" type="pres">
      <dgm:prSet presAssocID="{43C826D3-C7C4-4C59-90DE-752CF009576D}" presName="vertTwo" presStyleCnt="0"/>
      <dgm:spPr/>
    </dgm:pt>
    <dgm:pt modelId="{98988684-FD70-423E-8C70-50553B3BDD01}" type="pres">
      <dgm:prSet presAssocID="{43C826D3-C7C4-4C59-90DE-752CF009576D}" presName="txTwo" presStyleLbl="node2" presStyleIdx="4" presStyleCnt="5">
        <dgm:presLayoutVars>
          <dgm:chPref val="3"/>
        </dgm:presLayoutVars>
      </dgm:prSet>
      <dgm:spPr/>
      <dgm:t>
        <a:bodyPr/>
        <a:lstStyle/>
        <a:p>
          <a:endParaRPr lang="es-MX"/>
        </a:p>
      </dgm:t>
    </dgm:pt>
    <dgm:pt modelId="{846B8D59-83C2-4E1A-B493-8915F581C703}" type="pres">
      <dgm:prSet presAssocID="{43C826D3-C7C4-4C59-90DE-752CF009576D}" presName="horzTwo" presStyleCnt="0"/>
      <dgm:spPr/>
    </dgm:pt>
  </dgm:ptLst>
  <dgm:cxnLst>
    <dgm:cxn modelId="{3060136A-7479-4916-BCB9-73837F298CBE}" type="presOf" srcId="{79C3FF1A-DBF9-4AC2-A84C-D5A7A4E9A366}" destId="{342B4178-D080-4511-AD08-CDA68AF35CB4}" srcOrd="0" destOrd="0" presId="urn:microsoft.com/office/officeart/2005/8/layout/hierarchy4"/>
    <dgm:cxn modelId="{CD9A06BB-A78C-4C92-A235-B6EFA2FB89F3}" srcId="{C53E78FE-D9C7-449E-8E3E-322461255933}" destId="{79C3FF1A-DBF9-4AC2-A84C-D5A7A4E9A366}" srcOrd="2" destOrd="0" parTransId="{69D12270-9E10-4633-B45D-1CD671185CB9}" sibTransId="{3538166E-29B7-41D7-AAA7-91794A7E2062}"/>
    <dgm:cxn modelId="{F0794337-77F1-440C-B39E-2E8019EE4520}" srcId="{44296B4A-C594-4188-BFD0-F1723F19C099}" destId="{C53E78FE-D9C7-449E-8E3E-322461255933}" srcOrd="0" destOrd="0" parTransId="{1F2DBC78-A863-4FDE-BE64-917E9C9AE20D}" sibTransId="{48B22CEC-7F95-4039-9A06-37A50EE561E9}"/>
    <dgm:cxn modelId="{D9349C82-8891-480D-ACED-3D56CFC756EE}" srcId="{C53E78FE-D9C7-449E-8E3E-322461255933}" destId="{43C826D3-C7C4-4C59-90DE-752CF009576D}" srcOrd="4" destOrd="0" parTransId="{CD18C135-7469-49BF-96DC-E488C80AE3DC}" sibTransId="{82F98E42-9B7E-4D21-8699-FEB1ED504BD8}"/>
    <dgm:cxn modelId="{E590A73C-D9DB-4EE3-8B47-41C55E2E235C}" srcId="{C53E78FE-D9C7-449E-8E3E-322461255933}" destId="{239957E6-0A7E-4AD3-8CB9-79DA065F346B}" srcOrd="3" destOrd="0" parTransId="{0F083560-53C0-49AF-BDCE-A7224DB3214A}" sibTransId="{0EDA2E50-64BA-4023-9CD0-B622B265F1E5}"/>
    <dgm:cxn modelId="{01FA705F-7A3F-4839-89E7-69D40BDBFDBC}" type="presOf" srcId="{44296B4A-C594-4188-BFD0-F1723F19C099}" destId="{7364765E-BA66-4022-914C-1B5AE2C37CF5}" srcOrd="0" destOrd="0" presId="urn:microsoft.com/office/officeart/2005/8/layout/hierarchy4"/>
    <dgm:cxn modelId="{B48F859B-E99D-4CBE-846E-08FCDAB96F69}" type="presOf" srcId="{239957E6-0A7E-4AD3-8CB9-79DA065F346B}" destId="{8AA9FFC4-6D48-424B-9731-AF3B28C97D21}" srcOrd="0" destOrd="0" presId="urn:microsoft.com/office/officeart/2005/8/layout/hierarchy4"/>
    <dgm:cxn modelId="{0B68BD92-E6E2-4BB7-8BB5-E8CC5C5A6C40}" type="presOf" srcId="{DE89779D-9D8D-45D8-A65E-E6294CADC17C}" destId="{1CE1C459-9FDF-46DE-A2FA-CF083BCB4DE1}" srcOrd="0" destOrd="0" presId="urn:microsoft.com/office/officeart/2005/8/layout/hierarchy4"/>
    <dgm:cxn modelId="{AE499957-49DB-4AAF-8953-2B2796EBE050}" srcId="{C53E78FE-D9C7-449E-8E3E-322461255933}" destId="{3C6DAADA-D260-4162-AB1F-530971984A6E}" srcOrd="1" destOrd="0" parTransId="{A00682F1-A14D-48D9-BF6D-18E1368BF68A}" sibTransId="{53BC1D18-9A3B-47B8-869C-5A7C0CD1D117}"/>
    <dgm:cxn modelId="{E7BA6572-397D-44E8-8C12-AC7AF99D439C}" type="presOf" srcId="{3C6DAADA-D260-4162-AB1F-530971984A6E}" destId="{AD17C0FE-C16B-42F9-A448-24F956C91A36}" srcOrd="0" destOrd="0" presId="urn:microsoft.com/office/officeart/2005/8/layout/hierarchy4"/>
    <dgm:cxn modelId="{99280999-FEC5-417F-87B1-5EF83FD20543}" type="presOf" srcId="{43C826D3-C7C4-4C59-90DE-752CF009576D}" destId="{98988684-FD70-423E-8C70-50553B3BDD01}" srcOrd="0" destOrd="0" presId="urn:microsoft.com/office/officeart/2005/8/layout/hierarchy4"/>
    <dgm:cxn modelId="{24ADFFB8-9BD9-421C-B5B7-D3C6CAFF997C}" srcId="{CBE5BA76-3CCF-4D88-9ECF-3270920620B5}" destId="{93D8C3ED-ED71-4CDF-9FD4-BE260FAAD764}" srcOrd="0" destOrd="0" parTransId="{35C90E4D-CB1B-4CA6-B204-85A8DBB5FF0A}" sibTransId="{8897E181-5803-4795-A23D-249705AB39B4}"/>
    <dgm:cxn modelId="{F607ED72-89C8-4654-91C0-239996AD194D}" srcId="{79C3FF1A-DBF9-4AC2-A84C-D5A7A4E9A366}" destId="{DE89779D-9D8D-45D8-A65E-E6294CADC17C}" srcOrd="0" destOrd="0" parTransId="{005A18D9-123E-42C8-BC0E-46FCCBBE8B13}" sibTransId="{0BEA95F0-EE61-4244-9124-287D121700B4}"/>
    <dgm:cxn modelId="{52167099-6E61-4A28-B5DA-8A5FAB93B86C}" type="presOf" srcId="{CBE5BA76-3CCF-4D88-9ECF-3270920620B5}" destId="{17521F56-5D7D-4B29-9895-F4DB5961CA62}" srcOrd="0" destOrd="0" presId="urn:microsoft.com/office/officeart/2005/8/layout/hierarchy4"/>
    <dgm:cxn modelId="{B64CCE6A-A982-4E4E-86B9-597F949AC87A}" type="presOf" srcId="{C53E78FE-D9C7-449E-8E3E-322461255933}" destId="{D37C535E-5A8D-4D3A-BBF4-526705E47918}" srcOrd="0" destOrd="0" presId="urn:microsoft.com/office/officeart/2005/8/layout/hierarchy4"/>
    <dgm:cxn modelId="{2A42A4B9-D1A1-4720-A57A-E5981C4A288D}" type="presOf" srcId="{93D8C3ED-ED71-4CDF-9FD4-BE260FAAD764}" destId="{3937D689-94C2-43B3-8DDD-0979A8E47B0C}" srcOrd="0" destOrd="0" presId="urn:microsoft.com/office/officeart/2005/8/layout/hierarchy4"/>
    <dgm:cxn modelId="{9A3E19E8-1750-40A0-84BC-5136637C29E3}" srcId="{C53E78FE-D9C7-449E-8E3E-322461255933}" destId="{CBE5BA76-3CCF-4D88-9ECF-3270920620B5}" srcOrd="0" destOrd="0" parTransId="{D481549D-63E3-46D7-B7B9-FC299F1BAADC}" sibTransId="{DFACEFD5-A256-484A-A037-1EA5BF837375}"/>
    <dgm:cxn modelId="{679AF42C-6FA7-4B76-A92B-E2FBB28E557F}" type="presParOf" srcId="{7364765E-BA66-4022-914C-1B5AE2C37CF5}" destId="{ED5D21E1-C194-4F34-90CE-4A5BAB8FF215}" srcOrd="0" destOrd="0" presId="urn:microsoft.com/office/officeart/2005/8/layout/hierarchy4"/>
    <dgm:cxn modelId="{DACF27C8-093C-4437-8447-A25A1CBD9573}" type="presParOf" srcId="{ED5D21E1-C194-4F34-90CE-4A5BAB8FF215}" destId="{D37C535E-5A8D-4D3A-BBF4-526705E47918}" srcOrd="0" destOrd="0" presId="urn:microsoft.com/office/officeart/2005/8/layout/hierarchy4"/>
    <dgm:cxn modelId="{C796142D-F948-4270-848B-A69AB30E3E29}" type="presParOf" srcId="{ED5D21E1-C194-4F34-90CE-4A5BAB8FF215}" destId="{7C4D7B7E-F27B-486B-9B67-B493C67DB911}" srcOrd="1" destOrd="0" presId="urn:microsoft.com/office/officeart/2005/8/layout/hierarchy4"/>
    <dgm:cxn modelId="{5055BE03-A20E-4DF2-9C4C-72AE7805D24D}" type="presParOf" srcId="{ED5D21E1-C194-4F34-90CE-4A5BAB8FF215}" destId="{399BDF84-6ABC-4FA3-8035-F3AD4EC64252}" srcOrd="2" destOrd="0" presId="urn:microsoft.com/office/officeart/2005/8/layout/hierarchy4"/>
    <dgm:cxn modelId="{9FF718C8-936C-484D-B226-12CB2C6F8AA1}" type="presParOf" srcId="{399BDF84-6ABC-4FA3-8035-F3AD4EC64252}" destId="{48D65206-3C29-41CE-919C-094177769E35}" srcOrd="0" destOrd="0" presId="urn:microsoft.com/office/officeart/2005/8/layout/hierarchy4"/>
    <dgm:cxn modelId="{81F0A6C7-89BF-42B5-81E4-53142137AEEA}" type="presParOf" srcId="{48D65206-3C29-41CE-919C-094177769E35}" destId="{17521F56-5D7D-4B29-9895-F4DB5961CA62}" srcOrd="0" destOrd="0" presId="urn:microsoft.com/office/officeart/2005/8/layout/hierarchy4"/>
    <dgm:cxn modelId="{A118AA11-D447-4786-8BB4-12BB4FE724D1}" type="presParOf" srcId="{48D65206-3C29-41CE-919C-094177769E35}" destId="{6538DD59-9860-4B78-AB3C-2E601612E12D}" srcOrd="1" destOrd="0" presId="urn:microsoft.com/office/officeart/2005/8/layout/hierarchy4"/>
    <dgm:cxn modelId="{A135F597-716B-4548-9F7E-D5DAABCA80C5}" type="presParOf" srcId="{48D65206-3C29-41CE-919C-094177769E35}" destId="{96401250-32AB-44B0-B306-00119F1F6A9C}" srcOrd="2" destOrd="0" presId="urn:microsoft.com/office/officeart/2005/8/layout/hierarchy4"/>
    <dgm:cxn modelId="{528D3BAA-1569-4CF0-8914-04B450B85FFE}" type="presParOf" srcId="{96401250-32AB-44B0-B306-00119F1F6A9C}" destId="{87B23671-AEF5-42AD-A4A9-D19ADEDAE9DD}" srcOrd="0" destOrd="0" presId="urn:microsoft.com/office/officeart/2005/8/layout/hierarchy4"/>
    <dgm:cxn modelId="{00734C59-09B4-4A2F-AD71-7097EA0D9D85}" type="presParOf" srcId="{87B23671-AEF5-42AD-A4A9-D19ADEDAE9DD}" destId="{3937D689-94C2-43B3-8DDD-0979A8E47B0C}" srcOrd="0" destOrd="0" presId="urn:microsoft.com/office/officeart/2005/8/layout/hierarchy4"/>
    <dgm:cxn modelId="{EDB5DCDB-5987-433F-BBA0-3CA673C7FD0C}" type="presParOf" srcId="{87B23671-AEF5-42AD-A4A9-D19ADEDAE9DD}" destId="{6E2623C2-633E-4415-AF96-06E112148622}" srcOrd="1" destOrd="0" presId="urn:microsoft.com/office/officeart/2005/8/layout/hierarchy4"/>
    <dgm:cxn modelId="{CBB125D0-ADD6-4DF5-85B6-655FB6554000}" type="presParOf" srcId="{399BDF84-6ABC-4FA3-8035-F3AD4EC64252}" destId="{B6B60196-06A2-480A-A9D3-C95D85CB001E}" srcOrd="1" destOrd="0" presId="urn:microsoft.com/office/officeart/2005/8/layout/hierarchy4"/>
    <dgm:cxn modelId="{F28D3769-8235-406B-BEA0-DC39DF7C05DD}" type="presParOf" srcId="{399BDF84-6ABC-4FA3-8035-F3AD4EC64252}" destId="{CAE13EE0-7093-44BD-BFB7-6B0D35EF5545}" srcOrd="2" destOrd="0" presId="urn:microsoft.com/office/officeart/2005/8/layout/hierarchy4"/>
    <dgm:cxn modelId="{EB1227E3-345B-46B7-8E3C-3CC9A8D9D59E}" type="presParOf" srcId="{CAE13EE0-7093-44BD-BFB7-6B0D35EF5545}" destId="{AD17C0FE-C16B-42F9-A448-24F956C91A36}" srcOrd="0" destOrd="0" presId="urn:microsoft.com/office/officeart/2005/8/layout/hierarchy4"/>
    <dgm:cxn modelId="{0E66FBF7-43CE-4B6A-A7C2-576122526848}" type="presParOf" srcId="{CAE13EE0-7093-44BD-BFB7-6B0D35EF5545}" destId="{2F4BF0E5-F0B9-4DE9-A967-91C2FAF9A9FE}" srcOrd="1" destOrd="0" presId="urn:microsoft.com/office/officeart/2005/8/layout/hierarchy4"/>
    <dgm:cxn modelId="{28756AC8-DE91-46A8-AA3C-9E9CC4C57DBD}" type="presParOf" srcId="{399BDF84-6ABC-4FA3-8035-F3AD4EC64252}" destId="{4D2661F1-41AC-4966-B39F-B26FA908C325}" srcOrd="3" destOrd="0" presId="urn:microsoft.com/office/officeart/2005/8/layout/hierarchy4"/>
    <dgm:cxn modelId="{EB7A6FC1-8FC5-439C-9FC9-2168763F8376}" type="presParOf" srcId="{399BDF84-6ABC-4FA3-8035-F3AD4EC64252}" destId="{373F9E20-FB5F-4947-8E7F-D111A40ABF25}" srcOrd="4" destOrd="0" presId="urn:microsoft.com/office/officeart/2005/8/layout/hierarchy4"/>
    <dgm:cxn modelId="{4AC4D019-DE17-4E9B-974B-E326AB14333A}" type="presParOf" srcId="{373F9E20-FB5F-4947-8E7F-D111A40ABF25}" destId="{342B4178-D080-4511-AD08-CDA68AF35CB4}" srcOrd="0" destOrd="0" presId="urn:microsoft.com/office/officeart/2005/8/layout/hierarchy4"/>
    <dgm:cxn modelId="{B76BCB72-DE47-4167-860E-B704AA8C9533}" type="presParOf" srcId="{373F9E20-FB5F-4947-8E7F-D111A40ABF25}" destId="{2DECBBEB-14BE-4DEF-931D-3C4C6EA6292B}" srcOrd="1" destOrd="0" presId="urn:microsoft.com/office/officeart/2005/8/layout/hierarchy4"/>
    <dgm:cxn modelId="{61B6CBFA-C6E6-47D0-BDED-EC8FE800A04D}" type="presParOf" srcId="{373F9E20-FB5F-4947-8E7F-D111A40ABF25}" destId="{161E22EB-4C56-4781-BCA1-21C217AA6BB0}" srcOrd="2" destOrd="0" presId="urn:microsoft.com/office/officeart/2005/8/layout/hierarchy4"/>
    <dgm:cxn modelId="{AA9636DA-87B9-4D49-A721-26B71345716D}" type="presParOf" srcId="{161E22EB-4C56-4781-BCA1-21C217AA6BB0}" destId="{FEAA28F8-EB48-43B5-AA5E-D95C18D5B47A}" srcOrd="0" destOrd="0" presId="urn:microsoft.com/office/officeart/2005/8/layout/hierarchy4"/>
    <dgm:cxn modelId="{68859C56-14D8-49FE-9066-E55D670413D9}" type="presParOf" srcId="{FEAA28F8-EB48-43B5-AA5E-D95C18D5B47A}" destId="{1CE1C459-9FDF-46DE-A2FA-CF083BCB4DE1}" srcOrd="0" destOrd="0" presId="urn:microsoft.com/office/officeart/2005/8/layout/hierarchy4"/>
    <dgm:cxn modelId="{7A0F31FC-2B45-4EEA-A349-4DA8F62AC704}" type="presParOf" srcId="{FEAA28F8-EB48-43B5-AA5E-D95C18D5B47A}" destId="{098B5F85-9873-430F-8772-F30F32A92A3D}" srcOrd="1" destOrd="0" presId="urn:microsoft.com/office/officeart/2005/8/layout/hierarchy4"/>
    <dgm:cxn modelId="{F5D58109-D179-4553-A0DE-99A8C8E14A5C}" type="presParOf" srcId="{399BDF84-6ABC-4FA3-8035-F3AD4EC64252}" destId="{79F03687-E89F-4316-8642-E8BAD94225DC}" srcOrd="5" destOrd="0" presId="urn:microsoft.com/office/officeart/2005/8/layout/hierarchy4"/>
    <dgm:cxn modelId="{70FCAE0C-6618-497B-A885-2C0675048D3C}" type="presParOf" srcId="{399BDF84-6ABC-4FA3-8035-F3AD4EC64252}" destId="{0C32E44E-D381-46B4-BEC9-D03F5BD7C09D}" srcOrd="6" destOrd="0" presId="urn:microsoft.com/office/officeart/2005/8/layout/hierarchy4"/>
    <dgm:cxn modelId="{B5E0FC0D-2513-436C-A737-BA75BEF45C60}" type="presParOf" srcId="{0C32E44E-D381-46B4-BEC9-D03F5BD7C09D}" destId="{8AA9FFC4-6D48-424B-9731-AF3B28C97D21}" srcOrd="0" destOrd="0" presId="urn:microsoft.com/office/officeart/2005/8/layout/hierarchy4"/>
    <dgm:cxn modelId="{CE502CB6-0519-4397-80AA-529BEA6706C9}" type="presParOf" srcId="{0C32E44E-D381-46B4-BEC9-D03F5BD7C09D}" destId="{4A4775E8-645C-4907-B2DB-206CD704780E}" srcOrd="1" destOrd="0" presId="urn:microsoft.com/office/officeart/2005/8/layout/hierarchy4"/>
    <dgm:cxn modelId="{B9E001C8-D288-4D38-9DF1-B1160476A663}" type="presParOf" srcId="{399BDF84-6ABC-4FA3-8035-F3AD4EC64252}" destId="{9A1C9CD1-5E79-4BD5-8FF2-C341388F0E14}" srcOrd="7" destOrd="0" presId="urn:microsoft.com/office/officeart/2005/8/layout/hierarchy4"/>
    <dgm:cxn modelId="{0F03F3CD-9D7E-4F20-B7B8-895001409141}" type="presParOf" srcId="{399BDF84-6ABC-4FA3-8035-F3AD4EC64252}" destId="{60290116-D2F8-46AB-A56B-AD16CACE4CED}" srcOrd="8" destOrd="0" presId="urn:microsoft.com/office/officeart/2005/8/layout/hierarchy4"/>
    <dgm:cxn modelId="{E523A0DD-AEB7-47BA-B8DC-15C3DF9D2B7D}" type="presParOf" srcId="{60290116-D2F8-46AB-A56B-AD16CACE4CED}" destId="{98988684-FD70-423E-8C70-50553B3BDD01}" srcOrd="0" destOrd="0" presId="urn:microsoft.com/office/officeart/2005/8/layout/hierarchy4"/>
    <dgm:cxn modelId="{53B8753E-6B5F-4723-A785-49F74ACAADC4}" type="presParOf" srcId="{60290116-D2F8-46AB-A56B-AD16CACE4CED}" destId="{846B8D59-83C2-4E1A-B493-8915F581C703}"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ED3975-B22E-41A1-B6F1-04C4140150F7}">
      <dsp:nvSpPr>
        <dsp:cNvPr id="0" name=""/>
        <dsp:cNvSpPr/>
      </dsp:nvSpPr>
      <dsp:spPr>
        <a:xfrm>
          <a:off x="0" y="245051"/>
          <a:ext cx="9179791" cy="3276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B64AC8B-3DA6-4075-B940-28CF1B354B6E}">
      <dsp:nvSpPr>
        <dsp:cNvPr id="0" name=""/>
        <dsp:cNvSpPr/>
      </dsp:nvSpPr>
      <dsp:spPr>
        <a:xfrm>
          <a:off x="439267" y="53171"/>
          <a:ext cx="8731958" cy="38376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2882" tIns="0" rIns="242882" bIns="0" numCol="1" spcCol="1270" anchor="ctr" anchorCtr="0">
          <a:noAutofit/>
        </a:bodyPr>
        <a:lstStyle/>
        <a:p>
          <a:pPr lvl="0" algn="l" defTabSz="1066800">
            <a:lnSpc>
              <a:spcPct val="90000"/>
            </a:lnSpc>
            <a:spcBef>
              <a:spcPct val="0"/>
            </a:spcBef>
            <a:spcAft>
              <a:spcPct val="35000"/>
            </a:spcAft>
          </a:pPr>
          <a:r>
            <a:rPr lang="es-MX" sz="2400" kern="1200" dirty="0"/>
            <a:t>Presentación</a:t>
          </a:r>
        </a:p>
      </dsp:txBody>
      <dsp:txXfrm>
        <a:off x="458001" y="71905"/>
        <a:ext cx="8694490" cy="346292"/>
      </dsp:txXfrm>
    </dsp:sp>
    <dsp:sp modelId="{07142ED1-33F6-499F-B181-47EEFF964436}">
      <dsp:nvSpPr>
        <dsp:cNvPr id="0" name=""/>
        <dsp:cNvSpPr/>
      </dsp:nvSpPr>
      <dsp:spPr>
        <a:xfrm>
          <a:off x="0" y="834731"/>
          <a:ext cx="9179791" cy="3276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A3A2111-53C8-4225-87FC-A052167CFB77}">
      <dsp:nvSpPr>
        <dsp:cNvPr id="0" name=""/>
        <dsp:cNvSpPr/>
      </dsp:nvSpPr>
      <dsp:spPr>
        <a:xfrm>
          <a:off x="445542" y="642851"/>
          <a:ext cx="8728081" cy="38376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2882" tIns="0" rIns="242882" bIns="0" numCol="1" spcCol="1270" anchor="ctr" anchorCtr="0">
          <a:noAutofit/>
        </a:bodyPr>
        <a:lstStyle/>
        <a:p>
          <a:pPr lvl="0" algn="l" defTabSz="1066800">
            <a:lnSpc>
              <a:spcPct val="90000"/>
            </a:lnSpc>
            <a:spcBef>
              <a:spcPct val="0"/>
            </a:spcBef>
            <a:spcAft>
              <a:spcPct val="35000"/>
            </a:spcAft>
          </a:pPr>
          <a:r>
            <a:rPr lang="es-MX" sz="2400" kern="1200" dirty="0"/>
            <a:t>Mapa curricular</a:t>
          </a:r>
        </a:p>
      </dsp:txBody>
      <dsp:txXfrm>
        <a:off x="464276" y="661585"/>
        <a:ext cx="8690613" cy="346292"/>
      </dsp:txXfrm>
    </dsp:sp>
    <dsp:sp modelId="{90AA3804-1199-4DA3-A216-6070D3574F04}">
      <dsp:nvSpPr>
        <dsp:cNvPr id="0" name=""/>
        <dsp:cNvSpPr/>
      </dsp:nvSpPr>
      <dsp:spPr>
        <a:xfrm>
          <a:off x="0" y="1424411"/>
          <a:ext cx="9179791" cy="3276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6EFA48F-7FD0-4F6C-9B6D-17E8D2AF509E}">
      <dsp:nvSpPr>
        <dsp:cNvPr id="0" name=""/>
        <dsp:cNvSpPr/>
      </dsp:nvSpPr>
      <dsp:spPr>
        <a:xfrm>
          <a:off x="458989" y="1232531"/>
          <a:ext cx="8718212" cy="38376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2882" tIns="0" rIns="242882" bIns="0" numCol="1" spcCol="1270" anchor="ctr" anchorCtr="0">
          <a:noAutofit/>
        </a:bodyPr>
        <a:lstStyle/>
        <a:p>
          <a:pPr lvl="0" algn="l" defTabSz="1066800">
            <a:lnSpc>
              <a:spcPct val="90000"/>
            </a:lnSpc>
            <a:spcBef>
              <a:spcPct val="0"/>
            </a:spcBef>
            <a:spcAft>
              <a:spcPct val="35000"/>
            </a:spcAft>
          </a:pPr>
          <a:r>
            <a:rPr lang="es-MX" sz="2400" kern="1200" dirty="0"/>
            <a:t>Instrucciones de uso</a:t>
          </a:r>
        </a:p>
      </dsp:txBody>
      <dsp:txXfrm>
        <a:off x="477723" y="1251265"/>
        <a:ext cx="8680744" cy="346292"/>
      </dsp:txXfrm>
    </dsp:sp>
    <dsp:sp modelId="{483927ED-85D2-4E66-A835-8495D353AFCE}">
      <dsp:nvSpPr>
        <dsp:cNvPr id="0" name=""/>
        <dsp:cNvSpPr/>
      </dsp:nvSpPr>
      <dsp:spPr>
        <a:xfrm>
          <a:off x="0" y="2014091"/>
          <a:ext cx="9179791" cy="3276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9EBB2F3-792E-49A3-BE9E-BAA0D5AF3071}">
      <dsp:nvSpPr>
        <dsp:cNvPr id="0" name=""/>
        <dsp:cNvSpPr/>
      </dsp:nvSpPr>
      <dsp:spPr>
        <a:xfrm>
          <a:off x="458989" y="1822211"/>
          <a:ext cx="8699963" cy="38376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2882" tIns="0" rIns="242882" bIns="0" numCol="1" spcCol="1270" anchor="ctr" anchorCtr="0">
          <a:noAutofit/>
        </a:bodyPr>
        <a:lstStyle/>
        <a:p>
          <a:pPr lvl="0" algn="l" defTabSz="1066800">
            <a:lnSpc>
              <a:spcPct val="90000"/>
            </a:lnSpc>
            <a:spcBef>
              <a:spcPct val="0"/>
            </a:spcBef>
            <a:spcAft>
              <a:spcPct val="35000"/>
            </a:spcAft>
          </a:pPr>
          <a:r>
            <a:rPr lang="es-MX" sz="2400" kern="1200"/>
            <a:t>Unidad I: Introducción a la Investigación</a:t>
          </a:r>
          <a:endParaRPr lang="es-MX" sz="2400" kern="1200" dirty="0"/>
        </a:p>
      </dsp:txBody>
      <dsp:txXfrm>
        <a:off x="477723" y="1840945"/>
        <a:ext cx="8662495" cy="346292"/>
      </dsp:txXfrm>
    </dsp:sp>
    <dsp:sp modelId="{884E8508-246B-4D59-8340-BB1408C1654E}">
      <dsp:nvSpPr>
        <dsp:cNvPr id="0" name=""/>
        <dsp:cNvSpPr/>
      </dsp:nvSpPr>
      <dsp:spPr>
        <a:xfrm>
          <a:off x="0" y="2603771"/>
          <a:ext cx="9179791" cy="3276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566D323-291C-4A48-9A1E-C94AFDBFE99E}">
      <dsp:nvSpPr>
        <dsp:cNvPr id="0" name=""/>
        <dsp:cNvSpPr/>
      </dsp:nvSpPr>
      <dsp:spPr>
        <a:xfrm>
          <a:off x="456748" y="2411891"/>
          <a:ext cx="8715480" cy="38376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2882" tIns="0" rIns="242882" bIns="0" numCol="1" spcCol="1270" anchor="ctr" anchorCtr="0">
          <a:noAutofit/>
        </a:bodyPr>
        <a:lstStyle/>
        <a:p>
          <a:pPr lvl="0" algn="l" defTabSz="1066800">
            <a:lnSpc>
              <a:spcPct val="90000"/>
            </a:lnSpc>
            <a:spcBef>
              <a:spcPct val="0"/>
            </a:spcBef>
            <a:spcAft>
              <a:spcPct val="35000"/>
            </a:spcAft>
          </a:pPr>
          <a:r>
            <a:rPr lang="es-MX" sz="2400" kern="1200" dirty="0"/>
            <a:t>Unidad II: Recursos para la investigación documental</a:t>
          </a:r>
        </a:p>
      </dsp:txBody>
      <dsp:txXfrm>
        <a:off x="475482" y="2430625"/>
        <a:ext cx="8678012" cy="346292"/>
      </dsp:txXfrm>
    </dsp:sp>
    <dsp:sp modelId="{ECC01A40-5329-4B8C-88E2-54676AFA33ED}">
      <dsp:nvSpPr>
        <dsp:cNvPr id="0" name=""/>
        <dsp:cNvSpPr/>
      </dsp:nvSpPr>
      <dsp:spPr>
        <a:xfrm>
          <a:off x="0" y="3193451"/>
          <a:ext cx="9179791" cy="3276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E692EAE-8250-4B14-BDD0-3288E015BCAA}">
      <dsp:nvSpPr>
        <dsp:cNvPr id="0" name=""/>
        <dsp:cNvSpPr/>
      </dsp:nvSpPr>
      <dsp:spPr>
        <a:xfrm>
          <a:off x="453162" y="3001571"/>
          <a:ext cx="8725599" cy="38376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2882" tIns="0" rIns="242882" bIns="0" numCol="1" spcCol="1270" anchor="ctr" anchorCtr="0">
          <a:noAutofit/>
        </a:bodyPr>
        <a:lstStyle/>
        <a:p>
          <a:pPr lvl="0" algn="l" defTabSz="1066800">
            <a:lnSpc>
              <a:spcPct val="90000"/>
            </a:lnSpc>
            <a:spcBef>
              <a:spcPct val="0"/>
            </a:spcBef>
            <a:spcAft>
              <a:spcPct val="35000"/>
            </a:spcAft>
          </a:pPr>
          <a:r>
            <a:rPr lang="es-MX" sz="2400" kern="1200" dirty="0"/>
            <a:t>Unidad III: Proyecto de investigación</a:t>
          </a:r>
        </a:p>
      </dsp:txBody>
      <dsp:txXfrm>
        <a:off x="471896" y="3020305"/>
        <a:ext cx="8688131" cy="346292"/>
      </dsp:txXfrm>
    </dsp:sp>
    <dsp:sp modelId="{1A9E6070-5A13-48D3-935A-862CE225D72E}">
      <dsp:nvSpPr>
        <dsp:cNvPr id="0" name=""/>
        <dsp:cNvSpPr/>
      </dsp:nvSpPr>
      <dsp:spPr>
        <a:xfrm>
          <a:off x="0" y="3783131"/>
          <a:ext cx="9179791" cy="3276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0E7FBDA-100A-4D04-982A-E9F1D3BFEA17}">
      <dsp:nvSpPr>
        <dsp:cNvPr id="0" name=""/>
        <dsp:cNvSpPr/>
      </dsp:nvSpPr>
      <dsp:spPr>
        <a:xfrm>
          <a:off x="451817" y="3591251"/>
          <a:ext cx="8720581" cy="38376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2882" tIns="0" rIns="242882" bIns="0" numCol="1" spcCol="1270" anchor="ctr" anchorCtr="0">
          <a:noAutofit/>
        </a:bodyPr>
        <a:lstStyle/>
        <a:p>
          <a:pPr lvl="0" algn="l" defTabSz="1066800">
            <a:lnSpc>
              <a:spcPct val="90000"/>
            </a:lnSpc>
            <a:spcBef>
              <a:spcPct val="0"/>
            </a:spcBef>
            <a:spcAft>
              <a:spcPct val="35000"/>
            </a:spcAft>
          </a:pPr>
          <a:r>
            <a:rPr lang="es-MX" sz="2400" kern="1200" dirty="0"/>
            <a:t>Actividades Recomendadas</a:t>
          </a:r>
        </a:p>
      </dsp:txBody>
      <dsp:txXfrm>
        <a:off x="470551" y="3609985"/>
        <a:ext cx="8683113" cy="346292"/>
      </dsp:txXfrm>
    </dsp:sp>
    <dsp:sp modelId="{D3A2F318-D6EF-405F-AA23-9E33E3BBBDFF}">
      <dsp:nvSpPr>
        <dsp:cNvPr id="0" name=""/>
        <dsp:cNvSpPr/>
      </dsp:nvSpPr>
      <dsp:spPr>
        <a:xfrm>
          <a:off x="0" y="4372811"/>
          <a:ext cx="9179791" cy="3276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58D95B9-E8A6-4921-9F68-9E775785B1CB}">
      <dsp:nvSpPr>
        <dsp:cNvPr id="0" name=""/>
        <dsp:cNvSpPr/>
      </dsp:nvSpPr>
      <dsp:spPr>
        <a:xfrm>
          <a:off x="458989" y="4180931"/>
          <a:ext cx="8657038" cy="38376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2882" tIns="0" rIns="242882" bIns="0" numCol="1" spcCol="1270" anchor="ctr" anchorCtr="0">
          <a:noAutofit/>
        </a:bodyPr>
        <a:lstStyle/>
        <a:p>
          <a:pPr lvl="0" algn="l" defTabSz="1066800">
            <a:lnSpc>
              <a:spcPct val="90000"/>
            </a:lnSpc>
            <a:spcBef>
              <a:spcPct val="0"/>
            </a:spcBef>
            <a:spcAft>
              <a:spcPct val="35000"/>
            </a:spcAft>
          </a:pPr>
          <a:r>
            <a:rPr lang="es-MX" sz="2400" kern="1200" dirty="0"/>
            <a:t>Bibliografía</a:t>
          </a:r>
        </a:p>
      </dsp:txBody>
      <dsp:txXfrm>
        <a:off x="477723" y="4199665"/>
        <a:ext cx="8619570" cy="346292"/>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863EA4-6948-4423-A701-8FB3D81B0F17}">
      <dsp:nvSpPr>
        <dsp:cNvPr id="0" name=""/>
        <dsp:cNvSpPr/>
      </dsp:nvSpPr>
      <dsp:spPr>
        <a:xfrm>
          <a:off x="181414" y="0"/>
          <a:ext cx="2781815" cy="486107"/>
        </a:xfrm>
        <a:prstGeom prst="roundRect">
          <a:avLst/>
        </a:prstGeom>
        <a:solidFill>
          <a:schemeClr val="dk2">
            <a:hueOff val="0"/>
            <a:satOff val="0"/>
            <a:lumOff val="0"/>
            <a:alphaOff val="0"/>
          </a:schemeClr>
        </a:solidFill>
        <a:ln>
          <a:noFill/>
        </a:ln>
        <a:effectLst>
          <a:outerShdw blurRad="50800" dist="25400" dir="5400000" rotWithShape="0">
            <a:srgbClr val="000000">
              <a:alpha val="2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rtl="0">
            <a:lnSpc>
              <a:spcPct val="90000"/>
            </a:lnSpc>
            <a:spcBef>
              <a:spcPct val="0"/>
            </a:spcBef>
            <a:spcAft>
              <a:spcPct val="35000"/>
            </a:spcAft>
          </a:pPr>
          <a:r>
            <a:rPr lang="es-MX" sz="1800" b="0" i="1" kern="1200" baseline="0" dirty="0"/>
            <a:t>Introducción</a:t>
          </a:r>
          <a:endParaRPr lang="es-MX" sz="1800" kern="1200" dirty="0"/>
        </a:p>
      </dsp:txBody>
      <dsp:txXfrm>
        <a:off x="205144" y="23730"/>
        <a:ext cx="2734355" cy="438647"/>
      </dsp:txXfrm>
    </dsp:sp>
    <dsp:sp modelId="{8995B4EB-83A8-4150-9115-3A31B385F70A}">
      <dsp:nvSpPr>
        <dsp:cNvPr id="0" name=""/>
        <dsp:cNvSpPr/>
      </dsp:nvSpPr>
      <dsp:spPr>
        <a:xfrm>
          <a:off x="169211" y="512378"/>
          <a:ext cx="2781815" cy="486107"/>
        </a:xfrm>
        <a:prstGeom prst="roundRect">
          <a:avLst/>
        </a:prstGeom>
        <a:solidFill>
          <a:schemeClr val="dk2">
            <a:hueOff val="0"/>
            <a:satOff val="0"/>
            <a:lumOff val="0"/>
            <a:alphaOff val="0"/>
          </a:schemeClr>
        </a:solidFill>
        <a:ln>
          <a:noFill/>
        </a:ln>
        <a:effectLst>
          <a:outerShdw blurRad="50800" dist="25400" dir="5400000" rotWithShape="0">
            <a:srgbClr val="000000">
              <a:alpha val="2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rtl="0">
            <a:lnSpc>
              <a:spcPct val="90000"/>
            </a:lnSpc>
            <a:spcBef>
              <a:spcPct val="0"/>
            </a:spcBef>
            <a:spcAft>
              <a:spcPct val="35000"/>
            </a:spcAft>
          </a:pPr>
          <a:r>
            <a:rPr lang="es-MX" sz="1800" b="0" i="1" kern="1200" baseline="0" dirty="0"/>
            <a:t>Descripción del método</a:t>
          </a:r>
          <a:endParaRPr lang="es-MX" sz="1800" kern="1200" dirty="0"/>
        </a:p>
      </dsp:txBody>
      <dsp:txXfrm>
        <a:off x="192941" y="536108"/>
        <a:ext cx="2734355" cy="438647"/>
      </dsp:txXfrm>
    </dsp:sp>
    <dsp:sp modelId="{29E7E805-95DF-46C6-8C8D-12987BC9F2D6}">
      <dsp:nvSpPr>
        <dsp:cNvPr id="0" name=""/>
        <dsp:cNvSpPr/>
      </dsp:nvSpPr>
      <dsp:spPr>
        <a:xfrm>
          <a:off x="169211" y="1022792"/>
          <a:ext cx="2781815" cy="486107"/>
        </a:xfrm>
        <a:prstGeom prst="roundRect">
          <a:avLst/>
        </a:prstGeom>
        <a:solidFill>
          <a:schemeClr val="dk2">
            <a:hueOff val="0"/>
            <a:satOff val="0"/>
            <a:lumOff val="0"/>
            <a:alphaOff val="0"/>
          </a:schemeClr>
        </a:solidFill>
        <a:ln>
          <a:noFill/>
        </a:ln>
        <a:effectLst>
          <a:outerShdw blurRad="50800" dist="25400" dir="5400000" rotWithShape="0">
            <a:srgbClr val="000000">
              <a:alpha val="2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rtl="0">
            <a:lnSpc>
              <a:spcPct val="90000"/>
            </a:lnSpc>
            <a:spcBef>
              <a:spcPct val="0"/>
            </a:spcBef>
            <a:spcAft>
              <a:spcPct val="35000"/>
            </a:spcAft>
          </a:pPr>
          <a:r>
            <a:rPr lang="es-MX" sz="1800" b="0" i="1" kern="1200" baseline="0" dirty="0"/>
            <a:t>Análisis estadístico de datos</a:t>
          </a:r>
          <a:endParaRPr lang="es-MX" sz="1800" kern="1200" dirty="0"/>
        </a:p>
      </dsp:txBody>
      <dsp:txXfrm>
        <a:off x="192941" y="1046522"/>
        <a:ext cx="2734355" cy="438647"/>
      </dsp:txXfrm>
    </dsp:sp>
    <dsp:sp modelId="{68C44F7B-493C-4CC2-835F-4CEF9D063B8E}">
      <dsp:nvSpPr>
        <dsp:cNvPr id="0" name=""/>
        <dsp:cNvSpPr/>
      </dsp:nvSpPr>
      <dsp:spPr>
        <a:xfrm>
          <a:off x="175623" y="1533205"/>
          <a:ext cx="2750907" cy="407664"/>
        </a:xfrm>
        <a:prstGeom prst="roundRect">
          <a:avLst/>
        </a:prstGeom>
        <a:solidFill>
          <a:schemeClr val="dk2">
            <a:hueOff val="0"/>
            <a:satOff val="0"/>
            <a:lumOff val="0"/>
            <a:alphaOff val="0"/>
          </a:schemeClr>
        </a:solidFill>
        <a:ln>
          <a:noFill/>
        </a:ln>
        <a:effectLst>
          <a:outerShdw blurRad="50800" dist="25400" dir="5400000" rotWithShape="0">
            <a:srgbClr val="000000">
              <a:alpha val="2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rtl="0">
            <a:lnSpc>
              <a:spcPct val="90000"/>
            </a:lnSpc>
            <a:spcBef>
              <a:spcPct val="0"/>
            </a:spcBef>
            <a:spcAft>
              <a:spcPct val="35000"/>
            </a:spcAft>
          </a:pPr>
          <a:r>
            <a:rPr lang="es-MX" sz="1800" b="0" i="1" kern="1200" baseline="0" dirty="0"/>
            <a:t>Resultados</a:t>
          </a:r>
          <a:endParaRPr lang="es-MX" sz="1800" kern="1200" dirty="0"/>
        </a:p>
      </dsp:txBody>
      <dsp:txXfrm>
        <a:off x="195524" y="1553106"/>
        <a:ext cx="2711105" cy="367862"/>
      </dsp:txXfrm>
    </dsp:sp>
    <dsp:sp modelId="{11A5605E-3364-4C38-8929-00B505B0C0F0}">
      <dsp:nvSpPr>
        <dsp:cNvPr id="0" name=""/>
        <dsp:cNvSpPr/>
      </dsp:nvSpPr>
      <dsp:spPr>
        <a:xfrm>
          <a:off x="169211" y="1965175"/>
          <a:ext cx="2781815" cy="486107"/>
        </a:xfrm>
        <a:prstGeom prst="roundRect">
          <a:avLst/>
        </a:prstGeom>
        <a:solidFill>
          <a:schemeClr val="dk2">
            <a:hueOff val="0"/>
            <a:satOff val="0"/>
            <a:lumOff val="0"/>
            <a:alphaOff val="0"/>
          </a:schemeClr>
        </a:solidFill>
        <a:ln>
          <a:noFill/>
        </a:ln>
        <a:effectLst>
          <a:outerShdw blurRad="50800" dist="25400" dir="5400000" rotWithShape="0">
            <a:srgbClr val="000000">
              <a:alpha val="2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rtl="0">
            <a:lnSpc>
              <a:spcPct val="90000"/>
            </a:lnSpc>
            <a:spcBef>
              <a:spcPct val="0"/>
            </a:spcBef>
            <a:spcAft>
              <a:spcPct val="35000"/>
            </a:spcAft>
          </a:pPr>
          <a:r>
            <a:rPr lang="es-MX" sz="1800" b="0" i="1" kern="1200" baseline="0" dirty="0"/>
            <a:t>Conclusiones</a:t>
          </a:r>
          <a:endParaRPr lang="es-MX" sz="1800" kern="1200" dirty="0"/>
        </a:p>
      </dsp:txBody>
      <dsp:txXfrm>
        <a:off x="192941" y="1988905"/>
        <a:ext cx="2734355" cy="438647"/>
      </dsp:txXfrm>
    </dsp:sp>
    <dsp:sp modelId="{D07F5E58-5C26-44C7-96E7-773DB387C2C9}">
      <dsp:nvSpPr>
        <dsp:cNvPr id="0" name=""/>
        <dsp:cNvSpPr/>
      </dsp:nvSpPr>
      <dsp:spPr>
        <a:xfrm>
          <a:off x="169211" y="2475588"/>
          <a:ext cx="2797221" cy="523669"/>
        </a:xfrm>
        <a:prstGeom prst="roundRect">
          <a:avLst/>
        </a:prstGeom>
        <a:solidFill>
          <a:schemeClr val="dk2">
            <a:hueOff val="0"/>
            <a:satOff val="0"/>
            <a:lumOff val="0"/>
            <a:alphaOff val="0"/>
          </a:schemeClr>
        </a:solidFill>
        <a:ln>
          <a:noFill/>
        </a:ln>
        <a:effectLst>
          <a:outerShdw blurRad="50800" dist="25400" dir="5400000" rotWithShape="0">
            <a:srgbClr val="000000">
              <a:alpha val="2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rtl="0">
            <a:lnSpc>
              <a:spcPct val="90000"/>
            </a:lnSpc>
            <a:spcBef>
              <a:spcPct val="0"/>
            </a:spcBef>
            <a:spcAft>
              <a:spcPct val="35000"/>
            </a:spcAft>
          </a:pPr>
          <a:r>
            <a:rPr lang="es-MX" sz="1800" b="0" i="1" kern="1200" baseline="0" dirty="0"/>
            <a:t>Agradecimientos</a:t>
          </a:r>
          <a:endParaRPr lang="es-MX" sz="1800" kern="1200" dirty="0"/>
        </a:p>
      </dsp:txBody>
      <dsp:txXfrm>
        <a:off x="194774" y="2501151"/>
        <a:ext cx="2746095" cy="472543"/>
      </dsp:txXfrm>
    </dsp:sp>
    <dsp:sp modelId="{AA48D97B-3116-472C-8E49-D09216A9A874}">
      <dsp:nvSpPr>
        <dsp:cNvPr id="0" name=""/>
        <dsp:cNvSpPr/>
      </dsp:nvSpPr>
      <dsp:spPr>
        <a:xfrm>
          <a:off x="169211" y="3023563"/>
          <a:ext cx="2781815" cy="486107"/>
        </a:xfrm>
        <a:prstGeom prst="roundRect">
          <a:avLst/>
        </a:prstGeom>
        <a:solidFill>
          <a:schemeClr val="dk2">
            <a:hueOff val="0"/>
            <a:satOff val="0"/>
            <a:lumOff val="0"/>
            <a:alphaOff val="0"/>
          </a:schemeClr>
        </a:solidFill>
        <a:ln>
          <a:noFill/>
        </a:ln>
        <a:effectLst>
          <a:outerShdw blurRad="50800" dist="25400" dir="5400000" rotWithShape="0">
            <a:srgbClr val="000000">
              <a:alpha val="2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rtl="0">
            <a:lnSpc>
              <a:spcPct val="90000"/>
            </a:lnSpc>
            <a:spcBef>
              <a:spcPct val="0"/>
            </a:spcBef>
            <a:spcAft>
              <a:spcPct val="35000"/>
            </a:spcAft>
          </a:pPr>
          <a:r>
            <a:rPr lang="es-MX" sz="1800" i="1" kern="1200" dirty="0"/>
            <a:t>Referencias</a:t>
          </a:r>
          <a:endParaRPr lang="es-MX" sz="1800" kern="1200" dirty="0"/>
        </a:p>
      </dsp:txBody>
      <dsp:txXfrm>
        <a:off x="192941" y="3047293"/>
        <a:ext cx="2734355" cy="438647"/>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304950-46F5-4E5D-9566-BDDD272E335C}">
      <dsp:nvSpPr>
        <dsp:cNvPr id="0" name=""/>
        <dsp:cNvSpPr/>
      </dsp:nvSpPr>
      <dsp:spPr>
        <a:xfrm>
          <a:off x="0" y="23720"/>
          <a:ext cx="1994151" cy="433485"/>
        </a:xfrm>
        <a:prstGeom prst="roundRect">
          <a:avLst/>
        </a:prstGeom>
        <a:solidFill>
          <a:schemeClr val="accent4">
            <a:hueOff val="0"/>
            <a:satOff val="0"/>
            <a:lumOff val="0"/>
            <a:alphaOff val="0"/>
          </a:schemeClr>
        </a:solidFill>
        <a:ln>
          <a:noFill/>
        </a:ln>
        <a:effectLst>
          <a:outerShdw blurRad="50800" dist="25400" dir="5400000" rotWithShape="0">
            <a:srgbClr val="000000">
              <a:alpha val="2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es-MX" sz="1900" b="1" kern="1200" dirty="0"/>
            <a:t>Introducción</a:t>
          </a:r>
          <a:endParaRPr lang="es-MX" sz="1900" kern="1200" dirty="0"/>
        </a:p>
      </dsp:txBody>
      <dsp:txXfrm>
        <a:off x="21161" y="44881"/>
        <a:ext cx="1951829" cy="391163"/>
      </dsp:txXfrm>
    </dsp:sp>
    <dsp:sp modelId="{1DB7E623-49FC-41AF-9846-5284E97AC112}">
      <dsp:nvSpPr>
        <dsp:cNvPr id="0" name=""/>
        <dsp:cNvSpPr/>
      </dsp:nvSpPr>
      <dsp:spPr>
        <a:xfrm>
          <a:off x="0" y="511925"/>
          <a:ext cx="1994151" cy="433485"/>
        </a:xfrm>
        <a:prstGeom prst="roundRect">
          <a:avLst/>
        </a:prstGeom>
        <a:solidFill>
          <a:schemeClr val="accent4">
            <a:hueOff val="244215"/>
            <a:satOff val="-9305"/>
            <a:lumOff val="4627"/>
            <a:alphaOff val="0"/>
          </a:schemeClr>
        </a:solidFill>
        <a:ln>
          <a:noFill/>
        </a:ln>
        <a:effectLst>
          <a:outerShdw blurRad="50800" dist="25400" dir="5400000" rotWithShape="0">
            <a:srgbClr val="000000">
              <a:alpha val="2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es-MX" sz="1900" b="1" kern="1200" dirty="0"/>
            <a:t>Métodos</a:t>
          </a:r>
          <a:endParaRPr lang="es-MX" sz="1900" kern="1200" dirty="0"/>
        </a:p>
      </dsp:txBody>
      <dsp:txXfrm>
        <a:off x="21161" y="533086"/>
        <a:ext cx="1951829" cy="391163"/>
      </dsp:txXfrm>
    </dsp:sp>
    <dsp:sp modelId="{9CB5B386-0382-4506-99C3-00A38FFC520C}">
      <dsp:nvSpPr>
        <dsp:cNvPr id="0" name=""/>
        <dsp:cNvSpPr/>
      </dsp:nvSpPr>
      <dsp:spPr>
        <a:xfrm>
          <a:off x="0" y="1000130"/>
          <a:ext cx="1994151" cy="433485"/>
        </a:xfrm>
        <a:prstGeom prst="roundRect">
          <a:avLst/>
        </a:prstGeom>
        <a:solidFill>
          <a:schemeClr val="accent4">
            <a:hueOff val="488431"/>
            <a:satOff val="-18609"/>
            <a:lumOff val="9254"/>
            <a:alphaOff val="0"/>
          </a:schemeClr>
        </a:solidFill>
        <a:ln>
          <a:noFill/>
        </a:ln>
        <a:effectLst>
          <a:outerShdw blurRad="50800" dist="25400" dir="5400000" rotWithShape="0">
            <a:srgbClr val="000000">
              <a:alpha val="2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es-MX" sz="1900" b="1" kern="1200" dirty="0"/>
            <a:t>Resultados</a:t>
          </a:r>
          <a:endParaRPr lang="es-MX" sz="1900" kern="1200" dirty="0"/>
        </a:p>
      </dsp:txBody>
      <dsp:txXfrm>
        <a:off x="21161" y="1021291"/>
        <a:ext cx="1951829" cy="391163"/>
      </dsp:txXfrm>
    </dsp:sp>
    <dsp:sp modelId="{EC6F9DE0-F597-4C37-8785-7C0B7B0ACDB5}">
      <dsp:nvSpPr>
        <dsp:cNvPr id="0" name=""/>
        <dsp:cNvSpPr/>
      </dsp:nvSpPr>
      <dsp:spPr>
        <a:xfrm>
          <a:off x="0" y="1488335"/>
          <a:ext cx="1994151" cy="433485"/>
        </a:xfrm>
        <a:prstGeom prst="roundRect">
          <a:avLst/>
        </a:prstGeom>
        <a:solidFill>
          <a:schemeClr val="accent4">
            <a:hueOff val="732646"/>
            <a:satOff val="-27914"/>
            <a:lumOff val="13881"/>
            <a:alphaOff val="0"/>
          </a:schemeClr>
        </a:solidFill>
        <a:ln>
          <a:noFill/>
        </a:ln>
        <a:effectLst>
          <a:outerShdw blurRad="50800" dist="25400" dir="5400000" rotWithShape="0">
            <a:srgbClr val="000000">
              <a:alpha val="2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es-MX" sz="1900" b="1" kern="1200" dirty="0"/>
            <a:t>Discusión</a:t>
          </a:r>
          <a:endParaRPr lang="es-MX" sz="1900" kern="1200" dirty="0"/>
        </a:p>
      </dsp:txBody>
      <dsp:txXfrm>
        <a:off x="21161" y="1509496"/>
        <a:ext cx="1951829" cy="391163"/>
      </dsp:txXfrm>
    </dsp:sp>
    <dsp:sp modelId="{CA233FF9-0794-4CF1-BAA6-71CC15C430D5}">
      <dsp:nvSpPr>
        <dsp:cNvPr id="0" name=""/>
        <dsp:cNvSpPr/>
      </dsp:nvSpPr>
      <dsp:spPr>
        <a:xfrm>
          <a:off x="0" y="1976540"/>
          <a:ext cx="1994151" cy="433485"/>
        </a:xfrm>
        <a:prstGeom prst="roundRect">
          <a:avLst/>
        </a:prstGeom>
        <a:solidFill>
          <a:schemeClr val="accent4">
            <a:hueOff val="976862"/>
            <a:satOff val="-37218"/>
            <a:lumOff val="18508"/>
            <a:alphaOff val="0"/>
          </a:schemeClr>
        </a:solidFill>
        <a:ln>
          <a:noFill/>
        </a:ln>
        <a:effectLst>
          <a:outerShdw blurRad="50800" dist="25400" dir="5400000" rotWithShape="0">
            <a:srgbClr val="000000">
              <a:alpha val="2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es-MX" sz="1900" b="1" kern="1200" dirty="0"/>
            <a:t>Conclusiones</a:t>
          </a:r>
          <a:endParaRPr lang="es-MX" sz="1900" kern="1200" dirty="0"/>
        </a:p>
      </dsp:txBody>
      <dsp:txXfrm>
        <a:off x="21161" y="1997701"/>
        <a:ext cx="1951829" cy="391163"/>
      </dsp:txXfrm>
    </dsp:sp>
    <dsp:sp modelId="{6110376E-00AE-43DB-8D87-8E4632DE1EC2}">
      <dsp:nvSpPr>
        <dsp:cNvPr id="0" name=""/>
        <dsp:cNvSpPr/>
      </dsp:nvSpPr>
      <dsp:spPr>
        <a:xfrm>
          <a:off x="0" y="2464745"/>
          <a:ext cx="1994151" cy="433485"/>
        </a:xfrm>
        <a:prstGeom prst="roundRect">
          <a:avLst/>
        </a:prstGeom>
        <a:solidFill>
          <a:schemeClr val="accent4">
            <a:hueOff val="1221077"/>
            <a:satOff val="-46523"/>
            <a:lumOff val="23135"/>
            <a:alphaOff val="0"/>
          </a:schemeClr>
        </a:solidFill>
        <a:ln>
          <a:noFill/>
        </a:ln>
        <a:effectLst>
          <a:outerShdw blurRad="50800" dist="25400" dir="5400000" rotWithShape="0">
            <a:srgbClr val="000000">
              <a:alpha val="2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es-MX" sz="1900" kern="1200" dirty="0"/>
            <a:t>Referencias</a:t>
          </a:r>
        </a:p>
      </dsp:txBody>
      <dsp:txXfrm>
        <a:off x="21161" y="2485906"/>
        <a:ext cx="1951829" cy="39116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1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4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xmlns="" id="{FEDC0DA1-BEB4-46EA-82BA-47B4286F69C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419"/>
          </a:p>
        </p:txBody>
      </p:sp>
      <p:sp>
        <p:nvSpPr>
          <p:cNvPr id="3" name="Marcador de fecha 2">
            <a:extLst>
              <a:ext uri="{FF2B5EF4-FFF2-40B4-BE49-F238E27FC236}">
                <a16:creationId xmlns:a16="http://schemas.microsoft.com/office/drawing/2014/main" xmlns="" id="{3D782DC3-AD67-4ED9-8339-2E233E38EA3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2DFEF09-7BCA-44F3-81A3-3A2BDAF3CDD7}" type="datetimeFigureOut">
              <a:rPr lang="es-419" smtClean="0"/>
              <a:t>24/09/19</a:t>
            </a:fld>
            <a:endParaRPr lang="es-419"/>
          </a:p>
        </p:txBody>
      </p:sp>
      <p:sp>
        <p:nvSpPr>
          <p:cNvPr id="4" name="Marcador de pie de página 3">
            <a:extLst>
              <a:ext uri="{FF2B5EF4-FFF2-40B4-BE49-F238E27FC236}">
                <a16:creationId xmlns:a16="http://schemas.microsoft.com/office/drawing/2014/main" xmlns="" id="{AF547B86-12E0-4A14-BDB9-33BB0AABA50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419"/>
          </a:p>
        </p:txBody>
      </p:sp>
      <p:sp>
        <p:nvSpPr>
          <p:cNvPr id="5" name="Marcador de número de diapositiva 4">
            <a:extLst>
              <a:ext uri="{FF2B5EF4-FFF2-40B4-BE49-F238E27FC236}">
                <a16:creationId xmlns:a16="http://schemas.microsoft.com/office/drawing/2014/main" xmlns="" id="{1A58030E-26B2-465F-B7ED-EF0EACAAC55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D853DB0-78F0-4DB3-A9ED-ADC0E2F701C2}" type="slidenum">
              <a:rPr lang="es-419" smtClean="0"/>
              <a:t>‹Nº›</a:t>
            </a:fld>
            <a:endParaRPr lang="es-419"/>
          </a:p>
        </p:txBody>
      </p:sp>
    </p:spTree>
    <p:extLst>
      <p:ext uri="{BB962C8B-B14F-4D97-AF65-F5344CB8AC3E}">
        <p14:creationId xmlns:p14="http://schemas.microsoft.com/office/powerpoint/2010/main" val="114009638"/>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419"/>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919DE8C-9266-4EA5-9ACF-8A99DC98156F}" type="datetimeFigureOut">
              <a:rPr lang="es-419" smtClean="0"/>
              <a:t>24/09/19</a:t>
            </a:fld>
            <a:endParaRPr lang="es-419"/>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419"/>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419"/>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419"/>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DBE460E-AC08-490E-BC0D-D3FD6D1FB3A7}" type="slidenum">
              <a:rPr lang="es-419" smtClean="0"/>
              <a:t>‹Nº›</a:t>
            </a:fld>
            <a:endParaRPr lang="es-419"/>
          </a:p>
        </p:txBody>
      </p:sp>
    </p:spTree>
    <p:extLst>
      <p:ext uri="{BB962C8B-B14F-4D97-AF65-F5344CB8AC3E}">
        <p14:creationId xmlns:p14="http://schemas.microsoft.com/office/powerpoint/2010/main" val="3688563939"/>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D3BDB437-DA75-42E4-8B3E-0FF2A484A3DE}" type="datetime1">
              <a:rPr lang="es-MX" smtClean="0"/>
              <a:t>24/09/2019</a:t>
            </a:fld>
            <a:endParaRPr lang="en-US" dirty="0"/>
          </a:p>
        </p:txBody>
      </p:sp>
      <p:sp>
        <p:nvSpPr>
          <p:cNvPr id="5" name="Footer Placeholder 4"/>
          <p:cNvSpPr>
            <a:spLocks noGrp="1"/>
          </p:cNvSpPr>
          <p:nvPr>
            <p:ph type="ftr" sz="quarter" idx="11"/>
          </p:nvPr>
        </p:nvSpPr>
        <p:spPr/>
        <p:txBody>
          <a:bodyPr/>
          <a:lstStyle/>
          <a:p>
            <a:r>
              <a:rPr lang="en-US"/>
              <a:t>Dra. Irene Aguilar Juárez</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18327322-0336-4C79-A8BF-6D6428338301}" type="datetime1">
              <a:rPr lang="es-MX" smtClean="0"/>
              <a:t>24/09/2019</a:t>
            </a:fld>
            <a:endParaRPr lang="en-US" dirty="0"/>
          </a:p>
        </p:txBody>
      </p:sp>
      <p:sp>
        <p:nvSpPr>
          <p:cNvPr id="6" name="Footer Placeholder 5"/>
          <p:cNvSpPr>
            <a:spLocks noGrp="1"/>
          </p:cNvSpPr>
          <p:nvPr>
            <p:ph type="ftr" sz="quarter" idx="11"/>
          </p:nvPr>
        </p:nvSpPr>
        <p:spPr/>
        <p:txBody>
          <a:bodyPr/>
          <a:lstStyle/>
          <a:p>
            <a:r>
              <a:rPr lang="en-US"/>
              <a:t>Dra. Irene Aguilar Juárez</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F67901AF-87B1-4101-989A-FFEA8F9EDC3A}" type="datetime1">
              <a:rPr lang="es-MX" smtClean="0"/>
              <a:t>24/09/2019</a:t>
            </a:fld>
            <a:endParaRPr lang="en-US" dirty="0"/>
          </a:p>
        </p:txBody>
      </p:sp>
      <p:sp>
        <p:nvSpPr>
          <p:cNvPr id="6" name="Footer Placeholder 5"/>
          <p:cNvSpPr>
            <a:spLocks noGrp="1"/>
          </p:cNvSpPr>
          <p:nvPr>
            <p:ph type="ftr" sz="quarter" idx="11"/>
          </p:nvPr>
        </p:nvSpPr>
        <p:spPr/>
        <p:txBody>
          <a:bodyPr/>
          <a:lstStyle/>
          <a:p>
            <a:r>
              <a:rPr lang="en-US"/>
              <a:t>Dra. Irene Aguilar Juárez</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s-ES"/>
              <a:t>Haga clic para modificar el estilo de título del patrón</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56CCA20A-D4C4-45DA-90B8-1CE13E1FEAE9}" type="datetime1">
              <a:rPr lang="es-MX" smtClean="0"/>
              <a:t>24/09/2019</a:t>
            </a:fld>
            <a:endParaRPr lang="en-US" dirty="0"/>
          </a:p>
        </p:txBody>
      </p:sp>
      <p:sp>
        <p:nvSpPr>
          <p:cNvPr id="6" name="Footer Placeholder 5"/>
          <p:cNvSpPr>
            <a:spLocks noGrp="1"/>
          </p:cNvSpPr>
          <p:nvPr>
            <p:ph type="ftr" sz="quarter" idx="11"/>
          </p:nvPr>
        </p:nvSpPr>
        <p:spPr/>
        <p:txBody>
          <a:bodyPr/>
          <a:lstStyle/>
          <a:p>
            <a:r>
              <a:rPr lang="en-US"/>
              <a:t>Dra. Irene Aguilar Juárez</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F367EF1F-6E9A-4A90-B883-EB3FF85C7A83}" type="datetime1">
              <a:rPr lang="es-MX" smtClean="0"/>
              <a:t>24/09/2019</a:t>
            </a:fld>
            <a:endParaRPr lang="en-US" dirty="0"/>
          </a:p>
        </p:txBody>
      </p:sp>
      <p:sp>
        <p:nvSpPr>
          <p:cNvPr id="6" name="Footer Placeholder 5"/>
          <p:cNvSpPr>
            <a:spLocks noGrp="1"/>
          </p:cNvSpPr>
          <p:nvPr>
            <p:ph type="ftr" sz="quarter" idx="11"/>
          </p:nvPr>
        </p:nvSpPr>
        <p:spPr/>
        <p:txBody>
          <a:bodyPr/>
          <a:lstStyle/>
          <a:p>
            <a:r>
              <a:rPr lang="en-US"/>
              <a:t>Dra. Irene Aguilar Juárez</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s-ES"/>
              <a:t>Haga clic para modificar el estilo de título del patrón</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3" name="Date Placeholder 2"/>
          <p:cNvSpPr>
            <a:spLocks noGrp="1"/>
          </p:cNvSpPr>
          <p:nvPr>
            <p:ph type="dt" sz="half" idx="10"/>
          </p:nvPr>
        </p:nvSpPr>
        <p:spPr/>
        <p:txBody>
          <a:bodyPr/>
          <a:lstStyle/>
          <a:p>
            <a:fld id="{B33C5FEE-3474-40B0-B78A-35059E352917}" type="datetime1">
              <a:rPr lang="es-MX" smtClean="0"/>
              <a:t>24/09/2019</a:t>
            </a:fld>
            <a:endParaRPr lang="en-US" dirty="0"/>
          </a:p>
        </p:txBody>
      </p:sp>
      <p:sp>
        <p:nvSpPr>
          <p:cNvPr id="4" name="Footer Placeholder 3"/>
          <p:cNvSpPr>
            <a:spLocks noGrp="1"/>
          </p:cNvSpPr>
          <p:nvPr>
            <p:ph type="ftr" sz="quarter" idx="11"/>
          </p:nvPr>
        </p:nvSpPr>
        <p:spPr/>
        <p:txBody>
          <a:bodyPr/>
          <a:lstStyle/>
          <a:p>
            <a:r>
              <a:rPr lang="en-US"/>
              <a:t>Dra. Irene Aguilar Juárez</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s-ES"/>
              <a:t>Haga clic para modificar el estilo de título del patrón</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3" name="Date Placeholder 2"/>
          <p:cNvSpPr>
            <a:spLocks noGrp="1"/>
          </p:cNvSpPr>
          <p:nvPr>
            <p:ph type="dt" sz="half" idx="10"/>
          </p:nvPr>
        </p:nvSpPr>
        <p:spPr/>
        <p:txBody>
          <a:bodyPr/>
          <a:lstStyle/>
          <a:p>
            <a:fld id="{8B2D1D83-BC0A-4D4E-AFF2-B0F2E46E7A1D}" type="datetime1">
              <a:rPr lang="es-MX" smtClean="0"/>
              <a:t>24/09/2019</a:t>
            </a:fld>
            <a:endParaRPr lang="en-US" dirty="0"/>
          </a:p>
        </p:txBody>
      </p:sp>
      <p:sp>
        <p:nvSpPr>
          <p:cNvPr id="4" name="Footer Placeholder 3"/>
          <p:cNvSpPr>
            <a:spLocks noGrp="1"/>
          </p:cNvSpPr>
          <p:nvPr>
            <p:ph type="ftr" sz="quarter" idx="11"/>
          </p:nvPr>
        </p:nvSpPr>
        <p:spPr/>
        <p:txBody>
          <a:bodyPr/>
          <a:lstStyle/>
          <a:p>
            <a:r>
              <a:rPr lang="en-US"/>
              <a:t>Dra. Irene Aguilar Juárez</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5022BBEE-45E8-4600-9393-1D1E00FAB68E}" type="datetime1">
              <a:rPr lang="es-MX" smtClean="0"/>
              <a:t>24/09/2019</a:t>
            </a:fld>
            <a:endParaRPr lang="en-US" dirty="0"/>
          </a:p>
        </p:txBody>
      </p:sp>
      <p:sp>
        <p:nvSpPr>
          <p:cNvPr id="5" name="Footer Placeholder 4"/>
          <p:cNvSpPr>
            <a:spLocks noGrp="1"/>
          </p:cNvSpPr>
          <p:nvPr>
            <p:ph type="ftr" sz="quarter" idx="11"/>
          </p:nvPr>
        </p:nvSpPr>
        <p:spPr/>
        <p:txBody>
          <a:bodyPr/>
          <a:lstStyle/>
          <a:p>
            <a:r>
              <a:rPr lang="en-US"/>
              <a:t>Dra. Irene Aguilar Juárez</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s-ES"/>
              <a:t>Haga clic para modificar el estilo de título del patrón</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9FCE7E4-D990-4381-941E-9DFAEF25AAB6}" type="datetime1">
              <a:rPr lang="es-MX" smtClean="0"/>
              <a:t>24/09/2019</a:t>
            </a:fld>
            <a:endParaRPr lang="en-US" dirty="0"/>
          </a:p>
        </p:txBody>
      </p:sp>
      <p:sp>
        <p:nvSpPr>
          <p:cNvPr id="5" name="Footer Placeholder 4"/>
          <p:cNvSpPr>
            <a:spLocks noGrp="1"/>
          </p:cNvSpPr>
          <p:nvPr>
            <p:ph type="ftr" sz="quarter" idx="11"/>
          </p:nvPr>
        </p:nvSpPr>
        <p:spPr/>
        <p:txBody>
          <a:bodyPr/>
          <a:lstStyle/>
          <a:p>
            <a:r>
              <a:rPr lang="en-US"/>
              <a:t>Dra. Irene Aguilar Juárez</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D63A580F-868C-47E5-8F1E-C6F6B595E0C2}" type="datetime1">
              <a:rPr lang="es-MX" smtClean="0"/>
              <a:t>24/09/2019</a:t>
            </a:fld>
            <a:endParaRPr lang="en-US" dirty="0"/>
          </a:p>
        </p:txBody>
      </p:sp>
      <p:sp>
        <p:nvSpPr>
          <p:cNvPr id="5" name="Footer Placeholder 4"/>
          <p:cNvSpPr>
            <a:spLocks noGrp="1"/>
          </p:cNvSpPr>
          <p:nvPr>
            <p:ph type="ftr" sz="quarter" idx="11"/>
          </p:nvPr>
        </p:nvSpPr>
        <p:spPr/>
        <p:txBody>
          <a:bodyPr/>
          <a:lstStyle/>
          <a:p>
            <a:r>
              <a:rPr lang="en-US"/>
              <a:t>Dra. Irene Aguilar Juárez</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80C07944-DC1E-421D-AA08-07039E92D8FD}" type="datetime1">
              <a:rPr lang="es-MX" smtClean="0"/>
              <a:t>24/09/2019</a:t>
            </a:fld>
            <a:endParaRPr lang="en-US" dirty="0"/>
          </a:p>
        </p:txBody>
      </p:sp>
      <p:sp>
        <p:nvSpPr>
          <p:cNvPr id="5" name="Footer Placeholder 4"/>
          <p:cNvSpPr>
            <a:spLocks noGrp="1"/>
          </p:cNvSpPr>
          <p:nvPr>
            <p:ph type="ftr" sz="quarter" idx="11"/>
          </p:nvPr>
        </p:nvSpPr>
        <p:spPr/>
        <p:txBody>
          <a:bodyPr/>
          <a:lstStyle/>
          <a:p>
            <a:r>
              <a:rPr lang="en-US"/>
              <a:t>Dra. Irene Aguilar Juárez</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s-ES"/>
              <a:t>Haga clic para modificar el estilo de título del patrón</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28F9F7BF-F19B-4FFD-A4E2-A907F1140DF5}" type="datetime1">
              <a:rPr lang="es-MX" smtClean="0"/>
              <a:t>24/09/2019</a:t>
            </a:fld>
            <a:endParaRPr lang="en-US" dirty="0"/>
          </a:p>
        </p:txBody>
      </p:sp>
      <p:sp>
        <p:nvSpPr>
          <p:cNvPr id="6" name="Footer Placeholder 5"/>
          <p:cNvSpPr>
            <a:spLocks noGrp="1"/>
          </p:cNvSpPr>
          <p:nvPr>
            <p:ph type="ftr" sz="quarter" idx="11"/>
          </p:nvPr>
        </p:nvSpPr>
        <p:spPr/>
        <p:txBody>
          <a:bodyPr/>
          <a:lstStyle/>
          <a:p>
            <a:r>
              <a:rPr lang="en-US"/>
              <a:t>Dra. Irene Aguilar Juárez</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12" name="Content Placeholder 3"/>
          <p:cNvSpPr>
            <a:spLocks noGrp="1"/>
          </p:cNvSpPr>
          <p:nvPr>
            <p:ph sz="quarter" idx="13"/>
          </p:nvPr>
        </p:nvSpPr>
        <p:spPr>
          <a:xfrm>
            <a:off x="913774" y="3051012"/>
            <a:ext cx="5106027" cy="2740187"/>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13" name="Content Placeholder 5"/>
          <p:cNvSpPr>
            <a:spLocks noGrp="1"/>
          </p:cNvSpPr>
          <p:nvPr>
            <p:ph sz="quarter" idx="14"/>
          </p:nvPr>
        </p:nvSpPr>
        <p:spPr>
          <a:xfrm>
            <a:off x="6172200" y="3051012"/>
            <a:ext cx="5105401" cy="2740187"/>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FE7B6573-CC69-45EB-A983-05ED5B41C3C3}" type="datetime1">
              <a:rPr lang="es-MX" smtClean="0"/>
              <a:t>24/09/2019</a:t>
            </a:fld>
            <a:endParaRPr lang="en-US" dirty="0"/>
          </a:p>
        </p:txBody>
      </p:sp>
      <p:sp>
        <p:nvSpPr>
          <p:cNvPr id="8" name="Footer Placeholder 7"/>
          <p:cNvSpPr>
            <a:spLocks noGrp="1"/>
          </p:cNvSpPr>
          <p:nvPr>
            <p:ph type="ftr" sz="quarter" idx="11"/>
          </p:nvPr>
        </p:nvSpPr>
        <p:spPr/>
        <p:txBody>
          <a:bodyPr/>
          <a:lstStyle/>
          <a:p>
            <a:r>
              <a:rPr lang="en-US"/>
              <a:t>Dra. Irene Aguilar Juárez</a:t>
            </a:r>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9B31D4EC-3714-45FD-8B8B-83D0210A5B11}" type="datetime1">
              <a:rPr lang="es-MX" smtClean="0"/>
              <a:t>24/09/2019</a:t>
            </a:fld>
            <a:endParaRPr lang="en-US" dirty="0"/>
          </a:p>
        </p:txBody>
      </p:sp>
      <p:sp>
        <p:nvSpPr>
          <p:cNvPr id="4" name="Footer Placeholder 3"/>
          <p:cNvSpPr>
            <a:spLocks noGrp="1"/>
          </p:cNvSpPr>
          <p:nvPr>
            <p:ph type="ftr" sz="quarter" idx="11"/>
          </p:nvPr>
        </p:nvSpPr>
        <p:spPr/>
        <p:txBody>
          <a:bodyPr/>
          <a:lstStyle/>
          <a:p>
            <a:r>
              <a:rPr lang="en-US"/>
              <a:t>Dra. Irene Aguilar Juárez</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E37ABF51-2BE9-476C-9C5D-B62D0BFA1C45}" type="datetime1">
              <a:rPr lang="es-MX" smtClean="0"/>
              <a:t>24/09/2019</a:t>
            </a:fld>
            <a:endParaRPr lang="en-US" dirty="0"/>
          </a:p>
        </p:txBody>
      </p:sp>
      <p:sp>
        <p:nvSpPr>
          <p:cNvPr id="3" name="Footer Placeholder 2"/>
          <p:cNvSpPr>
            <a:spLocks noGrp="1"/>
          </p:cNvSpPr>
          <p:nvPr>
            <p:ph type="ftr" sz="quarter" idx="11"/>
          </p:nvPr>
        </p:nvSpPr>
        <p:spPr/>
        <p:txBody>
          <a:bodyPr/>
          <a:lstStyle/>
          <a:p>
            <a:r>
              <a:rPr lang="en-US"/>
              <a:t>Dra. Irene Aguilar Juárez</a:t>
            </a:r>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s-ES"/>
              <a:t>Haga clic para modificar el estilo de título del patrón</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22502913-93B1-455D-98AC-21B706782B41}" type="datetime1">
              <a:rPr lang="es-MX" smtClean="0"/>
              <a:t>24/09/2019</a:t>
            </a:fld>
            <a:endParaRPr lang="en-US" dirty="0"/>
          </a:p>
        </p:txBody>
      </p:sp>
      <p:sp>
        <p:nvSpPr>
          <p:cNvPr id="6" name="Footer Placeholder 5"/>
          <p:cNvSpPr>
            <a:spLocks noGrp="1"/>
          </p:cNvSpPr>
          <p:nvPr>
            <p:ph type="ftr" sz="quarter" idx="11"/>
          </p:nvPr>
        </p:nvSpPr>
        <p:spPr/>
        <p:txBody>
          <a:bodyPr/>
          <a:lstStyle/>
          <a:p>
            <a:r>
              <a:rPr lang="en-US"/>
              <a:t>Dra. Irene Aguilar Juárez</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39BA6AE5-B6FA-43DB-B49A-E5379D5D49E7}" type="datetime1">
              <a:rPr lang="es-MX" smtClean="0"/>
              <a:t>24/09/2019</a:t>
            </a:fld>
            <a:endParaRPr lang="en-US" dirty="0"/>
          </a:p>
        </p:txBody>
      </p:sp>
      <p:sp>
        <p:nvSpPr>
          <p:cNvPr id="6" name="Footer Placeholder 5"/>
          <p:cNvSpPr>
            <a:spLocks noGrp="1"/>
          </p:cNvSpPr>
          <p:nvPr>
            <p:ph type="ftr" sz="quarter" idx="11"/>
          </p:nvPr>
        </p:nvSpPr>
        <p:spPr/>
        <p:txBody>
          <a:bodyPr/>
          <a:lstStyle/>
          <a:p>
            <a:r>
              <a:rPr lang="en-US"/>
              <a:t>Dra. Irene Aguilar Juárez</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3.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mt="80000"/>
            <a:extLst>
              <a:ext uri="{28A0092B-C50C-407E-A947-70E740481C1C}">
                <a14:useLocalDpi xmlns:a14="http://schemas.microsoft.com/office/drawing/2010/main" val="0"/>
              </a:ext>
            </a:extLst>
          </a:blip>
          <a:srcRect/>
          <a:stretch>
            <a:fillRect/>
          </a:stretch>
        </p:blipFill>
        <p:spPr bwMode="auto">
          <a:xfrm>
            <a:off x="0" y="0"/>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635733" y="6252754"/>
            <a:ext cx="2743200" cy="365125"/>
          </a:xfrm>
          <a:prstGeom prst="rect">
            <a:avLst/>
          </a:prstGeom>
        </p:spPr>
        <p:txBody>
          <a:bodyPr vert="horz" lIns="91440" tIns="45720" rIns="91440" bIns="45720" rtlCol="0" anchor="ctr"/>
          <a:lstStyle>
            <a:lvl1pPr algn="r">
              <a:defRPr sz="1400" b="1">
                <a:solidFill>
                  <a:schemeClr val="tx1"/>
                </a:solidFill>
              </a:defRPr>
            </a:lvl1pPr>
          </a:lstStyle>
          <a:p>
            <a:fld id="{97936689-8E10-4EE2-A4C2-79A064207E8E}" type="datetime1">
              <a:rPr lang="es-MX" smtClean="0"/>
              <a:t>24/09/2019</a:t>
            </a:fld>
            <a:endParaRPr lang="en-US" dirty="0"/>
          </a:p>
        </p:txBody>
      </p:sp>
      <p:sp>
        <p:nvSpPr>
          <p:cNvPr id="5" name="Footer Placeholder 4"/>
          <p:cNvSpPr>
            <a:spLocks noGrp="1"/>
          </p:cNvSpPr>
          <p:nvPr>
            <p:ph type="ftr" sz="quarter" idx="3"/>
          </p:nvPr>
        </p:nvSpPr>
        <p:spPr>
          <a:xfrm>
            <a:off x="827768" y="6248400"/>
            <a:ext cx="6672887" cy="365125"/>
          </a:xfrm>
          <a:prstGeom prst="rect">
            <a:avLst/>
          </a:prstGeom>
        </p:spPr>
        <p:txBody>
          <a:bodyPr vert="horz" lIns="91440" tIns="45720" rIns="91440" bIns="45720" rtlCol="0" anchor="ctr"/>
          <a:lstStyle>
            <a:lvl1pPr algn="l">
              <a:defRPr sz="1600" b="1">
                <a:solidFill>
                  <a:schemeClr val="tx1"/>
                </a:solidFill>
              </a:defRPr>
            </a:lvl1pPr>
          </a:lstStyle>
          <a:p>
            <a:r>
              <a:rPr lang="en-US"/>
              <a:t>Dra. Irene Aguilar Juárez</a:t>
            </a:r>
            <a:endParaRPr lang="en-US" dirty="0"/>
          </a:p>
        </p:txBody>
      </p:sp>
      <p:sp>
        <p:nvSpPr>
          <p:cNvPr id="6" name="Slide Number Placeholder 5"/>
          <p:cNvSpPr>
            <a:spLocks noGrp="1"/>
          </p:cNvSpPr>
          <p:nvPr>
            <p:ph type="sldNum" sz="quarter" idx="4"/>
          </p:nvPr>
        </p:nvSpPr>
        <p:spPr>
          <a:xfrm>
            <a:off x="10514011" y="6248400"/>
            <a:ext cx="764215" cy="365125"/>
          </a:xfrm>
          <a:prstGeom prst="rect">
            <a:avLst/>
          </a:prstGeom>
        </p:spPr>
        <p:txBody>
          <a:bodyPr vert="horz" lIns="91440" tIns="45720" rIns="91440" bIns="45720" rtlCol="0" anchor="ctr"/>
          <a:lstStyle>
            <a:lvl1pPr algn="r">
              <a:defRPr sz="1800" b="1">
                <a:solidFill>
                  <a:schemeClr val="tx1"/>
                </a:solidFill>
              </a:defRPr>
            </a:lvl1pPr>
          </a:lstStyle>
          <a:p>
            <a:fld id="{6D22F896-40B5-4ADD-8801-0D06FADFA095}" type="slidenum">
              <a:rPr lang="en-US" smtClean="0"/>
              <a:pPr/>
              <a:t>‹Nº›</a:t>
            </a:fld>
            <a:endParaRPr lang="en-US" dirty="0"/>
          </a:p>
        </p:txBody>
      </p:sp>
      <p:pic>
        <p:nvPicPr>
          <p:cNvPr id="7" name="Imagen 6"/>
          <p:cNvPicPr>
            <a:picLocks noChangeAspect="1"/>
          </p:cNvPicPr>
          <p:nvPr userDrawn="1"/>
        </p:nvPicPr>
        <p:blipFill>
          <a:blip r:embed="rId20"/>
          <a:stretch>
            <a:fillRect/>
          </a:stretch>
        </p:blipFill>
        <p:spPr>
          <a:xfrm>
            <a:off x="693365" y="0"/>
            <a:ext cx="5627096" cy="698643"/>
          </a:xfrm>
          <a:prstGeom prst="rect">
            <a:avLst/>
          </a:prstGeom>
        </p:spPr>
      </p:pic>
      <p:pic>
        <p:nvPicPr>
          <p:cNvPr id="9" name="Picture 4" descr="Imagen relacionada"/>
          <p:cNvPicPr>
            <a:picLocks noChangeAspect="1" noChangeArrowheads="1"/>
          </p:cNvPicPr>
          <p:nvPr userDrawn="1"/>
        </p:nvPicPr>
        <p:blipFill rotWithShape="1">
          <a:blip r:embed="rId21" cstate="print"/>
          <a:srcRect t="-8088" b="-8088"/>
          <a:stretch/>
        </p:blipFill>
        <p:spPr bwMode="auto">
          <a:xfrm>
            <a:off x="74730" y="-45501"/>
            <a:ext cx="726654" cy="813702"/>
          </a:xfrm>
          <a:prstGeom prst="rect">
            <a:avLst/>
          </a:prstGeom>
          <a:noFill/>
        </p:spPr>
      </p:pic>
      <p:sp>
        <p:nvSpPr>
          <p:cNvPr id="8" name="CuadroTexto 7"/>
          <p:cNvSpPr txBox="1"/>
          <p:nvPr userDrawn="1"/>
        </p:nvSpPr>
        <p:spPr>
          <a:xfrm>
            <a:off x="9183189" y="-45501"/>
            <a:ext cx="3186896" cy="830997"/>
          </a:xfrm>
          <a:prstGeom prst="rect">
            <a:avLst/>
          </a:prstGeom>
          <a:noFill/>
        </p:spPr>
        <p:txBody>
          <a:bodyPr wrap="square" rtlCol="0">
            <a:spAutoFit/>
          </a:bodyPr>
          <a:lstStyle/>
          <a:p>
            <a:r>
              <a:rPr lang="es-MX" sz="2400" dirty="0">
                <a:solidFill>
                  <a:schemeClr val="accent3">
                    <a:lumMod val="75000"/>
                  </a:schemeClr>
                </a:solidFill>
                <a:latin typeface="AngsanaUPC" panose="02020603050405020304" pitchFamily="18" charset="-34"/>
                <a:cs typeface="AngsanaUPC" panose="02020603050405020304" pitchFamily="18" charset="-34"/>
              </a:rPr>
              <a:t>Ingeniería en Computación</a:t>
            </a:r>
          </a:p>
          <a:p>
            <a:r>
              <a:rPr lang="es-MX" sz="2400" dirty="0">
                <a:solidFill>
                  <a:schemeClr val="accent3">
                    <a:lumMod val="75000"/>
                  </a:schemeClr>
                </a:solidFill>
                <a:latin typeface="AngsanaUPC" panose="02020603050405020304" pitchFamily="18" charset="-34"/>
                <a:cs typeface="AngsanaUPC" panose="02020603050405020304" pitchFamily="18" charset="-34"/>
              </a:rPr>
              <a:t>Metodología de la Investigación</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hf hdr="0"/>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slide" Target="slide2.xml"/><Relationship Id="rId2" Type="http://schemas.openxmlformats.org/officeDocument/2006/relationships/diagramData" Target="../diagrams/data4.xml"/><Relationship Id="rId1" Type="http://schemas.openxmlformats.org/officeDocument/2006/relationships/slideLayout" Target="../slideLayouts/slideLayout6.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slide" Target="slide2.xml"/><Relationship Id="rId2" Type="http://schemas.openxmlformats.org/officeDocument/2006/relationships/diagramData" Target="../diagrams/data5.xml"/><Relationship Id="rId1" Type="http://schemas.openxmlformats.org/officeDocument/2006/relationships/slideLayout" Target="../slideLayouts/slideLayout6.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9.xml"/><Relationship Id="rId4" Type="http://schemas.openxmlformats.org/officeDocument/2006/relationships/slide" Target="slide2.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6.xml"/><Relationship Id="rId6" Type="http://schemas.openxmlformats.org/officeDocument/2006/relationships/slide" Target="slide2.xml"/><Relationship Id="rId5" Type="http://schemas.openxmlformats.org/officeDocument/2006/relationships/hyperlink" Target="http://www.dia-uaemex.com.mx/index_archivos/Biblio_D_1.mp4" TargetMode="External"/><Relationship Id="rId4" Type="http://schemas.openxmlformats.org/officeDocument/2006/relationships/hyperlink" Target="http://bibliotecadigital.uaemex.mx/contador/basesdedatos1.php"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bibliotecadigital.uaemex.mx/contador/registro/registro.php" TargetMode="External"/><Relationship Id="rId2" Type="http://schemas.openxmlformats.org/officeDocument/2006/relationships/image" Target="../media/image18.png"/><Relationship Id="rId1" Type="http://schemas.openxmlformats.org/officeDocument/2006/relationships/slideLayout" Target="../slideLayouts/slideLayout6.xml"/><Relationship Id="rId4" Type="http://schemas.openxmlformats.org/officeDocument/2006/relationships/slide" Target="slide2.xml"/></Relationships>
</file>

<file path=ppt/slides/_rels/slide17.xml.rels><?xml version="1.0" encoding="UTF-8" standalone="yes"?>
<Relationships xmlns="http://schemas.openxmlformats.org/package/2006/relationships"><Relationship Id="rId3" Type="http://schemas.openxmlformats.org/officeDocument/2006/relationships/hyperlink" Target="https://www.redalyc.org/home.oa" TargetMode="External"/><Relationship Id="rId7" Type="http://schemas.openxmlformats.org/officeDocument/2006/relationships/slide" Target="slide2.xml"/><Relationship Id="rId2" Type="http://schemas.openxmlformats.org/officeDocument/2006/relationships/image" Target="../media/image19.png"/><Relationship Id="rId1" Type="http://schemas.openxmlformats.org/officeDocument/2006/relationships/slideLayout" Target="../slideLayouts/slideLayout6.xml"/><Relationship Id="rId6" Type="http://schemas.openxmlformats.org/officeDocument/2006/relationships/image" Target="../media/image21.png"/><Relationship Id="rId5" Type="http://schemas.openxmlformats.org/officeDocument/2006/relationships/hyperlink" Target="https://scholar.google.com.mx/" TargetMode="External"/><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3" Type="http://schemas.openxmlformats.org/officeDocument/2006/relationships/hyperlink" Target="https://www.mendeley.com/" TargetMode="External"/><Relationship Id="rId2" Type="http://schemas.openxmlformats.org/officeDocument/2006/relationships/image" Target="../media/image22.png"/><Relationship Id="rId1" Type="http://schemas.openxmlformats.org/officeDocument/2006/relationships/slideLayout" Target="../slideLayouts/slideLayout6.xml"/><Relationship Id="rId5" Type="http://schemas.openxmlformats.org/officeDocument/2006/relationships/slide" Target="slide2.xml"/><Relationship Id="rId4" Type="http://schemas.openxmlformats.org/officeDocument/2006/relationships/image" Target="../media/image23.png"/></Relationships>
</file>

<file path=ppt/slides/_rels/slide1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slide" Target="slide2.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6.xml"/><Relationship Id="rId5" Type="http://schemas.openxmlformats.org/officeDocument/2006/relationships/slide" Target="slide2.xml"/><Relationship Id="rId4" Type="http://schemas.openxmlformats.org/officeDocument/2006/relationships/hyperlink" Target="https://www.zotero.org/"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2.xml"/><Relationship Id="rId1" Type="http://schemas.openxmlformats.org/officeDocument/2006/relationships/slideLayout" Target="../slideLayouts/slideLayout6.xml"/><Relationship Id="rId5" Type="http://schemas.openxmlformats.org/officeDocument/2006/relationships/image" Target="../media/image28.png"/><Relationship Id="rId4" Type="http://schemas.openxmlformats.org/officeDocument/2006/relationships/image" Target="../media/image27.png"/></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6.xml"/><Relationship Id="rId4" Type="http://schemas.openxmlformats.org/officeDocument/2006/relationships/image" Target="../media/image31.png"/></Relationships>
</file>

<file path=ppt/slides/_rels/slide2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9.xml"/><Relationship Id="rId4" Type="http://schemas.openxmlformats.org/officeDocument/2006/relationships/slide" Target="slide2.xml"/></Relationships>
</file>

<file path=ppt/slides/_rels/slide2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0.xml"/><Relationship Id="rId4" Type="http://schemas.openxmlformats.org/officeDocument/2006/relationships/slide" Target="slide2.xml"/></Relationships>
</file>

<file path=ppt/slides/_rels/slide2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38.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8" Type="http://schemas.openxmlformats.org/officeDocument/2006/relationships/diagramLayout" Target="../diagrams/layout7.xml"/><Relationship Id="rId3" Type="http://schemas.openxmlformats.org/officeDocument/2006/relationships/diagramLayout" Target="../diagrams/layout6.xml"/><Relationship Id="rId7" Type="http://schemas.openxmlformats.org/officeDocument/2006/relationships/diagramData" Target="../diagrams/data7.xml"/><Relationship Id="rId12" Type="http://schemas.openxmlformats.org/officeDocument/2006/relationships/slide" Target="slide2.xml"/><Relationship Id="rId2" Type="http://schemas.openxmlformats.org/officeDocument/2006/relationships/diagramData" Target="../diagrams/data6.xml"/><Relationship Id="rId1" Type="http://schemas.openxmlformats.org/officeDocument/2006/relationships/slideLayout" Target="../slideLayouts/slideLayout6.xml"/><Relationship Id="rId6" Type="http://schemas.microsoft.com/office/2007/relationships/diagramDrawing" Target="../diagrams/drawing6.xml"/><Relationship Id="rId11" Type="http://schemas.microsoft.com/office/2007/relationships/diagramDrawing" Target="../diagrams/drawing7.xml"/><Relationship Id="rId5" Type="http://schemas.openxmlformats.org/officeDocument/2006/relationships/diagramColors" Target="../diagrams/colors6.xml"/><Relationship Id="rId10" Type="http://schemas.openxmlformats.org/officeDocument/2006/relationships/diagramColors" Target="../diagrams/colors7.xml"/><Relationship Id="rId4" Type="http://schemas.openxmlformats.org/officeDocument/2006/relationships/diagramQuickStyle" Target="../diagrams/quickStyle6.xml"/><Relationship Id="rId9" Type="http://schemas.openxmlformats.org/officeDocument/2006/relationships/diagramQuickStyle" Target="../diagrams/quickStyle7.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slide" Target="slide2.xml"/><Relationship Id="rId2" Type="http://schemas.openxmlformats.org/officeDocument/2006/relationships/diagramData" Target="../diagrams/data8.xml"/><Relationship Id="rId1" Type="http://schemas.openxmlformats.org/officeDocument/2006/relationships/slideLayout" Target="../slideLayouts/slideLayout6.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39.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40.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6.xml"/><Relationship Id="rId4" Type="http://schemas.openxmlformats.org/officeDocument/2006/relationships/slide" Target="slide2.xml"/></Relationships>
</file>

<file path=ppt/slides/_rels/slide3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3.pn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slide" Target="slide2.xml"/><Relationship Id="rId2" Type="http://schemas.openxmlformats.org/officeDocument/2006/relationships/diagramData" Target="../diagrams/data9.xml"/><Relationship Id="rId1" Type="http://schemas.openxmlformats.org/officeDocument/2006/relationships/slideLayout" Target="../slideLayouts/slideLayout6.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slide" Target="slide2.xml"/><Relationship Id="rId1" Type="http://schemas.openxmlformats.org/officeDocument/2006/relationships/slideLayout" Target="../slideLayouts/slideLayout6.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42.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diagramLayout" Target="../diagrams/layout11.xml"/><Relationship Id="rId7" Type="http://schemas.openxmlformats.org/officeDocument/2006/relationships/image" Target="../media/image45.png"/><Relationship Id="rId2" Type="http://schemas.openxmlformats.org/officeDocument/2006/relationships/diagramData" Target="../diagrams/data11.xml"/><Relationship Id="rId1" Type="http://schemas.openxmlformats.org/officeDocument/2006/relationships/slideLayout" Target="../slideLayouts/slideLayout6.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4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12.xml"/><Relationship Id="rId7" Type="http://schemas.openxmlformats.org/officeDocument/2006/relationships/slide" Target="slide2.xml"/><Relationship Id="rId2" Type="http://schemas.openxmlformats.org/officeDocument/2006/relationships/diagramData" Target="../diagrams/data12.xml"/><Relationship Id="rId1" Type="http://schemas.openxmlformats.org/officeDocument/2006/relationships/slideLayout" Target="../slideLayouts/slideLayout6.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45.xml.rels><?xml version="1.0" encoding="UTF-8" standalone="yes"?>
<Relationships xmlns="http://schemas.openxmlformats.org/package/2006/relationships"><Relationship Id="rId8" Type="http://schemas.openxmlformats.org/officeDocument/2006/relationships/diagramLayout" Target="../diagrams/layout14.xml"/><Relationship Id="rId3" Type="http://schemas.openxmlformats.org/officeDocument/2006/relationships/diagramLayout" Target="../diagrams/layout13.xml"/><Relationship Id="rId7" Type="http://schemas.openxmlformats.org/officeDocument/2006/relationships/diagramData" Target="../diagrams/data14.xml"/><Relationship Id="rId12" Type="http://schemas.openxmlformats.org/officeDocument/2006/relationships/slide" Target="slide2.xml"/><Relationship Id="rId2" Type="http://schemas.openxmlformats.org/officeDocument/2006/relationships/diagramData" Target="../diagrams/data13.xml"/><Relationship Id="rId1" Type="http://schemas.openxmlformats.org/officeDocument/2006/relationships/slideLayout" Target="../slideLayouts/slideLayout6.xml"/><Relationship Id="rId6" Type="http://schemas.microsoft.com/office/2007/relationships/diagramDrawing" Target="../diagrams/drawing13.xml"/><Relationship Id="rId11" Type="http://schemas.microsoft.com/office/2007/relationships/diagramDrawing" Target="../diagrams/drawing14.xml"/><Relationship Id="rId5" Type="http://schemas.openxmlformats.org/officeDocument/2006/relationships/diagramColors" Target="../diagrams/colors13.xml"/><Relationship Id="rId10" Type="http://schemas.openxmlformats.org/officeDocument/2006/relationships/diagramColors" Target="../diagrams/colors14.xml"/><Relationship Id="rId4" Type="http://schemas.openxmlformats.org/officeDocument/2006/relationships/diagramQuickStyle" Target="../diagrams/quickStyle13.xml"/><Relationship Id="rId9" Type="http://schemas.openxmlformats.org/officeDocument/2006/relationships/diagramQuickStyle" Target="../diagrams/quickStyle14.xml"/></Relationships>
</file>

<file path=ppt/slides/_rels/slide46.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slide" Target="slide2.xml"/><Relationship Id="rId1" Type="http://schemas.openxmlformats.org/officeDocument/2006/relationships/slideLayout" Target="../slideLayouts/slideLayout9.xml"/></Relationships>
</file>

<file path=ppt/slides/_rels/slide4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image" Target="../media/image49.emf"/><Relationship Id="rId5" Type="http://schemas.openxmlformats.org/officeDocument/2006/relationships/package" Target="../embeddings/Hoja_de_c_lculo_de_Microsoft_Excel1.xlsx"/><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slide" Target="slide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0.xml.rels><?xml version="1.0" encoding="UTF-8" standalone="yes"?>
<Relationships xmlns="http://schemas.openxmlformats.org/package/2006/relationships"><Relationship Id="rId3" Type="http://schemas.openxmlformats.org/officeDocument/2006/relationships/hyperlink" Target="http://rcientificas.uninorte.edu.co/index.php/pensamiento/article/viewFile/3576/2301" TargetMode="External"/><Relationship Id="rId2" Type="http://schemas.openxmlformats.org/officeDocument/2006/relationships/slide" Target="slide2.xml"/><Relationship Id="rId1" Type="http://schemas.openxmlformats.org/officeDocument/2006/relationships/slideLayout" Target="../slideLayouts/slideLayout6.xml"/><Relationship Id="rId6" Type="http://schemas.openxmlformats.org/officeDocument/2006/relationships/hyperlink" Target="https://www.dsi.fceia.unr.edu.ar/downloads/informatica/info_III/Leyendounarticulocientifico.pdf" TargetMode="External"/><Relationship Id="rId5" Type="http://schemas.openxmlformats.org/officeDocument/2006/relationships/hyperlink" Target="http://denninginstitute.com/pjd/PUBS/CACMcols/cacmApr05Span.pdf" TargetMode="External"/><Relationship Id="rId4" Type="http://schemas.openxmlformats.org/officeDocument/2006/relationships/hyperlink" Target="https://digitalrepository.unm.edu/cgi/viewcontent.cgi?article=1356&amp;context=abya_yala"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9.xml"/><Relationship Id="rId4" Type="http://schemas.openxmlformats.org/officeDocument/2006/relationships/slide" Target="slide2.xml"/></Relationships>
</file>

<file path=ppt/slides/_rels/slide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diagramLayout" Target="../diagrams/layout3.xml"/><Relationship Id="rId7" Type="http://schemas.openxmlformats.org/officeDocument/2006/relationships/image" Target="../media/image9.png"/><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10" Type="http://schemas.openxmlformats.org/officeDocument/2006/relationships/slide" Target="slide2.xml"/><Relationship Id="rId4" Type="http://schemas.openxmlformats.org/officeDocument/2006/relationships/diagramQuickStyle" Target="../diagrams/quickStyle3.xml"/><Relationship Id="rId9"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1 Título"/>
          <p:cNvSpPr>
            <a:spLocks noGrp="1"/>
          </p:cNvSpPr>
          <p:nvPr>
            <p:ph type="title"/>
          </p:nvPr>
        </p:nvSpPr>
        <p:spPr>
          <a:xfrm>
            <a:off x="1932710" y="1995055"/>
            <a:ext cx="8396345" cy="1783817"/>
          </a:xfrm>
        </p:spPr>
        <p:txBody>
          <a:bodyPr>
            <a:noAutofit/>
          </a:bodyPr>
          <a:lstStyle/>
          <a:p>
            <a:pPr algn="ctr">
              <a:lnSpc>
                <a:spcPct val="100000"/>
              </a:lnSpc>
            </a:pPr>
            <a:r>
              <a:rPr lang="es-MX" sz="3200" b="1" dirty="0">
                <a:solidFill>
                  <a:schemeClr val="accent2">
                    <a:lumMod val="50000"/>
                  </a:schemeClr>
                </a:solidFill>
                <a:latin typeface="Arial" panose="020B0604020202020204" pitchFamily="34" charset="0"/>
                <a:cs typeface="Arial" panose="020B0604020202020204" pitchFamily="34" charset="0"/>
              </a:rPr>
              <a:t>Ingeniería en computación</a:t>
            </a:r>
            <a:br>
              <a:rPr lang="es-MX" sz="3200" b="1" dirty="0">
                <a:solidFill>
                  <a:schemeClr val="accent2">
                    <a:lumMod val="50000"/>
                  </a:schemeClr>
                </a:solidFill>
                <a:latin typeface="Arial" panose="020B0604020202020204" pitchFamily="34" charset="0"/>
                <a:cs typeface="Arial" panose="020B0604020202020204" pitchFamily="34" charset="0"/>
              </a:rPr>
            </a:br>
            <a:r>
              <a:rPr lang="es-MX" sz="3200" b="1" dirty="0">
                <a:solidFill>
                  <a:schemeClr val="accent2">
                    <a:lumMod val="50000"/>
                  </a:schemeClr>
                </a:solidFill>
                <a:latin typeface="Arial" panose="020B0604020202020204" pitchFamily="34" charset="0"/>
                <a:cs typeface="Arial" panose="020B0604020202020204" pitchFamily="34" charset="0"/>
              </a:rPr>
              <a:t/>
            </a:r>
            <a:br>
              <a:rPr lang="es-MX" sz="3200" b="1" dirty="0">
                <a:solidFill>
                  <a:schemeClr val="accent2">
                    <a:lumMod val="50000"/>
                  </a:schemeClr>
                </a:solidFill>
                <a:latin typeface="Arial" panose="020B0604020202020204" pitchFamily="34" charset="0"/>
                <a:cs typeface="Arial" panose="020B0604020202020204" pitchFamily="34" charset="0"/>
              </a:rPr>
            </a:br>
            <a:r>
              <a:rPr lang="es-MX" sz="3200" b="1" dirty="0">
                <a:solidFill>
                  <a:schemeClr val="accent2">
                    <a:lumMod val="50000"/>
                  </a:schemeClr>
                </a:solidFill>
                <a:latin typeface="Arial" panose="020B0604020202020204" pitchFamily="34" charset="0"/>
                <a:cs typeface="Arial" panose="020B0604020202020204" pitchFamily="34" charset="0"/>
              </a:rPr>
              <a:t/>
            </a:r>
            <a:br>
              <a:rPr lang="es-MX" sz="3200" b="1" dirty="0">
                <a:solidFill>
                  <a:schemeClr val="accent2">
                    <a:lumMod val="50000"/>
                  </a:schemeClr>
                </a:solidFill>
                <a:latin typeface="Arial" panose="020B0604020202020204" pitchFamily="34" charset="0"/>
                <a:cs typeface="Arial" panose="020B0604020202020204" pitchFamily="34" charset="0"/>
              </a:rPr>
            </a:br>
            <a:r>
              <a:rPr lang="es-MX" sz="3200" b="1" dirty="0">
                <a:solidFill>
                  <a:schemeClr val="accent2">
                    <a:lumMod val="50000"/>
                  </a:schemeClr>
                </a:solidFill>
                <a:latin typeface="Arial" panose="020B0604020202020204" pitchFamily="34" charset="0"/>
                <a:cs typeface="Arial" panose="020B0604020202020204" pitchFamily="34" charset="0"/>
              </a:rPr>
              <a:t>Metodología de Investigación</a:t>
            </a:r>
            <a:endParaRPr lang="es-ES" sz="3200" b="1" dirty="0">
              <a:solidFill>
                <a:srgbClr val="504F27"/>
              </a:solidFill>
              <a:latin typeface="Arial" pitchFamily="34" charset="0"/>
              <a:cs typeface="Arial" pitchFamily="34" charset="0"/>
            </a:endParaRPr>
          </a:p>
        </p:txBody>
      </p:sp>
      <p:sp>
        <p:nvSpPr>
          <p:cNvPr id="11" name="CuadroTexto 10"/>
          <p:cNvSpPr txBox="1"/>
          <p:nvPr/>
        </p:nvSpPr>
        <p:spPr>
          <a:xfrm>
            <a:off x="2684286" y="4793173"/>
            <a:ext cx="6133584" cy="1323439"/>
          </a:xfrm>
          <a:prstGeom prst="rect">
            <a:avLst/>
          </a:prstGeom>
          <a:noFill/>
        </p:spPr>
        <p:txBody>
          <a:bodyPr wrap="square" rtlCol="0">
            <a:spAutoFit/>
          </a:bodyPr>
          <a:lstStyle/>
          <a:p>
            <a:pPr algn="ctr"/>
            <a:r>
              <a:rPr lang="es-MX" sz="2400" dirty="0">
                <a:solidFill>
                  <a:schemeClr val="accent2">
                    <a:lumMod val="50000"/>
                  </a:schemeClr>
                </a:solidFill>
              </a:rPr>
              <a:t>Dra. En Edu. </a:t>
            </a:r>
            <a:r>
              <a:rPr lang="es-MX" sz="3200" dirty="0">
                <a:solidFill>
                  <a:schemeClr val="accent2">
                    <a:lumMod val="50000"/>
                  </a:schemeClr>
                </a:solidFill>
              </a:rPr>
              <a:t>Irene</a:t>
            </a:r>
            <a:r>
              <a:rPr lang="es-MX" sz="2400" dirty="0">
                <a:solidFill>
                  <a:schemeClr val="accent2">
                    <a:lumMod val="50000"/>
                  </a:schemeClr>
                </a:solidFill>
              </a:rPr>
              <a:t> Aguilar Juárez.</a:t>
            </a:r>
          </a:p>
          <a:p>
            <a:pPr algn="ctr"/>
            <a:endParaRPr lang="es-MX" sz="2400" dirty="0">
              <a:solidFill>
                <a:schemeClr val="accent2">
                  <a:lumMod val="50000"/>
                </a:schemeClr>
              </a:solidFill>
            </a:endParaRPr>
          </a:p>
          <a:p>
            <a:pPr algn="ctr"/>
            <a:r>
              <a:rPr lang="es-MX" sz="2400" dirty="0">
                <a:solidFill>
                  <a:schemeClr val="accent2">
                    <a:lumMod val="50000"/>
                  </a:schemeClr>
                </a:solidFill>
              </a:rPr>
              <a:t>Agosto del 2019</a:t>
            </a:r>
            <a:endParaRPr lang="es-MX" sz="2000" dirty="0">
              <a:solidFill>
                <a:schemeClr val="accent2">
                  <a:lumMod val="50000"/>
                </a:schemeClr>
              </a:solidFill>
            </a:endParaRPr>
          </a:p>
        </p:txBody>
      </p:sp>
      <p:sp>
        <p:nvSpPr>
          <p:cNvPr id="4" name="Botón de acción: ir a inicio 10">
            <a:hlinkClick r:id="rId2" action="ppaction://hlinksldjump" highlightClick="1"/>
            <a:extLst>
              <a:ext uri="{FF2B5EF4-FFF2-40B4-BE49-F238E27FC236}">
                <a16:creationId xmlns:a16="http://schemas.microsoft.com/office/drawing/2014/main" xmlns="" id="{EE0FAFDC-5597-4D69-B25D-D25335835D47}"/>
              </a:ext>
            </a:extLst>
          </p:cNvPr>
          <p:cNvSpPr/>
          <p:nvPr/>
        </p:nvSpPr>
        <p:spPr>
          <a:xfrm>
            <a:off x="0" y="1219200"/>
            <a:ext cx="726654" cy="914589"/>
          </a:xfrm>
          <a:custGeom>
            <a:avLst/>
            <a:gdLst>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6654" h="1140406" stroke="0" extrusionOk="0">
                <a:moveTo>
                  <a:pt x="0" y="0"/>
                </a:moveTo>
                <a:lnTo>
                  <a:pt x="726654" y="0"/>
                </a:lnTo>
                <a:lnTo>
                  <a:pt x="726654" y="1140406"/>
                </a:lnTo>
                <a:lnTo>
                  <a:pt x="0" y="1140406"/>
                </a:lnTo>
                <a:lnTo>
                  <a:pt x="0" y="0"/>
                </a:lnTo>
                <a:close/>
                <a:moveTo>
                  <a:pt x="363327" y="297708"/>
                </a:moveTo>
                <a:lnTo>
                  <a:pt x="90832" y="570203"/>
                </a:lnTo>
                <a:lnTo>
                  <a:pt x="158956" y="570203"/>
                </a:lnTo>
                <a:lnTo>
                  <a:pt x="158956" y="842698"/>
                </a:lnTo>
                <a:lnTo>
                  <a:pt x="567698" y="842698"/>
                </a:lnTo>
                <a:lnTo>
                  <a:pt x="567698" y="570203"/>
                </a:lnTo>
                <a:lnTo>
                  <a:pt x="635822" y="570203"/>
                </a:lnTo>
                <a:lnTo>
                  <a:pt x="533637" y="468017"/>
                </a:lnTo>
                <a:lnTo>
                  <a:pt x="533637" y="331770"/>
                </a:lnTo>
                <a:lnTo>
                  <a:pt x="465513" y="331770"/>
                </a:lnTo>
                <a:lnTo>
                  <a:pt x="465513" y="399893"/>
                </a:lnTo>
                <a:lnTo>
                  <a:pt x="363327" y="297708"/>
                </a:lnTo>
                <a:close/>
              </a:path>
              <a:path w="726654" h="1140406" fill="darkenLess" stroke="0" extrusionOk="0">
                <a:moveTo>
                  <a:pt x="533637" y="468017"/>
                </a:moveTo>
                <a:lnTo>
                  <a:pt x="533637" y="331770"/>
                </a:lnTo>
                <a:lnTo>
                  <a:pt x="465513" y="331770"/>
                </a:lnTo>
                <a:lnTo>
                  <a:pt x="465513" y="399893"/>
                </a:lnTo>
                <a:lnTo>
                  <a:pt x="533637" y="468017"/>
                </a:lnTo>
                <a:close/>
                <a:moveTo>
                  <a:pt x="158956" y="570203"/>
                </a:moveTo>
                <a:lnTo>
                  <a:pt x="158956" y="842698"/>
                </a:lnTo>
                <a:lnTo>
                  <a:pt x="329265" y="842698"/>
                </a:lnTo>
                <a:lnTo>
                  <a:pt x="329265" y="706451"/>
                </a:lnTo>
                <a:lnTo>
                  <a:pt x="397389" y="706451"/>
                </a:lnTo>
                <a:lnTo>
                  <a:pt x="397389" y="842698"/>
                </a:lnTo>
                <a:lnTo>
                  <a:pt x="567698" y="842698"/>
                </a:lnTo>
                <a:lnTo>
                  <a:pt x="567698" y="570203"/>
                </a:lnTo>
                <a:lnTo>
                  <a:pt x="158956" y="570203"/>
                </a:lnTo>
                <a:close/>
              </a:path>
              <a:path w="726654" h="1140406" fill="darken" stroke="0" extrusionOk="0">
                <a:moveTo>
                  <a:pt x="363327" y="297708"/>
                </a:moveTo>
                <a:lnTo>
                  <a:pt x="90832" y="570203"/>
                </a:lnTo>
                <a:lnTo>
                  <a:pt x="635822" y="570203"/>
                </a:lnTo>
                <a:lnTo>
                  <a:pt x="363327" y="297708"/>
                </a:lnTo>
                <a:close/>
                <a:moveTo>
                  <a:pt x="329265" y="706451"/>
                </a:moveTo>
                <a:lnTo>
                  <a:pt x="397389" y="706451"/>
                </a:lnTo>
                <a:lnTo>
                  <a:pt x="397389" y="842698"/>
                </a:lnTo>
                <a:lnTo>
                  <a:pt x="329265" y="842698"/>
                </a:lnTo>
                <a:lnTo>
                  <a:pt x="329265" y="706451"/>
                </a:lnTo>
                <a:close/>
              </a:path>
              <a:path w="726654" h="1140406" fill="none" extrusionOk="0">
                <a:moveTo>
                  <a:pt x="363327" y="297708"/>
                </a:moveTo>
                <a:lnTo>
                  <a:pt x="465513" y="399893"/>
                </a:lnTo>
                <a:lnTo>
                  <a:pt x="465513" y="331770"/>
                </a:lnTo>
                <a:lnTo>
                  <a:pt x="533637" y="331770"/>
                </a:lnTo>
                <a:lnTo>
                  <a:pt x="533637" y="468017"/>
                </a:lnTo>
                <a:lnTo>
                  <a:pt x="635822" y="570203"/>
                </a:lnTo>
                <a:lnTo>
                  <a:pt x="567698" y="570203"/>
                </a:lnTo>
                <a:lnTo>
                  <a:pt x="567698" y="842698"/>
                </a:lnTo>
                <a:lnTo>
                  <a:pt x="158956" y="842698"/>
                </a:lnTo>
                <a:lnTo>
                  <a:pt x="158956" y="570203"/>
                </a:lnTo>
                <a:lnTo>
                  <a:pt x="90832" y="570203"/>
                </a:lnTo>
                <a:lnTo>
                  <a:pt x="363327" y="297708"/>
                </a:lnTo>
                <a:close/>
                <a:moveTo>
                  <a:pt x="465513" y="399893"/>
                </a:moveTo>
                <a:lnTo>
                  <a:pt x="533637" y="468017"/>
                </a:lnTo>
                <a:moveTo>
                  <a:pt x="567698" y="570203"/>
                </a:moveTo>
                <a:lnTo>
                  <a:pt x="158956" y="570203"/>
                </a:lnTo>
                <a:moveTo>
                  <a:pt x="329265" y="842698"/>
                </a:moveTo>
                <a:lnTo>
                  <a:pt x="329265" y="706451"/>
                </a:lnTo>
                <a:lnTo>
                  <a:pt x="397389" y="706451"/>
                </a:lnTo>
                <a:lnTo>
                  <a:pt x="397389" y="842698"/>
                </a:lnTo>
              </a:path>
              <a:path w="726654" h="1140406" fill="none">
                <a:moveTo>
                  <a:pt x="0" y="0"/>
                </a:moveTo>
                <a:lnTo>
                  <a:pt x="726654" y="0"/>
                </a:lnTo>
                <a:lnTo>
                  <a:pt x="726654" y="1140406"/>
                </a:lnTo>
                <a:lnTo>
                  <a:pt x="0" y="1140406"/>
                </a:lnTo>
                <a:lnTo>
                  <a:pt x="0" y="0"/>
                </a:lnTo>
                <a:close/>
              </a:path>
            </a:pathLst>
          </a:custGeom>
          <a:ln w="28575">
            <a:solidFill>
              <a:schemeClr val="accent3">
                <a:lumMod val="50000"/>
              </a:schemeClr>
            </a:solidFill>
          </a:ln>
        </p:spPr>
        <p:style>
          <a:lnRef idx="2">
            <a:schemeClr val="accent6"/>
          </a:lnRef>
          <a:fillRef idx="1">
            <a:schemeClr val="lt1"/>
          </a:fillRef>
          <a:effectRef idx="0">
            <a:schemeClr val="accent6"/>
          </a:effectRef>
          <a:fontRef idx="minor">
            <a:schemeClr val="dk1"/>
          </a:fontRef>
        </p:style>
        <p:txBody>
          <a:bodyPr rtlCol="0" anchor="b"/>
          <a:lstStyle/>
          <a:p>
            <a:pPr algn="ctr"/>
            <a:r>
              <a:rPr lang="es-419" sz="1050" dirty="0"/>
              <a:t>Contenido</a:t>
            </a:r>
          </a:p>
        </p:txBody>
      </p:sp>
      <p:sp>
        <p:nvSpPr>
          <p:cNvPr id="2" name="Marcador de fecha 1">
            <a:extLst>
              <a:ext uri="{FF2B5EF4-FFF2-40B4-BE49-F238E27FC236}">
                <a16:creationId xmlns:a16="http://schemas.microsoft.com/office/drawing/2014/main" xmlns="" id="{0E68F450-4790-43BF-9E58-F48AE695CF4D}"/>
              </a:ext>
            </a:extLst>
          </p:cNvPr>
          <p:cNvSpPr>
            <a:spLocks noGrp="1"/>
          </p:cNvSpPr>
          <p:nvPr>
            <p:ph type="dt" sz="half" idx="10"/>
          </p:nvPr>
        </p:nvSpPr>
        <p:spPr/>
        <p:txBody>
          <a:bodyPr/>
          <a:lstStyle/>
          <a:p>
            <a:fld id="{E719D80D-DAF2-4D90-88CE-E580500E1826}" type="datetime1">
              <a:rPr lang="es-MX" smtClean="0"/>
              <a:t>24/09/2019</a:t>
            </a:fld>
            <a:endParaRPr lang="en-US" dirty="0"/>
          </a:p>
        </p:txBody>
      </p:sp>
      <p:sp>
        <p:nvSpPr>
          <p:cNvPr id="3" name="Marcador de pie de página 2">
            <a:extLst>
              <a:ext uri="{FF2B5EF4-FFF2-40B4-BE49-F238E27FC236}">
                <a16:creationId xmlns:a16="http://schemas.microsoft.com/office/drawing/2014/main" xmlns="" id="{CEA58A57-2EFD-49D4-A252-91D9DC60A2D2}"/>
              </a:ext>
            </a:extLst>
          </p:cNvPr>
          <p:cNvSpPr>
            <a:spLocks noGrp="1"/>
          </p:cNvSpPr>
          <p:nvPr>
            <p:ph type="ftr" sz="quarter" idx="11"/>
          </p:nvPr>
        </p:nvSpPr>
        <p:spPr/>
        <p:txBody>
          <a:bodyPr/>
          <a:lstStyle/>
          <a:p>
            <a:r>
              <a:rPr lang="en-US"/>
              <a:t>Dra. Irene Aguilar Juárez</a:t>
            </a:r>
            <a:endParaRPr lang="en-US" dirty="0"/>
          </a:p>
        </p:txBody>
      </p:sp>
      <p:sp>
        <p:nvSpPr>
          <p:cNvPr id="5" name="Marcador de número de diapositiva 4">
            <a:extLst>
              <a:ext uri="{FF2B5EF4-FFF2-40B4-BE49-F238E27FC236}">
                <a16:creationId xmlns:a16="http://schemas.microsoft.com/office/drawing/2014/main" xmlns="" id="{689D6F5B-5581-4ACD-9E76-1CC3CF126229}"/>
              </a:ext>
            </a:extLst>
          </p:cNvPr>
          <p:cNvSpPr>
            <a:spLocks noGrp="1"/>
          </p:cNvSpPr>
          <p:nvPr>
            <p:ph type="sldNum" sz="quarter" idx="12"/>
          </p:nvPr>
        </p:nvSpPr>
        <p:spPr/>
        <p:txBody>
          <a:bodyPr/>
          <a:lstStyle/>
          <a:p>
            <a:fld id="{6D22F896-40B5-4ADD-8801-0D06FADFA095}" type="slidenum">
              <a:rPr lang="en-US" smtClean="0"/>
              <a:t>1</a:t>
            </a:fld>
            <a:endParaRPr lang="en-US" dirty="0"/>
          </a:p>
        </p:txBody>
      </p:sp>
    </p:spTree>
    <p:extLst>
      <p:ext uri="{BB962C8B-B14F-4D97-AF65-F5344CB8AC3E}">
        <p14:creationId xmlns:p14="http://schemas.microsoft.com/office/powerpoint/2010/main" val="340238406"/>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E166CC75-5A99-482B-B38A-BF8B486FAB61}"/>
              </a:ext>
            </a:extLst>
          </p:cNvPr>
          <p:cNvSpPr>
            <a:spLocks noGrp="1"/>
          </p:cNvSpPr>
          <p:nvPr>
            <p:ph type="title"/>
          </p:nvPr>
        </p:nvSpPr>
        <p:spPr>
          <a:xfrm>
            <a:off x="1086053" y="836134"/>
            <a:ext cx="10364451" cy="653692"/>
          </a:xfrm>
        </p:spPr>
        <p:txBody>
          <a:bodyPr/>
          <a:lstStyle/>
          <a:p>
            <a:r>
              <a:rPr lang="es-419" cap="none" dirty="0"/>
              <a:t>Enfoques de investigación</a:t>
            </a:r>
          </a:p>
        </p:txBody>
      </p:sp>
      <p:grpSp>
        <p:nvGrpSpPr>
          <p:cNvPr id="11" name="Grupo 10">
            <a:extLst>
              <a:ext uri="{FF2B5EF4-FFF2-40B4-BE49-F238E27FC236}">
                <a16:creationId xmlns:a16="http://schemas.microsoft.com/office/drawing/2014/main" xmlns="" id="{8C150023-0AE6-4715-98DD-457B3B3D8184}"/>
              </a:ext>
            </a:extLst>
          </p:cNvPr>
          <p:cNvGrpSpPr/>
          <p:nvPr/>
        </p:nvGrpSpPr>
        <p:grpSpPr>
          <a:xfrm>
            <a:off x="904040" y="1489826"/>
            <a:ext cx="11049420" cy="4619426"/>
            <a:chOff x="904040" y="1489826"/>
            <a:chExt cx="11049420" cy="4619426"/>
          </a:xfrm>
        </p:grpSpPr>
        <p:grpSp>
          <p:nvGrpSpPr>
            <p:cNvPr id="6" name="Grupo 5">
              <a:extLst>
                <a:ext uri="{FF2B5EF4-FFF2-40B4-BE49-F238E27FC236}">
                  <a16:creationId xmlns:a16="http://schemas.microsoft.com/office/drawing/2014/main" xmlns="" id="{E827D77E-A3EE-4743-A3AA-5F63836E73C5}"/>
                </a:ext>
              </a:extLst>
            </p:cNvPr>
            <p:cNvGrpSpPr/>
            <p:nvPr/>
          </p:nvGrpSpPr>
          <p:grpSpPr>
            <a:xfrm>
              <a:off x="904040" y="1489826"/>
              <a:ext cx="11049420" cy="4433895"/>
              <a:chOff x="1361981" y="1842048"/>
              <a:chExt cx="10260175" cy="3850129"/>
            </a:xfrm>
          </p:grpSpPr>
          <p:sp>
            <p:nvSpPr>
              <p:cNvPr id="7" name="Forma libre: forma 6">
                <a:extLst>
                  <a:ext uri="{FF2B5EF4-FFF2-40B4-BE49-F238E27FC236}">
                    <a16:creationId xmlns:a16="http://schemas.microsoft.com/office/drawing/2014/main" xmlns="" id="{A894068C-1F1F-4A0B-B1D2-67C269E6EC47}"/>
                  </a:ext>
                </a:extLst>
              </p:cNvPr>
              <p:cNvSpPr/>
              <p:nvPr/>
            </p:nvSpPr>
            <p:spPr>
              <a:xfrm>
                <a:off x="1361981" y="1869541"/>
                <a:ext cx="3925636" cy="332186"/>
              </a:xfrm>
              <a:custGeom>
                <a:avLst/>
                <a:gdLst>
                  <a:gd name="connsiteX0" fmla="*/ 0 w 4720603"/>
                  <a:gd name="connsiteY0" fmla="*/ 0 h 332186"/>
                  <a:gd name="connsiteX1" fmla="*/ 4720603 w 4720603"/>
                  <a:gd name="connsiteY1" fmla="*/ 0 h 332186"/>
                  <a:gd name="connsiteX2" fmla="*/ 4720603 w 4720603"/>
                  <a:gd name="connsiteY2" fmla="*/ 332186 h 332186"/>
                  <a:gd name="connsiteX3" fmla="*/ 0 w 4720603"/>
                  <a:gd name="connsiteY3" fmla="*/ 332186 h 332186"/>
                  <a:gd name="connsiteX4" fmla="*/ 0 w 4720603"/>
                  <a:gd name="connsiteY4" fmla="*/ 0 h 3321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20603" h="332186">
                    <a:moveTo>
                      <a:pt x="0" y="0"/>
                    </a:moveTo>
                    <a:lnTo>
                      <a:pt x="4720603" y="0"/>
                    </a:lnTo>
                    <a:lnTo>
                      <a:pt x="4720603" y="332186"/>
                    </a:lnTo>
                    <a:lnTo>
                      <a:pt x="0" y="332186"/>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s-419" sz="2400" kern="1200" dirty="0"/>
                  <a:t>Investigación Cuantitativa</a:t>
                </a:r>
              </a:p>
            </p:txBody>
          </p:sp>
          <p:sp>
            <p:nvSpPr>
              <p:cNvPr id="8" name="Forma libre: forma 7">
                <a:extLst>
                  <a:ext uri="{FF2B5EF4-FFF2-40B4-BE49-F238E27FC236}">
                    <a16:creationId xmlns:a16="http://schemas.microsoft.com/office/drawing/2014/main" xmlns="" id="{8A0EBCC1-DABF-403E-90EF-E8312097938C}"/>
                  </a:ext>
                </a:extLst>
              </p:cNvPr>
              <p:cNvSpPr/>
              <p:nvPr/>
            </p:nvSpPr>
            <p:spPr>
              <a:xfrm>
                <a:off x="1361981" y="2201726"/>
                <a:ext cx="3925636" cy="3490451"/>
              </a:xfrm>
              <a:custGeom>
                <a:avLst/>
                <a:gdLst>
                  <a:gd name="connsiteX0" fmla="*/ 0 w 4822289"/>
                  <a:gd name="connsiteY0" fmla="*/ 0 h 2944012"/>
                  <a:gd name="connsiteX1" fmla="*/ 4822289 w 4822289"/>
                  <a:gd name="connsiteY1" fmla="*/ 0 h 2944012"/>
                  <a:gd name="connsiteX2" fmla="*/ 4822289 w 4822289"/>
                  <a:gd name="connsiteY2" fmla="*/ 2944012 h 2944012"/>
                  <a:gd name="connsiteX3" fmla="*/ 0 w 4822289"/>
                  <a:gd name="connsiteY3" fmla="*/ 2944012 h 2944012"/>
                  <a:gd name="connsiteX4" fmla="*/ 0 w 4822289"/>
                  <a:gd name="connsiteY4" fmla="*/ 0 h 2944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22289" h="2944012">
                    <a:moveTo>
                      <a:pt x="0" y="0"/>
                    </a:moveTo>
                    <a:lnTo>
                      <a:pt x="4822289" y="0"/>
                    </a:lnTo>
                    <a:lnTo>
                      <a:pt x="4822289" y="2944012"/>
                    </a:lnTo>
                    <a:lnTo>
                      <a:pt x="0" y="2944012"/>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endParaRPr lang="es-419" sz="1100" kern="1200" dirty="0"/>
              </a:p>
              <a:p>
                <a:pPr marL="228600" lvl="1" indent="-228600" algn="l" defTabSz="889000">
                  <a:lnSpc>
                    <a:spcPct val="90000"/>
                  </a:lnSpc>
                  <a:spcBef>
                    <a:spcPct val="0"/>
                  </a:spcBef>
                  <a:spcAft>
                    <a:spcPct val="15000"/>
                  </a:spcAft>
                  <a:buChar char="•"/>
                </a:pPr>
                <a:r>
                  <a:rPr lang="es-419" sz="2000" kern="1200" dirty="0"/>
                  <a:t>Positivista</a:t>
                </a:r>
              </a:p>
              <a:p>
                <a:pPr marL="228600" lvl="1" indent="-228600" algn="l" defTabSz="889000">
                  <a:lnSpc>
                    <a:spcPct val="90000"/>
                  </a:lnSpc>
                  <a:spcBef>
                    <a:spcPct val="0"/>
                  </a:spcBef>
                  <a:spcAft>
                    <a:spcPct val="15000"/>
                  </a:spcAft>
                  <a:buChar char="•"/>
                </a:pPr>
                <a:r>
                  <a:rPr lang="es-419" sz="2000" kern="1200" dirty="0"/>
                  <a:t>Da respuestas</a:t>
                </a:r>
              </a:p>
              <a:p>
                <a:pPr marL="228600" lvl="1" indent="-228600" algn="l" defTabSz="889000">
                  <a:lnSpc>
                    <a:spcPct val="90000"/>
                  </a:lnSpc>
                  <a:spcBef>
                    <a:spcPct val="0"/>
                  </a:spcBef>
                  <a:spcAft>
                    <a:spcPct val="15000"/>
                  </a:spcAft>
                  <a:buChar char="•"/>
                </a:pPr>
                <a:r>
                  <a:rPr lang="es-419" sz="2000" kern="1200" dirty="0"/>
                  <a:t>Descriptiva / Observaciones, Inferenciales, etnográficas, análisis de contenidos</a:t>
                </a:r>
              </a:p>
              <a:p>
                <a:pPr marL="228600" lvl="1" indent="-228600" algn="l" defTabSz="889000">
                  <a:lnSpc>
                    <a:spcPct val="90000"/>
                  </a:lnSpc>
                  <a:spcBef>
                    <a:spcPct val="0"/>
                  </a:spcBef>
                  <a:spcAft>
                    <a:spcPct val="15000"/>
                  </a:spcAft>
                  <a:buChar char="•"/>
                </a:pPr>
                <a:r>
                  <a:rPr lang="es-419" sz="2000" kern="1200" dirty="0"/>
                  <a:t>Deductiva</a:t>
                </a:r>
              </a:p>
              <a:p>
                <a:pPr marL="228600" lvl="1" indent="-228600" algn="l" defTabSz="889000">
                  <a:lnSpc>
                    <a:spcPct val="90000"/>
                  </a:lnSpc>
                  <a:spcBef>
                    <a:spcPct val="0"/>
                  </a:spcBef>
                  <a:spcAft>
                    <a:spcPct val="15000"/>
                  </a:spcAft>
                  <a:buChar char="•"/>
                </a:pPr>
                <a:r>
                  <a:rPr lang="es-419" sz="2000" kern="1200" dirty="0"/>
                  <a:t>Revisiones Históricas, encuestas, perspectivas o retrospectiva</a:t>
                </a:r>
              </a:p>
              <a:p>
                <a:pPr marL="228600" lvl="1" indent="-228600" algn="l" defTabSz="889000">
                  <a:lnSpc>
                    <a:spcPct val="90000"/>
                  </a:lnSpc>
                  <a:spcBef>
                    <a:spcPct val="0"/>
                  </a:spcBef>
                  <a:spcAft>
                    <a:spcPct val="15000"/>
                  </a:spcAft>
                  <a:buChar char="•"/>
                </a:pPr>
                <a:r>
                  <a:rPr lang="es-419" sz="2000" kern="1200" dirty="0"/>
                  <a:t>Paramétricos y no paramétricos</a:t>
                </a:r>
              </a:p>
              <a:p>
                <a:pPr marL="228600" lvl="1" indent="-228600" algn="l" defTabSz="889000">
                  <a:lnSpc>
                    <a:spcPct val="90000"/>
                  </a:lnSpc>
                  <a:spcBef>
                    <a:spcPct val="0"/>
                  </a:spcBef>
                  <a:spcAft>
                    <a:spcPct val="15000"/>
                  </a:spcAft>
                  <a:buChar char="•"/>
                </a:pPr>
                <a:endParaRPr lang="es-419" sz="2000" kern="1200" dirty="0"/>
              </a:p>
              <a:p>
                <a:pPr marL="228600" lvl="1" indent="-228600" algn="l" defTabSz="889000">
                  <a:lnSpc>
                    <a:spcPct val="90000"/>
                  </a:lnSpc>
                  <a:spcBef>
                    <a:spcPct val="0"/>
                  </a:spcBef>
                  <a:spcAft>
                    <a:spcPct val="15000"/>
                  </a:spcAft>
                  <a:buChar char="•"/>
                </a:pPr>
                <a:r>
                  <a:rPr lang="es-419" sz="2000" kern="1200" dirty="0"/>
                  <a:t>Medir </a:t>
                </a:r>
              </a:p>
            </p:txBody>
          </p:sp>
          <p:sp>
            <p:nvSpPr>
              <p:cNvPr id="9" name="Forma libre: forma 8">
                <a:extLst>
                  <a:ext uri="{FF2B5EF4-FFF2-40B4-BE49-F238E27FC236}">
                    <a16:creationId xmlns:a16="http://schemas.microsoft.com/office/drawing/2014/main" xmlns="" id="{7FCDF9CC-403F-417F-84AA-29F160C81C73}"/>
                  </a:ext>
                </a:extLst>
              </p:cNvPr>
              <p:cNvSpPr/>
              <p:nvPr/>
            </p:nvSpPr>
            <p:spPr>
              <a:xfrm>
                <a:off x="7672239" y="1842048"/>
                <a:ext cx="3900851" cy="326864"/>
              </a:xfrm>
              <a:custGeom>
                <a:avLst/>
                <a:gdLst>
                  <a:gd name="connsiteX0" fmla="*/ 0 w 4934026"/>
                  <a:gd name="connsiteY0" fmla="*/ 0 h 326864"/>
                  <a:gd name="connsiteX1" fmla="*/ 4934026 w 4934026"/>
                  <a:gd name="connsiteY1" fmla="*/ 0 h 326864"/>
                  <a:gd name="connsiteX2" fmla="*/ 4934026 w 4934026"/>
                  <a:gd name="connsiteY2" fmla="*/ 326864 h 326864"/>
                  <a:gd name="connsiteX3" fmla="*/ 0 w 4934026"/>
                  <a:gd name="connsiteY3" fmla="*/ 326864 h 326864"/>
                  <a:gd name="connsiteX4" fmla="*/ 0 w 4934026"/>
                  <a:gd name="connsiteY4" fmla="*/ 0 h 326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34026" h="326864">
                    <a:moveTo>
                      <a:pt x="0" y="0"/>
                    </a:moveTo>
                    <a:lnTo>
                      <a:pt x="4934026" y="0"/>
                    </a:lnTo>
                    <a:lnTo>
                      <a:pt x="4934026" y="326864"/>
                    </a:lnTo>
                    <a:lnTo>
                      <a:pt x="0" y="326864"/>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99136" tIns="113792" rIns="199136" bIns="113792" numCol="1" spcCol="1270" anchor="ctr" anchorCtr="0">
                <a:noAutofit/>
              </a:bodyPr>
              <a:lstStyle/>
              <a:p>
                <a:pPr marL="0" lvl="0" indent="0" algn="ctr" defTabSz="1244600">
                  <a:lnSpc>
                    <a:spcPct val="90000"/>
                  </a:lnSpc>
                  <a:spcBef>
                    <a:spcPct val="0"/>
                  </a:spcBef>
                  <a:spcAft>
                    <a:spcPct val="35000"/>
                  </a:spcAft>
                  <a:buNone/>
                </a:pPr>
                <a:r>
                  <a:rPr lang="es-419" sz="2800" kern="1200" dirty="0"/>
                  <a:t>Investigación Cualitativa</a:t>
                </a:r>
              </a:p>
            </p:txBody>
          </p:sp>
          <p:sp>
            <p:nvSpPr>
              <p:cNvPr id="10" name="Forma libre: forma 9">
                <a:extLst>
                  <a:ext uri="{FF2B5EF4-FFF2-40B4-BE49-F238E27FC236}">
                    <a16:creationId xmlns:a16="http://schemas.microsoft.com/office/drawing/2014/main" xmlns="" id="{501404E5-3A97-4A20-A14C-64F293E12C87}"/>
                  </a:ext>
                </a:extLst>
              </p:cNvPr>
              <p:cNvSpPr/>
              <p:nvPr/>
            </p:nvSpPr>
            <p:spPr>
              <a:xfrm>
                <a:off x="7721304" y="2188269"/>
                <a:ext cx="3900852" cy="3113028"/>
              </a:xfrm>
              <a:custGeom>
                <a:avLst/>
                <a:gdLst>
                  <a:gd name="connsiteX0" fmla="*/ 0 w 5021312"/>
                  <a:gd name="connsiteY0" fmla="*/ 0 h 3113028"/>
                  <a:gd name="connsiteX1" fmla="*/ 5021312 w 5021312"/>
                  <a:gd name="connsiteY1" fmla="*/ 0 h 3113028"/>
                  <a:gd name="connsiteX2" fmla="*/ 5021312 w 5021312"/>
                  <a:gd name="connsiteY2" fmla="*/ 3113028 h 3113028"/>
                  <a:gd name="connsiteX3" fmla="*/ 0 w 5021312"/>
                  <a:gd name="connsiteY3" fmla="*/ 3113028 h 3113028"/>
                  <a:gd name="connsiteX4" fmla="*/ 0 w 5021312"/>
                  <a:gd name="connsiteY4" fmla="*/ 0 h 31130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21312" h="3113028">
                    <a:moveTo>
                      <a:pt x="0" y="0"/>
                    </a:moveTo>
                    <a:lnTo>
                      <a:pt x="5021312" y="0"/>
                    </a:lnTo>
                    <a:lnTo>
                      <a:pt x="5021312" y="3113028"/>
                    </a:lnTo>
                    <a:lnTo>
                      <a:pt x="0" y="3113028"/>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s-419" sz="2000" kern="1200" dirty="0"/>
                  <a:t>Fenomenológica</a:t>
                </a:r>
              </a:p>
              <a:p>
                <a:pPr marL="228600" lvl="1" indent="-228600" algn="l" defTabSz="889000">
                  <a:lnSpc>
                    <a:spcPct val="90000"/>
                  </a:lnSpc>
                  <a:spcBef>
                    <a:spcPct val="0"/>
                  </a:spcBef>
                  <a:spcAft>
                    <a:spcPct val="15000"/>
                  </a:spcAft>
                  <a:buChar char="•"/>
                </a:pPr>
                <a:r>
                  <a:rPr lang="es-419" sz="2000" kern="1200" dirty="0"/>
                  <a:t>Crea hipótesis </a:t>
                </a:r>
              </a:p>
              <a:p>
                <a:pPr marL="228600" lvl="1" indent="-228600" algn="l" defTabSz="889000">
                  <a:lnSpc>
                    <a:spcPct val="90000"/>
                  </a:lnSpc>
                  <a:spcBef>
                    <a:spcPct val="0"/>
                  </a:spcBef>
                  <a:spcAft>
                    <a:spcPct val="15000"/>
                  </a:spcAft>
                  <a:buChar char="•"/>
                </a:pPr>
                <a:endParaRPr lang="es-419" sz="2000" kern="1200" dirty="0"/>
              </a:p>
              <a:p>
                <a:pPr marL="228600" lvl="1" indent="-228600" algn="l" defTabSz="889000">
                  <a:lnSpc>
                    <a:spcPct val="90000"/>
                  </a:lnSpc>
                  <a:spcBef>
                    <a:spcPct val="0"/>
                  </a:spcBef>
                  <a:spcAft>
                    <a:spcPct val="15000"/>
                  </a:spcAft>
                  <a:buChar char="•"/>
                </a:pPr>
                <a:r>
                  <a:rPr lang="es-419" sz="2000" kern="1200" dirty="0"/>
                  <a:t>Fenomenológica, etnográfica, histórica</a:t>
                </a:r>
              </a:p>
              <a:p>
                <a:pPr marL="228600" lvl="1" indent="-228600" algn="l" defTabSz="889000">
                  <a:lnSpc>
                    <a:spcPct val="90000"/>
                  </a:lnSpc>
                  <a:spcBef>
                    <a:spcPct val="0"/>
                  </a:spcBef>
                  <a:spcAft>
                    <a:spcPct val="15000"/>
                  </a:spcAft>
                  <a:buChar char="•"/>
                </a:pPr>
                <a:endParaRPr lang="es-419" kern="1200" dirty="0"/>
              </a:p>
              <a:p>
                <a:pPr marL="228600" lvl="1" indent="-228600" algn="l" defTabSz="889000">
                  <a:lnSpc>
                    <a:spcPct val="90000"/>
                  </a:lnSpc>
                  <a:spcBef>
                    <a:spcPct val="0"/>
                  </a:spcBef>
                  <a:spcAft>
                    <a:spcPct val="15000"/>
                  </a:spcAft>
                  <a:buChar char="•"/>
                </a:pPr>
                <a:r>
                  <a:rPr lang="es-419" sz="2000" kern="1200" dirty="0"/>
                  <a:t>Inductivo</a:t>
                </a:r>
              </a:p>
              <a:p>
                <a:pPr marL="228600" lvl="1" indent="-228600" algn="l" defTabSz="889000">
                  <a:lnSpc>
                    <a:spcPct val="90000"/>
                  </a:lnSpc>
                  <a:spcBef>
                    <a:spcPct val="0"/>
                  </a:spcBef>
                  <a:spcAft>
                    <a:spcPct val="15000"/>
                  </a:spcAft>
                  <a:buChar char="•"/>
                </a:pPr>
                <a:r>
                  <a:rPr lang="es-419" sz="2000" kern="1200" dirty="0"/>
                  <a:t>Entrevistas</a:t>
                </a:r>
              </a:p>
              <a:p>
                <a:pPr marL="228600" lvl="1" indent="-228600" algn="l" defTabSz="889000">
                  <a:lnSpc>
                    <a:spcPct val="90000"/>
                  </a:lnSpc>
                  <a:spcBef>
                    <a:spcPct val="0"/>
                  </a:spcBef>
                  <a:spcAft>
                    <a:spcPct val="15000"/>
                  </a:spcAft>
                  <a:buChar char="•"/>
                </a:pPr>
                <a:endParaRPr lang="es-419" sz="2000" kern="1200" dirty="0"/>
              </a:p>
              <a:p>
                <a:pPr marL="228600" lvl="1" indent="-228600" algn="l" defTabSz="889000">
                  <a:lnSpc>
                    <a:spcPct val="90000"/>
                  </a:lnSpc>
                  <a:spcBef>
                    <a:spcPct val="0"/>
                  </a:spcBef>
                  <a:spcAft>
                    <a:spcPct val="15000"/>
                  </a:spcAft>
                  <a:buChar char="•"/>
                </a:pPr>
                <a:r>
                  <a:rPr lang="es-419" sz="2000" kern="1200" dirty="0"/>
                  <a:t>Fidelidad de textos</a:t>
                </a:r>
              </a:p>
              <a:p>
                <a:pPr marL="228600" lvl="1" indent="-228600" algn="l" defTabSz="889000">
                  <a:lnSpc>
                    <a:spcPct val="90000"/>
                  </a:lnSpc>
                  <a:spcBef>
                    <a:spcPct val="0"/>
                  </a:spcBef>
                  <a:spcAft>
                    <a:spcPct val="15000"/>
                  </a:spcAft>
                  <a:buChar char="•"/>
                </a:pPr>
                <a:endParaRPr lang="es-419" sz="1400" kern="1200" dirty="0"/>
              </a:p>
              <a:p>
                <a:pPr marL="228600" lvl="1" indent="-228600" algn="l" defTabSz="889000">
                  <a:lnSpc>
                    <a:spcPct val="90000"/>
                  </a:lnSpc>
                  <a:spcBef>
                    <a:spcPct val="0"/>
                  </a:spcBef>
                  <a:spcAft>
                    <a:spcPct val="15000"/>
                  </a:spcAft>
                  <a:buChar char="•"/>
                </a:pPr>
                <a:r>
                  <a:rPr lang="es-419" sz="2000" kern="1200" dirty="0"/>
                  <a:t>Conocer (por qué)</a:t>
                </a:r>
              </a:p>
            </p:txBody>
          </p:sp>
        </p:grpSp>
        <p:graphicFrame>
          <p:nvGraphicFramePr>
            <p:cNvPr id="5" name="Diagrama 4">
              <a:extLst>
                <a:ext uri="{FF2B5EF4-FFF2-40B4-BE49-F238E27FC236}">
                  <a16:creationId xmlns:a16="http://schemas.microsoft.com/office/drawing/2014/main" xmlns="" id="{FCA76A82-B08E-4493-86D3-472A4E78D5A6}"/>
                </a:ext>
              </a:extLst>
            </p:cNvPr>
            <p:cNvGraphicFramePr/>
            <p:nvPr>
              <p:extLst>
                <p:ext uri="{D42A27DB-BD31-4B8C-83A1-F6EECF244321}">
                  <p14:modId xmlns:p14="http://schemas.microsoft.com/office/powerpoint/2010/main" val="232978396"/>
                </p:ext>
              </p:extLst>
            </p:nvPr>
          </p:nvGraphicFramePr>
          <p:xfrm>
            <a:off x="5309034" y="1675357"/>
            <a:ext cx="2266122" cy="44338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sp>
        <p:nvSpPr>
          <p:cNvPr id="12" name="Botón de acción: ir a inicio 10">
            <a:hlinkClick r:id="rId7" action="ppaction://hlinksldjump" highlightClick="1"/>
            <a:extLst>
              <a:ext uri="{FF2B5EF4-FFF2-40B4-BE49-F238E27FC236}">
                <a16:creationId xmlns:a16="http://schemas.microsoft.com/office/drawing/2014/main" xmlns="" id="{8D2721D1-4EA3-4CC3-B3CC-32CE5D2A87B8}"/>
              </a:ext>
            </a:extLst>
          </p:cNvPr>
          <p:cNvSpPr/>
          <p:nvPr/>
        </p:nvSpPr>
        <p:spPr>
          <a:xfrm>
            <a:off x="0" y="1219200"/>
            <a:ext cx="726654" cy="914589"/>
          </a:xfrm>
          <a:custGeom>
            <a:avLst/>
            <a:gdLst>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6654" h="1140406" stroke="0" extrusionOk="0">
                <a:moveTo>
                  <a:pt x="0" y="0"/>
                </a:moveTo>
                <a:lnTo>
                  <a:pt x="726654" y="0"/>
                </a:lnTo>
                <a:lnTo>
                  <a:pt x="726654" y="1140406"/>
                </a:lnTo>
                <a:lnTo>
                  <a:pt x="0" y="1140406"/>
                </a:lnTo>
                <a:lnTo>
                  <a:pt x="0" y="0"/>
                </a:lnTo>
                <a:close/>
                <a:moveTo>
                  <a:pt x="363327" y="297708"/>
                </a:moveTo>
                <a:lnTo>
                  <a:pt x="90832" y="570203"/>
                </a:lnTo>
                <a:lnTo>
                  <a:pt x="158956" y="570203"/>
                </a:lnTo>
                <a:lnTo>
                  <a:pt x="158956" y="842698"/>
                </a:lnTo>
                <a:lnTo>
                  <a:pt x="567698" y="842698"/>
                </a:lnTo>
                <a:lnTo>
                  <a:pt x="567698" y="570203"/>
                </a:lnTo>
                <a:lnTo>
                  <a:pt x="635822" y="570203"/>
                </a:lnTo>
                <a:lnTo>
                  <a:pt x="533637" y="468017"/>
                </a:lnTo>
                <a:lnTo>
                  <a:pt x="533637" y="331770"/>
                </a:lnTo>
                <a:lnTo>
                  <a:pt x="465513" y="331770"/>
                </a:lnTo>
                <a:lnTo>
                  <a:pt x="465513" y="399893"/>
                </a:lnTo>
                <a:lnTo>
                  <a:pt x="363327" y="297708"/>
                </a:lnTo>
                <a:close/>
              </a:path>
              <a:path w="726654" h="1140406" fill="darkenLess" stroke="0" extrusionOk="0">
                <a:moveTo>
                  <a:pt x="533637" y="468017"/>
                </a:moveTo>
                <a:lnTo>
                  <a:pt x="533637" y="331770"/>
                </a:lnTo>
                <a:lnTo>
                  <a:pt x="465513" y="331770"/>
                </a:lnTo>
                <a:lnTo>
                  <a:pt x="465513" y="399893"/>
                </a:lnTo>
                <a:lnTo>
                  <a:pt x="533637" y="468017"/>
                </a:lnTo>
                <a:close/>
                <a:moveTo>
                  <a:pt x="158956" y="570203"/>
                </a:moveTo>
                <a:lnTo>
                  <a:pt x="158956" y="842698"/>
                </a:lnTo>
                <a:lnTo>
                  <a:pt x="329265" y="842698"/>
                </a:lnTo>
                <a:lnTo>
                  <a:pt x="329265" y="706451"/>
                </a:lnTo>
                <a:lnTo>
                  <a:pt x="397389" y="706451"/>
                </a:lnTo>
                <a:lnTo>
                  <a:pt x="397389" y="842698"/>
                </a:lnTo>
                <a:lnTo>
                  <a:pt x="567698" y="842698"/>
                </a:lnTo>
                <a:lnTo>
                  <a:pt x="567698" y="570203"/>
                </a:lnTo>
                <a:lnTo>
                  <a:pt x="158956" y="570203"/>
                </a:lnTo>
                <a:close/>
              </a:path>
              <a:path w="726654" h="1140406" fill="darken" stroke="0" extrusionOk="0">
                <a:moveTo>
                  <a:pt x="363327" y="297708"/>
                </a:moveTo>
                <a:lnTo>
                  <a:pt x="90832" y="570203"/>
                </a:lnTo>
                <a:lnTo>
                  <a:pt x="635822" y="570203"/>
                </a:lnTo>
                <a:lnTo>
                  <a:pt x="363327" y="297708"/>
                </a:lnTo>
                <a:close/>
                <a:moveTo>
                  <a:pt x="329265" y="706451"/>
                </a:moveTo>
                <a:lnTo>
                  <a:pt x="397389" y="706451"/>
                </a:lnTo>
                <a:lnTo>
                  <a:pt x="397389" y="842698"/>
                </a:lnTo>
                <a:lnTo>
                  <a:pt x="329265" y="842698"/>
                </a:lnTo>
                <a:lnTo>
                  <a:pt x="329265" y="706451"/>
                </a:lnTo>
                <a:close/>
              </a:path>
              <a:path w="726654" h="1140406" fill="none" extrusionOk="0">
                <a:moveTo>
                  <a:pt x="363327" y="297708"/>
                </a:moveTo>
                <a:lnTo>
                  <a:pt x="465513" y="399893"/>
                </a:lnTo>
                <a:lnTo>
                  <a:pt x="465513" y="331770"/>
                </a:lnTo>
                <a:lnTo>
                  <a:pt x="533637" y="331770"/>
                </a:lnTo>
                <a:lnTo>
                  <a:pt x="533637" y="468017"/>
                </a:lnTo>
                <a:lnTo>
                  <a:pt x="635822" y="570203"/>
                </a:lnTo>
                <a:lnTo>
                  <a:pt x="567698" y="570203"/>
                </a:lnTo>
                <a:lnTo>
                  <a:pt x="567698" y="842698"/>
                </a:lnTo>
                <a:lnTo>
                  <a:pt x="158956" y="842698"/>
                </a:lnTo>
                <a:lnTo>
                  <a:pt x="158956" y="570203"/>
                </a:lnTo>
                <a:lnTo>
                  <a:pt x="90832" y="570203"/>
                </a:lnTo>
                <a:lnTo>
                  <a:pt x="363327" y="297708"/>
                </a:lnTo>
                <a:close/>
                <a:moveTo>
                  <a:pt x="465513" y="399893"/>
                </a:moveTo>
                <a:lnTo>
                  <a:pt x="533637" y="468017"/>
                </a:lnTo>
                <a:moveTo>
                  <a:pt x="567698" y="570203"/>
                </a:moveTo>
                <a:lnTo>
                  <a:pt x="158956" y="570203"/>
                </a:lnTo>
                <a:moveTo>
                  <a:pt x="329265" y="842698"/>
                </a:moveTo>
                <a:lnTo>
                  <a:pt x="329265" y="706451"/>
                </a:lnTo>
                <a:lnTo>
                  <a:pt x="397389" y="706451"/>
                </a:lnTo>
                <a:lnTo>
                  <a:pt x="397389" y="842698"/>
                </a:lnTo>
              </a:path>
              <a:path w="726654" h="1140406" fill="none">
                <a:moveTo>
                  <a:pt x="0" y="0"/>
                </a:moveTo>
                <a:lnTo>
                  <a:pt x="726654" y="0"/>
                </a:lnTo>
                <a:lnTo>
                  <a:pt x="726654" y="1140406"/>
                </a:lnTo>
                <a:lnTo>
                  <a:pt x="0" y="1140406"/>
                </a:lnTo>
                <a:lnTo>
                  <a:pt x="0" y="0"/>
                </a:lnTo>
                <a:close/>
              </a:path>
            </a:pathLst>
          </a:custGeom>
          <a:ln w="28575">
            <a:solidFill>
              <a:schemeClr val="accent3">
                <a:lumMod val="50000"/>
              </a:schemeClr>
            </a:solidFill>
          </a:ln>
        </p:spPr>
        <p:style>
          <a:lnRef idx="2">
            <a:schemeClr val="accent6"/>
          </a:lnRef>
          <a:fillRef idx="1">
            <a:schemeClr val="lt1"/>
          </a:fillRef>
          <a:effectRef idx="0">
            <a:schemeClr val="accent6"/>
          </a:effectRef>
          <a:fontRef idx="minor">
            <a:schemeClr val="dk1"/>
          </a:fontRef>
        </p:style>
        <p:txBody>
          <a:bodyPr rtlCol="0" anchor="b"/>
          <a:lstStyle/>
          <a:p>
            <a:pPr algn="ctr"/>
            <a:r>
              <a:rPr lang="es-419" sz="1050" dirty="0"/>
              <a:t>Contenido</a:t>
            </a:r>
          </a:p>
        </p:txBody>
      </p:sp>
      <p:sp>
        <p:nvSpPr>
          <p:cNvPr id="13" name="Marcador de fecha 12">
            <a:extLst>
              <a:ext uri="{FF2B5EF4-FFF2-40B4-BE49-F238E27FC236}">
                <a16:creationId xmlns:a16="http://schemas.microsoft.com/office/drawing/2014/main" xmlns="" id="{40B9EB6F-B7A2-4221-8F6F-D4BEEB20F773}"/>
              </a:ext>
            </a:extLst>
          </p:cNvPr>
          <p:cNvSpPr>
            <a:spLocks noGrp="1"/>
          </p:cNvSpPr>
          <p:nvPr>
            <p:ph type="dt" sz="half" idx="10"/>
          </p:nvPr>
        </p:nvSpPr>
        <p:spPr/>
        <p:txBody>
          <a:bodyPr/>
          <a:lstStyle/>
          <a:p>
            <a:fld id="{501D9D54-FE8D-4E66-A245-59353DD78226}" type="datetime1">
              <a:rPr lang="es-MX" smtClean="0"/>
              <a:t>24/09/2019</a:t>
            </a:fld>
            <a:endParaRPr lang="en-US" dirty="0"/>
          </a:p>
        </p:txBody>
      </p:sp>
      <p:sp>
        <p:nvSpPr>
          <p:cNvPr id="14" name="Marcador de pie de página 13">
            <a:extLst>
              <a:ext uri="{FF2B5EF4-FFF2-40B4-BE49-F238E27FC236}">
                <a16:creationId xmlns:a16="http://schemas.microsoft.com/office/drawing/2014/main" xmlns="" id="{9C76D668-B788-4EFF-ACFA-C39993E7DE3C}"/>
              </a:ext>
            </a:extLst>
          </p:cNvPr>
          <p:cNvSpPr>
            <a:spLocks noGrp="1"/>
          </p:cNvSpPr>
          <p:nvPr>
            <p:ph type="ftr" sz="quarter" idx="11"/>
          </p:nvPr>
        </p:nvSpPr>
        <p:spPr/>
        <p:txBody>
          <a:bodyPr/>
          <a:lstStyle/>
          <a:p>
            <a:r>
              <a:rPr lang="en-US"/>
              <a:t>Dra. Irene Aguilar Juárez</a:t>
            </a:r>
            <a:endParaRPr lang="en-US" dirty="0"/>
          </a:p>
        </p:txBody>
      </p:sp>
      <p:sp>
        <p:nvSpPr>
          <p:cNvPr id="15" name="Marcador de número de diapositiva 14">
            <a:extLst>
              <a:ext uri="{FF2B5EF4-FFF2-40B4-BE49-F238E27FC236}">
                <a16:creationId xmlns:a16="http://schemas.microsoft.com/office/drawing/2014/main" xmlns="" id="{FEE7AE1C-9462-403E-BA72-FE79FBD63501}"/>
              </a:ext>
            </a:extLst>
          </p:cNvPr>
          <p:cNvSpPr>
            <a:spLocks noGrp="1"/>
          </p:cNvSpPr>
          <p:nvPr>
            <p:ph type="sldNum" sz="quarter" idx="12"/>
          </p:nvPr>
        </p:nvSpPr>
        <p:spPr/>
        <p:txBody>
          <a:bodyPr/>
          <a:lstStyle/>
          <a:p>
            <a:fld id="{6D22F896-40B5-4ADD-8801-0D06FADFA095}" type="slidenum">
              <a:rPr lang="en-US" smtClean="0"/>
              <a:t>10</a:t>
            </a:fld>
            <a:endParaRPr lang="en-US" dirty="0"/>
          </a:p>
        </p:txBody>
      </p:sp>
    </p:spTree>
    <p:extLst>
      <p:ext uri="{BB962C8B-B14F-4D97-AF65-F5344CB8AC3E}">
        <p14:creationId xmlns:p14="http://schemas.microsoft.com/office/powerpoint/2010/main" val="201634984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cap="none" dirty="0"/>
              <a:t>Tipos de investigación</a:t>
            </a:r>
          </a:p>
        </p:txBody>
      </p:sp>
      <p:pic>
        <p:nvPicPr>
          <p:cNvPr id="3" name="Imagen 2"/>
          <p:cNvPicPr>
            <a:picLocks noChangeAspect="1"/>
          </p:cNvPicPr>
          <p:nvPr/>
        </p:nvPicPr>
        <p:blipFill>
          <a:blip r:embed="rId2"/>
          <a:stretch>
            <a:fillRect/>
          </a:stretch>
        </p:blipFill>
        <p:spPr>
          <a:xfrm>
            <a:off x="2304267" y="2001981"/>
            <a:ext cx="7895191" cy="3993574"/>
          </a:xfrm>
          <a:prstGeom prst="rect">
            <a:avLst/>
          </a:prstGeom>
        </p:spPr>
      </p:pic>
      <p:sp>
        <p:nvSpPr>
          <p:cNvPr id="4" name="Botón de acción: ir a inicio 10">
            <a:hlinkClick r:id="rId3" action="ppaction://hlinksldjump" highlightClick="1"/>
            <a:extLst>
              <a:ext uri="{FF2B5EF4-FFF2-40B4-BE49-F238E27FC236}">
                <a16:creationId xmlns:a16="http://schemas.microsoft.com/office/drawing/2014/main" xmlns="" id="{8200F7F7-E7F0-4439-B5F0-E4DE5605998F}"/>
              </a:ext>
            </a:extLst>
          </p:cNvPr>
          <p:cNvSpPr/>
          <p:nvPr/>
        </p:nvSpPr>
        <p:spPr>
          <a:xfrm>
            <a:off x="0" y="1219200"/>
            <a:ext cx="726654" cy="914589"/>
          </a:xfrm>
          <a:custGeom>
            <a:avLst/>
            <a:gdLst>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6654" h="1140406" stroke="0" extrusionOk="0">
                <a:moveTo>
                  <a:pt x="0" y="0"/>
                </a:moveTo>
                <a:lnTo>
                  <a:pt x="726654" y="0"/>
                </a:lnTo>
                <a:lnTo>
                  <a:pt x="726654" y="1140406"/>
                </a:lnTo>
                <a:lnTo>
                  <a:pt x="0" y="1140406"/>
                </a:lnTo>
                <a:lnTo>
                  <a:pt x="0" y="0"/>
                </a:lnTo>
                <a:close/>
                <a:moveTo>
                  <a:pt x="363327" y="297708"/>
                </a:moveTo>
                <a:lnTo>
                  <a:pt x="90832" y="570203"/>
                </a:lnTo>
                <a:lnTo>
                  <a:pt x="158956" y="570203"/>
                </a:lnTo>
                <a:lnTo>
                  <a:pt x="158956" y="842698"/>
                </a:lnTo>
                <a:lnTo>
                  <a:pt x="567698" y="842698"/>
                </a:lnTo>
                <a:lnTo>
                  <a:pt x="567698" y="570203"/>
                </a:lnTo>
                <a:lnTo>
                  <a:pt x="635822" y="570203"/>
                </a:lnTo>
                <a:lnTo>
                  <a:pt x="533637" y="468017"/>
                </a:lnTo>
                <a:lnTo>
                  <a:pt x="533637" y="331770"/>
                </a:lnTo>
                <a:lnTo>
                  <a:pt x="465513" y="331770"/>
                </a:lnTo>
                <a:lnTo>
                  <a:pt x="465513" y="399893"/>
                </a:lnTo>
                <a:lnTo>
                  <a:pt x="363327" y="297708"/>
                </a:lnTo>
                <a:close/>
              </a:path>
              <a:path w="726654" h="1140406" fill="darkenLess" stroke="0" extrusionOk="0">
                <a:moveTo>
                  <a:pt x="533637" y="468017"/>
                </a:moveTo>
                <a:lnTo>
                  <a:pt x="533637" y="331770"/>
                </a:lnTo>
                <a:lnTo>
                  <a:pt x="465513" y="331770"/>
                </a:lnTo>
                <a:lnTo>
                  <a:pt x="465513" y="399893"/>
                </a:lnTo>
                <a:lnTo>
                  <a:pt x="533637" y="468017"/>
                </a:lnTo>
                <a:close/>
                <a:moveTo>
                  <a:pt x="158956" y="570203"/>
                </a:moveTo>
                <a:lnTo>
                  <a:pt x="158956" y="842698"/>
                </a:lnTo>
                <a:lnTo>
                  <a:pt x="329265" y="842698"/>
                </a:lnTo>
                <a:lnTo>
                  <a:pt x="329265" y="706451"/>
                </a:lnTo>
                <a:lnTo>
                  <a:pt x="397389" y="706451"/>
                </a:lnTo>
                <a:lnTo>
                  <a:pt x="397389" y="842698"/>
                </a:lnTo>
                <a:lnTo>
                  <a:pt x="567698" y="842698"/>
                </a:lnTo>
                <a:lnTo>
                  <a:pt x="567698" y="570203"/>
                </a:lnTo>
                <a:lnTo>
                  <a:pt x="158956" y="570203"/>
                </a:lnTo>
                <a:close/>
              </a:path>
              <a:path w="726654" h="1140406" fill="darken" stroke="0" extrusionOk="0">
                <a:moveTo>
                  <a:pt x="363327" y="297708"/>
                </a:moveTo>
                <a:lnTo>
                  <a:pt x="90832" y="570203"/>
                </a:lnTo>
                <a:lnTo>
                  <a:pt x="635822" y="570203"/>
                </a:lnTo>
                <a:lnTo>
                  <a:pt x="363327" y="297708"/>
                </a:lnTo>
                <a:close/>
                <a:moveTo>
                  <a:pt x="329265" y="706451"/>
                </a:moveTo>
                <a:lnTo>
                  <a:pt x="397389" y="706451"/>
                </a:lnTo>
                <a:lnTo>
                  <a:pt x="397389" y="842698"/>
                </a:lnTo>
                <a:lnTo>
                  <a:pt x="329265" y="842698"/>
                </a:lnTo>
                <a:lnTo>
                  <a:pt x="329265" y="706451"/>
                </a:lnTo>
                <a:close/>
              </a:path>
              <a:path w="726654" h="1140406" fill="none" extrusionOk="0">
                <a:moveTo>
                  <a:pt x="363327" y="297708"/>
                </a:moveTo>
                <a:lnTo>
                  <a:pt x="465513" y="399893"/>
                </a:lnTo>
                <a:lnTo>
                  <a:pt x="465513" y="331770"/>
                </a:lnTo>
                <a:lnTo>
                  <a:pt x="533637" y="331770"/>
                </a:lnTo>
                <a:lnTo>
                  <a:pt x="533637" y="468017"/>
                </a:lnTo>
                <a:lnTo>
                  <a:pt x="635822" y="570203"/>
                </a:lnTo>
                <a:lnTo>
                  <a:pt x="567698" y="570203"/>
                </a:lnTo>
                <a:lnTo>
                  <a:pt x="567698" y="842698"/>
                </a:lnTo>
                <a:lnTo>
                  <a:pt x="158956" y="842698"/>
                </a:lnTo>
                <a:lnTo>
                  <a:pt x="158956" y="570203"/>
                </a:lnTo>
                <a:lnTo>
                  <a:pt x="90832" y="570203"/>
                </a:lnTo>
                <a:lnTo>
                  <a:pt x="363327" y="297708"/>
                </a:lnTo>
                <a:close/>
                <a:moveTo>
                  <a:pt x="465513" y="399893"/>
                </a:moveTo>
                <a:lnTo>
                  <a:pt x="533637" y="468017"/>
                </a:lnTo>
                <a:moveTo>
                  <a:pt x="567698" y="570203"/>
                </a:moveTo>
                <a:lnTo>
                  <a:pt x="158956" y="570203"/>
                </a:lnTo>
                <a:moveTo>
                  <a:pt x="329265" y="842698"/>
                </a:moveTo>
                <a:lnTo>
                  <a:pt x="329265" y="706451"/>
                </a:lnTo>
                <a:lnTo>
                  <a:pt x="397389" y="706451"/>
                </a:lnTo>
                <a:lnTo>
                  <a:pt x="397389" y="842698"/>
                </a:lnTo>
              </a:path>
              <a:path w="726654" h="1140406" fill="none">
                <a:moveTo>
                  <a:pt x="0" y="0"/>
                </a:moveTo>
                <a:lnTo>
                  <a:pt x="726654" y="0"/>
                </a:lnTo>
                <a:lnTo>
                  <a:pt x="726654" y="1140406"/>
                </a:lnTo>
                <a:lnTo>
                  <a:pt x="0" y="1140406"/>
                </a:lnTo>
                <a:lnTo>
                  <a:pt x="0" y="0"/>
                </a:lnTo>
                <a:close/>
              </a:path>
            </a:pathLst>
          </a:custGeom>
          <a:ln w="28575">
            <a:solidFill>
              <a:schemeClr val="accent3">
                <a:lumMod val="50000"/>
              </a:schemeClr>
            </a:solidFill>
          </a:ln>
        </p:spPr>
        <p:style>
          <a:lnRef idx="2">
            <a:schemeClr val="accent6"/>
          </a:lnRef>
          <a:fillRef idx="1">
            <a:schemeClr val="lt1"/>
          </a:fillRef>
          <a:effectRef idx="0">
            <a:schemeClr val="accent6"/>
          </a:effectRef>
          <a:fontRef idx="minor">
            <a:schemeClr val="dk1"/>
          </a:fontRef>
        </p:style>
        <p:txBody>
          <a:bodyPr rtlCol="0" anchor="b"/>
          <a:lstStyle/>
          <a:p>
            <a:pPr algn="ctr"/>
            <a:r>
              <a:rPr lang="es-419" sz="1050" dirty="0"/>
              <a:t>Contenido</a:t>
            </a:r>
          </a:p>
        </p:txBody>
      </p:sp>
      <p:sp>
        <p:nvSpPr>
          <p:cNvPr id="5" name="Marcador de fecha 4">
            <a:extLst>
              <a:ext uri="{FF2B5EF4-FFF2-40B4-BE49-F238E27FC236}">
                <a16:creationId xmlns:a16="http://schemas.microsoft.com/office/drawing/2014/main" xmlns="" id="{D4B5A424-CAA5-44C1-B6B2-3CDA7CF88EB7}"/>
              </a:ext>
            </a:extLst>
          </p:cNvPr>
          <p:cNvSpPr>
            <a:spLocks noGrp="1"/>
          </p:cNvSpPr>
          <p:nvPr>
            <p:ph type="dt" sz="half" idx="10"/>
          </p:nvPr>
        </p:nvSpPr>
        <p:spPr/>
        <p:txBody>
          <a:bodyPr/>
          <a:lstStyle/>
          <a:p>
            <a:fld id="{05BDBB7C-2BCA-41A3-A698-50D658437D2A}" type="datetime1">
              <a:rPr lang="es-MX" smtClean="0"/>
              <a:t>24/09/2019</a:t>
            </a:fld>
            <a:endParaRPr lang="en-US" dirty="0"/>
          </a:p>
        </p:txBody>
      </p:sp>
      <p:sp>
        <p:nvSpPr>
          <p:cNvPr id="6" name="Marcador de pie de página 5">
            <a:extLst>
              <a:ext uri="{FF2B5EF4-FFF2-40B4-BE49-F238E27FC236}">
                <a16:creationId xmlns:a16="http://schemas.microsoft.com/office/drawing/2014/main" xmlns="" id="{9108CA1F-3B33-48A4-A471-1B3975608066}"/>
              </a:ext>
            </a:extLst>
          </p:cNvPr>
          <p:cNvSpPr>
            <a:spLocks noGrp="1"/>
          </p:cNvSpPr>
          <p:nvPr>
            <p:ph type="ftr" sz="quarter" idx="11"/>
          </p:nvPr>
        </p:nvSpPr>
        <p:spPr/>
        <p:txBody>
          <a:bodyPr/>
          <a:lstStyle/>
          <a:p>
            <a:r>
              <a:rPr lang="en-US"/>
              <a:t>Dra. Irene Aguilar Juárez</a:t>
            </a:r>
            <a:endParaRPr lang="en-US" dirty="0"/>
          </a:p>
        </p:txBody>
      </p:sp>
      <p:sp>
        <p:nvSpPr>
          <p:cNvPr id="7" name="Marcador de número de diapositiva 6">
            <a:extLst>
              <a:ext uri="{FF2B5EF4-FFF2-40B4-BE49-F238E27FC236}">
                <a16:creationId xmlns:a16="http://schemas.microsoft.com/office/drawing/2014/main" xmlns="" id="{2E354803-CAA7-4EE7-B28A-CCAB67ADEB3E}"/>
              </a:ext>
            </a:extLst>
          </p:cNvPr>
          <p:cNvSpPr>
            <a:spLocks noGrp="1"/>
          </p:cNvSpPr>
          <p:nvPr>
            <p:ph type="sldNum" sz="quarter" idx="12"/>
          </p:nvPr>
        </p:nvSpPr>
        <p:spPr/>
        <p:txBody>
          <a:bodyPr/>
          <a:lstStyle/>
          <a:p>
            <a:fld id="{6D22F896-40B5-4ADD-8801-0D06FADFA095}" type="slidenum">
              <a:rPr lang="en-US" smtClean="0"/>
              <a:t>11</a:t>
            </a:fld>
            <a:endParaRPr lang="en-US" dirty="0"/>
          </a:p>
        </p:txBody>
      </p:sp>
    </p:spTree>
    <p:extLst>
      <p:ext uri="{BB962C8B-B14F-4D97-AF65-F5344CB8AC3E}">
        <p14:creationId xmlns:p14="http://schemas.microsoft.com/office/powerpoint/2010/main" val="1623690416"/>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Â¿QuÃ© es la investigaciÃ³n cientÃ­fica?, Â¿CÃ³mo es su proceso?, Â¿CuÃ¡les son sus objetivos y element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8932" y="527977"/>
            <a:ext cx="6994135" cy="6212876"/>
          </a:xfrm>
          <a:prstGeom prst="rect">
            <a:avLst/>
          </a:prstGeom>
          <a:noFill/>
          <a:extLst>
            <a:ext uri="{909E8E84-426E-40DD-AFC4-6F175D3DCCD1}">
              <a14:hiddenFill xmlns:a14="http://schemas.microsoft.com/office/drawing/2010/main">
                <a:solidFill>
                  <a:srgbClr val="FFFFFF"/>
                </a:solidFill>
              </a14:hiddenFill>
            </a:ext>
          </a:extLst>
        </p:spPr>
      </p:pic>
      <p:sp>
        <p:nvSpPr>
          <p:cNvPr id="3" name="Botón de acción: ir a inicio 10">
            <a:hlinkClick r:id="rId3" action="ppaction://hlinksldjump" highlightClick="1"/>
            <a:extLst>
              <a:ext uri="{FF2B5EF4-FFF2-40B4-BE49-F238E27FC236}">
                <a16:creationId xmlns:a16="http://schemas.microsoft.com/office/drawing/2014/main" xmlns="" id="{AC4DCB86-3CC7-4407-B7B1-6EE8407235F6}"/>
              </a:ext>
            </a:extLst>
          </p:cNvPr>
          <p:cNvSpPr/>
          <p:nvPr/>
        </p:nvSpPr>
        <p:spPr>
          <a:xfrm>
            <a:off x="0" y="1219200"/>
            <a:ext cx="726654" cy="914589"/>
          </a:xfrm>
          <a:custGeom>
            <a:avLst/>
            <a:gdLst>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6654" h="1140406" stroke="0" extrusionOk="0">
                <a:moveTo>
                  <a:pt x="0" y="0"/>
                </a:moveTo>
                <a:lnTo>
                  <a:pt x="726654" y="0"/>
                </a:lnTo>
                <a:lnTo>
                  <a:pt x="726654" y="1140406"/>
                </a:lnTo>
                <a:lnTo>
                  <a:pt x="0" y="1140406"/>
                </a:lnTo>
                <a:lnTo>
                  <a:pt x="0" y="0"/>
                </a:lnTo>
                <a:close/>
                <a:moveTo>
                  <a:pt x="363327" y="297708"/>
                </a:moveTo>
                <a:lnTo>
                  <a:pt x="90832" y="570203"/>
                </a:lnTo>
                <a:lnTo>
                  <a:pt x="158956" y="570203"/>
                </a:lnTo>
                <a:lnTo>
                  <a:pt x="158956" y="842698"/>
                </a:lnTo>
                <a:lnTo>
                  <a:pt x="567698" y="842698"/>
                </a:lnTo>
                <a:lnTo>
                  <a:pt x="567698" y="570203"/>
                </a:lnTo>
                <a:lnTo>
                  <a:pt x="635822" y="570203"/>
                </a:lnTo>
                <a:lnTo>
                  <a:pt x="533637" y="468017"/>
                </a:lnTo>
                <a:lnTo>
                  <a:pt x="533637" y="331770"/>
                </a:lnTo>
                <a:lnTo>
                  <a:pt x="465513" y="331770"/>
                </a:lnTo>
                <a:lnTo>
                  <a:pt x="465513" y="399893"/>
                </a:lnTo>
                <a:lnTo>
                  <a:pt x="363327" y="297708"/>
                </a:lnTo>
                <a:close/>
              </a:path>
              <a:path w="726654" h="1140406" fill="darkenLess" stroke="0" extrusionOk="0">
                <a:moveTo>
                  <a:pt x="533637" y="468017"/>
                </a:moveTo>
                <a:lnTo>
                  <a:pt x="533637" y="331770"/>
                </a:lnTo>
                <a:lnTo>
                  <a:pt x="465513" y="331770"/>
                </a:lnTo>
                <a:lnTo>
                  <a:pt x="465513" y="399893"/>
                </a:lnTo>
                <a:lnTo>
                  <a:pt x="533637" y="468017"/>
                </a:lnTo>
                <a:close/>
                <a:moveTo>
                  <a:pt x="158956" y="570203"/>
                </a:moveTo>
                <a:lnTo>
                  <a:pt x="158956" y="842698"/>
                </a:lnTo>
                <a:lnTo>
                  <a:pt x="329265" y="842698"/>
                </a:lnTo>
                <a:lnTo>
                  <a:pt x="329265" y="706451"/>
                </a:lnTo>
                <a:lnTo>
                  <a:pt x="397389" y="706451"/>
                </a:lnTo>
                <a:lnTo>
                  <a:pt x="397389" y="842698"/>
                </a:lnTo>
                <a:lnTo>
                  <a:pt x="567698" y="842698"/>
                </a:lnTo>
                <a:lnTo>
                  <a:pt x="567698" y="570203"/>
                </a:lnTo>
                <a:lnTo>
                  <a:pt x="158956" y="570203"/>
                </a:lnTo>
                <a:close/>
              </a:path>
              <a:path w="726654" h="1140406" fill="darken" stroke="0" extrusionOk="0">
                <a:moveTo>
                  <a:pt x="363327" y="297708"/>
                </a:moveTo>
                <a:lnTo>
                  <a:pt x="90832" y="570203"/>
                </a:lnTo>
                <a:lnTo>
                  <a:pt x="635822" y="570203"/>
                </a:lnTo>
                <a:lnTo>
                  <a:pt x="363327" y="297708"/>
                </a:lnTo>
                <a:close/>
                <a:moveTo>
                  <a:pt x="329265" y="706451"/>
                </a:moveTo>
                <a:lnTo>
                  <a:pt x="397389" y="706451"/>
                </a:lnTo>
                <a:lnTo>
                  <a:pt x="397389" y="842698"/>
                </a:lnTo>
                <a:lnTo>
                  <a:pt x="329265" y="842698"/>
                </a:lnTo>
                <a:lnTo>
                  <a:pt x="329265" y="706451"/>
                </a:lnTo>
                <a:close/>
              </a:path>
              <a:path w="726654" h="1140406" fill="none" extrusionOk="0">
                <a:moveTo>
                  <a:pt x="363327" y="297708"/>
                </a:moveTo>
                <a:lnTo>
                  <a:pt x="465513" y="399893"/>
                </a:lnTo>
                <a:lnTo>
                  <a:pt x="465513" y="331770"/>
                </a:lnTo>
                <a:lnTo>
                  <a:pt x="533637" y="331770"/>
                </a:lnTo>
                <a:lnTo>
                  <a:pt x="533637" y="468017"/>
                </a:lnTo>
                <a:lnTo>
                  <a:pt x="635822" y="570203"/>
                </a:lnTo>
                <a:lnTo>
                  <a:pt x="567698" y="570203"/>
                </a:lnTo>
                <a:lnTo>
                  <a:pt x="567698" y="842698"/>
                </a:lnTo>
                <a:lnTo>
                  <a:pt x="158956" y="842698"/>
                </a:lnTo>
                <a:lnTo>
                  <a:pt x="158956" y="570203"/>
                </a:lnTo>
                <a:lnTo>
                  <a:pt x="90832" y="570203"/>
                </a:lnTo>
                <a:lnTo>
                  <a:pt x="363327" y="297708"/>
                </a:lnTo>
                <a:close/>
                <a:moveTo>
                  <a:pt x="465513" y="399893"/>
                </a:moveTo>
                <a:lnTo>
                  <a:pt x="533637" y="468017"/>
                </a:lnTo>
                <a:moveTo>
                  <a:pt x="567698" y="570203"/>
                </a:moveTo>
                <a:lnTo>
                  <a:pt x="158956" y="570203"/>
                </a:lnTo>
                <a:moveTo>
                  <a:pt x="329265" y="842698"/>
                </a:moveTo>
                <a:lnTo>
                  <a:pt x="329265" y="706451"/>
                </a:lnTo>
                <a:lnTo>
                  <a:pt x="397389" y="706451"/>
                </a:lnTo>
                <a:lnTo>
                  <a:pt x="397389" y="842698"/>
                </a:lnTo>
              </a:path>
              <a:path w="726654" h="1140406" fill="none">
                <a:moveTo>
                  <a:pt x="0" y="0"/>
                </a:moveTo>
                <a:lnTo>
                  <a:pt x="726654" y="0"/>
                </a:lnTo>
                <a:lnTo>
                  <a:pt x="726654" y="1140406"/>
                </a:lnTo>
                <a:lnTo>
                  <a:pt x="0" y="1140406"/>
                </a:lnTo>
                <a:lnTo>
                  <a:pt x="0" y="0"/>
                </a:lnTo>
                <a:close/>
              </a:path>
            </a:pathLst>
          </a:custGeom>
          <a:ln w="28575">
            <a:solidFill>
              <a:schemeClr val="accent3">
                <a:lumMod val="50000"/>
              </a:schemeClr>
            </a:solidFill>
          </a:ln>
        </p:spPr>
        <p:style>
          <a:lnRef idx="2">
            <a:schemeClr val="accent6"/>
          </a:lnRef>
          <a:fillRef idx="1">
            <a:schemeClr val="lt1"/>
          </a:fillRef>
          <a:effectRef idx="0">
            <a:schemeClr val="accent6"/>
          </a:effectRef>
          <a:fontRef idx="minor">
            <a:schemeClr val="dk1"/>
          </a:fontRef>
        </p:style>
        <p:txBody>
          <a:bodyPr rtlCol="0" anchor="b"/>
          <a:lstStyle/>
          <a:p>
            <a:pPr algn="ctr"/>
            <a:r>
              <a:rPr lang="es-419" sz="1050" dirty="0"/>
              <a:t>Contenido</a:t>
            </a:r>
          </a:p>
        </p:txBody>
      </p:sp>
      <p:sp>
        <p:nvSpPr>
          <p:cNvPr id="2" name="Marcador de fecha 1">
            <a:extLst>
              <a:ext uri="{FF2B5EF4-FFF2-40B4-BE49-F238E27FC236}">
                <a16:creationId xmlns:a16="http://schemas.microsoft.com/office/drawing/2014/main" xmlns="" id="{E0D937FA-E476-4722-8A44-D3C88B9AC402}"/>
              </a:ext>
            </a:extLst>
          </p:cNvPr>
          <p:cNvSpPr>
            <a:spLocks noGrp="1"/>
          </p:cNvSpPr>
          <p:nvPr>
            <p:ph type="dt" sz="half" idx="10"/>
          </p:nvPr>
        </p:nvSpPr>
        <p:spPr/>
        <p:txBody>
          <a:bodyPr/>
          <a:lstStyle/>
          <a:p>
            <a:fld id="{DF20B765-511E-45E8-8591-43306FDB9D56}" type="datetime1">
              <a:rPr lang="es-MX" smtClean="0"/>
              <a:t>24/09/2019</a:t>
            </a:fld>
            <a:endParaRPr lang="en-US" dirty="0"/>
          </a:p>
        </p:txBody>
      </p:sp>
      <p:sp>
        <p:nvSpPr>
          <p:cNvPr id="4" name="Marcador de pie de página 3">
            <a:extLst>
              <a:ext uri="{FF2B5EF4-FFF2-40B4-BE49-F238E27FC236}">
                <a16:creationId xmlns:a16="http://schemas.microsoft.com/office/drawing/2014/main" xmlns="" id="{FA64B21B-41F7-46D7-A3B0-8482D844D89A}"/>
              </a:ext>
            </a:extLst>
          </p:cNvPr>
          <p:cNvSpPr>
            <a:spLocks noGrp="1"/>
          </p:cNvSpPr>
          <p:nvPr>
            <p:ph type="ftr" sz="quarter" idx="11"/>
          </p:nvPr>
        </p:nvSpPr>
        <p:spPr/>
        <p:txBody>
          <a:bodyPr/>
          <a:lstStyle/>
          <a:p>
            <a:r>
              <a:rPr lang="en-US"/>
              <a:t>Dra. Irene Aguilar Juárez</a:t>
            </a:r>
            <a:endParaRPr lang="en-US" dirty="0"/>
          </a:p>
        </p:txBody>
      </p:sp>
      <p:sp>
        <p:nvSpPr>
          <p:cNvPr id="5" name="Marcador de número de diapositiva 4">
            <a:extLst>
              <a:ext uri="{FF2B5EF4-FFF2-40B4-BE49-F238E27FC236}">
                <a16:creationId xmlns:a16="http://schemas.microsoft.com/office/drawing/2014/main" xmlns="" id="{9C30BC83-896B-4456-9EAB-C0FA6DF07814}"/>
              </a:ext>
            </a:extLst>
          </p:cNvPr>
          <p:cNvSpPr>
            <a:spLocks noGrp="1"/>
          </p:cNvSpPr>
          <p:nvPr>
            <p:ph type="sldNum" sz="quarter" idx="12"/>
          </p:nvPr>
        </p:nvSpPr>
        <p:spPr/>
        <p:txBody>
          <a:bodyPr/>
          <a:lstStyle/>
          <a:p>
            <a:fld id="{6D22F896-40B5-4ADD-8801-0D06FADFA095}" type="slidenum">
              <a:rPr lang="en-US" smtClean="0"/>
              <a:t>12</a:t>
            </a:fld>
            <a:endParaRPr lang="en-US" dirty="0"/>
          </a:p>
        </p:txBody>
      </p:sp>
    </p:spTree>
    <p:extLst>
      <p:ext uri="{BB962C8B-B14F-4D97-AF65-F5344CB8AC3E}">
        <p14:creationId xmlns:p14="http://schemas.microsoft.com/office/powerpoint/2010/main" val="3478046507"/>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5" y="618517"/>
            <a:ext cx="10364451" cy="724603"/>
          </a:xfrm>
        </p:spPr>
        <p:txBody>
          <a:bodyPr/>
          <a:lstStyle/>
          <a:p>
            <a:r>
              <a:rPr lang="es-MX" cap="none" dirty="0"/>
              <a:t>Proceso de la investigación documental</a:t>
            </a:r>
          </a:p>
        </p:txBody>
      </p:sp>
      <p:grpSp>
        <p:nvGrpSpPr>
          <p:cNvPr id="3" name="Grupo 2">
            <a:extLst>
              <a:ext uri="{FF2B5EF4-FFF2-40B4-BE49-F238E27FC236}">
                <a16:creationId xmlns:a16="http://schemas.microsoft.com/office/drawing/2014/main" xmlns="" id="{DB3C6656-12B8-45BA-ABD2-D841B7E23D81}"/>
              </a:ext>
            </a:extLst>
          </p:cNvPr>
          <p:cNvGrpSpPr/>
          <p:nvPr/>
        </p:nvGrpSpPr>
        <p:grpSpPr>
          <a:xfrm>
            <a:off x="1389520" y="1162133"/>
            <a:ext cx="9068929" cy="5409591"/>
            <a:chOff x="1389520" y="1162133"/>
            <a:chExt cx="9068929" cy="5409591"/>
          </a:xfrm>
        </p:grpSpPr>
        <p:graphicFrame>
          <p:nvGraphicFramePr>
            <p:cNvPr id="4" name="Diagrama 3"/>
            <p:cNvGraphicFramePr/>
            <p:nvPr>
              <p:extLst>
                <p:ext uri="{D42A27DB-BD31-4B8C-83A1-F6EECF244321}">
                  <p14:modId xmlns:p14="http://schemas.microsoft.com/office/powerpoint/2010/main" val="1273924198"/>
                </p:ext>
              </p:extLst>
            </p:nvPr>
          </p:nvGraphicFramePr>
          <p:xfrm>
            <a:off x="1389520" y="1162133"/>
            <a:ext cx="7533410" cy="54095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uadroTexto 4"/>
            <p:cNvSpPr txBox="1"/>
            <p:nvPr/>
          </p:nvSpPr>
          <p:spPr>
            <a:xfrm>
              <a:off x="7756814" y="2891767"/>
              <a:ext cx="2701635" cy="369332"/>
            </a:xfrm>
            <a:prstGeom prst="rect">
              <a:avLst/>
            </a:prstGeom>
            <a:noFill/>
            <a:ln w="76200">
              <a:solidFill>
                <a:schemeClr val="accent6">
                  <a:lumMod val="50000"/>
                </a:schemeClr>
              </a:solidFill>
            </a:ln>
          </p:spPr>
          <p:txBody>
            <a:bodyPr wrap="square" rtlCol="0">
              <a:spAutoFit/>
            </a:bodyPr>
            <a:lstStyle/>
            <a:p>
              <a:pPr algn="ctr"/>
              <a:r>
                <a:rPr lang="es-MX" dirty="0"/>
                <a:t>Documento </a:t>
              </a:r>
            </a:p>
          </p:txBody>
        </p:sp>
        <p:sp>
          <p:nvSpPr>
            <p:cNvPr id="7" name="Flecha curvada hacia arriba 6"/>
            <p:cNvSpPr/>
            <p:nvPr/>
          </p:nvSpPr>
          <p:spPr>
            <a:xfrm flipV="1">
              <a:off x="5156225" y="1886736"/>
              <a:ext cx="3745922" cy="849401"/>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9" name="Flecha doblada 8"/>
            <p:cNvSpPr/>
            <p:nvPr/>
          </p:nvSpPr>
          <p:spPr>
            <a:xfrm rot="5400000" flipH="1">
              <a:off x="8669865" y="3617546"/>
              <a:ext cx="875531" cy="498762"/>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10" name="Flecha derecha 9"/>
            <p:cNvSpPr/>
            <p:nvPr/>
          </p:nvSpPr>
          <p:spPr>
            <a:xfrm>
              <a:off x="7232055" y="4154390"/>
              <a:ext cx="1236517" cy="2607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11" name="Botón de acción: ir a inicio 10">
            <a:hlinkClick r:id="rId7" action="ppaction://hlinksldjump" highlightClick="1"/>
            <a:extLst>
              <a:ext uri="{FF2B5EF4-FFF2-40B4-BE49-F238E27FC236}">
                <a16:creationId xmlns:a16="http://schemas.microsoft.com/office/drawing/2014/main" xmlns="" id="{8220E8DF-4CAB-49EF-95C0-6A988DF3DE38}"/>
              </a:ext>
            </a:extLst>
          </p:cNvPr>
          <p:cNvSpPr/>
          <p:nvPr/>
        </p:nvSpPr>
        <p:spPr>
          <a:xfrm>
            <a:off x="0" y="1219200"/>
            <a:ext cx="726654" cy="914589"/>
          </a:xfrm>
          <a:custGeom>
            <a:avLst/>
            <a:gdLst>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6654" h="1140406" stroke="0" extrusionOk="0">
                <a:moveTo>
                  <a:pt x="0" y="0"/>
                </a:moveTo>
                <a:lnTo>
                  <a:pt x="726654" y="0"/>
                </a:lnTo>
                <a:lnTo>
                  <a:pt x="726654" y="1140406"/>
                </a:lnTo>
                <a:lnTo>
                  <a:pt x="0" y="1140406"/>
                </a:lnTo>
                <a:lnTo>
                  <a:pt x="0" y="0"/>
                </a:lnTo>
                <a:close/>
                <a:moveTo>
                  <a:pt x="363327" y="297708"/>
                </a:moveTo>
                <a:lnTo>
                  <a:pt x="90832" y="570203"/>
                </a:lnTo>
                <a:lnTo>
                  <a:pt x="158956" y="570203"/>
                </a:lnTo>
                <a:lnTo>
                  <a:pt x="158956" y="842698"/>
                </a:lnTo>
                <a:lnTo>
                  <a:pt x="567698" y="842698"/>
                </a:lnTo>
                <a:lnTo>
                  <a:pt x="567698" y="570203"/>
                </a:lnTo>
                <a:lnTo>
                  <a:pt x="635822" y="570203"/>
                </a:lnTo>
                <a:lnTo>
                  <a:pt x="533637" y="468017"/>
                </a:lnTo>
                <a:lnTo>
                  <a:pt x="533637" y="331770"/>
                </a:lnTo>
                <a:lnTo>
                  <a:pt x="465513" y="331770"/>
                </a:lnTo>
                <a:lnTo>
                  <a:pt x="465513" y="399893"/>
                </a:lnTo>
                <a:lnTo>
                  <a:pt x="363327" y="297708"/>
                </a:lnTo>
                <a:close/>
              </a:path>
              <a:path w="726654" h="1140406" fill="darkenLess" stroke="0" extrusionOk="0">
                <a:moveTo>
                  <a:pt x="533637" y="468017"/>
                </a:moveTo>
                <a:lnTo>
                  <a:pt x="533637" y="331770"/>
                </a:lnTo>
                <a:lnTo>
                  <a:pt x="465513" y="331770"/>
                </a:lnTo>
                <a:lnTo>
                  <a:pt x="465513" y="399893"/>
                </a:lnTo>
                <a:lnTo>
                  <a:pt x="533637" y="468017"/>
                </a:lnTo>
                <a:close/>
                <a:moveTo>
                  <a:pt x="158956" y="570203"/>
                </a:moveTo>
                <a:lnTo>
                  <a:pt x="158956" y="842698"/>
                </a:lnTo>
                <a:lnTo>
                  <a:pt x="329265" y="842698"/>
                </a:lnTo>
                <a:lnTo>
                  <a:pt x="329265" y="706451"/>
                </a:lnTo>
                <a:lnTo>
                  <a:pt x="397389" y="706451"/>
                </a:lnTo>
                <a:lnTo>
                  <a:pt x="397389" y="842698"/>
                </a:lnTo>
                <a:lnTo>
                  <a:pt x="567698" y="842698"/>
                </a:lnTo>
                <a:lnTo>
                  <a:pt x="567698" y="570203"/>
                </a:lnTo>
                <a:lnTo>
                  <a:pt x="158956" y="570203"/>
                </a:lnTo>
                <a:close/>
              </a:path>
              <a:path w="726654" h="1140406" fill="darken" stroke="0" extrusionOk="0">
                <a:moveTo>
                  <a:pt x="363327" y="297708"/>
                </a:moveTo>
                <a:lnTo>
                  <a:pt x="90832" y="570203"/>
                </a:lnTo>
                <a:lnTo>
                  <a:pt x="635822" y="570203"/>
                </a:lnTo>
                <a:lnTo>
                  <a:pt x="363327" y="297708"/>
                </a:lnTo>
                <a:close/>
                <a:moveTo>
                  <a:pt x="329265" y="706451"/>
                </a:moveTo>
                <a:lnTo>
                  <a:pt x="397389" y="706451"/>
                </a:lnTo>
                <a:lnTo>
                  <a:pt x="397389" y="842698"/>
                </a:lnTo>
                <a:lnTo>
                  <a:pt x="329265" y="842698"/>
                </a:lnTo>
                <a:lnTo>
                  <a:pt x="329265" y="706451"/>
                </a:lnTo>
                <a:close/>
              </a:path>
              <a:path w="726654" h="1140406" fill="none" extrusionOk="0">
                <a:moveTo>
                  <a:pt x="363327" y="297708"/>
                </a:moveTo>
                <a:lnTo>
                  <a:pt x="465513" y="399893"/>
                </a:lnTo>
                <a:lnTo>
                  <a:pt x="465513" y="331770"/>
                </a:lnTo>
                <a:lnTo>
                  <a:pt x="533637" y="331770"/>
                </a:lnTo>
                <a:lnTo>
                  <a:pt x="533637" y="468017"/>
                </a:lnTo>
                <a:lnTo>
                  <a:pt x="635822" y="570203"/>
                </a:lnTo>
                <a:lnTo>
                  <a:pt x="567698" y="570203"/>
                </a:lnTo>
                <a:lnTo>
                  <a:pt x="567698" y="842698"/>
                </a:lnTo>
                <a:lnTo>
                  <a:pt x="158956" y="842698"/>
                </a:lnTo>
                <a:lnTo>
                  <a:pt x="158956" y="570203"/>
                </a:lnTo>
                <a:lnTo>
                  <a:pt x="90832" y="570203"/>
                </a:lnTo>
                <a:lnTo>
                  <a:pt x="363327" y="297708"/>
                </a:lnTo>
                <a:close/>
                <a:moveTo>
                  <a:pt x="465513" y="399893"/>
                </a:moveTo>
                <a:lnTo>
                  <a:pt x="533637" y="468017"/>
                </a:lnTo>
                <a:moveTo>
                  <a:pt x="567698" y="570203"/>
                </a:moveTo>
                <a:lnTo>
                  <a:pt x="158956" y="570203"/>
                </a:lnTo>
                <a:moveTo>
                  <a:pt x="329265" y="842698"/>
                </a:moveTo>
                <a:lnTo>
                  <a:pt x="329265" y="706451"/>
                </a:lnTo>
                <a:lnTo>
                  <a:pt x="397389" y="706451"/>
                </a:lnTo>
                <a:lnTo>
                  <a:pt x="397389" y="842698"/>
                </a:lnTo>
              </a:path>
              <a:path w="726654" h="1140406" fill="none">
                <a:moveTo>
                  <a:pt x="0" y="0"/>
                </a:moveTo>
                <a:lnTo>
                  <a:pt x="726654" y="0"/>
                </a:lnTo>
                <a:lnTo>
                  <a:pt x="726654" y="1140406"/>
                </a:lnTo>
                <a:lnTo>
                  <a:pt x="0" y="1140406"/>
                </a:lnTo>
                <a:lnTo>
                  <a:pt x="0" y="0"/>
                </a:lnTo>
                <a:close/>
              </a:path>
            </a:pathLst>
          </a:custGeom>
          <a:ln w="28575">
            <a:solidFill>
              <a:schemeClr val="accent3">
                <a:lumMod val="50000"/>
              </a:schemeClr>
            </a:solidFill>
          </a:ln>
        </p:spPr>
        <p:style>
          <a:lnRef idx="2">
            <a:schemeClr val="accent6"/>
          </a:lnRef>
          <a:fillRef idx="1">
            <a:schemeClr val="lt1"/>
          </a:fillRef>
          <a:effectRef idx="0">
            <a:schemeClr val="accent6"/>
          </a:effectRef>
          <a:fontRef idx="minor">
            <a:schemeClr val="dk1"/>
          </a:fontRef>
        </p:style>
        <p:txBody>
          <a:bodyPr rtlCol="0" anchor="b"/>
          <a:lstStyle/>
          <a:p>
            <a:pPr algn="ctr"/>
            <a:r>
              <a:rPr lang="es-419" sz="1050" dirty="0"/>
              <a:t>Contenido</a:t>
            </a:r>
          </a:p>
        </p:txBody>
      </p:sp>
      <p:sp>
        <p:nvSpPr>
          <p:cNvPr id="6" name="Marcador de fecha 5">
            <a:extLst>
              <a:ext uri="{FF2B5EF4-FFF2-40B4-BE49-F238E27FC236}">
                <a16:creationId xmlns:a16="http://schemas.microsoft.com/office/drawing/2014/main" xmlns="" id="{60384217-5D6D-42D1-87EC-05D0F720BAD4}"/>
              </a:ext>
            </a:extLst>
          </p:cNvPr>
          <p:cNvSpPr>
            <a:spLocks noGrp="1"/>
          </p:cNvSpPr>
          <p:nvPr>
            <p:ph type="dt" sz="half" idx="10"/>
          </p:nvPr>
        </p:nvSpPr>
        <p:spPr/>
        <p:txBody>
          <a:bodyPr/>
          <a:lstStyle/>
          <a:p>
            <a:fld id="{64932D90-F803-487A-A240-7D32FD5B5DAB}" type="datetime1">
              <a:rPr lang="es-MX" smtClean="0"/>
              <a:t>24/09/2019</a:t>
            </a:fld>
            <a:endParaRPr lang="en-US" dirty="0"/>
          </a:p>
        </p:txBody>
      </p:sp>
      <p:sp>
        <p:nvSpPr>
          <p:cNvPr id="8" name="Marcador de pie de página 7">
            <a:extLst>
              <a:ext uri="{FF2B5EF4-FFF2-40B4-BE49-F238E27FC236}">
                <a16:creationId xmlns:a16="http://schemas.microsoft.com/office/drawing/2014/main" xmlns="" id="{DED0830E-BEC8-415B-B6B1-76B2192534EB}"/>
              </a:ext>
            </a:extLst>
          </p:cNvPr>
          <p:cNvSpPr>
            <a:spLocks noGrp="1"/>
          </p:cNvSpPr>
          <p:nvPr>
            <p:ph type="ftr" sz="quarter" idx="11"/>
          </p:nvPr>
        </p:nvSpPr>
        <p:spPr/>
        <p:txBody>
          <a:bodyPr/>
          <a:lstStyle/>
          <a:p>
            <a:r>
              <a:rPr lang="en-US"/>
              <a:t>Dra. Irene Aguilar Juárez</a:t>
            </a:r>
            <a:endParaRPr lang="en-US" dirty="0"/>
          </a:p>
        </p:txBody>
      </p:sp>
      <p:sp>
        <p:nvSpPr>
          <p:cNvPr id="12" name="Marcador de número de diapositiva 11">
            <a:extLst>
              <a:ext uri="{FF2B5EF4-FFF2-40B4-BE49-F238E27FC236}">
                <a16:creationId xmlns:a16="http://schemas.microsoft.com/office/drawing/2014/main" xmlns="" id="{BFBBF935-2ED9-431F-A792-C220658AA829}"/>
              </a:ext>
            </a:extLst>
          </p:cNvPr>
          <p:cNvSpPr>
            <a:spLocks noGrp="1"/>
          </p:cNvSpPr>
          <p:nvPr>
            <p:ph type="sldNum" sz="quarter" idx="12"/>
          </p:nvPr>
        </p:nvSpPr>
        <p:spPr/>
        <p:txBody>
          <a:bodyPr/>
          <a:lstStyle/>
          <a:p>
            <a:fld id="{6D22F896-40B5-4ADD-8801-0D06FADFA095}" type="slidenum">
              <a:rPr lang="en-US" smtClean="0"/>
              <a:t>13</a:t>
            </a:fld>
            <a:endParaRPr lang="en-US" dirty="0"/>
          </a:p>
        </p:txBody>
      </p:sp>
    </p:spTree>
    <p:extLst>
      <p:ext uri="{BB962C8B-B14F-4D97-AF65-F5344CB8AC3E}">
        <p14:creationId xmlns:p14="http://schemas.microsoft.com/office/powerpoint/2010/main" val="84723313"/>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7768" y="1121185"/>
            <a:ext cx="5432755" cy="1760017"/>
          </a:xfrm>
        </p:spPr>
        <p:txBody>
          <a:bodyPr>
            <a:normAutofit fontScale="90000"/>
          </a:bodyPr>
          <a:lstStyle/>
          <a:p>
            <a:r>
              <a:rPr lang="es-MX" cap="none" dirty="0">
                <a:solidFill>
                  <a:schemeClr val="accent3">
                    <a:lumMod val="75000"/>
                  </a:schemeClr>
                </a:solidFill>
                <a:latin typeface="Arial" panose="020B0604020202020204" pitchFamily="34" charset="0"/>
                <a:cs typeface="Arial" panose="020B0604020202020204" pitchFamily="34" charset="0"/>
              </a:rPr>
              <a:t/>
            </a:r>
            <a:br>
              <a:rPr lang="es-MX" cap="none" dirty="0">
                <a:solidFill>
                  <a:schemeClr val="accent3">
                    <a:lumMod val="75000"/>
                  </a:schemeClr>
                </a:solidFill>
                <a:latin typeface="Arial" panose="020B0604020202020204" pitchFamily="34" charset="0"/>
                <a:cs typeface="Arial" panose="020B0604020202020204" pitchFamily="34" charset="0"/>
              </a:rPr>
            </a:br>
            <a:r>
              <a:rPr lang="es-MX" cap="none" dirty="0">
                <a:solidFill>
                  <a:schemeClr val="accent3">
                    <a:lumMod val="75000"/>
                  </a:schemeClr>
                </a:solidFill>
                <a:latin typeface="Arial" panose="020B0604020202020204" pitchFamily="34" charset="0"/>
                <a:cs typeface="Arial" panose="020B0604020202020204" pitchFamily="34" charset="0"/>
              </a:rPr>
              <a:t/>
            </a:r>
            <a:br>
              <a:rPr lang="es-MX" cap="none" dirty="0">
                <a:solidFill>
                  <a:schemeClr val="accent3">
                    <a:lumMod val="75000"/>
                  </a:schemeClr>
                </a:solidFill>
                <a:latin typeface="Arial" panose="020B0604020202020204" pitchFamily="34" charset="0"/>
                <a:cs typeface="Arial" panose="020B0604020202020204" pitchFamily="34" charset="0"/>
              </a:rPr>
            </a:br>
            <a:r>
              <a:rPr lang="es-MX" sz="3600" cap="none" dirty="0">
                <a:solidFill>
                  <a:schemeClr val="accent3">
                    <a:lumMod val="75000"/>
                  </a:schemeClr>
                </a:solidFill>
                <a:latin typeface="Arial" panose="020B0604020202020204" pitchFamily="34" charset="0"/>
                <a:cs typeface="Arial" panose="020B0604020202020204" pitchFamily="34" charset="0"/>
              </a:rPr>
              <a:t>Unidad II</a:t>
            </a:r>
            <a:br>
              <a:rPr lang="es-MX" sz="3600" cap="none" dirty="0">
                <a:solidFill>
                  <a:schemeClr val="accent3">
                    <a:lumMod val="75000"/>
                  </a:schemeClr>
                </a:solidFill>
                <a:latin typeface="Arial" panose="020B0604020202020204" pitchFamily="34" charset="0"/>
                <a:cs typeface="Arial" panose="020B0604020202020204" pitchFamily="34" charset="0"/>
              </a:rPr>
            </a:br>
            <a:r>
              <a:rPr lang="es-MX" sz="3600" cap="none" dirty="0">
                <a:solidFill>
                  <a:schemeClr val="accent3">
                    <a:lumMod val="75000"/>
                  </a:schemeClr>
                </a:solidFill>
                <a:latin typeface="Arial" panose="020B0604020202020204" pitchFamily="34" charset="0"/>
                <a:cs typeface="Arial" panose="020B0604020202020204" pitchFamily="34" charset="0"/>
              </a:rPr>
              <a:t/>
            </a:r>
            <a:br>
              <a:rPr lang="es-MX" sz="3600" cap="none" dirty="0">
                <a:solidFill>
                  <a:schemeClr val="accent3">
                    <a:lumMod val="75000"/>
                  </a:schemeClr>
                </a:solidFill>
                <a:latin typeface="Arial" panose="020B0604020202020204" pitchFamily="34" charset="0"/>
                <a:cs typeface="Arial" panose="020B0604020202020204" pitchFamily="34" charset="0"/>
              </a:rPr>
            </a:br>
            <a:r>
              <a:rPr lang="es-MX" sz="3600" cap="none" dirty="0">
                <a:solidFill>
                  <a:schemeClr val="accent3">
                    <a:lumMod val="75000"/>
                  </a:schemeClr>
                </a:solidFill>
                <a:latin typeface="Arial" panose="020B0604020202020204" pitchFamily="34" charset="0"/>
                <a:cs typeface="Arial" panose="020B0604020202020204" pitchFamily="34" charset="0"/>
              </a:rPr>
              <a:t>Recursos para la investigación documental</a:t>
            </a:r>
            <a:endParaRPr lang="es-MX" sz="3600" cap="none" dirty="0">
              <a:solidFill>
                <a:schemeClr val="accent3">
                  <a:lumMod val="75000"/>
                </a:schemeClr>
              </a:solidFill>
            </a:endParaRPr>
          </a:p>
        </p:txBody>
      </p:sp>
      <p:sp>
        <p:nvSpPr>
          <p:cNvPr id="4" name="Marcador de texto 3"/>
          <p:cNvSpPr>
            <a:spLocks noGrp="1"/>
          </p:cNvSpPr>
          <p:nvPr>
            <p:ph type="body" sz="half" idx="2"/>
          </p:nvPr>
        </p:nvSpPr>
        <p:spPr>
          <a:xfrm>
            <a:off x="913774" y="2881202"/>
            <a:ext cx="5164908" cy="2989661"/>
          </a:xfrm>
        </p:spPr>
        <p:txBody>
          <a:bodyPr>
            <a:noAutofit/>
          </a:bodyPr>
          <a:lstStyle/>
          <a:p>
            <a:pPr algn="just"/>
            <a:r>
              <a:rPr lang="es-MX" sz="2400" cap="none" dirty="0"/>
              <a:t>Objetivo:</a:t>
            </a:r>
          </a:p>
          <a:p>
            <a:pPr algn="just"/>
            <a:r>
              <a:rPr lang="es-MX" sz="2800" cap="none" dirty="0"/>
              <a:t>Aplicar los recursos de la investigación documental en el proyecto de investigación. </a:t>
            </a:r>
            <a:r>
              <a:rPr lang="es-MX" sz="2400" dirty="0"/>
              <a:t>	</a:t>
            </a:r>
          </a:p>
          <a:p>
            <a:pPr algn="just"/>
            <a:endParaRPr lang="es-MX" sz="2400" dirty="0"/>
          </a:p>
        </p:txBody>
      </p:sp>
      <p:pic>
        <p:nvPicPr>
          <p:cNvPr id="3" name="Imagen 2"/>
          <p:cNvPicPr>
            <a:picLocks noChangeAspect="1"/>
          </p:cNvPicPr>
          <p:nvPr/>
        </p:nvPicPr>
        <p:blipFill>
          <a:blip r:embed="rId2"/>
          <a:stretch>
            <a:fillRect/>
          </a:stretch>
        </p:blipFill>
        <p:spPr>
          <a:xfrm>
            <a:off x="6442365" y="893618"/>
            <a:ext cx="4436918" cy="2874276"/>
          </a:xfrm>
          <a:prstGeom prst="rect">
            <a:avLst/>
          </a:prstGeom>
        </p:spPr>
      </p:pic>
      <p:pic>
        <p:nvPicPr>
          <p:cNvPr id="5" name="Imagen 4"/>
          <p:cNvPicPr>
            <a:picLocks noChangeAspect="1"/>
          </p:cNvPicPr>
          <p:nvPr/>
        </p:nvPicPr>
        <p:blipFill>
          <a:blip r:embed="rId3"/>
          <a:stretch>
            <a:fillRect/>
          </a:stretch>
        </p:blipFill>
        <p:spPr>
          <a:xfrm>
            <a:off x="6442365" y="3581401"/>
            <a:ext cx="4436919" cy="2081645"/>
          </a:xfrm>
          <a:prstGeom prst="rect">
            <a:avLst/>
          </a:prstGeom>
        </p:spPr>
      </p:pic>
      <p:sp>
        <p:nvSpPr>
          <p:cNvPr id="6" name="Botón de acción: ir a inicio 10">
            <a:hlinkClick r:id="rId4" action="ppaction://hlinksldjump" highlightClick="1"/>
            <a:extLst>
              <a:ext uri="{FF2B5EF4-FFF2-40B4-BE49-F238E27FC236}">
                <a16:creationId xmlns:a16="http://schemas.microsoft.com/office/drawing/2014/main" xmlns="" id="{4683EE2C-720C-439F-A39C-1E3B6F41ED47}"/>
              </a:ext>
            </a:extLst>
          </p:cNvPr>
          <p:cNvSpPr/>
          <p:nvPr/>
        </p:nvSpPr>
        <p:spPr>
          <a:xfrm>
            <a:off x="0" y="1219200"/>
            <a:ext cx="726654" cy="914589"/>
          </a:xfrm>
          <a:custGeom>
            <a:avLst/>
            <a:gdLst>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6654" h="1140406" stroke="0" extrusionOk="0">
                <a:moveTo>
                  <a:pt x="0" y="0"/>
                </a:moveTo>
                <a:lnTo>
                  <a:pt x="726654" y="0"/>
                </a:lnTo>
                <a:lnTo>
                  <a:pt x="726654" y="1140406"/>
                </a:lnTo>
                <a:lnTo>
                  <a:pt x="0" y="1140406"/>
                </a:lnTo>
                <a:lnTo>
                  <a:pt x="0" y="0"/>
                </a:lnTo>
                <a:close/>
                <a:moveTo>
                  <a:pt x="363327" y="297708"/>
                </a:moveTo>
                <a:lnTo>
                  <a:pt x="90832" y="570203"/>
                </a:lnTo>
                <a:lnTo>
                  <a:pt x="158956" y="570203"/>
                </a:lnTo>
                <a:lnTo>
                  <a:pt x="158956" y="842698"/>
                </a:lnTo>
                <a:lnTo>
                  <a:pt x="567698" y="842698"/>
                </a:lnTo>
                <a:lnTo>
                  <a:pt x="567698" y="570203"/>
                </a:lnTo>
                <a:lnTo>
                  <a:pt x="635822" y="570203"/>
                </a:lnTo>
                <a:lnTo>
                  <a:pt x="533637" y="468017"/>
                </a:lnTo>
                <a:lnTo>
                  <a:pt x="533637" y="331770"/>
                </a:lnTo>
                <a:lnTo>
                  <a:pt x="465513" y="331770"/>
                </a:lnTo>
                <a:lnTo>
                  <a:pt x="465513" y="399893"/>
                </a:lnTo>
                <a:lnTo>
                  <a:pt x="363327" y="297708"/>
                </a:lnTo>
                <a:close/>
              </a:path>
              <a:path w="726654" h="1140406" fill="darkenLess" stroke="0" extrusionOk="0">
                <a:moveTo>
                  <a:pt x="533637" y="468017"/>
                </a:moveTo>
                <a:lnTo>
                  <a:pt x="533637" y="331770"/>
                </a:lnTo>
                <a:lnTo>
                  <a:pt x="465513" y="331770"/>
                </a:lnTo>
                <a:lnTo>
                  <a:pt x="465513" y="399893"/>
                </a:lnTo>
                <a:lnTo>
                  <a:pt x="533637" y="468017"/>
                </a:lnTo>
                <a:close/>
                <a:moveTo>
                  <a:pt x="158956" y="570203"/>
                </a:moveTo>
                <a:lnTo>
                  <a:pt x="158956" y="842698"/>
                </a:lnTo>
                <a:lnTo>
                  <a:pt x="329265" y="842698"/>
                </a:lnTo>
                <a:lnTo>
                  <a:pt x="329265" y="706451"/>
                </a:lnTo>
                <a:lnTo>
                  <a:pt x="397389" y="706451"/>
                </a:lnTo>
                <a:lnTo>
                  <a:pt x="397389" y="842698"/>
                </a:lnTo>
                <a:lnTo>
                  <a:pt x="567698" y="842698"/>
                </a:lnTo>
                <a:lnTo>
                  <a:pt x="567698" y="570203"/>
                </a:lnTo>
                <a:lnTo>
                  <a:pt x="158956" y="570203"/>
                </a:lnTo>
                <a:close/>
              </a:path>
              <a:path w="726654" h="1140406" fill="darken" stroke="0" extrusionOk="0">
                <a:moveTo>
                  <a:pt x="363327" y="297708"/>
                </a:moveTo>
                <a:lnTo>
                  <a:pt x="90832" y="570203"/>
                </a:lnTo>
                <a:lnTo>
                  <a:pt x="635822" y="570203"/>
                </a:lnTo>
                <a:lnTo>
                  <a:pt x="363327" y="297708"/>
                </a:lnTo>
                <a:close/>
                <a:moveTo>
                  <a:pt x="329265" y="706451"/>
                </a:moveTo>
                <a:lnTo>
                  <a:pt x="397389" y="706451"/>
                </a:lnTo>
                <a:lnTo>
                  <a:pt x="397389" y="842698"/>
                </a:lnTo>
                <a:lnTo>
                  <a:pt x="329265" y="842698"/>
                </a:lnTo>
                <a:lnTo>
                  <a:pt x="329265" y="706451"/>
                </a:lnTo>
                <a:close/>
              </a:path>
              <a:path w="726654" h="1140406" fill="none" extrusionOk="0">
                <a:moveTo>
                  <a:pt x="363327" y="297708"/>
                </a:moveTo>
                <a:lnTo>
                  <a:pt x="465513" y="399893"/>
                </a:lnTo>
                <a:lnTo>
                  <a:pt x="465513" y="331770"/>
                </a:lnTo>
                <a:lnTo>
                  <a:pt x="533637" y="331770"/>
                </a:lnTo>
                <a:lnTo>
                  <a:pt x="533637" y="468017"/>
                </a:lnTo>
                <a:lnTo>
                  <a:pt x="635822" y="570203"/>
                </a:lnTo>
                <a:lnTo>
                  <a:pt x="567698" y="570203"/>
                </a:lnTo>
                <a:lnTo>
                  <a:pt x="567698" y="842698"/>
                </a:lnTo>
                <a:lnTo>
                  <a:pt x="158956" y="842698"/>
                </a:lnTo>
                <a:lnTo>
                  <a:pt x="158956" y="570203"/>
                </a:lnTo>
                <a:lnTo>
                  <a:pt x="90832" y="570203"/>
                </a:lnTo>
                <a:lnTo>
                  <a:pt x="363327" y="297708"/>
                </a:lnTo>
                <a:close/>
                <a:moveTo>
                  <a:pt x="465513" y="399893"/>
                </a:moveTo>
                <a:lnTo>
                  <a:pt x="533637" y="468017"/>
                </a:lnTo>
                <a:moveTo>
                  <a:pt x="567698" y="570203"/>
                </a:moveTo>
                <a:lnTo>
                  <a:pt x="158956" y="570203"/>
                </a:lnTo>
                <a:moveTo>
                  <a:pt x="329265" y="842698"/>
                </a:moveTo>
                <a:lnTo>
                  <a:pt x="329265" y="706451"/>
                </a:lnTo>
                <a:lnTo>
                  <a:pt x="397389" y="706451"/>
                </a:lnTo>
                <a:lnTo>
                  <a:pt x="397389" y="842698"/>
                </a:lnTo>
              </a:path>
              <a:path w="726654" h="1140406" fill="none">
                <a:moveTo>
                  <a:pt x="0" y="0"/>
                </a:moveTo>
                <a:lnTo>
                  <a:pt x="726654" y="0"/>
                </a:lnTo>
                <a:lnTo>
                  <a:pt x="726654" y="1140406"/>
                </a:lnTo>
                <a:lnTo>
                  <a:pt x="0" y="1140406"/>
                </a:lnTo>
                <a:lnTo>
                  <a:pt x="0" y="0"/>
                </a:lnTo>
                <a:close/>
              </a:path>
            </a:pathLst>
          </a:custGeom>
          <a:ln w="28575">
            <a:solidFill>
              <a:schemeClr val="accent3">
                <a:lumMod val="50000"/>
              </a:schemeClr>
            </a:solidFill>
          </a:ln>
        </p:spPr>
        <p:style>
          <a:lnRef idx="2">
            <a:schemeClr val="accent6"/>
          </a:lnRef>
          <a:fillRef idx="1">
            <a:schemeClr val="lt1"/>
          </a:fillRef>
          <a:effectRef idx="0">
            <a:schemeClr val="accent6"/>
          </a:effectRef>
          <a:fontRef idx="minor">
            <a:schemeClr val="dk1"/>
          </a:fontRef>
        </p:style>
        <p:txBody>
          <a:bodyPr rtlCol="0" anchor="b"/>
          <a:lstStyle/>
          <a:p>
            <a:pPr algn="ctr"/>
            <a:r>
              <a:rPr lang="es-419" sz="1050" dirty="0"/>
              <a:t>Contenido</a:t>
            </a:r>
          </a:p>
        </p:txBody>
      </p:sp>
      <p:sp>
        <p:nvSpPr>
          <p:cNvPr id="7" name="Marcador de fecha 6">
            <a:extLst>
              <a:ext uri="{FF2B5EF4-FFF2-40B4-BE49-F238E27FC236}">
                <a16:creationId xmlns:a16="http://schemas.microsoft.com/office/drawing/2014/main" xmlns="" id="{7894325C-ACB1-4D08-9BCA-FC17CE6AF037}"/>
              </a:ext>
            </a:extLst>
          </p:cNvPr>
          <p:cNvSpPr>
            <a:spLocks noGrp="1"/>
          </p:cNvSpPr>
          <p:nvPr>
            <p:ph type="dt" sz="half" idx="10"/>
          </p:nvPr>
        </p:nvSpPr>
        <p:spPr/>
        <p:txBody>
          <a:bodyPr/>
          <a:lstStyle/>
          <a:p>
            <a:fld id="{9D697654-96CB-421E-B1F6-00CA2F233CFE}" type="datetime1">
              <a:rPr lang="es-MX" smtClean="0"/>
              <a:t>24/09/2019</a:t>
            </a:fld>
            <a:endParaRPr lang="en-US" dirty="0"/>
          </a:p>
        </p:txBody>
      </p:sp>
      <p:sp>
        <p:nvSpPr>
          <p:cNvPr id="8" name="Marcador de pie de página 7">
            <a:extLst>
              <a:ext uri="{FF2B5EF4-FFF2-40B4-BE49-F238E27FC236}">
                <a16:creationId xmlns:a16="http://schemas.microsoft.com/office/drawing/2014/main" xmlns="" id="{31DB0FEA-20F5-4DD0-919F-61BBD3BBEE7C}"/>
              </a:ext>
            </a:extLst>
          </p:cNvPr>
          <p:cNvSpPr>
            <a:spLocks noGrp="1"/>
          </p:cNvSpPr>
          <p:nvPr>
            <p:ph type="ftr" sz="quarter" idx="11"/>
          </p:nvPr>
        </p:nvSpPr>
        <p:spPr/>
        <p:txBody>
          <a:bodyPr/>
          <a:lstStyle/>
          <a:p>
            <a:r>
              <a:rPr lang="en-US"/>
              <a:t>Dra. Irene Aguilar Juárez</a:t>
            </a:r>
            <a:endParaRPr lang="en-US" dirty="0"/>
          </a:p>
        </p:txBody>
      </p:sp>
      <p:sp>
        <p:nvSpPr>
          <p:cNvPr id="9" name="Marcador de número de diapositiva 8">
            <a:extLst>
              <a:ext uri="{FF2B5EF4-FFF2-40B4-BE49-F238E27FC236}">
                <a16:creationId xmlns:a16="http://schemas.microsoft.com/office/drawing/2014/main" xmlns="" id="{10CE34EA-289A-45F0-A2CB-01AD0F447017}"/>
              </a:ext>
            </a:extLst>
          </p:cNvPr>
          <p:cNvSpPr>
            <a:spLocks noGrp="1"/>
          </p:cNvSpPr>
          <p:nvPr>
            <p:ph type="sldNum" sz="quarter" idx="12"/>
          </p:nvPr>
        </p:nvSpPr>
        <p:spPr/>
        <p:txBody>
          <a:bodyPr/>
          <a:lstStyle/>
          <a:p>
            <a:fld id="{6D22F896-40B5-4ADD-8801-0D06FADFA095}" type="slidenum">
              <a:rPr lang="en-US" smtClean="0"/>
              <a:t>14</a:t>
            </a:fld>
            <a:endParaRPr lang="en-US" dirty="0"/>
          </a:p>
        </p:txBody>
      </p:sp>
    </p:spTree>
    <p:extLst>
      <p:ext uri="{BB962C8B-B14F-4D97-AF65-F5344CB8AC3E}">
        <p14:creationId xmlns:p14="http://schemas.microsoft.com/office/powerpoint/2010/main" val="2388253759"/>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944948" y="721977"/>
            <a:ext cx="10364451" cy="742692"/>
          </a:xfrm>
        </p:spPr>
        <p:txBody>
          <a:bodyPr/>
          <a:lstStyle/>
          <a:p>
            <a:r>
              <a:rPr lang="es-MX" cap="none" dirty="0"/>
              <a:t>Biblioteca digital UAEM</a:t>
            </a:r>
          </a:p>
        </p:txBody>
      </p:sp>
      <p:pic>
        <p:nvPicPr>
          <p:cNvPr id="6" name="Imagen 5"/>
          <p:cNvPicPr>
            <a:picLocks noChangeAspect="1"/>
          </p:cNvPicPr>
          <p:nvPr/>
        </p:nvPicPr>
        <p:blipFill>
          <a:blip r:embed="rId2"/>
          <a:stretch>
            <a:fillRect/>
          </a:stretch>
        </p:blipFill>
        <p:spPr>
          <a:xfrm>
            <a:off x="1030653" y="2099355"/>
            <a:ext cx="4749722" cy="3925161"/>
          </a:xfrm>
          <a:prstGeom prst="rect">
            <a:avLst/>
          </a:prstGeom>
        </p:spPr>
      </p:pic>
      <p:pic>
        <p:nvPicPr>
          <p:cNvPr id="7" name="Imagen 6"/>
          <p:cNvPicPr>
            <a:picLocks noChangeAspect="1"/>
          </p:cNvPicPr>
          <p:nvPr/>
        </p:nvPicPr>
        <p:blipFill>
          <a:blip r:embed="rId3"/>
          <a:stretch>
            <a:fillRect/>
          </a:stretch>
        </p:blipFill>
        <p:spPr>
          <a:xfrm>
            <a:off x="6523010" y="2298122"/>
            <a:ext cx="5460034" cy="3782723"/>
          </a:xfrm>
          <a:prstGeom prst="rect">
            <a:avLst/>
          </a:prstGeom>
        </p:spPr>
      </p:pic>
      <p:sp>
        <p:nvSpPr>
          <p:cNvPr id="8" name="Rectángulo 7"/>
          <p:cNvSpPr/>
          <p:nvPr/>
        </p:nvSpPr>
        <p:spPr>
          <a:xfrm>
            <a:off x="427010" y="1688553"/>
            <a:ext cx="6096000" cy="338554"/>
          </a:xfrm>
          <a:prstGeom prst="rect">
            <a:avLst/>
          </a:prstGeom>
        </p:spPr>
        <p:txBody>
          <a:bodyPr>
            <a:spAutoFit/>
          </a:bodyPr>
          <a:lstStyle/>
          <a:p>
            <a:r>
              <a:rPr lang="es-MX" sz="1600" dirty="0">
                <a:hlinkClick r:id="rId4"/>
              </a:rPr>
              <a:t>http://bibliotecadigital.uaemex.mx/contador/basesdedatos1.php</a:t>
            </a:r>
            <a:endParaRPr lang="es-MX" sz="1600" dirty="0"/>
          </a:p>
        </p:txBody>
      </p:sp>
      <p:sp>
        <p:nvSpPr>
          <p:cNvPr id="9" name="CuadroTexto 8"/>
          <p:cNvSpPr txBox="1"/>
          <p:nvPr/>
        </p:nvSpPr>
        <p:spPr>
          <a:xfrm>
            <a:off x="9218904" y="1359705"/>
            <a:ext cx="1380506" cy="369332"/>
          </a:xfrm>
          <a:prstGeom prst="rect">
            <a:avLst/>
          </a:prstGeom>
          <a:noFill/>
        </p:spPr>
        <p:txBody>
          <a:bodyPr wrap="none" rtlCol="0">
            <a:spAutoFit/>
          </a:bodyPr>
          <a:lstStyle/>
          <a:p>
            <a:r>
              <a:rPr lang="es-MX" dirty="0" err="1"/>
              <a:t>Videotutorial</a:t>
            </a:r>
            <a:endParaRPr lang="es-MX" dirty="0"/>
          </a:p>
        </p:txBody>
      </p:sp>
      <p:sp>
        <p:nvSpPr>
          <p:cNvPr id="10" name="Rectángulo 9"/>
          <p:cNvSpPr/>
          <p:nvPr/>
        </p:nvSpPr>
        <p:spPr>
          <a:xfrm>
            <a:off x="6411626" y="1856108"/>
            <a:ext cx="5614555" cy="338554"/>
          </a:xfrm>
          <a:prstGeom prst="rect">
            <a:avLst/>
          </a:prstGeom>
        </p:spPr>
        <p:txBody>
          <a:bodyPr wrap="square">
            <a:spAutoFit/>
          </a:bodyPr>
          <a:lstStyle/>
          <a:p>
            <a:r>
              <a:rPr lang="es-MX" sz="1600" dirty="0">
                <a:hlinkClick r:id="rId5"/>
              </a:rPr>
              <a:t>http://www.dia-uaemex.com.mx/index_archivos/Biblio_D_1.mp4</a:t>
            </a:r>
            <a:endParaRPr lang="es-MX" sz="1600" dirty="0"/>
          </a:p>
        </p:txBody>
      </p:sp>
      <p:sp>
        <p:nvSpPr>
          <p:cNvPr id="11" name="Botón de acción: ir a inicio 10">
            <a:hlinkClick r:id="rId6" action="ppaction://hlinksldjump" highlightClick="1"/>
            <a:extLst>
              <a:ext uri="{FF2B5EF4-FFF2-40B4-BE49-F238E27FC236}">
                <a16:creationId xmlns:a16="http://schemas.microsoft.com/office/drawing/2014/main" xmlns="" id="{5CE8C6C1-C98C-4A0A-9489-AF5BAE5CBFE8}"/>
              </a:ext>
            </a:extLst>
          </p:cNvPr>
          <p:cNvSpPr/>
          <p:nvPr/>
        </p:nvSpPr>
        <p:spPr>
          <a:xfrm>
            <a:off x="44591" y="902410"/>
            <a:ext cx="764839" cy="825121"/>
          </a:xfrm>
          <a:custGeom>
            <a:avLst/>
            <a:gdLst>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6654" h="1140406" stroke="0" extrusionOk="0">
                <a:moveTo>
                  <a:pt x="0" y="0"/>
                </a:moveTo>
                <a:lnTo>
                  <a:pt x="726654" y="0"/>
                </a:lnTo>
                <a:lnTo>
                  <a:pt x="726654" y="1140406"/>
                </a:lnTo>
                <a:lnTo>
                  <a:pt x="0" y="1140406"/>
                </a:lnTo>
                <a:lnTo>
                  <a:pt x="0" y="0"/>
                </a:lnTo>
                <a:close/>
                <a:moveTo>
                  <a:pt x="363327" y="297708"/>
                </a:moveTo>
                <a:lnTo>
                  <a:pt x="90832" y="570203"/>
                </a:lnTo>
                <a:lnTo>
                  <a:pt x="158956" y="570203"/>
                </a:lnTo>
                <a:lnTo>
                  <a:pt x="158956" y="842698"/>
                </a:lnTo>
                <a:lnTo>
                  <a:pt x="567698" y="842698"/>
                </a:lnTo>
                <a:lnTo>
                  <a:pt x="567698" y="570203"/>
                </a:lnTo>
                <a:lnTo>
                  <a:pt x="635822" y="570203"/>
                </a:lnTo>
                <a:lnTo>
                  <a:pt x="533637" y="468017"/>
                </a:lnTo>
                <a:lnTo>
                  <a:pt x="533637" y="331770"/>
                </a:lnTo>
                <a:lnTo>
                  <a:pt x="465513" y="331770"/>
                </a:lnTo>
                <a:lnTo>
                  <a:pt x="465513" y="399893"/>
                </a:lnTo>
                <a:lnTo>
                  <a:pt x="363327" y="297708"/>
                </a:lnTo>
                <a:close/>
              </a:path>
              <a:path w="726654" h="1140406" fill="darkenLess" stroke="0" extrusionOk="0">
                <a:moveTo>
                  <a:pt x="533637" y="468017"/>
                </a:moveTo>
                <a:lnTo>
                  <a:pt x="533637" y="331770"/>
                </a:lnTo>
                <a:lnTo>
                  <a:pt x="465513" y="331770"/>
                </a:lnTo>
                <a:lnTo>
                  <a:pt x="465513" y="399893"/>
                </a:lnTo>
                <a:lnTo>
                  <a:pt x="533637" y="468017"/>
                </a:lnTo>
                <a:close/>
                <a:moveTo>
                  <a:pt x="158956" y="570203"/>
                </a:moveTo>
                <a:lnTo>
                  <a:pt x="158956" y="842698"/>
                </a:lnTo>
                <a:lnTo>
                  <a:pt x="329265" y="842698"/>
                </a:lnTo>
                <a:lnTo>
                  <a:pt x="329265" y="706451"/>
                </a:lnTo>
                <a:lnTo>
                  <a:pt x="397389" y="706451"/>
                </a:lnTo>
                <a:lnTo>
                  <a:pt x="397389" y="842698"/>
                </a:lnTo>
                <a:lnTo>
                  <a:pt x="567698" y="842698"/>
                </a:lnTo>
                <a:lnTo>
                  <a:pt x="567698" y="570203"/>
                </a:lnTo>
                <a:lnTo>
                  <a:pt x="158956" y="570203"/>
                </a:lnTo>
                <a:close/>
              </a:path>
              <a:path w="726654" h="1140406" fill="darken" stroke="0" extrusionOk="0">
                <a:moveTo>
                  <a:pt x="363327" y="297708"/>
                </a:moveTo>
                <a:lnTo>
                  <a:pt x="90832" y="570203"/>
                </a:lnTo>
                <a:lnTo>
                  <a:pt x="635822" y="570203"/>
                </a:lnTo>
                <a:lnTo>
                  <a:pt x="363327" y="297708"/>
                </a:lnTo>
                <a:close/>
                <a:moveTo>
                  <a:pt x="329265" y="706451"/>
                </a:moveTo>
                <a:lnTo>
                  <a:pt x="397389" y="706451"/>
                </a:lnTo>
                <a:lnTo>
                  <a:pt x="397389" y="842698"/>
                </a:lnTo>
                <a:lnTo>
                  <a:pt x="329265" y="842698"/>
                </a:lnTo>
                <a:lnTo>
                  <a:pt x="329265" y="706451"/>
                </a:lnTo>
                <a:close/>
              </a:path>
              <a:path w="726654" h="1140406" fill="none" extrusionOk="0">
                <a:moveTo>
                  <a:pt x="363327" y="297708"/>
                </a:moveTo>
                <a:lnTo>
                  <a:pt x="465513" y="399893"/>
                </a:lnTo>
                <a:lnTo>
                  <a:pt x="465513" y="331770"/>
                </a:lnTo>
                <a:lnTo>
                  <a:pt x="533637" y="331770"/>
                </a:lnTo>
                <a:lnTo>
                  <a:pt x="533637" y="468017"/>
                </a:lnTo>
                <a:lnTo>
                  <a:pt x="635822" y="570203"/>
                </a:lnTo>
                <a:lnTo>
                  <a:pt x="567698" y="570203"/>
                </a:lnTo>
                <a:lnTo>
                  <a:pt x="567698" y="842698"/>
                </a:lnTo>
                <a:lnTo>
                  <a:pt x="158956" y="842698"/>
                </a:lnTo>
                <a:lnTo>
                  <a:pt x="158956" y="570203"/>
                </a:lnTo>
                <a:lnTo>
                  <a:pt x="90832" y="570203"/>
                </a:lnTo>
                <a:lnTo>
                  <a:pt x="363327" y="297708"/>
                </a:lnTo>
                <a:close/>
                <a:moveTo>
                  <a:pt x="465513" y="399893"/>
                </a:moveTo>
                <a:lnTo>
                  <a:pt x="533637" y="468017"/>
                </a:lnTo>
                <a:moveTo>
                  <a:pt x="567698" y="570203"/>
                </a:moveTo>
                <a:lnTo>
                  <a:pt x="158956" y="570203"/>
                </a:lnTo>
                <a:moveTo>
                  <a:pt x="329265" y="842698"/>
                </a:moveTo>
                <a:lnTo>
                  <a:pt x="329265" y="706451"/>
                </a:lnTo>
                <a:lnTo>
                  <a:pt x="397389" y="706451"/>
                </a:lnTo>
                <a:lnTo>
                  <a:pt x="397389" y="842698"/>
                </a:lnTo>
              </a:path>
              <a:path w="726654" h="1140406" fill="none">
                <a:moveTo>
                  <a:pt x="0" y="0"/>
                </a:moveTo>
                <a:lnTo>
                  <a:pt x="726654" y="0"/>
                </a:lnTo>
                <a:lnTo>
                  <a:pt x="726654" y="1140406"/>
                </a:lnTo>
                <a:lnTo>
                  <a:pt x="0" y="1140406"/>
                </a:lnTo>
                <a:lnTo>
                  <a:pt x="0" y="0"/>
                </a:lnTo>
                <a:close/>
              </a:path>
            </a:pathLst>
          </a:custGeom>
          <a:ln w="28575">
            <a:solidFill>
              <a:schemeClr val="accent3">
                <a:lumMod val="50000"/>
              </a:schemeClr>
            </a:solidFill>
          </a:ln>
        </p:spPr>
        <p:style>
          <a:lnRef idx="2">
            <a:schemeClr val="accent6"/>
          </a:lnRef>
          <a:fillRef idx="1">
            <a:schemeClr val="lt1"/>
          </a:fillRef>
          <a:effectRef idx="0">
            <a:schemeClr val="accent6"/>
          </a:effectRef>
          <a:fontRef idx="minor">
            <a:schemeClr val="dk1"/>
          </a:fontRef>
        </p:style>
        <p:txBody>
          <a:bodyPr rtlCol="0" anchor="b"/>
          <a:lstStyle/>
          <a:p>
            <a:pPr algn="ctr"/>
            <a:r>
              <a:rPr lang="es-419" sz="1050" dirty="0"/>
              <a:t>Contenido</a:t>
            </a:r>
          </a:p>
        </p:txBody>
      </p:sp>
      <p:sp>
        <p:nvSpPr>
          <p:cNvPr id="2" name="Marcador de fecha 1">
            <a:extLst>
              <a:ext uri="{FF2B5EF4-FFF2-40B4-BE49-F238E27FC236}">
                <a16:creationId xmlns:a16="http://schemas.microsoft.com/office/drawing/2014/main" xmlns="" id="{E66D994D-CBBB-483B-BBD4-D1C44BC64F7F}"/>
              </a:ext>
            </a:extLst>
          </p:cNvPr>
          <p:cNvSpPr>
            <a:spLocks noGrp="1"/>
          </p:cNvSpPr>
          <p:nvPr>
            <p:ph type="dt" sz="half" idx="10"/>
          </p:nvPr>
        </p:nvSpPr>
        <p:spPr/>
        <p:txBody>
          <a:bodyPr/>
          <a:lstStyle/>
          <a:p>
            <a:fld id="{0373B760-A4A3-4E04-ABAB-140557A1D65F}" type="datetime1">
              <a:rPr lang="es-MX" smtClean="0"/>
              <a:t>24/09/2019</a:t>
            </a:fld>
            <a:endParaRPr lang="en-US" dirty="0"/>
          </a:p>
        </p:txBody>
      </p:sp>
      <p:sp>
        <p:nvSpPr>
          <p:cNvPr id="3" name="Marcador de pie de página 2">
            <a:extLst>
              <a:ext uri="{FF2B5EF4-FFF2-40B4-BE49-F238E27FC236}">
                <a16:creationId xmlns:a16="http://schemas.microsoft.com/office/drawing/2014/main" xmlns="" id="{E29480F1-90DD-433D-9808-C06EFF683FF5}"/>
              </a:ext>
            </a:extLst>
          </p:cNvPr>
          <p:cNvSpPr>
            <a:spLocks noGrp="1"/>
          </p:cNvSpPr>
          <p:nvPr>
            <p:ph type="ftr" sz="quarter" idx="11"/>
          </p:nvPr>
        </p:nvSpPr>
        <p:spPr/>
        <p:txBody>
          <a:bodyPr/>
          <a:lstStyle/>
          <a:p>
            <a:r>
              <a:rPr lang="en-US"/>
              <a:t>Dra. Irene Aguilar Juárez</a:t>
            </a:r>
            <a:endParaRPr lang="en-US" dirty="0"/>
          </a:p>
        </p:txBody>
      </p:sp>
      <p:sp>
        <p:nvSpPr>
          <p:cNvPr id="4" name="Marcador de número de diapositiva 3">
            <a:extLst>
              <a:ext uri="{FF2B5EF4-FFF2-40B4-BE49-F238E27FC236}">
                <a16:creationId xmlns:a16="http://schemas.microsoft.com/office/drawing/2014/main" xmlns="" id="{89FF105C-27F4-4CFF-A55C-A46FDD1DAB73}"/>
              </a:ext>
            </a:extLst>
          </p:cNvPr>
          <p:cNvSpPr>
            <a:spLocks noGrp="1"/>
          </p:cNvSpPr>
          <p:nvPr>
            <p:ph type="sldNum" sz="quarter" idx="12"/>
          </p:nvPr>
        </p:nvSpPr>
        <p:spPr/>
        <p:txBody>
          <a:bodyPr/>
          <a:lstStyle/>
          <a:p>
            <a:fld id="{6D22F896-40B5-4ADD-8801-0D06FADFA095}" type="slidenum">
              <a:rPr lang="en-US" smtClean="0"/>
              <a:t>15</a:t>
            </a:fld>
            <a:endParaRPr lang="en-US" dirty="0"/>
          </a:p>
        </p:txBody>
      </p:sp>
    </p:spTree>
    <p:extLst>
      <p:ext uri="{BB962C8B-B14F-4D97-AF65-F5344CB8AC3E}">
        <p14:creationId xmlns:p14="http://schemas.microsoft.com/office/powerpoint/2010/main" val="1542211868"/>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5" y="618517"/>
            <a:ext cx="10364451" cy="600683"/>
          </a:xfrm>
        </p:spPr>
        <p:txBody>
          <a:bodyPr>
            <a:normAutofit/>
          </a:bodyPr>
          <a:lstStyle/>
          <a:p>
            <a:r>
              <a:rPr lang="es-MX" cap="none" dirty="0"/>
              <a:t>Registro a la biblioteca digital de la UAEM</a:t>
            </a:r>
          </a:p>
        </p:txBody>
      </p:sp>
      <p:pic>
        <p:nvPicPr>
          <p:cNvPr id="3" name="Imagen 2"/>
          <p:cNvPicPr>
            <a:picLocks noChangeAspect="1"/>
          </p:cNvPicPr>
          <p:nvPr/>
        </p:nvPicPr>
        <p:blipFill>
          <a:blip r:embed="rId2"/>
          <a:stretch>
            <a:fillRect/>
          </a:stretch>
        </p:blipFill>
        <p:spPr>
          <a:xfrm>
            <a:off x="2361336" y="2135078"/>
            <a:ext cx="5621482" cy="4249501"/>
          </a:xfrm>
          <a:prstGeom prst="rect">
            <a:avLst/>
          </a:prstGeom>
        </p:spPr>
      </p:pic>
      <p:sp>
        <p:nvSpPr>
          <p:cNvPr id="4" name="Rectángulo 3"/>
          <p:cNvSpPr/>
          <p:nvPr/>
        </p:nvSpPr>
        <p:spPr>
          <a:xfrm>
            <a:off x="2361336" y="1730462"/>
            <a:ext cx="7310003" cy="369332"/>
          </a:xfrm>
          <a:prstGeom prst="rect">
            <a:avLst/>
          </a:prstGeom>
        </p:spPr>
        <p:txBody>
          <a:bodyPr wrap="square">
            <a:spAutoFit/>
          </a:bodyPr>
          <a:lstStyle/>
          <a:p>
            <a:r>
              <a:rPr lang="es-MX" dirty="0">
                <a:hlinkClick r:id="rId3"/>
              </a:rPr>
              <a:t>http://bibliotecadigital.uaemex.mx/contador/registro/registro.php</a:t>
            </a:r>
            <a:endParaRPr lang="es-MX" dirty="0"/>
          </a:p>
        </p:txBody>
      </p:sp>
      <p:sp>
        <p:nvSpPr>
          <p:cNvPr id="5" name="Botón de acción: ir a inicio 10">
            <a:hlinkClick r:id="rId4" action="ppaction://hlinksldjump" highlightClick="1"/>
            <a:extLst>
              <a:ext uri="{FF2B5EF4-FFF2-40B4-BE49-F238E27FC236}">
                <a16:creationId xmlns:a16="http://schemas.microsoft.com/office/drawing/2014/main" xmlns="" id="{B607C7F4-DFBF-4A0E-84C9-0F1C110198EA}"/>
              </a:ext>
            </a:extLst>
          </p:cNvPr>
          <p:cNvSpPr/>
          <p:nvPr/>
        </p:nvSpPr>
        <p:spPr>
          <a:xfrm>
            <a:off x="0" y="1219200"/>
            <a:ext cx="726654" cy="914589"/>
          </a:xfrm>
          <a:custGeom>
            <a:avLst/>
            <a:gdLst>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6654" h="1140406" stroke="0" extrusionOk="0">
                <a:moveTo>
                  <a:pt x="0" y="0"/>
                </a:moveTo>
                <a:lnTo>
                  <a:pt x="726654" y="0"/>
                </a:lnTo>
                <a:lnTo>
                  <a:pt x="726654" y="1140406"/>
                </a:lnTo>
                <a:lnTo>
                  <a:pt x="0" y="1140406"/>
                </a:lnTo>
                <a:lnTo>
                  <a:pt x="0" y="0"/>
                </a:lnTo>
                <a:close/>
                <a:moveTo>
                  <a:pt x="363327" y="297708"/>
                </a:moveTo>
                <a:lnTo>
                  <a:pt x="90832" y="570203"/>
                </a:lnTo>
                <a:lnTo>
                  <a:pt x="158956" y="570203"/>
                </a:lnTo>
                <a:lnTo>
                  <a:pt x="158956" y="842698"/>
                </a:lnTo>
                <a:lnTo>
                  <a:pt x="567698" y="842698"/>
                </a:lnTo>
                <a:lnTo>
                  <a:pt x="567698" y="570203"/>
                </a:lnTo>
                <a:lnTo>
                  <a:pt x="635822" y="570203"/>
                </a:lnTo>
                <a:lnTo>
                  <a:pt x="533637" y="468017"/>
                </a:lnTo>
                <a:lnTo>
                  <a:pt x="533637" y="331770"/>
                </a:lnTo>
                <a:lnTo>
                  <a:pt x="465513" y="331770"/>
                </a:lnTo>
                <a:lnTo>
                  <a:pt x="465513" y="399893"/>
                </a:lnTo>
                <a:lnTo>
                  <a:pt x="363327" y="297708"/>
                </a:lnTo>
                <a:close/>
              </a:path>
              <a:path w="726654" h="1140406" fill="darkenLess" stroke="0" extrusionOk="0">
                <a:moveTo>
                  <a:pt x="533637" y="468017"/>
                </a:moveTo>
                <a:lnTo>
                  <a:pt x="533637" y="331770"/>
                </a:lnTo>
                <a:lnTo>
                  <a:pt x="465513" y="331770"/>
                </a:lnTo>
                <a:lnTo>
                  <a:pt x="465513" y="399893"/>
                </a:lnTo>
                <a:lnTo>
                  <a:pt x="533637" y="468017"/>
                </a:lnTo>
                <a:close/>
                <a:moveTo>
                  <a:pt x="158956" y="570203"/>
                </a:moveTo>
                <a:lnTo>
                  <a:pt x="158956" y="842698"/>
                </a:lnTo>
                <a:lnTo>
                  <a:pt x="329265" y="842698"/>
                </a:lnTo>
                <a:lnTo>
                  <a:pt x="329265" y="706451"/>
                </a:lnTo>
                <a:lnTo>
                  <a:pt x="397389" y="706451"/>
                </a:lnTo>
                <a:lnTo>
                  <a:pt x="397389" y="842698"/>
                </a:lnTo>
                <a:lnTo>
                  <a:pt x="567698" y="842698"/>
                </a:lnTo>
                <a:lnTo>
                  <a:pt x="567698" y="570203"/>
                </a:lnTo>
                <a:lnTo>
                  <a:pt x="158956" y="570203"/>
                </a:lnTo>
                <a:close/>
              </a:path>
              <a:path w="726654" h="1140406" fill="darken" stroke="0" extrusionOk="0">
                <a:moveTo>
                  <a:pt x="363327" y="297708"/>
                </a:moveTo>
                <a:lnTo>
                  <a:pt x="90832" y="570203"/>
                </a:lnTo>
                <a:lnTo>
                  <a:pt x="635822" y="570203"/>
                </a:lnTo>
                <a:lnTo>
                  <a:pt x="363327" y="297708"/>
                </a:lnTo>
                <a:close/>
                <a:moveTo>
                  <a:pt x="329265" y="706451"/>
                </a:moveTo>
                <a:lnTo>
                  <a:pt x="397389" y="706451"/>
                </a:lnTo>
                <a:lnTo>
                  <a:pt x="397389" y="842698"/>
                </a:lnTo>
                <a:lnTo>
                  <a:pt x="329265" y="842698"/>
                </a:lnTo>
                <a:lnTo>
                  <a:pt x="329265" y="706451"/>
                </a:lnTo>
                <a:close/>
              </a:path>
              <a:path w="726654" h="1140406" fill="none" extrusionOk="0">
                <a:moveTo>
                  <a:pt x="363327" y="297708"/>
                </a:moveTo>
                <a:lnTo>
                  <a:pt x="465513" y="399893"/>
                </a:lnTo>
                <a:lnTo>
                  <a:pt x="465513" y="331770"/>
                </a:lnTo>
                <a:lnTo>
                  <a:pt x="533637" y="331770"/>
                </a:lnTo>
                <a:lnTo>
                  <a:pt x="533637" y="468017"/>
                </a:lnTo>
                <a:lnTo>
                  <a:pt x="635822" y="570203"/>
                </a:lnTo>
                <a:lnTo>
                  <a:pt x="567698" y="570203"/>
                </a:lnTo>
                <a:lnTo>
                  <a:pt x="567698" y="842698"/>
                </a:lnTo>
                <a:lnTo>
                  <a:pt x="158956" y="842698"/>
                </a:lnTo>
                <a:lnTo>
                  <a:pt x="158956" y="570203"/>
                </a:lnTo>
                <a:lnTo>
                  <a:pt x="90832" y="570203"/>
                </a:lnTo>
                <a:lnTo>
                  <a:pt x="363327" y="297708"/>
                </a:lnTo>
                <a:close/>
                <a:moveTo>
                  <a:pt x="465513" y="399893"/>
                </a:moveTo>
                <a:lnTo>
                  <a:pt x="533637" y="468017"/>
                </a:lnTo>
                <a:moveTo>
                  <a:pt x="567698" y="570203"/>
                </a:moveTo>
                <a:lnTo>
                  <a:pt x="158956" y="570203"/>
                </a:lnTo>
                <a:moveTo>
                  <a:pt x="329265" y="842698"/>
                </a:moveTo>
                <a:lnTo>
                  <a:pt x="329265" y="706451"/>
                </a:lnTo>
                <a:lnTo>
                  <a:pt x="397389" y="706451"/>
                </a:lnTo>
                <a:lnTo>
                  <a:pt x="397389" y="842698"/>
                </a:lnTo>
              </a:path>
              <a:path w="726654" h="1140406" fill="none">
                <a:moveTo>
                  <a:pt x="0" y="0"/>
                </a:moveTo>
                <a:lnTo>
                  <a:pt x="726654" y="0"/>
                </a:lnTo>
                <a:lnTo>
                  <a:pt x="726654" y="1140406"/>
                </a:lnTo>
                <a:lnTo>
                  <a:pt x="0" y="1140406"/>
                </a:lnTo>
                <a:lnTo>
                  <a:pt x="0" y="0"/>
                </a:lnTo>
                <a:close/>
              </a:path>
            </a:pathLst>
          </a:custGeom>
          <a:ln w="28575">
            <a:solidFill>
              <a:schemeClr val="accent3">
                <a:lumMod val="50000"/>
              </a:schemeClr>
            </a:solidFill>
          </a:ln>
        </p:spPr>
        <p:style>
          <a:lnRef idx="2">
            <a:schemeClr val="accent6"/>
          </a:lnRef>
          <a:fillRef idx="1">
            <a:schemeClr val="lt1"/>
          </a:fillRef>
          <a:effectRef idx="0">
            <a:schemeClr val="accent6"/>
          </a:effectRef>
          <a:fontRef idx="minor">
            <a:schemeClr val="dk1"/>
          </a:fontRef>
        </p:style>
        <p:txBody>
          <a:bodyPr rtlCol="0" anchor="b"/>
          <a:lstStyle/>
          <a:p>
            <a:pPr algn="ctr"/>
            <a:r>
              <a:rPr lang="es-419" sz="1050" dirty="0"/>
              <a:t>Contenido</a:t>
            </a:r>
          </a:p>
        </p:txBody>
      </p:sp>
      <p:sp>
        <p:nvSpPr>
          <p:cNvPr id="6" name="Marcador de fecha 5">
            <a:extLst>
              <a:ext uri="{FF2B5EF4-FFF2-40B4-BE49-F238E27FC236}">
                <a16:creationId xmlns:a16="http://schemas.microsoft.com/office/drawing/2014/main" xmlns="" id="{710D1487-AD3D-41EC-81CC-8F669B12FD03}"/>
              </a:ext>
            </a:extLst>
          </p:cNvPr>
          <p:cNvSpPr>
            <a:spLocks noGrp="1"/>
          </p:cNvSpPr>
          <p:nvPr>
            <p:ph type="dt" sz="half" idx="10"/>
          </p:nvPr>
        </p:nvSpPr>
        <p:spPr/>
        <p:txBody>
          <a:bodyPr/>
          <a:lstStyle/>
          <a:p>
            <a:fld id="{3702A405-4A5D-4DDC-B7E9-8DBDBF828A68}" type="datetime1">
              <a:rPr lang="es-MX" smtClean="0"/>
              <a:t>24/09/2019</a:t>
            </a:fld>
            <a:endParaRPr lang="en-US" dirty="0"/>
          </a:p>
        </p:txBody>
      </p:sp>
      <p:sp>
        <p:nvSpPr>
          <p:cNvPr id="7" name="Marcador de pie de página 6">
            <a:extLst>
              <a:ext uri="{FF2B5EF4-FFF2-40B4-BE49-F238E27FC236}">
                <a16:creationId xmlns:a16="http://schemas.microsoft.com/office/drawing/2014/main" xmlns="" id="{3FB3D85D-BBD8-4AF7-ABA8-7149B690EBD6}"/>
              </a:ext>
            </a:extLst>
          </p:cNvPr>
          <p:cNvSpPr>
            <a:spLocks noGrp="1"/>
          </p:cNvSpPr>
          <p:nvPr>
            <p:ph type="ftr" sz="quarter" idx="11"/>
          </p:nvPr>
        </p:nvSpPr>
        <p:spPr/>
        <p:txBody>
          <a:bodyPr/>
          <a:lstStyle/>
          <a:p>
            <a:r>
              <a:rPr lang="en-US"/>
              <a:t>Dra. Irene Aguilar Juárez</a:t>
            </a:r>
            <a:endParaRPr lang="en-US" dirty="0"/>
          </a:p>
        </p:txBody>
      </p:sp>
      <p:sp>
        <p:nvSpPr>
          <p:cNvPr id="8" name="Marcador de número de diapositiva 7">
            <a:extLst>
              <a:ext uri="{FF2B5EF4-FFF2-40B4-BE49-F238E27FC236}">
                <a16:creationId xmlns:a16="http://schemas.microsoft.com/office/drawing/2014/main" xmlns="" id="{1B9B5304-23EA-470A-9400-A610F5F8A42B}"/>
              </a:ext>
            </a:extLst>
          </p:cNvPr>
          <p:cNvSpPr>
            <a:spLocks noGrp="1"/>
          </p:cNvSpPr>
          <p:nvPr>
            <p:ph type="sldNum" sz="quarter" idx="12"/>
          </p:nvPr>
        </p:nvSpPr>
        <p:spPr/>
        <p:txBody>
          <a:bodyPr/>
          <a:lstStyle/>
          <a:p>
            <a:fld id="{6D22F896-40B5-4ADD-8801-0D06FADFA095}" type="slidenum">
              <a:rPr lang="en-US" smtClean="0"/>
              <a:t>16</a:t>
            </a:fld>
            <a:endParaRPr lang="en-US" dirty="0"/>
          </a:p>
        </p:txBody>
      </p:sp>
    </p:spTree>
    <p:extLst>
      <p:ext uri="{BB962C8B-B14F-4D97-AF65-F5344CB8AC3E}">
        <p14:creationId xmlns:p14="http://schemas.microsoft.com/office/powerpoint/2010/main" val="2418252619"/>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92994" y="784771"/>
            <a:ext cx="10364451" cy="618001"/>
          </a:xfrm>
        </p:spPr>
        <p:txBody>
          <a:bodyPr/>
          <a:lstStyle/>
          <a:p>
            <a:r>
              <a:rPr lang="es-MX"/>
              <a:t>Buscadores académicos</a:t>
            </a:r>
            <a:endParaRPr lang="es-MX" dirty="0"/>
          </a:p>
        </p:txBody>
      </p:sp>
      <p:pic>
        <p:nvPicPr>
          <p:cNvPr id="3" name="Imagen 2"/>
          <p:cNvPicPr>
            <a:picLocks noChangeAspect="1"/>
          </p:cNvPicPr>
          <p:nvPr/>
        </p:nvPicPr>
        <p:blipFill>
          <a:blip r:embed="rId2"/>
          <a:stretch>
            <a:fillRect/>
          </a:stretch>
        </p:blipFill>
        <p:spPr>
          <a:xfrm>
            <a:off x="185587" y="2088423"/>
            <a:ext cx="3916121" cy="2577095"/>
          </a:xfrm>
          <a:prstGeom prst="rect">
            <a:avLst/>
          </a:prstGeom>
        </p:spPr>
      </p:pic>
      <p:sp>
        <p:nvSpPr>
          <p:cNvPr id="5" name="Rectángulo 4"/>
          <p:cNvSpPr/>
          <p:nvPr/>
        </p:nvSpPr>
        <p:spPr>
          <a:xfrm>
            <a:off x="7238504" y="1606617"/>
            <a:ext cx="4914551" cy="523220"/>
          </a:xfrm>
          <a:prstGeom prst="rect">
            <a:avLst/>
          </a:prstGeom>
        </p:spPr>
        <p:txBody>
          <a:bodyPr wrap="none">
            <a:spAutoFit/>
          </a:bodyPr>
          <a:lstStyle/>
          <a:p>
            <a:r>
              <a:rPr lang="es-MX" b="1" dirty="0">
                <a:hlinkClick r:id="rId3"/>
              </a:rPr>
              <a:t>https://</a:t>
            </a:r>
            <a:r>
              <a:rPr lang="es-MX" sz="2800" b="1" dirty="0">
                <a:hlinkClick r:id="rId3"/>
              </a:rPr>
              <a:t>www.redalyc.org/home.oa</a:t>
            </a:r>
            <a:endParaRPr lang="es-MX" b="1" dirty="0"/>
          </a:p>
        </p:txBody>
      </p:sp>
      <p:pic>
        <p:nvPicPr>
          <p:cNvPr id="6" name="Imagen 5"/>
          <p:cNvPicPr>
            <a:picLocks noChangeAspect="1"/>
          </p:cNvPicPr>
          <p:nvPr/>
        </p:nvPicPr>
        <p:blipFill>
          <a:blip r:embed="rId4"/>
          <a:stretch>
            <a:fillRect/>
          </a:stretch>
        </p:blipFill>
        <p:spPr>
          <a:xfrm>
            <a:off x="8097137" y="2250854"/>
            <a:ext cx="3795137" cy="2186064"/>
          </a:xfrm>
          <a:prstGeom prst="rect">
            <a:avLst/>
          </a:prstGeom>
        </p:spPr>
      </p:pic>
      <p:sp>
        <p:nvSpPr>
          <p:cNvPr id="7" name="Rectángulo 6"/>
          <p:cNvSpPr/>
          <p:nvPr/>
        </p:nvSpPr>
        <p:spPr>
          <a:xfrm>
            <a:off x="1021396" y="1595981"/>
            <a:ext cx="4191084" cy="461665"/>
          </a:xfrm>
          <a:prstGeom prst="rect">
            <a:avLst/>
          </a:prstGeom>
        </p:spPr>
        <p:txBody>
          <a:bodyPr wrap="none">
            <a:spAutoFit/>
          </a:bodyPr>
          <a:lstStyle/>
          <a:p>
            <a:r>
              <a:rPr lang="es-MX" sz="2400" b="1" dirty="0">
                <a:hlinkClick r:id="rId5"/>
              </a:rPr>
              <a:t>https://scholar.google.com.mx/</a:t>
            </a:r>
            <a:endParaRPr lang="es-MX" sz="2400" b="1" dirty="0"/>
          </a:p>
        </p:txBody>
      </p:sp>
      <p:pic>
        <p:nvPicPr>
          <p:cNvPr id="8" name="Imagen 7"/>
          <p:cNvPicPr>
            <a:picLocks noChangeAspect="1"/>
          </p:cNvPicPr>
          <p:nvPr/>
        </p:nvPicPr>
        <p:blipFill>
          <a:blip r:embed="rId6"/>
          <a:stretch>
            <a:fillRect/>
          </a:stretch>
        </p:blipFill>
        <p:spPr>
          <a:xfrm>
            <a:off x="4478864" y="2129837"/>
            <a:ext cx="3192710" cy="4239965"/>
          </a:xfrm>
          <a:prstGeom prst="rect">
            <a:avLst/>
          </a:prstGeom>
        </p:spPr>
      </p:pic>
      <p:sp>
        <p:nvSpPr>
          <p:cNvPr id="9" name="Botón de acción: ir a inicio 10">
            <a:hlinkClick r:id="rId7" action="ppaction://hlinksldjump" highlightClick="1"/>
            <a:extLst>
              <a:ext uri="{FF2B5EF4-FFF2-40B4-BE49-F238E27FC236}">
                <a16:creationId xmlns:a16="http://schemas.microsoft.com/office/drawing/2014/main" xmlns="" id="{E6ABE76D-0195-4723-9C51-EBDE2B1908A6}"/>
              </a:ext>
            </a:extLst>
          </p:cNvPr>
          <p:cNvSpPr/>
          <p:nvPr/>
        </p:nvSpPr>
        <p:spPr>
          <a:xfrm>
            <a:off x="0" y="1219200"/>
            <a:ext cx="726654" cy="914589"/>
          </a:xfrm>
          <a:custGeom>
            <a:avLst/>
            <a:gdLst>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6654" h="1140406" stroke="0" extrusionOk="0">
                <a:moveTo>
                  <a:pt x="0" y="0"/>
                </a:moveTo>
                <a:lnTo>
                  <a:pt x="726654" y="0"/>
                </a:lnTo>
                <a:lnTo>
                  <a:pt x="726654" y="1140406"/>
                </a:lnTo>
                <a:lnTo>
                  <a:pt x="0" y="1140406"/>
                </a:lnTo>
                <a:lnTo>
                  <a:pt x="0" y="0"/>
                </a:lnTo>
                <a:close/>
                <a:moveTo>
                  <a:pt x="363327" y="297708"/>
                </a:moveTo>
                <a:lnTo>
                  <a:pt x="90832" y="570203"/>
                </a:lnTo>
                <a:lnTo>
                  <a:pt x="158956" y="570203"/>
                </a:lnTo>
                <a:lnTo>
                  <a:pt x="158956" y="842698"/>
                </a:lnTo>
                <a:lnTo>
                  <a:pt x="567698" y="842698"/>
                </a:lnTo>
                <a:lnTo>
                  <a:pt x="567698" y="570203"/>
                </a:lnTo>
                <a:lnTo>
                  <a:pt x="635822" y="570203"/>
                </a:lnTo>
                <a:lnTo>
                  <a:pt x="533637" y="468017"/>
                </a:lnTo>
                <a:lnTo>
                  <a:pt x="533637" y="331770"/>
                </a:lnTo>
                <a:lnTo>
                  <a:pt x="465513" y="331770"/>
                </a:lnTo>
                <a:lnTo>
                  <a:pt x="465513" y="399893"/>
                </a:lnTo>
                <a:lnTo>
                  <a:pt x="363327" y="297708"/>
                </a:lnTo>
                <a:close/>
              </a:path>
              <a:path w="726654" h="1140406" fill="darkenLess" stroke="0" extrusionOk="0">
                <a:moveTo>
                  <a:pt x="533637" y="468017"/>
                </a:moveTo>
                <a:lnTo>
                  <a:pt x="533637" y="331770"/>
                </a:lnTo>
                <a:lnTo>
                  <a:pt x="465513" y="331770"/>
                </a:lnTo>
                <a:lnTo>
                  <a:pt x="465513" y="399893"/>
                </a:lnTo>
                <a:lnTo>
                  <a:pt x="533637" y="468017"/>
                </a:lnTo>
                <a:close/>
                <a:moveTo>
                  <a:pt x="158956" y="570203"/>
                </a:moveTo>
                <a:lnTo>
                  <a:pt x="158956" y="842698"/>
                </a:lnTo>
                <a:lnTo>
                  <a:pt x="329265" y="842698"/>
                </a:lnTo>
                <a:lnTo>
                  <a:pt x="329265" y="706451"/>
                </a:lnTo>
                <a:lnTo>
                  <a:pt x="397389" y="706451"/>
                </a:lnTo>
                <a:lnTo>
                  <a:pt x="397389" y="842698"/>
                </a:lnTo>
                <a:lnTo>
                  <a:pt x="567698" y="842698"/>
                </a:lnTo>
                <a:lnTo>
                  <a:pt x="567698" y="570203"/>
                </a:lnTo>
                <a:lnTo>
                  <a:pt x="158956" y="570203"/>
                </a:lnTo>
                <a:close/>
              </a:path>
              <a:path w="726654" h="1140406" fill="darken" stroke="0" extrusionOk="0">
                <a:moveTo>
                  <a:pt x="363327" y="297708"/>
                </a:moveTo>
                <a:lnTo>
                  <a:pt x="90832" y="570203"/>
                </a:lnTo>
                <a:lnTo>
                  <a:pt x="635822" y="570203"/>
                </a:lnTo>
                <a:lnTo>
                  <a:pt x="363327" y="297708"/>
                </a:lnTo>
                <a:close/>
                <a:moveTo>
                  <a:pt x="329265" y="706451"/>
                </a:moveTo>
                <a:lnTo>
                  <a:pt x="397389" y="706451"/>
                </a:lnTo>
                <a:lnTo>
                  <a:pt x="397389" y="842698"/>
                </a:lnTo>
                <a:lnTo>
                  <a:pt x="329265" y="842698"/>
                </a:lnTo>
                <a:lnTo>
                  <a:pt x="329265" y="706451"/>
                </a:lnTo>
                <a:close/>
              </a:path>
              <a:path w="726654" h="1140406" fill="none" extrusionOk="0">
                <a:moveTo>
                  <a:pt x="363327" y="297708"/>
                </a:moveTo>
                <a:lnTo>
                  <a:pt x="465513" y="399893"/>
                </a:lnTo>
                <a:lnTo>
                  <a:pt x="465513" y="331770"/>
                </a:lnTo>
                <a:lnTo>
                  <a:pt x="533637" y="331770"/>
                </a:lnTo>
                <a:lnTo>
                  <a:pt x="533637" y="468017"/>
                </a:lnTo>
                <a:lnTo>
                  <a:pt x="635822" y="570203"/>
                </a:lnTo>
                <a:lnTo>
                  <a:pt x="567698" y="570203"/>
                </a:lnTo>
                <a:lnTo>
                  <a:pt x="567698" y="842698"/>
                </a:lnTo>
                <a:lnTo>
                  <a:pt x="158956" y="842698"/>
                </a:lnTo>
                <a:lnTo>
                  <a:pt x="158956" y="570203"/>
                </a:lnTo>
                <a:lnTo>
                  <a:pt x="90832" y="570203"/>
                </a:lnTo>
                <a:lnTo>
                  <a:pt x="363327" y="297708"/>
                </a:lnTo>
                <a:close/>
                <a:moveTo>
                  <a:pt x="465513" y="399893"/>
                </a:moveTo>
                <a:lnTo>
                  <a:pt x="533637" y="468017"/>
                </a:lnTo>
                <a:moveTo>
                  <a:pt x="567698" y="570203"/>
                </a:moveTo>
                <a:lnTo>
                  <a:pt x="158956" y="570203"/>
                </a:lnTo>
                <a:moveTo>
                  <a:pt x="329265" y="842698"/>
                </a:moveTo>
                <a:lnTo>
                  <a:pt x="329265" y="706451"/>
                </a:lnTo>
                <a:lnTo>
                  <a:pt x="397389" y="706451"/>
                </a:lnTo>
                <a:lnTo>
                  <a:pt x="397389" y="842698"/>
                </a:lnTo>
              </a:path>
              <a:path w="726654" h="1140406" fill="none">
                <a:moveTo>
                  <a:pt x="0" y="0"/>
                </a:moveTo>
                <a:lnTo>
                  <a:pt x="726654" y="0"/>
                </a:lnTo>
                <a:lnTo>
                  <a:pt x="726654" y="1140406"/>
                </a:lnTo>
                <a:lnTo>
                  <a:pt x="0" y="1140406"/>
                </a:lnTo>
                <a:lnTo>
                  <a:pt x="0" y="0"/>
                </a:lnTo>
                <a:close/>
              </a:path>
            </a:pathLst>
          </a:custGeom>
          <a:ln w="28575">
            <a:solidFill>
              <a:schemeClr val="accent3">
                <a:lumMod val="50000"/>
              </a:schemeClr>
            </a:solidFill>
          </a:ln>
        </p:spPr>
        <p:style>
          <a:lnRef idx="2">
            <a:schemeClr val="accent6"/>
          </a:lnRef>
          <a:fillRef idx="1">
            <a:schemeClr val="lt1"/>
          </a:fillRef>
          <a:effectRef idx="0">
            <a:schemeClr val="accent6"/>
          </a:effectRef>
          <a:fontRef idx="minor">
            <a:schemeClr val="dk1"/>
          </a:fontRef>
        </p:style>
        <p:txBody>
          <a:bodyPr rtlCol="0" anchor="b"/>
          <a:lstStyle/>
          <a:p>
            <a:pPr algn="ctr"/>
            <a:r>
              <a:rPr lang="es-419" sz="1050" dirty="0"/>
              <a:t>Contenido</a:t>
            </a:r>
          </a:p>
        </p:txBody>
      </p:sp>
      <p:sp>
        <p:nvSpPr>
          <p:cNvPr id="4" name="Marcador de fecha 3">
            <a:extLst>
              <a:ext uri="{FF2B5EF4-FFF2-40B4-BE49-F238E27FC236}">
                <a16:creationId xmlns:a16="http://schemas.microsoft.com/office/drawing/2014/main" xmlns="" id="{400DFDA8-A1F9-4CA1-AEE6-6537454E6390}"/>
              </a:ext>
            </a:extLst>
          </p:cNvPr>
          <p:cNvSpPr>
            <a:spLocks noGrp="1"/>
          </p:cNvSpPr>
          <p:nvPr>
            <p:ph type="dt" sz="half" idx="10"/>
          </p:nvPr>
        </p:nvSpPr>
        <p:spPr/>
        <p:txBody>
          <a:bodyPr/>
          <a:lstStyle/>
          <a:p>
            <a:fld id="{973C36C6-78B0-46C9-8E69-B44D503C7B82}" type="datetime1">
              <a:rPr lang="es-MX" smtClean="0"/>
              <a:t>24/09/2019</a:t>
            </a:fld>
            <a:endParaRPr lang="en-US" dirty="0"/>
          </a:p>
        </p:txBody>
      </p:sp>
      <p:sp>
        <p:nvSpPr>
          <p:cNvPr id="10" name="Marcador de pie de página 9">
            <a:extLst>
              <a:ext uri="{FF2B5EF4-FFF2-40B4-BE49-F238E27FC236}">
                <a16:creationId xmlns:a16="http://schemas.microsoft.com/office/drawing/2014/main" xmlns="" id="{6A8689FF-8529-4A9E-9054-AA4F9387A2A2}"/>
              </a:ext>
            </a:extLst>
          </p:cNvPr>
          <p:cNvSpPr>
            <a:spLocks noGrp="1"/>
          </p:cNvSpPr>
          <p:nvPr>
            <p:ph type="ftr" sz="quarter" idx="11"/>
          </p:nvPr>
        </p:nvSpPr>
        <p:spPr/>
        <p:txBody>
          <a:bodyPr/>
          <a:lstStyle/>
          <a:p>
            <a:r>
              <a:rPr lang="en-US"/>
              <a:t>Dra. Irene Aguilar Juárez</a:t>
            </a:r>
            <a:endParaRPr lang="en-US" dirty="0"/>
          </a:p>
        </p:txBody>
      </p:sp>
      <p:sp>
        <p:nvSpPr>
          <p:cNvPr id="11" name="Marcador de número de diapositiva 10">
            <a:extLst>
              <a:ext uri="{FF2B5EF4-FFF2-40B4-BE49-F238E27FC236}">
                <a16:creationId xmlns:a16="http://schemas.microsoft.com/office/drawing/2014/main" xmlns="" id="{D126C2B4-2FB0-45EE-9777-8A53EDC0CD4E}"/>
              </a:ext>
            </a:extLst>
          </p:cNvPr>
          <p:cNvSpPr>
            <a:spLocks noGrp="1"/>
          </p:cNvSpPr>
          <p:nvPr>
            <p:ph type="sldNum" sz="quarter" idx="12"/>
          </p:nvPr>
        </p:nvSpPr>
        <p:spPr/>
        <p:txBody>
          <a:bodyPr/>
          <a:lstStyle/>
          <a:p>
            <a:fld id="{6D22F896-40B5-4ADD-8801-0D06FADFA095}" type="slidenum">
              <a:rPr lang="en-US" smtClean="0"/>
              <a:t>17</a:t>
            </a:fld>
            <a:endParaRPr lang="en-US" dirty="0"/>
          </a:p>
        </p:txBody>
      </p:sp>
    </p:spTree>
    <p:extLst>
      <p:ext uri="{BB962C8B-B14F-4D97-AF65-F5344CB8AC3E}">
        <p14:creationId xmlns:p14="http://schemas.microsoft.com/office/powerpoint/2010/main" val="309051876"/>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5" y="618518"/>
            <a:ext cx="10364451" cy="586828"/>
          </a:xfrm>
        </p:spPr>
        <p:txBody>
          <a:bodyPr/>
          <a:lstStyle/>
          <a:p>
            <a:r>
              <a:rPr lang="es-MX" dirty="0"/>
              <a:t>Gestores de referencias</a:t>
            </a:r>
          </a:p>
        </p:txBody>
      </p:sp>
      <p:pic>
        <p:nvPicPr>
          <p:cNvPr id="3" name="Imagen 2"/>
          <p:cNvPicPr>
            <a:picLocks noChangeAspect="1"/>
          </p:cNvPicPr>
          <p:nvPr/>
        </p:nvPicPr>
        <p:blipFill>
          <a:blip r:embed="rId2"/>
          <a:stretch>
            <a:fillRect/>
          </a:stretch>
        </p:blipFill>
        <p:spPr>
          <a:xfrm>
            <a:off x="251675" y="1711416"/>
            <a:ext cx="6388116" cy="3788769"/>
          </a:xfrm>
          <a:prstGeom prst="rect">
            <a:avLst/>
          </a:prstGeom>
        </p:spPr>
      </p:pic>
      <p:sp>
        <p:nvSpPr>
          <p:cNvPr id="5" name="Rectángulo 4"/>
          <p:cNvSpPr/>
          <p:nvPr/>
        </p:nvSpPr>
        <p:spPr>
          <a:xfrm>
            <a:off x="2213265" y="1124588"/>
            <a:ext cx="6602678" cy="523220"/>
          </a:xfrm>
          <a:prstGeom prst="rect">
            <a:avLst/>
          </a:prstGeom>
        </p:spPr>
        <p:txBody>
          <a:bodyPr wrap="square">
            <a:spAutoFit/>
          </a:bodyPr>
          <a:lstStyle/>
          <a:p>
            <a:r>
              <a:rPr lang="es-MX" sz="2800" dirty="0">
                <a:hlinkClick r:id="rId3"/>
              </a:rPr>
              <a:t>https://www.mendeley.com</a:t>
            </a:r>
            <a:endParaRPr lang="es-MX" sz="2800" dirty="0"/>
          </a:p>
        </p:txBody>
      </p:sp>
      <p:pic>
        <p:nvPicPr>
          <p:cNvPr id="6" name="Imagen 5"/>
          <p:cNvPicPr>
            <a:picLocks noChangeAspect="1"/>
          </p:cNvPicPr>
          <p:nvPr/>
        </p:nvPicPr>
        <p:blipFill>
          <a:blip r:embed="rId4"/>
          <a:stretch>
            <a:fillRect/>
          </a:stretch>
        </p:blipFill>
        <p:spPr>
          <a:xfrm>
            <a:off x="4409482" y="2455118"/>
            <a:ext cx="7530843" cy="3934257"/>
          </a:xfrm>
          <a:prstGeom prst="rect">
            <a:avLst/>
          </a:prstGeom>
        </p:spPr>
      </p:pic>
      <p:sp>
        <p:nvSpPr>
          <p:cNvPr id="7" name="Botón de acción: ir a inicio 10">
            <a:hlinkClick r:id="rId5" action="ppaction://hlinksldjump" highlightClick="1"/>
            <a:extLst>
              <a:ext uri="{FF2B5EF4-FFF2-40B4-BE49-F238E27FC236}">
                <a16:creationId xmlns:a16="http://schemas.microsoft.com/office/drawing/2014/main" xmlns="" id="{9CB4951E-27D0-4FF1-869F-37C0108D1D4E}"/>
              </a:ext>
            </a:extLst>
          </p:cNvPr>
          <p:cNvSpPr/>
          <p:nvPr/>
        </p:nvSpPr>
        <p:spPr>
          <a:xfrm>
            <a:off x="0" y="1219200"/>
            <a:ext cx="726654" cy="914589"/>
          </a:xfrm>
          <a:custGeom>
            <a:avLst/>
            <a:gdLst>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6654" h="1140406" stroke="0" extrusionOk="0">
                <a:moveTo>
                  <a:pt x="0" y="0"/>
                </a:moveTo>
                <a:lnTo>
                  <a:pt x="726654" y="0"/>
                </a:lnTo>
                <a:lnTo>
                  <a:pt x="726654" y="1140406"/>
                </a:lnTo>
                <a:lnTo>
                  <a:pt x="0" y="1140406"/>
                </a:lnTo>
                <a:lnTo>
                  <a:pt x="0" y="0"/>
                </a:lnTo>
                <a:close/>
                <a:moveTo>
                  <a:pt x="363327" y="297708"/>
                </a:moveTo>
                <a:lnTo>
                  <a:pt x="90832" y="570203"/>
                </a:lnTo>
                <a:lnTo>
                  <a:pt x="158956" y="570203"/>
                </a:lnTo>
                <a:lnTo>
                  <a:pt x="158956" y="842698"/>
                </a:lnTo>
                <a:lnTo>
                  <a:pt x="567698" y="842698"/>
                </a:lnTo>
                <a:lnTo>
                  <a:pt x="567698" y="570203"/>
                </a:lnTo>
                <a:lnTo>
                  <a:pt x="635822" y="570203"/>
                </a:lnTo>
                <a:lnTo>
                  <a:pt x="533637" y="468017"/>
                </a:lnTo>
                <a:lnTo>
                  <a:pt x="533637" y="331770"/>
                </a:lnTo>
                <a:lnTo>
                  <a:pt x="465513" y="331770"/>
                </a:lnTo>
                <a:lnTo>
                  <a:pt x="465513" y="399893"/>
                </a:lnTo>
                <a:lnTo>
                  <a:pt x="363327" y="297708"/>
                </a:lnTo>
                <a:close/>
              </a:path>
              <a:path w="726654" h="1140406" fill="darkenLess" stroke="0" extrusionOk="0">
                <a:moveTo>
                  <a:pt x="533637" y="468017"/>
                </a:moveTo>
                <a:lnTo>
                  <a:pt x="533637" y="331770"/>
                </a:lnTo>
                <a:lnTo>
                  <a:pt x="465513" y="331770"/>
                </a:lnTo>
                <a:lnTo>
                  <a:pt x="465513" y="399893"/>
                </a:lnTo>
                <a:lnTo>
                  <a:pt x="533637" y="468017"/>
                </a:lnTo>
                <a:close/>
                <a:moveTo>
                  <a:pt x="158956" y="570203"/>
                </a:moveTo>
                <a:lnTo>
                  <a:pt x="158956" y="842698"/>
                </a:lnTo>
                <a:lnTo>
                  <a:pt x="329265" y="842698"/>
                </a:lnTo>
                <a:lnTo>
                  <a:pt x="329265" y="706451"/>
                </a:lnTo>
                <a:lnTo>
                  <a:pt x="397389" y="706451"/>
                </a:lnTo>
                <a:lnTo>
                  <a:pt x="397389" y="842698"/>
                </a:lnTo>
                <a:lnTo>
                  <a:pt x="567698" y="842698"/>
                </a:lnTo>
                <a:lnTo>
                  <a:pt x="567698" y="570203"/>
                </a:lnTo>
                <a:lnTo>
                  <a:pt x="158956" y="570203"/>
                </a:lnTo>
                <a:close/>
              </a:path>
              <a:path w="726654" h="1140406" fill="darken" stroke="0" extrusionOk="0">
                <a:moveTo>
                  <a:pt x="363327" y="297708"/>
                </a:moveTo>
                <a:lnTo>
                  <a:pt x="90832" y="570203"/>
                </a:lnTo>
                <a:lnTo>
                  <a:pt x="635822" y="570203"/>
                </a:lnTo>
                <a:lnTo>
                  <a:pt x="363327" y="297708"/>
                </a:lnTo>
                <a:close/>
                <a:moveTo>
                  <a:pt x="329265" y="706451"/>
                </a:moveTo>
                <a:lnTo>
                  <a:pt x="397389" y="706451"/>
                </a:lnTo>
                <a:lnTo>
                  <a:pt x="397389" y="842698"/>
                </a:lnTo>
                <a:lnTo>
                  <a:pt x="329265" y="842698"/>
                </a:lnTo>
                <a:lnTo>
                  <a:pt x="329265" y="706451"/>
                </a:lnTo>
                <a:close/>
              </a:path>
              <a:path w="726654" h="1140406" fill="none" extrusionOk="0">
                <a:moveTo>
                  <a:pt x="363327" y="297708"/>
                </a:moveTo>
                <a:lnTo>
                  <a:pt x="465513" y="399893"/>
                </a:lnTo>
                <a:lnTo>
                  <a:pt x="465513" y="331770"/>
                </a:lnTo>
                <a:lnTo>
                  <a:pt x="533637" y="331770"/>
                </a:lnTo>
                <a:lnTo>
                  <a:pt x="533637" y="468017"/>
                </a:lnTo>
                <a:lnTo>
                  <a:pt x="635822" y="570203"/>
                </a:lnTo>
                <a:lnTo>
                  <a:pt x="567698" y="570203"/>
                </a:lnTo>
                <a:lnTo>
                  <a:pt x="567698" y="842698"/>
                </a:lnTo>
                <a:lnTo>
                  <a:pt x="158956" y="842698"/>
                </a:lnTo>
                <a:lnTo>
                  <a:pt x="158956" y="570203"/>
                </a:lnTo>
                <a:lnTo>
                  <a:pt x="90832" y="570203"/>
                </a:lnTo>
                <a:lnTo>
                  <a:pt x="363327" y="297708"/>
                </a:lnTo>
                <a:close/>
                <a:moveTo>
                  <a:pt x="465513" y="399893"/>
                </a:moveTo>
                <a:lnTo>
                  <a:pt x="533637" y="468017"/>
                </a:lnTo>
                <a:moveTo>
                  <a:pt x="567698" y="570203"/>
                </a:moveTo>
                <a:lnTo>
                  <a:pt x="158956" y="570203"/>
                </a:lnTo>
                <a:moveTo>
                  <a:pt x="329265" y="842698"/>
                </a:moveTo>
                <a:lnTo>
                  <a:pt x="329265" y="706451"/>
                </a:lnTo>
                <a:lnTo>
                  <a:pt x="397389" y="706451"/>
                </a:lnTo>
                <a:lnTo>
                  <a:pt x="397389" y="842698"/>
                </a:lnTo>
              </a:path>
              <a:path w="726654" h="1140406" fill="none">
                <a:moveTo>
                  <a:pt x="0" y="0"/>
                </a:moveTo>
                <a:lnTo>
                  <a:pt x="726654" y="0"/>
                </a:lnTo>
                <a:lnTo>
                  <a:pt x="726654" y="1140406"/>
                </a:lnTo>
                <a:lnTo>
                  <a:pt x="0" y="1140406"/>
                </a:lnTo>
                <a:lnTo>
                  <a:pt x="0" y="0"/>
                </a:lnTo>
                <a:close/>
              </a:path>
            </a:pathLst>
          </a:custGeom>
          <a:ln w="28575">
            <a:solidFill>
              <a:schemeClr val="accent3">
                <a:lumMod val="50000"/>
              </a:schemeClr>
            </a:solidFill>
          </a:ln>
        </p:spPr>
        <p:style>
          <a:lnRef idx="2">
            <a:schemeClr val="accent6"/>
          </a:lnRef>
          <a:fillRef idx="1">
            <a:schemeClr val="lt1"/>
          </a:fillRef>
          <a:effectRef idx="0">
            <a:schemeClr val="accent6"/>
          </a:effectRef>
          <a:fontRef idx="minor">
            <a:schemeClr val="dk1"/>
          </a:fontRef>
        </p:style>
        <p:txBody>
          <a:bodyPr rtlCol="0" anchor="b"/>
          <a:lstStyle/>
          <a:p>
            <a:pPr algn="ctr"/>
            <a:r>
              <a:rPr lang="es-419" sz="1050" dirty="0"/>
              <a:t>Contenido</a:t>
            </a:r>
          </a:p>
        </p:txBody>
      </p:sp>
      <p:sp>
        <p:nvSpPr>
          <p:cNvPr id="4" name="Marcador de fecha 3">
            <a:extLst>
              <a:ext uri="{FF2B5EF4-FFF2-40B4-BE49-F238E27FC236}">
                <a16:creationId xmlns:a16="http://schemas.microsoft.com/office/drawing/2014/main" xmlns="" id="{F4B24261-3554-49B7-9A7A-0DE3F9E07460}"/>
              </a:ext>
            </a:extLst>
          </p:cNvPr>
          <p:cNvSpPr>
            <a:spLocks noGrp="1"/>
          </p:cNvSpPr>
          <p:nvPr>
            <p:ph type="dt" sz="half" idx="10"/>
          </p:nvPr>
        </p:nvSpPr>
        <p:spPr/>
        <p:txBody>
          <a:bodyPr/>
          <a:lstStyle/>
          <a:p>
            <a:fld id="{48518E95-14BB-4EF6-906A-B168033475BA}" type="datetime1">
              <a:rPr lang="es-MX" smtClean="0"/>
              <a:t>24/09/2019</a:t>
            </a:fld>
            <a:endParaRPr lang="en-US" dirty="0"/>
          </a:p>
        </p:txBody>
      </p:sp>
      <p:sp>
        <p:nvSpPr>
          <p:cNvPr id="8" name="Marcador de pie de página 7">
            <a:extLst>
              <a:ext uri="{FF2B5EF4-FFF2-40B4-BE49-F238E27FC236}">
                <a16:creationId xmlns:a16="http://schemas.microsoft.com/office/drawing/2014/main" xmlns="" id="{91A8D6B7-CFCD-4936-A4BD-922F336F6AC9}"/>
              </a:ext>
            </a:extLst>
          </p:cNvPr>
          <p:cNvSpPr>
            <a:spLocks noGrp="1"/>
          </p:cNvSpPr>
          <p:nvPr>
            <p:ph type="ftr" sz="quarter" idx="11"/>
          </p:nvPr>
        </p:nvSpPr>
        <p:spPr/>
        <p:txBody>
          <a:bodyPr/>
          <a:lstStyle/>
          <a:p>
            <a:r>
              <a:rPr lang="en-US"/>
              <a:t>Dra. Irene Aguilar Juárez</a:t>
            </a:r>
            <a:endParaRPr lang="en-US" dirty="0"/>
          </a:p>
        </p:txBody>
      </p:sp>
      <p:sp>
        <p:nvSpPr>
          <p:cNvPr id="9" name="Marcador de número de diapositiva 8">
            <a:extLst>
              <a:ext uri="{FF2B5EF4-FFF2-40B4-BE49-F238E27FC236}">
                <a16:creationId xmlns:a16="http://schemas.microsoft.com/office/drawing/2014/main" xmlns="" id="{9F5FE2AB-BEF8-49BA-B3A0-BBD6D3A9DEDD}"/>
              </a:ext>
            </a:extLst>
          </p:cNvPr>
          <p:cNvSpPr>
            <a:spLocks noGrp="1"/>
          </p:cNvSpPr>
          <p:nvPr>
            <p:ph type="sldNum" sz="quarter" idx="12"/>
          </p:nvPr>
        </p:nvSpPr>
        <p:spPr/>
        <p:txBody>
          <a:bodyPr/>
          <a:lstStyle/>
          <a:p>
            <a:fld id="{6D22F896-40B5-4ADD-8801-0D06FADFA095}" type="slidenum">
              <a:rPr lang="en-US" smtClean="0"/>
              <a:t>18</a:t>
            </a:fld>
            <a:endParaRPr lang="en-US" dirty="0"/>
          </a:p>
        </p:txBody>
      </p:sp>
    </p:spTree>
    <p:extLst>
      <p:ext uri="{BB962C8B-B14F-4D97-AF65-F5344CB8AC3E}">
        <p14:creationId xmlns:p14="http://schemas.microsoft.com/office/powerpoint/2010/main" val="215865039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76121" y="878291"/>
            <a:ext cx="10364451" cy="701128"/>
          </a:xfrm>
        </p:spPr>
        <p:txBody>
          <a:bodyPr/>
          <a:lstStyle/>
          <a:p>
            <a:r>
              <a:rPr lang="es-MX" cap="none" dirty="0">
                <a:latin typeface="Arial" panose="020B0604020202020204" pitchFamily="34" charset="0"/>
              </a:rPr>
              <a:t>Características de </a:t>
            </a:r>
            <a:r>
              <a:rPr lang="es-MX" dirty="0" err="1">
                <a:latin typeface="Arial" panose="020B0604020202020204" pitchFamily="34" charset="0"/>
              </a:rPr>
              <a:t>Mendeley</a:t>
            </a:r>
            <a:endParaRPr lang="es-MX" dirty="0"/>
          </a:p>
        </p:txBody>
      </p:sp>
      <p:sp>
        <p:nvSpPr>
          <p:cNvPr id="3" name="Rectángulo 2"/>
          <p:cNvSpPr/>
          <p:nvPr/>
        </p:nvSpPr>
        <p:spPr>
          <a:xfrm>
            <a:off x="1256676" y="1901537"/>
            <a:ext cx="10162934" cy="3970318"/>
          </a:xfrm>
          <a:prstGeom prst="rect">
            <a:avLst/>
          </a:prstGeom>
        </p:spPr>
        <p:txBody>
          <a:bodyPr wrap="square">
            <a:spAutoFit/>
          </a:bodyPr>
          <a:lstStyle/>
          <a:p>
            <a:r>
              <a:rPr lang="es-MX" sz="1200" dirty="0">
                <a:latin typeface="SymbolMT"/>
              </a:rPr>
              <a:t>• </a:t>
            </a:r>
            <a:r>
              <a:rPr lang="es-MX" dirty="0">
                <a:latin typeface="Arial" panose="020B0604020202020204" pitchFamily="34" charset="0"/>
              </a:rPr>
              <a:t>Funciona con Windows, Mac y Linux</a:t>
            </a:r>
          </a:p>
          <a:p>
            <a:r>
              <a:rPr lang="es-MX" sz="1200" dirty="0">
                <a:latin typeface="SymbolMT"/>
              </a:rPr>
              <a:t>• </a:t>
            </a:r>
            <a:r>
              <a:rPr lang="es-MX" dirty="0">
                <a:latin typeface="Arial" panose="020B0604020202020204" pitchFamily="34" charset="0"/>
              </a:rPr>
              <a:t>Tiene aplicaciones para iPhone y iPad</a:t>
            </a:r>
          </a:p>
          <a:p>
            <a:r>
              <a:rPr lang="es-MX" sz="1200" dirty="0">
                <a:latin typeface="SymbolMT"/>
              </a:rPr>
              <a:t>• </a:t>
            </a:r>
            <a:r>
              <a:rPr lang="es-MX" dirty="0">
                <a:latin typeface="Arial" panose="020B0604020202020204" pitchFamily="34" charset="0"/>
              </a:rPr>
              <a:t>Guarda y organiza datos de referencias bibliográficas en la red y en el ordenador personal, o en el </a:t>
            </a:r>
            <a:r>
              <a:rPr lang="es-MX" dirty="0" err="1">
                <a:latin typeface="Arial" panose="020B0604020202020204" pitchFamily="34" charset="0"/>
              </a:rPr>
              <a:t>Iphone</a:t>
            </a:r>
            <a:r>
              <a:rPr lang="es-MX" dirty="0">
                <a:latin typeface="Arial" panose="020B0604020202020204" pitchFamily="34" charset="0"/>
              </a:rPr>
              <a:t> o IPad</a:t>
            </a:r>
          </a:p>
          <a:p>
            <a:r>
              <a:rPr lang="es-MX" sz="1200" dirty="0">
                <a:latin typeface="SymbolMT"/>
              </a:rPr>
              <a:t>• </a:t>
            </a:r>
            <a:r>
              <a:rPr lang="es-MX" dirty="0">
                <a:latin typeface="Arial" panose="020B0604020202020204" pitchFamily="34" charset="0"/>
              </a:rPr>
              <a:t>Permite la colaboración con otros investigadores compartiendo y anotando ideas, temas y datos</a:t>
            </a:r>
          </a:p>
          <a:p>
            <a:r>
              <a:rPr lang="es-MX" sz="1200" dirty="0">
                <a:latin typeface="SymbolMT"/>
              </a:rPr>
              <a:t>• </a:t>
            </a:r>
            <a:r>
              <a:rPr lang="es-MX" dirty="0">
                <a:latin typeface="Arial" panose="020B0604020202020204" pitchFamily="34" charset="0"/>
              </a:rPr>
              <a:t>Permite la colaboración con otros investigadores compartiendo y anotando bibliografías y referencias</a:t>
            </a:r>
          </a:p>
          <a:p>
            <a:r>
              <a:rPr lang="es-MX" sz="1200" dirty="0">
                <a:latin typeface="SymbolMT"/>
              </a:rPr>
              <a:t>• </a:t>
            </a:r>
            <a:r>
              <a:rPr lang="es-MX" dirty="0">
                <a:latin typeface="Arial" panose="020B0604020202020204" pitchFamily="34" charset="0"/>
              </a:rPr>
              <a:t>Sincroniza los datos de las referencias bibliográficas para generar citas y bibliografías mientras se escribe un artículo científico (</a:t>
            </a:r>
            <a:r>
              <a:rPr lang="es-MX" dirty="0" err="1">
                <a:latin typeface="Arial" panose="020B0604020202020204" pitchFamily="34" charset="0"/>
              </a:rPr>
              <a:t>CiteWhileYouWrite</a:t>
            </a:r>
            <a:r>
              <a:rPr lang="es-MX" dirty="0">
                <a:latin typeface="Arial" panose="020B0604020202020204" pitchFamily="34" charset="0"/>
              </a:rPr>
              <a:t>)</a:t>
            </a:r>
          </a:p>
          <a:p>
            <a:r>
              <a:rPr lang="es-MX" sz="1200" dirty="0">
                <a:latin typeface="SymbolMT"/>
              </a:rPr>
              <a:t>• </a:t>
            </a:r>
            <a:r>
              <a:rPr lang="es-MX" dirty="0">
                <a:latin typeface="Arial" panose="020B0604020202020204" pitchFamily="34" charset="0"/>
              </a:rPr>
              <a:t>Facilita la búsqueda y recuperación de artículos o documentos relevantes para trabajos científicos, muchos de ellos con acceso al texto completo</a:t>
            </a:r>
          </a:p>
          <a:p>
            <a:r>
              <a:rPr lang="es-MX" sz="1200" dirty="0">
                <a:latin typeface="SymbolMT"/>
              </a:rPr>
              <a:t>• </a:t>
            </a:r>
            <a:r>
              <a:rPr lang="es-MX" dirty="0">
                <a:latin typeface="Arial" panose="020B0604020202020204" pitchFamily="34" charset="0"/>
              </a:rPr>
              <a:t>Hace posible la colaboración para compartir y anotar en grupo artículos científicos en PDF</a:t>
            </a:r>
          </a:p>
          <a:p>
            <a:r>
              <a:rPr lang="es-MX" sz="1200" dirty="0">
                <a:latin typeface="SymbolMT"/>
              </a:rPr>
              <a:t>• </a:t>
            </a:r>
            <a:r>
              <a:rPr lang="es-MX" dirty="0">
                <a:latin typeface="Arial" panose="020B0604020202020204" pitchFamily="34" charset="0"/>
              </a:rPr>
              <a:t>Sirve para difundir el perfil investigador: datos, ideas y trabajos </a:t>
            </a:r>
          </a:p>
          <a:p>
            <a:r>
              <a:rPr lang="es-MX" sz="1200" dirty="0">
                <a:latin typeface="SymbolMT"/>
              </a:rPr>
              <a:t>• </a:t>
            </a:r>
            <a:r>
              <a:rPr lang="es-MX" dirty="0">
                <a:latin typeface="Arial" panose="020B0604020202020204" pitchFamily="34" charset="0"/>
              </a:rPr>
              <a:t>Visualiza </a:t>
            </a:r>
            <a:r>
              <a:rPr lang="es-MX" dirty="0" err="1">
                <a:latin typeface="Arial" panose="020B0604020202020204" pitchFamily="34" charset="0"/>
              </a:rPr>
              <a:t>PDFs</a:t>
            </a:r>
            <a:r>
              <a:rPr lang="es-MX" dirty="0">
                <a:latin typeface="Arial" panose="020B0604020202020204" pitchFamily="34" charset="0"/>
              </a:rPr>
              <a:t> en el </a:t>
            </a:r>
            <a:r>
              <a:rPr lang="es-MX" dirty="0" err="1">
                <a:latin typeface="Arial" panose="020B0604020202020204" pitchFamily="34" charset="0"/>
              </a:rPr>
              <a:t>ordenador,iphone</a:t>
            </a:r>
            <a:r>
              <a:rPr lang="es-MX" dirty="0">
                <a:latin typeface="Arial" panose="020B0604020202020204" pitchFamily="34" charset="0"/>
              </a:rPr>
              <a:t> e </a:t>
            </a:r>
            <a:r>
              <a:rPr lang="es-MX" dirty="0" err="1">
                <a:latin typeface="Arial" panose="020B0604020202020204" pitchFamily="34" charset="0"/>
              </a:rPr>
              <a:t>ipad</a:t>
            </a:r>
            <a:r>
              <a:rPr lang="es-MX" dirty="0">
                <a:latin typeface="Arial" panose="020B0604020202020204" pitchFamily="34" charset="0"/>
              </a:rPr>
              <a:t>, a través de las aplicaciones específicas</a:t>
            </a:r>
            <a:endParaRPr lang="es-MX" dirty="0"/>
          </a:p>
        </p:txBody>
      </p:sp>
      <p:sp>
        <p:nvSpPr>
          <p:cNvPr id="4" name="Botón de acción: ir a inicio 10">
            <a:hlinkClick r:id="rId2" action="ppaction://hlinksldjump" highlightClick="1"/>
            <a:extLst>
              <a:ext uri="{FF2B5EF4-FFF2-40B4-BE49-F238E27FC236}">
                <a16:creationId xmlns:a16="http://schemas.microsoft.com/office/drawing/2014/main" xmlns="" id="{69E62EBB-A262-4DC0-9C63-26798C2346A2}"/>
              </a:ext>
            </a:extLst>
          </p:cNvPr>
          <p:cNvSpPr/>
          <p:nvPr/>
        </p:nvSpPr>
        <p:spPr>
          <a:xfrm>
            <a:off x="0" y="1219200"/>
            <a:ext cx="726654" cy="914589"/>
          </a:xfrm>
          <a:custGeom>
            <a:avLst/>
            <a:gdLst>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6654" h="1140406" stroke="0" extrusionOk="0">
                <a:moveTo>
                  <a:pt x="0" y="0"/>
                </a:moveTo>
                <a:lnTo>
                  <a:pt x="726654" y="0"/>
                </a:lnTo>
                <a:lnTo>
                  <a:pt x="726654" y="1140406"/>
                </a:lnTo>
                <a:lnTo>
                  <a:pt x="0" y="1140406"/>
                </a:lnTo>
                <a:lnTo>
                  <a:pt x="0" y="0"/>
                </a:lnTo>
                <a:close/>
                <a:moveTo>
                  <a:pt x="363327" y="297708"/>
                </a:moveTo>
                <a:lnTo>
                  <a:pt x="90832" y="570203"/>
                </a:lnTo>
                <a:lnTo>
                  <a:pt x="158956" y="570203"/>
                </a:lnTo>
                <a:lnTo>
                  <a:pt x="158956" y="842698"/>
                </a:lnTo>
                <a:lnTo>
                  <a:pt x="567698" y="842698"/>
                </a:lnTo>
                <a:lnTo>
                  <a:pt x="567698" y="570203"/>
                </a:lnTo>
                <a:lnTo>
                  <a:pt x="635822" y="570203"/>
                </a:lnTo>
                <a:lnTo>
                  <a:pt x="533637" y="468017"/>
                </a:lnTo>
                <a:lnTo>
                  <a:pt x="533637" y="331770"/>
                </a:lnTo>
                <a:lnTo>
                  <a:pt x="465513" y="331770"/>
                </a:lnTo>
                <a:lnTo>
                  <a:pt x="465513" y="399893"/>
                </a:lnTo>
                <a:lnTo>
                  <a:pt x="363327" y="297708"/>
                </a:lnTo>
                <a:close/>
              </a:path>
              <a:path w="726654" h="1140406" fill="darkenLess" stroke="0" extrusionOk="0">
                <a:moveTo>
                  <a:pt x="533637" y="468017"/>
                </a:moveTo>
                <a:lnTo>
                  <a:pt x="533637" y="331770"/>
                </a:lnTo>
                <a:lnTo>
                  <a:pt x="465513" y="331770"/>
                </a:lnTo>
                <a:lnTo>
                  <a:pt x="465513" y="399893"/>
                </a:lnTo>
                <a:lnTo>
                  <a:pt x="533637" y="468017"/>
                </a:lnTo>
                <a:close/>
                <a:moveTo>
                  <a:pt x="158956" y="570203"/>
                </a:moveTo>
                <a:lnTo>
                  <a:pt x="158956" y="842698"/>
                </a:lnTo>
                <a:lnTo>
                  <a:pt x="329265" y="842698"/>
                </a:lnTo>
                <a:lnTo>
                  <a:pt x="329265" y="706451"/>
                </a:lnTo>
                <a:lnTo>
                  <a:pt x="397389" y="706451"/>
                </a:lnTo>
                <a:lnTo>
                  <a:pt x="397389" y="842698"/>
                </a:lnTo>
                <a:lnTo>
                  <a:pt x="567698" y="842698"/>
                </a:lnTo>
                <a:lnTo>
                  <a:pt x="567698" y="570203"/>
                </a:lnTo>
                <a:lnTo>
                  <a:pt x="158956" y="570203"/>
                </a:lnTo>
                <a:close/>
              </a:path>
              <a:path w="726654" h="1140406" fill="darken" stroke="0" extrusionOk="0">
                <a:moveTo>
                  <a:pt x="363327" y="297708"/>
                </a:moveTo>
                <a:lnTo>
                  <a:pt x="90832" y="570203"/>
                </a:lnTo>
                <a:lnTo>
                  <a:pt x="635822" y="570203"/>
                </a:lnTo>
                <a:lnTo>
                  <a:pt x="363327" y="297708"/>
                </a:lnTo>
                <a:close/>
                <a:moveTo>
                  <a:pt x="329265" y="706451"/>
                </a:moveTo>
                <a:lnTo>
                  <a:pt x="397389" y="706451"/>
                </a:lnTo>
                <a:lnTo>
                  <a:pt x="397389" y="842698"/>
                </a:lnTo>
                <a:lnTo>
                  <a:pt x="329265" y="842698"/>
                </a:lnTo>
                <a:lnTo>
                  <a:pt x="329265" y="706451"/>
                </a:lnTo>
                <a:close/>
              </a:path>
              <a:path w="726654" h="1140406" fill="none" extrusionOk="0">
                <a:moveTo>
                  <a:pt x="363327" y="297708"/>
                </a:moveTo>
                <a:lnTo>
                  <a:pt x="465513" y="399893"/>
                </a:lnTo>
                <a:lnTo>
                  <a:pt x="465513" y="331770"/>
                </a:lnTo>
                <a:lnTo>
                  <a:pt x="533637" y="331770"/>
                </a:lnTo>
                <a:lnTo>
                  <a:pt x="533637" y="468017"/>
                </a:lnTo>
                <a:lnTo>
                  <a:pt x="635822" y="570203"/>
                </a:lnTo>
                <a:lnTo>
                  <a:pt x="567698" y="570203"/>
                </a:lnTo>
                <a:lnTo>
                  <a:pt x="567698" y="842698"/>
                </a:lnTo>
                <a:lnTo>
                  <a:pt x="158956" y="842698"/>
                </a:lnTo>
                <a:lnTo>
                  <a:pt x="158956" y="570203"/>
                </a:lnTo>
                <a:lnTo>
                  <a:pt x="90832" y="570203"/>
                </a:lnTo>
                <a:lnTo>
                  <a:pt x="363327" y="297708"/>
                </a:lnTo>
                <a:close/>
                <a:moveTo>
                  <a:pt x="465513" y="399893"/>
                </a:moveTo>
                <a:lnTo>
                  <a:pt x="533637" y="468017"/>
                </a:lnTo>
                <a:moveTo>
                  <a:pt x="567698" y="570203"/>
                </a:moveTo>
                <a:lnTo>
                  <a:pt x="158956" y="570203"/>
                </a:lnTo>
                <a:moveTo>
                  <a:pt x="329265" y="842698"/>
                </a:moveTo>
                <a:lnTo>
                  <a:pt x="329265" y="706451"/>
                </a:lnTo>
                <a:lnTo>
                  <a:pt x="397389" y="706451"/>
                </a:lnTo>
                <a:lnTo>
                  <a:pt x="397389" y="842698"/>
                </a:lnTo>
              </a:path>
              <a:path w="726654" h="1140406" fill="none">
                <a:moveTo>
                  <a:pt x="0" y="0"/>
                </a:moveTo>
                <a:lnTo>
                  <a:pt x="726654" y="0"/>
                </a:lnTo>
                <a:lnTo>
                  <a:pt x="726654" y="1140406"/>
                </a:lnTo>
                <a:lnTo>
                  <a:pt x="0" y="1140406"/>
                </a:lnTo>
                <a:lnTo>
                  <a:pt x="0" y="0"/>
                </a:lnTo>
                <a:close/>
              </a:path>
            </a:pathLst>
          </a:custGeom>
          <a:ln w="28575">
            <a:solidFill>
              <a:schemeClr val="accent3">
                <a:lumMod val="50000"/>
              </a:schemeClr>
            </a:solidFill>
          </a:ln>
        </p:spPr>
        <p:style>
          <a:lnRef idx="2">
            <a:schemeClr val="accent6"/>
          </a:lnRef>
          <a:fillRef idx="1">
            <a:schemeClr val="lt1"/>
          </a:fillRef>
          <a:effectRef idx="0">
            <a:schemeClr val="accent6"/>
          </a:effectRef>
          <a:fontRef idx="minor">
            <a:schemeClr val="dk1"/>
          </a:fontRef>
        </p:style>
        <p:txBody>
          <a:bodyPr rtlCol="0" anchor="b"/>
          <a:lstStyle/>
          <a:p>
            <a:pPr algn="ctr"/>
            <a:r>
              <a:rPr lang="es-419" sz="1050" dirty="0"/>
              <a:t>Contenido</a:t>
            </a:r>
          </a:p>
        </p:txBody>
      </p:sp>
      <p:sp>
        <p:nvSpPr>
          <p:cNvPr id="5" name="Marcador de fecha 4">
            <a:extLst>
              <a:ext uri="{FF2B5EF4-FFF2-40B4-BE49-F238E27FC236}">
                <a16:creationId xmlns:a16="http://schemas.microsoft.com/office/drawing/2014/main" xmlns="" id="{E43EC0F3-1137-432A-A693-BC621680A87D}"/>
              </a:ext>
            </a:extLst>
          </p:cNvPr>
          <p:cNvSpPr>
            <a:spLocks noGrp="1"/>
          </p:cNvSpPr>
          <p:nvPr>
            <p:ph type="dt" sz="half" idx="10"/>
          </p:nvPr>
        </p:nvSpPr>
        <p:spPr/>
        <p:txBody>
          <a:bodyPr/>
          <a:lstStyle/>
          <a:p>
            <a:fld id="{B9BE7C50-4599-4873-A400-7AC5487375B8}" type="datetime1">
              <a:rPr lang="es-MX" smtClean="0"/>
              <a:t>24/09/2019</a:t>
            </a:fld>
            <a:endParaRPr lang="en-US" dirty="0"/>
          </a:p>
        </p:txBody>
      </p:sp>
      <p:sp>
        <p:nvSpPr>
          <p:cNvPr id="6" name="Marcador de pie de página 5">
            <a:extLst>
              <a:ext uri="{FF2B5EF4-FFF2-40B4-BE49-F238E27FC236}">
                <a16:creationId xmlns:a16="http://schemas.microsoft.com/office/drawing/2014/main" xmlns="" id="{C064AA19-EF3F-49E6-A49B-E86F05A24A4E}"/>
              </a:ext>
            </a:extLst>
          </p:cNvPr>
          <p:cNvSpPr>
            <a:spLocks noGrp="1"/>
          </p:cNvSpPr>
          <p:nvPr>
            <p:ph type="ftr" sz="quarter" idx="11"/>
          </p:nvPr>
        </p:nvSpPr>
        <p:spPr/>
        <p:txBody>
          <a:bodyPr/>
          <a:lstStyle/>
          <a:p>
            <a:r>
              <a:rPr lang="en-US"/>
              <a:t>Dra. Irene Aguilar Juárez</a:t>
            </a:r>
            <a:endParaRPr lang="en-US" dirty="0"/>
          </a:p>
        </p:txBody>
      </p:sp>
      <p:sp>
        <p:nvSpPr>
          <p:cNvPr id="7" name="Marcador de número de diapositiva 6">
            <a:extLst>
              <a:ext uri="{FF2B5EF4-FFF2-40B4-BE49-F238E27FC236}">
                <a16:creationId xmlns:a16="http://schemas.microsoft.com/office/drawing/2014/main" xmlns="" id="{43352B71-E550-4ED2-BE1E-92657C8578E2}"/>
              </a:ext>
            </a:extLst>
          </p:cNvPr>
          <p:cNvSpPr>
            <a:spLocks noGrp="1"/>
          </p:cNvSpPr>
          <p:nvPr>
            <p:ph type="sldNum" sz="quarter" idx="12"/>
          </p:nvPr>
        </p:nvSpPr>
        <p:spPr/>
        <p:txBody>
          <a:bodyPr/>
          <a:lstStyle/>
          <a:p>
            <a:fld id="{6D22F896-40B5-4ADD-8801-0D06FADFA095}" type="slidenum">
              <a:rPr lang="en-US" smtClean="0"/>
              <a:t>19</a:t>
            </a:fld>
            <a:endParaRPr lang="en-US" dirty="0"/>
          </a:p>
        </p:txBody>
      </p:sp>
    </p:spTree>
    <p:extLst>
      <p:ext uri="{BB962C8B-B14F-4D97-AF65-F5344CB8AC3E}">
        <p14:creationId xmlns:p14="http://schemas.microsoft.com/office/powerpoint/2010/main" val="3945222996"/>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5" y="618517"/>
            <a:ext cx="10364451" cy="867383"/>
          </a:xfrm>
        </p:spPr>
        <p:txBody>
          <a:bodyPr/>
          <a:lstStyle/>
          <a:p>
            <a:r>
              <a:rPr lang="es-MX" dirty="0"/>
              <a:t>Contenido</a:t>
            </a:r>
          </a:p>
        </p:txBody>
      </p:sp>
      <p:graphicFrame>
        <p:nvGraphicFramePr>
          <p:cNvPr id="3" name="Diagrama 2"/>
          <p:cNvGraphicFramePr/>
          <p:nvPr>
            <p:extLst>
              <p:ext uri="{D42A27DB-BD31-4B8C-83A1-F6EECF244321}">
                <p14:modId xmlns:p14="http://schemas.microsoft.com/office/powerpoint/2010/main" val="3769121783"/>
              </p:ext>
            </p:extLst>
          </p:nvPr>
        </p:nvGraphicFramePr>
        <p:xfrm>
          <a:off x="1678708" y="1485900"/>
          <a:ext cx="9179791" cy="47535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Botón de acción: ir a inicio 10">
            <a:hlinkClick r:id="rId7" action="ppaction://hlinksldjump" highlightClick="1"/>
            <a:extLst>
              <a:ext uri="{FF2B5EF4-FFF2-40B4-BE49-F238E27FC236}">
                <a16:creationId xmlns:a16="http://schemas.microsoft.com/office/drawing/2014/main" xmlns="" id="{C1E5C908-D053-487F-B61B-19B9C6CC0728}"/>
              </a:ext>
            </a:extLst>
          </p:cNvPr>
          <p:cNvSpPr/>
          <p:nvPr/>
        </p:nvSpPr>
        <p:spPr>
          <a:xfrm>
            <a:off x="0" y="1219200"/>
            <a:ext cx="726654" cy="914589"/>
          </a:xfrm>
          <a:custGeom>
            <a:avLst/>
            <a:gdLst>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6654" h="1140406" stroke="0" extrusionOk="0">
                <a:moveTo>
                  <a:pt x="0" y="0"/>
                </a:moveTo>
                <a:lnTo>
                  <a:pt x="726654" y="0"/>
                </a:lnTo>
                <a:lnTo>
                  <a:pt x="726654" y="1140406"/>
                </a:lnTo>
                <a:lnTo>
                  <a:pt x="0" y="1140406"/>
                </a:lnTo>
                <a:lnTo>
                  <a:pt x="0" y="0"/>
                </a:lnTo>
                <a:close/>
                <a:moveTo>
                  <a:pt x="363327" y="297708"/>
                </a:moveTo>
                <a:lnTo>
                  <a:pt x="90832" y="570203"/>
                </a:lnTo>
                <a:lnTo>
                  <a:pt x="158956" y="570203"/>
                </a:lnTo>
                <a:lnTo>
                  <a:pt x="158956" y="842698"/>
                </a:lnTo>
                <a:lnTo>
                  <a:pt x="567698" y="842698"/>
                </a:lnTo>
                <a:lnTo>
                  <a:pt x="567698" y="570203"/>
                </a:lnTo>
                <a:lnTo>
                  <a:pt x="635822" y="570203"/>
                </a:lnTo>
                <a:lnTo>
                  <a:pt x="533637" y="468017"/>
                </a:lnTo>
                <a:lnTo>
                  <a:pt x="533637" y="331770"/>
                </a:lnTo>
                <a:lnTo>
                  <a:pt x="465513" y="331770"/>
                </a:lnTo>
                <a:lnTo>
                  <a:pt x="465513" y="399893"/>
                </a:lnTo>
                <a:lnTo>
                  <a:pt x="363327" y="297708"/>
                </a:lnTo>
                <a:close/>
              </a:path>
              <a:path w="726654" h="1140406" fill="darkenLess" stroke="0" extrusionOk="0">
                <a:moveTo>
                  <a:pt x="533637" y="468017"/>
                </a:moveTo>
                <a:lnTo>
                  <a:pt x="533637" y="331770"/>
                </a:lnTo>
                <a:lnTo>
                  <a:pt x="465513" y="331770"/>
                </a:lnTo>
                <a:lnTo>
                  <a:pt x="465513" y="399893"/>
                </a:lnTo>
                <a:lnTo>
                  <a:pt x="533637" y="468017"/>
                </a:lnTo>
                <a:close/>
                <a:moveTo>
                  <a:pt x="158956" y="570203"/>
                </a:moveTo>
                <a:lnTo>
                  <a:pt x="158956" y="842698"/>
                </a:lnTo>
                <a:lnTo>
                  <a:pt x="329265" y="842698"/>
                </a:lnTo>
                <a:lnTo>
                  <a:pt x="329265" y="706451"/>
                </a:lnTo>
                <a:lnTo>
                  <a:pt x="397389" y="706451"/>
                </a:lnTo>
                <a:lnTo>
                  <a:pt x="397389" y="842698"/>
                </a:lnTo>
                <a:lnTo>
                  <a:pt x="567698" y="842698"/>
                </a:lnTo>
                <a:lnTo>
                  <a:pt x="567698" y="570203"/>
                </a:lnTo>
                <a:lnTo>
                  <a:pt x="158956" y="570203"/>
                </a:lnTo>
                <a:close/>
              </a:path>
              <a:path w="726654" h="1140406" fill="darken" stroke="0" extrusionOk="0">
                <a:moveTo>
                  <a:pt x="363327" y="297708"/>
                </a:moveTo>
                <a:lnTo>
                  <a:pt x="90832" y="570203"/>
                </a:lnTo>
                <a:lnTo>
                  <a:pt x="635822" y="570203"/>
                </a:lnTo>
                <a:lnTo>
                  <a:pt x="363327" y="297708"/>
                </a:lnTo>
                <a:close/>
                <a:moveTo>
                  <a:pt x="329265" y="706451"/>
                </a:moveTo>
                <a:lnTo>
                  <a:pt x="397389" y="706451"/>
                </a:lnTo>
                <a:lnTo>
                  <a:pt x="397389" y="842698"/>
                </a:lnTo>
                <a:lnTo>
                  <a:pt x="329265" y="842698"/>
                </a:lnTo>
                <a:lnTo>
                  <a:pt x="329265" y="706451"/>
                </a:lnTo>
                <a:close/>
              </a:path>
              <a:path w="726654" h="1140406" fill="none" extrusionOk="0">
                <a:moveTo>
                  <a:pt x="363327" y="297708"/>
                </a:moveTo>
                <a:lnTo>
                  <a:pt x="465513" y="399893"/>
                </a:lnTo>
                <a:lnTo>
                  <a:pt x="465513" y="331770"/>
                </a:lnTo>
                <a:lnTo>
                  <a:pt x="533637" y="331770"/>
                </a:lnTo>
                <a:lnTo>
                  <a:pt x="533637" y="468017"/>
                </a:lnTo>
                <a:lnTo>
                  <a:pt x="635822" y="570203"/>
                </a:lnTo>
                <a:lnTo>
                  <a:pt x="567698" y="570203"/>
                </a:lnTo>
                <a:lnTo>
                  <a:pt x="567698" y="842698"/>
                </a:lnTo>
                <a:lnTo>
                  <a:pt x="158956" y="842698"/>
                </a:lnTo>
                <a:lnTo>
                  <a:pt x="158956" y="570203"/>
                </a:lnTo>
                <a:lnTo>
                  <a:pt x="90832" y="570203"/>
                </a:lnTo>
                <a:lnTo>
                  <a:pt x="363327" y="297708"/>
                </a:lnTo>
                <a:close/>
                <a:moveTo>
                  <a:pt x="465513" y="399893"/>
                </a:moveTo>
                <a:lnTo>
                  <a:pt x="533637" y="468017"/>
                </a:lnTo>
                <a:moveTo>
                  <a:pt x="567698" y="570203"/>
                </a:moveTo>
                <a:lnTo>
                  <a:pt x="158956" y="570203"/>
                </a:lnTo>
                <a:moveTo>
                  <a:pt x="329265" y="842698"/>
                </a:moveTo>
                <a:lnTo>
                  <a:pt x="329265" y="706451"/>
                </a:lnTo>
                <a:lnTo>
                  <a:pt x="397389" y="706451"/>
                </a:lnTo>
                <a:lnTo>
                  <a:pt x="397389" y="842698"/>
                </a:lnTo>
              </a:path>
              <a:path w="726654" h="1140406" fill="none">
                <a:moveTo>
                  <a:pt x="0" y="0"/>
                </a:moveTo>
                <a:lnTo>
                  <a:pt x="726654" y="0"/>
                </a:lnTo>
                <a:lnTo>
                  <a:pt x="726654" y="1140406"/>
                </a:lnTo>
                <a:lnTo>
                  <a:pt x="0" y="1140406"/>
                </a:lnTo>
                <a:lnTo>
                  <a:pt x="0" y="0"/>
                </a:lnTo>
                <a:close/>
              </a:path>
            </a:pathLst>
          </a:custGeom>
          <a:ln w="28575">
            <a:solidFill>
              <a:schemeClr val="accent3">
                <a:lumMod val="50000"/>
              </a:schemeClr>
            </a:solidFill>
          </a:ln>
        </p:spPr>
        <p:style>
          <a:lnRef idx="2">
            <a:schemeClr val="accent6"/>
          </a:lnRef>
          <a:fillRef idx="1">
            <a:schemeClr val="lt1"/>
          </a:fillRef>
          <a:effectRef idx="0">
            <a:schemeClr val="accent6"/>
          </a:effectRef>
          <a:fontRef idx="minor">
            <a:schemeClr val="dk1"/>
          </a:fontRef>
        </p:style>
        <p:txBody>
          <a:bodyPr rtlCol="0" anchor="b"/>
          <a:lstStyle/>
          <a:p>
            <a:pPr algn="ctr"/>
            <a:r>
              <a:rPr lang="es-419" sz="1050" dirty="0"/>
              <a:t>Contenido</a:t>
            </a:r>
          </a:p>
        </p:txBody>
      </p:sp>
      <p:sp>
        <p:nvSpPr>
          <p:cNvPr id="5" name="Marcador de fecha 4">
            <a:extLst>
              <a:ext uri="{FF2B5EF4-FFF2-40B4-BE49-F238E27FC236}">
                <a16:creationId xmlns:a16="http://schemas.microsoft.com/office/drawing/2014/main" xmlns="" id="{79FC977B-6202-4856-A6CD-35F994E49783}"/>
              </a:ext>
            </a:extLst>
          </p:cNvPr>
          <p:cNvSpPr>
            <a:spLocks noGrp="1"/>
          </p:cNvSpPr>
          <p:nvPr>
            <p:ph type="dt" sz="half" idx="10"/>
          </p:nvPr>
        </p:nvSpPr>
        <p:spPr/>
        <p:txBody>
          <a:bodyPr/>
          <a:lstStyle/>
          <a:p>
            <a:fld id="{CB0AF242-059C-4F9D-B3C8-0BA1FF0DA65D}" type="datetime1">
              <a:rPr lang="es-MX" smtClean="0"/>
              <a:t>24/09/2019</a:t>
            </a:fld>
            <a:endParaRPr lang="en-US" dirty="0"/>
          </a:p>
        </p:txBody>
      </p:sp>
      <p:sp>
        <p:nvSpPr>
          <p:cNvPr id="6" name="Marcador de pie de página 5">
            <a:extLst>
              <a:ext uri="{FF2B5EF4-FFF2-40B4-BE49-F238E27FC236}">
                <a16:creationId xmlns:a16="http://schemas.microsoft.com/office/drawing/2014/main" xmlns="" id="{2C4F1CBF-1D9F-48EE-9278-80ECAF0F74A3}"/>
              </a:ext>
            </a:extLst>
          </p:cNvPr>
          <p:cNvSpPr>
            <a:spLocks noGrp="1"/>
          </p:cNvSpPr>
          <p:nvPr>
            <p:ph type="ftr" sz="quarter" idx="11"/>
          </p:nvPr>
        </p:nvSpPr>
        <p:spPr/>
        <p:txBody>
          <a:bodyPr/>
          <a:lstStyle/>
          <a:p>
            <a:r>
              <a:rPr lang="en-US"/>
              <a:t>Dra. Irene Aguilar Juárez</a:t>
            </a:r>
            <a:endParaRPr lang="en-US" dirty="0"/>
          </a:p>
        </p:txBody>
      </p:sp>
      <p:sp>
        <p:nvSpPr>
          <p:cNvPr id="7" name="Marcador de número de diapositiva 6">
            <a:extLst>
              <a:ext uri="{FF2B5EF4-FFF2-40B4-BE49-F238E27FC236}">
                <a16:creationId xmlns:a16="http://schemas.microsoft.com/office/drawing/2014/main" xmlns="" id="{93638CD7-7AD5-47EE-8FFA-F33B3984DA32}"/>
              </a:ext>
            </a:extLst>
          </p:cNvPr>
          <p:cNvSpPr>
            <a:spLocks noGrp="1"/>
          </p:cNvSpPr>
          <p:nvPr>
            <p:ph type="sldNum" sz="quarter" idx="12"/>
          </p:nvPr>
        </p:nvSpPr>
        <p:spPr/>
        <p:txBody>
          <a:bodyPr/>
          <a:lstStyle/>
          <a:p>
            <a:fld id="{6D22F896-40B5-4ADD-8801-0D06FADFA095}" type="slidenum">
              <a:rPr lang="en-US" smtClean="0"/>
              <a:t>2</a:t>
            </a:fld>
            <a:endParaRPr lang="en-US" dirty="0"/>
          </a:p>
        </p:txBody>
      </p:sp>
    </p:spTree>
    <p:extLst>
      <p:ext uri="{BB962C8B-B14F-4D97-AF65-F5344CB8AC3E}">
        <p14:creationId xmlns:p14="http://schemas.microsoft.com/office/powerpoint/2010/main" val="3777671685"/>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5" y="618518"/>
            <a:ext cx="10364451" cy="805038"/>
          </a:xfrm>
        </p:spPr>
        <p:txBody>
          <a:bodyPr/>
          <a:lstStyle/>
          <a:p>
            <a:r>
              <a:rPr lang="es-MX" dirty="0" err="1"/>
              <a:t>Zotero</a:t>
            </a:r>
            <a:endParaRPr lang="es-MX" dirty="0"/>
          </a:p>
        </p:txBody>
      </p:sp>
      <p:pic>
        <p:nvPicPr>
          <p:cNvPr id="3" name="Imagen 2"/>
          <p:cNvPicPr>
            <a:picLocks noChangeAspect="1"/>
          </p:cNvPicPr>
          <p:nvPr/>
        </p:nvPicPr>
        <p:blipFill>
          <a:blip r:embed="rId2"/>
          <a:stretch>
            <a:fillRect/>
          </a:stretch>
        </p:blipFill>
        <p:spPr>
          <a:xfrm>
            <a:off x="913775" y="1950893"/>
            <a:ext cx="5648631" cy="2932287"/>
          </a:xfrm>
          <a:prstGeom prst="rect">
            <a:avLst/>
          </a:prstGeom>
        </p:spPr>
      </p:pic>
      <p:pic>
        <p:nvPicPr>
          <p:cNvPr id="4" name="Imagen 3"/>
          <p:cNvPicPr>
            <a:picLocks noChangeAspect="1"/>
          </p:cNvPicPr>
          <p:nvPr/>
        </p:nvPicPr>
        <p:blipFill>
          <a:blip r:embed="rId3"/>
          <a:stretch>
            <a:fillRect/>
          </a:stretch>
        </p:blipFill>
        <p:spPr>
          <a:xfrm>
            <a:off x="4161799" y="3997904"/>
            <a:ext cx="7890164" cy="2714625"/>
          </a:xfrm>
          <a:prstGeom prst="rect">
            <a:avLst/>
          </a:prstGeom>
        </p:spPr>
      </p:pic>
      <p:sp>
        <p:nvSpPr>
          <p:cNvPr id="6" name="Rectangle 1"/>
          <p:cNvSpPr>
            <a:spLocks noChangeArrowheads="1"/>
          </p:cNvSpPr>
          <p:nvPr/>
        </p:nvSpPr>
        <p:spPr bwMode="auto">
          <a:xfrm>
            <a:off x="6703435" y="1624533"/>
            <a:ext cx="5101936" cy="1969770"/>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MX" sz="1600" b="0" i="0" u="none" strike="noStrike" cap="none" normalizeH="0" baseline="0" dirty="0" err="1">
                <a:ln>
                  <a:noFill/>
                </a:ln>
                <a:solidFill>
                  <a:srgbClr val="222222"/>
                </a:solidFill>
                <a:effectLst/>
                <a:latin typeface="inherit"/>
              </a:rPr>
              <a:t>Zotero</a:t>
            </a:r>
            <a:r>
              <a:rPr kumimoji="0" lang="es-ES" altLang="es-MX" sz="1600" b="0" i="0" u="none" strike="noStrike" cap="none" normalizeH="0" baseline="0" dirty="0">
                <a:ln>
                  <a:noFill/>
                </a:ln>
                <a:solidFill>
                  <a:srgbClr val="222222"/>
                </a:solidFill>
                <a:effectLst/>
                <a:latin typeface="inherit"/>
              </a:rPr>
              <a:t> ayuda a organizar la</a:t>
            </a:r>
            <a:r>
              <a:rPr kumimoji="0" lang="es-ES" altLang="es-MX" sz="1600" b="0" i="0" u="none" strike="noStrike" cap="none" normalizeH="0" dirty="0">
                <a:ln>
                  <a:noFill/>
                </a:ln>
                <a:solidFill>
                  <a:srgbClr val="222222"/>
                </a:solidFill>
                <a:effectLst/>
                <a:latin typeface="inherit"/>
              </a:rPr>
              <a:t> información de la </a:t>
            </a:r>
            <a:r>
              <a:rPr kumimoji="0" lang="es-ES" altLang="es-MX" sz="1600" b="0" i="0" u="none" strike="noStrike" cap="none" normalizeH="0" baseline="0" dirty="0">
                <a:ln>
                  <a:noFill/>
                </a:ln>
                <a:solidFill>
                  <a:srgbClr val="222222"/>
                </a:solidFill>
                <a:effectLst/>
                <a:latin typeface="inherit"/>
              </a:rPr>
              <a:t> investigación de la forma que el investigador requiera. Puede ordenar los artículos en colecciones y etiquetarlos con palabras clave,</a:t>
            </a:r>
            <a:r>
              <a:rPr kumimoji="0" lang="es-ES" altLang="es-MX" sz="1600" b="0" i="0" u="none" strike="noStrike" cap="none" normalizeH="0" dirty="0">
                <a:ln>
                  <a:noFill/>
                </a:ln>
                <a:solidFill>
                  <a:srgbClr val="222222"/>
                </a:solidFill>
                <a:effectLst/>
                <a:latin typeface="inherit"/>
              </a:rPr>
              <a:t> también puede c</a:t>
            </a:r>
            <a:r>
              <a:rPr kumimoji="0" lang="es-ES" altLang="es-MX" sz="1600" b="0" i="0" u="none" strike="noStrike" cap="none" normalizeH="0" baseline="0" dirty="0">
                <a:ln>
                  <a:noFill/>
                </a:ln>
                <a:solidFill>
                  <a:srgbClr val="222222"/>
                </a:solidFill>
                <a:effectLst/>
                <a:latin typeface="inherit"/>
              </a:rPr>
              <a:t>rear búsquedas guardadas que se llenen automáticamente con los materiales relevantes a medida que trabaja e incluye un </a:t>
            </a:r>
            <a:r>
              <a:rPr kumimoji="0" lang="es-ES" altLang="es-MX" sz="1600" b="0" i="0" u="none" strike="noStrike" cap="none" normalizeH="0" baseline="0" dirty="0" err="1">
                <a:ln>
                  <a:noFill/>
                </a:ln>
                <a:solidFill>
                  <a:srgbClr val="222222"/>
                </a:solidFill>
                <a:effectLst/>
                <a:latin typeface="inherit"/>
              </a:rPr>
              <a:t>plugin</a:t>
            </a:r>
            <a:r>
              <a:rPr kumimoji="0" lang="es-ES" altLang="es-MX" sz="1600" b="0" i="0" u="none" strike="noStrike" cap="none" normalizeH="0" baseline="0" dirty="0">
                <a:ln>
                  <a:noFill/>
                </a:ln>
                <a:solidFill>
                  <a:srgbClr val="222222"/>
                </a:solidFill>
                <a:effectLst/>
                <a:latin typeface="inherit"/>
              </a:rPr>
              <a:t> para trabajar en Word y facilitar la citación y la bibliografía</a:t>
            </a:r>
            <a:r>
              <a:rPr kumimoji="0" lang="es-ES" altLang="es-MX" sz="1050" b="0" i="0" u="none" strike="noStrike" cap="none" normalizeH="0" baseline="0" dirty="0">
                <a:ln>
                  <a:noFill/>
                </a:ln>
                <a:solidFill>
                  <a:schemeClr val="tx1"/>
                </a:solidFill>
                <a:effectLst/>
              </a:rPr>
              <a:t> </a:t>
            </a:r>
            <a:endParaRPr kumimoji="0" lang="es-ES" altLang="es-MX" sz="2400" b="0" i="0" u="none" strike="noStrike" cap="none" normalizeH="0" baseline="0" dirty="0">
              <a:ln>
                <a:noFill/>
              </a:ln>
              <a:solidFill>
                <a:schemeClr val="tx1"/>
              </a:solidFill>
              <a:effectLst/>
              <a:latin typeface="Arial" panose="020B0604020202020204" pitchFamily="34" charset="0"/>
            </a:endParaRPr>
          </a:p>
        </p:txBody>
      </p:sp>
      <p:sp>
        <p:nvSpPr>
          <p:cNvPr id="7" name="Rectángulo 6"/>
          <p:cNvSpPr/>
          <p:nvPr/>
        </p:nvSpPr>
        <p:spPr>
          <a:xfrm>
            <a:off x="7387011" y="913719"/>
            <a:ext cx="3183949" cy="461665"/>
          </a:xfrm>
          <a:prstGeom prst="rect">
            <a:avLst/>
          </a:prstGeom>
        </p:spPr>
        <p:txBody>
          <a:bodyPr wrap="none">
            <a:spAutoFit/>
          </a:bodyPr>
          <a:lstStyle/>
          <a:p>
            <a:r>
              <a:rPr lang="es-MX" sz="2400" b="1" dirty="0">
                <a:hlinkClick r:id="rId4"/>
              </a:rPr>
              <a:t>https://www.zotero.org</a:t>
            </a:r>
            <a:endParaRPr lang="es-MX" sz="2400" b="1" dirty="0"/>
          </a:p>
        </p:txBody>
      </p:sp>
      <p:sp>
        <p:nvSpPr>
          <p:cNvPr id="8" name="Botón de acción: ir a inicio 10">
            <a:hlinkClick r:id="rId5" action="ppaction://hlinksldjump" highlightClick="1"/>
            <a:extLst>
              <a:ext uri="{FF2B5EF4-FFF2-40B4-BE49-F238E27FC236}">
                <a16:creationId xmlns:a16="http://schemas.microsoft.com/office/drawing/2014/main" xmlns="" id="{1F8A42CA-CFB2-42C1-B1FB-87EC425DEDC9}"/>
              </a:ext>
            </a:extLst>
          </p:cNvPr>
          <p:cNvSpPr/>
          <p:nvPr/>
        </p:nvSpPr>
        <p:spPr>
          <a:xfrm>
            <a:off x="0" y="1219200"/>
            <a:ext cx="726654" cy="914589"/>
          </a:xfrm>
          <a:custGeom>
            <a:avLst/>
            <a:gdLst>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6654" h="1140406" stroke="0" extrusionOk="0">
                <a:moveTo>
                  <a:pt x="0" y="0"/>
                </a:moveTo>
                <a:lnTo>
                  <a:pt x="726654" y="0"/>
                </a:lnTo>
                <a:lnTo>
                  <a:pt x="726654" y="1140406"/>
                </a:lnTo>
                <a:lnTo>
                  <a:pt x="0" y="1140406"/>
                </a:lnTo>
                <a:lnTo>
                  <a:pt x="0" y="0"/>
                </a:lnTo>
                <a:close/>
                <a:moveTo>
                  <a:pt x="363327" y="297708"/>
                </a:moveTo>
                <a:lnTo>
                  <a:pt x="90832" y="570203"/>
                </a:lnTo>
                <a:lnTo>
                  <a:pt x="158956" y="570203"/>
                </a:lnTo>
                <a:lnTo>
                  <a:pt x="158956" y="842698"/>
                </a:lnTo>
                <a:lnTo>
                  <a:pt x="567698" y="842698"/>
                </a:lnTo>
                <a:lnTo>
                  <a:pt x="567698" y="570203"/>
                </a:lnTo>
                <a:lnTo>
                  <a:pt x="635822" y="570203"/>
                </a:lnTo>
                <a:lnTo>
                  <a:pt x="533637" y="468017"/>
                </a:lnTo>
                <a:lnTo>
                  <a:pt x="533637" y="331770"/>
                </a:lnTo>
                <a:lnTo>
                  <a:pt x="465513" y="331770"/>
                </a:lnTo>
                <a:lnTo>
                  <a:pt x="465513" y="399893"/>
                </a:lnTo>
                <a:lnTo>
                  <a:pt x="363327" y="297708"/>
                </a:lnTo>
                <a:close/>
              </a:path>
              <a:path w="726654" h="1140406" fill="darkenLess" stroke="0" extrusionOk="0">
                <a:moveTo>
                  <a:pt x="533637" y="468017"/>
                </a:moveTo>
                <a:lnTo>
                  <a:pt x="533637" y="331770"/>
                </a:lnTo>
                <a:lnTo>
                  <a:pt x="465513" y="331770"/>
                </a:lnTo>
                <a:lnTo>
                  <a:pt x="465513" y="399893"/>
                </a:lnTo>
                <a:lnTo>
                  <a:pt x="533637" y="468017"/>
                </a:lnTo>
                <a:close/>
                <a:moveTo>
                  <a:pt x="158956" y="570203"/>
                </a:moveTo>
                <a:lnTo>
                  <a:pt x="158956" y="842698"/>
                </a:lnTo>
                <a:lnTo>
                  <a:pt x="329265" y="842698"/>
                </a:lnTo>
                <a:lnTo>
                  <a:pt x="329265" y="706451"/>
                </a:lnTo>
                <a:lnTo>
                  <a:pt x="397389" y="706451"/>
                </a:lnTo>
                <a:lnTo>
                  <a:pt x="397389" y="842698"/>
                </a:lnTo>
                <a:lnTo>
                  <a:pt x="567698" y="842698"/>
                </a:lnTo>
                <a:lnTo>
                  <a:pt x="567698" y="570203"/>
                </a:lnTo>
                <a:lnTo>
                  <a:pt x="158956" y="570203"/>
                </a:lnTo>
                <a:close/>
              </a:path>
              <a:path w="726654" h="1140406" fill="darken" stroke="0" extrusionOk="0">
                <a:moveTo>
                  <a:pt x="363327" y="297708"/>
                </a:moveTo>
                <a:lnTo>
                  <a:pt x="90832" y="570203"/>
                </a:lnTo>
                <a:lnTo>
                  <a:pt x="635822" y="570203"/>
                </a:lnTo>
                <a:lnTo>
                  <a:pt x="363327" y="297708"/>
                </a:lnTo>
                <a:close/>
                <a:moveTo>
                  <a:pt x="329265" y="706451"/>
                </a:moveTo>
                <a:lnTo>
                  <a:pt x="397389" y="706451"/>
                </a:lnTo>
                <a:lnTo>
                  <a:pt x="397389" y="842698"/>
                </a:lnTo>
                <a:lnTo>
                  <a:pt x="329265" y="842698"/>
                </a:lnTo>
                <a:lnTo>
                  <a:pt x="329265" y="706451"/>
                </a:lnTo>
                <a:close/>
              </a:path>
              <a:path w="726654" h="1140406" fill="none" extrusionOk="0">
                <a:moveTo>
                  <a:pt x="363327" y="297708"/>
                </a:moveTo>
                <a:lnTo>
                  <a:pt x="465513" y="399893"/>
                </a:lnTo>
                <a:lnTo>
                  <a:pt x="465513" y="331770"/>
                </a:lnTo>
                <a:lnTo>
                  <a:pt x="533637" y="331770"/>
                </a:lnTo>
                <a:lnTo>
                  <a:pt x="533637" y="468017"/>
                </a:lnTo>
                <a:lnTo>
                  <a:pt x="635822" y="570203"/>
                </a:lnTo>
                <a:lnTo>
                  <a:pt x="567698" y="570203"/>
                </a:lnTo>
                <a:lnTo>
                  <a:pt x="567698" y="842698"/>
                </a:lnTo>
                <a:lnTo>
                  <a:pt x="158956" y="842698"/>
                </a:lnTo>
                <a:lnTo>
                  <a:pt x="158956" y="570203"/>
                </a:lnTo>
                <a:lnTo>
                  <a:pt x="90832" y="570203"/>
                </a:lnTo>
                <a:lnTo>
                  <a:pt x="363327" y="297708"/>
                </a:lnTo>
                <a:close/>
                <a:moveTo>
                  <a:pt x="465513" y="399893"/>
                </a:moveTo>
                <a:lnTo>
                  <a:pt x="533637" y="468017"/>
                </a:lnTo>
                <a:moveTo>
                  <a:pt x="567698" y="570203"/>
                </a:moveTo>
                <a:lnTo>
                  <a:pt x="158956" y="570203"/>
                </a:lnTo>
                <a:moveTo>
                  <a:pt x="329265" y="842698"/>
                </a:moveTo>
                <a:lnTo>
                  <a:pt x="329265" y="706451"/>
                </a:lnTo>
                <a:lnTo>
                  <a:pt x="397389" y="706451"/>
                </a:lnTo>
                <a:lnTo>
                  <a:pt x="397389" y="842698"/>
                </a:lnTo>
              </a:path>
              <a:path w="726654" h="1140406" fill="none">
                <a:moveTo>
                  <a:pt x="0" y="0"/>
                </a:moveTo>
                <a:lnTo>
                  <a:pt x="726654" y="0"/>
                </a:lnTo>
                <a:lnTo>
                  <a:pt x="726654" y="1140406"/>
                </a:lnTo>
                <a:lnTo>
                  <a:pt x="0" y="1140406"/>
                </a:lnTo>
                <a:lnTo>
                  <a:pt x="0" y="0"/>
                </a:lnTo>
                <a:close/>
              </a:path>
            </a:pathLst>
          </a:custGeom>
          <a:ln w="28575">
            <a:solidFill>
              <a:schemeClr val="accent3">
                <a:lumMod val="50000"/>
              </a:schemeClr>
            </a:solidFill>
          </a:ln>
        </p:spPr>
        <p:style>
          <a:lnRef idx="2">
            <a:schemeClr val="accent6"/>
          </a:lnRef>
          <a:fillRef idx="1">
            <a:schemeClr val="lt1"/>
          </a:fillRef>
          <a:effectRef idx="0">
            <a:schemeClr val="accent6"/>
          </a:effectRef>
          <a:fontRef idx="minor">
            <a:schemeClr val="dk1"/>
          </a:fontRef>
        </p:style>
        <p:txBody>
          <a:bodyPr rtlCol="0" anchor="b"/>
          <a:lstStyle/>
          <a:p>
            <a:pPr algn="ctr"/>
            <a:r>
              <a:rPr lang="es-419" sz="1050" dirty="0"/>
              <a:t>Contenido</a:t>
            </a:r>
          </a:p>
        </p:txBody>
      </p:sp>
      <p:sp>
        <p:nvSpPr>
          <p:cNvPr id="5" name="Marcador de fecha 4">
            <a:extLst>
              <a:ext uri="{FF2B5EF4-FFF2-40B4-BE49-F238E27FC236}">
                <a16:creationId xmlns:a16="http://schemas.microsoft.com/office/drawing/2014/main" xmlns="" id="{48FCBB41-59B9-4251-9147-5F02D96AD9D3}"/>
              </a:ext>
            </a:extLst>
          </p:cNvPr>
          <p:cNvSpPr>
            <a:spLocks noGrp="1"/>
          </p:cNvSpPr>
          <p:nvPr>
            <p:ph type="dt" sz="half" idx="10"/>
          </p:nvPr>
        </p:nvSpPr>
        <p:spPr/>
        <p:txBody>
          <a:bodyPr/>
          <a:lstStyle/>
          <a:p>
            <a:fld id="{4D353F1D-0F6D-4143-B1E6-23C3C2E266FE}" type="datetime1">
              <a:rPr lang="es-MX" smtClean="0"/>
              <a:t>24/09/2019</a:t>
            </a:fld>
            <a:endParaRPr lang="en-US" dirty="0"/>
          </a:p>
        </p:txBody>
      </p:sp>
      <p:sp>
        <p:nvSpPr>
          <p:cNvPr id="9" name="Marcador de pie de página 8">
            <a:extLst>
              <a:ext uri="{FF2B5EF4-FFF2-40B4-BE49-F238E27FC236}">
                <a16:creationId xmlns:a16="http://schemas.microsoft.com/office/drawing/2014/main" xmlns="" id="{7E74D566-2CFC-46B6-9BFE-DB9896B2A0C2}"/>
              </a:ext>
            </a:extLst>
          </p:cNvPr>
          <p:cNvSpPr>
            <a:spLocks noGrp="1"/>
          </p:cNvSpPr>
          <p:nvPr>
            <p:ph type="ftr" sz="quarter" idx="11"/>
          </p:nvPr>
        </p:nvSpPr>
        <p:spPr/>
        <p:txBody>
          <a:bodyPr/>
          <a:lstStyle/>
          <a:p>
            <a:r>
              <a:rPr lang="en-US"/>
              <a:t>Dra. Irene Aguilar Juárez</a:t>
            </a:r>
            <a:endParaRPr lang="en-US" dirty="0"/>
          </a:p>
        </p:txBody>
      </p:sp>
      <p:sp>
        <p:nvSpPr>
          <p:cNvPr id="10" name="Marcador de número de diapositiva 9">
            <a:extLst>
              <a:ext uri="{FF2B5EF4-FFF2-40B4-BE49-F238E27FC236}">
                <a16:creationId xmlns:a16="http://schemas.microsoft.com/office/drawing/2014/main" xmlns="" id="{D935B1D2-CED7-4524-8949-53DA39CE68A9}"/>
              </a:ext>
            </a:extLst>
          </p:cNvPr>
          <p:cNvSpPr>
            <a:spLocks noGrp="1"/>
          </p:cNvSpPr>
          <p:nvPr>
            <p:ph type="sldNum" sz="quarter" idx="12"/>
          </p:nvPr>
        </p:nvSpPr>
        <p:spPr/>
        <p:txBody>
          <a:bodyPr/>
          <a:lstStyle/>
          <a:p>
            <a:fld id="{6D22F896-40B5-4ADD-8801-0D06FADFA095}" type="slidenum">
              <a:rPr lang="en-US" smtClean="0"/>
              <a:t>20</a:t>
            </a:fld>
            <a:endParaRPr lang="en-US" dirty="0"/>
          </a:p>
        </p:txBody>
      </p:sp>
    </p:spTree>
    <p:extLst>
      <p:ext uri="{BB962C8B-B14F-4D97-AF65-F5344CB8AC3E}">
        <p14:creationId xmlns:p14="http://schemas.microsoft.com/office/powerpoint/2010/main" val="3433327642"/>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5" y="873831"/>
            <a:ext cx="10364451" cy="690738"/>
          </a:xfrm>
        </p:spPr>
        <p:txBody>
          <a:bodyPr/>
          <a:lstStyle/>
          <a:p>
            <a:r>
              <a:rPr lang="es-MX" cap="none" dirty="0"/>
              <a:t>Gestor de referencias de Word</a:t>
            </a:r>
          </a:p>
        </p:txBody>
      </p:sp>
      <p:sp>
        <p:nvSpPr>
          <p:cNvPr id="3" name="Botón de acción: ir a inicio 10">
            <a:hlinkClick r:id="rId2" action="ppaction://hlinksldjump" highlightClick="1"/>
            <a:extLst>
              <a:ext uri="{FF2B5EF4-FFF2-40B4-BE49-F238E27FC236}">
                <a16:creationId xmlns:a16="http://schemas.microsoft.com/office/drawing/2014/main" xmlns="" id="{B154CA78-3058-4EB3-A452-109DECD8DC86}"/>
              </a:ext>
            </a:extLst>
          </p:cNvPr>
          <p:cNvSpPr/>
          <p:nvPr/>
        </p:nvSpPr>
        <p:spPr>
          <a:xfrm>
            <a:off x="0" y="1219200"/>
            <a:ext cx="726654" cy="914589"/>
          </a:xfrm>
          <a:custGeom>
            <a:avLst/>
            <a:gdLst>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6654" h="1140406" stroke="0" extrusionOk="0">
                <a:moveTo>
                  <a:pt x="0" y="0"/>
                </a:moveTo>
                <a:lnTo>
                  <a:pt x="726654" y="0"/>
                </a:lnTo>
                <a:lnTo>
                  <a:pt x="726654" y="1140406"/>
                </a:lnTo>
                <a:lnTo>
                  <a:pt x="0" y="1140406"/>
                </a:lnTo>
                <a:lnTo>
                  <a:pt x="0" y="0"/>
                </a:lnTo>
                <a:close/>
                <a:moveTo>
                  <a:pt x="363327" y="297708"/>
                </a:moveTo>
                <a:lnTo>
                  <a:pt x="90832" y="570203"/>
                </a:lnTo>
                <a:lnTo>
                  <a:pt x="158956" y="570203"/>
                </a:lnTo>
                <a:lnTo>
                  <a:pt x="158956" y="842698"/>
                </a:lnTo>
                <a:lnTo>
                  <a:pt x="567698" y="842698"/>
                </a:lnTo>
                <a:lnTo>
                  <a:pt x="567698" y="570203"/>
                </a:lnTo>
                <a:lnTo>
                  <a:pt x="635822" y="570203"/>
                </a:lnTo>
                <a:lnTo>
                  <a:pt x="533637" y="468017"/>
                </a:lnTo>
                <a:lnTo>
                  <a:pt x="533637" y="331770"/>
                </a:lnTo>
                <a:lnTo>
                  <a:pt x="465513" y="331770"/>
                </a:lnTo>
                <a:lnTo>
                  <a:pt x="465513" y="399893"/>
                </a:lnTo>
                <a:lnTo>
                  <a:pt x="363327" y="297708"/>
                </a:lnTo>
                <a:close/>
              </a:path>
              <a:path w="726654" h="1140406" fill="darkenLess" stroke="0" extrusionOk="0">
                <a:moveTo>
                  <a:pt x="533637" y="468017"/>
                </a:moveTo>
                <a:lnTo>
                  <a:pt x="533637" y="331770"/>
                </a:lnTo>
                <a:lnTo>
                  <a:pt x="465513" y="331770"/>
                </a:lnTo>
                <a:lnTo>
                  <a:pt x="465513" y="399893"/>
                </a:lnTo>
                <a:lnTo>
                  <a:pt x="533637" y="468017"/>
                </a:lnTo>
                <a:close/>
                <a:moveTo>
                  <a:pt x="158956" y="570203"/>
                </a:moveTo>
                <a:lnTo>
                  <a:pt x="158956" y="842698"/>
                </a:lnTo>
                <a:lnTo>
                  <a:pt x="329265" y="842698"/>
                </a:lnTo>
                <a:lnTo>
                  <a:pt x="329265" y="706451"/>
                </a:lnTo>
                <a:lnTo>
                  <a:pt x="397389" y="706451"/>
                </a:lnTo>
                <a:lnTo>
                  <a:pt x="397389" y="842698"/>
                </a:lnTo>
                <a:lnTo>
                  <a:pt x="567698" y="842698"/>
                </a:lnTo>
                <a:lnTo>
                  <a:pt x="567698" y="570203"/>
                </a:lnTo>
                <a:lnTo>
                  <a:pt x="158956" y="570203"/>
                </a:lnTo>
                <a:close/>
              </a:path>
              <a:path w="726654" h="1140406" fill="darken" stroke="0" extrusionOk="0">
                <a:moveTo>
                  <a:pt x="363327" y="297708"/>
                </a:moveTo>
                <a:lnTo>
                  <a:pt x="90832" y="570203"/>
                </a:lnTo>
                <a:lnTo>
                  <a:pt x="635822" y="570203"/>
                </a:lnTo>
                <a:lnTo>
                  <a:pt x="363327" y="297708"/>
                </a:lnTo>
                <a:close/>
                <a:moveTo>
                  <a:pt x="329265" y="706451"/>
                </a:moveTo>
                <a:lnTo>
                  <a:pt x="397389" y="706451"/>
                </a:lnTo>
                <a:lnTo>
                  <a:pt x="397389" y="842698"/>
                </a:lnTo>
                <a:lnTo>
                  <a:pt x="329265" y="842698"/>
                </a:lnTo>
                <a:lnTo>
                  <a:pt x="329265" y="706451"/>
                </a:lnTo>
                <a:close/>
              </a:path>
              <a:path w="726654" h="1140406" fill="none" extrusionOk="0">
                <a:moveTo>
                  <a:pt x="363327" y="297708"/>
                </a:moveTo>
                <a:lnTo>
                  <a:pt x="465513" y="399893"/>
                </a:lnTo>
                <a:lnTo>
                  <a:pt x="465513" y="331770"/>
                </a:lnTo>
                <a:lnTo>
                  <a:pt x="533637" y="331770"/>
                </a:lnTo>
                <a:lnTo>
                  <a:pt x="533637" y="468017"/>
                </a:lnTo>
                <a:lnTo>
                  <a:pt x="635822" y="570203"/>
                </a:lnTo>
                <a:lnTo>
                  <a:pt x="567698" y="570203"/>
                </a:lnTo>
                <a:lnTo>
                  <a:pt x="567698" y="842698"/>
                </a:lnTo>
                <a:lnTo>
                  <a:pt x="158956" y="842698"/>
                </a:lnTo>
                <a:lnTo>
                  <a:pt x="158956" y="570203"/>
                </a:lnTo>
                <a:lnTo>
                  <a:pt x="90832" y="570203"/>
                </a:lnTo>
                <a:lnTo>
                  <a:pt x="363327" y="297708"/>
                </a:lnTo>
                <a:close/>
                <a:moveTo>
                  <a:pt x="465513" y="399893"/>
                </a:moveTo>
                <a:lnTo>
                  <a:pt x="533637" y="468017"/>
                </a:lnTo>
                <a:moveTo>
                  <a:pt x="567698" y="570203"/>
                </a:moveTo>
                <a:lnTo>
                  <a:pt x="158956" y="570203"/>
                </a:lnTo>
                <a:moveTo>
                  <a:pt x="329265" y="842698"/>
                </a:moveTo>
                <a:lnTo>
                  <a:pt x="329265" y="706451"/>
                </a:lnTo>
                <a:lnTo>
                  <a:pt x="397389" y="706451"/>
                </a:lnTo>
                <a:lnTo>
                  <a:pt x="397389" y="842698"/>
                </a:lnTo>
              </a:path>
              <a:path w="726654" h="1140406" fill="none">
                <a:moveTo>
                  <a:pt x="0" y="0"/>
                </a:moveTo>
                <a:lnTo>
                  <a:pt x="726654" y="0"/>
                </a:lnTo>
                <a:lnTo>
                  <a:pt x="726654" y="1140406"/>
                </a:lnTo>
                <a:lnTo>
                  <a:pt x="0" y="1140406"/>
                </a:lnTo>
                <a:lnTo>
                  <a:pt x="0" y="0"/>
                </a:lnTo>
                <a:close/>
              </a:path>
            </a:pathLst>
          </a:custGeom>
          <a:ln w="28575">
            <a:solidFill>
              <a:schemeClr val="accent3">
                <a:lumMod val="50000"/>
              </a:schemeClr>
            </a:solidFill>
          </a:ln>
        </p:spPr>
        <p:style>
          <a:lnRef idx="2">
            <a:schemeClr val="accent6"/>
          </a:lnRef>
          <a:fillRef idx="1">
            <a:schemeClr val="lt1"/>
          </a:fillRef>
          <a:effectRef idx="0">
            <a:schemeClr val="accent6"/>
          </a:effectRef>
          <a:fontRef idx="minor">
            <a:schemeClr val="dk1"/>
          </a:fontRef>
        </p:style>
        <p:txBody>
          <a:bodyPr rtlCol="0" anchor="b"/>
          <a:lstStyle/>
          <a:p>
            <a:pPr algn="ctr"/>
            <a:r>
              <a:rPr lang="es-419" sz="1050" dirty="0"/>
              <a:t>Contenido</a:t>
            </a:r>
          </a:p>
        </p:txBody>
      </p:sp>
      <p:sp>
        <p:nvSpPr>
          <p:cNvPr id="4" name="Marcador de fecha 3">
            <a:extLst>
              <a:ext uri="{FF2B5EF4-FFF2-40B4-BE49-F238E27FC236}">
                <a16:creationId xmlns:a16="http://schemas.microsoft.com/office/drawing/2014/main" xmlns="" id="{29F30B66-9218-48A0-87C7-5500D17C5767}"/>
              </a:ext>
            </a:extLst>
          </p:cNvPr>
          <p:cNvSpPr>
            <a:spLocks noGrp="1"/>
          </p:cNvSpPr>
          <p:nvPr>
            <p:ph type="dt" sz="half" idx="10"/>
          </p:nvPr>
        </p:nvSpPr>
        <p:spPr/>
        <p:txBody>
          <a:bodyPr/>
          <a:lstStyle/>
          <a:p>
            <a:fld id="{706574E6-9EB3-40FD-B49D-FA2D09C3D207}" type="datetime1">
              <a:rPr lang="es-MX" smtClean="0"/>
              <a:t>24/09/2019</a:t>
            </a:fld>
            <a:endParaRPr lang="en-US" dirty="0"/>
          </a:p>
        </p:txBody>
      </p:sp>
      <p:sp>
        <p:nvSpPr>
          <p:cNvPr id="5" name="Marcador de pie de página 4">
            <a:extLst>
              <a:ext uri="{FF2B5EF4-FFF2-40B4-BE49-F238E27FC236}">
                <a16:creationId xmlns:a16="http://schemas.microsoft.com/office/drawing/2014/main" xmlns="" id="{29CD90C9-4B89-45B2-A5D4-910C1B1B6823}"/>
              </a:ext>
            </a:extLst>
          </p:cNvPr>
          <p:cNvSpPr>
            <a:spLocks noGrp="1"/>
          </p:cNvSpPr>
          <p:nvPr>
            <p:ph type="ftr" sz="quarter" idx="11"/>
          </p:nvPr>
        </p:nvSpPr>
        <p:spPr/>
        <p:txBody>
          <a:bodyPr/>
          <a:lstStyle/>
          <a:p>
            <a:r>
              <a:rPr lang="en-US"/>
              <a:t>Dra. Irene Aguilar Juárez</a:t>
            </a:r>
            <a:endParaRPr lang="en-US" dirty="0"/>
          </a:p>
        </p:txBody>
      </p:sp>
      <p:sp>
        <p:nvSpPr>
          <p:cNvPr id="6" name="Marcador de número de diapositiva 5">
            <a:extLst>
              <a:ext uri="{FF2B5EF4-FFF2-40B4-BE49-F238E27FC236}">
                <a16:creationId xmlns:a16="http://schemas.microsoft.com/office/drawing/2014/main" xmlns="" id="{2600282D-9A48-4A6E-BBDF-F5E604FC83F5}"/>
              </a:ext>
            </a:extLst>
          </p:cNvPr>
          <p:cNvSpPr>
            <a:spLocks noGrp="1"/>
          </p:cNvSpPr>
          <p:nvPr>
            <p:ph type="sldNum" sz="quarter" idx="12"/>
          </p:nvPr>
        </p:nvSpPr>
        <p:spPr/>
        <p:txBody>
          <a:bodyPr/>
          <a:lstStyle/>
          <a:p>
            <a:fld id="{6D22F896-40B5-4ADD-8801-0D06FADFA095}" type="slidenum">
              <a:rPr lang="en-US" smtClean="0"/>
              <a:t>21</a:t>
            </a:fld>
            <a:endParaRPr lang="en-US" dirty="0"/>
          </a:p>
        </p:txBody>
      </p:sp>
      <p:pic>
        <p:nvPicPr>
          <p:cNvPr id="7" name="Imagen 6">
            <a:extLst>
              <a:ext uri="{FF2B5EF4-FFF2-40B4-BE49-F238E27FC236}">
                <a16:creationId xmlns:a16="http://schemas.microsoft.com/office/drawing/2014/main" xmlns="" id="{0D137904-A1A3-413C-9CF6-F75DE9B89B0D}"/>
              </a:ext>
            </a:extLst>
          </p:cNvPr>
          <p:cNvPicPr>
            <a:picLocks noChangeAspect="1"/>
          </p:cNvPicPr>
          <p:nvPr/>
        </p:nvPicPr>
        <p:blipFill>
          <a:blip r:embed="rId3"/>
          <a:stretch>
            <a:fillRect/>
          </a:stretch>
        </p:blipFill>
        <p:spPr>
          <a:xfrm>
            <a:off x="913775" y="1604515"/>
            <a:ext cx="8334375" cy="1276350"/>
          </a:xfrm>
          <a:prstGeom prst="rect">
            <a:avLst/>
          </a:prstGeom>
        </p:spPr>
      </p:pic>
      <p:pic>
        <p:nvPicPr>
          <p:cNvPr id="8" name="Imagen 7">
            <a:extLst>
              <a:ext uri="{FF2B5EF4-FFF2-40B4-BE49-F238E27FC236}">
                <a16:creationId xmlns:a16="http://schemas.microsoft.com/office/drawing/2014/main" xmlns="" id="{5645FFF9-2378-4E67-9D8E-E2C2E9470283}"/>
              </a:ext>
            </a:extLst>
          </p:cNvPr>
          <p:cNvPicPr>
            <a:picLocks noChangeAspect="1"/>
          </p:cNvPicPr>
          <p:nvPr/>
        </p:nvPicPr>
        <p:blipFill>
          <a:blip r:embed="rId4"/>
          <a:stretch>
            <a:fillRect/>
          </a:stretch>
        </p:blipFill>
        <p:spPr>
          <a:xfrm>
            <a:off x="827768" y="3745482"/>
            <a:ext cx="2228850" cy="1638300"/>
          </a:xfrm>
          <a:prstGeom prst="rect">
            <a:avLst/>
          </a:prstGeom>
        </p:spPr>
      </p:pic>
      <p:pic>
        <p:nvPicPr>
          <p:cNvPr id="9" name="Imagen 8">
            <a:extLst>
              <a:ext uri="{FF2B5EF4-FFF2-40B4-BE49-F238E27FC236}">
                <a16:creationId xmlns:a16="http://schemas.microsoft.com/office/drawing/2014/main" xmlns="" id="{383CA2E7-E9CC-44EC-8762-2C7C38DB171D}"/>
              </a:ext>
            </a:extLst>
          </p:cNvPr>
          <p:cNvPicPr>
            <a:picLocks noChangeAspect="1"/>
          </p:cNvPicPr>
          <p:nvPr/>
        </p:nvPicPr>
        <p:blipFill>
          <a:blip r:embed="rId5"/>
          <a:stretch>
            <a:fillRect/>
          </a:stretch>
        </p:blipFill>
        <p:spPr>
          <a:xfrm>
            <a:off x="6295543" y="3525404"/>
            <a:ext cx="4600575" cy="2466975"/>
          </a:xfrm>
          <a:prstGeom prst="rect">
            <a:avLst/>
          </a:prstGeom>
        </p:spPr>
      </p:pic>
      <p:sp>
        <p:nvSpPr>
          <p:cNvPr id="10" name="CuadroTexto 9">
            <a:extLst>
              <a:ext uri="{FF2B5EF4-FFF2-40B4-BE49-F238E27FC236}">
                <a16:creationId xmlns:a16="http://schemas.microsoft.com/office/drawing/2014/main" xmlns="" id="{72CABA03-19A1-4E0B-B8F9-F4F5089EE63C}"/>
              </a:ext>
            </a:extLst>
          </p:cNvPr>
          <p:cNvSpPr txBox="1"/>
          <p:nvPr/>
        </p:nvSpPr>
        <p:spPr>
          <a:xfrm>
            <a:off x="726654" y="3429000"/>
            <a:ext cx="1752403" cy="369332"/>
          </a:xfrm>
          <a:prstGeom prst="rect">
            <a:avLst/>
          </a:prstGeom>
          <a:noFill/>
        </p:spPr>
        <p:txBody>
          <a:bodyPr wrap="none" rtlCol="0">
            <a:spAutoFit/>
          </a:bodyPr>
          <a:lstStyle/>
          <a:p>
            <a:r>
              <a:rPr lang="es-419" dirty="0"/>
              <a:t>Seleccionar Estilo</a:t>
            </a:r>
          </a:p>
        </p:txBody>
      </p:sp>
      <p:sp>
        <p:nvSpPr>
          <p:cNvPr id="11" name="CuadroTexto 10">
            <a:extLst>
              <a:ext uri="{FF2B5EF4-FFF2-40B4-BE49-F238E27FC236}">
                <a16:creationId xmlns:a16="http://schemas.microsoft.com/office/drawing/2014/main" xmlns="" id="{68674F0F-CE13-434A-ABB6-057728123176}"/>
              </a:ext>
            </a:extLst>
          </p:cNvPr>
          <p:cNvSpPr txBox="1"/>
          <p:nvPr/>
        </p:nvSpPr>
        <p:spPr>
          <a:xfrm>
            <a:off x="7500655" y="3193774"/>
            <a:ext cx="1963358" cy="369332"/>
          </a:xfrm>
          <a:prstGeom prst="rect">
            <a:avLst/>
          </a:prstGeom>
          <a:noFill/>
        </p:spPr>
        <p:txBody>
          <a:bodyPr wrap="none" rtlCol="0">
            <a:spAutoFit/>
          </a:bodyPr>
          <a:lstStyle/>
          <a:p>
            <a:r>
              <a:rPr lang="es-419" dirty="0"/>
              <a:t>Administrar Fuentes</a:t>
            </a:r>
          </a:p>
        </p:txBody>
      </p:sp>
    </p:spTree>
    <p:extLst>
      <p:ext uri="{BB962C8B-B14F-4D97-AF65-F5344CB8AC3E}">
        <p14:creationId xmlns:p14="http://schemas.microsoft.com/office/powerpoint/2010/main" val="736418382"/>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fecha 2">
            <a:extLst>
              <a:ext uri="{FF2B5EF4-FFF2-40B4-BE49-F238E27FC236}">
                <a16:creationId xmlns:a16="http://schemas.microsoft.com/office/drawing/2014/main" xmlns="" id="{AFE6731F-B09A-41C8-93CE-47341C19AE27}"/>
              </a:ext>
            </a:extLst>
          </p:cNvPr>
          <p:cNvSpPr>
            <a:spLocks noGrp="1"/>
          </p:cNvSpPr>
          <p:nvPr>
            <p:ph type="dt" sz="half" idx="10"/>
          </p:nvPr>
        </p:nvSpPr>
        <p:spPr/>
        <p:txBody>
          <a:bodyPr/>
          <a:lstStyle/>
          <a:p>
            <a:fld id="{9B31D4EC-3714-45FD-8B8B-83D0210A5B11}" type="datetime1">
              <a:rPr lang="es-MX" smtClean="0"/>
              <a:t>24/09/2019</a:t>
            </a:fld>
            <a:endParaRPr lang="en-US" dirty="0"/>
          </a:p>
        </p:txBody>
      </p:sp>
      <p:sp>
        <p:nvSpPr>
          <p:cNvPr id="4" name="Marcador de pie de página 3">
            <a:extLst>
              <a:ext uri="{FF2B5EF4-FFF2-40B4-BE49-F238E27FC236}">
                <a16:creationId xmlns:a16="http://schemas.microsoft.com/office/drawing/2014/main" xmlns="" id="{97FA9BD4-B899-47CD-ACF3-0EBA354E054D}"/>
              </a:ext>
            </a:extLst>
          </p:cNvPr>
          <p:cNvSpPr>
            <a:spLocks noGrp="1"/>
          </p:cNvSpPr>
          <p:nvPr>
            <p:ph type="ftr" sz="quarter" idx="11"/>
          </p:nvPr>
        </p:nvSpPr>
        <p:spPr/>
        <p:txBody>
          <a:bodyPr/>
          <a:lstStyle/>
          <a:p>
            <a:r>
              <a:rPr lang="en-US"/>
              <a:t>Dra. Irene Aguilar Juárez</a:t>
            </a:r>
            <a:endParaRPr lang="en-US" dirty="0"/>
          </a:p>
        </p:txBody>
      </p:sp>
      <p:sp>
        <p:nvSpPr>
          <p:cNvPr id="5" name="Marcador de número de diapositiva 4">
            <a:extLst>
              <a:ext uri="{FF2B5EF4-FFF2-40B4-BE49-F238E27FC236}">
                <a16:creationId xmlns:a16="http://schemas.microsoft.com/office/drawing/2014/main" xmlns="" id="{B591F334-AE1B-4D91-956B-50B41CC5D7CB}"/>
              </a:ext>
            </a:extLst>
          </p:cNvPr>
          <p:cNvSpPr>
            <a:spLocks noGrp="1"/>
          </p:cNvSpPr>
          <p:nvPr>
            <p:ph type="sldNum" sz="quarter" idx="12"/>
          </p:nvPr>
        </p:nvSpPr>
        <p:spPr/>
        <p:txBody>
          <a:bodyPr/>
          <a:lstStyle/>
          <a:p>
            <a:fld id="{6D22F896-40B5-4ADD-8801-0D06FADFA095}" type="slidenum">
              <a:rPr lang="en-US" smtClean="0"/>
              <a:t>22</a:t>
            </a:fld>
            <a:endParaRPr lang="en-US" dirty="0"/>
          </a:p>
        </p:txBody>
      </p:sp>
      <p:pic>
        <p:nvPicPr>
          <p:cNvPr id="6" name="Imagen 5">
            <a:extLst>
              <a:ext uri="{FF2B5EF4-FFF2-40B4-BE49-F238E27FC236}">
                <a16:creationId xmlns:a16="http://schemas.microsoft.com/office/drawing/2014/main" xmlns="" id="{8686D91F-9989-42F1-AE34-22A90666F915}"/>
              </a:ext>
            </a:extLst>
          </p:cNvPr>
          <p:cNvPicPr>
            <a:picLocks noChangeAspect="1"/>
          </p:cNvPicPr>
          <p:nvPr/>
        </p:nvPicPr>
        <p:blipFill>
          <a:blip r:embed="rId2"/>
          <a:stretch>
            <a:fillRect/>
          </a:stretch>
        </p:blipFill>
        <p:spPr>
          <a:xfrm>
            <a:off x="621943" y="984554"/>
            <a:ext cx="4533901" cy="2051050"/>
          </a:xfrm>
          <a:prstGeom prst="rect">
            <a:avLst/>
          </a:prstGeom>
        </p:spPr>
      </p:pic>
      <p:sp>
        <p:nvSpPr>
          <p:cNvPr id="7" name="CuadroTexto 6">
            <a:extLst>
              <a:ext uri="{FF2B5EF4-FFF2-40B4-BE49-F238E27FC236}">
                <a16:creationId xmlns:a16="http://schemas.microsoft.com/office/drawing/2014/main" xmlns="" id="{DE5F806F-D2F7-4C86-BB01-247307570972}"/>
              </a:ext>
            </a:extLst>
          </p:cNvPr>
          <p:cNvSpPr txBox="1"/>
          <p:nvPr/>
        </p:nvSpPr>
        <p:spPr>
          <a:xfrm>
            <a:off x="1481550" y="643555"/>
            <a:ext cx="1380506" cy="369332"/>
          </a:xfrm>
          <a:prstGeom prst="rect">
            <a:avLst/>
          </a:prstGeom>
          <a:noFill/>
        </p:spPr>
        <p:txBody>
          <a:bodyPr wrap="none" rtlCol="0">
            <a:spAutoFit/>
          </a:bodyPr>
          <a:lstStyle/>
          <a:p>
            <a:r>
              <a:rPr lang="es-419" dirty="0"/>
              <a:t>Crear Fuente</a:t>
            </a:r>
          </a:p>
        </p:txBody>
      </p:sp>
      <p:pic>
        <p:nvPicPr>
          <p:cNvPr id="8" name="Imagen 7">
            <a:extLst>
              <a:ext uri="{FF2B5EF4-FFF2-40B4-BE49-F238E27FC236}">
                <a16:creationId xmlns:a16="http://schemas.microsoft.com/office/drawing/2014/main" xmlns="" id="{FE32B090-F4E5-484F-87D4-5F4A9975CFEA}"/>
              </a:ext>
            </a:extLst>
          </p:cNvPr>
          <p:cNvPicPr>
            <a:picLocks noChangeAspect="1"/>
          </p:cNvPicPr>
          <p:nvPr/>
        </p:nvPicPr>
        <p:blipFill>
          <a:blip r:embed="rId3"/>
          <a:stretch>
            <a:fillRect/>
          </a:stretch>
        </p:blipFill>
        <p:spPr>
          <a:xfrm>
            <a:off x="5907601" y="876925"/>
            <a:ext cx="4277293" cy="2345322"/>
          </a:xfrm>
          <a:prstGeom prst="rect">
            <a:avLst/>
          </a:prstGeom>
        </p:spPr>
      </p:pic>
      <p:sp>
        <p:nvSpPr>
          <p:cNvPr id="9" name="CuadroTexto 8">
            <a:extLst>
              <a:ext uri="{FF2B5EF4-FFF2-40B4-BE49-F238E27FC236}">
                <a16:creationId xmlns:a16="http://schemas.microsoft.com/office/drawing/2014/main" xmlns="" id="{5D0A4804-3E1B-42B4-8669-6AFAD8B3367D}"/>
              </a:ext>
            </a:extLst>
          </p:cNvPr>
          <p:cNvSpPr txBox="1"/>
          <p:nvPr/>
        </p:nvSpPr>
        <p:spPr>
          <a:xfrm>
            <a:off x="6373470" y="558240"/>
            <a:ext cx="2633863" cy="369332"/>
          </a:xfrm>
          <a:prstGeom prst="rect">
            <a:avLst/>
          </a:prstGeom>
          <a:noFill/>
        </p:spPr>
        <p:txBody>
          <a:bodyPr wrap="none" rtlCol="0">
            <a:spAutoFit/>
          </a:bodyPr>
          <a:lstStyle/>
          <a:p>
            <a:r>
              <a:rPr lang="es-419" dirty="0"/>
              <a:t>Insertar datos de la fuente</a:t>
            </a:r>
          </a:p>
        </p:txBody>
      </p:sp>
      <p:pic>
        <p:nvPicPr>
          <p:cNvPr id="10" name="Imagen 9">
            <a:extLst>
              <a:ext uri="{FF2B5EF4-FFF2-40B4-BE49-F238E27FC236}">
                <a16:creationId xmlns:a16="http://schemas.microsoft.com/office/drawing/2014/main" xmlns="" id="{D1FBEE36-FD2F-4F5F-926F-F27F4D5F1F80}"/>
              </a:ext>
            </a:extLst>
          </p:cNvPr>
          <p:cNvPicPr>
            <a:picLocks noChangeAspect="1"/>
          </p:cNvPicPr>
          <p:nvPr/>
        </p:nvPicPr>
        <p:blipFill>
          <a:blip r:embed="rId4"/>
          <a:stretch>
            <a:fillRect/>
          </a:stretch>
        </p:blipFill>
        <p:spPr>
          <a:xfrm>
            <a:off x="2571158" y="3035604"/>
            <a:ext cx="6672887" cy="3489972"/>
          </a:xfrm>
          <a:prstGeom prst="rect">
            <a:avLst/>
          </a:prstGeom>
        </p:spPr>
      </p:pic>
    </p:spTree>
    <p:extLst>
      <p:ext uri="{BB962C8B-B14F-4D97-AF65-F5344CB8AC3E}">
        <p14:creationId xmlns:p14="http://schemas.microsoft.com/office/powerpoint/2010/main" val="2724119838"/>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fecha 2">
            <a:extLst>
              <a:ext uri="{FF2B5EF4-FFF2-40B4-BE49-F238E27FC236}">
                <a16:creationId xmlns:a16="http://schemas.microsoft.com/office/drawing/2014/main" xmlns="" id="{18DA0C65-6B78-485A-A5A1-506E0DAD867C}"/>
              </a:ext>
            </a:extLst>
          </p:cNvPr>
          <p:cNvSpPr>
            <a:spLocks noGrp="1"/>
          </p:cNvSpPr>
          <p:nvPr>
            <p:ph type="dt" sz="half" idx="10"/>
          </p:nvPr>
        </p:nvSpPr>
        <p:spPr/>
        <p:txBody>
          <a:bodyPr/>
          <a:lstStyle/>
          <a:p>
            <a:fld id="{9B31D4EC-3714-45FD-8B8B-83D0210A5B11}" type="datetime1">
              <a:rPr lang="es-MX" smtClean="0"/>
              <a:t>24/09/2019</a:t>
            </a:fld>
            <a:endParaRPr lang="en-US" dirty="0"/>
          </a:p>
        </p:txBody>
      </p:sp>
      <p:sp>
        <p:nvSpPr>
          <p:cNvPr id="4" name="Marcador de pie de página 3">
            <a:extLst>
              <a:ext uri="{FF2B5EF4-FFF2-40B4-BE49-F238E27FC236}">
                <a16:creationId xmlns:a16="http://schemas.microsoft.com/office/drawing/2014/main" xmlns="" id="{A6142370-4694-43B6-9624-63CD1FCD8D1A}"/>
              </a:ext>
            </a:extLst>
          </p:cNvPr>
          <p:cNvSpPr>
            <a:spLocks noGrp="1"/>
          </p:cNvSpPr>
          <p:nvPr>
            <p:ph type="ftr" sz="quarter" idx="11"/>
          </p:nvPr>
        </p:nvSpPr>
        <p:spPr/>
        <p:txBody>
          <a:bodyPr/>
          <a:lstStyle/>
          <a:p>
            <a:r>
              <a:rPr lang="en-US"/>
              <a:t>Dra. Irene Aguilar Juárez</a:t>
            </a:r>
            <a:endParaRPr lang="en-US" dirty="0"/>
          </a:p>
        </p:txBody>
      </p:sp>
      <p:sp>
        <p:nvSpPr>
          <p:cNvPr id="5" name="Marcador de número de diapositiva 4">
            <a:extLst>
              <a:ext uri="{FF2B5EF4-FFF2-40B4-BE49-F238E27FC236}">
                <a16:creationId xmlns:a16="http://schemas.microsoft.com/office/drawing/2014/main" xmlns="" id="{5EE56039-7B62-4536-8762-5588EBFBAC03}"/>
              </a:ext>
            </a:extLst>
          </p:cNvPr>
          <p:cNvSpPr>
            <a:spLocks noGrp="1"/>
          </p:cNvSpPr>
          <p:nvPr>
            <p:ph type="sldNum" sz="quarter" idx="12"/>
          </p:nvPr>
        </p:nvSpPr>
        <p:spPr/>
        <p:txBody>
          <a:bodyPr/>
          <a:lstStyle/>
          <a:p>
            <a:fld id="{6D22F896-40B5-4ADD-8801-0D06FADFA095}" type="slidenum">
              <a:rPr lang="en-US" smtClean="0"/>
              <a:t>23</a:t>
            </a:fld>
            <a:endParaRPr lang="en-US" dirty="0"/>
          </a:p>
        </p:txBody>
      </p:sp>
      <p:pic>
        <p:nvPicPr>
          <p:cNvPr id="6" name="Imagen 5">
            <a:extLst>
              <a:ext uri="{FF2B5EF4-FFF2-40B4-BE49-F238E27FC236}">
                <a16:creationId xmlns:a16="http://schemas.microsoft.com/office/drawing/2014/main" xmlns="" id="{7AECBB45-DEA8-4CEA-A10E-73F1DBB31A61}"/>
              </a:ext>
            </a:extLst>
          </p:cNvPr>
          <p:cNvPicPr>
            <a:picLocks noChangeAspect="1"/>
          </p:cNvPicPr>
          <p:nvPr/>
        </p:nvPicPr>
        <p:blipFill>
          <a:blip r:embed="rId2"/>
          <a:stretch>
            <a:fillRect/>
          </a:stretch>
        </p:blipFill>
        <p:spPr>
          <a:xfrm>
            <a:off x="344147" y="1144570"/>
            <a:ext cx="5190910" cy="4556651"/>
          </a:xfrm>
          <a:prstGeom prst="rect">
            <a:avLst/>
          </a:prstGeom>
        </p:spPr>
      </p:pic>
      <p:sp>
        <p:nvSpPr>
          <p:cNvPr id="7" name="CuadroTexto 6">
            <a:extLst>
              <a:ext uri="{FF2B5EF4-FFF2-40B4-BE49-F238E27FC236}">
                <a16:creationId xmlns:a16="http://schemas.microsoft.com/office/drawing/2014/main" xmlns="" id="{E9F65E18-C96F-46DF-8335-BDAF1EA23AB8}"/>
              </a:ext>
            </a:extLst>
          </p:cNvPr>
          <p:cNvSpPr txBox="1"/>
          <p:nvPr/>
        </p:nvSpPr>
        <p:spPr>
          <a:xfrm>
            <a:off x="1348895" y="699207"/>
            <a:ext cx="1321003" cy="369332"/>
          </a:xfrm>
          <a:prstGeom prst="rect">
            <a:avLst/>
          </a:prstGeom>
          <a:noFill/>
        </p:spPr>
        <p:txBody>
          <a:bodyPr wrap="none" rtlCol="0">
            <a:spAutoFit/>
          </a:bodyPr>
          <a:lstStyle/>
          <a:p>
            <a:r>
              <a:rPr lang="es-419" dirty="0"/>
              <a:t>Insertar Cita</a:t>
            </a:r>
          </a:p>
        </p:txBody>
      </p:sp>
      <p:pic>
        <p:nvPicPr>
          <p:cNvPr id="8" name="Imagen 7">
            <a:extLst>
              <a:ext uri="{FF2B5EF4-FFF2-40B4-BE49-F238E27FC236}">
                <a16:creationId xmlns:a16="http://schemas.microsoft.com/office/drawing/2014/main" xmlns="" id="{B902CB9D-BB7F-4809-A49E-1777885EF1BD}"/>
              </a:ext>
            </a:extLst>
          </p:cNvPr>
          <p:cNvPicPr>
            <a:picLocks noChangeAspect="1"/>
          </p:cNvPicPr>
          <p:nvPr/>
        </p:nvPicPr>
        <p:blipFill>
          <a:blip r:embed="rId3"/>
          <a:stretch>
            <a:fillRect/>
          </a:stretch>
        </p:blipFill>
        <p:spPr>
          <a:xfrm>
            <a:off x="6745323" y="1144570"/>
            <a:ext cx="4150795" cy="4556651"/>
          </a:xfrm>
          <a:prstGeom prst="rect">
            <a:avLst/>
          </a:prstGeom>
        </p:spPr>
      </p:pic>
      <p:sp>
        <p:nvSpPr>
          <p:cNvPr id="9" name="CuadroTexto 8">
            <a:extLst>
              <a:ext uri="{FF2B5EF4-FFF2-40B4-BE49-F238E27FC236}">
                <a16:creationId xmlns:a16="http://schemas.microsoft.com/office/drawing/2014/main" xmlns="" id="{237712C7-58D4-4D8D-BF8B-22D0249700EB}"/>
              </a:ext>
            </a:extLst>
          </p:cNvPr>
          <p:cNvSpPr txBox="1"/>
          <p:nvPr/>
        </p:nvSpPr>
        <p:spPr>
          <a:xfrm>
            <a:off x="6972032" y="780121"/>
            <a:ext cx="2035301" cy="369332"/>
          </a:xfrm>
          <a:prstGeom prst="rect">
            <a:avLst/>
          </a:prstGeom>
          <a:noFill/>
        </p:spPr>
        <p:txBody>
          <a:bodyPr wrap="none" rtlCol="0">
            <a:spAutoFit/>
          </a:bodyPr>
          <a:lstStyle/>
          <a:p>
            <a:r>
              <a:rPr lang="es-419" dirty="0"/>
              <a:t>Insertar Bibliografía</a:t>
            </a:r>
          </a:p>
        </p:txBody>
      </p:sp>
    </p:spTree>
    <p:extLst>
      <p:ext uri="{BB962C8B-B14F-4D97-AF65-F5344CB8AC3E}">
        <p14:creationId xmlns:p14="http://schemas.microsoft.com/office/powerpoint/2010/main" val="1219892685"/>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67371" y="1257299"/>
            <a:ext cx="5934969" cy="1485901"/>
          </a:xfrm>
        </p:spPr>
        <p:txBody>
          <a:bodyPr>
            <a:normAutofit/>
          </a:bodyPr>
          <a:lstStyle/>
          <a:p>
            <a:r>
              <a:rPr lang="es-MX" cap="none" dirty="0">
                <a:solidFill>
                  <a:schemeClr val="accent3">
                    <a:lumMod val="75000"/>
                  </a:schemeClr>
                </a:solidFill>
                <a:latin typeface="Arial" panose="020B0604020202020204" pitchFamily="34" charset="0"/>
                <a:cs typeface="Arial" panose="020B0604020202020204" pitchFamily="34" charset="0"/>
              </a:rPr>
              <a:t>Unidad III</a:t>
            </a:r>
            <a:br>
              <a:rPr lang="es-MX" cap="none" dirty="0">
                <a:solidFill>
                  <a:schemeClr val="accent3">
                    <a:lumMod val="75000"/>
                  </a:schemeClr>
                </a:solidFill>
                <a:latin typeface="Arial" panose="020B0604020202020204" pitchFamily="34" charset="0"/>
                <a:cs typeface="Arial" panose="020B0604020202020204" pitchFamily="34" charset="0"/>
              </a:rPr>
            </a:br>
            <a:r>
              <a:rPr lang="es-MX" cap="none" dirty="0">
                <a:solidFill>
                  <a:schemeClr val="accent3">
                    <a:lumMod val="75000"/>
                  </a:schemeClr>
                </a:solidFill>
                <a:latin typeface="Arial" panose="020B0604020202020204" pitchFamily="34" charset="0"/>
                <a:cs typeface="Arial" panose="020B0604020202020204" pitchFamily="34" charset="0"/>
              </a:rPr>
              <a:t>Proyecto para la investigación</a:t>
            </a:r>
            <a:endParaRPr lang="es-MX" cap="none" dirty="0">
              <a:solidFill>
                <a:schemeClr val="accent3">
                  <a:lumMod val="75000"/>
                </a:schemeClr>
              </a:solidFill>
            </a:endParaRPr>
          </a:p>
        </p:txBody>
      </p:sp>
      <p:sp>
        <p:nvSpPr>
          <p:cNvPr id="4" name="Marcador de texto 3"/>
          <p:cNvSpPr>
            <a:spLocks noGrp="1"/>
          </p:cNvSpPr>
          <p:nvPr>
            <p:ph type="body" sz="half" idx="2"/>
          </p:nvPr>
        </p:nvSpPr>
        <p:spPr>
          <a:xfrm>
            <a:off x="367371" y="2881202"/>
            <a:ext cx="5711311" cy="2272689"/>
          </a:xfrm>
        </p:spPr>
        <p:txBody>
          <a:bodyPr>
            <a:noAutofit/>
          </a:bodyPr>
          <a:lstStyle/>
          <a:p>
            <a:pPr algn="just"/>
            <a:r>
              <a:rPr lang="es-MX" sz="2400" cap="none" dirty="0"/>
              <a:t>Objetivo:</a:t>
            </a:r>
          </a:p>
          <a:p>
            <a:pPr algn="just"/>
            <a:r>
              <a:rPr lang="es-MX" sz="2800" cap="none" dirty="0"/>
              <a:t>Elaborar el proyecto de investigación sobre un problema del ámbito de la computación. </a:t>
            </a:r>
            <a:r>
              <a:rPr lang="es-MX" sz="2400" dirty="0"/>
              <a:t>	</a:t>
            </a:r>
          </a:p>
          <a:p>
            <a:pPr algn="just"/>
            <a:endParaRPr lang="es-MX" sz="2400" dirty="0"/>
          </a:p>
        </p:txBody>
      </p:sp>
      <p:pic>
        <p:nvPicPr>
          <p:cNvPr id="6" name="Imagen 5"/>
          <p:cNvPicPr>
            <a:picLocks noChangeAspect="1"/>
          </p:cNvPicPr>
          <p:nvPr/>
        </p:nvPicPr>
        <p:blipFill>
          <a:blip r:embed="rId2"/>
          <a:stretch>
            <a:fillRect/>
          </a:stretch>
        </p:blipFill>
        <p:spPr>
          <a:xfrm>
            <a:off x="6598227" y="3896591"/>
            <a:ext cx="4208318" cy="1786237"/>
          </a:xfrm>
          <a:prstGeom prst="rect">
            <a:avLst/>
          </a:prstGeom>
        </p:spPr>
      </p:pic>
      <p:pic>
        <p:nvPicPr>
          <p:cNvPr id="7" name="Imagen 6"/>
          <p:cNvPicPr>
            <a:picLocks noChangeAspect="1"/>
          </p:cNvPicPr>
          <p:nvPr/>
        </p:nvPicPr>
        <p:blipFill>
          <a:blip r:embed="rId3"/>
          <a:stretch>
            <a:fillRect/>
          </a:stretch>
        </p:blipFill>
        <p:spPr>
          <a:xfrm>
            <a:off x="6598227" y="947361"/>
            <a:ext cx="4208318" cy="3032357"/>
          </a:xfrm>
          <a:prstGeom prst="rect">
            <a:avLst/>
          </a:prstGeom>
        </p:spPr>
      </p:pic>
      <p:sp>
        <p:nvSpPr>
          <p:cNvPr id="8" name="Botón de acción: ir a inicio 10">
            <a:hlinkClick r:id="rId4" action="ppaction://hlinksldjump" highlightClick="1"/>
            <a:extLst>
              <a:ext uri="{FF2B5EF4-FFF2-40B4-BE49-F238E27FC236}">
                <a16:creationId xmlns:a16="http://schemas.microsoft.com/office/drawing/2014/main" xmlns="" id="{47B53E3F-5A84-4395-82E4-C953D0AA2E4D}"/>
              </a:ext>
            </a:extLst>
          </p:cNvPr>
          <p:cNvSpPr/>
          <p:nvPr/>
        </p:nvSpPr>
        <p:spPr>
          <a:xfrm>
            <a:off x="0" y="1219200"/>
            <a:ext cx="726654" cy="914589"/>
          </a:xfrm>
          <a:custGeom>
            <a:avLst/>
            <a:gdLst>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6654" h="1140406" stroke="0" extrusionOk="0">
                <a:moveTo>
                  <a:pt x="0" y="0"/>
                </a:moveTo>
                <a:lnTo>
                  <a:pt x="726654" y="0"/>
                </a:lnTo>
                <a:lnTo>
                  <a:pt x="726654" y="1140406"/>
                </a:lnTo>
                <a:lnTo>
                  <a:pt x="0" y="1140406"/>
                </a:lnTo>
                <a:lnTo>
                  <a:pt x="0" y="0"/>
                </a:lnTo>
                <a:close/>
                <a:moveTo>
                  <a:pt x="363327" y="297708"/>
                </a:moveTo>
                <a:lnTo>
                  <a:pt x="90832" y="570203"/>
                </a:lnTo>
                <a:lnTo>
                  <a:pt x="158956" y="570203"/>
                </a:lnTo>
                <a:lnTo>
                  <a:pt x="158956" y="842698"/>
                </a:lnTo>
                <a:lnTo>
                  <a:pt x="567698" y="842698"/>
                </a:lnTo>
                <a:lnTo>
                  <a:pt x="567698" y="570203"/>
                </a:lnTo>
                <a:lnTo>
                  <a:pt x="635822" y="570203"/>
                </a:lnTo>
                <a:lnTo>
                  <a:pt x="533637" y="468017"/>
                </a:lnTo>
                <a:lnTo>
                  <a:pt x="533637" y="331770"/>
                </a:lnTo>
                <a:lnTo>
                  <a:pt x="465513" y="331770"/>
                </a:lnTo>
                <a:lnTo>
                  <a:pt x="465513" y="399893"/>
                </a:lnTo>
                <a:lnTo>
                  <a:pt x="363327" y="297708"/>
                </a:lnTo>
                <a:close/>
              </a:path>
              <a:path w="726654" h="1140406" fill="darkenLess" stroke="0" extrusionOk="0">
                <a:moveTo>
                  <a:pt x="533637" y="468017"/>
                </a:moveTo>
                <a:lnTo>
                  <a:pt x="533637" y="331770"/>
                </a:lnTo>
                <a:lnTo>
                  <a:pt x="465513" y="331770"/>
                </a:lnTo>
                <a:lnTo>
                  <a:pt x="465513" y="399893"/>
                </a:lnTo>
                <a:lnTo>
                  <a:pt x="533637" y="468017"/>
                </a:lnTo>
                <a:close/>
                <a:moveTo>
                  <a:pt x="158956" y="570203"/>
                </a:moveTo>
                <a:lnTo>
                  <a:pt x="158956" y="842698"/>
                </a:lnTo>
                <a:lnTo>
                  <a:pt x="329265" y="842698"/>
                </a:lnTo>
                <a:lnTo>
                  <a:pt x="329265" y="706451"/>
                </a:lnTo>
                <a:lnTo>
                  <a:pt x="397389" y="706451"/>
                </a:lnTo>
                <a:lnTo>
                  <a:pt x="397389" y="842698"/>
                </a:lnTo>
                <a:lnTo>
                  <a:pt x="567698" y="842698"/>
                </a:lnTo>
                <a:lnTo>
                  <a:pt x="567698" y="570203"/>
                </a:lnTo>
                <a:lnTo>
                  <a:pt x="158956" y="570203"/>
                </a:lnTo>
                <a:close/>
              </a:path>
              <a:path w="726654" h="1140406" fill="darken" stroke="0" extrusionOk="0">
                <a:moveTo>
                  <a:pt x="363327" y="297708"/>
                </a:moveTo>
                <a:lnTo>
                  <a:pt x="90832" y="570203"/>
                </a:lnTo>
                <a:lnTo>
                  <a:pt x="635822" y="570203"/>
                </a:lnTo>
                <a:lnTo>
                  <a:pt x="363327" y="297708"/>
                </a:lnTo>
                <a:close/>
                <a:moveTo>
                  <a:pt x="329265" y="706451"/>
                </a:moveTo>
                <a:lnTo>
                  <a:pt x="397389" y="706451"/>
                </a:lnTo>
                <a:lnTo>
                  <a:pt x="397389" y="842698"/>
                </a:lnTo>
                <a:lnTo>
                  <a:pt x="329265" y="842698"/>
                </a:lnTo>
                <a:lnTo>
                  <a:pt x="329265" y="706451"/>
                </a:lnTo>
                <a:close/>
              </a:path>
              <a:path w="726654" h="1140406" fill="none" extrusionOk="0">
                <a:moveTo>
                  <a:pt x="363327" y="297708"/>
                </a:moveTo>
                <a:lnTo>
                  <a:pt x="465513" y="399893"/>
                </a:lnTo>
                <a:lnTo>
                  <a:pt x="465513" y="331770"/>
                </a:lnTo>
                <a:lnTo>
                  <a:pt x="533637" y="331770"/>
                </a:lnTo>
                <a:lnTo>
                  <a:pt x="533637" y="468017"/>
                </a:lnTo>
                <a:lnTo>
                  <a:pt x="635822" y="570203"/>
                </a:lnTo>
                <a:lnTo>
                  <a:pt x="567698" y="570203"/>
                </a:lnTo>
                <a:lnTo>
                  <a:pt x="567698" y="842698"/>
                </a:lnTo>
                <a:lnTo>
                  <a:pt x="158956" y="842698"/>
                </a:lnTo>
                <a:lnTo>
                  <a:pt x="158956" y="570203"/>
                </a:lnTo>
                <a:lnTo>
                  <a:pt x="90832" y="570203"/>
                </a:lnTo>
                <a:lnTo>
                  <a:pt x="363327" y="297708"/>
                </a:lnTo>
                <a:close/>
                <a:moveTo>
                  <a:pt x="465513" y="399893"/>
                </a:moveTo>
                <a:lnTo>
                  <a:pt x="533637" y="468017"/>
                </a:lnTo>
                <a:moveTo>
                  <a:pt x="567698" y="570203"/>
                </a:moveTo>
                <a:lnTo>
                  <a:pt x="158956" y="570203"/>
                </a:lnTo>
                <a:moveTo>
                  <a:pt x="329265" y="842698"/>
                </a:moveTo>
                <a:lnTo>
                  <a:pt x="329265" y="706451"/>
                </a:lnTo>
                <a:lnTo>
                  <a:pt x="397389" y="706451"/>
                </a:lnTo>
                <a:lnTo>
                  <a:pt x="397389" y="842698"/>
                </a:lnTo>
              </a:path>
              <a:path w="726654" h="1140406" fill="none">
                <a:moveTo>
                  <a:pt x="0" y="0"/>
                </a:moveTo>
                <a:lnTo>
                  <a:pt x="726654" y="0"/>
                </a:lnTo>
                <a:lnTo>
                  <a:pt x="726654" y="1140406"/>
                </a:lnTo>
                <a:lnTo>
                  <a:pt x="0" y="1140406"/>
                </a:lnTo>
                <a:lnTo>
                  <a:pt x="0" y="0"/>
                </a:lnTo>
                <a:close/>
              </a:path>
            </a:pathLst>
          </a:custGeom>
          <a:ln w="28575">
            <a:solidFill>
              <a:schemeClr val="accent3">
                <a:lumMod val="50000"/>
              </a:schemeClr>
            </a:solidFill>
          </a:ln>
        </p:spPr>
        <p:style>
          <a:lnRef idx="2">
            <a:schemeClr val="accent6"/>
          </a:lnRef>
          <a:fillRef idx="1">
            <a:schemeClr val="lt1"/>
          </a:fillRef>
          <a:effectRef idx="0">
            <a:schemeClr val="accent6"/>
          </a:effectRef>
          <a:fontRef idx="minor">
            <a:schemeClr val="dk1"/>
          </a:fontRef>
        </p:style>
        <p:txBody>
          <a:bodyPr rtlCol="0" anchor="b"/>
          <a:lstStyle/>
          <a:p>
            <a:pPr algn="ctr"/>
            <a:r>
              <a:rPr lang="es-419" sz="1050" dirty="0"/>
              <a:t>Contenido</a:t>
            </a:r>
          </a:p>
        </p:txBody>
      </p:sp>
      <p:sp>
        <p:nvSpPr>
          <p:cNvPr id="3" name="Marcador de fecha 2">
            <a:extLst>
              <a:ext uri="{FF2B5EF4-FFF2-40B4-BE49-F238E27FC236}">
                <a16:creationId xmlns:a16="http://schemas.microsoft.com/office/drawing/2014/main" xmlns="" id="{EA46150C-5942-42E2-A83B-48CA88A8B081}"/>
              </a:ext>
            </a:extLst>
          </p:cNvPr>
          <p:cNvSpPr>
            <a:spLocks noGrp="1"/>
          </p:cNvSpPr>
          <p:nvPr>
            <p:ph type="dt" sz="half" idx="10"/>
          </p:nvPr>
        </p:nvSpPr>
        <p:spPr/>
        <p:txBody>
          <a:bodyPr/>
          <a:lstStyle/>
          <a:p>
            <a:fld id="{14514125-0876-4E05-9516-457A6C1C5EB7}" type="datetime1">
              <a:rPr lang="es-MX" smtClean="0"/>
              <a:t>24/09/2019</a:t>
            </a:fld>
            <a:endParaRPr lang="en-US" dirty="0"/>
          </a:p>
        </p:txBody>
      </p:sp>
      <p:sp>
        <p:nvSpPr>
          <p:cNvPr id="5" name="Marcador de pie de página 4">
            <a:extLst>
              <a:ext uri="{FF2B5EF4-FFF2-40B4-BE49-F238E27FC236}">
                <a16:creationId xmlns:a16="http://schemas.microsoft.com/office/drawing/2014/main" xmlns="" id="{D8298349-CEE8-4F95-A583-60592A65541A}"/>
              </a:ext>
            </a:extLst>
          </p:cNvPr>
          <p:cNvSpPr>
            <a:spLocks noGrp="1"/>
          </p:cNvSpPr>
          <p:nvPr>
            <p:ph type="ftr" sz="quarter" idx="11"/>
          </p:nvPr>
        </p:nvSpPr>
        <p:spPr/>
        <p:txBody>
          <a:bodyPr/>
          <a:lstStyle/>
          <a:p>
            <a:r>
              <a:rPr lang="en-US"/>
              <a:t>Dra. Irene Aguilar Juárez</a:t>
            </a:r>
            <a:endParaRPr lang="en-US" dirty="0"/>
          </a:p>
        </p:txBody>
      </p:sp>
      <p:sp>
        <p:nvSpPr>
          <p:cNvPr id="9" name="Marcador de número de diapositiva 8">
            <a:extLst>
              <a:ext uri="{FF2B5EF4-FFF2-40B4-BE49-F238E27FC236}">
                <a16:creationId xmlns:a16="http://schemas.microsoft.com/office/drawing/2014/main" xmlns="" id="{5E57F8B2-0161-4068-BE41-5711031EDE69}"/>
              </a:ext>
            </a:extLst>
          </p:cNvPr>
          <p:cNvSpPr>
            <a:spLocks noGrp="1"/>
          </p:cNvSpPr>
          <p:nvPr>
            <p:ph type="sldNum" sz="quarter" idx="12"/>
          </p:nvPr>
        </p:nvSpPr>
        <p:spPr/>
        <p:txBody>
          <a:bodyPr/>
          <a:lstStyle/>
          <a:p>
            <a:fld id="{6D22F896-40B5-4ADD-8801-0D06FADFA095}" type="slidenum">
              <a:rPr lang="en-US" smtClean="0"/>
              <a:t>24</a:t>
            </a:fld>
            <a:endParaRPr lang="en-US" dirty="0"/>
          </a:p>
        </p:txBody>
      </p:sp>
    </p:spTree>
    <p:extLst>
      <p:ext uri="{BB962C8B-B14F-4D97-AF65-F5344CB8AC3E}">
        <p14:creationId xmlns:p14="http://schemas.microsoft.com/office/powerpoint/2010/main" val="148498335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p:cNvSpPr>
            <a:spLocks noGrp="1"/>
          </p:cNvSpPr>
          <p:nvPr>
            <p:ph type="title"/>
          </p:nvPr>
        </p:nvSpPr>
        <p:spPr>
          <a:xfrm>
            <a:off x="1028699" y="831274"/>
            <a:ext cx="9833889" cy="1054030"/>
          </a:xfrm>
        </p:spPr>
        <p:txBody>
          <a:bodyPr>
            <a:normAutofit/>
          </a:bodyPr>
          <a:lstStyle/>
          <a:p>
            <a:r>
              <a:rPr lang="es-MX" dirty="0"/>
              <a:t>¿</a:t>
            </a:r>
            <a:r>
              <a:rPr lang="es-MX" cap="none" dirty="0"/>
              <a:t>Cómo plantear un proyecto de investigación de forma eficaz que permita obtener resultados</a:t>
            </a:r>
            <a:r>
              <a:rPr lang="es-MX" dirty="0"/>
              <a:t>?</a:t>
            </a:r>
          </a:p>
        </p:txBody>
      </p:sp>
      <p:pic>
        <p:nvPicPr>
          <p:cNvPr id="11" name="Imagen 10"/>
          <p:cNvPicPr>
            <a:picLocks noChangeAspect="1"/>
          </p:cNvPicPr>
          <p:nvPr/>
        </p:nvPicPr>
        <p:blipFill>
          <a:blip r:embed="rId2"/>
          <a:stretch>
            <a:fillRect/>
          </a:stretch>
        </p:blipFill>
        <p:spPr>
          <a:xfrm>
            <a:off x="2096123" y="2090881"/>
            <a:ext cx="3127665" cy="3829984"/>
          </a:xfrm>
          <a:prstGeom prst="rect">
            <a:avLst/>
          </a:prstGeom>
        </p:spPr>
      </p:pic>
      <p:pic>
        <p:nvPicPr>
          <p:cNvPr id="12" name="Imagen 11"/>
          <p:cNvPicPr>
            <a:picLocks noChangeAspect="1"/>
          </p:cNvPicPr>
          <p:nvPr/>
        </p:nvPicPr>
        <p:blipFill>
          <a:blip r:embed="rId3"/>
          <a:stretch>
            <a:fillRect/>
          </a:stretch>
        </p:blipFill>
        <p:spPr>
          <a:xfrm>
            <a:off x="5223788" y="2090881"/>
            <a:ext cx="5638800" cy="3829984"/>
          </a:xfrm>
          <a:prstGeom prst="rect">
            <a:avLst/>
          </a:prstGeom>
        </p:spPr>
      </p:pic>
      <p:sp>
        <p:nvSpPr>
          <p:cNvPr id="5" name="Botón de acción: ir a inicio 10">
            <a:hlinkClick r:id="rId4" action="ppaction://hlinksldjump" highlightClick="1"/>
            <a:extLst>
              <a:ext uri="{FF2B5EF4-FFF2-40B4-BE49-F238E27FC236}">
                <a16:creationId xmlns:a16="http://schemas.microsoft.com/office/drawing/2014/main" xmlns="" id="{16B51F97-C90E-4568-8CDF-9DA72A560C80}"/>
              </a:ext>
            </a:extLst>
          </p:cNvPr>
          <p:cNvSpPr/>
          <p:nvPr/>
        </p:nvSpPr>
        <p:spPr>
          <a:xfrm>
            <a:off x="0" y="1219200"/>
            <a:ext cx="726654" cy="914589"/>
          </a:xfrm>
          <a:custGeom>
            <a:avLst/>
            <a:gdLst>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6654" h="1140406" stroke="0" extrusionOk="0">
                <a:moveTo>
                  <a:pt x="0" y="0"/>
                </a:moveTo>
                <a:lnTo>
                  <a:pt x="726654" y="0"/>
                </a:lnTo>
                <a:lnTo>
                  <a:pt x="726654" y="1140406"/>
                </a:lnTo>
                <a:lnTo>
                  <a:pt x="0" y="1140406"/>
                </a:lnTo>
                <a:lnTo>
                  <a:pt x="0" y="0"/>
                </a:lnTo>
                <a:close/>
                <a:moveTo>
                  <a:pt x="363327" y="297708"/>
                </a:moveTo>
                <a:lnTo>
                  <a:pt x="90832" y="570203"/>
                </a:lnTo>
                <a:lnTo>
                  <a:pt x="158956" y="570203"/>
                </a:lnTo>
                <a:lnTo>
                  <a:pt x="158956" y="842698"/>
                </a:lnTo>
                <a:lnTo>
                  <a:pt x="567698" y="842698"/>
                </a:lnTo>
                <a:lnTo>
                  <a:pt x="567698" y="570203"/>
                </a:lnTo>
                <a:lnTo>
                  <a:pt x="635822" y="570203"/>
                </a:lnTo>
                <a:lnTo>
                  <a:pt x="533637" y="468017"/>
                </a:lnTo>
                <a:lnTo>
                  <a:pt x="533637" y="331770"/>
                </a:lnTo>
                <a:lnTo>
                  <a:pt x="465513" y="331770"/>
                </a:lnTo>
                <a:lnTo>
                  <a:pt x="465513" y="399893"/>
                </a:lnTo>
                <a:lnTo>
                  <a:pt x="363327" y="297708"/>
                </a:lnTo>
                <a:close/>
              </a:path>
              <a:path w="726654" h="1140406" fill="darkenLess" stroke="0" extrusionOk="0">
                <a:moveTo>
                  <a:pt x="533637" y="468017"/>
                </a:moveTo>
                <a:lnTo>
                  <a:pt x="533637" y="331770"/>
                </a:lnTo>
                <a:lnTo>
                  <a:pt x="465513" y="331770"/>
                </a:lnTo>
                <a:lnTo>
                  <a:pt x="465513" y="399893"/>
                </a:lnTo>
                <a:lnTo>
                  <a:pt x="533637" y="468017"/>
                </a:lnTo>
                <a:close/>
                <a:moveTo>
                  <a:pt x="158956" y="570203"/>
                </a:moveTo>
                <a:lnTo>
                  <a:pt x="158956" y="842698"/>
                </a:lnTo>
                <a:lnTo>
                  <a:pt x="329265" y="842698"/>
                </a:lnTo>
                <a:lnTo>
                  <a:pt x="329265" y="706451"/>
                </a:lnTo>
                <a:lnTo>
                  <a:pt x="397389" y="706451"/>
                </a:lnTo>
                <a:lnTo>
                  <a:pt x="397389" y="842698"/>
                </a:lnTo>
                <a:lnTo>
                  <a:pt x="567698" y="842698"/>
                </a:lnTo>
                <a:lnTo>
                  <a:pt x="567698" y="570203"/>
                </a:lnTo>
                <a:lnTo>
                  <a:pt x="158956" y="570203"/>
                </a:lnTo>
                <a:close/>
              </a:path>
              <a:path w="726654" h="1140406" fill="darken" stroke="0" extrusionOk="0">
                <a:moveTo>
                  <a:pt x="363327" y="297708"/>
                </a:moveTo>
                <a:lnTo>
                  <a:pt x="90832" y="570203"/>
                </a:lnTo>
                <a:lnTo>
                  <a:pt x="635822" y="570203"/>
                </a:lnTo>
                <a:lnTo>
                  <a:pt x="363327" y="297708"/>
                </a:lnTo>
                <a:close/>
                <a:moveTo>
                  <a:pt x="329265" y="706451"/>
                </a:moveTo>
                <a:lnTo>
                  <a:pt x="397389" y="706451"/>
                </a:lnTo>
                <a:lnTo>
                  <a:pt x="397389" y="842698"/>
                </a:lnTo>
                <a:lnTo>
                  <a:pt x="329265" y="842698"/>
                </a:lnTo>
                <a:lnTo>
                  <a:pt x="329265" y="706451"/>
                </a:lnTo>
                <a:close/>
              </a:path>
              <a:path w="726654" h="1140406" fill="none" extrusionOk="0">
                <a:moveTo>
                  <a:pt x="363327" y="297708"/>
                </a:moveTo>
                <a:lnTo>
                  <a:pt x="465513" y="399893"/>
                </a:lnTo>
                <a:lnTo>
                  <a:pt x="465513" y="331770"/>
                </a:lnTo>
                <a:lnTo>
                  <a:pt x="533637" y="331770"/>
                </a:lnTo>
                <a:lnTo>
                  <a:pt x="533637" y="468017"/>
                </a:lnTo>
                <a:lnTo>
                  <a:pt x="635822" y="570203"/>
                </a:lnTo>
                <a:lnTo>
                  <a:pt x="567698" y="570203"/>
                </a:lnTo>
                <a:lnTo>
                  <a:pt x="567698" y="842698"/>
                </a:lnTo>
                <a:lnTo>
                  <a:pt x="158956" y="842698"/>
                </a:lnTo>
                <a:lnTo>
                  <a:pt x="158956" y="570203"/>
                </a:lnTo>
                <a:lnTo>
                  <a:pt x="90832" y="570203"/>
                </a:lnTo>
                <a:lnTo>
                  <a:pt x="363327" y="297708"/>
                </a:lnTo>
                <a:close/>
                <a:moveTo>
                  <a:pt x="465513" y="399893"/>
                </a:moveTo>
                <a:lnTo>
                  <a:pt x="533637" y="468017"/>
                </a:lnTo>
                <a:moveTo>
                  <a:pt x="567698" y="570203"/>
                </a:moveTo>
                <a:lnTo>
                  <a:pt x="158956" y="570203"/>
                </a:lnTo>
                <a:moveTo>
                  <a:pt x="329265" y="842698"/>
                </a:moveTo>
                <a:lnTo>
                  <a:pt x="329265" y="706451"/>
                </a:lnTo>
                <a:lnTo>
                  <a:pt x="397389" y="706451"/>
                </a:lnTo>
                <a:lnTo>
                  <a:pt x="397389" y="842698"/>
                </a:lnTo>
              </a:path>
              <a:path w="726654" h="1140406" fill="none">
                <a:moveTo>
                  <a:pt x="0" y="0"/>
                </a:moveTo>
                <a:lnTo>
                  <a:pt x="726654" y="0"/>
                </a:lnTo>
                <a:lnTo>
                  <a:pt x="726654" y="1140406"/>
                </a:lnTo>
                <a:lnTo>
                  <a:pt x="0" y="1140406"/>
                </a:lnTo>
                <a:lnTo>
                  <a:pt x="0" y="0"/>
                </a:lnTo>
                <a:close/>
              </a:path>
            </a:pathLst>
          </a:custGeom>
          <a:ln w="28575">
            <a:solidFill>
              <a:schemeClr val="accent3">
                <a:lumMod val="50000"/>
              </a:schemeClr>
            </a:solidFill>
          </a:ln>
        </p:spPr>
        <p:style>
          <a:lnRef idx="2">
            <a:schemeClr val="accent6"/>
          </a:lnRef>
          <a:fillRef idx="1">
            <a:schemeClr val="lt1"/>
          </a:fillRef>
          <a:effectRef idx="0">
            <a:schemeClr val="accent6"/>
          </a:effectRef>
          <a:fontRef idx="minor">
            <a:schemeClr val="dk1"/>
          </a:fontRef>
        </p:style>
        <p:txBody>
          <a:bodyPr rtlCol="0" anchor="b"/>
          <a:lstStyle/>
          <a:p>
            <a:pPr algn="ctr"/>
            <a:r>
              <a:rPr lang="es-419" sz="1050" dirty="0"/>
              <a:t>Contenido</a:t>
            </a:r>
          </a:p>
        </p:txBody>
      </p:sp>
      <p:sp>
        <p:nvSpPr>
          <p:cNvPr id="2" name="Marcador de fecha 1">
            <a:extLst>
              <a:ext uri="{FF2B5EF4-FFF2-40B4-BE49-F238E27FC236}">
                <a16:creationId xmlns:a16="http://schemas.microsoft.com/office/drawing/2014/main" xmlns="" id="{1493E990-3560-4905-A818-75AF005DEB7F}"/>
              </a:ext>
            </a:extLst>
          </p:cNvPr>
          <p:cNvSpPr>
            <a:spLocks noGrp="1"/>
          </p:cNvSpPr>
          <p:nvPr>
            <p:ph type="dt" sz="half" idx="10"/>
          </p:nvPr>
        </p:nvSpPr>
        <p:spPr/>
        <p:txBody>
          <a:bodyPr/>
          <a:lstStyle/>
          <a:p>
            <a:fld id="{EE3F57BA-91D9-4A4F-917E-4D09F7F7D4A1}" type="datetime1">
              <a:rPr lang="es-MX" smtClean="0"/>
              <a:t>24/09/2019</a:t>
            </a:fld>
            <a:endParaRPr lang="en-US" dirty="0"/>
          </a:p>
        </p:txBody>
      </p:sp>
      <p:sp>
        <p:nvSpPr>
          <p:cNvPr id="3" name="Marcador de pie de página 2">
            <a:extLst>
              <a:ext uri="{FF2B5EF4-FFF2-40B4-BE49-F238E27FC236}">
                <a16:creationId xmlns:a16="http://schemas.microsoft.com/office/drawing/2014/main" xmlns="" id="{7D526BD2-09A8-43B3-BC7D-18D7D01873E2}"/>
              </a:ext>
            </a:extLst>
          </p:cNvPr>
          <p:cNvSpPr>
            <a:spLocks noGrp="1"/>
          </p:cNvSpPr>
          <p:nvPr>
            <p:ph type="ftr" sz="quarter" idx="11"/>
          </p:nvPr>
        </p:nvSpPr>
        <p:spPr/>
        <p:txBody>
          <a:bodyPr/>
          <a:lstStyle/>
          <a:p>
            <a:r>
              <a:rPr lang="en-US"/>
              <a:t>Dra. Irene Aguilar Juárez</a:t>
            </a:r>
            <a:endParaRPr lang="en-US" dirty="0"/>
          </a:p>
        </p:txBody>
      </p:sp>
      <p:sp>
        <p:nvSpPr>
          <p:cNvPr id="4" name="Marcador de número de diapositiva 3">
            <a:extLst>
              <a:ext uri="{FF2B5EF4-FFF2-40B4-BE49-F238E27FC236}">
                <a16:creationId xmlns:a16="http://schemas.microsoft.com/office/drawing/2014/main" xmlns="" id="{6313363A-CD96-47A9-95AC-4AD9F4EB1D52}"/>
              </a:ext>
            </a:extLst>
          </p:cNvPr>
          <p:cNvSpPr>
            <a:spLocks noGrp="1"/>
          </p:cNvSpPr>
          <p:nvPr>
            <p:ph type="sldNum" sz="quarter" idx="12"/>
          </p:nvPr>
        </p:nvSpPr>
        <p:spPr/>
        <p:txBody>
          <a:bodyPr/>
          <a:lstStyle/>
          <a:p>
            <a:fld id="{6D22F896-40B5-4ADD-8801-0D06FADFA095}" type="slidenum">
              <a:rPr lang="en-US" smtClean="0"/>
              <a:t>25</a:t>
            </a:fld>
            <a:endParaRPr lang="en-US" dirty="0"/>
          </a:p>
        </p:txBody>
      </p:sp>
    </p:spTree>
    <p:extLst>
      <p:ext uri="{BB962C8B-B14F-4D97-AF65-F5344CB8AC3E}">
        <p14:creationId xmlns:p14="http://schemas.microsoft.com/office/powerpoint/2010/main" val="1710750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976120" y="743209"/>
            <a:ext cx="10364451" cy="856992"/>
          </a:xfrm>
        </p:spPr>
        <p:txBody>
          <a:bodyPr/>
          <a:lstStyle/>
          <a:p>
            <a:r>
              <a:rPr lang="es-MX" cap="none" dirty="0"/>
              <a:t>Proyecto de investigación</a:t>
            </a:r>
          </a:p>
        </p:txBody>
      </p:sp>
      <p:sp>
        <p:nvSpPr>
          <p:cNvPr id="6" name="Rectángulo 5"/>
          <p:cNvSpPr/>
          <p:nvPr/>
        </p:nvSpPr>
        <p:spPr>
          <a:xfrm>
            <a:off x="1108364" y="1925573"/>
            <a:ext cx="9400610" cy="3785652"/>
          </a:xfrm>
          <a:prstGeom prst="rect">
            <a:avLst/>
          </a:prstGeom>
        </p:spPr>
        <p:txBody>
          <a:bodyPr wrap="square">
            <a:spAutoFit/>
          </a:bodyPr>
          <a:lstStyle/>
          <a:p>
            <a:pPr algn="just"/>
            <a:r>
              <a:rPr lang="es-MX" sz="2000" dirty="0">
                <a:solidFill>
                  <a:srgbClr val="222222"/>
                </a:solidFill>
                <a:latin typeface="arial" panose="020B0604020202020204" pitchFamily="34" charset="0"/>
              </a:rPr>
              <a:t>Un </a:t>
            </a:r>
            <a:r>
              <a:rPr lang="es-MX" sz="2000" b="1" dirty="0">
                <a:solidFill>
                  <a:srgbClr val="222222"/>
                </a:solidFill>
                <a:latin typeface="arial" panose="020B0604020202020204" pitchFamily="34" charset="0"/>
              </a:rPr>
              <a:t>proyecto de investigación</a:t>
            </a:r>
            <a:r>
              <a:rPr lang="es-MX" sz="2000" dirty="0">
                <a:solidFill>
                  <a:srgbClr val="222222"/>
                </a:solidFill>
                <a:latin typeface="arial" panose="020B0604020202020204" pitchFamily="34" charset="0"/>
              </a:rPr>
              <a:t> es un documento en el que se describe y define el procedimiento científico con el que se abordará un problema de investigación. Inicia con la recopilación de información, la identificación de una o varias preguntas de investigación, continua con un diseño de investigación y con la formulación de una o varias hipótesis sobre el determinado fenómeno social, tecnológico o científico que se ha seleccionado. </a:t>
            </a:r>
          </a:p>
          <a:p>
            <a:pPr algn="just"/>
            <a:endParaRPr lang="es-MX" sz="2000" dirty="0">
              <a:solidFill>
                <a:srgbClr val="222222"/>
              </a:solidFill>
              <a:latin typeface="arial" panose="020B0604020202020204" pitchFamily="34" charset="0"/>
            </a:endParaRPr>
          </a:p>
          <a:p>
            <a:pPr algn="just"/>
            <a:r>
              <a:rPr lang="es-MX" sz="2000" dirty="0">
                <a:solidFill>
                  <a:srgbClr val="222222"/>
                </a:solidFill>
                <a:latin typeface="arial" panose="020B0604020202020204" pitchFamily="34" charset="0"/>
              </a:rPr>
              <a:t>Es una guía para definir las tareas de un equipo de trabajo con el objetivo de estudiar un objeto de estudio, delimitando los objetivos a lograr, las técnicas a aplicar y los objetos o sujetos de estudio; incluye aspectos administrativos como el uso del tiempo y los recursos </a:t>
            </a:r>
          </a:p>
          <a:p>
            <a:endParaRPr lang="es-MX" sz="2000" dirty="0">
              <a:solidFill>
                <a:srgbClr val="222222"/>
              </a:solidFill>
              <a:latin typeface="arial" panose="020B0604020202020204" pitchFamily="34" charset="0"/>
            </a:endParaRPr>
          </a:p>
        </p:txBody>
      </p:sp>
      <p:sp>
        <p:nvSpPr>
          <p:cNvPr id="4" name="Botón de acción: ir a inicio 10">
            <a:hlinkClick r:id="rId2" action="ppaction://hlinksldjump" highlightClick="1"/>
            <a:extLst>
              <a:ext uri="{FF2B5EF4-FFF2-40B4-BE49-F238E27FC236}">
                <a16:creationId xmlns:a16="http://schemas.microsoft.com/office/drawing/2014/main" xmlns="" id="{E3215259-45BB-466D-8DCE-F927DCB6F90B}"/>
              </a:ext>
            </a:extLst>
          </p:cNvPr>
          <p:cNvSpPr/>
          <p:nvPr/>
        </p:nvSpPr>
        <p:spPr>
          <a:xfrm>
            <a:off x="0" y="1219200"/>
            <a:ext cx="726654" cy="914589"/>
          </a:xfrm>
          <a:custGeom>
            <a:avLst/>
            <a:gdLst>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6654" h="1140406" stroke="0" extrusionOk="0">
                <a:moveTo>
                  <a:pt x="0" y="0"/>
                </a:moveTo>
                <a:lnTo>
                  <a:pt x="726654" y="0"/>
                </a:lnTo>
                <a:lnTo>
                  <a:pt x="726654" y="1140406"/>
                </a:lnTo>
                <a:lnTo>
                  <a:pt x="0" y="1140406"/>
                </a:lnTo>
                <a:lnTo>
                  <a:pt x="0" y="0"/>
                </a:lnTo>
                <a:close/>
                <a:moveTo>
                  <a:pt x="363327" y="297708"/>
                </a:moveTo>
                <a:lnTo>
                  <a:pt x="90832" y="570203"/>
                </a:lnTo>
                <a:lnTo>
                  <a:pt x="158956" y="570203"/>
                </a:lnTo>
                <a:lnTo>
                  <a:pt x="158956" y="842698"/>
                </a:lnTo>
                <a:lnTo>
                  <a:pt x="567698" y="842698"/>
                </a:lnTo>
                <a:lnTo>
                  <a:pt x="567698" y="570203"/>
                </a:lnTo>
                <a:lnTo>
                  <a:pt x="635822" y="570203"/>
                </a:lnTo>
                <a:lnTo>
                  <a:pt x="533637" y="468017"/>
                </a:lnTo>
                <a:lnTo>
                  <a:pt x="533637" y="331770"/>
                </a:lnTo>
                <a:lnTo>
                  <a:pt x="465513" y="331770"/>
                </a:lnTo>
                <a:lnTo>
                  <a:pt x="465513" y="399893"/>
                </a:lnTo>
                <a:lnTo>
                  <a:pt x="363327" y="297708"/>
                </a:lnTo>
                <a:close/>
              </a:path>
              <a:path w="726654" h="1140406" fill="darkenLess" stroke="0" extrusionOk="0">
                <a:moveTo>
                  <a:pt x="533637" y="468017"/>
                </a:moveTo>
                <a:lnTo>
                  <a:pt x="533637" y="331770"/>
                </a:lnTo>
                <a:lnTo>
                  <a:pt x="465513" y="331770"/>
                </a:lnTo>
                <a:lnTo>
                  <a:pt x="465513" y="399893"/>
                </a:lnTo>
                <a:lnTo>
                  <a:pt x="533637" y="468017"/>
                </a:lnTo>
                <a:close/>
                <a:moveTo>
                  <a:pt x="158956" y="570203"/>
                </a:moveTo>
                <a:lnTo>
                  <a:pt x="158956" y="842698"/>
                </a:lnTo>
                <a:lnTo>
                  <a:pt x="329265" y="842698"/>
                </a:lnTo>
                <a:lnTo>
                  <a:pt x="329265" y="706451"/>
                </a:lnTo>
                <a:lnTo>
                  <a:pt x="397389" y="706451"/>
                </a:lnTo>
                <a:lnTo>
                  <a:pt x="397389" y="842698"/>
                </a:lnTo>
                <a:lnTo>
                  <a:pt x="567698" y="842698"/>
                </a:lnTo>
                <a:lnTo>
                  <a:pt x="567698" y="570203"/>
                </a:lnTo>
                <a:lnTo>
                  <a:pt x="158956" y="570203"/>
                </a:lnTo>
                <a:close/>
              </a:path>
              <a:path w="726654" h="1140406" fill="darken" stroke="0" extrusionOk="0">
                <a:moveTo>
                  <a:pt x="363327" y="297708"/>
                </a:moveTo>
                <a:lnTo>
                  <a:pt x="90832" y="570203"/>
                </a:lnTo>
                <a:lnTo>
                  <a:pt x="635822" y="570203"/>
                </a:lnTo>
                <a:lnTo>
                  <a:pt x="363327" y="297708"/>
                </a:lnTo>
                <a:close/>
                <a:moveTo>
                  <a:pt x="329265" y="706451"/>
                </a:moveTo>
                <a:lnTo>
                  <a:pt x="397389" y="706451"/>
                </a:lnTo>
                <a:lnTo>
                  <a:pt x="397389" y="842698"/>
                </a:lnTo>
                <a:lnTo>
                  <a:pt x="329265" y="842698"/>
                </a:lnTo>
                <a:lnTo>
                  <a:pt x="329265" y="706451"/>
                </a:lnTo>
                <a:close/>
              </a:path>
              <a:path w="726654" h="1140406" fill="none" extrusionOk="0">
                <a:moveTo>
                  <a:pt x="363327" y="297708"/>
                </a:moveTo>
                <a:lnTo>
                  <a:pt x="465513" y="399893"/>
                </a:lnTo>
                <a:lnTo>
                  <a:pt x="465513" y="331770"/>
                </a:lnTo>
                <a:lnTo>
                  <a:pt x="533637" y="331770"/>
                </a:lnTo>
                <a:lnTo>
                  <a:pt x="533637" y="468017"/>
                </a:lnTo>
                <a:lnTo>
                  <a:pt x="635822" y="570203"/>
                </a:lnTo>
                <a:lnTo>
                  <a:pt x="567698" y="570203"/>
                </a:lnTo>
                <a:lnTo>
                  <a:pt x="567698" y="842698"/>
                </a:lnTo>
                <a:lnTo>
                  <a:pt x="158956" y="842698"/>
                </a:lnTo>
                <a:lnTo>
                  <a:pt x="158956" y="570203"/>
                </a:lnTo>
                <a:lnTo>
                  <a:pt x="90832" y="570203"/>
                </a:lnTo>
                <a:lnTo>
                  <a:pt x="363327" y="297708"/>
                </a:lnTo>
                <a:close/>
                <a:moveTo>
                  <a:pt x="465513" y="399893"/>
                </a:moveTo>
                <a:lnTo>
                  <a:pt x="533637" y="468017"/>
                </a:lnTo>
                <a:moveTo>
                  <a:pt x="567698" y="570203"/>
                </a:moveTo>
                <a:lnTo>
                  <a:pt x="158956" y="570203"/>
                </a:lnTo>
                <a:moveTo>
                  <a:pt x="329265" y="842698"/>
                </a:moveTo>
                <a:lnTo>
                  <a:pt x="329265" y="706451"/>
                </a:lnTo>
                <a:lnTo>
                  <a:pt x="397389" y="706451"/>
                </a:lnTo>
                <a:lnTo>
                  <a:pt x="397389" y="842698"/>
                </a:lnTo>
              </a:path>
              <a:path w="726654" h="1140406" fill="none">
                <a:moveTo>
                  <a:pt x="0" y="0"/>
                </a:moveTo>
                <a:lnTo>
                  <a:pt x="726654" y="0"/>
                </a:lnTo>
                <a:lnTo>
                  <a:pt x="726654" y="1140406"/>
                </a:lnTo>
                <a:lnTo>
                  <a:pt x="0" y="1140406"/>
                </a:lnTo>
                <a:lnTo>
                  <a:pt x="0" y="0"/>
                </a:lnTo>
                <a:close/>
              </a:path>
            </a:pathLst>
          </a:custGeom>
          <a:ln w="28575">
            <a:solidFill>
              <a:schemeClr val="accent3">
                <a:lumMod val="50000"/>
              </a:schemeClr>
            </a:solidFill>
          </a:ln>
        </p:spPr>
        <p:style>
          <a:lnRef idx="2">
            <a:schemeClr val="accent6"/>
          </a:lnRef>
          <a:fillRef idx="1">
            <a:schemeClr val="lt1"/>
          </a:fillRef>
          <a:effectRef idx="0">
            <a:schemeClr val="accent6"/>
          </a:effectRef>
          <a:fontRef idx="minor">
            <a:schemeClr val="dk1"/>
          </a:fontRef>
        </p:style>
        <p:txBody>
          <a:bodyPr rtlCol="0" anchor="b"/>
          <a:lstStyle/>
          <a:p>
            <a:pPr algn="ctr"/>
            <a:r>
              <a:rPr lang="es-419" sz="1050" dirty="0"/>
              <a:t>Contenido</a:t>
            </a:r>
          </a:p>
        </p:txBody>
      </p:sp>
      <p:sp>
        <p:nvSpPr>
          <p:cNvPr id="2" name="Marcador de fecha 1">
            <a:extLst>
              <a:ext uri="{FF2B5EF4-FFF2-40B4-BE49-F238E27FC236}">
                <a16:creationId xmlns:a16="http://schemas.microsoft.com/office/drawing/2014/main" xmlns="" id="{5AD19133-A9AB-408B-96F4-278D6B632124}"/>
              </a:ext>
            </a:extLst>
          </p:cNvPr>
          <p:cNvSpPr>
            <a:spLocks noGrp="1"/>
          </p:cNvSpPr>
          <p:nvPr>
            <p:ph type="dt" sz="half" idx="10"/>
          </p:nvPr>
        </p:nvSpPr>
        <p:spPr/>
        <p:txBody>
          <a:bodyPr/>
          <a:lstStyle/>
          <a:p>
            <a:fld id="{889C5055-FAA7-4D0D-BC85-6B9FD658C660}" type="datetime1">
              <a:rPr lang="es-MX" smtClean="0"/>
              <a:t>24/09/2019</a:t>
            </a:fld>
            <a:endParaRPr lang="en-US" dirty="0"/>
          </a:p>
        </p:txBody>
      </p:sp>
      <p:sp>
        <p:nvSpPr>
          <p:cNvPr id="3" name="Marcador de pie de página 2">
            <a:extLst>
              <a:ext uri="{FF2B5EF4-FFF2-40B4-BE49-F238E27FC236}">
                <a16:creationId xmlns:a16="http://schemas.microsoft.com/office/drawing/2014/main" xmlns="" id="{E2A61C7D-DDFF-4783-AA11-ED50CBBE8056}"/>
              </a:ext>
            </a:extLst>
          </p:cNvPr>
          <p:cNvSpPr>
            <a:spLocks noGrp="1"/>
          </p:cNvSpPr>
          <p:nvPr>
            <p:ph type="ftr" sz="quarter" idx="11"/>
          </p:nvPr>
        </p:nvSpPr>
        <p:spPr/>
        <p:txBody>
          <a:bodyPr/>
          <a:lstStyle/>
          <a:p>
            <a:r>
              <a:rPr lang="en-US"/>
              <a:t>Dra. Irene Aguilar Juárez</a:t>
            </a:r>
            <a:endParaRPr lang="en-US" dirty="0"/>
          </a:p>
        </p:txBody>
      </p:sp>
      <p:sp>
        <p:nvSpPr>
          <p:cNvPr id="7" name="Marcador de número de diapositiva 6">
            <a:extLst>
              <a:ext uri="{FF2B5EF4-FFF2-40B4-BE49-F238E27FC236}">
                <a16:creationId xmlns:a16="http://schemas.microsoft.com/office/drawing/2014/main" xmlns="" id="{E9F6BC29-6445-47BC-8D85-2AAC587467E9}"/>
              </a:ext>
            </a:extLst>
          </p:cNvPr>
          <p:cNvSpPr>
            <a:spLocks noGrp="1"/>
          </p:cNvSpPr>
          <p:nvPr>
            <p:ph type="sldNum" sz="quarter" idx="12"/>
          </p:nvPr>
        </p:nvSpPr>
        <p:spPr/>
        <p:txBody>
          <a:bodyPr/>
          <a:lstStyle/>
          <a:p>
            <a:fld id="{6D22F896-40B5-4ADD-8801-0D06FADFA095}" type="slidenum">
              <a:rPr lang="en-US" smtClean="0"/>
              <a:t>26</a:t>
            </a:fld>
            <a:endParaRPr lang="en-US" dirty="0"/>
          </a:p>
        </p:txBody>
      </p:sp>
    </p:spTree>
    <p:extLst>
      <p:ext uri="{BB962C8B-B14F-4D97-AF65-F5344CB8AC3E}">
        <p14:creationId xmlns:p14="http://schemas.microsoft.com/office/powerpoint/2010/main" val="620370797"/>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rotWithShape="1">
          <a:blip r:embed="rId2"/>
          <a:srcRect t="6297" r="1307" b="41515"/>
          <a:stretch/>
        </p:blipFill>
        <p:spPr>
          <a:xfrm>
            <a:off x="1219200" y="1606390"/>
            <a:ext cx="4876800" cy="4178570"/>
          </a:xfrm>
          <a:prstGeom prst="rect">
            <a:avLst/>
          </a:prstGeom>
        </p:spPr>
      </p:pic>
      <p:pic>
        <p:nvPicPr>
          <p:cNvPr id="4" name="Imagen 3"/>
          <p:cNvPicPr>
            <a:picLocks noChangeAspect="1"/>
          </p:cNvPicPr>
          <p:nvPr/>
        </p:nvPicPr>
        <p:blipFill rotWithShape="1">
          <a:blip r:embed="rId2"/>
          <a:srcRect t="57778"/>
          <a:stretch/>
        </p:blipFill>
        <p:spPr>
          <a:xfrm>
            <a:off x="6010077" y="2054623"/>
            <a:ext cx="5392244" cy="3730337"/>
          </a:xfrm>
          <a:prstGeom prst="rect">
            <a:avLst/>
          </a:prstGeom>
        </p:spPr>
      </p:pic>
      <p:sp>
        <p:nvSpPr>
          <p:cNvPr id="5" name="CuadroTexto 4"/>
          <p:cNvSpPr txBox="1"/>
          <p:nvPr/>
        </p:nvSpPr>
        <p:spPr>
          <a:xfrm>
            <a:off x="1534961" y="852056"/>
            <a:ext cx="8986947" cy="523220"/>
          </a:xfrm>
          <a:prstGeom prst="rect">
            <a:avLst/>
          </a:prstGeom>
          <a:noFill/>
        </p:spPr>
        <p:txBody>
          <a:bodyPr wrap="none" rtlCol="0">
            <a:spAutoFit/>
          </a:bodyPr>
          <a:lstStyle/>
          <a:p>
            <a:r>
              <a:rPr lang="es-MX" sz="2800" dirty="0"/>
              <a:t>Preguntas que ayudan a definir un proyecto de Investigación </a:t>
            </a:r>
          </a:p>
        </p:txBody>
      </p:sp>
      <p:sp>
        <p:nvSpPr>
          <p:cNvPr id="6" name="Botón de acción: ir a inicio 10">
            <a:hlinkClick r:id="rId3" action="ppaction://hlinksldjump" highlightClick="1"/>
            <a:extLst>
              <a:ext uri="{FF2B5EF4-FFF2-40B4-BE49-F238E27FC236}">
                <a16:creationId xmlns:a16="http://schemas.microsoft.com/office/drawing/2014/main" xmlns="" id="{A50FAE34-A118-45BB-9D2D-281826818964}"/>
              </a:ext>
            </a:extLst>
          </p:cNvPr>
          <p:cNvSpPr/>
          <p:nvPr/>
        </p:nvSpPr>
        <p:spPr>
          <a:xfrm>
            <a:off x="0" y="1219200"/>
            <a:ext cx="726654" cy="914589"/>
          </a:xfrm>
          <a:custGeom>
            <a:avLst/>
            <a:gdLst>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6654" h="1140406" stroke="0" extrusionOk="0">
                <a:moveTo>
                  <a:pt x="0" y="0"/>
                </a:moveTo>
                <a:lnTo>
                  <a:pt x="726654" y="0"/>
                </a:lnTo>
                <a:lnTo>
                  <a:pt x="726654" y="1140406"/>
                </a:lnTo>
                <a:lnTo>
                  <a:pt x="0" y="1140406"/>
                </a:lnTo>
                <a:lnTo>
                  <a:pt x="0" y="0"/>
                </a:lnTo>
                <a:close/>
                <a:moveTo>
                  <a:pt x="363327" y="297708"/>
                </a:moveTo>
                <a:lnTo>
                  <a:pt x="90832" y="570203"/>
                </a:lnTo>
                <a:lnTo>
                  <a:pt x="158956" y="570203"/>
                </a:lnTo>
                <a:lnTo>
                  <a:pt x="158956" y="842698"/>
                </a:lnTo>
                <a:lnTo>
                  <a:pt x="567698" y="842698"/>
                </a:lnTo>
                <a:lnTo>
                  <a:pt x="567698" y="570203"/>
                </a:lnTo>
                <a:lnTo>
                  <a:pt x="635822" y="570203"/>
                </a:lnTo>
                <a:lnTo>
                  <a:pt x="533637" y="468017"/>
                </a:lnTo>
                <a:lnTo>
                  <a:pt x="533637" y="331770"/>
                </a:lnTo>
                <a:lnTo>
                  <a:pt x="465513" y="331770"/>
                </a:lnTo>
                <a:lnTo>
                  <a:pt x="465513" y="399893"/>
                </a:lnTo>
                <a:lnTo>
                  <a:pt x="363327" y="297708"/>
                </a:lnTo>
                <a:close/>
              </a:path>
              <a:path w="726654" h="1140406" fill="darkenLess" stroke="0" extrusionOk="0">
                <a:moveTo>
                  <a:pt x="533637" y="468017"/>
                </a:moveTo>
                <a:lnTo>
                  <a:pt x="533637" y="331770"/>
                </a:lnTo>
                <a:lnTo>
                  <a:pt x="465513" y="331770"/>
                </a:lnTo>
                <a:lnTo>
                  <a:pt x="465513" y="399893"/>
                </a:lnTo>
                <a:lnTo>
                  <a:pt x="533637" y="468017"/>
                </a:lnTo>
                <a:close/>
                <a:moveTo>
                  <a:pt x="158956" y="570203"/>
                </a:moveTo>
                <a:lnTo>
                  <a:pt x="158956" y="842698"/>
                </a:lnTo>
                <a:lnTo>
                  <a:pt x="329265" y="842698"/>
                </a:lnTo>
                <a:lnTo>
                  <a:pt x="329265" y="706451"/>
                </a:lnTo>
                <a:lnTo>
                  <a:pt x="397389" y="706451"/>
                </a:lnTo>
                <a:lnTo>
                  <a:pt x="397389" y="842698"/>
                </a:lnTo>
                <a:lnTo>
                  <a:pt x="567698" y="842698"/>
                </a:lnTo>
                <a:lnTo>
                  <a:pt x="567698" y="570203"/>
                </a:lnTo>
                <a:lnTo>
                  <a:pt x="158956" y="570203"/>
                </a:lnTo>
                <a:close/>
              </a:path>
              <a:path w="726654" h="1140406" fill="darken" stroke="0" extrusionOk="0">
                <a:moveTo>
                  <a:pt x="363327" y="297708"/>
                </a:moveTo>
                <a:lnTo>
                  <a:pt x="90832" y="570203"/>
                </a:lnTo>
                <a:lnTo>
                  <a:pt x="635822" y="570203"/>
                </a:lnTo>
                <a:lnTo>
                  <a:pt x="363327" y="297708"/>
                </a:lnTo>
                <a:close/>
                <a:moveTo>
                  <a:pt x="329265" y="706451"/>
                </a:moveTo>
                <a:lnTo>
                  <a:pt x="397389" y="706451"/>
                </a:lnTo>
                <a:lnTo>
                  <a:pt x="397389" y="842698"/>
                </a:lnTo>
                <a:lnTo>
                  <a:pt x="329265" y="842698"/>
                </a:lnTo>
                <a:lnTo>
                  <a:pt x="329265" y="706451"/>
                </a:lnTo>
                <a:close/>
              </a:path>
              <a:path w="726654" h="1140406" fill="none" extrusionOk="0">
                <a:moveTo>
                  <a:pt x="363327" y="297708"/>
                </a:moveTo>
                <a:lnTo>
                  <a:pt x="465513" y="399893"/>
                </a:lnTo>
                <a:lnTo>
                  <a:pt x="465513" y="331770"/>
                </a:lnTo>
                <a:lnTo>
                  <a:pt x="533637" y="331770"/>
                </a:lnTo>
                <a:lnTo>
                  <a:pt x="533637" y="468017"/>
                </a:lnTo>
                <a:lnTo>
                  <a:pt x="635822" y="570203"/>
                </a:lnTo>
                <a:lnTo>
                  <a:pt x="567698" y="570203"/>
                </a:lnTo>
                <a:lnTo>
                  <a:pt x="567698" y="842698"/>
                </a:lnTo>
                <a:lnTo>
                  <a:pt x="158956" y="842698"/>
                </a:lnTo>
                <a:lnTo>
                  <a:pt x="158956" y="570203"/>
                </a:lnTo>
                <a:lnTo>
                  <a:pt x="90832" y="570203"/>
                </a:lnTo>
                <a:lnTo>
                  <a:pt x="363327" y="297708"/>
                </a:lnTo>
                <a:close/>
                <a:moveTo>
                  <a:pt x="465513" y="399893"/>
                </a:moveTo>
                <a:lnTo>
                  <a:pt x="533637" y="468017"/>
                </a:lnTo>
                <a:moveTo>
                  <a:pt x="567698" y="570203"/>
                </a:moveTo>
                <a:lnTo>
                  <a:pt x="158956" y="570203"/>
                </a:lnTo>
                <a:moveTo>
                  <a:pt x="329265" y="842698"/>
                </a:moveTo>
                <a:lnTo>
                  <a:pt x="329265" y="706451"/>
                </a:lnTo>
                <a:lnTo>
                  <a:pt x="397389" y="706451"/>
                </a:lnTo>
                <a:lnTo>
                  <a:pt x="397389" y="842698"/>
                </a:lnTo>
              </a:path>
              <a:path w="726654" h="1140406" fill="none">
                <a:moveTo>
                  <a:pt x="0" y="0"/>
                </a:moveTo>
                <a:lnTo>
                  <a:pt x="726654" y="0"/>
                </a:lnTo>
                <a:lnTo>
                  <a:pt x="726654" y="1140406"/>
                </a:lnTo>
                <a:lnTo>
                  <a:pt x="0" y="1140406"/>
                </a:lnTo>
                <a:lnTo>
                  <a:pt x="0" y="0"/>
                </a:lnTo>
                <a:close/>
              </a:path>
            </a:pathLst>
          </a:custGeom>
          <a:ln w="28575">
            <a:solidFill>
              <a:schemeClr val="accent3">
                <a:lumMod val="50000"/>
              </a:schemeClr>
            </a:solidFill>
          </a:ln>
        </p:spPr>
        <p:style>
          <a:lnRef idx="2">
            <a:schemeClr val="accent6"/>
          </a:lnRef>
          <a:fillRef idx="1">
            <a:schemeClr val="lt1"/>
          </a:fillRef>
          <a:effectRef idx="0">
            <a:schemeClr val="accent6"/>
          </a:effectRef>
          <a:fontRef idx="minor">
            <a:schemeClr val="dk1"/>
          </a:fontRef>
        </p:style>
        <p:txBody>
          <a:bodyPr rtlCol="0" anchor="b"/>
          <a:lstStyle/>
          <a:p>
            <a:pPr algn="ctr"/>
            <a:r>
              <a:rPr lang="es-419" sz="1050" dirty="0"/>
              <a:t>Contenido</a:t>
            </a:r>
          </a:p>
        </p:txBody>
      </p:sp>
      <p:sp>
        <p:nvSpPr>
          <p:cNvPr id="2" name="Marcador de fecha 1">
            <a:extLst>
              <a:ext uri="{FF2B5EF4-FFF2-40B4-BE49-F238E27FC236}">
                <a16:creationId xmlns:a16="http://schemas.microsoft.com/office/drawing/2014/main" xmlns="" id="{20E4D1BB-1CEF-4E01-BC03-A12CA660C567}"/>
              </a:ext>
            </a:extLst>
          </p:cNvPr>
          <p:cNvSpPr>
            <a:spLocks noGrp="1"/>
          </p:cNvSpPr>
          <p:nvPr>
            <p:ph type="dt" sz="half" idx="10"/>
          </p:nvPr>
        </p:nvSpPr>
        <p:spPr/>
        <p:txBody>
          <a:bodyPr/>
          <a:lstStyle/>
          <a:p>
            <a:fld id="{F60B644A-A08A-402E-9DFA-C5E043128C45}" type="datetime1">
              <a:rPr lang="es-MX" smtClean="0"/>
              <a:t>24/09/2019</a:t>
            </a:fld>
            <a:endParaRPr lang="en-US" dirty="0"/>
          </a:p>
        </p:txBody>
      </p:sp>
      <p:sp>
        <p:nvSpPr>
          <p:cNvPr id="7" name="Marcador de pie de página 6">
            <a:extLst>
              <a:ext uri="{FF2B5EF4-FFF2-40B4-BE49-F238E27FC236}">
                <a16:creationId xmlns:a16="http://schemas.microsoft.com/office/drawing/2014/main" xmlns="" id="{FE545C9A-4C56-40A9-890A-824C45BDFA70}"/>
              </a:ext>
            </a:extLst>
          </p:cNvPr>
          <p:cNvSpPr>
            <a:spLocks noGrp="1"/>
          </p:cNvSpPr>
          <p:nvPr>
            <p:ph type="ftr" sz="quarter" idx="11"/>
          </p:nvPr>
        </p:nvSpPr>
        <p:spPr/>
        <p:txBody>
          <a:bodyPr/>
          <a:lstStyle/>
          <a:p>
            <a:r>
              <a:rPr lang="en-US"/>
              <a:t>Dra. Irene Aguilar Juárez</a:t>
            </a:r>
            <a:endParaRPr lang="en-US" dirty="0"/>
          </a:p>
        </p:txBody>
      </p:sp>
      <p:sp>
        <p:nvSpPr>
          <p:cNvPr id="8" name="Marcador de número de diapositiva 7">
            <a:extLst>
              <a:ext uri="{FF2B5EF4-FFF2-40B4-BE49-F238E27FC236}">
                <a16:creationId xmlns:a16="http://schemas.microsoft.com/office/drawing/2014/main" xmlns="" id="{847E21EC-FA00-4E98-B170-238B49A607EA}"/>
              </a:ext>
            </a:extLst>
          </p:cNvPr>
          <p:cNvSpPr>
            <a:spLocks noGrp="1"/>
          </p:cNvSpPr>
          <p:nvPr>
            <p:ph type="sldNum" sz="quarter" idx="12"/>
          </p:nvPr>
        </p:nvSpPr>
        <p:spPr/>
        <p:txBody>
          <a:bodyPr/>
          <a:lstStyle/>
          <a:p>
            <a:fld id="{6D22F896-40B5-4ADD-8801-0D06FADFA095}" type="slidenum">
              <a:rPr lang="en-US" smtClean="0"/>
              <a:t>27</a:t>
            </a:fld>
            <a:endParaRPr lang="en-US" dirty="0"/>
          </a:p>
        </p:txBody>
      </p:sp>
    </p:spTree>
    <p:extLst>
      <p:ext uri="{BB962C8B-B14F-4D97-AF65-F5344CB8AC3E}">
        <p14:creationId xmlns:p14="http://schemas.microsoft.com/office/powerpoint/2010/main" val="3066841792"/>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1007293" y="805555"/>
            <a:ext cx="10364451" cy="514092"/>
          </a:xfrm>
        </p:spPr>
        <p:txBody>
          <a:bodyPr>
            <a:normAutofit fontScale="90000"/>
          </a:bodyPr>
          <a:lstStyle/>
          <a:p>
            <a:r>
              <a:rPr lang="es-MX" cap="none" dirty="0"/>
              <a:t>Elementos de un Proyecto de investigación básico</a:t>
            </a:r>
          </a:p>
        </p:txBody>
      </p:sp>
      <p:graphicFrame>
        <p:nvGraphicFramePr>
          <p:cNvPr id="7" name="Diagrama 6"/>
          <p:cNvGraphicFramePr/>
          <p:nvPr>
            <p:extLst>
              <p:ext uri="{D42A27DB-BD31-4B8C-83A1-F6EECF244321}">
                <p14:modId xmlns:p14="http://schemas.microsoft.com/office/powerpoint/2010/main" val="3718869418"/>
              </p:ext>
            </p:extLst>
          </p:nvPr>
        </p:nvGraphicFramePr>
        <p:xfrm>
          <a:off x="1080030" y="1595126"/>
          <a:ext cx="4645361" cy="37689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3" name="Diagrama 52"/>
          <p:cNvGraphicFramePr/>
          <p:nvPr>
            <p:extLst>
              <p:ext uri="{D42A27DB-BD31-4B8C-83A1-F6EECF244321}">
                <p14:modId xmlns:p14="http://schemas.microsoft.com/office/powerpoint/2010/main" val="2937341714"/>
              </p:ext>
            </p:extLst>
          </p:nvPr>
        </p:nvGraphicFramePr>
        <p:xfrm>
          <a:off x="6272645" y="1595126"/>
          <a:ext cx="4845627" cy="4135821"/>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Botón de acción: ir a inicio 10">
            <a:hlinkClick r:id="rId12" action="ppaction://hlinksldjump" highlightClick="1"/>
            <a:extLst>
              <a:ext uri="{FF2B5EF4-FFF2-40B4-BE49-F238E27FC236}">
                <a16:creationId xmlns:a16="http://schemas.microsoft.com/office/drawing/2014/main" xmlns="" id="{774C2E82-7247-4C99-BFC9-087CADBEB854}"/>
              </a:ext>
            </a:extLst>
          </p:cNvPr>
          <p:cNvSpPr/>
          <p:nvPr/>
        </p:nvSpPr>
        <p:spPr>
          <a:xfrm>
            <a:off x="0" y="1219200"/>
            <a:ext cx="726654" cy="914589"/>
          </a:xfrm>
          <a:custGeom>
            <a:avLst/>
            <a:gdLst>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6654" h="1140406" stroke="0" extrusionOk="0">
                <a:moveTo>
                  <a:pt x="0" y="0"/>
                </a:moveTo>
                <a:lnTo>
                  <a:pt x="726654" y="0"/>
                </a:lnTo>
                <a:lnTo>
                  <a:pt x="726654" y="1140406"/>
                </a:lnTo>
                <a:lnTo>
                  <a:pt x="0" y="1140406"/>
                </a:lnTo>
                <a:lnTo>
                  <a:pt x="0" y="0"/>
                </a:lnTo>
                <a:close/>
                <a:moveTo>
                  <a:pt x="363327" y="297708"/>
                </a:moveTo>
                <a:lnTo>
                  <a:pt x="90832" y="570203"/>
                </a:lnTo>
                <a:lnTo>
                  <a:pt x="158956" y="570203"/>
                </a:lnTo>
                <a:lnTo>
                  <a:pt x="158956" y="842698"/>
                </a:lnTo>
                <a:lnTo>
                  <a:pt x="567698" y="842698"/>
                </a:lnTo>
                <a:lnTo>
                  <a:pt x="567698" y="570203"/>
                </a:lnTo>
                <a:lnTo>
                  <a:pt x="635822" y="570203"/>
                </a:lnTo>
                <a:lnTo>
                  <a:pt x="533637" y="468017"/>
                </a:lnTo>
                <a:lnTo>
                  <a:pt x="533637" y="331770"/>
                </a:lnTo>
                <a:lnTo>
                  <a:pt x="465513" y="331770"/>
                </a:lnTo>
                <a:lnTo>
                  <a:pt x="465513" y="399893"/>
                </a:lnTo>
                <a:lnTo>
                  <a:pt x="363327" y="297708"/>
                </a:lnTo>
                <a:close/>
              </a:path>
              <a:path w="726654" h="1140406" fill="darkenLess" stroke="0" extrusionOk="0">
                <a:moveTo>
                  <a:pt x="533637" y="468017"/>
                </a:moveTo>
                <a:lnTo>
                  <a:pt x="533637" y="331770"/>
                </a:lnTo>
                <a:lnTo>
                  <a:pt x="465513" y="331770"/>
                </a:lnTo>
                <a:lnTo>
                  <a:pt x="465513" y="399893"/>
                </a:lnTo>
                <a:lnTo>
                  <a:pt x="533637" y="468017"/>
                </a:lnTo>
                <a:close/>
                <a:moveTo>
                  <a:pt x="158956" y="570203"/>
                </a:moveTo>
                <a:lnTo>
                  <a:pt x="158956" y="842698"/>
                </a:lnTo>
                <a:lnTo>
                  <a:pt x="329265" y="842698"/>
                </a:lnTo>
                <a:lnTo>
                  <a:pt x="329265" y="706451"/>
                </a:lnTo>
                <a:lnTo>
                  <a:pt x="397389" y="706451"/>
                </a:lnTo>
                <a:lnTo>
                  <a:pt x="397389" y="842698"/>
                </a:lnTo>
                <a:lnTo>
                  <a:pt x="567698" y="842698"/>
                </a:lnTo>
                <a:lnTo>
                  <a:pt x="567698" y="570203"/>
                </a:lnTo>
                <a:lnTo>
                  <a:pt x="158956" y="570203"/>
                </a:lnTo>
                <a:close/>
              </a:path>
              <a:path w="726654" h="1140406" fill="darken" stroke="0" extrusionOk="0">
                <a:moveTo>
                  <a:pt x="363327" y="297708"/>
                </a:moveTo>
                <a:lnTo>
                  <a:pt x="90832" y="570203"/>
                </a:lnTo>
                <a:lnTo>
                  <a:pt x="635822" y="570203"/>
                </a:lnTo>
                <a:lnTo>
                  <a:pt x="363327" y="297708"/>
                </a:lnTo>
                <a:close/>
                <a:moveTo>
                  <a:pt x="329265" y="706451"/>
                </a:moveTo>
                <a:lnTo>
                  <a:pt x="397389" y="706451"/>
                </a:lnTo>
                <a:lnTo>
                  <a:pt x="397389" y="842698"/>
                </a:lnTo>
                <a:lnTo>
                  <a:pt x="329265" y="842698"/>
                </a:lnTo>
                <a:lnTo>
                  <a:pt x="329265" y="706451"/>
                </a:lnTo>
                <a:close/>
              </a:path>
              <a:path w="726654" h="1140406" fill="none" extrusionOk="0">
                <a:moveTo>
                  <a:pt x="363327" y="297708"/>
                </a:moveTo>
                <a:lnTo>
                  <a:pt x="465513" y="399893"/>
                </a:lnTo>
                <a:lnTo>
                  <a:pt x="465513" y="331770"/>
                </a:lnTo>
                <a:lnTo>
                  <a:pt x="533637" y="331770"/>
                </a:lnTo>
                <a:lnTo>
                  <a:pt x="533637" y="468017"/>
                </a:lnTo>
                <a:lnTo>
                  <a:pt x="635822" y="570203"/>
                </a:lnTo>
                <a:lnTo>
                  <a:pt x="567698" y="570203"/>
                </a:lnTo>
                <a:lnTo>
                  <a:pt x="567698" y="842698"/>
                </a:lnTo>
                <a:lnTo>
                  <a:pt x="158956" y="842698"/>
                </a:lnTo>
                <a:lnTo>
                  <a:pt x="158956" y="570203"/>
                </a:lnTo>
                <a:lnTo>
                  <a:pt x="90832" y="570203"/>
                </a:lnTo>
                <a:lnTo>
                  <a:pt x="363327" y="297708"/>
                </a:lnTo>
                <a:close/>
                <a:moveTo>
                  <a:pt x="465513" y="399893"/>
                </a:moveTo>
                <a:lnTo>
                  <a:pt x="533637" y="468017"/>
                </a:lnTo>
                <a:moveTo>
                  <a:pt x="567698" y="570203"/>
                </a:moveTo>
                <a:lnTo>
                  <a:pt x="158956" y="570203"/>
                </a:lnTo>
                <a:moveTo>
                  <a:pt x="329265" y="842698"/>
                </a:moveTo>
                <a:lnTo>
                  <a:pt x="329265" y="706451"/>
                </a:lnTo>
                <a:lnTo>
                  <a:pt x="397389" y="706451"/>
                </a:lnTo>
                <a:lnTo>
                  <a:pt x="397389" y="842698"/>
                </a:lnTo>
              </a:path>
              <a:path w="726654" h="1140406" fill="none">
                <a:moveTo>
                  <a:pt x="0" y="0"/>
                </a:moveTo>
                <a:lnTo>
                  <a:pt x="726654" y="0"/>
                </a:lnTo>
                <a:lnTo>
                  <a:pt x="726654" y="1140406"/>
                </a:lnTo>
                <a:lnTo>
                  <a:pt x="0" y="1140406"/>
                </a:lnTo>
                <a:lnTo>
                  <a:pt x="0" y="0"/>
                </a:lnTo>
                <a:close/>
              </a:path>
            </a:pathLst>
          </a:custGeom>
          <a:ln w="28575">
            <a:solidFill>
              <a:schemeClr val="accent3">
                <a:lumMod val="50000"/>
              </a:schemeClr>
            </a:solidFill>
          </a:ln>
        </p:spPr>
        <p:style>
          <a:lnRef idx="2">
            <a:schemeClr val="accent6"/>
          </a:lnRef>
          <a:fillRef idx="1">
            <a:schemeClr val="lt1"/>
          </a:fillRef>
          <a:effectRef idx="0">
            <a:schemeClr val="accent6"/>
          </a:effectRef>
          <a:fontRef idx="minor">
            <a:schemeClr val="dk1"/>
          </a:fontRef>
        </p:style>
        <p:txBody>
          <a:bodyPr rtlCol="0" anchor="b"/>
          <a:lstStyle/>
          <a:p>
            <a:pPr algn="ctr"/>
            <a:r>
              <a:rPr lang="es-419" sz="1050" dirty="0"/>
              <a:t>Contenido</a:t>
            </a:r>
          </a:p>
        </p:txBody>
      </p:sp>
      <p:sp>
        <p:nvSpPr>
          <p:cNvPr id="2" name="Marcador de fecha 1">
            <a:extLst>
              <a:ext uri="{FF2B5EF4-FFF2-40B4-BE49-F238E27FC236}">
                <a16:creationId xmlns:a16="http://schemas.microsoft.com/office/drawing/2014/main" xmlns="" id="{11EABA30-7991-4137-A239-463FA2B47056}"/>
              </a:ext>
            </a:extLst>
          </p:cNvPr>
          <p:cNvSpPr>
            <a:spLocks noGrp="1"/>
          </p:cNvSpPr>
          <p:nvPr>
            <p:ph type="dt" sz="half" idx="10"/>
          </p:nvPr>
        </p:nvSpPr>
        <p:spPr/>
        <p:txBody>
          <a:bodyPr/>
          <a:lstStyle/>
          <a:p>
            <a:fld id="{3D3CB42E-558A-4C39-9B84-76B5C72BB906}" type="datetime1">
              <a:rPr lang="es-MX" smtClean="0"/>
              <a:t>24/09/2019</a:t>
            </a:fld>
            <a:endParaRPr lang="en-US" dirty="0"/>
          </a:p>
        </p:txBody>
      </p:sp>
      <p:sp>
        <p:nvSpPr>
          <p:cNvPr id="3" name="Marcador de pie de página 2">
            <a:extLst>
              <a:ext uri="{FF2B5EF4-FFF2-40B4-BE49-F238E27FC236}">
                <a16:creationId xmlns:a16="http://schemas.microsoft.com/office/drawing/2014/main" xmlns="" id="{2ED267A3-FFB4-456B-ABD4-9F6791EF9E73}"/>
              </a:ext>
            </a:extLst>
          </p:cNvPr>
          <p:cNvSpPr>
            <a:spLocks noGrp="1"/>
          </p:cNvSpPr>
          <p:nvPr>
            <p:ph type="ftr" sz="quarter" idx="11"/>
          </p:nvPr>
        </p:nvSpPr>
        <p:spPr/>
        <p:txBody>
          <a:bodyPr/>
          <a:lstStyle/>
          <a:p>
            <a:r>
              <a:rPr lang="en-US"/>
              <a:t>Dra. Irene Aguilar Juárez</a:t>
            </a:r>
            <a:endParaRPr lang="en-US" dirty="0"/>
          </a:p>
        </p:txBody>
      </p:sp>
      <p:sp>
        <p:nvSpPr>
          <p:cNvPr id="4" name="Marcador de número de diapositiva 3">
            <a:extLst>
              <a:ext uri="{FF2B5EF4-FFF2-40B4-BE49-F238E27FC236}">
                <a16:creationId xmlns:a16="http://schemas.microsoft.com/office/drawing/2014/main" xmlns="" id="{F23E248F-BE5D-4F9C-9E2F-F4146602E0FB}"/>
              </a:ext>
            </a:extLst>
          </p:cNvPr>
          <p:cNvSpPr>
            <a:spLocks noGrp="1"/>
          </p:cNvSpPr>
          <p:nvPr>
            <p:ph type="sldNum" sz="quarter" idx="12"/>
          </p:nvPr>
        </p:nvSpPr>
        <p:spPr/>
        <p:txBody>
          <a:bodyPr/>
          <a:lstStyle/>
          <a:p>
            <a:fld id="{6D22F896-40B5-4ADD-8801-0D06FADFA095}" type="slidenum">
              <a:rPr lang="en-US" smtClean="0"/>
              <a:t>28</a:t>
            </a:fld>
            <a:endParaRPr lang="en-US" dirty="0"/>
          </a:p>
        </p:txBody>
      </p:sp>
    </p:spTree>
    <p:extLst>
      <p:ext uri="{BB962C8B-B14F-4D97-AF65-F5344CB8AC3E}">
        <p14:creationId xmlns:p14="http://schemas.microsoft.com/office/powerpoint/2010/main" val="3960442856"/>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903384" y="732818"/>
            <a:ext cx="10364451" cy="555656"/>
          </a:xfrm>
        </p:spPr>
        <p:txBody>
          <a:bodyPr>
            <a:normAutofit fontScale="90000"/>
          </a:bodyPr>
          <a:lstStyle/>
          <a:p>
            <a:r>
              <a:rPr lang="es-MX" cap="none" dirty="0"/>
              <a:t>Proceso de la investigación científica</a:t>
            </a:r>
          </a:p>
        </p:txBody>
      </p:sp>
      <p:graphicFrame>
        <p:nvGraphicFramePr>
          <p:cNvPr id="6" name="Diagrama 5"/>
          <p:cNvGraphicFramePr/>
          <p:nvPr>
            <p:extLst>
              <p:ext uri="{D42A27DB-BD31-4B8C-83A1-F6EECF244321}">
                <p14:modId xmlns:p14="http://schemas.microsoft.com/office/powerpoint/2010/main" val="2960533052"/>
              </p:ext>
            </p:extLst>
          </p:nvPr>
        </p:nvGraphicFramePr>
        <p:xfrm>
          <a:off x="587663" y="1558636"/>
          <a:ext cx="7215909" cy="43510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CuadroTexto 6"/>
          <p:cNvSpPr txBox="1"/>
          <p:nvPr/>
        </p:nvSpPr>
        <p:spPr>
          <a:xfrm>
            <a:off x="7335982" y="1558636"/>
            <a:ext cx="4655127" cy="2585323"/>
          </a:xfrm>
          <a:prstGeom prst="rect">
            <a:avLst/>
          </a:prstGeom>
          <a:noFill/>
        </p:spPr>
        <p:txBody>
          <a:bodyPr wrap="square" rtlCol="0">
            <a:spAutoFit/>
          </a:bodyPr>
          <a:lstStyle/>
          <a:p>
            <a:r>
              <a:rPr lang="es-MX" dirty="0"/>
              <a:t>Toda investigación inicia a partir de la identificación de un  problema de investigación, el cual se define a partir de la observación de un fenómeno natural, tecnológico o social. El investigador observa los elementos relacionados, los datos empíricos del entorno, los problemas de inconsistencia conceptual o vacíos conceptuales o procedimentales a partir de los efectos de un fenómeno.  </a:t>
            </a:r>
          </a:p>
        </p:txBody>
      </p:sp>
      <p:sp>
        <p:nvSpPr>
          <p:cNvPr id="8" name="Botón de acción: ir a inicio 10">
            <a:hlinkClick r:id="rId7" action="ppaction://hlinksldjump" highlightClick="1"/>
            <a:extLst>
              <a:ext uri="{FF2B5EF4-FFF2-40B4-BE49-F238E27FC236}">
                <a16:creationId xmlns:a16="http://schemas.microsoft.com/office/drawing/2014/main" xmlns="" id="{89BAC592-F37A-4CF7-8741-6F9D0919391C}"/>
              </a:ext>
            </a:extLst>
          </p:cNvPr>
          <p:cNvSpPr/>
          <p:nvPr/>
        </p:nvSpPr>
        <p:spPr>
          <a:xfrm>
            <a:off x="0" y="1219200"/>
            <a:ext cx="726654" cy="914589"/>
          </a:xfrm>
          <a:custGeom>
            <a:avLst/>
            <a:gdLst>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6654" h="1140406" stroke="0" extrusionOk="0">
                <a:moveTo>
                  <a:pt x="0" y="0"/>
                </a:moveTo>
                <a:lnTo>
                  <a:pt x="726654" y="0"/>
                </a:lnTo>
                <a:lnTo>
                  <a:pt x="726654" y="1140406"/>
                </a:lnTo>
                <a:lnTo>
                  <a:pt x="0" y="1140406"/>
                </a:lnTo>
                <a:lnTo>
                  <a:pt x="0" y="0"/>
                </a:lnTo>
                <a:close/>
                <a:moveTo>
                  <a:pt x="363327" y="297708"/>
                </a:moveTo>
                <a:lnTo>
                  <a:pt x="90832" y="570203"/>
                </a:lnTo>
                <a:lnTo>
                  <a:pt x="158956" y="570203"/>
                </a:lnTo>
                <a:lnTo>
                  <a:pt x="158956" y="842698"/>
                </a:lnTo>
                <a:lnTo>
                  <a:pt x="567698" y="842698"/>
                </a:lnTo>
                <a:lnTo>
                  <a:pt x="567698" y="570203"/>
                </a:lnTo>
                <a:lnTo>
                  <a:pt x="635822" y="570203"/>
                </a:lnTo>
                <a:lnTo>
                  <a:pt x="533637" y="468017"/>
                </a:lnTo>
                <a:lnTo>
                  <a:pt x="533637" y="331770"/>
                </a:lnTo>
                <a:lnTo>
                  <a:pt x="465513" y="331770"/>
                </a:lnTo>
                <a:lnTo>
                  <a:pt x="465513" y="399893"/>
                </a:lnTo>
                <a:lnTo>
                  <a:pt x="363327" y="297708"/>
                </a:lnTo>
                <a:close/>
              </a:path>
              <a:path w="726654" h="1140406" fill="darkenLess" stroke="0" extrusionOk="0">
                <a:moveTo>
                  <a:pt x="533637" y="468017"/>
                </a:moveTo>
                <a:lnTo>
                  <a:pt x="533637" y="331770"/>
                </a:lnTo>
                <a:lnTo>
                  <a:pt x="465513" y="331770"/>
                </a:lnTo>
                <a:lnTo>
                  <a:pt x="465513" y="399893"/>
                </a:lnTo>
                <a:lnTo>
                  <a:pt x="533637" y="468017"/>
                </a:lnTo>
                <a:close/>
                <a:moveTo>
                  <a:pt x="158956" y="570203"/>
                </a:moveTo>
                <a:lnTo>
                  <a:pt x="158956" y="842698"/>
                </a:lnTo>
                <a:lnTo>
                  <a:pt x="329265" y="842698"/>
                </a:lnTo>
                <a:lnTo>
                  <a:pt x="329265" y="706451"/>
                </a:lnTo>
                <a:lnTo>
                  <a:pt x="397389" y="706451"/>
                </a:lnTo>
                <a:lnTo>
                  <a:pt x="397389" y="842698"/>
                </a:lnTo>
                <a:lnTo>
                  <a:pt x="567698" y="842698"/>
                </a:lnTo>
                <a:lnTo>
                  <a:pt x="567698" y="570203"/>
                </a:lnTo>
                <a:lnTo>
                  <a:pt x="158956" y="570203"/>
                </a:lnTo>
                <a:close/>
              </a:path>
              <a:path w="726654" h="1140406" fill="darken" stroke="0" extrusionOk="0">
                <a:moveTo>
                  <a:pt x="363327" y="297708"/>
                </a:moveTo>
                <a:lnTo>
                  <a:pt x="90832" y="570203"/>
                </a:lnTo>
                <a:lnTo>
                  <a:pt x="635822" y="570203"/>
                </a:lnTo>
                <a:lnTo>
                  <a:pt x="363327" y="297708"/>
                </a:lnTo>
                <a:close/>
                <a:moveTo>
                  <a:pt x="329265" y="706451"/>
                </a:moveTo>
                <a:lnTo>
                  <a:pt x="397389" y="706451"/>
                </a:lnTo>
                <a:lnTo>
                  <a:pt x="397389" y="842698"/>
                </a:lnTo>
                <a:lnTo>
                  <a:pt x="329265" y="842698"/>
                </a:lnTo>
                <a:lnTo>
                  <a:pt x="329265" y="706451"/>
                </a:lnTo>
                <a:close/>
              </a:path>
              <a:path w="726654" h="1140406" fill="none" extrusionOk="0">
                <a:moveTo>
                  <a:pt x="363327" y="297708"/>
                </a:moveTo>
                <a:lnTo>
                  <a:pt x="465513" y="399893"/>
                </a:lnTo>
                <a:lnTo>
                  <a:pt x="465513" y="331770"/>
                </a:lnTo>
                <a:lnTo>
                  <a:pt x="533637" y="331770"/>
                </a:lnTo>
                <a:lnTo>
                  <a:pt x="533637" y="468017"/>
                </a:lnTo>
                <a:lnTo>
                  <a:pt x="635822" y="570203"/>
                </a:lnTo>
                <a:lnTo>
                  <a:pt x="567698" y="570203"/>
                </a:lnTo>
                <a:lnTo>
                  <a:pt x="567698" y="842698"/>
                </a:lnTo>
                <a:lnTo>
                  <a:pt x="158956" y="842698"/>
                </a:lnTo>
                <a:lnTo>
                  <a:pt x="158956" y="570203"/>
                </a:lnTo>
                <a:lnTo>
                  <a:pt x="90832" y="570203"/>
                </a:lnTo>
                <a:lnTo>
                  <a:pt x="363327" y="297708"/>
                </a:lnTo>
                <a:close/>
                <a:moveTo>
                  <a:pt x="465513" y="399893"/>
                </a:moveTo>
                <a:lnTo>
                  <a:pt x="533637" y="468017"/>
                </a:lnTo>
                <a:moveTo>
                  <a:pt x="567698" y="570203"/>
                </a:moveTo>
                <a:lnTo>
                  <a:pt x="158956" y="570203"/>
                </a:lnTo>
                <a:moveTo>
                  <a:pt x="329265" y="842698"/>
                </a:moveTo>
                <a:lnTo>
                  <a:pt x="329265" y="706451"/>
                </a:lnTo>
                <a:lnTo>
                  <a:pt x="397389" y="706451"/>
                </a:lnTo>
                <a:lnTo>
                  <a:pt x="397389" y="842698"/>
                </a:lnTo>
              </a:path>
              <a:path w="726654" h="1140406" fill="none">
                <a:moveTo>
                  <a:pt x="0" y="0"/>
                </a:moveTo>
                <a:lnTo>
                  <a:pt x="726654" y="0"/>
                </a:lnTo>
                <a:lnTo>
                  <a:pt x="726654" y="1140406"/>
                </a:lnTo>
                <a:lnTo>
                  <a:pt x="0" y="1140406"/>
                </a:lnTo>
                <a:lnTo>
                  <a:pt x="0" y="0"/>
                </a:lnTo>
                <a:close/>
              </a:path>
            </a:pathLst>
          </a:custGeom>
          <a:ln w="28575">
            <a:solidFill>
              <a:schemeClr val="accent3">
                <a:lumMod val="50000"/>
              </a:schemeClr>
            </a:solidFill>
          </a:ln>
        </p:spPr>
        <p:style>
          <a:lnRef idx="2">
            <a:schemeClr val="accent6"/>
          </a:lnRef>
          <a:fillRef idx="1">
            <a:schemeClr val="lt1"/>
          </a:fillRef>
          <a:effectRef idx="0">
            <a:schemeClr val="accent6"/>
          </a:effectRef>
          <a:fontRef idx="minor">
            <a:schemeClr val="dk1"/>
          </a:fontRef>
        </p:style>
        <p:txBody>
          <a:bodyPr rtlCol="0" anchor="b"/>
          <a:lstStyle/>
          <a:p>
            <a:pPr algn="ctr"/>
            <a:r>
              <a:rPr lang="es-419" sz="1050" dirty="0"/>
              <a:t>Contenido</a:t>
            </a:r>
          </a:p>
        </p:txBody>
      </p:sp>
      <p:sp>
        <p:nvSpPr>
          <p:cNvPr id="2" name="Marcador de fecha 1">
            <a:extLst>
              <a:ext uri="{FF2B5EF4-FFF2-40B4-BE49-F238E27FC236}">
                <a16:creationId xmlns:a16="http://schemas.microsoft.com/office/drawing/2014/main" xmlns="" id="{A4CB2FC9-C53F-48FE-9DEB-D25337025576}"/>
              </a:ext>
            </a:extLst>
          </p:cNvPr>
          <p:cNvSpPr>
            <a:spLocks noGrp="1"/>
          </p:cNvSpPr>
          <p:nvPr>
            <p:ph type="dt" sz="half" idx="10"/>
          </p:nvPr>
        </p:nvSpPr>
        <p:spPr/>
        <p:txBody>
          <a:bodyPr/>
          <a:lstStyle/>
          <a:p>
            <a:fld id="{81F0394E-D9B6-40EA-8646-08D4FFA93EDD}" type="datetime1">
              <a:rPr lang="es-MX" smtClean="0"/>
              <a:t>24/09/2019</a:t>
            </a:fld>
            <a:endParaRPr lang="en-US" dirty="0"/>
          </a:p>
        </p:txBody>
      </p:sp>
      <p:sp>
        <p:nvSpPr>
          <p:cNvPr id="3" name="Marcador de pie de página 2">
            <a:extLst>
              <a:ext uri="{FF2B5EF4-FFF2-40B4-BE49-F238E27FC236}">
                <a16:creationId xmlns:a16="http://schemas.microsoft.com/office/drawing/2014/main" xmlns="" id="{6C6D965C-6874-41FA-BCB0-847FA247F662}"/>
              </a:ext>
            </a:extLst>
          </p:cNvPr>
          <p:cNvSpPr>
            <a:spLocks noGrp="1"/>
          </p:cNvSpPr>
          <p:nvPr>
            <p:ph type="ftr" sz="quarter" idx="11"/>
          </p:nvPr>
        </p:nvSpPr>
        <p:spPr/>
        <p:txBody>
          <a:bodyPr/>
          <a:lstStyle/>
          <a:p>
            <a:r>
              <a:rPr lang="en-US"/>
              <a:t>Dra. Irene Aguilar Juárez</a:t>
            </a:r>
            <a:endParaRPr lang="en-US" dirty="0"/>
          </a:p>
        </p:txBody>
      </p:sp>
      <p:sp>
        <p:nvSpPr>
          <p:cNvPr id="4" name="Marcador de número de diapositiva 3">
            <a:extLst>
              <a:ext uri="{FF2B5EF4-FFF2-40B4-BE49-F238E27FC236}">
                <a16:creationId xmlns:a16="http://schemas.microsoft.com/office/drawing/2014/main" xmlns="" id="{96B38AF5-D0BC-4FCE-ADE0-43542DBA350B}"/>
              </a:ext>
            </a:extLst>
          </p:cNvPr>
          <p:cNvSpPr>
            <a:spLocks noGrp="1"/>
          </p:cNvSpPr>
          <p:nvPr>
            <p:ph type="sldNum" sz="quarter" idx="12"/>
          </p:nvPr>
        </p:nvSpPr>
        <p:spPr/>
        <p:txBody>
          <a:bodyPr/>
          <a:lstStyle/>
          <a:p>
            <a:fld id="{6D22F896-40B5-4ADD-8801-0D06FADFA095}" type="slidenum">
              <a:rPr lang="en-US" smtClean="0"/>
              <a:t>29</a:t>
            </a:fld>
            <a:endParaRPr lang="en-US" dirty="0"/>
          </a:p>
        </p:txBody>
      </p:sp>
    </p:spTree>
    <p:extLst>
      <p:ext uri="{BB962C8B-B14F-4D97-AF65-F5344CB8AC3E}">
        <p14:creationId xmlns:p14="http://schemas.microsoft.com/office/powerpoint/2010/main" val="1377718381"/>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5" y="618518"/>
            <a:ext cx="10364451" cy="638782"/>
          </a:xfrm>
        </p:spPr>
        <p:txBody>
          <a:bodyPr/>
          <a:lstStyle/>
          <a:p>
            <a:r>
              <a:rPr lang="es-MX" dirty="0"/>
              <a:t>Presentación </a:t>
            </a:r>
          </a:p>
        </p:txBody>
      </p:sp>
      <p:sp>
        <p:nvSpPr>
          <p:cNvPr id="3" name="Rectángulo 2"/>
          <p:cNvSpPr/>
          <p:nvPr/>
        </p:nvSpPr>
        <p:spPr>
          <a:xfrm>
            <a:off x="913775" y="1257300"/>
            <a:ext cx="10027852" cy="4247317"/>
          </a:xfrm>
          <a:prstGeom prst="rect">
            <a:avLst/>
          </a:prstGeom>
        </p:spPr>
        <p:txBody>
          <a:bodyPr wrap="square">
            <a:spAutoFit/>
          </a:bodyPr>
          <a:lstStyle/>
          <a:p>
            <a:pPr algn="just"/>
            <a:r>
              <a:rPr lang="es-MX" dirty="0">
                <a:solidFill>
                  <a:srgbClr val="000000"/>
                </a:solidFill>
                <a:latin typeface="Arial" panose="020B0604020202020204" pitchFamily="34" charset="0"/>
              </a:rPr>
              <a:t>La unidad de aprendizaje de Metodología de la investigación se ubica en la parte final del plan de estudios de Ingeniería en computación, tiene como propósito aportar los elementos teóricos, metodológicos y técnicos suficientes para elaborar proyectos de investigación, y propiciar el acercamiento de los estudiantes con la investigación científica, sobre todo para aquellos que opten por los trabajos escritos, como la tesis, tesina, ensayo, memoria o artículo, y en su momento la creación de inventos y patentes. </a:t>
            </a:r>
          </a:p>
          <a:p>
            <a:pPr algn="just"/>
            <a:endParaRPr lang="es-MX" dirty="0">
              <a:solidFill>
                <a:srgbClr val="000000"/>
              </a:solidFill>
              <a:latin typeface="Arial" panose="020B0604020202020204" pitchFamily="34" charset="0"/>
            </a:endParaRPr>
          </a:p>
          <a:p>
            <a:pPr algn="just"/>
            <a:r>
              <a:rPr lang="es-MX" dirty="0">
                <a:solidFill>
                  <a:srgbClr val="000000"/>
                </a:solidFill>
                <a:latin typeface="Arial" panose="020B0604020202020204" pitchFamily="34" charset="0"/>
              </a:rPr>
              <a:t>La investigación como actividad científica, requiere de un proceder metodológico, el cual implica tres fases: planeación, desarrollo e informe. La primera etapa se espera cumplir óptimamente con el desarrollo de la presente unidad de aprendizaje. El abordaje cuidadoso y riguroso de cada una de las partes integrantes del proyecto de investigación, como etapa de la planeación, significa el primer paso para llevar a cabo el proceso investigativo. La fase del desarrollo y el informe corresponde al trabajo del alumno en su proceso de titulación, sin embargo en esta unidad se le informa sobre el proceso completo para que él pueda con apoyo de su asesor titularse en los términos que indica nuestra normativa institucional. </a:t>
            </a:r>
          </a:p>
        </p:txBody>
      </p:sp>
      <p:sp>
        <p:nvSpPr>
          <p:cNvPr id="4" name="Rectángulo 3"/>
          <p:cNvSpPr/>
          <p:nvPr/>
        </p:nvSpPr>
        <p:spPr>
          <a:xfrm>
            <a:off x="965478" y="5504617"/>
            <a:ext cx="9924445" cy="646331"/>
          </a:xfrm>
          <a:prstGeom prst="rect">
            <a:avLst/>
          </a:prstGeom>
        </p:spPr>
        <p:txBody>
          <a:bodyPr wrap="square">
            <a:spAutoFit/>
          </a:bodyPr>
          <a:lstStyle/>
          <a:p>
            <a:r>
              <a:rPr lang="es-MX" dirty="0">
                <a:solidFill>
                  <a:srgbClr val="000000"/>
                </a:solidFill>
                <a:latin typeface="Arial" panose="020B0604020202020204" pitchFamily="34" charset="0"/>
              </a:rPr>
              <a:t>Al término del curso el alumno adquirirá los elementos teórico-metodológicos indispensables para elaborar proyectos de investigación en cualquier ámbito de trabajo. 	</a:t>
            </a:r>
          </a:p>
        </p:txBody>
      </p:sp>
      <p:sp>
        <p:nvSpPr>
          <p:cNvPr id="5" name="Botón de acción: ir a inicio 10">
            <a:hlinkClick r:id="rId2" action="ppaction://hlinksldjump" highlightClick="1"/>
            <a:extLst>
              <a:ext uri="{FF2B5EF4-FFF2-40B4-BE49-F238E27FC236}">
                <a16:creationId xmlns:a16="http://schemas.microsoft.com/office/drawing/2014/main" xmlns="" id="{12A8DAD4-5434-4ED5-B456-96B759D391E6}"/>
              </a:ext>
            </a:extLst>
          </p:cNvPr>
          <p:cNvSpPr/>
          <p:nvPr/>
        </p:nvSpPr>
        <p:spPr>
          <a:xfrm>
            <a:off x="0" y="1219200"/>
            <a:ext cx="726654" cy="914589"/>
          </a:xfrm>
          <a:custGeom>
            <a:avLst/>
            <a:gdLst>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6654" h="1140406" stroke="0" extrusionOk="0">
                <a:moveTo>
                  <a:pt x="0" y="0"/>
                </a:moveTo>
                <a:lnTo>
                  <a:pt x="726654" y="0"/>
                </a:lnTo>
                <a:lnTo>
                  <a:pt x="726654" y="1140406"/>
                </a:lnTo>
                <a:lnTo>
                  <a:pt x="0" y="1140406"/>
                </a:lnTo>
                <a:lnTo>
                  <a:pt x="0" y="0"/>
                </a:lnTo>
                <a:close/>
                <a:moveTo>
                  <a:pt x="363327" y="297708"/>
                </a:moveTo>
                <a:lnTo>
                  <a:pt x="90832" y="570203"/>
                </a:lnTo>
                <a:lnTo>
                  <a:pt x="158956" y="570203"/>
                </a:lnTo>
                <a:lnTo>
                  <a:pt x="158956" y="842698"/>
                </a:lnTo>
                <a:lnTo>
                  <a:pt x="567698" y="842698"/>
                </a:lnTo>
                <a:lnTo>
                  <a:pt x="567698" y="570203"/>
                </a:lnTo>
                <a:lnTo>
                  <a:pt x="635822" y="570203"/>
                </a:lnTo>
                <a:lnTo>
                  <a:pt x="533637" y="468017"/>
                </a:lnTo>
                <a:lnTo>
                  <a:pt x="533637" y="331770"/>
                </a:lnTo>
                <a:lnTo>
                  <a:pt x="465513" y="331770"/>
                </a:lnTo>
                <a:lnTo>
                  <a:pt x="465513" y="399893"/>
                </a:lnTo>
                <a:lnTo>
                  <a:pt x="363327" y="297708"/>
                </a:lnTo>
                <a:close/>
              </a:path>
              <a:path w="726654" h="1140406" fill="darkenLess" stroke="0" extrusionOk="0">
                <a:moveTo>
                  <a:pt x="533637" y="468017"/>
                </a:moveTo>
                <a:lnTo>
                  <a:pt x="533637" y="331770"/>
                </a:lnTo>
                <a:lnTo>
                  <a:pt x="465513" y="331770"/>
                </a:lnTo>
                <a:lnTo>
                  <a:pt x="465513" y="399893"/>
                </a:lnTo>
                <a:lnTo>
                  <a:pt x="533637" y="468017"/>
                </a:lnTo>
                <a:close/>
                <a:moveTo>
                  <a:pt x="158956" y="570203"/>
                </a:moveTo>
                <a:lnTo>
                  <a:pt x="158956" y="842698"/>
                </a:lnTo>
                <a:lnTo>
                  <a:pt x="329265" y="842698"/>
                </a:lnTo>
                <a:lnTo>
                  <a:pt x="329265" y="706451"/>
                </a:lnTo>
                <a:lnTo>
                  <a:pt x="397389" y="706451"/>
                </a:lnTo>
                <a:lnTo>
                  <a:pt x="397389" y="842698"/>
                </a:lnTo>
                <a:lnTo>
                  <a:pt x="567698" y="842698"/>
                </a:lnTo>
                <a:lnTo>
                  <a:pt x="567698" y="570203"/>
                </a:lnTo>
                <a:lnTo>
                  <a:pt x="158956" y="570203"/>
                </a:lnTo>
                <a:close/>
              </a:path>
              <a:path w="726654" h="1140406" fill="darken" stroke="0" extrusionOk="0">
                <a:moveTo>
                  <a:pt x="363327" y="297708"/>
                </a:moveTo>
                <a:lnTo>
                  <a:pt x="90832" y="570203"/>
                </a:lnTo>
                <a:lnTo>
                  <a:pt x="635822" y="570203"/>
                </a:lnTo>
                <a:lnTo>
                  <a:pt x="363327" y="297708"/>
                </a:lnTo>
                <a:close/>
                <a:moveTo>
                  <a:pt x="329265" y="706451"/>
                </a:moveTo>
                <a:lnTo>
                  <a:pt x="397389" y="706451"/>
                </a:lnTo>
                <a:lnTo>
                  <a:pt x="397389" y="842698"/>
                </a:lnTo>
                <a:lnTo>
                  <a:pt x="329265" y="842698"/>
                </a:lnTo>
                <a:lnTo>
                  <a:pt x="329265" y="706451"/>
                </a:lnTo>
                <a:close/>
              </a:path>
              <a:path w="726654" h="1140406" fill="none" extrusionOk="0">
                <a:moveTo>
                  <a:pt x="363327" y="297708"/>
                </a:moveTo>
                <a:lnTo>
                  <a:pt x="465513" y="399893"/>
                </a:lnTo>
                <a:lnTo>
                  <a:pt x="465513" y="331770"/>
                </a:lnTo>
                <a:lnTo>
                  <a:pt x="533637" y="331770"/>
                </a:lnTo>
                <a:lnTo>
                  <a:pt x="533637" y="468017"/>
                </a:lnTo>
                <a:lnTo>
                  <a:pt x="635822" y="570203"/>
                </a:lnTo>
                <a:lnTo>
                  <a:pt x="567698" y="570203"/>
                </a:lnTo>
                <a:lnTo>
                  <a:pt x="567698" y="842698"/>
                </a:lnTo>
                <a:lnTo>
                  <a:pt x="158956" y="842698"/>
                </a:lnTo>
                <a:lnTo>
                  <a:pt x="158956" y="570203"/>
                </a:lnTo>
                <a:lnTo>
                  <a:pt x="90832" y="570203"/>
                </a:lnTo>
                <a:lnTo>
                  <a:pt x="363327" y="297708"/>
                </a:lnTo>
                <a:close/>
                <a:moveTo>
                  <a:pt x="465513" y="399893"/>
                </a:moveTo>
                <a:lnTo>
                  <a:pt x="533637" y="468017"/>
                </a:lnTo>
                <a:moveTo>
                  <a:pt x="567698" y="570203"/>
                </a:moveTo>
                <a:lnTo>
                  <a:pt x="158956" y="570203"/>
                </a:lnTo>
                <a:moveTo>
                  <a:pt x="329265" y="842698"/>
                </a:moveTo>
                <a:lnTo>
                  <a:pt x="329265" y="706451"/>
                </a:lnTo>
                <a:lnTo>
                  <a:pt x="397389" y="706451"/>
                </a:lnTo>
                <a:lnTo>
                  <a:pt x="397389" y="842698"/>
                </a:lnTo>
              </a:path>
              <a:path w="726654" h="1140406" fill="none">
                <a:moveTo>
                  <a:pt x="0" y="0"/>
                </a:moveTo>
                <a:lnTo>
                  <a:pt x="726654" y="0"/>
                </a:lnTo>
                <a:lnTo>
                  <a:pt x="726654" y="1140406"/>
                </a:lnTo>
                <a:lnTo>
                  <a:pt x="0" y="1140406"/>
                </a:lnTo>
                <a:lnTo>
                  <a:pt x="0" y="0"/>
                </a:lnTo>
                <a:close/>
              </a:path>
            </a:pathLst>
          </a:custGeom>
          <a:ln w="28575">
            <a:solidFill>
              <a:schemeClr val="accent3">
                <a:lumMod val="50000"/>
              </a:schemeClr>
            </a:solidFill>
          </a:ln>
        </p:spPr>
        <p:style>
          <a:lnRef idx="2">
            <a:schemeClr val="accent6"/>
          </a:lnRef>
          <a:fillRef idx="1">
            <a:schemeClr val="lt1"/>
          </a:fillRef>
          <a:effectRef idx="0">
            <a:schemeClr val="accent6"/>
          </a:effectRef>
          <a:fontRef idx="minor">
            <a:schemeClr val="dk1"/>
          </a:fontRef>
        </p:style>
        <p:txBody>
          <a:bodyPr rtlCol="0" anchor="b"/>
          <a:lstStyle/>
          <a:p>
            <a:pPr algn="ctr"/>
            <a:r>
              <a:rPr lang="es-419" sz="1050" dirty="0"/>
              <a:t>Contenido</a:t>
            </a:r>
          </a:p>
        </p:txBody>
      </p:sp>
      <p:sp>
        <p:nvSpPr>
          <p:cNvPr id="6" name="Marcador de fecha 5">
            <a:extLst>
              <a:ext uri="{FF2B5EF4-FFF2-40B4-BE49-F238E27FC236}">
                <a16:creationId xmlns:a16="http://schemas.microsoft.com/office/drawing/2014/main" xmlns="" id="{85E9835C-4361-4E88-B13D-AF91875A9C39}"/>
              </a:ext>
            </a:extLst>
          </p:cNvPr>
          <p:cNvSpPr>
            <a:spLocks noGrp="1"/>
          </p:cNvSpPr>
          <p:nvPr>
            <p:ph type="dt" sz="half" idx="10"/>
          </p:nvPr>
        </p:nvSpPr>
        <p:spPr/>
        <p:txBody>
          <a:bodyPr/>
          <a:lstStyle/>
          <a:p>
            <a:fld id="{3A1A621E-FCAA-4278-8C30-3B98AFA04DF1}" type="datetime1">
              <a:rPr lang="es-MX" smtClean="0"/>
              <a:t>24/09/2019</a:t>
            </a:fld>
            <a:endParaRPr lang="en-US" dirty="0"/>
          </a:p>
        </p:txBody>
      </p:sp>
      <p:sp>
        <p:nvSpPr>
          <p:cNvPr id="7" name="Marcador de pie de página 6">
            <a:extLst>
              <a:ext uri="{FF2B5EF4-FFF2-40B4-BE49-F238E27FC236}">
                <a16:creationId xmlns:a16="http://schemas.microsoft.com/office/drawing/2014/main" xmlns="" id="{D7CE3A5D-9277-4F42-B22A-124D3F66E344}"/>
              </a:ext>
            </a:extLst>
          </p:cNvPr>
          <p:cNvSpPr>
            <a:spLocks noGrp="1"/>
          </p:cNvSpPr>
          <p:nvPr>
            <p:ph type="ftr" sz="quarter" idx="11"/>
          </p:nvPr>
        </p:nvSpPr>
        <p:spPr/>
        <p:txBody>
          <a:bodyPr/>
          <a:lstStyle/>
          <a:p>
            <a:r>
              <a:rPr lang="en-US"/>
              <a:t>Dra. Irene Aguilar Juárez</a:t>
            </a:r>
            <a:endParaRPr lang="en-US" dirty="0"/>
          </a:p>
        </p:txBody>
      </p:sp>
      <p:sp>
        <p:nvSpPr>
          <p:cNvPr id="8" name="Marcador de número de diapositiva 7">
            <a:extLst>
              <a:ext uri="{FF2B5EF4-FFF2-40B4-BE49-F238E27FC236}">
                <a16:creationId xmlns:a16="http://schemas.microsoft.com/office/drawing/2014/main" xmlns="" id="{504CD6BB-C4BF-4A3A-A7EB-A6DA0E5C174C}"/>
              </a:ext>
            </a:extLst>
          </p:cNvPr>
          <p:cNvSpPr>
            <a:spLocks noGrp="1"/>
          </p:cNvSpPr>
          <p:nvPr>
            <p:ph type="sldNum" sz="quarter" idx="12"/>
          </p:nvPr>
        </p:nvSpPr>
        <p:spPr/>
        <p:txBody>
          <a:bodyPr/>
          <a:lstStyle/>
          <a:p>
            <a:fld id="{6D22F896-40B5-4ADD-8801-0D06FADFA095}" type="slidenum">
              <a:rPr lang="en-US" smtClean="0"/>
              <a:t>3</a:t>
            </a:fld>
            <a:endParaRPr lang="en-US" dirty="0"/>
          </a:p>
        </p:txBody>
      </p:sp>
    </p:spTree>
    <p:extLst>
      <p:ext uri="{BB962C8B-B14F-4D97-AF65-F5344CB8AC3E}">
        <p14:creationId xmlns:p14="http://schemas.microsoft.com/office/powerpoint/2010/main" val="2893088929"/>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2930238" y="706582"/>
            <a:ext cx="4285384" cy="6005962"/>
          </a:xfrm>
          <a:prstGeom prst="rect">
            <a:avLst/>
          </a:prstGeom>
        </p:spPr>
      </p:pic>
      <p:sp>
        <p:nvSpPr>
          <p:cNvPr id="4" name="Botón de acción: ir a inicio 10">
            <a:hlinkClick r:id="rId3" action="ppaction://hlinksldjump" highlightClick="1"/>
            <a:extLst>
              <a:ext uri="{FF2B5EF4-FFF2-40B4-BE49-F238E27FC236}">
                <a16:creationId xmlns:a16="http://schemas.microsoft.com/office/drawing/2014/main" xmlns="" id="{AC9AAC67-7EC6-47E8-84F3-4B74DECEC6F9}"/>
              </a:ext>
            </a:extLst>
          </p:cNvPr>
          <p:cNvSpPr/>
          <p:nvPr/>
        </p:nvSpPr>
        <p:spPr>
          <a:xfrm>
            <a:off x="0" y="1219200"/>
            <a:ext cx="726654" cy="914589"/>
          </a:xfrm>
          <a:custGeom>
            <a:avLst/>
            <a:gdLst>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6654" h="1140406" stroke="0" extrusionOk="0">
                <a:moveTo>
                  <a:pt x="0" y="0"/>
                </a:moveTo>
                <a:lnTo>
                  <a:pt x="726654" y="0"/>
                </a:lnTo>
                <a:lnTo>
                  <a:pt x="726654" y="1140406"/>
                </a:lnTo>
                <a:lnTo>
                  <a:pt x="0" y="1140406"/>
                </a:lnTo>
                <a:lnTo>
                  <a:pt x="0" y="0"/>
                </a:lnTo>
                <a:close/>
                <a:moveTo>
                  <a:pt x="363327" y="297708"/>
                </a:moveTo>
                <a:lnTo>
                  <a:pt x="90832" y="570203"/>
                </a:lnTo>
                <a:lnTo>
                  <a:pt x="158956" y="570203"/>
                </a:lnTo>
                <a:lnTo>
                  <a:pt x="158956" y="842698"/>
                </a:lnTo>
                <a:lnTo>
                  <a:pt x="567698" y="842698"/>
                </a:lnTo>
                <a:lnTo>
                  <a:pt x="567698" y="570203"/>
                </a:lnTo>
                <a:lnTo>
                  <a:pt x="635822" y="570203"/>
                </a:lnTo>
                <a:lnTo>
                  <a:pt x="533637" y="468017"/>
                </a:lnTo>
                <a:lnTo>
                  <a:pt x="533637" y="331770"/>
                </a:lnTo>
                <a:lnTo>
                  <a:pt x="465513" y="331770"/>
                </a:lnTo>
                <a:lnTo>
                  <a:pt x="465513" y="399893"/>
                </a:lnTo>
                <a:lnTo>
                  <a:pt x="363327" y="297708"/>
                </a:lnTo>
                <a:close/>
              </a:path>
              <a:path w="726654" h="1140406" fill="darkenLess" stroke="0" extrusionOk="0">
                <a:moveTo>
                  <a:pt x="533637" y="468017"/>
                </a:moveTo>
                <a:lnTo>
                  <a:pt x="533637" y="331770"/>
                </a:lnTo>
                <a:lnTo>
                  <a:pt x="465513" y="331770"/>
                </a:lnTo>
                <a:lnTo>
                  <a:pt x="465513" y="399893"/>
                </a:lnTo>
                <a:lnTo>
                  <a:pt x="533637" y="468017"/>
                </a:lnTo>
                <a:close/>
                <a:moveTo>
                  <a:pt x="158956" y="570203"/>
                </a:moveTo>
                <a:lnTo>
                  <a:pt x="158956" y="842698"/>
                </a:lnTo>
                <a:lnTo>
                  <a:pt x="329265" y="842698"/>
                </a:lnTo>
                <a:lnTo>
                  <a:pt x="329265" y="706451"/>
                </a:lnTo>
                <a:lnTo>
                  <a:pt x="397389" y="706451"/>
                </a:lnTo>
                <a:lnTo>
                  <a:pt x="397389" y="842698"/>
                </a:lnTo>
                <a:lnTo>
                  <a:pt x="567698" y="842698"/>
                </a:lnTo>
                <a:lnTo>
                  <a:pt x="567698" y="570203"/>
                </a:lnTo>
                <a:lnTo>
                  <a:pt x="158956" y="570203"/>
                </a:lnTo>
                <a:close/>
              </a:path>
              <a:path w="726654" h="1140406" fill="darken" stroke="0" extrusionOk="0">
                <a:moveTo>
                  <a:pt x="363327" y="297708"/>
                </a:moveTo>
                <a:lnTo>
                  <a:pt x="90832" y="570203"/>
                </a:lnTo>
                <a:lnTo>
                  <a:pt x="635822" y="570203"/>
                </a:lnTo>
                <a:lnTo>
                  <a:pt x="363327" y="297708"/>
                </a:lnTo>
                <a:close/>
                <a:moveTo>
                  <a:pt x="329265" y="706451"/>
                </a:moveTo>
                <a:lnTo>
                  <a:pt x="397389" y="706451"/>
                </a:lnTo>
                <a:lnTo>
                  <a:pt x="397389" y="842698"/>
                </a:lnTo>
                <a:lnTo>
                  <a:pt x="329265" y="842698"/>
                </a:lnTo>
                <a:lnTo>
                  <a:pt x="329265" y="706451"/>
                </a:lnTo>
                <a:close/>
              </a:path>
              <a:path w="726654" h="1140406" fill="none" extrusionOk="0">
                <a:moveTo>
                  <a:pt x="363327" y="297708"/>
                </a:moveTo>
                <a:lnTo>
                  <a:pt x="465513" y="399893"/>
                </a:lnTo>
                <a:lnTo>
                  <a:pt x="465513" y="331770"/>
                </a:lnTo>
                <a:lnTo>
                  <a:pt x="533637" y="331770"/>
                </a:lnTo>
                <a:lnTo>
                  <a:pt x="533637" y="468017"/>
                </a:lnTo>
                <a:lnTo>
                  <a:pt x="635822" y="570203"/>
                </a:lnTo>
                <a:lnTo>
                  <a:pt x="567698" y="570203"/>
                </a:lnTo>
                <a:lnTo>
                  <a:pt x="567698" y="842698"/>
                </a:lnTo>
                <a:lnTo>
                  <a:pt x="158956" y="842698"/>
                </a:lnTo>
                <a:lnTo>
                  <a:pt x="158956" y="570203"/>
                </a:lnTo>
                <a:lnTo>
                  <a:pt x="90832" y="570203"/>
                </a:lnTo>
                <a:lnTo>
                  <a:pt x="363327" y="297708"/>
                </a:lnTo>
                <a:close/>
                <a:moveTo>
                  <a:pt x="465513" y="399893"/>
                </a:moveTo>
                <a:lnTo>
                  <a:pt x="533637" y="468017"/>
                </a:lnTo>
                <a:moveTo>
                  <a:pt x="567698" y="570203"/>
                </a:moveTo>
                <a:lnTo>
                  <a:pt x="158956" y="570203"/>
                </a:lnTo>
                <a:moveTo>
                  <a:pt x="329265" y="842698"/>
                </a:moveTo>
                <a:lnTo>
                  <a:pt x="329265" y="706451"/>
                </a:lnTo>
                <a:lnTo>
                  <a:pt x="397389" y="706451"/>
                </a:lnTo>
                <a:lnTo>
                  <a:pt x="397389" y="842698"/>
                </a:lnTo>
              </a:path>
              <a:path w="726654" h="1140406" fill="none">
                <a:moveTo>
                  <a:pt x="0" y="0"/>
                </a:moveTo>
                <a:lnTo>
                  <a:pt x="726654" y="0"/>
                </a:lnTo>
                <a:lnTo>
                  <a:pt x="726654" y="1140406"/>
                </a:lnTo>
                <a:lnTo>
                  <a:pt x="0" y="1140406"/>
                </a:lnTo>
                <a:lnTo>
                  <a:pt x="0" y="0"/>
                </a:lnTo>
                <a:close/>
              </a:path>
            </a:pathLst>
          </a:custGeom>
          <a:ln w="28575">
            <a:solidFill>
              <a:schemeClr val="accent3">
                <a:lumMod val="50000"/>
              </a:schemeClr>
            </a:solidFill>
          </a:ln>
        </p:spPr>
        <p:style>
          <a:lnRef idx="2">
            <a:schemeClr val="accent6"/>
          </a:lnRef>
          <a:fillRef idx="1">
            <a:schemeClr val="lt1"/>
          </a:fillRef>
          <a:effectRef idx="0">
            <a:schemeClr val="accent6"/>
          </a:effectRef>
          <a:fontRef idx="minor">
            <a:schemeClr val="dk1"/>
          </a:fontRef>
        </p:style>
        <p:txBody>
          <a:bodyPr rtlCol="0" anchor="b"/>
          <a:lstStyle/>
          <a:p>
            <a:pPr algn="ctr"/>
            <a:r>
              <a:rPr lang="es-419" sz="1050" dirty="0"/>
              <a:t>Contenido</a:t>
            </a:r>
          </a:p>
        </p:txBody>
      </p:sp>
      <p:sp>
        <p:nvSpPr>
          <p:cNvPr id="2" name="Marcador de fecha 1">
            <a:extLst>
              <a:ext uri="{FF2B5EF4-FFF2-40B4-BE49-F238E27FC236}">
                <a16:creationId xmlns:a16="http://schemas.microsoft.com/office/drawing/2014/main" xmlns="" id="{6AC0DD48-0BEC-4646-A0EA-F9512F4D1CF6}"/>
              </a:ext>
            </a:extLst>
          </p:cNvPr>
          <p:cNvSpPr>
            <a:spLocks noGrp="1"/>
          </p:cNvSpPr>
          <p:nvPr>
            <p:ph type="dt" sz="half" idx="10"/>
          </p:nvPr>
        </p:nvSpPr>
        <p:spPr/>
        <p:txBody>
          <a:bodyPr/>
          <a:lstStyle/>
          <a:p>
            <a:fld id="{16E6E693-6633-4952-8807-5F49BF264ADB}" type="datetime1">
              <a:rPr lang="es-MX" smtClean="0"/>
              <a:t>24/09/2019</a:t>
            </a:fld>
            <a:endParaRPr lang="en-US" dirty="0"/>
          </a:p>
        </p:txBody>
      </p:sp>
      <p:sp>
        <p:nvSpPr>
          <p:cNvPr id="5" name="Marcador de pie de página 4">
            <a:extLst>
              <a:ext uri="{FF2B5EF4-FFF2-40B4-BE49-F238E27FC236}">
                <a16:creationId xmlns:a16="http://schemas.microsoft.com/office/drawing/2014/main" xmlns="" id="{3FE450CB-5C4C-4C3A-B561-CA5091073641}"/>
              </a:ext>
            </a:extLst>
          </p:cNvPr>
          <p:cNvSpPr>
            <a:spLocks noGrp="1"/>
          </p:cNvSpPr>
          <p:nvPr>
            <p:ph type="ftr" sz="quarter" idx="11"/>
          </p:nvPr>
        </p:nvSpPr>
        <p:spPr/>
        <p:txBody>
          <a:bodyPr/>
          <a:lstStyle/>
          <a:p>
            <a:r>
              <a:rPr lang="en-US"/>
              <a:t>Dra. Irene Aguilar Juárez</a:t>
            </a:r>
            <a:endParaRPr lang="en-US" dirty="0"/>
          </a:p>
        </p:txBody>
      </p:sp>
      <p:sp>
        <p:nvSpPr>
          <p:cNvPr id="6" name="Marcador de número de diapositiva 5">
            <a:extLst>
              <a:ext uri="{FF2B5EF4-FFF2-40B4-BE49-F238E27FC236}">
                <a16:creationId xmlns:a16="http://schemas.microsoft.com/office/drawing/2014/main" xmlns="" id="{A023E7C9-0726-4603-8AEA-C91E4D374D23}"/>
              </a:ext>
            </a:extLst>
          </p:cNvPr>
          <p:cNvSpPr>
            <a:spLocks noGrp="1"/>
          </p:cNvSpPr>
          <p:nvPr>
            <p:ph type="sldNum" sz="quarter" idx="12"/>
          </p:nvPr>
        </p:nvSpPr>
        <p:spPr/>
        <p:txBody>
          <a:bodyPr/>
          <a:lstStyle/>
          <a:p>
            <a:fld id="{6D22F896-40B5-4ADD-8801-0D06FADFA095}" type="slidenum">
              <a:rPr lang="en-US" smtClean="0"/>
              <a:t>30</a:t>
            </a:fld>
            <a:endParaRPr lang="en-US" dirty="0"/>
          </a:p>
        </p:txBody>
      </p:sp>
    </p:spTree>
    <p:extLst>
      <p:ext uri="{BB962C8B-B14F-4D97-AF65-F5344CB8AC3E}">
        <p14:creationId xmlns:p14="http://schemas.microsoft.com/office/powerpoint/2010/main" val="1899166074"/>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24165" y="567172"/>
            <a:ext cx="10364451" cy="638783"/>
          </a:xfrm>
        </p:spPr>
        <p:txBody>
          <a:bodyPr>
            <a:normAutofit/>
          </a:bodyPr>
          <a:lstStyle/>
          <a:p>
            <a:r>
              <a:rPr lang="es-MX" sz="3200" cap="none" dirty="0"/>
              <a:t>Planteamiento de la pregunta de investigación</a:t>
            </a:r>
          </a:p>
        </p:txBody>
      </p:sp>
      <p:grpSp>
        <p:nvGrpSpPr>
          <p:cNvPr id="20" name="Grupo 19"/>
          <p:cNvGrpSpPr/>
          <p:nvPr/>
        </p:nvGrpSpPr>
        <p:grpSpPr>
          <a:xfrm>
            <a:off x="516948" y="1413163"/>
            <a:ext cx="10571883" cy="4678962"/>
            <a:chOff x="516948" y="1413163"/>
            <a:chExt cx="10571883" cy="4678962"/>
          </a:xfrm>
        </p:grpSpPr>
        <p:sp>
          <p:nvSpPr>
            <p:cNvPr id="4" name="CuadroTexto 3"/>
            <p:cNvSpPr txBox="1"/>
            <p:nvPr/>
          </p:nvSpPr>
          <p:spPr>
            <a:xfrm>
              <a:off x="7271904" y="2065436"/>
              <a:ext cx="3816927" cy="646331"/>
            </a:xfrm>
            <a:prstGeom prst="rect">
              <a:avLst/>
            </a:prstGeom>
            <a:ln w="38100">
              <a:solidFill>
                <a:srgbClr val="002060"/>
              </a:solidFill>
            </a:ln>
          </p:spPr>
          <p:style>
            <a:lnRef idx="0">
              <a:scrgbClr r="0" g="0" b="0"/>
            </a:lnRef>
            <a:fillRef idx="1001">
              <a:schemeClr val="lt1"/>
            </a:fillRef>
            <a:effectRef idx="0">
              <a:scrgbClr r="0" g="0" b="0"/>
            </a:effectRef>
            <a:fontRef idx="major"/>
          </p:style>
          <p:txBody>
            <a:bodyPr wrap="square" rtlCol="0">
              <a:spAutoFit/>
            </a:bodyPr>
            <a:lstStyle/>
            <a:p>
              <a:pPr algn="ctr"/>
              <a:r>
                <a:rPr lang="es-MX" dirty="0"/>
                <a:t>Conocimiento acumulado sobre el objeto de estudio y objetos similares</a:t>
              </a:r>
            </a:p>
          </p:txBody>
        </p:sp>
        <p:sp>
          <p:nvSpPr>
            <p:cNvPr id="13" name="Elipse 12"/>
            <p:cNvSpPr/>
            <p:nvPr/>
          </p:nvSpPr>
          <p:spPr>
            <a:xfrm>
              <a:off x="4611831" y="5046100"/>
              <a:ext cx="1974274" cy="1046025"/>
            </a:xfrm>
            <a:prstGeom prst="ellipse">
              <a:avLst/>
            </a:prstGeom>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r>
                <a:rPr lang="es-MX" dirty="0"/>
                <a:t>Pregunta de Investigación</a:t>
              </a:r>
            </a:p>
          </p:txBody>
        </p:sp>
        <p:sp>
          <p:nvSpPr>
            <p:cNvPr id="3" name="CuadroTexto 2"/>
            <p:cNvSpPr txBox="1"/>
            <p:nvPr/>
          </p:nvSpPr>
          <p:spPr>
            <a:xfrm>
              <a:off x="516948" y="2105022"/>
              <a:ext cx="3460172" cy="646331"/>
            </a:xfrm>
            <a:prstGeom prst="rect">
              <a:avLst/>
            </a:prstGeom>
            <a:ln w="28575">
              <a:solidFill>
                <a:schemeClr val="accent6">
                  <a:lumMod val="75000"/>
                </a:schemeClr>
              </a:solidFill>
            </a:ln>
          </p:spPr>
          <p:style>
            <a:lnRef idx="0">
              <a:scrgbClr r="0" g="0" b="0"/>
            </a:lnRef>
            <a:fillRef idx="1001">
              <a:schemeClr val="lt1"/>
            </a:fillRef>
            <a:effectRef idx="0">
              <a:scrgbClr r="0" g="0" b="0"/>
            </a:effectRef>
            <a:fontRef idx="major"/>
          </p:style>
          <p:txBody>
            <a:bodyPr wrap="square" rtlCol="0">
              <a:spAutoFit/>
            </a:bodyPr>
            <a:lstStyle/>
            <a:p>
              <a:pPr algn="ctr"/>
              <a:r>
                <a:rPr lang="es-MX" dirty="0"/>
                <a:t>Conocimiento acumulado de la disciplina </a:t>
              </a:r>
            </a:p>
          </p:txBody>
        </p:sp>
        <p:sp>
          <p:nvSpPr>
            <p:cNvPr id="5" name="Elipse 4"/>
            <p:cNvSpPr/>
            <p:nvPr/>
          </p:nvSpPr>
          <p:spPr>
            <a:xfrm>
              <a:off x="4862078" y="2644782"/>
              <a:ext cx="1683328" cy="800101"/>
            </a:xfrm>
            <a:prstGeom prst="ellipse">
              <a:avLst/>
            </a:prstGeom>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r>
                <a:rPr lang="es-MX" dirty="0"/>
                <a:t>Objeto de estudio</a:t>
              </a:r>
            </a:p>
          </p:txBody>
        </p:sp>
        <p:sp>
          <p:nvSpPr>
            <p:cNvPr id="6" name="CuadroTexto 5"/>
            <p:cNvSpPr txBox="1"/>
            <p:nvPr/>
          </p:nvSpPr>
          <p:spPr>
            <a:xfrm>
              <a:off x="670478" y="3719076"/>
              <a:ext cx="2653794" cy="461665"/>
            </a:xfrm>
            <a:prstGeom prst="rect">
              <a:avLst/>
            </a:prstGeom>
            <a:ln w="38100">
              <a:solidFill>
                <a:srgbClr val="0070C0"/>
              </a:solidFill>
            </a:ln>
          </p:spPr>
          <p:style>
            <a:lnRef idx="0">
              <a:scrgbClr r="0" g="0" b="0"/>
            </a:lnRef>
            <a:fillRef idx="1001">
              <a:schemeClr val="lt1"/>
            </a:fillRef>
            <a:effectRef idx="0">
              <a:scrgbClr r="0" g="0" b="0"/>
            </a:effectRef>
            <a:fontRef idx="major"/>
          </p:style>
          <p:txBody>
            <a:bodyPr wrap="square" rtlCol="0">
              <a:spAutoFit/>
            </a:bodyPr>
            <a:lstStyle/>
            <a:p>
              <a:pPr algn="ctr"/>
              <a:r>
                <a:rPr lang="es-MX" sz="2400" dirty="0"/>
                <a:t>Marco Teórico</a:t>
              </a:r>
            </a:p>
          </p:txBody>
        </p:sp>
        <p:sp>
          <p:nvSpPr>
            <p:cNvPr id="7" name="CuadroTexto 6"/>
            <p:cNvSpPr txBox="1"/>
            <p:nvPr/>
          </p:nvSpPr>
          <p:spPr>
            <a:xfrm>
              <a:off x="7698797" y="3722906"/>
              <a:ext cx="2982191" cy="461665"/>
            </a:xfrm>
            <a:prstGeom prst="rect">
              <a:avLst/>
            </a:prstGeom>
            <a:ln w="38100">
              <a:solidFill>
                <a:srgbClr val="002060"/>
              </a:solidFill>
            </a:ln>
          </p:spPr>
          <p:style>
            <a:lnRef idx="0">
              <a:scrgbClr r="0" g="0" b="0"/>
            </a:lnRef>
            <a:fillRef idx="1001">
              <a:schemeClr val="lt1"/>
            </a:fillRef>
            <a:effectRef idx="0">
              <a:scrgbClr r="0" g="0" b="0"/>
            </a:effectRef>
            <a:fontRef idx="major"/>
          </p:style>
          <p:txBody>
            <a:bodyPr wrap="square" rtlCol="0">
              <a:spAutoFit/>
            </a:bodyPr>
            <a:lstStyle/>
            <a:p>
              <a:pPr algn="ctr"/>
              <a:r>
                <a:rPr lang="es-MX" sz="2400" dirty="0"/>
                <a:t>Estado del Arte</a:t>
              </a:r>
            </a:p>
          </p:txBody>
        </p:sp>
        <p:sp>
          <p:nvSpPr>
            <p:cNvPr id="8" name="Flecha abajo 7"/>
            <p:cNvSpPr/>
            <p:nvPr/>
          </p:nvSpPr>
          <p:spPr>
            <a:xfrm>
              <a:off x="8831406" y="2918975"/>
              <a:ext cx="228600" cy="800101"/>
            </a:xfrm>
            <a:prstGeom prst="downArrow">
              <a:avLst/>
            </a:prstGeom>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s-MX"/>
            </a:p>
          </p:txBody>
        </p:sp>
        <p:sp>
          <p:nvSpPr>
            <p:cNvPr id="9" name="Flecha abajo 8"/>
            <p:cNvSpPr/>
            <p:nvPr/>
          </p:nvSpPr>
          <p:spPr>
            <a:xfrm>
              <a:off x="2018434" y="2918975"/>
              <a:ext cx="228600" cy="800101"/>
            </a:xfrm>
            <a:prstGeom prst="downArrow">
              <a:avLst/>
            </a:prstGeom>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s-MX"/>
            </a:p>
          </p:txBody>
        </p:sp>
        <p:sp>
          <p:nvSpPr>
            <p:cNvPr id="10" name="Elipse 9"/>
            <p:cNvSpPr/>
            <p:nvPr/>
          </p:nvSpPr>
          <p:spPr>
            <a:xfrm>
              <a:off x="4716606" y="1413163"/>
              <a:ext cx="1974273" cy="607598"/>
            </a:xfrm>
            <a:prstGeom prst="ellipse">
              <a:avLst/>
            </a:prstGeom>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r>
                <a:rPr lang="es-MX" dirty="0"/>
                <a:t>Problemática</a:t>
              </a:r>
            </a:p>
          </p:txBody>
        </p:sp>
        <p:sp>
          <p:nvSpPr>
            <p:cNvPr id="12" name="Flecha abajo 11"/>
            <p:cNvSpPr/>
            <p:nvPr/>
          </p:nvSpPr>
          <p:spPr>
            <a:xfrm>
              <a:off x="5608492" y="2061363"/>
              <a:ext cx="207818" cy="471715"/>
            </a:xfrm>
            <a:prstGeom prst="downArrow">
              <a:avLst/>
            </a:prstGeom>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s-MX"/>
            </a:p>
          </p:txBody>
        </p:sp>
        <p:sp>
          <p:nvSpPr>
            <p:cNvPr id="15" name="Flecha abajo 14"/>
            <p:cNvSpPr/>
            <p:nvPr/>
          </p:nvSpPr>
          <p:spPr>
            <a:xfrm>
              <a:off x="5537586" y="3556587"/>
              <a:ext cx="259674" cy="1398005"/>
            </a:xfrm>
            <a:prstGeom prst="downArrow">
              <a:avLst/>
            </a:prstGeom>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s-MX"/>
            </a:p>
          </p:txBody>
        </p:sp>
        <p:sp>
          <p:nvSpPr>
            <p:cNvPr id="16" name="Flecha abajo 15"/>
            <p:cNvSpPr/>
            <p:nvPr/>
          </p:nvSpPr>
          <p:spPr>
            <a:xfrm rot="17561803">
              <a:off x="3080177" y="3578602"/>
              <a:ext cx="308163" cy="2583641"/>
            </a:xfrm>
            <a:prstGeom prst="downArrow">
              <a:avLst/>
            </a:prstGeom>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s-MX"/>
            </a:p>
          </p:txBody>
        </p:sp>
        <p:sp>
          <p:nvSpPr>
            <p:cNvPr id="17" name="Flecha abajo 16"/>
            <p:cNvSpPr/>
            <p:nvPr/>
          </p:nvSpPr>
          <p:spPr>
            <a:xfrm rot="3716739">
              <a:off x="7812744" y="3718921"/>
              <a:ext cx="301264" cy="2430969"/>
            </a:xfrm>
            <a:prstGeom prst="downArrow">
              <a:avLst/>
            </a:prstGeom>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s-MX"/>
            </a:p>
          </p:txBody>
        </p:sp>
        <p:sp>
          <p:nvSpPr>
            <p:cNvPr id="18" name="Flecha izquierda y derecha 17"/>
            <p:cNvSpPr/>
            <p:nvPr/>
          </p:nvSpPr>
          <p:spPr>
            <a:xfrm>
              <a:off x="3433402" y="3849298"/>
              <a:ext cx="4208367" cy="287447"/>
            </a:xfrm>
            <a:prstGeom prst="leftRightArrow">
              <a:avLst/>
            </a:prstGeom>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s-MX"/>
            </a:p>
          </p:txBody>
        </p:sp>
      </p:grpSp>
      <p:sp>
        <p:nvSpPr>
          <p:cNvPr id="19" name="Botón de acción: ir a inicio 10">
            <a:hlinkClick r:id="rId2" action="ppaction://hlinksldjump" highlightClick="1"/>
            <a:extLst>
              <a:ext uri="{FF2B5EF4-FFF2-40B4-BE49-F238E27FC236}">
                <a16:creationId xmlns:a16="http://schemas.microsoft.com/office/drawing/2014/main" xmlns="" id="{1E01C160-A597-42AC-A77F-7B7275841653}"/>
              </a:ext>
            </a:extLst>
          </p:cNvPr>
          <p:cNvSpPr/>
          <p:nvPr/>
        </p:nvSpPr>
        <p:spPr>
          <a:xfrm>
            <a:off x="13365" y="1022811"/>
            <a:ext cx="726654" cy="914589"/>
          </a:xfrm>
          <a:custGeom>
            <a:avLst/>
            <a:gdLst>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6654" h="1140406" stroke="0" extrusionOk="0">
                <a:moveTo>
                  <a:pt x="0" y="0"/>
                </a:moveTo>
                <a:lnTo>
                  <a:pt x="726654" y="0"/>
                </a:lnTo>
                <a:lnTo>
                  <a:pt x="726654" y="1140406"/>
                </a:lnTo>
                <a:lnTo>
                  <a:pt x="0" y="1140406"/>
                </a:lnTo>
                <a:lnTo>
                  <a:pt x="0" y="0"/>
                </a:lnTo>
                <a:close/>
                <a:moveTo>
                  <a:pt x="363327" y="297708"/>
                </a:moveTo>
                <a:lnTo>
                  <a:pt x="90832" y="570203"/>
                </a:lnTo>
                <a:lnTo>
                  <a:pt x="158956" y="570203"/>
                </a:lnTo>
                <a:lnTo>
                  <a:pt x="158956" y="842698"/>
                </a:lnTo>
                <a:lnTo>
                  <a:pt x="567698" y="842698"/>
                </a:lnTo>
                <a:lnTo>
                  <a:pt x="567698" y="570203"/>
                </a:lnTo>
                <a:lnTo>
                  <a:pt x="635822" y="570203"/>
                </a:lnTo>
                <a:lnTo>
                  <a:pt x="533637" y="468017"/>
                </a:lnTo>
                <a:lnTo>
                  <a:pt x="533637" y="331770"/>
                </a:lnTo>
                <a:lnTo>
                  <a:pt x="465513" y="331770"/>
                </a:lnTo>
                <a:lnTo>
                  <a:pt x="465513" y="399893"/>
                </a:lnTo>
                <a:lnTo>
                  <a:pt x="363327" y="297708"/>
                </a:lnTo>
                <a:close/>
              </a:path>
              <a:path w="726654" h="1140406" fill="darkenLess" stroke="0" extrusionOk="0">
                <a:moveTo>
                  <a:pt x="533637" y="468017"/>
                </a:moveTo>
                <a:lnTo>
                  <a:pt x="533637" y="331770"/>
                </a:lnTo>
                <a:lnTo>
                  <a:pt x="465513" y="331770"/>
                </a:lnTo>
                <a:lnTo>
                  <a:pt x="465513" y="399893"/>
                </a:lnTo>
                <a:lnTo>
                  <a:pt x="533637" y="468017"/>
                </a:lnTo>
                <a:close/>
                <a:moveTo>
                  <a:pt x="158956" y="570203"/>
                </a:moveTo>
                <a:lnTo>
                  <a:pt x="158956" y="842698"/>
                </a:lnTo>
                <a:lnTo>
                  <a:pt x="329265" y="842698"/>
                </a:lnTo>
                <a:lnTo>
                  <a:pt x="329265" y="706451"/>
                </a:lnTo>
                <a:lnTo>
                  <a:pt x="397389" y="706451"/>
                </a:lnTo>
                <a:lnTo>
                  <a:pt x="397389" y="842698"/>
                </a:lnTo>
                <a:lnTo>
                  <a:pt x="567698" y="842698"/>
                </a:lnTo>
                <a:lnTo>
                  <a:pt x="567698" y="570203"/>
                </a:lnTo>
                <a:lnTo>
                  <a:pt x="158956" y="570203"/>
                </a:lnTo>
                <a:close/>
              </a:path>
              <a:path w="726654" h="1140406" fill="darken" stroke="0" extrusionOk="0">
                <a:moveTo>
                  <a:pt x="363327" y="297708"/>
                </a:moveTo>
                <a:lnTo>
                  <a:pt x="90832" y="570203"/>
                </a:lnTo>
                <a:lnTo>
                  <a:pt x="635822" y="570203"/>
                </a:lnTo>
                <a:lnTo>
                  <a:pt x="363327" y="297708"/>
                </a:lnTo>
                <a:close/>
                <a:moveTo>
                  <a:pt x="329265" y="706451"/>
                </a:moveTo>
                <a:lnTo>
                  <a:pt x="397389" y="706451"/>
                </a:lnTo>
                <a:lnTo>
                  <a:pt x="397389" y="842698"/>
                </a:lnTo>
                <a:lnTo>
                  <a:pt x="329265" y="842698"/>
                </a:lnTo>
                <a:lnTo>
                  <a:pt x="329265" y="706451"/>
                </a:lnTo>
                <a:close/>
              </a:path>
              <a:path w="726654" h="1140406" fill="none" extrusionOk="0">
                <a:moveTo>
                  <a:pt x="363327" y="297708"/>
                </a:moveTo>
                <a:lnTo>
                  <a:pt x="465513" y="399893"/>
                </a:lnTo>
                <a:lnTo>
                  <a:pt x="465513" y="331770"/>
                </a:lnTo>
                <a:lnTo>
                  <a:pt x="533637" y="331770"/>
                </a:lnTo>
                <a:lnTo>
                  <a:pt x="533637" y="468017"/>
                </a:lnTo>
                <a:lnTo>
                  <a:pt x="635822" y="570203"/>
                </a:lnTo>
                <a:lnTo>
                  <a:pt x="567698" y="570203"/>
                </a:lnTo>
                <a:lnTo>
                  <a:pt x="567698" y="842698"/>
                </a:lnTo>
                <a:lnTo>
                  <a:pt x="158956" y="842698"/>
                </a:lnTo>
                <a:lnTo>
                  <a:pt x="158956" y="570203"/>
                </a:lnTo>
                <a:lnTo>
                  <a:pt x="90832" y="570203"/>
                </a:lnTo>
                <a:lnTo>
                  <a:pt x="363327" y="297708"/>
                </a:lnTo>
                <a:close/>
                <a:moveTo>
                  <a:pt x="465513" y="399893"/>
                </a:moveTo>
                <a:lnTo>
                  <a:pt x="533637" y="468017"/>
                </a:lnTo>
                <a:moveTo>
                  <a:pt x="567698" y="570203"/>
                </a:moveTo>
                <a:lnTo>
                  <a:pt x="158956" y="570203"/>
                </a:lnTo>
                <a:moveTo>
                  <a:pt x="329265" y="842698"/>
                </a:moveTo>
                <a:lnTo>
                  <a:pt x="329265" y="706451"/>
                </a:lnTo>
                <a:lnTo>
                  <a:pt x="397389" y="706451"/>
                </a:lnTo>
                <a:lnTo>
                  <a:pt x="397389" y="842698"/>
                </a:lnTo>
              </a:path>
              <a:path w="726654" h="1140406" fill="none">
                <a:moveTo>
                  <a:pt x="0" y="0"/>
                </a:moveTo>
                <a:lnTo>
                  <a:pt x="726654" y="0"/>
                </a:lnTo>
                <a:lnTo>
                  <a:pt x="726654" y="1140406"/>
                </a:lnTo>
                <a:lnTo>
                  <a:pt x="0" y="1140406"/>
                </a:lnTo>
                <a:lnTo>
                  <a:pt x="0" y="0"/>
                </a:lnTo>
                <a:close/>
              </a:path>
            </a:pathLst>
          </a:custGeom>
          <a:ln w="28575">
            <a:solidFill>
              <a:schemeClr val="accent3">
                <a:lumMod val="50000"/>
              </a:schemeClr>
            </a:solidFill>
          </a:ln>
        </p:spPr>
        <p:style>
          <a:lnRef idx="2">
            <a:schemeClr val="accent6"/>
          </a:lnRef>
          <a:fillRef idx="1">
            <a:schemeClr val="lt1"/>
          </a:fillRef>
          <a:effectRef idx="0">
            <a:schemeClr val="accent6"/>
          </a:effectRef>
          <a:fontRef idx="minor">
            <a:schemeClr val="dk1"/>
          </a:fontRef>
        </p:style>
        <p:txBody>
          <a:bodyPr rtlCol="0" anchor="b"/>
          <a:lstStyle/>
          <a:p>
            <a:pPr algn="ctr"/>
            <a:r>
              <a:rPr lang="es-419" sz="1050" dirty="0"/>
              <a:t>Contenido</a:t>
            </a:r>
          </a:p>
        </p:txBody>
      </p:sp>
      <p:sp>
        <p:nvSpPr>
          <p:cNvPr id="11" name="Marcador de fecha 10">
            <a:extLst>
              <a:ext uri="{FF2B5EF4-FFF2-40B4-BE49-F238E27FC236}">
                <a16:creationId xmlns:a16="http://schemas.microsoft.com/office/drawing/2014/main" xmlns="" id="{F0B4BADD-F23C-4862-848A-D021EEF5DA73}"/>
              </a:ext>
            </a:extLst>
          </p:cNvPr>
          <p:cNvSpPr>
            <a:spLocks noGrp="1"/>
          </p:cNvSpPr>
          <p:nvPr>
            <p:ph type="dt" sz="half" idx="10"/>
          </p:nvPr>
        </p:nvSpPr>
        <p:spPr/>
        <p:txBody>
          <a:bodyPr/>
          <a:lstStyle/>
          <a:p>
            <a:fld id="{97D89FBB-270E-4279-8D04-CFAF4E33B1A8}" type="datetime1">
              <a:rPr lang="es-MX" smtClean="0"/>
              <a:t>24/09/2019</a:t>
            </a:fld>
            <a:endParaRPr lang="en-US" dirty="0"/>
          </a:p>
        </p:txBody>
      </p:sp>
      <p:sp>
        <p:nvSpPr>
          <p:cNvPr id="14" name="Marcador de pie de página 13">
            <a:extLst>
              <a:ext uri="{FF2B5EF4-FFF2-40B4-BE49-F238E27FC236}">
                <a16:creationId xmlns:a16="http://schemas.microsoft.com/office/drawing/2014/main" xmlns="" id="{395D89D4-187A-47F3-A191-C2315AD8F546}"/>
              </a:ext>
            </a:extLst>
          </p:cNvPr>
          <p:cNvSpPr>
            <a:spLocks noGrp="1"/>
          </p:cNvSpPr>
          <p:nvPr>
            <p:ph type="ftr" sz="quarter" idx="11"/>
          </p:nvPr>
        </p:nvSpPr>
        <p:spPr/>
        <p:txBody>
          <a:bodyPr/>
          <a:lstStyle/>
          <a:p>
            <a:r>
              <a:rPr lang="en-US"/>
              <a:t>Dra. Irene Aguilar Juárez</a:t>
            </a:r>
            <a:endParaRPr lang="en-US" dirty="0"/>
          </a:p>
        </p:txBody>
      </p:sp>
      <p:sp>
        <p:nvSpPr>
          <p:cNvPr id="21" name="Marcador de número de diapositiva 20">
            <a:extLst>
              <a:ext uri="{FF2B5EF4-FFF2-40B4-BE49-F238E27FC236}">
                <a16:creationId xmlns:a16="http://schemas.microsoft.com/office/drawing/2014/main" xmlns="" id="{EEA48BB3-0AE0-491E-837A-A967D99FE71A}"/>
              </a:ext>
            </a:extLst>
          </p:cNvPr>
          <p:cNvSpPr>
            <a:spLocks noGrp="1"/>
          </p:cNvSpPr>
          <p:nvPr>
            <p:ph type="sldNum" sz="quarter" idx="12"/>
          </p:nvPr>
        </p:nvSpPr>
        <p:spPr/>
        <p:txBody>
          <a:bodyPr/>
          <a:lstStyle/>
          <a:p>
            <a:fld id="{6D22F896-40B5-4ADD-8801-0D06FADFA095}" type="slidenum">
              <a:rPr lang="en-US" smtClean="0"/>
              <a:t>31</a:t>
            </a:fld>
            <a:endParaRPr lang="en-US" dirty="0"/>
          </a:p>
        </p:txBody>
      </p:sp>
    </p:spTree>
    <p:extLst>
      <p:ext uri="{BB962C8B-B14F-4D97-AF65-F5344CB8AC3E}">
        <p14:creationId xmlns:p14="http://schemas.microsoft.com/office/powerpoint/2010/main" val="2217528219"/>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5" y="618518"/>
            <a:ext cx="9774609" cy="582557"/>
          </a:xfrm>
        </p:spPr>
        <p:txBody>
          <a:bodyPr>
            <a:normAutofit fontScale="90000"/>
          </a:bodyPr>
          <a:lstStyle/>
          <a:p>
            <a:r>
              <a:rPr lang="es-MX" cap="none" dirty="0"/>
              <a:t>Los objetivos de investigación</a:t>
            </a:r>
          </a:p>
        </p:txBody>
      </p:sp>
      <p:grpSp>
        <p:nvGrpSpPr>
          <p:cNvPr id="24" name="Grupo 23"/>
          <p:cNvGrpSpPr/>
          <p:nvPr/>
        </p:nvGrpSpPr>
        <p:grpSpPr>
          <a:xfrm>
            <a:off x="652082" y="1288474"/>
            <a:ext cx="10036302" cy="4673194"/>
            <a:chOff x="652082" y="1288474"/>
            <a:chExt cx="10036302" cy="4673194"/>
          </a:xfrm>
        </p:grpSpPr>
        <p:sp>
          <p:nvSpPr>
            <p:cNvPr id="3" name="Elipse 2"/>
            <p:cNvSpPr/>
            <p:nvPr/>
          </p:nvSpPr>
          <p:spPr>
            <a:xfrm>
              <a:off x="4088822" y="1288474"/>
              <a:ext cx="2462645" cy="685798"/>
            </a:xfrm>
            <a:prstGeom prst="ellipse">
              <a:avLst/>
            </a:prstGeom>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r>
                <a:rPr lang="es-MX" dirty="0"/>
                <a:t>Pregunta de Investigación</a:t>
              </a:r>
            </a:p>
          </p:txBody>
        </p:sp>
        <p:sp>
          <p:nvSpPr>
            <p:cNvPr id="4" name="Elipse 3"/>
            <p:cNvSpPr/>
            <p:nvPr/>
          </p:nvSpPr>
          <p:spPr>
            <a:xfrm>
              <a:off x="4062843" y="2331835"/>
              <a:ext cx="2462645" cy="685798"/>
            </a:xfrm>
            <a:prstGeom prst="ellipse">
              <a:avLst/>
            </a:prstGeom>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r>
                <a:rPr lang="es-MX" dirty="0"/>
                <a:t>Objetivos de Investigación</a:t>
              </a:r>
            </a:p>
          </p:txBody>
        </p:sp>
        <p:sp>
          <p:nvSpPr>
            <p:cNvPr id="6" name="CuadroTexto 5"/>
            <p:cNvSpPr txBox="1"/>
            <p:nvPr/>
          </p:nvSpPr>
          <p:spPr>
            <a:xfrm>
              <a:off x="652082" y="2832966"/>
              <a:ext cx="2653794" cy="369332"/>
            </a:xfrm>
            <a:prstGeom prst="rect">
              <a:avLst/>
            </a:prstGeom>
            <a:ln w="38100">
              <a:solidFill>
                <a:srgbClr val="0070C0"/>
              </a:solidFill>
            </a:ln>
          </p:spPr>
          <p:style>
            <a:lnRef idx="0">
              <a:scrgbClr r="0" g="0" b="0"/>
            </a:lnRef>
            <a:fillRef idx="1001">
              <a:schemeClr val="lt1"/>
            </a:fillRef>
            <a:effectRef idx="0">
              <a:scrgbClr r="0" g="0" b="0"/>
            </a:effectRef>
            <a:fontRef idx="major"/>
          </p:style>
          <p:txBody>
            <a:bodyPr wrap="square" rtlCol="0">
              <a:spAutoFit/>
            </a:bodyPr>
            <a:lstStyle/>
            <a:p>
              <a:pPr algn="ctr"/>
              <a:r>
                <a:rPr lang="es-MX" dirty="0">
                  <a:ln w="0"/>
                  <a:effectLst>
                    <a:outerShdw blurRad="38100" dist="19050" dir="2700000" algn="tl" rotWithShape="0">
                      <a:schemeClr val="dk1">
                        <a:alpha val="40000"/>
                      </a:schemeClr>
                    </a:outerShdw>
                  </a:effectLst>
                </a:rPr>
                <a:t>Metodologías Conocidas</a:t>
              </a:r>
              <a:endParaRPr lang="es-MX" dirty="0">
                <a:solidFill>
                  <a:schemeClr val="bg1"/>
                </a:solidFill>
              </a:endParaRPr>
            </a:p>
          </p:txBody>
        </p:sp>
        <p:sp>
          <p:nvSpPr>
            <p:cNvPr id="7" name="CuadroTexto 6"/>
            <p:cNvSpPr txBox="1"/>
            <p:nvPr/>
          </p:nvSpPr>
          <p:spPr>
            <a:xfrm>
              <a:off x="7588501" y="2786800"/>
              <a:ext cx="2653794" cy="461665"/>
            </a:xfrm>
            <a:prstGeom prst="rect">
              <a:avLst/>
            </a:prstGeom>
            <a:ln w="38100">
              <a:solidFill>
                <a:srgbClr val="0070C0"/>
              </a:solidFill>
            </a:ln>
          </p:spPr>
          <p:style>
            <a:lnRef idx="0">
              <a:scrgbClr r="0" g="0" b="0"/>
            </a:lnRef>
            <a:fillRef idx="1001">
              <a:schemeClr val="lt1"/>
            </a:fillRef>
            <a:effectRef idx="0">
              <a:scrgbClr r="0" g="0" b="0"/>
            </a:effectRef>
            <a:fontRef idx="major"/>
          </p:style>
          <p:txBody>
            <a:bodyPr wrap="square" rtlCol="0" anchor="ctr">
              <a:spAutoFit/>
            </a:bodyPr>
            <a:lstStyle/>
            <a:p>
              <a:pPr algn="ctr"/>
              <a:r>
                <a:rPr lang="es-MX" sz="2400" dirty="0">
                  <a:ln w="0"/>
                  <a:effectLst>
                    <a:outerShdw blurRad="38100" dist="19050" dir="2700000" algn="tl" rotWithShape="0">
                      <a:schemeClr val="dk1">
                        <a:alpha val="40000"/>
                      </a:schemeClr>
                    </a:outerShdw>
                  </a:effectLst>
                </a:rPr>
                <a:t>Contexto</a:t>
              </a:r>
            </a:p>
          </p:txBody>
        </p:sp>
        <p:sp>
          <p:nvSpPr>
            <p:cNvPr id="8" name="Elipse 7"/>
            <p:cNvSpPr/>
            <p:nvPr/>
          </p:nvSpPr>
          <p:spPr>
            <a:xfrm>
              <a:off x="4062843" y="3475746"/>
              <a:ext cx="2462645" cy="578392"/>
            </a:xfrm>
            <a:prstGeom prst="ellipse">
              <a:avLst/>
            </a:prstGeom>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r>
                <a:rPr lang="es-MX" dirty="0"/>
                <a:t>Metodología</a:t>
              </a:r>
            </a:p>
          </p:txBody>
        </p:sp>
        <p:sp>
          <p:nvSpPr>
            <p:cNvPr id="9" name="Elipse 8"/>
            <p:cNvSpPr/>
            <p:nvPr/>
          </p:nvSpPr>
          <p:spPr>
            <a:xfrm>
              <a:off x="4088822" y="4409141"/>
              <a:ext cx="2462645" cy="440852"/>
            </a:xfrm>
            <a:prstGeom prst="ellipse">
              <a:avLst/>
            </a:prstGeom>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r>
                <a:rPr lang="es-MX" dirty="0"/>
                <a:t>Resultados</a:t>
              </a:r>
            </a:p>
          </p:txBody>
        </p:sp>
        <p:sp>
          <p:nvSpPr>
            <p:cNvPr id="10" name="Elipse 9"/>
            <p:cNvSpPr/>
            <p:nvPr/>
          </p:nvSpPr>
          <p:spPr>
            <a:xfrm>
              <a:off x="4088822" y="5275870"/>
              <a:ext cx="2462645" cy="685798"/>
            </a:xfrm>
            <a:prstGeom prst="ellipse">
              <a:avLst/>
            </a:prstGeom>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r>
                <a:rPr lang="es-MX" dirty="0"/>
                <a:t>Análisis de Resultados</a:t>
              </a:r>
            </a:p>
          </p:txBody>
        </p:sp>
        <p:sp>
          <p:nvSpPr>
            <p:cNvPr id="14" name="Flecha doblada 13"/>
            <p:cNvSpPr/>
            <p:nvPr/>
          </p:nvSpPr>
          <p:spPr>
            <a:xfrm flipV="1">
              <a:off x="1756063" y="3252354"/>
              <a:ext cx="1870361" cy="798567"/>
            </a:xfrm>
            <a:prstGeom prst="bentArrow">
              <a:avLst>
                <a:gd name="adj1" fmla="val 18498"/>
                <a:gd name="adj2" fmla="val 25000"/>
                <a:gd name="adj3" fmla="val 25000"/>
                <a:gd name="adj4" fmla="val 43750"/>
              </a:avLst>
            </a:prstGeom>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15" name="Flecha doblada 14"/>
            <p:cNvSpPr/>
            <p:nvPr/>
          </p:nvSpPr>
          <p:spPr>
            <a:xfrm flipH="1" flipV="1">
              <a:off x="6916451" y="3252353"/>
              <a:ext cx="1998947" cy="798567"/>
            </a:xfrm>
            <a:prstGeom prst="bentArrow">
              <a:avLst>
                <a:gd name="adj1" fmla="val 18498"/>
                <a:gd name="adj2" fmla="val 25000"/>
                <a:gd name="adj3" fmla="val 25000"/>
                <a:gd name="adj4" fmla="val 43750"/>
              </a:avLst>
            </a:prstGeom>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16" name="Flecha doblada 15"/>
            <p:cNvSpPr/>
            <p:nvPr/>
          </p:nvSpPr>
          <p:spPr>
            <a:xfrm flipH="1" flipV="1">
              <a:off x="6681352" y="4208297"/>
              <a:ext cx="3990112" cy="621526"/>
            </a:xfrm>
            <a:prstGeom prst="bentArrow">
              <a:avLst/>
            </a:prstGeom>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17" name="Flecha doblada 16"/>
            <p:cNvSpPr/>
            <p:nvPr/>
          </p:nvSpPr>
          <p:spPr>
            <a:xfrm rot="16200000" flipH="1" flipV="1">
              <a:off x="9582614" y="3036850"/>
              <a:ext cx="1776821" cy="434719"/>
            </a:xfrm>
            <a:prstGeom prst="bentArrow">
              <a:avLst/>
            </a:prstGeom>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18" name="Flecha derecha 17"/>
            <p:cNvSpPr/>
            <p:nvPr/>
          </p:nvSpPr>
          <p:spPr>
            <a:xfrm>
              <a:off x="6525488" y="2328687"/>
              <a:ext cx="3716807" cy="227477"/>
            </a:xfrm>
            <a:prstGeom prst="rightArrow">
              <a:avLst/>
            </a:prstGeom>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s-MX"/>
            </a:p>
          </p:txBody>
        </p:sp>
        <p:sp>
          <p:nvSpPr>
            <p:cNvPr id="20" name="Flecha abajo 19"/>
            <p:cNvSpPr/>
            <p:nvPr/>
          </p:nvSpPr>
          <p:spPr>
            <a:xfrm>
              <a:off x="5185064" y="1974272"/>
              <a:ext cx="187036" cy="270164"/>
            </a:xfrm>
            <a:prstGeom prst="downArrow">
              <a:avLst/>
            </a:prstGeom>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s-MX"/>
            </a:p>
          </p:txBody>
        </p:sp>
        <p:sp>
          <p:nvSpPr>
            <p:cNvPr id="21" name="Flecha abajo 20"/>
            <p:cNvSpPr/>
            <p:nvPr/>
          </p:nvSpPr>
          <p:spPr>
            <a:xfrm>
              <a:off x="5200647" y="3102472"/>
              <a:ext cx="187036" cy="270164"/>
            </a:xfrm>
            <a:prstGeom prst="downArrow">
              <a:avLst/>
            </a:prstGeom>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s-MX"/>
            </a:p>
          </p:txBody>
        </p:sp>
        <p:sp>
          <p:nvSpPr>
            <p:cNvPr id="22" name="Flecha abajo 21"/>
            <p:cNvSpPr/>
            <p:nvPr/>
          </p:nvSpPr>
          <p:spPr>
            <a:xfrm>
              <a:off x="5142521" y="4096557"/>
              <a:ext cx="187036" cy="270164"/>
            </a:xfrm>
            <a:prstGeom prst="downArrow">
              <a:avLst/>
            </a:prstGeom>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s-MX"/>
            </a:p>
          </p:txBody>
        </p:sp>
        <p:sp>
          <p:nvSpPr>
            <p:cNvPr id="23" name="Flecha abajo 22"/>
            <p:cNvSpPr/>
            <p:nvPr/>
          </p:nvSpPr>
          <p:spPr>
            <a:xfrm>
              <a:off x="5133108" y="4979804"/>
              <a:ext cx="187036" cy="270164"/>
            </a:xfrm>
            <a:prstGeom prst="downArrow">
              <a:avLst/>
            </a:prstGeom>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s-MX"/>
            </a:p>
          </p:txBody>
        </p:sp>
      </p:grpSp>
      <p:sp>
        <p:nvSpPr>
          <p:cNvPr id="25" name="Botón de acción: ir a inicio 10">
            <a:hlinkClick r:id="rId2" action="ppaction://hlinksldjump" highlightClick="1"/>
            <a:extLst>
              <a:ext uri="{FF2B5EF4-FFF2-40B4-BE49-F238E27FC236}">
                <a16:creationId xmlns:a16="http://schemas.microsoft.com/office/drawing/2014/main" xmlns="" id="{2453B754-3A84-4046-99D6-2B1926CC9260}"/>
              </a:ext>
            </a:extLst>
          </p:cNvPr>
          <p:cNvSpPr/>
          <p:nvPr/>
        </p:nvSpPr>
        <p:spPr>
          <a:xfrm>
            <a:off x="0" y="1219200"/>
            <a:ext cx="726654" cy="914589"/>
          </a:xfrm>
          <a:custGeom>
            <a:avLst/>
            <a:gdLst>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6654" h="1140406" stroke="0" extrusionOk="0">
                <a:moveTo>
                  <a:pt x="0" y="0"/>
                </a:moveTo>
                <a:lnTo>
                  <a:pt x="726654" y="0"/>
                </a:lnTo>
                <a:lnTo>
                  <a:pt x="726654" y="1140406"/>
                </a:lnTo>
                <a:lnTo>
                  <a:pt x="0" y="1140406"/>
                </a:lnTo>
                <a:lnTo>
                  <a:pt x="0" y="0"/>
                </a:lnTo>
                <a:close/>
                <a:moveTo>
                  <a:pt x="363327" y="297708"/>
                </a:moveTo>
                <a:lnTo>
                  <a:pt x="90832" y="570203"/>
                </a:lnTo>
                <a:lnTo>
                  <a:pt x="158956" y="570203"/>
                </a:lnTo>
                <a:lnTo>
                  <a:pt x="158956" y="842698"/>
                </a:lnTo>
                <a:lnTo>
                  <a:pt x="567698" y="842698"/>
                </a:lnTo>
                <a:lnTo>
                  <a:pt x="567698" y="570203"/>
                </a:lnTo>
                <a:lnTo>
                  <a:pt x="635822" y="570203"/>
                </a:lnTo>
                <a:lnTo>
                  <a:pt x="533637" y="468017"/>
                </a:lnTo>
                <a:lnTo>
                  <a:pt x="533637" y="331770"/>
                </a:lnTo>
                <a:lnTo>
                  <a:pt x="465513" y="331770"/>
                </a:lnTo>
                <a:lnTo>
                  <a:pt x="465513" y="399893"/>
                </a:lnTo>
                <a:lnTo>
                  <a:pt x="363327" y="297708"/>
                </a:lnTo>
                <a:close/>
              </a:path>
              <a:path w="726654" h="1140406" fill="darkenLess" stroke="0" extrusionOk="0">
                <a:moveTo>
                  <a:pt x="533637" y="468017"/>
                </a:moveTo>
                <a:lnTo>
                  <a:pt x="533637" y="331770"/>
                </a:lnTo>
                <a:lnTo>
                  <a:pt x="465513" y="331770"/>
                </a:lnTo>
                <a:lnTo>
                  <a:pt x="465513" y="399893"/>
                </a:lnTo>
                <a:lnTo>
                  <a:pt x="533637" y="468017"/>
                </a:lnTo>
                <a:close/>
                <a:moveTo>
                  <a:pt x="158956" y="570203"/>
                </a:moveTo>
                <a:lnTo>
                  <a:pt x="158956" y="842698"/>
                </a:lnTo>
                <a:lnTo>
                  <a:pt x="329265" y="842698"/>
                </a:lnTo>
                <a:lnTo>
                  <a:pt x="329265" y="706451"/>
                </a:lnTo>
                <a:lnTo>
                  <a:pt x="397389" y="706451"/>
                </a:lnTo>
                <a:lnTo>
                  <a:pt x="397389" y="842698"/>
                </a:lnTo>
                <a:lnTo>
                  <a:pt x="567698" y="842698"/>
                </a:lnTo>
                <a:lnTo>
                  <a:pt x="567698" y="570203"/>
                </a:lnTo>
                <a:lnTo>
                  <a:pt x="158956" y="570203"/>
                </a:lnTo>
                <a:close/>
              </a:path>
              <a:path w="726654" h="1140406" fill="darken" stroke="0" extrusionOk="0">
                <a:moveTo>
                  <a:pt x="363327" y="297708"/>
                </a:moveTo>
                <a:lnTo>
                  <a:pt x="90832" y="570203"/>
                </a:lnTo>
                <a:lnTo>
                  <a:pt x="635822" y="570203"/>
                </a:lnTo>
                <a:lnTo>
                  <a:pt x="363327" y="297708"/>
                </a:lnTo>
                <a:close/>
                <a:moveTo>
                  <a:pt x="329265" y="706451"/>
                </a:moveTo>
                <a:lnTo>
                  <a:pt x="397389" y="706451"/>
                </a:lnTo>
                <a:lnTo>
                  <a:pt x="397389" y="842698"/>
                </a:lnTo>
                <a:lnTo>
                  <a:pt x="329265" y="842698"/>
                </a:lnTo>
                <a:lnTo>
                  <a:pt x="329265" y="706451"/>
                </a:lnTo>
                <a:close/>
              </a:path>
              <a:path w="726654" h="1140406" fill="none" extrusionOk="0">
                <a:moveTo>
                  <a:pt x="363327" y="297708"/>
                </a:moveTo>
                <a:lnTo>
                  <a:pt x="465513" y="399893"/>
                </a:lnTo>
                <a:lnTo>
                  <a:pt x="465513" y="331770"/>
                </a:lnTo>
                <a:lnTo>
                  <a:pt x="533637" y="331770"/>
                </a:lnTo>
                <a:lnTo>
                  <a:pt x="533637" y="468017"/>
                </a:lnTo>
                <a:lnTo>
                  <a:pt x="635822" y="570203"/>
                </a:lnTo>
                <a:lnTo>
                  <a:pt x="567698" y="570203"/>
                </a:lnTo>
                <a:lnTo>
                  <a:pt x="567698" y="842698"/>
                </a:lnTo>
                <a:lnTo>
                  <a:pt x="158956" y="842698"/>
                </a:lnTo>
                <a:lnTo>
                  <a:pt x="158956" y="570203"/>
                </a:lnTo>
                <a:lnTo>
                  <a:pt x="90832" y="570203"/>
                </a:lnTo>
                <a:lnTo>
                  <a:pt x="363327" y="297708"/>
                </a:lnTo>
                <a:close/>
                <a:moveTo>
                  <a:pt x="465513" y="399893"/>
                </a:moveTo>
                <a:lnTo>
                  <a:pt x="533637" y="468017"/>
                </a:lnTo>
                <a:moveTo>
                  <a:pt x="567698" y="570203"/>
                </a:moveTo>
                <a:lnTo>
                  <a:pt x="158956" y="570203"/>
                </a:lnTo>
                <a:moveTo>
                  <a:pt x="329265" y="842698"/>
                </a:moveTo>
                <a:lnTo>
                  <a:pt x="329265" y="706451"/>
                </a:lnTo>
                <a:lnTo>
                  <a:pt x="397389" y="706451"/>
                </a:lnTo>
                <a:lnTo>
                  <a:pt x="397389" y="842698"/>
                </a:lnTo>
              </a:path>
              <a:path w="726654" h="1140406" fill="none">
                <a:moveTo>
                  <a:pt x="0" y="0"/>
                </a:moveTo>
                <a:lnTo>
                  <a:pt x="726654" y="0"/>
                </a:lnTo>
                <a:lnTo>
                  <a:pt x="726654" y="1140406"/>
                </a:lnTo>
                <a:lnTo>
                  <a:pt x="0" y="1140406"/>
                </a:lnTo>
                <a:lnTo>
                  <a:pt x="0" y="0"/>
                </a:lnTo>
                <a:close/>
              </a:path>
            </a:pathLst>
          </a:custGeom>
          <a:ln w="28575">
            <a:solidFill>
              <a:schemeClr val="accent3">
                <a:lumMod val="50000"/>
              </a:schemeClr>
            </a:solidFill>
          </a:ln>
        </p:spPr>
        <p:style>
          <a:lnRef idx="2">
            <a:schemeClr val="accent6"/>
          </a:lnRef>
          <a:fillRef idx="1">
            <a:schemeClr val="lt1"/>
          </a:fillRef>
          <a:effectRef idx="0">
            <a:schemeClr val="accent6"/>
          </a:effectRef>
          <a:fontRef idx="minor">
            <a:schemeClr val="dk1"/>
          </a:fontRef>
        </p:style>
        <p:txBody>
          <a:bodyPr rtlCol="0" anchor="b"/>
          <a:lstStyle/>
          <a:p>
            <a:pPr algn="ctr"/>
            <a:r>
              <a:rPr lang="es-419" sz="1050" dirty="0"/>
              <a:t>Contenido</a:t>
            </a:r>
          </a:p>
        </p:txBody>
      </p:sp>
      <p:sp>
        <p:nvSpPr>
          <p:cNvPr id="5" name="Marcador de fecha 4">
            <a:extLst>
              <a:ext uri="{FF2B5EF4-FFF2-40B4-BE49-F238E27FC236}">
                <a16:creationId xmlns:a16="http://schemas.microsoft.com/office/drawing/2014/main" xmlns="" id="{D215D2BF-7A15-47D8-AB6B-F15941B35968}"/>
              </a:ext>
            </a:extLst>
          </p:cNvPr>
          <p:cNvSpPr>
            <a:spLocks noGrp="1"/>
          </p:cNvSpPr>
          <p:nvPr>
            <p:ph type="dt" sz="half" idx="10"/>
          </p:nvPr>
        </p:nvSpPr>
        <p:spPr/>
        <p:txBody>
          <a:bodyPr/>
          <a:lstStyle/>
          <a:p>
            <a:fld id="{580286F7-5084-4530-9BCB-039B90F33456}" type="datetime1">
              <a:rPr lang="es-MX" smtClean="0"/>
              <a:t>24/09/2019</a:t>
            </a:fld>
            <a:endParaRPr lang="en-US" dirty="0"/>
          </a:p>
        </p:txBody>
      </p:sp>
      <p:sp>
        <p:nvSpPr>
          <p:cNvPr id="11" name="Marcador de pie de página 10">
            <a:extLst>
              <a:ext uri="{FF2B5EF4-FFF2-40B4-BE49-F238E27FC236}">
                <a16:creationId xmlns:a16="http://schemas.microsoft.com/office/drawing/2014/main" xmlns="" id="{00EE8CB4-83B6-4DC6-8E9E-4DD79E1961E1}"/>
              </a:ext>
            </a:extLst>
          </p:cNvPr>
          <p:cNvSpPr>
            <a:spLocks noGrp="1"/>
          </p:cNvSpPr>
          <p:nvPr>
            <p:ph type="ftr" sz="quarter" idx="11"/>
          </p:nvPr>
        </p:nvSpPr>
        <p:spPr/>
        <p:txBody>
          <a:bodyPr/>
          <a:lstStyle/>
          <a:p>
            <a:r>
              <a:rPr lang="en-US"/>
              <a:t>Dra. Irene Aguilar Juárez</a:t>
            </a:r>
            <a:endParaRPr lang="en-US" dirty="0"/>
          </a:p>
        </p:txBody>
      </p:sp>
      <p:sp>
        <p:nvSpPr>
          <p:cNvPr id="12" name="Marcador de número de diapositiva 11">
            <a:extLst>
              <a:ext uri="{FF2B5EF4-FFF2-40B4-BE49-F238E27FC236}">
                <a16:creationId xmlns:a16="http://schemas.microsoft.com/office/drawing/2014/main" xmlns="" id="{5CCF1156-CF77-4F8F-B036-A4E3EBD7568F}"/>
              </a:ext>
            </a:extLst>
          </p:cNvPr>
          <p:cNvSpPr>
            <a:spLocks noGrp="1"/>
          </p:cNvSpPr>
          <p:nvPr>
            <p:ph type="sldNum" sz="quarter" idx="12"/>
          </p:nvPr>
        </p:nvSpPr>
        <p:spPr/>
        <p:txBody>
          <a:bodyPr/>
          <a:lstStyle/>
          <a:p>
            <a:fld id="{6D22F896-40B5-4ADD-8801-0D06FADFA095}" type="slidenum">
              <a:rPr lang="en-US" smtClean="0"/>
              <a:t>32</a:t>
            </a:fld>
            <a:endParaRPr lang="en-US" dirty="0"/>
          </a:p>
        </p:txBody>
      </p:sp>
    </p:spTree>
    <p:extLst>
      <p:ext uri="{BB962C8B-B14F-4D97-AF65-F5344CB8AC3E}">
        <p14:creationId xmlns:p14="http://schemas.microsoft.com/office/powerpoint/2010/main" val="2899904543"/>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1995054" y="613948"/>
            <a:ext cx="7606146" cy="5849198"/>
          </a:xfrm>
          <a:prstGeom prst="rect">
            <a:avLst/>
          </a:prstGeom>
        </p:spPr>
      </p:pic>
      <p:sp>
        <p:nvSpPr>
          <p:cNvPr id="4" name="Botón de acción: ir a inicio 10">
            <a:hlinkClick r:id="rId3" action="ppaction://hlinksldjump" highlightClick="1"/>
            <a:extLst>
              <a:ext uri="{FF2B5EF4-FFF2-40B4-BE49-F238E27FC236}">
                <a16:creationId xmlns:a16="http://schemas.microsoft.com/office/drawing/2014/main" xmlns="" id="{F4CC3869-9A85-4B7F-A48F-8BCD610460CD}"/>
              </a:ext>
            </a:extLst>
          </p:cNvPr>
          <p:cNvSpPr/>
          <p:nvPr/>
        </p:nvSpPr>
        <p:spPr>
          <a:xfrm>
            <a:off x="0" y="1219200"/>
            <a:ext cx="726654" cy="914589"/>
          </a:xfrm>
          <a:custGeom>
            <a:avLst/>
            <a:gdLst>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6654" h="1140406" stroke="0" extrusionOk="0">
                <a:moveTo>
                  <a:pt x="0" y="0"/>
                </a:moveTo>
                <a:lnTo>
                  <a:pt x="726654" y="0"/>
                </a:lnTo>
                <a:lnTo>
                  <a:pt x="726654" y="1140406"/>
                </a:lnTo>
                <a:lnTo>
                  <a:pt x="0" y="1140406"/>
                </a:lnTo>
                <a:lnTo>
                  <a:pt x="0" y="0"/>
                </a:lnTo>
                <a:close/>
                <a:moveTo>
                  <a:pt x="363327" y="297708"/>
                </a:moveTo>
                <a:lnTo>
                  <a:pt x="90832" y="570203"/>
                </a:lnTo>
                <a:lnTo>
                  <a:pt x="158956" y="570203"/>
                </a:lnTo>
                <a:lnTo>
                  <a:pt x="158956" y="842698"/>
                </a:lnTo>
                <a:lnTo>
                  <a:pt x="567698" y="842698"/>
                </a:lnTo>
                <a:lnTo>
                  <a:pt x="567698" y="570203"/>
                </a:lnTo>
                <a:lnTo>
                  <a:pt x="635822" y="570203"/>
                </a:lnTo>
                <a:lnTo>
                  <a:pt x="533637" y="468017"/>
                </a:lnTo>
                <a:lnTo>
                  <a:pt x="533637" y="331770"/>
                </a:lnTo>
                <a:lnTo>
                  <a:pt x="465513" y="331770"/>
                </a:lnTo>
                <a:lnTo>
                  <a:pt x="465513" y="399893"/>
                </a:lnTo>
                <a:lnTo>
                  <a:pt x="363327" y="297708"/>
                </a:lnTo>
                <a:close/>
              </a:path>
              <a:path w="726654" h="1140406" fill="darkenLess" stroke="0" extrusionOk="0">
                <a:moveTo>
                  <a:pt x="533637" y="468017"/>
                </a:moveTo>
                <a:lnTo>
                  <a:pt x="533637" y="331770"/>
                </a:lnTo>
                <a:lnTo>
                  <a:pt x="465513" y="331770"/>
                </a:lnTo>
                <a:lnTo>
                  <a:pt x="465513" y="399893"/>
                </a:lnTo>
                <a:lnTo>
                  <a:pt x="533637" y="468017"/>
                </a:lnTo>
                <a:close/>
                <a:moveTo>
                  <a:pt x="158956" y="570203"/>
                </a:moveTo>
                <a:lnTo>
                  <a:pt x="158956" y="842698"/>
                </a:lnTo>
                <a:lnTo>
                  <a:pt x="329265" y="842698"/>
                </a:lnTo>
                <a:lnTo>
                  <a:pt x="329265" y="706451"/>
                </a:lnTo>
                <a:lnTo>
                  <a:pt x="397389" y="706451"/>
                </a:lnTo>
                <a:lnTo>
                  <a:pt x="397389" y="842698"/>
                </a:lnTo>
                <a:lnTo>
                  <a:pt x="567698" y="842698"/>
                </a:lnTo>
                <a:lnTo>
                  <a:pt x="567698" y="570203"/>
                </a:lnTo>
                <a:lnTo>
                  <a:pt x="158956" y="570203"/>
                </a:lnTo>
                <a:close/>
              </a:path>
              <a:path w="726654" h="1140406" fill="darken" stroke="0" extrusionOk="0">
                <a:moveTo>
                  <a:pt x="363327" y="297708"/>
                </a:moveTo>
                <a:lnTo>
                  <a:pt x="90832" y="570203"/>
                </a:lnTo>
                <a:lnTo>
                  <a:pt x="635822" y="570203"/>
                </a:lnTo>
                <a:lnTo>
                  <a:pt x="363327" y="297708"/>
                </a:lnTo>
                <a:close/>
                <a:moveTo>
                  <a:pt x="329265" y="706451"/>
                </a:moveTo>
                <a:lnTo>
                  <a:pt x="397389" y="706451"/>
                </a:lnTo>
                <a:lnTo>
                  <a:pt x="397389" y="842698"/>
                </a:lnTo>
                <a:lnTo>
                  <a:pt x="329265" y="842698"/>
                </a:lnTo>
                <a:lnTo>
                  <a:pt x="329265" y="706451"/>
                </a:lnTo>
                <a:close/>
              </a:path>
              <a:path w="726654" h="1140406" fill="none" extrusionOk="0">
                <a:moveTo>
                  <a:pt x="363327" y="297708"/>
                </a:moveTo>
                <a:lnTo>
                  <a:pt x="465513" y="399893"/>
                </a:lnTo>
                <a:lnTo>
                  <a:pt x="465513" y="331770"/>
                </a:lnTo>
                <a:lnTo>
                  <a:pt x="533637" y="331770"/>
                </a:lnTo>
                <a:lnTo>
                  <a:pt x="533637" y="468017"/>
                </a:lnTo>
                <a:lnTo>
                  <a:pt x="635822" y="570203"/>
                </a:lnTo>
                <a:lnTo>
                  <a:pt x="567698" y="570203"/>
                </a:lnTo>
                <a:lnTo>
                  <a:pt x="567698" y="842698"/>
                </a:lnTo>
                <a:lnTo>
                  <a:pt x="158956" y="842698"/>
                </a:lnTo>
                <a:lnTo>
                  <a:pt x="158956" y="570203"/>
                </a:lnTo>
                <a:lnTo>
                  <a:pt x="90832" y="570203"/>
                </a:lnTo>
                <a:lnTo>
                  <a:pt x="363327" y="297708"/>
                </a:lnTo>
                <a:close/>
                <a:moveTo>
                  <a:pt x="465513" y="399893"/>
                </a:moveTo>
                <a:lnTo>
                  <a:pt x="533637" y="468017"/>
                </a:lnTo>
                <a:moveTo>
                  <a:pt x="567698" y="570203"/>
                </a:moveTo>
                <a:lnTo>
                  <a:pt x="158956" y="570203"/>
                </a:lnTo>
                <a:moveTo>
                  <a:pt x="329265" y="842698"/>
                </a:moveTo>
                <a:lnTo>
                  <a:pt x="329265" y="706451"/>
                </a:lnTo>
                <a:lnTo>
                  <a:pt x="397389" y="706451"/>
                </a:lnTo>
                <a:lnTo>
                  <a:pt x="397389" y="842698"/>
                </a:lnTo>
              </a:path>
              <a:path w="726654" h="1140406" fill="none">
                <a:moveTo>
                  <a:pt x="0" y="0"/>
                </a:moveTo>
                <a:lnTo>
                  <a:pt x="726654" y="0"/>
                </a:lnTo>
                <a:lnTo>
                  <a:pt x="726654" y="1140406"/>
                </a:lnTo>
                <a:lnTo>
                  <a:pt x="0" y="1140406"/>
                </a:lnTo>
                <a:lnTo>
                  <a:pt x="0" y="0"/>
                </a:lnTo>
                <a:close/>
              </a:path>
            </a:pathLst>
          </a:custGeom>
          <a:ln w="28575">
            <a:solidFill>
              <a:schemeClr val="accent3">
                <a:lumMod val="50000"/>
              </a:schemeClr>
            </a:solidFill>
          </a:ln>
        </p:spPr>
        <p:style>
          <a:lnRef idx="2">
            <a:schemeClr val="accent6"/>
          </a:lnRef>
          <a:fillRef idx="1">
            <a:schemeClr val="lt1"/>
          </a:fillRef>
          <a:effectRef idx="0">
            <a:schemeClr val="accent6"/>
          </a:effectRef>
          <a:fontRef idx="minor">
            <a:schemeClr val="dk1"/>
          </a:fontRef>
        </p:style>
        <p:txBody>
          <a:bodyPr rtlCol="0" anchor="b"/>
          <a:lstStyle/>
          <a:p>
            <a:pPr algn="ctr"/>
            <a:r>
              <a:rPr lang="es-419" sz="1050" dirty="0"/>
              <a:t>Contenido</a:t>
            </a:r>
          </a:p>
        </p:txBody>
      </p:sp>
      <p:sp>
        <p:nvSpPr>
          <p:cNvPr id="2" name="Marcador de fecha 1">
            <a:extLst>
              <a:ext uri="{FF2B5EF4-FFF2-40B4-BE49-F238E27FC236}">
                <a16:creationId xmlns:a16="http://schemas.microsoft.com/office/drawing/2014/main" xmlns="" id="{C26248BB-A5A9-4FD7-9C9D-FCAF8B1AF2C6}"/>
              </a:ext>
            </a:extLst>
          </p:cNvPr>
          <p:cNvSpPr>
            <a:spLocks noGrp="1"/>
          </p:cNvSpPr>
          <p:nvPr>
            <p:ph type="dt" sz="half" idx="10"/>
          </p:nvPr>
        </p:nvSpPr>
        <p:spPr/>
        <p:txBody>
          <a:bodyPr/>
          <a:lstStyle/>
          <a:p>
            <a:fld id="{C252975C-7165-4399-9579-7D45846D1078}" type="datetime1">
              <a:rPr lang="es-MX" smtClean="0"/>
              <a:t>24/09/2019</a:t>
            </a:fld>
            <a:endParaRPr lang="en-US" dirty="0"/>
          </a:p>
        </p:txBody>
      </p:sp>
      <p:sp>
        <p:nvSpPr>
          <p:cNvPr id="5" name="Marcador de pie de página 4">
            <a:extLst>
              <a:ext uri="{FF2B5EF4-FFF2-40B4-BE49-F238E27FC236}">
                <a16:creationId xmlns:a16="http://schemas.microsoft.com/office/drawing/2014/main" xmlns="" id="{4C5E239D-E01A-4883-A1B8-13DF1F706F9F}"/>
              </a:ext>
            </a:extLst>
          </p:cNvPr>
          <p:cNvSpPr>
            <a:spLocks noGrp="1"/>
          </p:cNvSpPr>
          <p:nvPr>
            <p:ph type="ftr" sz="quarter" idx="11"/>
          </p:nvPr>
        </p:nvSpPr>
        <p:spPr/>
        <p:txBody>
          <a:bodyPr/>
          <a:lstStyle/>
          <a:p>
            <a:r>
              <a:rPr lang="en-US"/>
              <a:t>Dra. Irene Aguilar Juárez</a:t>
            </a:r>
            <a:endParaRPr lang="en-US" dirty="0"/>
          </a:p>
        </p:txBody>
      </p:sp>
      <p:sp>
        <p:nvSpPr>
          <p:cNvPr id="6" name="Marcador de número de diapositiva 5">
            <a:extLst>
              <a:ext uri="{FF2B5EF4-FFF2-40B4-BE49-F238E27FC236}">
                <a16:creationId xmlns:a16="http://schemas.microsoft.com/office/drawing/2014/main" xmlns="" id="{DDCEEADB-A02D-4ACC-B8C8-E0C2E15033D9}"/>
              </a:ext>
            </a:extLst>
          </p:cNvPr>
          <p:cNvSpPr>
            <a:spLocks noGrp="1"/>
          </p:cNvSpPr>
          <p:nvPr>
            <p:ph type="sldNum" sz="quarter" idx="12"/>
          </p:nvPr>
        </p:nvSpPr>
        <p:spPr/>
        <p:txBody>
          <a:bodyPr/>
          <a:lstStyle/>
          <a:p>
            <a:fld id="{6D22F896-40B5-4ADD-8801-0D06FADFA095}" type="slidenum">
              <a:rPr lang="en-US" smtClean="0"/>
              <a:t>33</a:t>
            </a:fld>
            <a:endParaRPr lang="en-US" dirty="0"/>
          </a:p>
        </p:txBody>
      </p:sp>
    </p:spTree>
    <p:extLst>
      <p:ext uri="{BB962C8B-B14F-4D97-AF65-F5344CB8AC3E}">
        <p14:creationId xmlns:p14="http://schemas.microsoft.com/office/powerpoint/2010/main" val="268069446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6" y="618518"/>
            <a:ext cx="4998652" cy="784256"/>
          </a:xfrm>
        </p:spPr>
        <p:txBody>
          <a:bodyPr/>
          <a:lstStyle/>
          <a:p>
            <a:r>
              <a:rPr lang="es-MX" cap="none" dirty="0"/>
              <a:t>Definición de objetivos</a:t>
            </a:r>
          </a:p>
        </p:txBody>
      </p:sp>
      <p:pic>
        <p:nvPicPr>
          <p:cNvPr id="3" name="Imagen 2"/>
          <p:cNvPicPr>
            <a:picLocks noChangeAspect="1"/>
          </p:cNvPicPr>
          <p:nvPr/>
        </p:nvPicPr>
        <p:blipFill>
          <a:blip r:embed="rId2"/>
          <a:stretch>
            <a:fillRect/>
          </a:stretch>
        </p:blipFill>
        <p:spPr>
          <a:xfrm>
            <a:off x="913776" y="1402774"/>
            <a:ext cx="3650219" cy="4934934"/>
          </a:xfrm>
          <a:prstGeom prst="rect">
            <a:avLst/>
          </a:prstGeom>
        </p:spPr>
      </p:pic>
      <p:pic>
        <p:nvPicPr>
          <p:cNvPr id="5" name="Imagen 4"/>
          <p:cNvPicPr>
            <a:picLocks noChangeAspect="1"/>
          </p:cNvPicPr>
          <p:nvPr/>
        </p:nvPicPr>
        <p:blipFill>
          <a:blip r:embed="rId3"/>
          <a:stretch>
            <a:fillRect/>
          </a:stretch>
        </p:blipFill>
        <p:spPr>
          <a:xfrm>
            <a:off x="4203734" y="2423192"/>
            <a:ext cx="7853338" cy="1426500"/>
          </a:xfrm>
          <a:prstGeom prst="rect">
            <a:avLst/>
          </a:prstGeom>
        </p:spPr>
      </p:pic>
      <p:sp>
        <p:nvSpPr>
          <p:cNvPr id="6" name="Botón de acción: ir a inicio 10">
            <a:hlinkClick r:id="rId4" action="ppaction://hlinksldjump" highlightClick="1"/>
            <a:extLst>
              <a:ext uri="{FF2B5EF4-FFF2-40B4-BE49-F238E27FC236}">
                <a16:creationId xmlns:a16="http://schemas.microsoft.com/office/drawing/2014/main" xmlns="" id="{D5CC596E-E878-4955-A805-BB2873F68385}"/>
              </a:ext>
            </a:extLst>
          </p:cNvPr>
          <p:cNvSpPr/>
          <p:nvPr/>
        </p:nvSpPr>
        <p:spPr>
          <a:xfrm>
            <a:off x="0" y="1219200"/>
            <a:ext cx="726654" cy="914589"/>
          </a:xfrm>
          <a:custGeom>
            <a:avLst/>
            <a:gdLst>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6654" h="1140406" stroke="0" extrusionOk="0">
                <a:moveTo>
                  <a:pt x="0" y="0"/>
                </a:moveTo>
                <a:lnTo>
                  <a:pt x="726654" y="0"/>
                </a:lnTo>
                <a:lnTo>
                  <a:pt x="726654" y="1140406"/>
                </a:lnTo>
                <a:lnTo>
                  <a:pt x="0" y="1140406"/>
                </a:lnTo>
                <a:lnTo>
                  <a:pt x="0" y="0"/>
                </a:lnTo>
                <a:close/>
                <a:moveTo>
                  <a:pt x="363327" y="297708"/>
                </a:moveTo>
                <a:lnTo>
                  <a:pt x="90832" y="570203"/>
                </a:lnTo>
                <a:lnTo>
                  <a:pt x="158956" y="570203"/>
                </a:lnTo>
                <a:lnTo>
                  <a:pt x="158956" y="842698"/>
                </a:lnTo>
                <a:lnTo>
                  <a:pt x="567698" y="842698"/>
                </a:lnTo>
                <a:lnTo>
                  <a:pt x="567698" y="570203"/>
                </a:lnTo>
                <a:lnTo>
                  <a:pt x="635822" y="570203"/>
                </a:lnTo>
                <a:lnTo>
                  <a:pt x="533637" y="468017"/>
                </a:lnTo>
                <a:lnTo>
                  <a:pt x="533637" y="331770"/>
                </a:lnTo>
                <a:lnTo>
                  <a:pt x="465513" y="331770"/>
                </a:lnTo>
                <a:lnTo>
                  <a:pt x="465513" y="399893"/>
                </a:lnTo>
                <a:lnTo>
                  <a:pt x="363327" y="297708"/>
                </a:lnTo>
                <a:close/>
              </a:path>
              <a:path w="726654" h="1140406" fill="darkenLess" stroke="0" extrusionOk="0">
                <a:moveTo>
                  <a:pt x="533637" y="468017"/>
                </a:moveTo>
                <a:lnTo>
                  <a:pt x="533637" y="331770"/>
                </a:lnTo>
                <a:lnTo>
                  <a:pt x="465513" y="331770"/>
                </a:lnTo>
                <a:lnTo>
                  <a:pt x="465513" y="399893"/>
                </a:lnTo>
                <a:lnTo>
                  <a:pt x="533637" y="468017"/>
                </a:lnTo>
                <a:close/>
                <a:moveTo>
                  <a:pt x="158956" y="570203"/>
                </a:moveTo>
                <a:lnTo>
                  <a:pt x="158956" y="842698"/>
                </a:lnTo>
                <a:lnTo>
                  <a:pt x="329265" y="842698"/>
                </a:lnTo>
                <a:lnTo>
                  <a:pt x="329265" y="706451"/>
                </a:lnTo>
                <a:lnTo>
                  <a:pt x="397389" y="706451"/>
                </a:lnTo>
                <a:lnTo>
                  <a:pt x="397389" y="842698"/>
                </a:lnTo>
                <a:lnTo>
                  <a:pt x="567698" y="842698"/>
                </a:lnTo>
                <a:lnTo>
                  <a:pt x="567698" y="570203"/>
                </a:lnTo>
                <a:lnTo>
                  <a:pt x="158956" y="570203"/>
                </a:lnTo>
                <a:close/>
              </a:path>
              <a:path w="726654" h="1140406" fill="darken" stroke="0" extrusionOk="0">
                <a:moveTo>
                  <a:pt x="363327" y="297708"/>
                </a:moveTo>
                <a:lnTo>
                  <a:pt x="90832" y="570203"/>
                </a:lnTo>
                <a:lnTo>
                  <a:pt x="635822" y="570203"/>
                </a:lnTo>
                <a:lnTo>
                  <a:pt x="363327" y="297708"/>
                </a:lnTo>
                <a:close/>
                <a:moveTo>
                  <a:pt x="329265" y="706451"/>
                </a:moveTo>
                <a:lnTo>
                  <a:pt x="397389" y="706451"/>
                </a:lnTo>
                <a:lnTo>
                  <a:pt x="397389" y="842698"/>
                </a:lnTo>
                <a:lnTo>
                  <a:pt x="329265" y="842698"/>
                </a:lnTo>
                <a:lnTo>
                  <a:pt x="329265" y="706451"/>
                </a:lnTo>
                <a:close/>
              </a:path>
              <a:path w="726654" h="1140406" fill="none" extrusionOk="0">
                <a:moveTo>
                  <a:pt x="363327" y="297708"/>
                </a:moveTo>
                <a:lnTo>
                  <a:pt x="465513" y="399893"/>
                </a:lnTo>
                <a:lnTo>
                  <a:pt x="465513" y="331770"/>
                </a:lnTo>
                <a:lnTo>
                  <a:pt x="533637" y="331770"/>
                </a:lnTo>
                <a:lnTo>
                  <a:pt x="533637" y="468017"/>
                </a:lnTo>
                <a:lnTo>
                  <a:pt x="635822" y="570203"/>
                </a:lnTo>
                <a:lnTo>
                  <a:pt x="567698" y="570203"/>
                </a:lnTo>
                <a:lnTo>
                  <a:pt x="567698" y="842698"/>
                </a:lnTo>
                <a:lnTo>
                  <a:pt x="158956" y="842698"/>
                </a:lnTo>
                <a:lnTo>
                  <a:pt x="158956" y="570203"/>
                </a:lnTo>
                <a:lnTo>
                  <a:pt x="90832" y="570203"/>
                </a:lnTo>
                <a:lnTo>
                  <a:pt x="363327" y="297708"/>
                </a:lnTo>
                <a:close/>
                <a:moveTo>
                  <a:pt x="465513" y="399893"/>
                </a:moveTo>
                <a:lnTo>
                  <a:pt x="533637" y="468017"/>
                </a:lnTo>
                <a:moveTo>
                  <a:pt x="567698" y="570203"/>
                </a:moveTo>
                <a:lnTo>
                  <a:pt x="158956" y="570203"/>
                </a:lnTo>
                <a:moveTo>
                  <a:pt x="329265" y="842698"/>
                </a:moveTo>
                <a:lnTo>
                  <a:pt x="329265" y="706451"/>
                </a:lnTo>
                <a:lnTo>
                  <a:pt x="397389" y="706451"/>
                </a:lnTo>
                <a:lnTo>
                  <a:pt x="397389" y="842698"/>
                </a:lnTo>
              </a:path>
              <a:path w="726654" h="1140406" fill="none">
                <a:moveTo>
                  <a:pt x="0" y="0"/>
                </a:moveTo>
                <a:lnTo>
                  <a:pt x="726654" y="0"/>
                </a:lnTo>
                <a:lnTo>
                  <a:pt x="726654" y="1140406"/>
                </a:lnTo>
                <a:lnTo>
                  <a:pt x="0" y="1140406"/>
                </a:lnTo>
                <a:lnTo>
                  <a:pt x="0" y="0"/>
                </a:lnTo>
                <a:close/>
              </a:path>
            </a:pathLst>
          </a:custGeom>
          <a:ln w="28575">
            <a:solidFill>
              <a:schemeClr val="accent3">
                <a:lumMod val="50000"/>
              </a:schemeClr>
            </a:solidFill>
          </a:ln>
        </p:spPr>
        <p:style>
          <a:lnRef idx="2">
            <a:schemeClr val="accent6"/>
          </a:lnRef>
          <a:fillRef idx="1">
            <a:schemeClr val="lt1"/>
          </a:fillRef>
          <a:effectRef idx="0">
            <a:schemeClr val="accent6"/>
          </a:effectRef>
          <a:fontRef idx="minor">
            <a:schemeClr val="dk1"/>
          </a:fontRef>
        </p:style>
        <p:txBody>
          <a:bodyPr rtlCol="0" anchor="b"/>
          <a:lstStyle/>
          <a:p>
            <a:pPr algn="ctr"/>
            <a:r>
              <a:rPr lang="es-419" sz="1050" dirty="0"/>
              <a:t>Contenido</a:t>
            </a:r>
          </a:p>
        </p:txBody>
      </p:sp>
      <p:sp>
        <p:nvSpPr>
          <p:cNvPr id="4" name="Marcador de fecha 3">
            <a:extLst>
              <a:ext uri="{FF2B5EF4-FFF2-40B4-BE49-F238E27FC236}">
                <a16:creationId xmlns:a16="http://schemas.microsoft.com/office/drawing/2014/main" xmlns="" id="{D89E6B47-63CF-48BF-90DE-96DE4E42F9E4}"/>
              </a:ext>
            </a:extLst>
          </p:cNvPr>
          <p:cNvSpPr>
            <a:spLocks noGrp="1"/>
          </p:cNvSpPr>
          <p:nvPr>
            <p:ph type="dt" sz="half" idx="10"/>
          </p:nvPr>
        </p:nvSpPr>
        <p:spPr/>
        <p:txBody>
          <a:bodyPr/>
          <a:lstStyle/>
          <a:p>
            <a:fld id="{A4C851B4-36B3-4F66-A2BE-DF3DFF8DFEB4}" type="datetime1">
              <a:rPr lang="es-MX" smtClean="0"/>
              <a:t>24/09/2019</a:t>
            </a:fld>
            <a:endParaRPr lang="en-US" dirty="0"/>
          </a:p>
        </p:txBody>
      </p:sp>
      <p:sp>
        <p:nvSpPr>
          <p:cNvPr id="7" name="Marcador de pie de página 6">
            <a:extLst>
              <a:ext uri="{FF2B5EF4-FFF2-40B4-BE49-F238E27FC236}">
                <a16:creationId xmlns:a16="http://schemas.microsoft.com/office/drawing/2014/main" xmlns="" id="{A1C085D0-B380-4A67-8110-E39A8A430B1C}"/>
              </a:ext>
            </a:extLst>
          </p:cNvPr>
          <p:cNvSpPr>
            <a:spLocks noGrp="1"/>
          </p:cNvSpPr>
          <p:nvPr>
            <p:ph type="ftr" sz="quarter" idx="11"/>
          </p:nvPr>
        </p:nvSpPr>
        <p:spPr/>
        <p:txBody>
          <a:bodyPr/>
          <a:lstStyle/>
          <a:p>
            <a:r>
              <a:rPr lang="en-US"/>
              <a:t>Dra. Irene Aguilar Juárez</a:t>
            </a:r>
            <a:endParaRPr lang="en-US" dirty="0"/>
          </a:p>
        </p:txBody>
      </p:sp>
      <p:sp>
        <p:nvSpPr>
          <p:cNvPr id="8" name="Marcador de número de diapositiva 7">
            <a:extLst>
              <a:ext uri="{FF2B5EF4-FFF2-40B4-BE49-F238E27FC236}">
                <a16:creationId xmlns:a16="http://schemas.microsoft.com/office/drawing/2014/main" xmlns="" id="{973B1913-72E2-47D1-A7DE-DB1F149AE0CC}"/>
              </a:ext>
            </a:extLst>
          </p:cNvPr>
          <p:cNvSpPr>
            <a:spLocks noGrp="1"/>
          </p:cNvSpPr>
          <p:nvPr>
            <p:ph type="sldNum" sz="quarter" idx="12"/>
          </p:nvPr>
        </p:nvSpPr>
        <p:spPr/>
        <p:txBody>
          <a:bodyPr/>
          <a:lstStyle/>
          <a:p>
            <a:fld id="{6D22F896-40B5-4ADD-8801-0D06FADFA095}" type="slidenum">
              <a:rPr lang="en-US" smtClean="0"/>
              <a:t>34</a:t>
            </a:fld>
            <a:endParaRPr lang="en-US" dirty="0"/>
          </a:p>
        </p:txBody>
      </p:sp>
    </p:spTree>
    <p:extLst>
      <p:ext uri="{BB962C8B-B14F-4D97-AF65-F5344CB8AC3E}">
        <p14:creationId xmlns:p14="http://schemas.microsoft.com/office/powerpoint/2010/main" val="3176236309"/>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15BB9E5D-CEDE-4DF9-9A4E-601B30785AAC}"/>
              </a:ext>
            </a:extLst>
          </p:cNvPr>
          <p:cNvSpPr>
            <a:spLocks noGrp="1"/>
          </p:cNvSpPr>
          <p:nvPr>
            <p:ph type="title"/>
          </p:nvPr>
        </p:nvSpPr>
        <p:spPr>
          <a:xfrm>
            <a:off x="913775" y="618518"/>
            <a:ext cx="10364451" cy="852474"/>
          </a:xfrm>
        </p:spPr>
        <p:txBody>
          <a:bodyPr/>
          <a:lstStyle/>
          <a:p>
            <a:r>
              <a:rPr lang="es-419" cap="none" dirty="0"/>
              <a:t>La hipótesis </a:t>
            </a:r>
          </a:p>
        </p:txBody>
      </p:sp>
      <p:sp>
        <p:nvSpPr>
          <p:cNvPr id="3" name="Rectángulo 2">
            <a:extLst>
              <a:ext uri="{FF2B5EF4-FFF2-40B4-BE49-F238E27FC236}">
                <a16:creationId xmlns:a16="http://schemas.microsoft.com/office/drawing/2014/main" xmlns="" id="{C29FDF67-CF35-4527-8F06-3EC733C9772B}"/>
              </a:ext>
            </a:extLst>
          </p:cNvPr>
          <p:cNvSpPr/>
          <p:nvPr/>
        </p:nvSpPr>
        <p:spPr>
          <a:xfrm>
            <a:off x="1686338" y="2589650"/>
            <a:ext cx="8902149" cy="3320820"/>
          </a:xfrm>
          <a:prstGeom prst="rect">
            <a:avLst/>
          </a:prstGeom>
        </p:spPr>
        <p:txBody>
          <a:bodyPr wrap="square">
            <a:spAutoFit/>
          </a:bodyPr>
          <a:lstStyle/>
          <a:p>
            <a:r>
              <a:rPr lang="es-MX" sz="2400" b="1" dirty="0">
                <a:latin typeface="Times New Roman" panose="02020603050405020304" pitchFamily="18" charset="0"/>
                <a:cs typeface="Times New Roman" panose="02020603050405020304" pitchFamily="18" charset="0"/>
              </a:rPr>
              <a:t>Características de las hipótesis</a:t>
            </a:r>
            <a:r>
              <a:rPr lang="es-MX" sz="2000" dirty="0">
                <a:latin typeface="Times New Roman" panose="02020603050405020304" pitchFamily="18" charset="0"/>
                <a:cs typeface="Times New Roman" panose="02020603050405020304" pitchFamily="18" charset="0"/>
              </a:rPr>
              <a:t/>
            </a:r>
            <a:br>
              <a:rPr lang="es-MX" sz="2000" dirty="0">
                <a:latin typeface="Times New Roman" panose="02020603050405020304" pitchFamily="18" charset="0"/>
                <a:cs typeface="Times New Roman" panose="02020603050405020304" pitchFamily="18" charset="0"/>
              </a:rPr>
            </a:br>
            <a:endParaRPr lang="es-MX" sz="2000"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s-MX" sz="2000" dirty="0">
                <a:latin typeface="Times New Roman" panose="02020603050405020304" pitchFamily="18" charset="0"/>
                <a:cs typeface="Times New Roman" panose="02020603050405020304" pitchFamily="18" charset="0"/>
              </a:rPr>
              <a:t>Deben referirse a una situación real o realizable, no a una situación que no puede ocurrir bajo un cierto estado de hechos.</a:t>
            </a:r>
          </a:p>
          <a:p>
            <a:pPr marL="342900" indent="-342900">
              <a:buFont typeface="Arial" panose="020B0604020202020204" pitchFamily="34" charset="0"/>
              <a:buChar char="•"/>
            </a:pPr>
            <a:r>
              <a:rPr lang="es-MX" sz="2000" dirty="0">
                <a:latin typeface="Times New Roman" panose="02020603050405020304" pitchFamily="18" charset="0"/>
                <a:cs typeface="Times New Roman" panose="02020603050405020304" pitchFamily="18" charset="0"/>
              </a:rPr>
              <a:t>Las variables de la hipótesis tienen que ser comprensibles, estar bien definidas y ser lo más concretas posible.</a:t>
            </a:r>
          </a:p>
          <a:p>
            <a:pPr marL="342900" indent="-342900">
              <a:buFont typeface="Arial" panose="020B0604020202020204" pitchFamily="34" charset="0"/>
              <a:buChar char="•"/>
            </a:pPr>
            <a:r>
              <a:rPr lang="es-MX" sz="2000" dirty="0">
                <a:latin typeface="Times New Roman" panose="02020603050405020304" pitchFamily="18" charset="0"/>
                <a:cs typeface="Times New Roman" panose="02020603050405020304" pitchFamily="18" charset="0"/>
              </a:rPr>
              <a:t>La relación entre variables propuesta por una hipótesis debe ser clara y verdadera.</a:t>
            </a:r>
          </a:p>
          <a:p>
            <a:pPr marL="342900" indent="-342900">
              <a:buFont typeface="Arial" panose="020B0604020202020204" pitchFamily="34" charset="0"/>
              <a:buChar char="•"/>
            </a:pPr>
            <a:r>
              <a:rPr lang="es-MX" sz="2000" b="1" dirty="0">
                <a:solidFill>
                  <a:srgbClr val="FF0000"/>
                </a:solidFill>
                <a:latin typeface="Times New Roman" panose="02020603050405020304" pitchFamily="18" charset="0"/>
                <a:cs typeface="Times New Roman" panose="02020603050405020304" pitchFamily="18" charset="0"/>
              </a:rPr>
              <a:t>Los términos de la hipótesis y la relación planteada entre ellos, deben poder ser observados y medidos</a:t>
            </a:r>
            <a:r>
              <a:rPr lang="es-MX" sz="2000" dirty="0">
                <a:latin typeface="Times New Roman" panose="02020603050405020304" pitchFamily="18" charset="0"/>
                <a:cs typeface="Times New Roman" panose="02020603050405020304" pitchFamily="18" charset="0"/>
              </a:rPr>
              <a:t>.</a:t>
            </a:r>
          </a:p>
          <a:p>
            <a:endParaRPr lang="es-MX" sz="2000" dirty="0"/>
          </a:p>
        </p:txBody>
      </p:sp>
      <p:sp>
        <p:nvSpPr>
          <p:cNvPr id="4" name="Rectángulo 3">
            <a:extLst>
              <a:ext uri="{FF2B5EF4-FFF2-40B4-BE49-F238E27FC236}">
                <a16:creationId xmlns:a16="http://schemas.microsoft.com/office/drawing/2014/main" xmlns="" id="{21216D46-8AF6-453C-936F-CE6C4216A88D}"/>
              </a:ext>
            </a:extLst>
          </p:cNvPr>
          <p:cNvSpPr/>
          <p:nvPr/>
        </p:nvSpPr>
        <p:spPr>
          <a:xfrm>
            <a:off x="1921565" y="1307803"/>
            <a:ext cx="8666922" cy="1015663"/>
          </a:xfrm>
          <a:prstGeom prst="rect">
            <a:avLst/>
          </a:prstGeom>
        </p:spPr>
        <p:txBody>
          <a:bodyPr wrap="square">
            <a:spAutoFit/>
          </a:bodyPr>
          <a:lstStyle/>
          <a:p>
            <a:r>
              <a:rPr lang="es-MX" sz="2000" dirty="0">
                <a:latin typeface="Times New Roman" panose="02020603050405020304" pitchFamily="18" charset="0"/>
                <a:cs typeface="Times New Roman" panose="02020603050405020304" pitchFamily="18" charset="0"/>
              </a:rPr>
              <a:t>Es una idea que puede no ser verdadera, basada en información previa. Su valor reside en la capacidad para establecer más relaciones entre los hechos y explicar por qué se producen</a:t>
            </a:r>
            <a:endParaRPr lang="es-419" sz="2000" dirty="0">
              <a:latin typeface="Times New Roman" panose="02020603050405020304" pitchFamily="18" charset="0"/>
              <a:cs typeface="Times New Roman" panose="02020603050405020304" pitchFamily="18" charset="0"/>
            </a:endParaRPr>
          </a:p>
        </p:txBody>
      </p:sp>
      <p:sp>
        <p:nvSpPr>
          <p:cNvPr id="6" name="Botón de acción: ir a inicio 10">
            <a:hlinkClick r:id="rId2" action="ppaction://hlinksldjump" highlightClick="1"/>
            <a:extLst>
              <a:ext uri="{FF2B5EF4-FFF2-40B4-BE49-F238E27FC236}">
                <a16:creationId xmlns:a16="http://schemas.microsoft.com/office/drawing/2014/main" xmlns="" id="{5C4FD48F-E2B1-4E07-88FB-FD11D63419A5}"/>
              </a:ext>
            </a:extLst>
          </p:cNvPr>
          <p:cNvSpPr/>
          <p:nvPr/>
        </p:nvSpPr>
        <p:spPr>
          <a:xfrm>
            <a:off x="0" y="1219200"/>
            <a:ext cx="726654" cy="914589"/>
          </a:xfrm>
          <a:custGeom>
            <a:avLst/>
            <a:gdLst>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6654" h="1140406" stroke="0" extrusionOk="0">
                <a:moveTo>
                  <a:pt x="0" y="0"/>
                </a:moveTo>
                <a:lnTo>
                  <a:pt x="726654" y="0"/>
                </a:lnTo>
                <a:lnTo>
                  <a:pt x="726654" y="1140406"/>
                </a:lnTo>
                <a:lnTo>
                  <a:pt x="0" y="1140406"/>
                </a:lnTo>
                <a:lnTo>
                  <a:pt x="0" y="0"/>
                </a:lnTo>
                <a:close/>
                <a:moveTo>
                  <a:pt x="363327" y="297708"/>
                </a:moveTo>
                <a:lnTo>
                  <a:pt x="90832" y="570203"/>
                </a:lnTo>
                <a:lnTo>
                  <a:pt x="158956" y="570203"/>
                </a:lnTo>
                <a:lnTo>
                  <a:pt x="158956" y="842698"/>
                </a:lnTo>
                <a:lnTo>
                  <a:pt x="567698" y="842698"/>
                </a:lnTo>
                <a:lnTo>
                  <a:pt x="567698" y="570203"/>
                </a:lnTo>
                <a:lnTo>
                  <a:pt x="635822" y="570203"/>
                </a:lnTo>
                <a:lnTo>
                  <a:pt x="533637" y="468017"/>
                </a:lnTo>
                <a:lnTo>
                  <a:pt x="533637" y="331770"/>
                </a:lnTo>
                <a:lnTo>
                  <a:pt x="465513" y="331770"/>
                </a:lnTo>
                <a:lnTo>
                  <a:pt x="465513" y="399893"/>
                </a:lnTo>
                <a:lnTo>
                  <a:pt x="363327" y="297708"/>
                </a:lnTo>
                <a:close/>
              </a:path>
              <a:path w="726654" h="1140406" fill="darkenLess" stroke="0" extrusionOk="0">
                <a:moveTo>
                  <a:pt x="533637" y="468017"/>
                </a:moveTo>
                <a:lnTo>
                  <a:pt x="533637" y="331770"/>
                </a:lnTo>
                <a:lnTo>
                  <a:pt x="465513" y="331770"/>
                </a:lnTo>
                <a:lnTo>
                  <a:pt x="465513" y="399893"/>
                </a:lnTo>
                <a:lnTo>
                  <a:pt x="533637" y="468017"/>
                </a:lnTo>
                <a:close/>
                <a:moveTo>
                  <a:pt x="158956" y="570203"/>
                </a:moveTo>
                <a:lnTo>
                  <a:pt x="158956" y="842698"/>
                </a:lnTo>
                <a:lnTo>
                  <a:pt x="329265" y="842698"/>
                </a:lnTo>
                <a:lnTo>
                  <a:pt x="329265" y="706451"/>
                </a:lnTo>
                <a:lnTo>
                  <a:pt x="397389" y="706451"/>
                </a:lnTo>
                <a:lnTo>
                  <a:pt x="397389" y="842698"/>
                </a:lnTo>
                <a:lnTo>
                  <a:pt x="567698" y="842698"/>
                </a:lnTo>
                <a:lnTo>
                  <a:pt x="567698" y="570203"/>
                </a:lnTo>
                <a:lnTo>
                  <a:pt x="158956" y="570203"/>
                </a:lnTo>
                <a:close/>
              </a:path>
              <a:path w="726654" h="1140406" fill="darken" stroke="0" extrusionOk="0">
                <a:moveTo>
                  <a:pt x="363327" y="297708"/>
                </a:moveTo>
                <a:lnTo>
                  <a:pt x="90832" y="570203"/>
                </a:lnTo>
                <a:lnTo>
                  <a:pt x="635822" y="570203"/>
                </a:lnTo>
                <a:lnTo>
                  <a:pt x="363327" y="297708"/>
                </a:lnTo>
                <a:close/>
                <a:moveTo>
                  <a:pt x="329265" y="706451"/>
                </a:moveTo>
                <a:lnTo>
                  <a:pt x="397389" y="706451"/>
                </a:lnTo>
                <a:lnTo>
                  <a:pt x="397389" y="842698"/>
                </a:lnTo>
                <a:lnTo>
                  <a:pt x="329265" y="842698"/>
                </a:lnTo>
                <a:lnTo>
                  <a:pt x="329265" y="706451"/>
                </a:lnTo>
                <a:close/>
              </a:path>
              <a:path w="726654" h="1140406" fill="none" extrusionOk="0">
                <a:moveTo>
                  <a:pt x="363327" y="297708"/>
                </a:moveTo>
                <a:lnTo>
                  <a:pt x="465513" y="399893"/>
                </a:lnTo>
                <a:lnTo>
                  <a:pt x="465513" y="331770"/>
                </a:lnTo>
                <a:lnTo>
                  <a:pt x="533637" y="331770"/>
                </a:lnTo>
                <a:lnTo>
                  <a:pt x="533637" y="468017"/>
                </a:lnTo>
                <a:lnTo>
                  <a:pt x="635822" y="570203"/>
                </a:lnTo>
                <a:lnTo>
                  <a:pt x="567698" y="570203"/>
                </a:lnTo>
                <a:lnTo>
                  <a:pt x="567698" y="842698"/>
                </a:lnTo>
                <a:lnTo>
                  <a:pt x="158956" y="842698"/>
                </a:lnTo>
                <a:lnTo>
                  <a:pt x="158956" y="570203"/>
                </a:lnTo>
                <a:lnTo>
                  <a:pt x="90832" y="570203"/>
                </a:lnTo>
                <a:lnTo>
                  <a:pt x="363327" y="297708"/>
                </a:lnTo>
                <a:close/>
                <a:moveTo>
                  <a:pt x="465513" y="399893"/>
                </a:moveTo>
                <a:lnTo>
                  <a:pt x="533637" y="468017"/>
                </a:lnTo>
                <a:moveTo>
                  <a:pt x="567698" y="570203"/>
                </a:moveTo>
                <a:lnTo>
                  <a:pt x="158956" y="570203"/>
                </a:lnTo>
                <a:moveTo>
                  <a:pt x="329265" y="842698"/>
                </a:moveTo>
                <a:lnTo>
                  <a:pt x="329265" y="706451"/>
                </a:lnTo>
                <a:lnTo>
                  <a:pt x="397389" y="706451"/>
                </a:lnTo>
                <a:lnTo>
                  <a:pt x="397389" y="842698"/>
                </a:lnTo>
              </a:path>
              <a:path w="726654" h="1140406" fill="none">
                <a:moveTo>
                  <a:pt x="0" y="0"/>
                </a:moveTo>
                <a:lnTo>
                  <a:pt x="726654" y="0"/>
                </a:lnTo>
                <a:lnTo>
                  <a:pt x="726654" y="1140406"/>
                </a:lnTo>
                <a:lnTo>
                  <a:pt x="0" y="1140406"/>
                </a:lnTo>
                <a:lnTo>
                  <a:pt x="0" y="0"/>
                </a:lnTo>
                <a:close/>
              </a:path>
            </a:pathLst>
          </a:custGeom>
          <a:ln w="28575">
            <a:solidFill>
              <a:schemeClr val="accent3">
                <a:lumMod val="50000"/>
              </a:schemeClr>
            </a:solidFill>
          </a:ln>
        </p:spPr>
        <p:style>
          <a:lnRef idx="2">
            <a:schemeClr val="accent6"/>
          </a:lnRef>
          <a:fillRef idx="1">
            <a:schemeClr val="lt1"/>
          </a:fillRef>
          <a:effectRef idx="0">
            <a:schemeClr val="accent6"/>
          </a:effectRef>
          <a:fontRef idx="minor">
            <a:schemeClr val="dk1"/>
          </a:fontRef>
        </p:style>
        <p:txBody>
          <a:bodyPr rtlCol="0" anchor="b"/>
          <a:lstStyle/>
          <a:p>
            <a:pPr algn="ctr"/>
            <a:r>
              <a:rPr lang="es-419" sz="1050" dirty="0"/>
              <a:t>Contenido</a:t>
            </a:r>
          </a:p>
        </p:txBody>
      </p:sp>
      <p:sp>
        <p:nvSpPr>
          <p:cNvPr id="7" name="Marcador de fecha 6">
            <a:extLst>
              <a:ext uri="{FF2B5EF4-FFF2-40B4-BE49-F238E27FC236}">
                <a16:creationId xmlns:a16="http://schemas.microsoft.com/office/drawing/2014/main" xmlns="" id="{BBAB43F4-B2CF-49CA-B96F-607D24446DB6}"/>
              </a:ext>
            </a:extLst>
          </p:cNvPr>
          <p:cNvSpPr>
            <a:spLocks noGrp="1"/>
          </p:cNvSpPr>
          <p:nvPr>
            <p:ph type="dt" sz="half" idx="10"/>
          </p:nvPr>
        </p:nvSpPr>
        <p:spPr/>
        <p:txBody>
          <a:bodyPr/>
          <a:lstStyle/>
          <a:p>
            <a:fld id="{3DBE5E10-A283-405C-94A3-1528C3015635}" type="datetime1">
              <a:rPr lang="es-MX" smtClean="0"/>
              <a:t>24/09/2019</a:t>
            </a:fld>
            <a:endParaRPr lang="en-US" dirty="0"/>
          </a:p>
        </p:txBody>
      </p:sp>
      <p:sp>
        <p:nvSpPr>
          <p:cNvPr id="8" name="Marcador de pie de página 7">
            <a:extLst>
              <a:ext uri="{FF2B5EF4-FFF2-40B4-BE49-F238E27FC236}">
                <a16:creationId xmlns:a16="http://schemas.microsoft.com/office/drawing/2014/main" xmlns="" id="{99FF313F-3E81-4AAC-B707-91A4B2254A22}"/>
              </a:ext>
            </a:extLst>
          </p:cNvPr>
          <p:cNvSpPr>
            <a:spLocks noGrp="1"/>
          </p:cNvSpPr>
          <p:nvPr>
            <p:ph type="ftr" sz="quarter" idx="11"/>
          </p:nvPr>
        </p:nvSpPr>
        <p:spPr/>
        <p:txBody>
          <a:bodyPr/>
          <a:lstStyle/>
          <a:p>
            <a:r>
              <a:rPr lang="en-US"/>
              <a:t>Dra. Irene Aguilar Juárez</a:t>
            </a:r>
            <a:endParaRPr lang="en-US" dirty="0"/>
          </a:p>
        </p:txBody>
      </p:sp>
      <p:sp>
        <p:nvSpPr>
          <p:cNvPr id="9" name="Marcador de número de diapositiva 8">
            <a:extLst>
              <a:ext uri="{FF2B5EF4-FFF2-40B4-BE49-F238E27FC236}">
                <a16:creationId xmlns:a16="http://schemas.microsoft.com/office/drawing/2014/main" xmlns="" id="{92F2C664-DA84-416B-830E-C6FD5106C9CA}"/>
              </a:ext>
            </a:extLst>
          </p:cNvPr>
          <p:cNvSpPr>
            <a:spLocks noGrp="1"/>
          </p:cNvSpPr>
          <p:nvPr>
            <p:ph type="sldNum" sz="quarter" idx="12"/>
          </p:nvPr>
        </p:nvSpPr>
        <p:spPr/>
        <p:txBody>
          <a:bodyPr/>
          <a:lstStyle/>
          <a:p>
            <a:fld id="{6D22F896-40B5-4ADD-8801-0D06FADFA095}" type="slidenum">
              <a:rPr lang="en-US" smtClean="0"/>
              <a:t>35</a:t>
            </a:fld>
            <a:endParaRPr lang="en-US" dirty="0"/>
          </a:p>
        </p:txBody>
      </p:sp>
    </p:spTree>
    <p:extLst>
      <p:ext uri="{BB962C8B-B14F-4D97-AF65-F5344CB8AC3E}">
        <p14:creationId xmlns:p14="http://schemas.microsoft.com/office/powerpoint/2010/main" val="2320443185"/>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1C4DE179-4E28-4E9A-BF0E-F7D36061F88A}"/>
              </a:ext>
            </a:extLst>
          </p:cNvPr>
          <p:cNvSpPr>
            <a:spLocks noGrp="1"/>
          </p:cNvSpPr>
          <p:nvPr>
            <p:ph type="title"/>
          </p:nvPr>
        </p:nvSpPr>
        <p:spPr>
          <a:xfrm>
            <a:off x="913775" y="618517"/>
            <a:ext cx="10364451" cy="733205"/>
          </a:xfrm>
        </p:spPr>
        <p:txBody>
          <a:bodyPr/>
          <a:lstStyle/>
          <a:p>
            <a:r>
              <a:rPr lang="es-419" cap="none" dirty="0">
                <a:latin typeface="Times New Roman" panose="02020603050405020304" pitchFamily="18" charset="0"/>
                <a:cs typeface="Times New Roman" panose="02020603050405020304" pitchFamily="18" charset="0"/>
              </a:rPr>
              <a:t>Elementos de la hipótesis </a:t>
            </a:r>
          </a:p>
        </p:txBody>
      </p:sp>
      <p:sp>
        <p:nvSpPr>
          <p:cNvPr id="3" name="Rectángulo 2">
            <a:extLst>
              <a:ext uri="{FF2B5EF4-FFF2-40B4-BE49-F238E27FC236}">
                <a16:creationId xmlns:a16="http://schemas.microsoft.com/office/drawing/2014/main" xmlns="" id="{7D036326-E20C-4A24-AA3C-685418DD1ED3}"/>
              </a:ext>
            </a:extLst>
          </p:cNvPr>
          <p:cNvSpPr/>
          <p:nvPr/>
        </p:nvSpPr>
        <p:spPr>
          <a:xfrm>
            <a:off x="1835426" y="1711111"/>
            <a:ext cx="8521148" cy="4401205"/>
          </a:xfrm>
          <a:prstGeom prst="rect">
            <a:avLst/>
          </a:prstGeom>
        </p:spPr>
        <p:txBody>
          <a:bodyPr wrap="square">
            <a:spAutoFit/>
          </a:bodyPr>
          <a:lstStyle/>
          <a:p>
            <a:r>
              <a:rPr lang="es-ES" sz="24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Las hipótesis contienen tres elementos estructurales:</a:t>
            </a:r>
            <a:r>
              <a:rPr lang="es-MX" sz="2400" dirty="0">
                <a:latin typeface="Times New Roman" panose="02020603050405020304" pitchFamily="18" charset="0"/>
                <a:cs typeface="Times New Roman" panose="02020603050405020304" pitchFamily="18" charset="0"/>
              </a:rPr>
              <a:t/>
            </a:r>
            <a:br>
              <a:rPr lang="es-MX" sz="2400" dirty="0">
                <a:latin typeface="Times New Roman" panose="02020603050405020304" pitchFamily="18" charset="0"/>
                <a:cs typeface="Times New Roman" panose="02020603050405020304" pitchFamily="18" charset="0"/>
              </a:rPr>
            </a:br>
            <a:endParaRPr lang="es-MX" sz="2400" dirty="0">
              <a:latin typeface="Times New Roman" panose="02020603050405020304" pitchFamily="18" charset="0"/>
              <a:cs typeface="Times New Roman" panose="02020603050405020304" pitchFamily="18" charset="0"/>
            </a:endParaRPr>
          </a:p>
          <a:p>
            <a:endParaRPr lang="en-US" sz="2800" cap="all" dirty="0">
              <a:latin typeface="Times New Roman" panose="02020603050405020304" pitchFamily="18" charset="0"/>
              <a:cs typeface="Times New Roman" panose="02020603050405020304" pitchFamily="18" charset="0"/>
            </a:endParaRPr>
          </a:p>
          <a:p>
            <a:r>
              <a:rPr lang="es-ES" sz="2400" dirty="0">
                <a:latin typeface="Times New Roman" panose="02020603050405020304" pitchFamily="18" charset="0"/>
                <a:cs typeface="Times New Roman" panose="02020603050405020304" pitchFamily="18" charset="0"/>
              </a:rPr>
              <a:t>l. Las unidades de análisis, que pueden ser los individuos, grupos, viviendas, instituciones, etcétera.</a:t>
            </a:r>
          </a:p>
          <a:p>
            <a:endParaRPr lang="es-MX" sz="2400" dirty="0">
              <a:latin typeface="Times New Roman" panose="02020603050405020304" pitchFamily="18" charset="0"/>
              <a:cs typeface="Times New Roman" panose="02020603050405020304" pitchFamily="18" charset="0"/>
            </a:endParaRPr>
          </a:p>
          <a:p>
            <a:r>
              <a:rPr lang="es-ES" sz="2400" dirty="0">
                <a:latin typeface="Times New Roman" panose="02020603050405020304" pitchFamily="18" charset="0"/>
                <a:cs typeface="Times New Roman" panose="02020603050405020304" pitchFamily="18" charset="0"/>
              </a:rPr>
              <a:t>2. Las variables, o sea, las características o propiedades cualitativas o cuantitativas que presentan las unidades de análisis.</a:t>
            </a:r>
          </a:p>
          <a:p>
            <a:endParaRPr lang="es-MX" sz="2400" dirty="0">
              <a:latin typeface="Times New Roman" panose="02020603050405020304" pitchFamily="18" charset="0"/>
              <a:cs typeface="Times New Roman" panose="02020603050405020304" pitchFamily="18" charset="0"/>
            </a:endParaRPr>
          </a:p>
          <a:p>
            <a:r>
              <a:rPr lang="es-ES" sz="2400" dirty="0">
                <a:latin typeface="Times New Roman" panose="02020603050405020304" pitchFamily="18" charset="0"/>
                <a:cs typeface="Times New Roman" panose="02020603050405020304" pitchFamily="18" charset="0"/>
              </a:rPr>
              <a:t>3. Los elementos lógicos, que relacionan las unidades de análisis con las variables y a éstas entre sí.</a:t>
            </a:r>
            <a:endParaRPr lang="es-MX" sz="2400" dirty="0">
              <a:latin typeface="Times New Roman" panose="02020603050405020304" pitchFamily="18" charset="0"/>
              <a:cs typeface="Times New Roman" panose="02020603050405020304" pitchFamily="18" charset="0"/>
            </a:endParaRPr>
          </a:p>
          <a:p>
            <a:endParaRPr lang="es-MX" sz="1400" dirty="0">
              <a:latin typeface="Times New Roman" panose="02020603050405020304" pitchFamily="18" charset="0"/>
              <a:cs typeface="Times New Roman" panose="02020603050405020304" pitchFamily="18" charset="0"/>
            </a:endParaRPr>
          </a:p>
        </p:txBody>
      </p:sp>
      <p:sp>
        <p:nvSpPr>
          <p:cNvPr id="4" name="Botón de acción: ir a inicio 10">
            <a:hlinkClick r:id="rId2" action="ppaction://hlinksldjump" highlightClick="1"/>
            <a:extLst>
              <a:ext uri="{FF2B5EF4-FFF2-40B4-BE49-F238E27FC236}">
                <a16:creationId xmlns:a16="http://schemas.microsoft.com/office/drawing/2014/main" xmlns="" id="{3266D9E0-5B3C-4F64-8778-137187A21789}"/>
              </a:ext>
            </a:extLst>
          </p:cNvPr>
          <p:cNvSpPr/>
          <p:nvPr/>
        </p:nvSpPr>
        <p:spPr>
          <a:xfrm>
            <a:off x="0" y="1219200"/>
            <a:ext cx="726654" cy="914589"/>
          </a:xfrm>
          <a:custGeom>
            <a:avLst/>
            <a:gdLst>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6654" h="1140406" stroke="0" extrusionOk="0">
                <a:moveTo>
                  <a:pt x="0" y="0"/>
                </a:moveTo>
                <a:lnTo>
                  <a:pt x="726654" y="0"/>
                </a:lnTo>
                <a:lnTo>
                  <a:pt x="726654" y="1140406"/>
                </a:lnTo>
                <a:lnTo>
                  <a:pt x="0" y="1140406"/>
                </a:lnTo>
                <a:lnTo>
                  <a:pt x="0" y="0"/>
                </a:lnTo>
                <a:close/>
                <a:moveTo>
                  <a:pt x="363327" y="297708"/>
                </a:moveTo>
                <a:lnTo>
                  <a:pt x="90832" y="570203"/>
                </a:lnTo>
                <a:lnTo>
                  <a:pt x="158956" y="570203"/>
                </a:lnTo>
                <a:lnTo>
                  <a:pt x="158956" y="842698"/>
                </a:lnTo>
                <a:lnTo>
                  <a:pt x="567698" y="842698"/>
                </a:lnTo>
                <a:lnTo>
                  <a:pt x="567698" y="570203"/>
                </a:lnTo>
                <a:lnTo>
                  <a:pt x="635822" y="570203"/>
                </a:lnTo>
                <a:lnTo>
                  <a:pt x="533637" y="468017"/>
                </a:lnTo>
                <a:lnTo>
                  <a:pt x="533637" y="331770"/>
                </a:lnTo>
                <a:lnTo>
                  <a:pt x="465513" y="331770"/>
                </a:lnTo>
                <a:lnTo>
                  <a:pt x="465513" y="399893"/>
                </a:lnTo>
                <a:lnTo>
                  <a:pt x="363327" y="297708"/>
                </a:lnTo>
                <a:close/>
              </a:path>
              <a:path w="726654" h="1140406" fill="darkenLess" stroke="0" extrusionOk="0">
                <a:moveTo>
                  <a:pt x="533637" y="468017"/>
                </a:moveTo>
                <a:lnTo>
                  <a:pt x="533637" y="331770"/>
                </a:lnTo>
                <a:lnTo>
                  <a:pt x="465513" y="331770"/>
                </a:lnTo>
                <a:lnTo>
                  <a:pt x="465513" y="399893"/>
                </a:lnTo>
                <a:lnTo>
                  <a:pt x="533637" y="468017"/>
                </a:lnTo>
                <a:close/>
                <a:moveTo>
                  <a:pt x="158956" y="570203"/>
                </a:moveTo>
                <a:lnTo>
                  <a:pt x="158956" y="842698"/>
                </a:lnTo>
                <a:lnTo>
                  <a:pt x="329265" y="842698"/>
                </a:lnTo>
                <a:lnTo>
                  <a:pt x="329265" y="706451"/>
                </a:lnTo>
                <a:lnTo>
                  <a:pt x="397389" y="706451"/>
                </a:lnTo>
                <a:lnTo>
                  <a:pt x="397389" y="842698"/>
                </a:lnTo>
                <a:lnTo>
                  <a:pt x="567698" y="842698"/>
                </a:lnTo>
                <a:lnTo>
                  <a:pt x="567698" y="570203"/>
                </a:lnTo>
                <a:lnTo>
                  <a:pt x="158956" y="570203"/>
                </a:lnTo>
                <a:close/>
              </a:path>
              <a:path w="726654" h="1140406" fill="darken" stroke="0" extrusionOk="0">
                <a:moveTo>
                  <a:pt x="363327" y="297708"/>
                </a:moveTo>
                <a:lnTo>
                  <a:pt x="90832" y="570203"/>
                </a:lnTo>
                <a:lnTo>
                  <a:pt x="635822" y="570203"/>
                </a:lnTo>
                <a:lnTo>
                  <a:pt x="363327" y="297708"/>
                </a:lnTo>
                <a:close/>
                <a:moveTo>
                  <a:pt x="329265" y="706451"/>
                </a:moveTo>
                <a:lnTo>
                  <a:pt x="397389" y="706451"/>
                </a:lnTo>
                <a:lnTo>
                  <a:pt x="397389" y="842698"/>
                </a:lnTo>
                <a:lnTo>
                  <a:pt x="329265" y="842698"/>
                </a:lnTo>
                <a:lnTo>
                  <a:pt x="329265" y="706451"/>
                </a:lnTo>
                <a:close/>
              </a:path>
              <a:path w="726654" h="1140406" fill="none" extrusionOk="0">
                <a:moveTo>
                  <a:pt x="363327" y="297708"/>
                </a:moveTo>
                <a:lnTo>
                  <a:pt x="465513" y="399893"/>
                </a:lnTo>
                <a:lnTo>
                  <a:pt x="465513" y="331770"/>
                </a:lnTo>
                <a:lnTo>
                  <a:pt x="533637" y="331770"/>
                </a:lnTo>
                <a:lnTo>
                  <a:pt x="533637" y="468017"/>
                </a:lnTo>
                <a:lnTo>
                  <a:pt x="635822" y="570203"/>
                </a:lnTo>
                <a:lnTo>
                  <a:pt x="567698" y="570203"/>
                </a:lnTo>
                <a:lnTo>
                  <a:pt x="567698" y="842698"/>
                </a:lnTo>
                <a:lnTo>
                  <a:pt x="158956" y="842698"/>
                </a:lnTo>
                <a:lnTo>
                  <a:pt x="158956" y="570203"/>
                </a:lnTo>
                <a:lnTo>
                  <a:pt x="90832" y="570203"/>
                </a:lnTo>
                <a:lnTo>
                  <a:pt x="363327" y="297708"/>
                </a:lnTo>
                <a:close/>
                <a:moveTo>
                  <a:pt x="465513" y="399893"/>
                </a:moveTo>
                <a:lnTo>
                  <a:pt x="533637" y="468017"/>
                </a:lnTo>
                <a:moveTo>
                  <a:pt x="567698" y="570203"/>
                </a:moveTo>
                <a:lnTo>
                  <a:pt x="158956" y="570203"/>
                </a:lnTo>
                <a:moveTo>
                  <a:pt x="329265" y="842698"/>
                </a:moveTo>
                <a:lnTo>
                  <a:pt x="329265" y="706451"/>
                </a:lnTo>
                <a:lnTo>
                  <a:pt x="397389" y="706451"/>
                </a:lnTo>
                <a:lnTo>
                  <a:pt x="397389" y="842698"/>
                </a:lnTo>
              </a:path>
              <a:path w="726654" h="1140406" fill="none">
                <a:moveTo>
                  <a:pt x="0" y="0"/>
                </a:moveTo>
                <a:lnTo>
                  <a:pt x="726654" y="0"/>
                </a:lnTo>
                <a:lnTo>
                  <a:pt x="726654" y="1140406"/>
                </a:lnTo>
                <a:lnTo>
                  <a:pt x="0" y="1140406"/>
                </a:lnTo>
                <a:lnTo>
                  <a:pt x="0" y="0"/>
                </a:lnTo>
                <a:close/>
              </a:path>
            </a:pathLst>
          </a:custGeom>
          <a:ln w="28575">
            <a:solidFill>
              <a:schemeClr val="accent3">
                <a:lumMod val="50000"/>
              </a:schemeClr>
            </a:solidFill>
          </a:ln>
        </p:spPr>
        <p:style>
          <a:lnRef idx="2">
            <a:schemeClr val="accent6"/>
          </a:lnRef>
          <a:fillRef idx="1">
            <a:schemeClr val="lt1"/>
          </a:fillRef>
          <a:effectRef idx="0">
            <a:schemeClr val="accent6"/>
          </a:effectRef>
          <a:fontRef idx="minor">
            <a:schemeClr val="dk1"/>
          </a:fontRef>
        </p:style>
        <p:txBody>
          <a:bodyPr rtlCol="0" anchor="b"/>
          <a:lstStyle/>
          <a:p>
            <a:pPr algn="ctr"/>
            <a:r>
              <a:rPr lang="es-419" sz="1050" dirty="0"/>
              <a:t>Contenido</a:t>
            </a:r>
          </a:p>
        </p:txBody>
      </p:sp>
      <p:sp>
        <p:nvSpPr>
          <p:cNvPr id="5" name="Marcador de fecha 4">
            <a:extLst>
              <a:ext uri="{FF2B5EF4-FFF2-40B4-BE49-F238E27FC236}">
                <a16:creationId xmlns:a16="http://schemas.microsoft.com/office/drawing/2014/main" xmlns="" id="{62E7BAC0-FBC5-48D6-8BEB-144976F5F1FD}"/>
              </a:ext>
            </a:extLst>
          </p:cNvPr>
          <p:cNvSpPr>
            <a:spLocks noGrp="1"/>
          </p:cNvSpPr>
          <p:nvPr>
            <p:ph type="dt" sz="half" idx="10"/>
          </p:nvPr>
        </p:nvSpPr>
        <p:spPr/>
        <p:txBody>
          <a:bodyPr/>
          <a:lstStyle/>
          <a:p>
            <a:fld id="{7ECC85B9-C846-4515-A814-FF0055412B72}" type="datetime1">
              <a:rPr lang="es-MX" smtClean="0"/>
              <a:t>24/09/2019</a:t>
            </a:fld>
            <a:endParaRPr lang="en-US" dirty="0"/>
          </a:p>
        </p:txBody>
      </p:sp>
      <p:sp>
        <p:nvSpPr>
          <p:cNvPr id="6" name="Marcador de pie de página 5">
            <a:extLst>
              <a:ext uri="{FF2B5EF4-FFF2-40B4-BE49-F238E27FC236}">
                <a16:creationId xmlns:a16="http://schemas.microsoft.com/office/drawing/2014/main" xmlns="" id="{050E6D12-5B20-4D33-82DF-ECD3D9D092CD}"/>
              </a:ext>
            </a:extLst>
          </p:cNvPr>
          <p:cNvSpPr>
            <a:spLocks noGrp="1"/>
          </p:cNvSpPr>
          <p:nvPr>
            <p:ph type="ftr" sz="quarter" idx="11"/>
          </p:nvPr>
        </p:nvSpPr>
        <p:spPr/>
        <p:txBody>
          <a:bodyPr/>
          <a:lstStyle/>
          <a:p>
            <a:r>
              <a:rPr lang="en-US"/>
              <a:t>Dra. Irene Aguilar Juárez</a:t>
            </a:r>
            <a:endParaRPr lang="en-US" dirty="0"/>
          </a:p>
        </p:txBody>
      </p:sp>
      <p:sp>
        <p:nvSpPr>
          <p:cNvPr id="7" name="Marcador de número de diapositiva 6">
            <a:extLst>
              <a:ext uri="{FF2B5EF4-FFF2-40B4-BE49-F238E27FC236}">
                <a16:creationId xmlns:a16="http://schemas.microsoft.com/office/drawing/2014/main" xmlns="" id="{97C15FCF-4C16-4FD0-800C-1F9332A604F6}"/>
              </a:ext>
            </a:extLst>
          </p:cNvPr>
          <p:cNvSpPr>
            <a:spLocks noGrp="1"/>
          </p:cNvSpPr>
          <p:nvPr>
            <p:ph type="sldNum" sz="quarter" idx="12"/>
          </p:nvPr>
        </p:nvSpPr>
        <p:spPr/>
        <p:txBody>
          <a:bodyPr/>
          <a:lstStyle/>
          <a:p>
            <a:fld id="{6D22F896-40B5-4ADD-8801-0D06FADFA095}" type="slidenum">
              <a:rPr lang="en-US" smtClean="0"/>
              <a:t>36</a:t>
            </a:fld>
            <a:endParaRPr lang="en-US" dirty="0"/>
          </a:p>
        </p:txBody>
      </p:sp>
    </p:spTree>
    <p:extLst>
      <p:ext uri="{BB962C8B-B14F-4D97-AF65-F5344CB8AC3E}">
        <p14:creationId xmlns:p14="http://schemas.microsoft.com/office/powerpoint/2010/main" val="3938738408"/>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Metodología</a:t>
            </a:r>
          </a:p>
        </p:txBody>
      </p:sp>
      <p:sp>
        <p:nvSpPr>
          <p:cNvPr id="3" name="Rectángulo 2"/>
          <p:cNvSpPr/>
          <p:nvPr/>
        </p:nvSpPr>
        <p:spPr>
          <a:xfrm>
            <a:off x="1422930" y="2214694"/>
            <a:ext cx="9144000" cy="2862322"/>
          </a:xfrm>
          <a:prstGeom prst="rect">
            <a:avLst/>
          </a:prstGeom>
        </p:spPr>
        <p:txBody>
          <a:bodyPr wrap="square">
            <a:spAutoFit/>
          </a:bodyPr>
          <a:lstStyle/>
          <a:p>
            <a:r>
              <a:rPr lang="es-419" dirty="0">
                <a:solidFill>
                  <a:srgbClr val="222222"/>
                </a:solidFill>
                <a:latin typeface="Arial" panose="020B0604020202020204" pitchFamily="34" charset="0"/>
                <a:ea typeface="Calibri" panose="020F0502020204030204" pitchFamily="34" charset="0"/>
              </a:rPr>
              <a:t>La metodología es el fundamento de un</a:t>
            </a:r>
            <a:r>
              <a:rPr lang="es-MX" dirty="0">
                <a:solidFill>
                  <a:srgbClr val="222222"/>
                </a:solidFill>
                <a:latin typeface="Arial" panose="020B0604020202020204" pitchFamily="34" charset="0"/>
                <a:ea typeface="Calibri" panose="020F0502020204030204" pitchFamily="34" charset="0"/>
              </a:rPr>
              <a:t> trabajo de investigación</a:t>
            </a:r>
            <a:r>
              <a:rPr lang="es-419" dirty="0">
                <a:solidFill>
                  <a:srgbClr val="222222"/>
                </a:solidFill>
                <a:latin typeface="Arial" panose="020B0604020202020204" pitchFamily="34" charset="0"/>
                <a:ea typeface="Calibri" panose="020F0502020204030204" pitchFamily="34" charset="0"/>
              </a:rPr>
              <a:t>. Tiene que asegurarse que</a:t>
            </a:r>
            <a:r>
              <a:rPr lang="es-MX" dirty="0">
                <a:solidFill>
                  <a:srgbClr val="222222"/>
                </a:solidFill>
                <a:latin typeface="Arial" panose="020B0604020202020204" pitchFamily="34" charset="0"/>
                <a:ea typeface="Calibri" panose="020F0502020204030204" pitchFamily="34" charset="0"/>
              </a:rPr>
              <a:t>:</a:t>
            </a:r>
          </a:p>
          <a:p>
            <a:endParaRPr lang="es-MX" dirty="0">
              <a:solidFill>
                <a:srgbClr val="222222"/>
              </a:solidFill>
              <a:latin typeface="Arial" panose="020B0604020202020204" pitchFamily="34" charset="0"/>
              <a:ea typeface="Calibri" panose="020F0502020204030204" pitchFamily="34" charset="0"/>
            </a:endParaRPr>
          </a:p>
          <a:p>
            <a:pPr marL="342900" indent="-342900">
              <a:buFont typeface="+mj-lt"/>
              <a:buAutoNum type="arabicPeriod"/>
            </a:pPr>
            <a:r>
              <a:rPr lang="es-MX" dirty="0">
                <a:solidFill>
                  <a:srgbClr val="222222"/>
                </a:solidFill>
                <a:latin typeface="Arial" panose="020B0604020202020204" pitchFamily="34" charset="0"/>
                <a:ea typeface="Calibri" panose="020F0502020204030204" pitchFamily="34" charset="0"/>
              </a:rPr>
              <a:t>L</a:t>
            </a:r>
            <a:r>
              <a:rPr lang="es-419" dirty="0">
                <a:solidFill>
                  <a:srgbClr val="222222"/>
                </a:solidFill>
                <a:latin typeface="Arial" panose="020B0604020202020204" pitchFamily="34" charset="0"/>
                <a:ea typeface="Calibri" panose="020F0502020204030204" pitchFamily="34" charset="0"/>
              </a:rPr>
              <a:t>a metodología esté clara y completa.</a:t>
            </a:r>
            <a:endParaRPr lang="es-MX" dirty="0">
              <a:solidFill>
                <a:srgbClr val="222222"/>
              </a:solidFill>
              <a:latin typeface="Arial" panose="020B0604020202020204" pitchFamily="34" charset="0"/>
              <a:ea typeface="Calibri" panose="020F0502020204030204" pitchFamily="34" charset="0"/>
            </a:endParaRPr>
          </a:p>
          <a:p>
            <a:pPr marL="342900" indent="-342900">
              <a:buFont typeface="+mj-lt"/>
              <a:buAutoNum type="arabicPeriod"/>
            </a:pPr>
            <a:endParaRPr lang="es-MX" dirty="0">
              <a:solidFill>
                <a:srgbClr val="222222"/>
              </a:solidFill>
              <a:latin typeface="Arial" panose="020B0604020202020204" pitchFamily="34" charset="0"/>
              <a:ea typeface="Calibri" panose="020F0502020204030204" pitchFamily="34" charset="0"/>
            </a:endParaRPr>
          </a:p>
          <a:p>
            <a:pPr marL="342900" indent="-342900">
              <a:buFont typeface="+mj-lt"/>
              <a:buAutoNum type="arabicPeriod"/>
            </a:pPr>
            <a:r>
              <a:rPr lang="es-419" dirty="0">
                <a:solidFill>
                  <a:srgbClr val="222222"/>
                </a:solidFill>
                <a:latin typeface="Arial" panose="020B0604020202020204" pitchFamily="34" charset="0"/>
                <a:ea typeface="Calibri" panose="020F0502020204030204" pitchFamily="34" charset="0"/>
              </a:rPr>
              <a:t>Haya evidencia de la reproducibilidad o </a:t>
            </a:r>
            <a:r>
              <a:rPr lang="es-419" dirty="0" err="1">
                <a:solidFill>
                  <a:srgbClr val="222222"/>
                </a:solidFill>
                <a:latin typeface="Arial" panose="020B0604020202020204" pitchFamily="34" charset="0"/>
                <a:ea typeface="Calibri" panose="020F0502020204030204" pitchFamily="34" charset="0"/>
              </a:rPr>
              <a:t>replicabilidad</a:t>
            </a:r>
            <a:r>
              <a:rPr lang="es-419" dirty="0">
                <a:solidFill>
                  <a:srgbClr val="222222"/>
                </a:solidFill>
                <a:latin typeface="Arial" panose="020B0604020202020204" pitchFamily="34" charset="0"/>
                <a:ea typeface="Calibri" panose="020F0502020204030204" pitchFamily="34" charset="0"/>
              </a:rPr>
              <a:t> de los métodos (por ejemplo, según el tamaño de la muestra, el poder de las pruebas estadísticas, y el número de iteraciones experimentales).</a:t>
            </a:r>
            <a:endParaRPr lang="es-MX" dirty="0">
              <a:solidFill>
                <a:srgbClr val="222222"/>
              </a:solidFill>
              <a:latin typeface="Arial" panose="020B0604020202020204" pitchFamily="34" charset="0"/>
              <a:ea typeface="Calibri" panose="020F0502020204030204" pitchFamily="34" charset="0"/>
            </a:endParaRPr>
          </a:p>
          <a:p>
            <a:r>
              <a:rPr lang="es-419" dirty="0">
                <a:solidFill>
                  <a:srgbClr val="222222"/>
                </a:solidFill>
                <a:latin typeface="Arial" panose="020B0604020202020204" pitchFamily="34" charset="0"/>
                <a:ea typeface="Calibri" panose="020F0502020204030204" pitchFamily="34" charset="0"/>
              </a:rPr>
              <a:t/>
            </a:r>
            <a:br>
              <a:rPr lang="es-419" dirty="0">
                <a:solidFill>
                  <a:srgbClr val="222222"/>
                </a:solidFill>
                <a:latin typeface="Arial" panose="020B0604020202020204" pitchFamily="34" charset="0"/>
                <a:ea typeface="Calibri" panose="020F0502020204030204" pitchFamily="34" charset="0"/>
              </a:rPr>
            </a:br>
            <a:endParaRPr lang="es-MX" dirty="0"/>
          </a:p>
        </p:txBody>
      </p:sp>
      <p:sp>
        <p:nvSpPr>
          <p:cNvPr id="4" name="Botón de acción: ir a inicio 10">
            <a:hlinkClick r:id="rId2" action="ppaction://hlinksldjump" highlightClick="1"/>
            <a:extLst>
              <a:ext uri="{FF2B5EF4-FFF2-40B4-BE49-F238E27FC236}">
                <a16:creationId xmlns:a16="http://schemas.microsoft.com/office/drawing/2014/main" xmlns="" id="{7F4C55FD-6C4A-4432-AC4F-B7587D59E6A1}"/>
              </a:ext>
            </a:extLst>
          </p:cNvPr>
          <p:cNvSpPr/>
          <p:nvPr/>
        </p:nvSpPr>
        <p:spPr>
          <a:xfrm>
            <a:off x="0" y="1219200"/>
            <a:ext cx="726654" cy="914589"/>
          </a:xfrm>
          <a:custGeom>
            <a:avLst/>
            <a:gdLst>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6654" h="1140406" stroke="0" extrusionOk="0">
                <a:moveTo>
                  <a:pt x="0" y="0"/>
                </a:moveTo>
                <a:lnTo>
                  <a:pt x="726654" y="0"/>
                </a:lnTo>
                <a:lnTo>
                  <a:pt x="726654" y="1140406"/>
                </a:lnTo>
                <a:lnTo>
                  <a:pt x="0" y="1140406"/>
                </a:lnTo>
                <a:lnTo>
                  <a:pt x="0" y="0"/>
                </a:lnTo>
                <a:close/>
                <a:moveTo>
                  <a:pt x="363327" y="297708"/>
                </a:moveTo>
                <a:lnTo>
                  <a:pt x="90832" y="570203"/>
                </a:lnTo>
                <a:lnTo>
                  <a:pt x="158956" y="570203"/>
                </a:lnTo>
                <a:lnTo>
                  <a:pt x="158956" y="842698"/>
                </a:lnTo>
                <a:lnTo>
                  <a:pt x="567698" y="842698"/>
                </a:lnTo>
                <a:lnTo>
                  <a:pt x="567698" y="570203"/>
                </a:lnTo>
                <a:lnTo>
                  <a:pt x="635822" y="570203"/>
                </a:lnTo>
                <a:lnTo>
                  <a:pt x="533637" y="468017"/>
                </a:lnTo>
                <a:lnTo>
                  <a:pt x="533637" y="331770"/>
                </a:lnTo>
                <a:lnTo>
                  <a:pt x="465513" y="331770"/>
                </a:lnTo>
                <a:lnTo>
                  <a:pt x="465513" y="399893"/>
                </a:lnTo>
                <a:lnTo>
                  <a:pt x="363327" y="297708"/>
                </a:lnTo>
                <a:close/>
              </a:path>
              <a:path w="726654" h="1140406" fill="darkenLess" stroke="0" extrusionOk="0">
                <a:moveTo>
                  <a:pt x="533637" y="468017"/>
                </a:moveTo>
                <a:lnTo>
                  <a:pt x="533637" y="331770"/>
                </a:lnTo>
                <a:lnTo>
                  <a:pt x="465513" y="331770"/>
                </a:lnTo>
                <a:lnTo>
                  <a:pt x="465513" y="399893"/>
                </a:lnTo>
                <a:lnTo>
                  <a:pt x="533637" y="468017"/>
                </a:lnTo>
                <a:close/>
                <a:moveTo>
                  <a:pt x="158956" y="570203"/>
                </a:moveTo>
                <a:lnTo>
                  <a:pt x="158956" y="842698"/>
                </a:lnTo>
                <a:lnTo>
                  <a:pt x="329265" y="842698"/>
                </a:lnTo>
                <a:lnTo>
                  <a:pt x="329265" y="706451"/>
                </a:lnTo>
                <a:lnTo>
                  <a:pt x="397389" y="706451"/>
                </a:lnTo>
                <a:lnTo>
                  <a:pt x="397389" y="842698"/>
                </a:lnTo>
                <a:lnTo>
                  <a:pt x="567698" y="842698"/>
                </a:lnTo>
                <a:lnTo>
                  <a:pt x="567698" y="570203"/>
                </a:lnTo>
                <a:lnTo>
                  <a:pt x="158956" y="570203"/>
                </a:lnTo>
                <a:close/>
              </a:path>
              <a:path w="726654" h="1140406" fill="darken" stroke="0" extrusionOk="0">
                <a:moveTo>
                  <a:pt x="363327" y="297708"/>
                </a:moveTo>
                <a:lnTo>
                  <a:pt x="90832" y="570203"/>
                </a:lnTo>
                <a:lnTo>
                  <a:pt x="635822" y="570203"/>
                </a:lnTo>
                <a:lnTo>
                  <a:pt x="363327" y="297708"/>
                </a:lnTo>
                <a:close/>
                <a:moveTo>
                  <a:pt x="329265" y="706451"/>
                </a:moveTo>
                <a:lnTo>
                  <a:pt x="397389" y="706451"/>
                </a:lnTo>
                <a:lnTo>
                  <a:pt x="397389" y="842698"/>
                </a:lnTo>
                <a:lnTo>
                  <a:pt x="329265" y="842698"/>
                </a:lnTo>
                <a:lnTo>
                  <a:pt x="329265" y="706451"/>
                </a:lnTo>
                <a:close/>
              </a:path>
              <a:path w="726654" h="1140406" fill="none" extrusionOk="0">
                <a:moveTo>
                  <a:pt x="363327" y="297708"/>
                </a:moveTo>
                <a:lnTo>
                  <a:pt x="465513" y="399893"/>
                </a:lnTo>
                <a:lnTo>
                  <a:pt x="465513" y="331770"/>
                </a:lnTo>
                <a:lnTo>
                  <a:pt x="533637" y="331770"/>
                </a:lnTo>
                <a:lnTo>
                  <a:pt x="533637" y="468017"/>
                </a:lnTo>
                <a:lnTo>
                  <a:pt x="635822" y="570203"/>
                </a:lnTo>
                <a:lnTo>
                  <a:pt x="567698" y="570203"/>
                </a:lnTo>
                <a:lnTo>
                  <a:pt x="567698" y="842698"/>
                </a:lnTo>
                <a:lnTo>
                  <a:pt x="158956" y="842698"/>
                </a:lnTo>
                <a:lnTo>
                  <a:pt x="158956" y="570203"/>
                </a:lnTo>
                <a:lnTo>
                  <a:pt x="90832" y="570203"/>
                </a:lnTo>
                <a:lnTo>
                  <a:pt x="363327" y="297708"/>
                </a:lnTo>
                <a:close/>
                <a:moveTo>
                  <a:pt x="465513" y="399893"/>
                </a:moveTo>
                <a:lnTo>
                  <a:pt x="533637" y="468017"/>
                </a:lnTo>
                <a:moveTo>
                  <a:pt x="567698" y="570203"/>
                </a:moveTo>
                <a:lnTo>
                  <a:pt x="158956" y="570203"/>
                </a:lnTo>
                <a:moveTo>
                  <a:pt x="329265" y="842698"/>
                </a:moveTo>
                <a:lnTo>
                  <a:pt x="329265" y="706451"/>
                </a:lnTo>
                <a:lnTo>
                  <a:pt x="397389" y="706451"/>
                </a:lnTo>
                <a:lnTo>
                  <a:pt x="397389" y="842698"/>
                </a:lnTo>
              </a:path>
              <a:path w="726654" h="1140406" fill="none">
                <a:moveTo>
                  <a:pt x="0" y="0"/>
                </a:moveTo>
                <a:lnTo>
                  <a:pt x="726654" y="0"/>
                </a:lnTo>
                <a:lnTo>
                  <a:pt x="726654" y="1140406"/>
                </a:lnTo>
                <a:lnTo>
                  <a:pt x="0" y="1140406"/>
                </a:lnTo>
                <a:lnTo>
                  <a:pt x="0" y="0"/>
                </a:lnTo>
                <a:close/>
              </a:path>
            </a:pathLst>
          </a:custGeom>
          <a:ln w="28575">
            <a:solidFill>
              <a:schemeClr val="accent3">
                <a:lumMod val="50000"/>
              </a:schemeClr>
            </a:solidFill>
          </a:ln>
        </p:spPr>
        <p:style>
          <a:lnRef idx="2">
            <a:schemeClr val="accent6"/>
          </a:lnRef>
          <a:fillRef idx="1">
            <a:schemeClr val="lt1"/>
          </a:fillRef>
          <a:effectRef idx="0">
            <a:schemeClr val="accent6"/>
          </a:effectRef>
          <a:fontRef idx="minor">
            <a:schemeClr val="dk1"/>
          </a:fontRef>
        </p:style>
        <p:txBody>
          <a:bodyPr rtlCol="0" anchor="b"/>
          <a:lstStyle/>
          <a:p>
            <a:pPr algn="ctr"/>
            <a:r>
              <a:rPr lang="es-419" sz="1050" dirty="0"/>
              <a:t>Contenido</a:t>
            </a:r>
          </a:p>
        </p:txBody>
      </p:sp>
      <p:sp>
        <p:nvSpPr>
          <p:cNvPr id="5" name="Marcador de fecha 4">
            <a:extLst>
              <a:ext uri="{FF2B5EF4-FFF2-40B4-BE49-F238E27FC236}">
                <a16:creationId xmlns:a16="http://schemas.microsoft.com/office/drawing/2014/main" xmlns="" id="{F9247EB7-B1A1-4126-B71E-07FDDD6C787D}"/>
              </a:ext>
            </a:extLst>
          </p:cNvPr>
          <p:cNvSpPr>
            <a:spLocks noGrp="1"/>
          </p:cNvSpPr>
          <p:nvPr>
            <p:ph type="dt" sz="half" idx="10"/>
          </p:nvPr>
        </p:nvSpPr>
        <p:spPr/>
        <p:txBody>
          <a:bodyPr/>
          <a:lstStyle/>
          <a:p>
            <a:fld id="{50B29449-8549-4919-8F69-B3A963380B17}" type="datetime1">
              <a:rPr lang="es-MX" smtClean="0"/>
              <a:t>24/09/2019</a:t>
            </a:fld>
            <a:endParaRPr lang="en-US" dirty="0"/>
          </a:p>
        </p:txBody>
      </p:sp>
      <p:sp>
        <p:nvSpPr>
          <p:cNvPr id="6" name="Marcador de pie de página 5">
            <a:extLst>
              <a:ext uri="{FF2B5EF4-FFF2-40B4-BE49-F238E27FC236}">
                <a16:creationId xmlns:a16="http://schemas.microsoft.com/office/drawing/2014/main" xmlns="" id="{334A6892-588B-48A0-9DA7-E5BF83AB355B}"/>
              </a:ext>
            </a:extLst>
          </p:cNvPr>
          <p:cNvSpPr>
            <a:spLocks noGrp="1"/>
          </p:cNvSpPr>
          <p:nvPr>
            <p:ph type="ftr" sz="quarter" idx="11"/>
          </p:nvPr>
        </p:nvSpPr>
        <p:spPr/>
        <p:txBody>
          <a:bodyPr/>
          <a:lstStyle/>
          <a:p>
            <a:r>
              <a:rPr lang="en-US"/>
              <a:t>Dra. Irene Aguilar Juárez</a:t>
            </a:r>
            <a:endParaRPr lang="en-US" dirty="0"/>
          </a:p>
        </p:txBody>
      </p:sp>
      <p:sp>
        <p:nvSpPr>
          <p:cNvPr id="7" name="Marcador de número de diapositiva 6">
            <a:extLst>
              <a:ext uri="{FF2B5EF4-FFF2-40B4-BE49-F238E27FC236}">
                <a16:creationId xmlns:a16="http://schemas.microsoft.com/office/drawing/2014/main" xmlns="" id="{16F63690-16F9-46F5-B96F-B9A4431C834F}"/>
              </a:ext>
            </a:extLst>
          </p:cNvPr>
          <p:cNvSpPr>
            <a:spLocks noGrp="1"/>
          </p:cNvSpPr>
          <p:nvPr>
            <p:ph type="sldNum" sz="quarter" idx="12"/>
          </p:nvPr>
        </p:nvSpPr>
        <p:spPr/>
        <p:txBody>
          <a:bodyPr/>
          <a:lstStyle/>
          <a:p>
            <a:fld id="{6D22F896-40B5-4ADD-8801-0D06FADFA095}" type="slidenum">
              <a:rPr lang="en-US" smtClean="0"/>
              <a:t>37</a:t>
            </a:fld>
            <a:endParaRPr lang="en-US" dirty="0"/>
          </a:p>
        </p:txBody>
      </p:sp>
    </p:spTree>
    <p:extLst>
      <p:ext uri="{BB962C8B-B14F-4D97-AF65-F5344CB8AC3E}">
        <p14:creationId xmlns:p14="http://schemas.microsoft.com/office/powerpoint/2010/main" val="942400169"/>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9F79DED3-C5C7-4AC6-B287-50087FC2654C}"/>
              </a:ext>
            </a:extLst>
          </p:cNvPr>
          <p:cNvSpPr>
            <a:spLocks noGrp="1"/>
          </p:cNvSpPr>
          <p:nvPr>
            <p:ph type="title"/>
          </p:nvPr>
        </p:nvSpPr>
        <p:spPr>
          <a:xfrm>
            <a:off x="913775" y="618517"/>
            <a:ext cx="10364451" cy="587431"/>
          </a:xfrm>
        </p:spPr>
        <p:txBody>
          <a:bodyPr/>
          <a:lstStyle/>
          <a:p>
            <a:r>
              <a:rPr lang="es-419" cap="none" dirty="0"/>
              <a:t>Variables </a:t>
            </a:r>
          </a:p>
        </p:txBody>
      </p:sp>
      <p:sp>
        <p:nvSpPr>
          <p:cNvPr id="3" name="Marcador de contenido 2">
            <a:extLst>
              <a:ext uri="{FF2B5EF4-FFF2-40B4-BE49-F238E27FC236}">
                <a16:creationId xmlns:a16="http://schemas.microsoft.com/office/drawing/2014/main" xmlns="" id="{E6B98E58-71E8-4870-9884-43163E3C1E45}"/>
              </a:ext>
            </a:extLst>
          </p:cNvPr>
          <p:cNvSpPr txBox="1">
            <a:spLocks/>
          </p:cNvSpPr>
          <p:nvPr/>
        </p:nvSpPr>
        <p:spPr>
          <a:xfrm>
            <a:off x="998951" y="1205948"/>
            <a:ext cx="4527206" cy="2968487"/>
          </a:xfrm>
          <a:prstGeom prst="rect">
            <a:avLst/>
          </a:prstGeom>
        </p:spPr>
        <p:txBody>
          <a:bodyPr>
            <a:normAutofit/>
          </a:bodyPr>
          <a:lst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a:buFont typeface="Arial" panose="020B0604020202020204" pitchFamily="34" charset="0"/>
              <a:buNone/>
            </a:pPr>
            <a:r>
              <a:rPr lang="es-MX" cap="none" dirty="0">
                <a:latin typeface="Arial" panose="020B0604020202020204" pitchFamily="34" charset="0"/>
                <a:cs typeface="Arial" panose="020B0604020202020204" pitchFamily="34" charset="0"/>
              </a:rPr>
              <a:t>Variable independiente</a:t>
            </a:r>
          </a:p>
          <a:p>
            <a:r>
              <a:rPr lang="es-MX" cap="none" dirty="0">
                <a:latin typeface="Arial" panose="020B0604020202020204" pitchFamily="34" charset="0"/>
                <a:cs typeface="Arial" panose="020B0604020202020204" pitchFamily="34" charset="0"/>
              </a:rPr>
              <a:t>Es aquella propiedad que condiciona o determina el cambio de la variable dependiente.</a:t>
            </a:r>
          </a:p>
          <a:p>
            <a:r>
              <a:rPr lang="es-MX" cap="none" dirty="0">
                <a:latin typeface="Arial" panose="020B0604020202020204" pitchFamily="34" charset="0"/>
                <a:cs typeface="Arial" panose="020B0604020202020204" pitchFamily="34" charset="0"/>
              </a:rPr>
              <a:t>Se le llama causal o experimental porque es manipulada por el investigador.</a:t>
            </a:r>
          </a:p>
        </p:txBody>
      </p:sp>
      <p:sp>
        <p:nvSpPr>
          <p:cNvPr id="4" name="Marcador de contenido 2">
            <a:extLst>
              <a:ext uri="{FF2B5EF4-FFF2-40B4-BE49-F238E27FC236}">
                <a16:creationId xmlns:a16="http://schemas.microsoft.com/office/drawing/2014/main" xmlns="" id="{CA904ED8-B36B-49DD-A52D-515C5D7A9484}"/>
              </a:ext>
            </a:extLst>
          </p:cNvPr>
          <p:cNvSpPr txBox="1">
            <a:spLocks/>
          </p:cNvSpPr>
          <p:nvPr/>
        </p:nvSpPr>
        <p:spPr>
          <a:xfrm>
            <a:off x="6096000" y="1244836"/>
            <a:ext cx="5097049" cy="2531165"/>
          </a:xfrm>
          <a:prstGeom prst="rect">
            <a:avLst/>
          </a:prstGeom>
        </p:spPr>
        <p:txBody>
          <a:bodyPr>
            <a:normAutofit lnSpcReduction="10000"/>
          </a:bodyPr>
          <a:lst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a:buFont typeface="Arial" panose="020B0604020202020204" pitchFamily="34" charset="0"/>
              <a:buNone/>
            </a:pPr>
            <a:r>
              <a:rPr lang="es-MX" cap="none" dirty="0">
                <a:latin typeface="Arial" panose="020B0604020202020204" pitchFamily="34" charset="0"/>
                <a:cs typeface="Arial" panose="020B0604020202020204" pitchFamily="34" charset="0"/>
              </a:rPr>
              <a:t>Variable dependiente</a:t>
            </a:r>
          </a:p>
          <a:p>
            <a:r>
              <a:rPr lang="es-MX" cap="none" dirty="0">
                <a:latin typeface="Arial" panose="020B0604020202020204" pitchFamily="34" charset="0"/>
                <a:cs typeface="Arial" panose="020B0604020202020204" pitchFamily="34" charset="0"/>
              </a:rPr>
              <a:t>Variable afectada por la presencia  o acción de la variable independiente </a:t>
            </a:r>
          </a:p>
          <a:p>
            <a:r>
              <a:rPr lang="es-MX" cap="none" dirty="0">
                <a:latin typeface="Arial" panose="020B0604020202020204" pitchFamily="34" charset="0"/>
                <a:cs typeface="Arial" panose="020B0604020202020204" pitchFamily="34" charset="0"/>
              </a:rPr>
              <a:t>Se llama efecto o acción condicionada.</a:t>
            </a:r>
          </a:p>
          <a:p>
            <a:r>
              <a:rPr lang="es-MX" cap="none" dirty="0">
                <a:latin typeface="Arial" panose="020B0604020202020204" pitchFamily="34" charset="0"/>
                <a:cs typeface="Arial" panose="020B0604020202020204" pitchFamily="34" charset="0"/>
              </a:rPr>
              <a:t>Utilizada para describir o medir el problema estudiado.</a:t>
            </a:r>
          </a:p>
        </p:txBody>
      </p:sp>
      <p:pic>
        <p:nvPicPr>
          <p:cNvPr id="5" name="Imagen 4">
            <a:extLst>
              <a:ext uri="{FF2B5EF4-FFF2-40B4-BE49-F238E27FC236}">
                <a16:creationId xmlns:a16="http://schemas.microsoft.com/office/drawing/2014/main" xmlns="" id="{60E27639-5B1B-49F8-9A7D-3FF28F089601}"/>
              </a:ext>
            </a:extLst>
          </p:cNvPr>
          <p:cNvPicPr>
            <a:picLocks noChangeAspect="1"/>
          </p:cNvPicPr>
          <p:nvPr/>
        </p:nvPicPr>
        <p:blipFill>
          <a:blip r:embed="rId2">
            <a:extLst>
              <a:ext uri="{BEBA8EAE-BF5A-486C-A8C5-ECC9F3942E4B}">
                <a14:imgProps xmlns:a14="http://schemas.microsoft.com/office/drawing/2010/main">
                  <a14:imgLayer r:embed="rId3">
                    <a14:imgEffect>
                      <a14:saturation sat="33000"/>
                    </a14:imgEffect>
                  </a14:imgLayer>
                </a14:imgProps>
              </a:ext>
            </a:extLst>
          </a:blip>
          <a:stretch>
            <a:fillRect/>
          </a:stretch>
        </p:blipFill>
        <p:spPr>
          <a:xfrm>
            <a:off x="2398644" y="4347581"/>
            <a:ext cx="7584062" cy="2252002"/>
          </a:xfrm>
          <a:prstGeom prst="rect">
            <a:avLst/>
          </a:prstGeom>
        </p:spPr>
      </p:pic>
      <p:sp>
        <p:nvSpPr>
          <p:cNvPr id="6" name="Marcador de fecha 5">
            <a:extLst>
              <a:ext uri="{FF2B5EF4-FFF2-40B4-BE49-F238E27FC236}">
                <a16:creationId xmlns:a16="http://schemas.microsoft.com/office/drawing/2014/main" xmlns="" id="{78FA2B07-76B4-43ED-9E8F-0FFC571BF52F}"/>
              </a:ext>
            </a:extLst>
          </p:cNvPr>
          <p:cNvSpPr>
            <a:spLocks noGrp="1"/>
          </p:cNvSpPr>
          <p:nvPr>
            <p:ph type="dt" sz="half" idx="10"/>
          </p:nvPr>
        </p:nvSpPr>
        <p:spPr/>
        <p:txBody>
          <a:bodyPr/>
          <a:lstStyle/>
          <a:p>
            <a:fld id="{3BDC8059-4A48-462B-8204-A2893CB6218E}" type="datetime1">
              <a:rPr lang="es-MX" smtClean="0"/>
              <a:t>24/09/2019</a:t>
            </a:fld>
            <a:endParaRPr lang="en-US" dirty="0"/>
          </a:p>
        </p:txBody>
      </p:sp>
      <p:sp>
        <p:nvSpPr>
          <p:cNvPr id="7" name="Marcador de pie de página 6">
            <a:extLst>
              <a:ext uri="{FF2B5EF4-FFF2-40B4-BE49-F238E27FC236}">
                <a16:creationId xmlns:a16="http://schemas.microsoft.com/office/drawing/2014/main" xmlns="" id="{5FDD749A-DB18-4554-88F1-95D724F6C151}"/>
              </a:ext>
            </a:extLst>
          </p:cNvPr>
          <p:cNvSpPr>
            <a:spLocks noGrp="1"/>
          </p:cNvSpPr>
          <p:nvPr>
            <p:ph type="ftr" sz="quarter" idx="11"/>
          </p:nvPr>
        </p:nvSpPr>
        <p:spPr/>
        <p:txBody>
          <a:bodyPr/>
          <a:lstStyle/>
          <a:p>
            <a:r>
              <a:rPr lang="en-US"/>
              <a:t>Dra. Irene Aguilar Juárez</a:t>
            </a:r>
            <a:endParaRPr lang="en-US" dirty="0"/>
          </a:p>
        </p:txBody>
      </p:sp>
      <p:sp>
        <p:nvSpPr>
          <p:cNvPr id="8" name="Marcador de número de diapositiva 7">
            <a:extLst>
              <a:ext uri="{FF2B5EF4-FFF2-40B4-BE49-F238E27FC236}">
                <a16:creationId xmlns:a16="http://schemas.microsoft.com/office/drawing/2014/main" xmlns="" id="{1BEC879D-A29A-4D18-BD88-4ECF5EB652E7}"/>
              </a:ext>
            </a:extLst>
          </p:cNvPr>
          <p:cNvSpPr>
            <a:spLocks noGrp="1"/>
          </p:cNvSpPr>
          <p:nvPr>
            <p:ph type="sldNum" sz="quarter" idx="12"/>
          </p:nvPr>
        </p:nvSpPr>
        <p:spPr/>
        <p:txBody>
          <a:bodyPr/>
          <a:lstStyle/>
          <a:p>
            <a:fld id="{6D22F896-40B5-4ADD-8801-0D06FADFA095}" type="slidenum">
              <a:rPr lang="en-US" smtClean="0"/>
              <a:t>38</a:t>
            </a:fld>
            <a:endParaRPr lang="en-US" dirty="0"/>
          </a:p>
        </p:txBody>
      </p:sp>
    </p:spTree>
    <p:extLst>
      <p:ext uri="{BB962C8B-B14F-4D97-AF65-F5344CB8AC3E}">
        <p14:creationId xmlns:p14="http://schemas.microsoft.com/office/powerpoint/2010/main" val="2176074451"/>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07294" y="753598"/>
            <a:ext cx="10364451" cy="566047"/>
          </a:xfrm>
        </p:spPr>
        <p:txBody>
          <a:bodyPr>
            <a:normAutofit fontScale="90000"/>
          </a:bodyPr>
          <a:lstStyle/>
          <a:p>
            <a:r>
              <a:rPr lang="es-MX" cap="none" dirty="0"/>
              <a:t>Elementos a definir en la Metodología</a:t>
            </a:r>
          </a:p>
        </p:txBody>
      </p:sp>
      <p:graphicFrame>
        <p:nvGraphicFramePr>
          <p:cNvPr id="4" name="Diagrama 3"/>
          <p:cNvGraphicFramePr/>
          <p:nvPr>
            <p:extLst>
              <p:ext uri="{D42A27DB-BD31-4B8C-83A1-F6EECF244321}">
                <p14:modId xmlns:p14="http://schemas.microsoft.com/office/powerpoint/2010/main" val="421544669"/>
              </p:ext>
            </p:extLst>
          </p:nvPr>
        </p:nvGraphicFramePr>
        <p:xfrm>
          <a:off x="1646382" y="1600200"/>
          <a:ext cx="8899236" cy="44757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Botón de acción: ir a inicio 10">
            <a:hlinkClick r:id="rId7" action="ppaction://hlinksldjump" highlightClick="1"/>
            <a:extLst>
              <a:ext uri="{FF2B5EF4-FFF2-40B4-BE49-F238E27FC236}">
                <a16:creationId xmlns:a16="http://schemas.microsoft.com/office/drawing/2014/main" xmlns="" id="{A3106A38-AFC9-4563-984B-7A3EDA572D3D}"/>
              </a:ext>
            </a:extLst>
          </p:cNvPr>
          <p:cNvSpPr/>
          <p:nvPr/>
        </p:nvSpPr>
        <p:spPr>
          <a:xfrm>
            <a:off x="0" y="1219200"/>
            <a:ext cx="726654" cy="914589"/>
          </a:xfrm>
          <a:custGeom>
            <a:avLst/>
            <a:gdLst>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6654" h="1140406" stroke="0" extrusionOk="0">
                <a:moveTo>
                  <a:pt x="0" y="0"/>
                </a:moveTo>
                <a:lnTo>
                  <a:pt x="726654" y="0"/>
                </a:lnTo>
                <a:lnTo>
                  <a:pt x="726654" y="1140406"/>
                </a:lnTo>
                <a:lnTo>
                  <a:pt x="0" y="1140406"/>
                </a:lnTo>
                <a:lnTo>
                  <a:pt x="0" y="0"/>
                </a:lnTo>
                <a:close/>
                <a:moveTo>
                  <a:pt x="363327" y="297708"/>
                </a:moveTo>
                <a:lnTo>
                  <a:pt x="90832" y="570203"/>
                </a:lnTo>
                <a:lnTo>
                  <a:pt x="158956" y="570203"/>
                </a:lnTo>
                <a:lnTo>
                  <a:pt x="158956" y="842698"/>
                </a:lnTo>
                <a:lnTo>
                  <a:pt x="567698" y="842698"/>
                </a:lnTo>
                <a:lnTo>
                  <a:pt x="567698" y="570203"/>
                </a:lnTo>
                <a:lnTo>
                  <a:pt x="635822" y="570203"/>
                </a:lnTo>
                <a:lnTo>
                  <a:pt x="533637" y="468017"/>
                </a:lnTo>
                <a:lnTo>
                  <a:pt x="533637" y="331770"/>
                </a:lnTo>
                <a:lnTo>
                  <a:pt x="465513" y="331770"/>
                </a:lnTo>
                <a:lnTo>
                  <a:pt x="465513" y="399893"/>
                </a:lnTo>
                <a:lnTo>
                  <a:pt x="363327" y="297708"/>
                </a:lnTo>
                <a:close/>
              </a:path>
              <a:path w="726654" h="1140406" fill="darkenLess" stroke="0" extrusionOk="0">
                <a:moveTo>
                  <a:pt x="533637" y="468017"/>
                </a:moveTo>
                <a:lnTo>
                  <a:pt x="533637" y="331770"/>
                </a:lnTo>
                <a:lnTo>
                  <a:pt x="465513" y="331770"/>
                </a:lnTo>
                <a:lnTo>
                  <a:pt x="465513" y="399893"/>
                </a:lnTo>
                <a:lnTo>
                  <a:pt x="533637" y="468017"/>
                </a:lnTo>
                <a:close/>
                <a:moveTo>
                  <a:pt x="158956" y="570203"/>
                </a:moveTo>
                <a:lnTo>
                  <a:pt x="158956" y="842698"/>
                </a:lnTo>
                <a:lnTo>
                  <a:pt x="329265" y="842698"/>
                </a:lnTo>
                <a:lnTo>
                  <a:pt x="329265" y="706451"/>
                </a:lnTo>
                <a:lnTo>
                  <a:pt x="397389" y="706451"/>
                </a:lnTo>
                <a:lnTo>
                  <a:pt x="397389" y="842698"/>
                </a:lnTo>
                <a:lnTo>
                  <a:pt x="567698" y="842698"/>
                </a:lnTo>
                <a:lnTo>
                  <a:pt x="567698" y="570203"/>
                </a:lnTo>
                <a:lnTo>
                  <a:pt x="158956" y="570203"/>
                </a:lnTo>
                <a:close/>
              </a:path>
              <a:path w="726654" h="1140406" fill="darken" stroke="0" extrusionOk="0">
                <a:moveTo>
                  <a:pt x="363327" y="297708"/>
                </a:moveTo>
                <a:lnTo>
                  <a:pt x="90832" y="570203"/>
                </a:lnTo>
                <a:lnTo>
                  <a:pt x="635822" y="570203"/>
                </a:lnTo>
                <a:lnTo>
                  <a:pt x="363327" y="297708"/>
                </a:lnTo>
                <a:close/>
                <a:moveTo>
                  <a:pt x="329265" y="706451"/>
                </a:moveTo>
                <a:lnTo>
                  <a:pt x="397389" y="706451"/>
                </a:lnTo>
                <a:lnTo>
                  <a:pt x="397389" y="842698"/>
                </a:lnTo>
                <a:lnTo>
                  <a:pt x="329265" y="842698"/>
                </a:lnTo>
                <a:lnTo>
                  <a:pt x="329265" y="706451"/>
                </a:lnTo>
                <a:close/>
              </a:path>
              <a:path w="726654" h="1140406" fill="none" extrusionOk="0">
                <a:moveTo>
                  <a:pt x="363327" y="297708"/>
                </a:moveTo>
                <a:lnTo>
                  <a:pt x="465513" y="399893"/>
                </a:lnTo>
                <a:lnTo>
                  <a:pt x="465513" y="331770"/>
                </a:lnTo>
                <a:lnTo>
                  <a:pt x="533637" y="331770"/>
                </a:lnTo>
                <a:lnTo>
                  <a:pt x="533637" y="468017"/>
                </a:lnTo>
                <a:lnTo>
                  <a:pt x="635822" y="570203"/>
                </a:lnTo>
                <a:lnTo>
                  <a:pt x="567698" y="570203"/>
                </a:lnTo>
                <a:lnTo>
                  <a:pt x="567698" y="842698"/>
                </a:lnTo>
                <a:lnTo>
                  <a:pt x="158956" y="842698"/>
                </a:lnTo>
                <a:lnTo>
                  <a:pt x="158956" y="570203"/>
                </a:lnTo>
                <a:lnTo>
                  <a:pt x="90832" y="570203"/>
                </a:lnTo>
                <a:lnTo>
                  <a:pt x="363327" y="297708"/>
                </a:lnTo>
                <a:close/>
                <a:moveTo>
                  <a:pt x="465513" y="399893"/>
                </a:moveTo>
                <a:lnTo>
                  <a:pt x="533637" y="468017"/>
                </a:lnTo>
                <a:moveTo>
                  <a:pt x="567698" y="570203"/>
                </a:moveTo>
                <a:lnTo>
                  <a:pt x="158956" y="570203"/>
                </a:lnTo>
                <a:moveTo>
                  <a:pt x="329265" y="842698"/>
                </a:moveTo>
                <a:lnTo>
                  <a:pt x="329265" y="706451"/>
                </a:lnTo>
                <a:lnTo>
                  <a:pt x="397389" y="706451"/>
                </a:lnTo>
                <a:lnTo>
                  <a:pt x="397389" y="842698"/>
                </a:lnTo>
              </a:path>
              <a:path w="726654" h="1140406" fill="none">
                <a:moveTo>
                  <a:pt x="0" y="0"/>
                </a:moveTo>
                <a:lnTo>
                  <a:pt x="726654" y="0"/>
                </a:lnTo>
                <a:lnTo>
                  <a:pt x="726654" y="1140406"/>
                </a:lnTo>
                <a:lnTo>
                  <a:pt x="0" y="1140406"/>
                </a:lnTo>
                <a:lnTo>
                  <a:pt x="0" y="0"/>
                </a:lnTo>
                <a:close/>
              </a:path>
            </a:pathLst>
          </a:custGeom>
          <a:ln w="28575">
            <a:solidFill>
              <a:schemeClr val="accent3">
                <a:lumMod val="50000"/>
              </a:schemeClr>
            </a:solidFill>
          </a:ln>
        </p:spPr>
        <p:style>
          <a:lnRef idx="2">
            <a:schemeClr val="accent6"/>
          </a:lnRef>
          <a:fillRef idx="1">
            <a:schemeClr val="lt1"/>
          </a:fillRef>
          <a:effectRef idx="0">
            <a:schemeClr val="accent6"/>
          </a:effectRef>
          <a:fontRef idx="minor">
            <a:schemeClr val="dk1"/>
          </a:fontRef>
        </p:style>
        <p:txBody>
          <a:bodyPr rtlCol="0" anchor="b"/>
          <a:lstStyle/>
          <a:p>
            <a:pPr algn="ctr"/>
            <a:r>
              <a:rPr lang="es-419" sz="1050" dirty="0"/>
              <a:t>Contenido</a:t>
            </a:r>
          </a:p>
        </p:txBody>
      </p:sp>
      <p:sp>
        <p:nvSpPr>
          <p:cNvPr id="3" name="Marcador de fecha 2">
            <a:extLst>
              <a:ext uri="{FF2B5EF4-FFF2-40B4-BE49-F238E27FC236}">
                <a16:creationId xmlns:a16="http://schemas.microsoft.com/office/drawing/2014/main" xmlns="" id="{EB9FD7D1-2F16-42CE-985A-E8DB8E20C55E}"/>
              </a:ext>
            </a:extLst>
          </p:cNvPr>
          <p:cNvSpPr>
            <a:spLocks noGrp="1"/>
          </p:cNvSpPr>
          <p:nvPr>
            <p:ph type="dt" sz="half" idx="10"/>
          </p:nvPr>
        </p:nvSpPr>
        <p:spPr/>
        <p:txBody>
          <a:bodyPr/>
          <a:lstStyle/>
          <a:p>
            <a:fld id="{33A087CB-D379-48A2-B043-C58C71D07015}" type="datetime1">
              <a:rPr lang="es-MX" smtClean="0"/>
              <a:t>24/09/2019</a:t>
            </a:fld>
            <a:endParaRPr lang="en-US" dirty="0"/>
          </a:p>
        </p:txBody>
      </p:sp>
      <p:sp>
        <p:nvSpPr>
          <p:cNvPr id="6" name="Marcador de pie de página 5">
            <a:extLst>
              <a:ext uri="{FF2B5EF4-FFF2-40B4-BE49-F238E27FC236}">
                <a16:creationId xmlns:a16="http://schemas.microsoft.com/office/drawing/2014/main" xmlns="" id="{E8CF51AE-9CA8-4813-B2C2-D05810E0EF7B}"/>
              </a:ext>
            </a:extLst>
          </p:cNvPr>
          <p:cNvSpPr>
            <a:spLocks noGrp="1"/>
          </p:cNvSpPr>
          <p:nvPr>
            <p:ph type="ftr" sz="quarter" idx="11"/>
          </p:nvPr>
        </p:nvSpPr>
        <p:spPr/>
        <p:txBody>
          <a:bodyPr/>
          <a:lstStyle/>
          <a:p>
            <a:r>
              <a:rPr lang="en-US"/>
              <a:t>Dra. Irene Aguilar Juárez</a:t>
            </a:r>
            <a:endParaRPr lang="en-US" dirty="0"/>
          </a:p>
        </p:txBody>
      </p:sp>
      <p:sp>
        <p:nvSpPr>
          <p:cNvPr id="7" name="Marcador de número de diapositiva 6">
            <a:extLst>
              <a:ext uri="{FF2B5EF4-FFF2-40B4-BE49-F238E27FC236}">
                <a16:creationId xmlns:a16="http://schemas.microsoft.com/office/drawing/2014/main" xmlns="" id="{7AE0EC8E-BCC3-4F3B-BD87-35E09C4EF2D1}"/>
              </a:ext>
            </a:extLst>
          </p:cNvPr>
          <p:cNvSpPr>
            <a:spLocks noGrp="1"/>
          </p:cNvSpPr>
          <p:nvPr>
            <p:ph type="sldNum" sz="quarter" idx="12"/>
          </p:nvPr>
        </p:nvSpPr>
        <p:spPr/>
        <p:txBody>
          <a:bodyPr/>
          <a:lstStyle/>
          <a:p>
            <a:fld id="{6D22F896-40B5-4ADD-8801-0D06FADFA095}" type="slidenum">
              <a:rPr lang="en-US" smtClean="0"/>
              <a:t>39</a:t>
            </a:fld>
            <a:endParaRPr lang="en-US" dirty="0"/>
          </a:p>
        </p:txBody>
      </p:sp>
    </p:spTree>
    <p:extLst>
      <p:ext uri="{BB962C8B-B14F-4D97-AF65-F5344CB8AC3E}">
        <p14:creationId xmlns:p14="http://schemas.microsoft.com/office/powerpoint/2010/main" val="2839774708"/>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221798" y="810058"/>
            <a:ext cx="9353550" cy="5819775"/>
          </a:xfrm>
          <a:prstGeom prst="rect">
            <a:avLst/>
          </a:prstGeom>
        </p:spPr>
      </p:pic>
      <p:sp>
        <p:nvSpPr>
          <p:cNvPr id="5" name="CuadroTexto 4"/>
          <p:cNvSpPr txBox="1"/>
          <p:nvPr/>
        </p:nvSpPr>
        <p:spPr>
          <a:xfrm>
            <a:off x="6826828" y="550718"/>
            <a:ext cx="4198778" cy="369332"/>
          </a:xfrm>
          <a:prstGeom prst="rect">
            <a:avLst/>
          </a:prstGeom>
          <a:noFill/>
        </p:spPr>
        <p:txBody>
          <a:bodyPr wrap="none" rtlCol="0">
            <a:spAutoFit/>
          </a:bodyPr>
          <a:lstStyle/>
          <a:p>
            <a:r>
              <a:rPr lang="es-MX" dirty="0"/>
              <a:t>Mapa Curricular Ingeniería en Computación</a:t>
            </a:r>
          </a:p>
        </p:txBody>
      </p:sp>
      <p:sp>
        <p:nvSpPr>
          <p:cNvPr id="6" name="Rectángulo 5"/>
          <p:cNvSpPr/>
          <p:nvPr/>
        </p:nvSpPr>
        <p:spPr>
          <a:xfrm>
            <a:off x="1704109" y="5496791"/>
            <a:ext cx="914400" cy="602673"/>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Botón de acción: ir a inicio 10">
            <a:hlinkClick r:id="rId3" action="ppaction://hlinksldjump" highlightClick="1"/>
            <a:extLst>
              <a:ext uri="{FF2B5EF4-FFF2-40B4-BE49-F238E27FC236}">
                <a16:creationId xmlns:a16="http://schemas.microsoft.com/office/drawing/2014/main" xmlns="" id="{A5D2B4F2-E080-43AC-8E50-F66CAF6D51D8}"/>
              </a:ext>
            </a:extLst>
          </p:cNvPr>
          <p:cNvSpPr/>
          <p:nvPr/>
        </p:nvSpPr>
        <p:spPr>
          <a:xfrm>
            <a:off x="0" y="1219200"/>
            <a:ext cx="726654" cy="914589"/>
          </a:xfrm>
          <a:custGeom>
            <a:avLst/>
            <a:gdLst>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6654" h="1140406" stroke="0" extrusionOk="0">
                <a:moveTo>
                  <a:pt x="0" y="0"/>
                </a:moveTo>
                <a:lnTo>
                  <a:pt x="726654" y="0"/>
                </a:lnTo>
                <a:lnTo>
                  <a:pt x="726654" y="1140406"/>
                </a:lnTo>
                <a:lnTo>
                  <a:pt x="0" y="1140406"/>
                </a:lnTo>
                <a:lnTo>
                  <a:pt x="0" y="0"/>
                </a:lnTo>
                <a:close/>
                <a:moveTo>
                  <a:pt x="363327" y="297708"/>
                </a:moveTo>
                <a:lnTo>
                  <a:pt x="90832" y="570203"/>
                </a:lnTo>
                <a:lnTo>
                  <a:pt x="158956" y="570203"/>
                </a:lnTo>
                <a:lnTo>
                  <a:pt x="158956" y="842698"/>
                </a:lnTo>
                <a:lnTo>
                  <a:pt x="567698" y="842698"/>
                </a:lnTo>
                <a:lnTo>
                  <a:pt x="567698" y="570203"/>
                </a:lnTo>
                <a:lnTo>
                  <a:pt x="635822" y="570203"/>
                </a:lnTo>
                <a:lnTo>
                  <a:pt x="533637" y="468017"/>
                </a:lnTo>
                <a:lnTo>
                  <a:pt x="533637" y="331770"/>
                </a:lnTo>
                <a:lnTo>
                  <a:pt x="465513" y="331770"/>
                </a:lnTo>
                <a:lnTo>
                  <a:pt x="465513" y="399893"/>
                </a:lnTo>
                <a:lnTo>
                  <a:pt x="363327" y="297708"/>
                </a:lnTo>
                <a:close/>
              </a:path>
              <a:path w="726654" h="1140406" fill="darkenLess" stroke="0" extrusionOk="0">
                <a:moveTo>
                  <a:pt x="533637" y="468017"/>
                </a:moveTo>
                <a:lnTo>
                  <a:pt x="533637" y="331770"/>
                </a:lnTo>
                <a:lnTo>
                  <a:pt x="465513" y="331770"/>
                </a:lnTo>
                <a:lnTo>
                  <a:pt x="465513" y="399893"/>
                </a:lnTo>
                <a:lnTo>
                  <a:pt x="533637" y="468017"/>
                </a:lnTo>
                <a:close/>
                <a:moveTo>
                  <a:pt x="158956" y="570203"/>
                </a:moveTo>
                <a:lnTo>
                  <a:pt x="158956" y="842698"/>
                </a:lnTo>
                <a:lnTo>
                  <a:pt x="329265" y="842698"/>
                </a:lnTo>
                <a:lnTo>
                  <a:pt x="329265" y="706451"/>
                </a:lnTo>
                <a:lnTo>
                  <a:pt x="397389" y="706451"/>
                </a:lnTo>
                <a:lnTo>
                  <a:pt x="397389" y="842698"/>
                </a:lnTo>
                <a:lnTo>
                  <a:pt x="567698" y="842698"/>
                </a:lnTo>
                <a:lnTo>
                  <a:pt x="567698" y="570203"/>
                </a:lnTo>
                <a:lnTo>
                  <a:pt x="158956" y="570203"/>
                </a:lnTo>
                <a:close/>
              </a:path>
              <a:path w="726654" h="1140406" fill="darken" stroke="0" extrusionOk="0">
                <a:moveTo>
                  <a:pt x="363327" y="297708"/>
                </a:moveTo>
                <a:lnTo>
                  <a:pt x="90832" y="570203"/>
                </a:lnTo>
                <a:lnTo>
                  <a:pt x="635822" y="570203"/>
                </a:lnTo>
                <a:lnTo>
                  <a:pt x="363327" y="297708"/>
                </a:lnTo>
                <a:close/>
                <a:moveTo>
                  <a:pt x="329265" y="706451"/>
                </a:moveTo>
                <a:lnTo>
                  <a:pt x="397389" y="706451"/>
                </a:lnTo>
                <a:lnTo>
                  <a:pt x="397389" y="842698"/>
                </a:lnTo>
                <a:lnTo>
                  <a:pt x="329265" y="842698"/>
                </a:lnTo>
                <a:lnTo>
                  <a:pt x="329265" y="706451"/>
                </a:lnTo>
                <a:close/>
              </a:path>
              <a:path w="726654" h="1140406" fill="none" extrusionOk="0">
                <a:moveTo>
                  <a:pt x="363327" y="297708"/>
                </a:moveTo>
                <a:lnTo>
                  <a:pt x="465513" y="399893"/>
                </a:lnTo>
                <a:lnTo>
                  <a:pt x="465513" y="331770"/>
                </a:lnTo>
                <a:lnTo>
                  <a:pt x="533637" y="331770"/>
                </a:lnTo>
                <a:lnTo>
                  <a:pt x="533637" y="468017"/>
                </a:lnTo>
                <a:lnTo>
                  <a:pt x="635822" y="570203"/>
                </a:lnTo>
                <a:lnTo>
                  <a:pt x="567698" y="570203"/>
                </a:lnTo>
                <a:lnTo>
                  <a:pt x="567698" y="842698"/>
                </a:lnTo>
                <a:lnTo>
                  <a:pt x="158956" y="842698"/>
                </a:lnTo>
                <a:lnTo>
                  <a:pt x="158956" y="570203"/>
                </a:lnTo>
                <a:lnTo>
                  <a:pt x="90832" y="570203"/>
                </a:lnTo>
                <a:lnTo>
                  <a:pt x="363327" y="297708"/>
                </a:lnTo>
                <a:close/>
                <a:moveTo>
                  <a:pt x="465513" y="399893"/>
                </a:moveTo>
                <a:lnTo>
                  <a:pt x="533637" y="468017"/>
                </a:lnTo>
                <a:moveTo>
                  <a:pt x="567698" y="570203"/>
                </a:moveTo>
                <a:lnTo>
                  <a:pt x="158956" y="570203"/>
                </a:lnTo>
                <a:moveTo>
                  <a:pt x="329265" y="842698"/>
                </a:moveTo>
                <a:lnTo>
                  <a:pt x="329265" y="706451"/>
                </a:lnTo>
                <a:lnTo>
                  <a:pt x="397389" y="706451"/>
                </a:lnTo>
                <a:lnTo>
                  <a:pt x="397389" y="842698"/>
                </a:lnTo>
              </a:path>
              <a:path w="726654" h="1140406" fill="none">
                <a:moveTo>
                  <a:pt x="0" y="0"/>
                </a:moveTo>
                <a:lnTo>
                  <a:pt x="726654" y="0"/>
                </a:lnTo>
                <a:lnTo>
                  <a:pt x="726654" y="1140406"/>
                </a:lnTo>
                <a:lnTo>
                  <a:pt x="0" y="1140406"/>
                </a:lnTo>
                <a:lnTo>
                  <a:pt x="0" y="0"/>
                </a:lnTo>
                <a:close/>
              </a:path>
            </a:pathLst>
          </a:custGeom>
          <a:ln w="28575">
            <a:solidFill>
              <a:schemeClr val="accent3">
                <a:lumMod val="50000"/>
              </a:schemeClr>
            </a:solidFill>
          </a:ln>
        </p:spPr>
        <p:style>
          <a:lnRef idx="2">
            <a:schemeClr val="accent6"/>
          </a:lnRef>
          <a:fillRef idx="1">
            <a:schemeClr val="lt1"/>
          </a:fillRef>
          <a:effectRef idx="0">
            <a:schemeClr val="accent6"/>
          </a:effectRef>
          <a:fontRef idx="minor">
            <a:schemeClr val="dk1"/>
          </a:fontRef>
        </p:style>
        <p:txBody>
          <a:bodyPr rtlCol="0" anchor="b"/>
          <a:lstStyle/>
          <a:p>
            <a:pPr algn="ctr"/>
            <a:r>
              <a:rPr lang="es-419" sz="1050" dirty="0"/>
              <a:t>Contenido</a:t>
            </a:r>
          </a:p>
        </p:txBody>
      </p:sp>
      <p:sp>
        <p:nvSpPr>
          <p:cNvPr id="2" name="Marcador de fecha 1">
            <a:extLst>
              <a:ext uri="{FF2B5EF4-FFF2-40B4-BE49-F238E27FC236}">
                <a16:creationId xmlns:a16="http://schemas.microsoft.com/office/drawing/2014/main" xmlns="" id="{BD1AB08E-249F-4838-936D-C09883D0E1C1}"/>
              </a:ext>
            </a:extLst>
          </p:cNvPr>
          <p:cNvSpPr>
            <a:spLocks noGrp="1"/>
          </p:cNvSpPr>
          <p:nvPr>
            <p:ph type="dt" sz="half" idx="10"/>
          </p:nvPr>
        </p:nvSpPr>
        <p:spPr/>
        <p:txBody>
          <a:bodyPr/>
          <a:lstStyle/>
          <a:p>
            <a:fld id="{DBF1C7AA-1FDD-4FFC-8473-DAB0DF7DBB22}" type="datetime1">
              <a:rPr lang="es-MX" smtClean="0"/>
              <a:t>24/09/2019</a:t>
            </a:fld>
            <a:endParaRPr lang="en-US" dirty="0"/>
          </a:p>
        </p:txBody>
      </p:sp>
      <p:sp>
        <p:nvSpPr>
          <p:cNvPr id="3" name="Marcador de pie de página 2">
            <a:extLst>
              <a:ext uri="{FF2B5EF4-FFF2-40B4-BE49-F238E27FC236}">
                <a16:creationId xmlns:a16="http://schemas.microsoft.com/office/drawing/2014/main" xmlns="" id="{FE282E07-D12F-499F-B209-F6550482B219}"/>
              </a:ext>
            </a:extLst>
          </p:cNvPr>
          <p:cNvSpPr>
            <a:spLocks noGrp="1"/>
          </p:cNvSpPr>
          <p:nvPr>
            <p:ph type="ftr" sz="quarter" idx="11"/>
          </p:nvPr>
        </p:nvSpPr>
        <p:spPr/>
        <p:txBody>
          <a:bodyPr/>
          <a:lstStyle/>
          <a:p>
            <a:r>
              <a:rPr lang="en-US"/>
              <a:t>Dra. Irene Aguilar Juárez</a:t>
            </a:r>
            <a:endParaRPr lang="en-US" dirty="0"/>
          </a:p>
        </p:txBody>
      </p:sp>
      <p:sp>
        <p:nvSpPr>
          <p:cNvPr id="8" name="Marcador de número de diapositiva 7">
            <a:extLst>
              <a:ext uri="{FF2B5EF4-FFF2-40B4-BE49-F238E27FC236}">
                <a16:creationId xmlns:a16="http://schemas.microsoft.com/office/drawing/2014/main" xmlns="" id="{F4045FE5-F3BE-4F24-8737-64487655732F}"/>
              </a:ext>
            </a:extLst>
          </p:cNvPr>
          <p:cNvSpPr>
            <a:spLocks noGrp="1"/>
          </p:cNvSpPr>
          <p:nvPr>
            <p:ph type="sldNum" sz="quarter" idx="12"/>
          </p:nvPr>
        </p:nvSpPr>
        <p:spPr/>
        <p:txBody>
          <a:bodyPr/>
          <a:lstStyle/>
          <a:p>
            <a:fld id="{6D22F896-40B5-4ADD-8801-0D06FADFA095}" type="slidenum">
              <a:rPr lang="en-US" smtClean="0"/>
              <a:t>4</a:t>
            </a:fld>
            <a:endParaRPr lang="en-US" dirty="0"/>
          </a:p>
        </p:txBody>
      </p:sp>
    </p:spTree>
    <p:extLst>
      <p:ext uri="{BB962C8B-B14F-4D97-AF65-F5344CB8AC3E}">
        <p14:creationId xmlns:p14="http://schemas.microsoft.com/office/powerpoint/2010/main" val="2943710667"/>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5" y="618518"/>
            <a:ext cx="10364451" cy="462138"/>
          </a:xfrm>
        </p:spPr>
        <p:txBody>
          <a:bodyPr>
            <a:normAutofit fontScale="90000"/>
          </a:bodyPr>
          <a:lstStyle/>
          <a:p>
            <a:endParaRPr lang="es-MX" dirty="0"/>
          </a:p>
        </p:txBody>
      </p:sp>
      <p:grpSp>
        <p:nvGrpSpPr>
          <p:cNvPr id="22" name="Grupo 21"/>
          <p:cNvGrpSpPr/>
          <p:nvPr/>
        </p:nvGrpSpPr>
        <p:grpSpPr>
          <a:xfrm>
            <a:off x="913775" y="1194956"/>
            <a:ext cx="10092171" cy="4819427"/>
            <a:chOff x="533242" y="1150679"/>
            <a:chExt cx="10317465" cy="4749404"/>
          </a:xfrm>
          <a:effectLst>
            <a:outerShdw blurRad="50800" dist="38100" dir="10800000" algn="r" rotWithShape="0">
              <a:prstClr val="black">
                <a:alpha val="40000"/>
              </a:prstClr>
            </a:outerShdw>
          </a:effectLst>
        </p:grpSpPr>
        <p:sp>
          <p:nvSpPr>
            <p:cNvPr id="3" name="Elipse 2"/>
            <p:cNvSpPr/>
            <p:nvPr/>
          </p:nvSpPr>
          <p:spPr>
            <a:xfrm>
              <a:off x="4410940" y="1171461"/>
              <a:ext cx="2462645" cy="685798"/>
            </a:xfrm>
            <a:prstGeom prst="ellipse">
              <a:avLst/>
            </a:prstGeom>
          </p:spPr>
          <p:style>
            <a:lnRef idx="0">
              <a:schemeClr val="accent1"/>
            </a:lnRef>
            <a:fillRef idx="1003">
              <a:schemeClr val="dk2"/>
            </a:fillRef>
            <a:effectRef idx="3">
              <a:schemeClr val="accent1"/>
            </a:effectRef>
            <a:fontRef idx="minor">
              <a:schemeClr val="lt1"/>
            </a:fontRef>
          </p:style>
          <p:txBody>
            <a:bodyPr rtlCol="0" anchor="ctr"/>
            <a:lstStyle/>
            <a:p>
              <a:pPr algn="ctr"/>
              <a:r>
                <a:rPr lang="es-MX" dirty="0"/>
                <a:t>Análisis de Resultados</a:t>
              </a:r>
            </a:p>
          </p:txBody>
        </p:sp>
        <p:sp>
          <p:nvSpPr>
            <p:cNvPr id="4" name="Elipse 3"/>
            <p:cNvSpPr/>
            <p:nvPr/>
          </p:nvSpPr>
          <p:spPr>
            <a:xfrm>
              <a:off x="4410939" y="2252496"/>
              <a:ext cx="2462645" cy="685798"/>
            </a:xfrm>
            <a:prstGeom prst="ellipse">
              <a:avLst/>
            </a:prstGeom>
          </p:spPr>
          <p:style>
            <a:lnRef idx="0">
              <a:schemeClr val="accent1"/>
            </a:lnRef>
            <a:fillRef idx="1003">
              <a:schemeClr val="dk2"/>
            </a:fillRef>
            <a:effectRef idx="3">
              <a:schemeClr val="accent1"/>
            </a:effectRef>
            <a:fontRef idx="minor">
              <a:schemeClr val="lt1"/>
            </a:fontRef>
          </p:style>
          <p:txBody>
            <a:bodyPr rtlCol="0" anchor="ctr"/>
            <a:lstStyle/>
            <a:p>
              <a:pPr algn="ctr"/>
              <a:r>
                <a:rPr lang="es-MX" dirty="0"/>
                <a:t>Interpretación  de Resultados</a:t>
              </a:r>
            </a:p>
          </p:txBody>
        </p:sp>
        <p:sp>
          <p:nvSpPr>
            <p:cNvPr id="5" name="Elipse 4"/>
            <p:cNvSpPr/>
            <p:nvPr/>
          </p:nvSpPr>
          <p:spPr>
            <a:xfrm>
              <a:off x="7594022" y="1150679"/>
              <a:ext cx="2462645" cy="685798"/>
            </a:xfrm>
            <a:prstGeom prst="ellipse">
              <a:avLst/>
            </a:prstGeom>
          </p:spPr>
          <p:style>
            <a:lnRef idx="0">
              <a:schemeClr val="accent1"/>
            </a:lnRef>
            <a:fillRef idx="1003">
              <a:schemeClr val="dk2"/>
            </a:fillRef>
            <a:effectRef idx="3">
              <a:schemeClr val="accent1"/>
            </a:effectRef>
            <a:fontRef idx="minor">
              <a:schemeClr val="lt1"/>
            </a:fontRef>
          </p:style>
          <p:txBody>
            <a:bodyPr rtlCol="0" anchor="ctr"/>
            <a:lstStyle/>
            <a:p>
              <a:pPr algn="ctr"/>
              <a:r>
                <a:rPr lang="es-MX" dirty="0"/>
                <a:t>Objetivos</a:t>
              </a:r>
            </a:p>
          </p:txBody>
        </p:sp>
        <p:sp>
          <p:nvSpPr>
            <p:cNvPr id="7" name="Elipse 6"/>
            <p:cNvSpPr/>
            <p:nvPr/>
          </p:nvSpPr>
          <p:spPr>
            <a:xfrm>
              <a:off x="4532166" y="3600451"/>
              <a:ext cx="2214449" cy="685798"/>
            </a:xfrm>
            <a:prstGeom prst="ellipse">
              <a:avLst/>
            </a:prstGeom>
          </p:spPr>
          <p:style>
            <a:lnRef idx="0">
              <a:schemeClr val="accent1"/>
            </a:lnRef>
            <a:fillRef idx="1003">
              <a:schemeClr val="dk2"/>
            </a:fillRef>
            <a:effectRef idx="3">
              <a:schemeClr val="accent1"/>
            </a:effectRef>
            <a:fontRef idx="minor">
              <a:schemeClr val="lt1"/>
            </a:fontRef>
          </p:style>
          <p:txBody>
            <a:bodyPr rtlCol="0" anchor="ctr"/>
            <a:lstStyle/>
            <a:p>
              <a:pPr algn="ctr"/>
              <a:r>
                <a:rPr lang="es-MX" dirty="0"/>
                <a:t>Conclusiones</a:t>
              </a:r>
            </a:p>
          </p:txBody>
        </p:sp>
        <p:sp>
          <p:nvSpPr>
            <p:cNvPr id="8" name="Flecha abajo 7"/>
            <p:cNvSpPr/>
            <p:nvPr/>
          </p:nvSpPr>
          <p:spPr>
            <a:xfrm>
              <a:off x="5559134" y="1901307"/>
              <a:ext cx="166253" cy="307141"/>
            </a:xfrm>
            <a:prstGeom prst="downArrow">
              <a:avLst/>
            </a:prstGeom>
          </p:spPr>
          <p:style>
            <a:lnRef idx="0">
              <a:schemeClr val="accent1"/>
            </a:lnRef>
            <a:fillRef idx="1003">
              <a:schemeClr val="dk2"/>
            </a:fillRef>
            <a:effectRef idx="3">
              <a:schemeClr val="accent1"/>
            </a:effectRef>
            <a:fontRef idx="minor">
              <a:schemeClr val="lt1"/>
            </a:fontRef>
          </p:style>
          <p:txBody>
            <a:bodyPr rtlCol="0" anchor="ctr"/>
            <a:lstStyle/>
            <a:p>
              <a:pPr algn="ctr"/>
              <a:endParaRPr lang="es-MX"/>
            </a:p>
          </p:txBody>
        </p:sp>
        <p:sp>
          <p:nvSpPr>
            <p:cNvPr id="9" name="Flecha abajo 8"/>
            <p:cNvSpPr/>
            <p:nvPr/>
          </p:nvSpPr>
          <p:spPr>
            <a:xfrm>
              <a:off x="5457818" y="2982342"/>
              <a:ext cx="267569" cy="397946"/>
            </a:xfrm>
            <a:prstGeom prst="downArrow">
              <a:avLst/>
            </a:prstGeom>
          </p:spPr>
          <p:style>
            <a:lnRef idx="0">
              <a:schemeClr val="accent1"/>
            </a:lnRef>
            <a:fillRef idx="1003">
              <a:schemeClr val="dk2"/>
            </a:fillRef>
            <a:effectRef idx="3">
              <a:schemeClr val="accent1"/>
            </a:effectRef>
            <a:fontRef idx="minor">
              <a:schemeClr val="lt1"/>
            </a:fontRef>
          </p:style>
          <p:txBody>
            <a:bodyPr rtlCol="0" anchor="ctr"/>
            <a:lstStyle/>
            <a:p>
              <a:pPr algn="ctr"/>
              <a:endParaRPr lang="es-MX"/>
            </a:p>
          </p:txBody>
        </p:sp>
        <p:sp>
          <p:nvSpPr>
            <p:cNvPr id="10" name="Flecha doblada 9"/>
            <p:cNvSpPr/>
            <p:nvPr/>
          </p:nvSpPr>
          <p:spPr>
            <a:xfrm flipH="1" flipV="1">
              <a:off x="7012130" y="1948064"/>
              <a:ext cx="2043546" cy="818156"/>
            </a:xfrm>
            <a:prstGeom prst="bentArrow">
              <a:avLst>
                <a:gd name="adj1" fmla="val 18650"/>
                <a:gd name="adj2" fmla="val 25000"/>
                <a:gd name="adj3" fmla="val 25000"/>
                <a:gd name="adj4" fmla="val 43750"/>
              </a:avLst>
            </a:prstGeom>
          </p:spPr>
          <p:style>
            <a:lnRef idx="0">
              <a:schemeClr val="accent1"/>
            </a:lnRef>
            <a:fillRef idx="1003">
              <a:schemeClr val="dk2"/>
            </a:fillRef>
            <a:effectRef idx="3">
              <a:schemeClr val="accent1"/>
            </a:effectRef>
            <a:fontRef idx="minor">
              <a:schemeClr val="lt1"/>
            </a:fontRef>
          </p:style>
          <p:txBody>
            <a:bodyPr rtlCol="0" anchor="ctr"/>
            <a:lstStyle/>
            <a:p>
              <a:pPr algn="ctr"/>
              <a:endParaRPr lang="es-MX">
                <a:solidFill>
                  <a:schemeClr val="tx1"/>
                </a:solidFill>
              </a:endParaRPr>
            </a:p>
          </p:txBody>
        </p:sp>
        <p:sp>
          <p:nvSpPr>
            <p:cNvPr id="11" name="Elipse 10"/>
            <p:cNvSpPr/>
            <p:nvPr/>
          </p:nvSpPr>
          <p:spPr>
            <a:xfrm>
              <a:off x="8388062" y="3600451"/>
              <a:ext cx="2462645" cy="685798"/>
            </a:xfrm>
            <a:prstGeom prst="ellipse">
              <a:avLst/>
            </a:prstGeom>
          </p:spPr>
          <p:style>
            <a:lnRef idx="0">
              <a:schemeClr val="accent1"/>
            </a:lnRef>
            <a:fillRef idx="1003">
              <a:schemeClr val="dk2"/>
            </a:fillRef>
            <a:effectRef idx="3">
              <a:schemeClr val="accent1"/>
            </a:effectRef>
            <a:fontRef idx="minor">
              <a:schemeClr val="lt1"/>
            </a:fontRef>
          </p:style>
          <p:txBody>
            <a:bodyPr rtlCol="0" anchor="ctr"/>
            <a:lstStyle/>
            <a:p>
              <a:pPr algn="ctr"/>
              <a:r>
                <a:rPr lang="es-MX" dirty="0"/>
                <a:t>Limitaciones de la investigación</a:t>
              </a:r>
            </a:p>
          </p:txBody>
        </p:sp>
        <p:sp>
          <p:nvSpPr>
            <p:cNvPr id="12" name="Elipse 11"/>
            <p:cNvSpPr/>
            <p:nvPr/>
          </p:nvSpPr>
          <p:spPr>
            <a:xfrm>
              <a:off x="7316664" y="4708326"/>
              <a:ext cx="2810741" cy="711924"/>
            </a:xfrm>
            <a:prstGeom prst="ellipse">
              <a:avLst/>
            </a:prstGeom>
          </p:spPr>
          <p:style>
            <a:lnRef idx="0">
              <a:schemeClr val="accent1"/>
            </a:lnRef>
            <a:fillRef idx="1003">
              <a:schemeClr val="dk2"/>
            </a:fillRef>
            <a:effectRef idx="3">
              <a:schemeClr val="accent1"/>
            </a:effectRef>
            <a:fontRef idx="minor">
              <a:schemeClr val="lt1"/>
            </a:fontRef>
          </p:style>
          <p:txBody>
            <a:bodyPr rtlCol="0" anchor="ctr"/>
            <a:lstStyle/>
            <a:p>
              <a:pPr algn="ctr"/>
              <a:r>
                <a:rPr lang="es-MX" dirty="0"/>
                <a:t>Implicaciones sobre la problemática</a:t>
              </a:r>
            </a:p>
          </p:txBody>
        </p:sp>
        <p:sp>
          <p:nvSpPr>
            <p:cNvPr id="13" name="Elipse 12"/>
            <p:cNvSpPr/>
            <p:nvPr/>
          </p:nvSpPr>
          <p:spPr>
            <a:xfrm>
              <a:off x="4532166" y="5214285"/>
              <a:ext cx="2053936" cy="685798"/>
            </a:xfrm>
            <a:prstGeom prst="ellipse">
              <a:avLst/>
            </a:prstGeom>
          </p:spPr>
          <p:style>
            <a:lnRef idx="0">
              <a:schemeClr val="accent1"/>
            </a:lnRef>
            <a:fillRef idx="1003">
              <a:schemeClr val="dk2"/>
            </a:fillRef>
            <a:effectRef idx="3">
              <a:schemeClr val="accent1"/>
            </a:effectRef>
            <a:fontRef idx="minor">
              <a:schemeClr val="lt1"/>
            </a:fontRef>
          </p:style>
          <p:txBody>
            <a:bodyPr rtlCol="0" anchor="ctr"/>
            <a:lstStyle/>
            <a:p>
              <a:pPr algn="ctr"/>
              <a:r>
                <a:rPr lang="es-MX" dirty="0"/>
                <a:t>Trabajo futuro</a:t>
              </a:r>
            </a:p>
          </p:txBody>
        </p:sp>
        <p:sp>
          <p:nvSpPr>
            <p:cNvPr id="14" name="Elipse 13"/>
            <p:cNvSpPr/>
            <p:nvPr/>
          </p:nvSpPr>
          <p:spPr>
            <a:xfrm>
              <a:off x="1751120" y="4670239"/>
              <a:ext cx="1996788" cy="685798"/>
            </a:xfrm>
            <a:prstGeom prst="ellipse">
              <a:avLst/>
            </a:prstGeom>
          </p:spPr>
          <p:style>
            <a:lnRef idx="0">
              <a:schemeClr val="accent1"/>
            </a:lnRef>
            <a:fillRef idx="1003">
              <a:schemeClr val="dk2"/>
            </a:fillRef>
            <a:effectRef idx="3">
              <a:schemeClr val="accent1"/>
            </a:effectRef>
            <a:fontRef idx="minor">
              <a:schemeClr val="lt1"/>
            </a:fontRef>
          </p:style>
          <p:txBody>
            <a:bodyPr rtlCol="0" anchor="ctr"/>
            <a:lstStyle/>
            <a:p>
              <a:pPr algn="ctr"/>
              <a:r>
                <a:rPr lang="es-MX" dirty="0"/>
                <a:t>Nuevas preguntas</a:t>
              </a:r>
            </a:p>
          </p:txBody>
        </p:sp>
        <p:sp>
          <p:nvSpPr>
            <p:cNvPr id="15" name="Elipse 14"/>
            <p:cNvSpPr/>
            <p:nvPr/>
          </p:nvSpPr>
          <p:spPr>
            <a:xfrm>
              <a:off x="533242" y="3651896"/>
              <a:ext cx="2503806" cy="731503"/>
            </a:xfrm>
            <a:prstGeom prst="ellipse">
              <a:avLst/>
            </a:prstGeom>
          </p:spPr>
          <p:style>
            <a:lnRef idx="0">
              <a:schemeClr val="accent1"/>
            </a:lnRef>
            <a:fillRef idx="1003">
              <a:schemeClr val="dk2"/>
            </a:fillRef>
            <a:effectRef idx="3">
              <a:schemeClr val="accent1"/>
            </a:effectRef>
            <a:fontRef idx="minor">
              <a:schemeClr val="lt1"/>
            </a:fontRef>
          </p:style>
          <p:txBody>
            <a:bodyPr rtlCol="0" anchor="ctr"/>
            <a:lstStyle/>
            <a:p>
              <a:pPr algn="ctr"/>
              <a:r>
                <a:rPr lang="es-MX" sz="1600" dirty="0"/>
                <a:t>Estado de la pregunta de investigación</a:t>
              </a:r>
            </a:p>
          </p:txBody>
        </p:sp>
        <p:sp>
          <p:nvSpPr>
            <p:cNvPr id="16" name="Flecha derecha 15"/>
            <p:cNvSpPr/>
            <p:nvPr/>
          </p:nvSpPr>
          <p:spPr>
            <a:xfrm>
              <a:off x="6828315" y="3812860"/>
              <a:ext cx="1413417" cy="204788"/>
            </a:xfrm>
            <a:prstGeom prst="rightArrow">
              <a:avLst/>
            </a:prstGeom>
          </p:spPr>
          <p:style>
            <a:lnRef idx="0">
              <a:schemeClr val="accent1"/>
            </a:lnRef>
            <a:fillRef idx="1003">
              <a:schemeClr val="dk2"/>
            </a:fillRef>
            <a:effectRef idx="3">
              <a:schemeClr val="accent1"/>
            </a:effectRef>
            <a:fontRef idx="minor">
              <a:schemeClr val="lt1"/>
            </a:fontRef>
          </p:style>
          <p:txBody>
            <a:bodyPr rtlCol="0" anchor="ctr"/>
            <a:lstStyle/>
            <a:p>
              <a:pPr algn="ctr"/>
              <a:endParaRPr lang="es-MX"/>
            </a:p>
          </p:txBody>
        </p:sp>
        <p:sp>
          <p:nvSpPr>
            <p:cNvPr id="18" name="Flecha derecha 17"/>
            <p:cNvSpPr/>
            <p:nvPr/>
          </p:nvSpPr>
          <p:spPr>
            <a:xfrm flipH="1">
              <a:off x="3127647" y="3823346"/>
              <a:ext cx="1153407" cy="194302"/>
            </a:xfrm>
            <a:prstGeom prst="rightArrow">
              <a:avLst/>
            </a:prstGeom>
          </p:spPr>
          <p:style>
            <a:lnRef idx="0">
              <a:schemeClr val="accent1"/>
            </a:lnRef>
            <a:fillRef idx="1003">
              <a:schemeClr val="dk2"/>
            </a:fillRef>
            <a:effectRef idx="3">
              <a:schemeClr val="accent1"/>
            </a:effectRef>
            <a:fontRef idx="minor">
              <a:schemeClr val="lt1"/>
            </a:fontRef>
          </p:style>
          <p:txBody>
            <a:bodyPr rtlCol="0" anchor="ctr"/>
            <a:lstStyle/>
            <a:p>
              <a:pPr algn="ctr"/>
              <a:endParaRPr lang="es-MX"/>
            </a:p>
          </p:txBody>
        </p:sp>
        <p:sp>
          <p:nvSpPr>
            <p:cNvPr id="19" name="Flecha derecha 18"/>
            <p:cNvSpPr/>
            <p:nvPr/>
          </p:nvSpPr>
          <p:spPr>
            <a:xfrm rot="1181884">
              <a:off x="6452466" y="4373224"/>
              <a:ext cx="1238252" cy="194303"/>
            </a:xfrm>
            <a:prstGeom prst="rightArrow">
              <a:avLst/>
            </a:prstGeom>
          </p:spPr>
          <p:style>
            <a:lnRef idx="0">
              <a:schemeClr val="accent1"/>
            </a:lnRef>
            <a:fillRef idx="1003">
              <a:schemeClr val="dk2"/>
            </a:fillRef>
            <a:effectRef idx="3">
              <a:schemeClr val="accent1"/>
            </a:effectRef>
            <a:fontRef idx="minor">
              <a:schemeClr val="lt1"/>
            </a:fontRef>
          </p:style>
          <p:txBody>
            <a:bodyPr rtlCol="0" anchor="ctr"/>
            <a:lstStyle/>
            <a:p>
              <a:pPr algn="ctr"/>
              <a:endParaRPr lang="es-MX"/>
            </a:p>
          </p:txBody>
        </p:sp>
        <p:sp>
          <p:nvSpPr>
            <p:cNvPr id="20" name="Flecha derecha 19"/>
            <p:cNvSpPr/>
            <p:nvPr/>
          </p:nvSpPr>
          <p:spPr>
            <a:xfrm rot="8721226">
              <a:off x="3699995" y="4429784"/>
              <a:ext cx="977410" cy="206084"/>
            </a:xfrm>
            <a:prstGeom prst="rightArrow">
              <a:avLst/>
            </a:prstGeom>
          </p:spPr>
          <p:style>
            <a:lnRef idx="0">
              <a:schemeClr val="accent1"/>
            </a:lnRef>
            <a:fillRef idx="1003">
              <a:schemeClr val="dk2"/>
            </a:fillRef>
            <a:effectRef idx="3">
              <a:schemeClr val="accent1"/>
            </a:effectRef>
            <a:fontRef idx="minor">
              <a:schemeClr val="lt1"/>
            </a:fontRef>
          </p:style>
          <p:txBody>
            <a:bodyPr rtlCol="0" anchor="ctr"/>
            <a:lstStyle/>
            <a:p>
              <a:pPr algn="ctr"/>
              <a:endParaRPr lang="es-MX"/>
            </a:p>
          </p:txBody>
        </p:sp>
        <p:sp>
          <p:nvSpPr>
            <p:cNvPr id="21" name="Flecha derecha 20"/>
            <p:cNvSpPr/>
            <p:nvPr/>
          </p:nvSpPr>
          <p:spPr>
            <a:xfrm rot="5400000">
              <a:off x="5217079" y="4621494"/>
              <a:ext cx="799590" cy="217026"/>
            </a:xfrm>
            <a:prstGeom prst="rightArrow">
              <a:avLst/>
            </a:prstGeom>
          </p:spPr>
          <p:style>
            <a:lnRef idx="0">
              <a:schemeClr val="accent1"/>
            </a:lnRef>
            <a:fillRef idx="1003">
              <a:schemeClr val="dk2"/>
            </a:fillRef>
            <a:effectRef idx="3">
              <a:schemeClr val="accent1"/>
            </a:effectRef>
            <a:fontRef idx="minor">
              <a:schemeClr val="lt1"/>
            </a:fontRef>
          </p:style>
          <p:txBody>
            <a:bodyPr rtlCol="0" anchor="ctr"/>
            <a:lstStyle/>
            <a:p>
              <a:pPr algn="ctr"/>
              <a:endParaRPr lang="es-MX"/>
            </a:p>
          </p:txBody>
        </p:sp>
      </p:grpSp>
      <p:sp>
        <p:nvSpPr>
          <p:cNvPr id="23" name="Botón de acción: ir a inicio 10">
            <a:hlinkClick r:id="rId2" action="ppaction://hlinksldjump" highlightClick="1"/>
            <a:extLst>
              <a:ext uri="{FF2B5EF4-FFF2-40B4-BE49-F238E27FC236}">
                <a16:creationId xmlns:a16="http://schemas.microsoft.com/office/drawing/2014/main" xmlns="" id="{C035726B-247C-4A7F-AC71-186CF74DF0A4}"/>
              </a:ext>
            </a:extLst>
          </p:cNvPr>
          <p:cNvSpPr/>
          <p:nvPr/>
        </p:nvSpPr>
        <p:spPr>
          <a:xfrm>
            <a:off x="0" y="1219200"/>
            <a:ext cx="726654" cy="914589"/>
          </a:xfrm>
          <a:custGeom>
            <a:avLst/>
            <a:gdLst>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6654" h="1140406" stroke="0" extrusionOk="0">
                <a:moveTo>
                  <a:pt x="0" y="0"/>
                </a:moveTo>
                <a:lnTo>
                  <a:pt x="726654" y="0"/>
                </a:lnTo>
                <a:lnTo>
                  <a:pt x="726654" y="1140406"/>
                </a:lnTo>
                <a:lnTo>
                  <a:pt x="0" y="1140406"/>
                </a:lnTo>
                <a:lnTo>
                  <a:pt x="0" y="0"/>
                </a:lnTo>
                <a:close/>
                <a:moveTo>
                  <a:pt x="363327" y="297708"/>
                </a:moveTo>
                <a:lnTo>
                  <a:pt x="90832" y="570203"/>
                </a:lnTo>
                <a:lnTo>
                  <a:pt x="158956" y="570203"/>
                </a:lnTo>
                <a:lnTo>
                  <a:pt x="158956" y="842698"/>
                </a:lnTo>
                <a:lnTo>
                  <a:pt x="567698" y="842698"/>
                </a:lnTo>
                <a:lnTo>
                  <a:pt x="567698" y="570203"/>
                </a:lnTo>
                <a:lnTo>
                  <a:pt x="635822" y="570203"/>
                </a:lnTo>
                <a:lnTo>
                  <a:pt x="533637" y="468017"/>
                </a:lnTo>
                <a:lnTo>
                  <a:pt x="533637" y="331770"/>
                </a:lnTo>
                <a:lnTo>
                  <a:pt x="465513" y="331770"/>
                </a:lnTo>
                <a:lnTo>
                  <a:pt x="465513" y="399893"/>
                </a:lnTo>
                <a:lnTo>
                  <a:pt x="363327" y="297708"/>
                </a:lnTo>
                <a:close/>
              </a:path>
              <a:path w="726654" h="1140406" fill="darkenLess" stroke="0" extrusionOk="0">
                <a:moveTo>
                  <a:pt x="533637" y="468017"/>
                </a:moveTo>
                <a:lnTo>
                  <a:pt x="533637" y="331770"/>
                </a:lnTo>
                <a:lnTo>
                  <a:pt x="465513" y="331770"/>
                </a:lnTo>
                <a:lnTo>
                  <a:pt x="465513" y="399893"/>
                </a:lnTo>
                <a:lnTo>
                  <a:pt x="533637" y="468017"/>
                </a:lnTo>
                <a:close/>
                <a:moveTo>
                  <a:pt x="158956" y="570203"/>
                </a:moveTo>
                <a:lnTo>
                  <a:pt x="158956" y="842698"/>
                </a:lnTo>
                <a:lnTo>
                  <a:pt x="329265" y="842698"/>
                </a:lnTo>
                <a:lnTo>
                  <a:pt x="329265" y="706451"/>
                </a:lnTo>
                <a:lnTo>
                  <a:pt x="397389" y="706451"/>
                </a:lnTo>
                <a:lnTo>
                  <a:pt x="397389" y="842698"/>
                </a:lnTo>
                <a:lnTo>
                  <a:pt x="567698" y="842698"/>
                </a:lnTo>
                <a:lnTo>
                  <a:pt x="567698" y="570203"/>
                </a:lnTo>
                <a:lnTo>
                  <a:pt x="158956" y="570203"/>
                </a:lnTo>
                <a:close/>
              </a:path>
              <a:path w="726654" h="1140406" fill="darken" stroke="0" extrusionOk="0">
                <a:moveTo>
                  <a:pt x="363327" y="297708"/>
                </a:moveTo>
                <a:lnTo>
                  <a:pt x="90832" y="570203"/>
                </a:lnTo>
                <a:lnTo>
                  <a:pt x="635822" y="570203"/>
                </a:lnTo>
                <a:lnTo>
                  <a:pt x="363327" y="297708"/>
                </a:lnTo>
                <a:close/>
                <a:moveTo>
                  <a:pt x="329265" y="706451"/>
                </a:moveTo>
                <a:lnTo>
                  <a:pt x="397389" y="706451"/>
                </a:lnTo>
                <a:lnTo>
                  <a:pt x="397389" y="842698"/>
                </a:lnTo>
                <a:lnTo>
                  <a:pt x="329265" y="842698"/>
                </a:lnTo>
                <a:lnTo>
                  <a:pt x="329265" y="706451"/>
                </a:lnTo>
                <a:close/>
              </a:path>
              <a:path w="726654" h="1140406" fill="none" extrusionOk="0">
                <a:moveTo>
                  <a:pt x="363327" y="297708"/>
                </a:moveTo>
                <a:lnTo>
                  <a:pt x="465513" y="399893"/>
                </a:lnTo>
                <a:lnTo>
                  <a:pt x="465513" y="331770"/>
                </a:lnTo>
                <a:lnTo>
                  <a:pt x="533637" y="331770"/>
                </a:lnTo>
                <a:lnTo>
                  <a:pt x="533637" y="468017"/>
                </a:lnTo>
                <a:lnTo>
                  <a:pt x="635822" y="570203"/>
                </a:lnTo>
                <a:lnTo>
                  <a:pt x="567698" y="570203"/>
                </a:lnTo>
                <a:lnTo>
                  <a:pt x="567698" y="842698"/>
                </a:lnTo>
                <a:lnTo>
                  <a:pt x="158956" y="842698"/>
                </a:lnTo>
                <a:lnTo>
                  <a:pt x="158956" y="570203"/>
                </a:lnTo>
                <a:lnTo>
                  <a:pt x="90832" y="570203"/>
                </a:lnTo>
                <a:lnTo>
                  <a:pt x="363327" y="297708"/>
                </a:lnTo>
                <a:close/>
                <a:moveTo>
                  <a:pt x="465513" y="399893"/>
                </a:moveTo>
                <a:lnTo>
                  <a:pt x="533637" y="468017"/>
                </a:lnTo>
                <a:moveTo>
                  <a:pt x="567698" y="570203"/>
                </a:moveTo>
                <a:lnTo>
                  <a:pt x="158956" y="570203"/>
                </a:lnTo>
                <a:moveTo>
                  <a:pt x="329265" y="842698"/>
                </a:moveTo>
                <a:lnTo>
                  <a:pt x="329265" y="706451"/>
                </a:lnTo>
                <a:lnTo>
                  <a:pt x="397389" y="706451"/>
                </a:lnTo>
                <a:lnTo>
                  <a:pt x="397389" y="842698"/>
                </a:lnTo>
              </a:path>
              <a:path w="726654" h="1140406" fill="none">
                <a:moveTo>
                  <a:pt x="0" y="0"/>
                </a:moveTo>
                <a:lnTo>
                  <a:pt x="726654" y="0"/>
                </a:lnTo>
                <a:lnTo>
                  <a:pt x="726654" y="1140406"/>
                </a:lnTo>
                <a:lnTo>
                  <a:pt x="0" y="1140406"/>
                </a:lnTo>
                <a:lnTo>
                  <a:pt x="0" y="0"/>
                </a:lnTo>
                <a:close/>
              </a:path>
            </a:pathLst>
          </a:custGeom>
          <a:ln w="28575">
            <a:solidFill>
              <a:schemeClr val="accent3">
                <a:lumMod val="50000"/>
              </a:schemeClr>
            </a:solidFill>
          </a:ln>
        </p:spPr>
        <p:style>
          <a:lnRef idx="2">
            <a:schemeClr val="accent6"/>
          </a:lnRef>
          <a:fillRef idx="1">
            <a:schemeClr val="lt1"/>
          </a:fillRef>
          <a:effectRef idx="0">
            <a:schemeClr val="accent6"/>
          </a:effectRef>
          <a:fontRef idx="minor">
            <a:schemeClr val="dk1"/>
          </a:fontRef>
        </p:style>
        <p:txBody>
          <a:bodyPr rtlCol="0" anchor="b"/>
          <a:lstStyle/>
          <a:p>
            <a:pPr algn="ctr"/>
            <a:r>
              <a:rPr lang="es-419" sz="1050" dirty="0"/>
              <a:t>Contenido</a:t>
            </a:r>
          </a:p>
        </p:txBody>
      </p:sp>
      <p:sp>
        <p:nvSpPr>
          <p:cNvPr id="6" name="Marcador de fecha 5">
            <a:extLst>
              <a:ext uri="{FF2B5EF4-FFF2-40B4-BE49-F238E27FC236}">
                <a16:creationId xmlns:a16="http://schemas.microsoft.com/office/drawing/2014/main" xmlns="" id="{91564D7C-4780-40C8-820D-68F36C391639}"/>
              </a:ext>
            </a:extLst>
          </p:cNvPr>
          <p:cNvSpPr>
            <a:spLocks noGrp="1"/>
          </p:cNvSpPr>
          <p:nvPr>
            <p:ph type="dt" sz="half" idx="10"/>
          </p:nvPr>
        </p:nvSpPr>
        <p:spPr/>
        <p:txBody>
          <a:bodyPr/>
          <a:lstStyle/>
          <a:p>
            <a:fld id="{B41532D3-20B9-42DE-A689-B3F2904682C9}" type="datetime1">
              <a:rPr lang="es-MX" smtClean="0"/>
              <a:t>24/09/2019</a:t>
            </a:fld>
            <a:endParaRPr lang="en-US" dirty="0"/>
          </a:p>
        </p:txBody>
      </p:sp>
      <p:sp>
        <p:nvSpPr>
          <p:cNvPr id="17" name="Marcador de pie de página 16">
            <a:extLst>
              <a:ext uri="{FF2B5EF4-FFF2-40B4-BE49-F238E27FC236}">
                <a16:creationId xmlns:a16="http://schemas.microsoft.com/office/drawing/2014/main" xmlns="" id="{5D285164-25F1-4F4C-BC6D-A0355B87C80B}"/>
              </a:ext>
            </a:extLst>
          </p:cNvPr>
          <p:cNvSpPr>
            <a:spLocks noGrp="1"/>
          </p:cNvSpPr>
          <p:nvPr>
            <p:ph type="ftr" sz="quarter" idx="11"/>
          </p:nvPr>
        </p:nvSpPr>
        <p:spPr/>
        <p:txBody>
          <a:bodyPr/>
          <a:lstStyle/>
          <a:p>
            <a:r>
              <a:rPr lang="en-US"/>
              <a:t>Dra. Irene Aguilar Juárez</a:t>
            </a:r>
            <a:endParaRPr lang="en-US" dirty="0"/>
          </a:p>
        </p:txBody>
      </p:sp>
      <p:sp>
        <p:nvSpPr>
          <p:cNvPr id="24" name="Marcador de número de diapositiva 23">
            <a:extLst>
              <a:ext uri="{FF2B5EF4-FFF2-40B4-BE49-F238E27FC236}">
                <a16:creationId xmlns:a16="http://schemas.microsoft.com/office/drawing/2014/main" xmlns="" id="{A5B1CA47-0E42-40A8-B8E3-4E2B78745143}"/>
              </a:ext>
            </a:extLst>
          </p:cNvPr>
          <p:cNvSpPr>
            <a:spLocks noGrp="1"/>
          </p:cNvSpPr>
          <p:nvPr>
            <p:ph type="sldNum" sz="quarter" idx="12"/>
          </p:nvPr>
        </p:nvSpPr>
        <p:spPr/>
        <p:txBody>
          <a:bodyPr/>
          <a:lstStyle/>
          <a:p>
            <a:fld id="{6D22F896-40B5-4ADD-8801-0D06FADFA095}" type="slidenum">
              <a:rPr lang="en-US" smtClean="0"/>
              <a:t>40</a:t>
            </a:fld>
            <a:endParaRPr lang="en-US" dirty="0"/>
          </a:p>
        </p:txBody>
      </p:sp>
    </p:spTree>
    <p:extLst>
      <p:ext uri="{BB962C8B-B14F-4D97-AF65-F5344CB8AC3E}">
        <p14:creationId xmlns:p14="http://schemas.microsoft.com/office/powerpoint/2010/main" val="1371880726"/>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5" y="618517"/>
            <a:ext cx="10364451" cy="773865"/>
          </a:xfrm>
        </p:spPr>
        <p:txBody>
          <a:bodyPr>
            <a:normAutofit/>
          </a:bodyPr>
          <a:lstStyle/>
          <a:p>
            <a:r>
              <a:rPr lang="es-MX" cap="none" dirty="0"/>
              <a:t>Recolección de datos</a:t>
            </a:r>
          </a:p>
        </p:txBody>
      </p:sp>
      <p:sp>
        <p:nvSpPr>
          <p:cNvPr id="3" name="Botón de acción: ir a inicio 10">
            <a:hlinkClick r:id="rId2" action="ppaction://hlinksldjump" highlightClick="1"/>
            <a:extLst>
              <a:ext uri="{FF2B5EF4-FFF2-40B4-BE49-F238E27FC236}">
                <a16:creationId xmlns:a16="http://schemas.microsoft.com/office/drawing/2014/main" xmlns="" id="{DC86C2F4-1CDB-4EE7-ACBC-2BE247BCD0DB}"/>
              </a:ext>
            </a:extLst>
          </p:cNvPr>
          <p:cNvSpPr/>
          <p:nvPr/>
        </p:nvSpPr>
        <p:spPr>
          <a:xfrm>
            <a:off x="0" y="1219200"/>
            <a:ext cx="726654" cy="914589"/>
          </a:xfrm>
          <a:custGeom>
            <a:avLst/>
            <a:gdLst>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6654" h="1140406" stroke="0" extrusionOk="0">
                <a:moveTo>
                  <a:pt x="0" y="0"/>
                </a:moveTo>
                <a:lnTo>
                  <a:pt x="726654" y="0"/>
                </a:lnTo>
                <a:lnTo>
                  <a:pt x="726654" y="1140406"/>
                </a:lnTo>
                <a:lnTo>
                  <a:pt x="0" y="1140406"/>
                </a:lnTo>
                <a:lnTo>
                  <a:pt x="0" y="0"/>
                </a:lnTo>
                <a:close/>
                <a:moveTo>
                  <a:pt x="363327" y="297708"/>
                </a:moveTo>
                <a:lnTo>
                  <a:pt x="90832" y="570203"/>
                </a:lnTo>
                <a:lnTo>
                  <a:pt x="158956" y="570203"/>
                </a:lnTo>
                <a:lnTo>
                  <a:pt x="158956" y="842698"/>
                </a:lnTo>
                <a:lnTo>
                  <a:pt x="567698" y="842698"/>
                </a:lnTo>
                <a:lnTo>
                  <a:pt x="567698" y="570203"/>
                </a:lnTo>
                <a:lnTo>
                  <a:pt x="635822" y="570203"/>
                </a:lnTo>
                <a:lnTo>
                  <a:pt x="533637" y="468017"/>
                </a:lnTo>
                <a:lnTo>
                  <a:pt x="533637" y="331770"/>
                </a:lnTo>
                <a:lnTo>
                  <a:pt x="465513" y="331770"/>
                </a:lnTo>
                <a:lnTo>
                  <a:pt x="465513" y="399893"/>
                </a:lnTo>
                <a:lnTo>
                  <a:pt x="363327" y="297708"/>
                </a:lnTo>
                <a:close/>
              </a:path>
              <a:path w="726654" h="1140406" fill="darkenLess" stroke="0" extrusionOk="0">
                <a:moveTo>
                  <a:pt x="533637" y="468017"/>
                </a:moveTo>
                <a:lnTo>
                  <a:pt x="533637" y="331770"/>
                </a:lnTo>
                <a:lnTo>
                  <a:pt x="465513" y="331770"/>
                </a:lnTo>
                <a:lnTo>
                  <a:pt x="465513" y="399893"/>
                </a:lnTo>
                <a:lnTo>
                  <a:pt x="533637" y="468017"/>
                </a:lnTo>
                <a:close/>
                <a:moveTo>
                  <a:pt x="158956" y="570203"/>
                </a:moveTo>
                <a:lnTo>
                  <a:pt x="158956" y="842698"/>
                </a:lnTo>
                <a:lnTo>
                  <a:pt x="329265" y="842698"/>
                </a:lnTo>
                <a:lnTo>
                  <a:pt x="329265" y="706451"/>
                </a:lnTo>
                <a:lnTo>
                  <a:pt x="397389" y="706451"/>
                </a:lnTo>
                <a:lnTo>
                  <a:pt x="397389" y="842698"/>
                </a:lnTo>
                <a:lnTo>
                  <a:pt x="567698" y="842698"/>
                </a:lnTo>
                <a:lnTo>
                  <a:pt x="567698" y="570203"/>
                </a:lnTo>
                <a:lnTo>
                  <a:pt x="158956" y="570203"/>
                </a:lnTo>
                <a:close/>
              </a:path>
              <a:path w="726654" h="1140406" fill="darken" stroke="0" extrusionOk="0">
                <a:moveTo>
                  <a:pt x="363327" y="297708"/>
                </a:moveTo>
                <a:lnTo>
                  <a:pt x="90832" y="570203"/>
                </a:lnTo>
                <a:lnTo>
                  <a:pt x="635822" y="570203"/>
                </a:lnTo>
                <a:lnTo>
                  <a:pt x="363327" y="297708"/>
                </a:lnTo>
                <a:close/>
                <a:moveTo>
                  <a:pt x="329265" y="706451"/>
                </a:moveTo>
                <a:lnTo>
                  <a:pt x="397389" y="706451"/>
                </a:lnTo>
                <a:lnTo>
                  <a:pt x="397389" y="842698"/>
                </a:lnTo>
                <a:lnTo>
                  <a:pt x="329265" y="842698"/>
                </a:lnTo>
                <a:lnTo>
                  <a:pt x="329265" y="706451"/>
                </a:lnTo>
                <a:close/>
              </a:path>
              <a:path w="726654" h="1140406" fill="none" extrusionOk="0">
                <a:moveTo>
                  <a:pt x="363327" y="297708"/>
                </a:moveTo>
                <a:lnTo>
                  <a:pt x="465513" y="399893"/>
                </a:lnTo>
                <a:lnTo>
                  <a:pt x="465513" y="331770"/>
                </a:lnTo>
                <a:lnTo>
                  <a:pt x="533637" y="331770"/>
                </a:lnTo>
                <a:lnTo>
                  <a:pt x="533637" y="468017"/>
                </a:lnTo>
                <a:lnTo>
                  <a:pt x="635822" y="570203"/>
                </a:lnTo>
                <a:lnTo>
                  <a:pt x="567698" y="570203"/>
                </a:lnTo>
                <a:lnTo>
                  <a:pt x="567698" y="842698"/>
                </a:lnTo>
                <a:lnTo>
                  <a:pt x="158956" y="842698"/>
                </a:lnTo>
                <a:lnTo>
                  <a:pt x="158956" y="570203"/>
                </a:lnTo>
                <a:lnTo>
                  <a:pt x="90832" y="570203"/>
                </a:lnTo>
                <a:lnTo>
                  <a:pt x="363327" y="297708"/>
                </a:lnTo>
                <a:close/>
                <a:moveTo>
                  <a:pt x="465513" y="399893"/>
                </a:moveTo>
                <a:lnTo>
                  <a:pt x="533637" y="468017"/>
                </a:lnTo>
                <a:moveTo>
                  <a:pt x="567698" y="570203"/>
                </a:moveTo>
                <a:lnTo>
                  <a:pt x="158956" y="570203"/>
                </a:lnTo>
                <a:moveTo>
                  <a:pt x="329265" y="842698"/>
                </a:moveTo>
                <a:lnTo>
                  <a:pt x="329265" y="706451"/>
                </a:lnTo>
                <a:lnTo>
                  <a:pt x="397389" y="706451"/>
                </a:lnTo>
                <a:lnTo>
                  <a:pt x="397389" y="842698"/>
                </a:lnTo>
              </a:path>
              <a:path w="726654" h="1140406" fill="none">
                <a:moveTo>
                  <a:pt x="0" y="0"/>
                </a:moveTo>
                <a:lnTo>
                  <a:pt x="726654" y="0"/>
                </a:lnTo>
                <a:lnTo>
                  <a:pt x="726654" y="1140406"/>
                </a:lnTo>
                <a:lnTo>
                  <a:pt x="0" y="1140406"/>
                </a:lnTo>
                <a:lnTo>
                  <a:pt x="0" y="0"/>
                </a:lnTo>
                <a:close/>
              </a:path>
            </a:pathLst>
          </a:custGeom>
          <a:ln w="28575">
            <a:solidFill>
              <a:schemeClr val="accent3">
                <a:lumMod val="50000"/>
              </a:schemeClr>
            </a:solidFill>
          </a:ln>
        </p:spPr>
        <p:style>
          <a:lnRef idx="2">
            <a:schemeClr val="accent6"/>
          </a:lnRef>
          <a:fillRef idx="1">
            <a:schemeClr val="lt1"/>
          </a:fillRef>
          <a:effectRef idx="0">
            <a:schemeClr val="accent6"/>
          </a:effectRef>
          <a:fontRef idx="minor">
            <a:schemeClr val="dk1"/>
          </a:fontRef>
        </p:style>
        <p:txBody>
          <a:bodyPr rtlCol="0" anchor="b"/>
          <a:lstStyle/>
          <a:p>
            <a:pPr algn="ctr"/>
            <a:r>
              <a:rPr lang="es-419" sz="1050" dirty="0"/>
              <a:t>Contenido</a:t>
            </a:r>
          </a:p>
        </p:txBody>
      </p:sp>
      <p:sp>
        <p:nvSpPr>
          <p:cNvPr id="4" name="Marcador de fecha 3">
            <a:extLst>
              <a:ext uri="{FF2B5EF4-FFF2-40B4-BE49-F238E27FC236}">
                <a16:creationId xmlns:a16="http://schemas.microsoft.com/office/drawing/2014/main" xmlns="" id="{A5E6512E-D8A9-47FC-A41B-418A447A6A42}"/>
              </a:ext>
            </a:extLst>
          </p:cNvPr>
          <p:cNvSpPr>
            <a:spLocks noGrp="1"/>
          </p:cNvSpPr>
          <p:nvPr>
            <p:ph type="dt" sz="half" idx="10"/>
          </p:nvPr>
        </p:nvSpPr>
        <p:spPr/>
        <p:txBody>
          <a:bodyPr/>
          <a:lstStyle/>
          <a:p>
            <a:fld id="{6C662C89-9758-4059-8469-48E96071B1F4}" type="datetime1">
              <a:rPr lang="es-MX" smtClean="0"/>
              <a:t>24/09/2019</a:t>
            </a:fld>
            <a:endParaRPr lang="en-US" dirty="0"/>
          </a:p>
        </p:txBody>
      </p:sp>
      <p:sp>
        <p:nvSpPr>
          <p:cNvPr id="5" name="Marcador de pie de página 4">
            <a:extLst>
              <a:ext uri="{FF2B5EF4-FFF2-40B4-BE49-F238E27FC236}">
                <a16:creationId xmlns:a16="http://schemas.microsoft.com/office/drawing/2014/main" xmlns="" id="{F1648919-1124-4247-B9AB-1BB465B4225A}"/>
              </a:ext>
            </a:extLst>
          </p:cNvPr>
          <p:cNvSpPr>
            <a:spLocks noGrp="1"/>
          </p:cNvSpPr>
          <p:nvPr>
            <p:ph type="ftr" sz="quarter" idx="11"/>
          </p:nvPr>
        </p:nvSpPr>
        <p:spPr/>
        <p:txBody>
          <a:bodyPr/>
          <a:lstStyle/>
          <a:p>
            <a:r>
              <a:rPr lang="en-US"/>
              <a:t>Dra. Irene Aguilar Juárez</a:t>
            </a:r>
            <a:endParaRPr lang="en-US" dirty="0"/>
          </a:p>
        </p:txBody>
      </p:sp>
      <p:sp>
        <p:nvSpPr>
          <p:cNvPr id="6" name="Marcador de número de diapositiva 5">
            <a:extLst>
              <a:ext uri="{FF2B5EF4-FFF2-40B4-BE49-F238E27FC236}">
                <a16:creationId xmlns:a16="http://schemas.microsoft.com/office/drawing/2014/main" xmlns="" id="{FF58201D-9EF5-4BAC-BA8A-DDBAF65D83EE}"/>
              </a:ext>
            </a:extLst>
          </p:cNvPr>
          <p:cNvSpPr>
            <a:spLocks noGrp="1"/>
          </p:cNvSpPr>
          <p:nvPr>
            <p:ph type="sldNum" sz="quarter" idx="12"/>
          </p:nvPr>
        </p:nvSpPr>
        <p:spPr/>
        <p:txBody>
          <a:bodyPr/>
          <a:lstStyle/>
          <a:p>
            <a:fld id="{6D22F896-40B5-4ADD-8801-0D06FADFA095}" type="slidenum">
              <a:rPr lang="en-US" smtClean="0"/>
              <a:t>41</a:t>
            </a:fld>
            <a:endParaRPr lang="en-US" dirty="0"/>
          </a:p>
        </p:txBody>
      </p:sp>
      <p:graphicFrame>
        <p:nvGraphicFramePr>
          <p:cNvPr id="7" name="Diagrama 6">
            <a:extLst>
              <a:ext uri="{FF2B5EF4-FFF2-40B4-BE49-F238E27FC236}">
                <a16:creationId xmlns:a16="http://schemas.microsoft.com/office/drawing/2014/main" xmlns="" id="{029887CA-5EEA-48F1-8487-AC51B2FC890E}"/>
              </a:ext>
            </a:extLst>
          </p:cNvPr>
          <p:cNvGraphicFramePr/>
          <p:nvPr>
            <p:extLst>
              <p:ext uri="{D42A27DB-BD31-4B8C-83A1-F6EECF244321}">
                <p14:modId xmlns:p14="http://schemas.microsoft.com/office/powerpoint/2010/main" val="1031406985"/>
              </p:ext>
            </p:extLst>
          </p:nvPr>
        </p:nvGraphicFramePr>
        <p:xfrm>
          <a:off x="1798192" y="1392382"/>
          <a:ext cx="2469634" cy="38305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8" name="Imagen 7">
            <a:extLst>
              <a:ext uri="{FF2B5EF4-FFF2-40B4-BE49-F238E27FC236}">
                <a16:creationId xmlns:a16="http://schemas.microsoft.com/office/drawing/2014/main" xmlns="" id="{26683B28-E163-431D-A2CD-330DA7E20879}"/>
              </a:ext>
            </a:extLst>
          </p:cNvPr>
          <p:cNvPicPr>
            <a:picLocks noChangeAspect="1"/>
          </p:cNvPicPr>
          <p:nvPr/>
        </p:nvPicPr>
        <p:blipFill>
          <a:blip r:embed="rId8"/>
          <a:stretch>
            <a:fillRect/>
          </a:stretch>
        </p:blipFill>
        <p:spPr>
          <a:xfrm>
            <a:off x="4267826" y="1090612"/>
            <a:ext cx="7010400" cy="4676775"/>
          </a:xfrm>
          <a:prstGeom prst="rect">
            <a:avLst/>
          </a:prstGeom>
        </p:spPr>
      </p:pic>
    </p:spTree>
    <p:extLst>
      <p:ext uri="{BB962C8B-B14F-4D97-AF65-F5344CB8AC3E}">
        <p14:creationId xmlns:p14="http://schemas.microsoft.com/office/powerpoint/2010/main" val="2738614296"/>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A6F8A05A-E09A-4833-9315-81CC04C9D8A7}"/>
              </a:ext>
            </a:extLst>
          </p:cNvPr>
          <p:cNvSpPr>
            <a:spLocks noGrp="1"/>
          </p:cNvSpPr>
          <p:nvPr>
            <p:ph type="title"/>
          </p:nvPr>
        </p:nvSpPr>
        <p:spPr>
          <a:xfrm>
            <a:off x="913775" y="618518"/>
            <a:ext cx="10364451" cy="640440"/>
          </a:xfrm>
        </p:spPr>
        <p:txBody>
          <a:bodyPr/>
          <a:lstStyle/>
          <a:p>
            <a:r>
              <a:rPr lang="es-419" cap="none" dirty="0"/>
              <a:t>Procesamiento de los datos</a:t>
            </a:r>
          </a:p>
        </p:txBody>
      </p:sp>
      <p:sp>
        <p:nvSpPr>
          <p:cNvPr id="3" name="Marcador de fecha 2">
            <a:extLst>
              <a:ext uri="{FF2B5EF4-FFF2-40B4-BE49-F238E27FC236}">
                <a16:creationId xmlns:a16="http://schemas.microsoft.com/office/drawing/2014/main" xmlns="" id="{B093F091-A741-4F8C-A88A-C999EBE4A667}"/>
              </a:ext>
            </a:extLst>
          </p:cNvPr>
          <p:cNvSpPr>
            <a:spLocks noGrp="1"/>
          </p:cNvSpPr>
          <p:nvPr>
            <p:ph type="dt" sz="half" idx="10"/>
          </p:nvPr>
        </p:nvSpPr>
        <p:spPr/>
        <p:txBody>
          <a:bodyPr/>
          <a:lstStyle/>
          <a:p>
            <a:fld id="{9B31D4EC-3714-45FD-8B8B-83D0210A5B11}" type="datetime1">
              <a:rPr lang="es-MX" smtClean="0"/>
              <a:t>24/09/2019</a:t>
            </a:fld>
            <a:endParaRPr lang="en-US" dirty="0"/>
          </a:p>
        </p:txBody>
      </p:sp>
      <p:sp>
        <p:nvSpPr>
          <p:cNvPr id="4" name="Marcador de pie de página 3">
            <a:extLst>
              <a:ext uri="{FF2B5EF4-FFF2-40B4-BE49-F238E27FC236}">
                <a16:creationId xmlns:a16="http://schemas.microsoft.com/office/drawing/2014/main" xmlns="" id="{361966E4-57CE-472C-B15F-41202E1173AC}"/>
              </a:ext>
            </a:extLst>
          </p:cNvPr>
          <p:cNvSpPr>
            <a:spLocks noGrp="1"/>
          </p:cNvSpPr>
          <p:nvPr>
            <p:ph type="ftr" sz="quarter" idx="11"/>
          </p:nvPr>
        </p:nvSpPr>
        <p:spPr/>
        <p:txBody>
          <a:bodyPr/>
          <a:lstStyle/>
          <a:p>
            <a:r>
              <a:rPr lang="en-US"/>
              <a:t>Dra. Irene Aguilar Juárez</a:t>
            </a:r>
            <a:endParaRPr lang="en-US" dirty="0"/>
          </a:p>
        </p:txBody>
      </p:sp>
      <p:sp>
        <p:nvSpPr>
          <p:cNvPr id="5" name="Marcador de número de diapositiva 4">
            <a:extLst>
              <a:ext uri="{FF2B5EF4-FFF2-40B4-BE49-F238E27FC236}">
                <a16:creationId xmlns:a16="http://schemas.microsoft.com/office/drawing/2014/main" xmlns="" id="{8BAA723D-3315-4463-BDE0-B6B45B7D9587}"/>
              </a:ext>
            </a:extLst>
          </p:cNvPr>
          <p:cNvSpPr>
            <a:spLocks noGrp="1"/>
          </p:cNvSpPr>
          <p:nvPr>
            <p:ph type="sldNum" sz="quarter" idx="12"/>
          </p:nvPr>
        </p:nvSpPr>
        <p:spPr/>
        <p:txBody>
          <a:bodyPr/>
          <a:lstStyle/>
          <a:p>
            <a:fld id="{6D22F896-40B5-4ADD-8801-0D06FADFA095}" type="slidenum">
              <a:rPr lang="en-US" smtClean="0"/>
              <a:t>42</a:t>
            </a:fld>
            <a:endParaRPr lang="en-US" dirty="0"/>
          </a:p>
        </p:txBody>
      </p:sp>
      <p:graphicFrame>
        <p:nvGraphicFramePr>
          <p:cNvPr id="7" name="Diagrama 6">
            <a:extLst>
              <a:ext uri="{FF2B5EF4-FFF2-40B4-BE49-F238E27FC236}">
                <a16:creationId xmlns:a16="http://schemas.microsoft.com/office/drawing/2014/main" xmlns="" id="{3598B3C9-DB98-4F3B-9C77-BA54B38BA807}"/>
              </a:ext>
            </a:extLst>
          </p:cNvPr>
          <p:cNvGraphicFramePr/>
          <p:nvPr>
            <p:extLst>
              <p:ext uri="{D42A27DB-BD31-4B8C-83A1-F6EECF244321}">
                <p14:modId xmlns:p14="http://schemas.microsoft.com/office/powerpoint/2010/main" val="3322006325"/>
              </p:ext>
            </p:extLst>
          </p:nvPr>
        </p:nvGraphicFramePr>
        <p:xfrm>
          <a:off x="913775" y="2003678"/>
          <a:ext cx="5004904" cy="28506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9" name="Imagen 8">
            <a:extLst>
              <a:ext uri="{FF2B5EF4-FFF2-40B4-BE49-F238E27FC236}">
                <a16:creationId xmlns:a16="http://schemas.microsoft.com/office/drawing/2014/main" xmlns="" id="{F97859AC-BFDA-4406-8521-FE477E8A7B99}"/>
              </a:ext>
            </a:extLst>
          </p:cNvPr>
          <p:cNvPicPr>
            <a:picLocks noChangeAspect="1"/>
          </p:cNvPicPr>
          <p:nvPr/>
        </p:nvPicPr>
        <p:blipFill>
          <a:blip r:embed="rId7"/>
          <a:stretch>
            <a:fillRect/>
          </a:stretch>
        </p:blipFill>
        <p:spPr>
          <a:xfrm>
            <a:off x="7957150" y="1455668"/>
            <a:ext cx="3108825" cy="1973332"/>
          </a:xfrm>
          <a:prstGeom prst="rect">
            <a:avLst/>
          </a:prstGeom>
        </p:spPr>
      </p:pic>
      <p:pic>
        <p:nvPicPr>
          <p:cNvPr id="10" name="Imagen 9">
            <a:extLst>
              <a:ext uri="{FF2B5EF4-FFF2-40B4-BE49-F238E27FC236}">
                <a16:creationId xmlns:a16="http://schemas.microsoft.com/office/drawing/2014/main" xmlns="" id="{F2D82DB3-2323-450C-B174-A51B16A9F662}"/>
              </a:ext>
            </a:extLst>
          </p:cNvPr>
          <p:cNvPicPr>
            <a:picLocks noChangeAspect="1"/>
          </p:cNvPicPr>
          <p:nvPr/>
        </p:nvPicPr>
        <p:blipFill>
          <a:blip r:embed="rId8"/>
          <a:stretch>
            <a:fillRect/>
          </a:stretch>
        </p:blipFill>
        <p:spPr>
          <a:xfrm>
            <a:off x="6467117" y="3333702"/>
            <a:ext cx="4598858" cy="2608077"/>
          </a:xfrm>
          <a:prstGeom prst="rect">
            <a:avLst/>
          </a:prstGeom>
        </p:spPr>
      </p:pic>
    </p:spTree>
    <p:extLst>
      <p:ext uri="{BB962C8B-B14F-4D97-AF65-F5344CB8AC3E}">
        <p14:creationId xmlns:p14="http://schemas.microsoft.com/office/powerpoint/2010/main" val="3833167719"/>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cap="none" dirty="0"/>
              <a:t>Discusión de resultados</a:t>
            </a:r>
          </a:p>
        </p:txBody>
      </p:sp>
      <p:sp>
        <p:nvSpPr>
          <p:cNvPr id="3" name="Rectángulo 2"/>
          <p:cNvSpPr/>
          <p:nvPr/>
        </p:nvSpPr>
        <p:spPr>
          <a:xfrm>
            <a:off x="1610591" y="1907876"/>
            <a:ext cx="9258300" cy="2862322"/>
          </a:xfrm>
          <a:prstGeom prst="rect">
            <a:avLst/>
          </a:prstGeom>
        </p:spPr>
        <p:txBody>
          <a:bodyPr wrap="square">
            <a:spAutoFit/>
          </a:bodyPr>
          <a:lstStyle/>
          <a:p>
            <a:r>
              <a:rPr lang="es-419" sz="2000" dirty="0">
                <a:solidFill>
                  <a:srgbClr val="222222"/>
                </a:solidFill>
                <a:latin typeface="Arial" panose="020B0604020202020204" pitchFamily="34" charset="0"/>
                <a:ea typeface="Calibri" panose="020F0502020204030204" pitchFamily="34" charset="0"/>
              </a:rPr>
              <a:t>El propósito básico de la discusión es explicar los resultados de </a:t>
            </a:r>
            <a:r>
              <a:rPr lang="es-MX" sz="2000" dirty="0">
                <a:solidFill>
                  <a:srgbClr val="222222"/>
                </a:solidFill>
                <a:latin typeface="Arial" panose="020B0604020202020204" pitchFamily="34" charset="0"/>
                <a:ea typeface="Calibri" panose="020F0502020204030204" pitchFamily="34" charset="0"/>
              </a:rPr>
              <a:t>la</a:t>
            </a:r>
            <a:r>
              <a:rPr lang="es-419" sz="2000" dirty="0">
                <a:solidFill>
                  <a:srgbClr val="222222"/>
                </a:solidFill>
                <a:latin typeface="Arial" panose="020B0604020202020204" pitchFamily="34" charset="0"/>
                <a:ea typeface="Calibri" panose="020F0502020204030204" pitchFamily="34" charset="0"/>
              </a:rPr>
              <a:t> investigación. </a:t>
            </a:r>
            <a:endParaRPr lang="es-MX" sz="2000" dirty="0">
              <a:solidFill>
                <a:srgbClr val="222222"/>
              </a:solidFill>
              <a:latin typeface="Arial" panose="020B0604020202020204" pitchFamily="34" charset="0"/>
              <a:ea typeface="Calibri" panose="020F0502020204030204" pitchFamily="34" charset="0"/>
            </a:endParaRPr>
          </a:p>
          <a:p>
            <a:pPr algn="just"/>
            <a:endParaRPr lang="es-MX" sz="2000" dirty="0">
              <a:solidFill>
                <a:srgbClr val="222222"/>
              </a:solidFill>
              <a:latin typeface="Arial" panose="020B0604020202020204" pitchFamily="34" charset="0"/>
              <a:ea typeface="Calibri" panose="020F0502020204030204" pitchFamily="34" charset="0"/>
            </a:endParaRPr>
          </a:p>
          <a:p>
            <a:pPr algn="just"/>
            <a:r>
              <a:rPr lang="es-419" sz="2000" dirty="0">
                <a:solidFill>
                  <a:srgbClr val="222222"/>
                </a:solidFill>
                <a:latin typeface="Arial" panose="020B0604020202020204" pitchFamily="34" charset="0"/>
                <a:ea typeface="Calibri" panose="020F0502020204030204" pitchFamily="34" charset="0"/>
              </a:rPr>
              <a:t>Los elementos apropiados que debe contener esta sección es: qué significan los hallazgos, cómo los hallazgos responden a la pregunta de investigación o hipótesis declaradas en la introducción, cualquier limitación al estudio y su posible influencia en los resultados, cómo los hallazgos están relacionados con estudios realizados anteriormente, cualquier implicación que su estudio pueda tener para investigadores, practicantes, o legisladores y sugerencias para futuras investigaciones basadas en lo que encontraron</a:t>
            </a:r>
            <a:endParaRPr lang="es-MX" sz="2000" dirty="0"/>
          </a:p>
        </p:txBody>
      </p:sp>
      <p:sp>
        <p:nvSpPr>
          <p:cNvPr id="4" name="Botón de acción: ir a inicio 10">
            <a:hlinkClick r:id="rId2" action="ppaction://hlinksldjump" highlightClick="1"/>
            <a:extLst>
              <a:ext uri="{FF2B5EF4-FFF2-40B4-BE49-F238E27FC236}">
                <a16:creationId xmlns:a16="http://schemas.microsoft.com/office/drawing/2014/main" xmlns="" id="{CDDC935E-5D7B-471C-98EE-5C95F1F5C421}"/>
              </a:ext>
            </a:extLst>
          </p:cNvPr>
          <p:cNvSpPr/>
          <p:nvPr/>
        </p:nvSpPr>
        <p:spPr>
          <a:xfrm>
            <a:off x="0" y="1219200"/>
            <a:ext cx="726654" cy="914589"/>
          </a:xfrm>
          <a:custGeom>
            <a:avLst/>
            <a:gdLst>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6654" h="1140406" stroke="0" extrusionOk="0">
                <a:moveTo>
                  <a:pt x="0" y="0"/>
                </a:moveTo>
                <a:lnTo>
                  <a:pt x="726654" y="0"/>
                </a:lnTo>
                <a:lnTo>
                  <a:pt x="726654" y="1140406"/>
                </a:lnTo>
                <a:lnTo>
                  <a:pt x="0" y="1140406"/>
                </a:lnTo>
                <a:lnTo>
                  <a:pt x="0" y="0"/>
                </a:lnTo>
                <a:close/>
                <a:moveTo>
                  <a:pt x="363327" y="297708"/>
                </a:moveTo>
                <a:lnTo>
                  <a:pt x="90832" y="570203"/>
                </a:lnTo>
                <a:lnTo>
                  <a:pt x="158956" y="570203"/>
                </a:lnTo>
                <a:lnTo>
                  <a:pt x="158956" y="842698"/>
                </a:lnTo>
                <a:lnTo>
                  <a:pt x="567698" y="842698"/>
                </a:lnTo>
                <a:lnTo>
                  <a:pt x="567698" y="570203"/>
                </a:lnTo>
                <a:lnTo>
                  <a:pt x="635822" y="570203"/>
                </a:lnTo>
                <a:lnTo>
                  <a:pt x="533637" y="468017"/>
                </a:lnTo>
                <a:lnTo>
                  <a:pt x="533637" y="331770"/>
                </a:lnTo>
                <a:lnTo>
                  <a:pt x="465513" y="331770"/>
                </a:lnTo>
                <a:lnTo>
                  <a:pt x="465513" y="399893"/>
                </a:lnTo>
                <a:lnTo>
                  <a:pt x="363327" y="297708"/>
                </a:lnTo>
                <a:close/>
              </a:path>
              <a:path w="726654" h="1140406" fill="darkenLess" stroke="0" extrusionOk="0">
                <a:moveTo>
                  <a:pt x="533637" y="468017"/>
                </a:moveTo>
                <a:lnTo>
                  <a:pt x="533637" y="331770"/>
                </a:lnTo>
                <a:lnTo>
                  <a:pt x="465513" y="331770"/>
                </a:lnTo>
                <a:lnTo>
                  <a:pt x="465513" y="399893"/>
                </a:lnTo>
                <a:lnTo>
                  <a:pt x="533637" y="468017"/>
                </a:lnTo>
                <a:close/>
                <a:moveTo>
                  <a:pt x="158956" y="570203"/>
                </a:moveTo>
                <a:lnTo>
                  <a:pt x="158956" y="842698"/>
                </a:lnTo>
                <a:lnTo>
                  <a:pt x="329265" y="842698"/>
                </a:lnTo>
                <a:lnTo>
                  <a:pt x="329265" y="706451"/>
                </a:lnTo>
                <a:lnTo>
                  <a:pt x="397389" y="706451"/>
                </a:lnTo>
                <a:lnTo>
                  <a:pt x="397389" y="842698"/>
                </a:lnTo>
                <a:lnTo>
                  <a:pt x="567698" y="842698"/>
                </a:lnTo>
                <a:lnTo>
                  <a:pt x="567698" y="570203"/>
                </a:lnTo>
                <a:lnTo>
                  <a:pt x="158956" y="570203"/>
                </a:lnTo>
                <a:close/>
              </a:path>
              <a:path w="726654" h="1140406" fill="darken" stroke="0" extrusionOk="0">
                <a:moveTo>
                  <a:pt x="363327" y="297708"/>
                </a:moveTo>
                <a:lnTo>
                  <a:pt x="90832" y="570203"/>
                </a:lnTo>
                <a:lnTo>
                  <a:pt x="635822" y="570203"/>
                </a:lnTo>
                <a:lnTo>
                  <a:pt x="363327" y="297708"/>
                </a:lnTo>
                <a:close/>
                <a:moveTo>
                  <a:pt x="329265" y="706451"/>
                </a:moveTo>
                <a:lnTo>
                  <a:pt x="397389" y="706451"/>
                </a:lnTo>
                <a:lnTo>
                  <a:pt x="397389" y="842698"/>
                </a:lnTo>
                <a:lnTo>
                  <a:pt x="329265" y="842698"/>
                </a:lnTo>
                <a:lnTo>
                  <a:pt x="329265" y="706451"/>
                </a:lnTo>
                <a:close/>
              </a:path>
              <a:path w="726654" h="1140406" fill="none" extrusionOk="0">
                <a:moveTo>
                  <a:pt x="363327" y="297708"/>
                </a:moveTo>
                <a:lnTo>
                  <a:pt x="465513" y="399893"/>
                </a:lnTo>
                <a:lnTo>
                  <a:pt x="465513" y="331770"/>
                </a:lnTo>
                <a:lnTo>
                  <a:pt x="533637" y="331770"/>
                </a:lnTo>
                <a:lnTo>
                  <a:pt x="533637" y="468017"/>
                </a:lnTo>
                <a:lnTo>
                  <a:pt x="635822" y="570203"/>
                </a:lnTo>
                <a:lnTo>
                  <a:pt x="567698" y="570203"/>
                </a:lnTo>
                <a:lnTo>
                  <a:pt x="567698" y="842698"/>
                </a:lnTo>
                <a:lnTo>
                  <a:pt x="158956" y="842698"/>
                </a:lnTo>
                <a:lnTo>
                  <a:pt x="158956" y="570203"/>
                </a:lnTo>
                <a:lnTo>
                  <a:pt x="90832" y="570203"/>
                </a:lnTo>
                <a:lnTo>
                  <a:pt x="363327" y="297708"/>
                </a:lnTo>
                <a:close/>
                <a:moveTo>
                  <a:pt x="465513" y="399893"/>
                </a:moveTo>
                <a:lnTo>
                  <a:pt x="533637" y="468017"/>
                </a:lnTo>
                <a:moveTo>
                  <a:pt x="567698" y="570203"/>
                </a:moveTo>
                <a:lnTo>
                  <a:pt x="158956" y="570203"/>
                </a:lnTo>
                <a:moveTo>
                  <a:pt x="329265" y="842698"/>
                </a:moveTo>
                <a:lnTo>
                  <a:pt x="329265" y="706451"/>
                </a:lnTo>
                <a:lnTo>
                  <a:pt x="397389" y="706451"/>
                </a:lnTo>
                <a:lnTo>
                  <a:pt x="397389" y="842698"/>
                </a:lnTo>
              </a:path>
              <a:path w="726654" h="1140406" fill="none">
                <a:moveTo>
                  <a:pt x="0" y="0"/>
                </a:moveTo>
                <a:lnTo>
                  <a:pt x="726654" y="0"/>
                </a:lnTo>
                <a:lnTo>
                  <a:pt x="726654" y="1140406"/>
                </a:lnTo>
                <a:lnTo>
                  <a:pt x="0" y="1140406"/>
                </a:lnTo>
                <a:lnTo>
                  <a:pt x="0" y="0"/>
                </a:lnTo>
                <a:close/>
              </a:path>
            </a:pathLst>
          </a:custGeom>
          <a:ln w="28575">
            <a:solidFill>
              <a:schemeClr val="accent3">
                <a:lumMod val="50000"/>
              </a:schemeClr>
            </a:solidFill>
          </a:ln>
        </p:spPr>
        <p:style>
          <a:lnRef idx="2">
            <a:schemeClr val="accent6"/>
          </a:lnRef>
          <a:fillRef idx="1">
            <a:schemeClr val="lt1"/>
          </a:fillRef>
          <a:effectRef idx="0">
            <a:schemeClr val="accent6"/>
          </a:effectRef>
          <a:fontRef idx="minor">
            <a:schemeClr val="dk1"/>
          </a:fontRef>
        </p:style>
        <p:txBody>
          <a:bodyPr rtlCol="0" anchor="b"/>
          <a:lstStyle/>
          <a:p>
            <a:pPr algn="ctr"/>
            <a:r>
              <a:rPr lang="es-419" sz="1050" dirty="0"/>
              <a:t>Contenido</a:t>
            </a:r>
          </a:p>
        </p:txBody>
      </p:sp>
      <p:sp>
        <p:nvSpPr>
          <p:cNvPr id="5" name="Marcador de fecha 4">
            <a:extLst>
              <a:ext uri="{FF2B5EF4-FFF2-40B4-BE49-F238E27FC236}">
                <a16:creationId xmlns:a16="http://schemas.microsoft.com/office/drawing/2014/main" xmlns="" id="{79C50105-BEF5-43AE-8283-3791BAB8B202}"/>
              </a:ext>
            </a:extLst>
          </p:cNvPr>
          <p:cNvSpPr>
            <a:spLocks noGrp="1"/>
          </p:cNvSpPr>
          <p:nvPr>
            <p:ph type="dt" sz="half" idx="10"/>
          </p:nvPr>
        </p:nvSpPr>
        <p:spPr/>
        <p:txBody>
          <a:bodyPr/>
          <a:lstStyle/>
          <a:p>
            <a:fld id="{44FB278B-7700-4C81-AD1D-F875AF944549}" type="datetime1">
              <a:rPr lang="es-MX" smtClean="0"/>
              <a:t>24/09/2019</a:t>
            </a:fld>
            <a:endParaRPr lang="en-US" dirty="0"/>
          </a:p>
        </p:txBody>
      </p:sp>
      <p:sp>
        <p:nvSpPr>
          <p:cNvPr id="6" name="Marcador de pie de página 5">
            <a:extLst>
              <a:ext uri="{FF2B5EF4-FFF2-40B4-BE49-F238E27FC236}">
                <a16:creationId xmlns:a16="http://schemas.microsoft.com/office/drawing/2014/main" xmlns="" id="{9C11C475-6C5B-4BDF-A2CB-02987BB9E7D8}"/>
              </a:ext>
            </a:extLst>
          </p:cNvPr>
          <p:cNvSpPr>
            <a:spLocks noGrp="1"/>
          </p:cNvSpPr>
          <p:nvPr>
            <p:ph type="ftr" sz="quarter" idx="11"/>
          </p:nvPr>
        </p:nvSpPr>
        <p:spPr/>
        <p:txBody>
          <a:bodyPr/>
          <a:lstStyle/>
          <a:p>
            <a:r>
              <a:rPr lang="en-US"/>
              <a:t>Dra. Irene Aguilar Juárez</a:t>
            </a:r>
            <a:endParaRPr lang="en-US" dirty="0"/>
          </a:p>
        </p:txBody>
      </p:sp>
      <p:sp>
        <p:nvSpPr>
          <p:cNvPr id="7" name="Marcador de número de diapositiva 6">
            <a:extLst>
              <a:ext uri="{FF2B5EF4-FFF2-40B4-BE49-F238E27FC236}">
                <a16:creationId xmlns:a16="http://schemas.microsoft.com/office/drawing/2014/main" xmlns="" id="{C4447E48-4FD9-4D2D-BDC2-C4AC41C6761E}"/>
              </a:ext>
            </a:extLst>
          </p:cNvPr>
          <p:cNvSpPr>
            <a:spLocks noGrp="1"/>
          </p:cNvSpPr>
          <p:nvPr>
            <p:ph type="sldNum" sz="quarter" idx="12"/>
          </p:nvPr>
        </p:nvSpPr>
        <p:spPr/>
        <p:txBody>
          <a:bodyPr/>
          <a:lstStyle/>
          <a:p>
            <a:fld id="{6D22F896-40B5-4ADD-8801-0D06FADFA095}" type="slidenum">
              <a:rPr lang="en-US" smtClean="0"/>
              <a:t>43</a:t>
            </a:fld>
            <a:endParaRPr lang="en-US" dirty="0"/>
          </a:p>
        </p:txBody>
      </p:sp>
    </p:spTree>
    <p:extLst>
      <p:ext uri="{BB962C8B-B14F-4D97-AF65-F5344CB8AC3E}">
        <p14:creationId xmlns:p14="http://schemas.microsoft.com/office/powerpoint/2010/main" val="997746525"/>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5" y="602485"/>
            <a:ext cx="10364451" cy="701128"/>
          </a:xfrm>
        </p:spPr>
        <p:txBody>
          <a:bodyPr/>
          <a:lstStyle/>
          <a:p>
            <a:r>
              <a:rPr lang="es-MX" cap="none" dirty="0"/>
              <a:t>Divulgación de la investigación </a:t>
            </a:r>
          </a:p>
        </p:txBody>
      </p:sp>
      <p:graphicFrame>
        <p:nvGraphicFramePr>
          <p:cNvPr id="3" name="Diagrama 2"/>
          <p:cNvGraphicFramePr/>
          <p:nvPr>
            <p:extLst>
              <p:ext uri="{D42A27DB-BD31-4B8C-83A1-F6EECF244321}">
                <p14:modId xmlns:p14="http://schemas.microsoft.com/office/powerpoint/2010/main" val="1059162302"/>
              </p:ext>
            </p:extLst>
          </p:nvPr>
        </p:nvGraphicFramePr>
        <p:xfrm>
          <a:off x="2470652" y="1474201"/>
          <a:ext cx="6858878" cy="47813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Botón de acción: ir a inicio 10">
            <a:hlinkClick r:id="rId7" action="ppaction://hlinksldjump" highlightClick="1"/>
            <a:extLst>
              <a:ext uri="{FF2B5EF4-FFF2-40B4-BE49-F238E27FC236}">
                <a16:creationId xmlns:a16="http://schemas.microsoft.com/office/drawing/2014/main" xmlns="" id="{A6E07816-FDBC-442B-9B57-5B24199C4559}"/>
              </a:ext>
            </a:extLst>
          </p:cNvPr>
          <p:cNvSpPr/>
          <p:nvPr/>
        </p:nvSpPr>
        <p:spPr>
          <a:xfrm>
            <a:off x="0" y="1219200"/>
            <a:ext cx="726654" cy="914589"/>
          </a:xfrm>
          <a:custGeom>
            <a:avLst/>
            <a:gdLst>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6654" h="1140406" stroke="0" extrusionOk="0">
                <a:moveTo>
                  <a:pt x="0" y="0"/>
                </a:moveTo>
                <a:lnTo>
                  <a:pt x="726654" y="0"/>
                </a:lnTo>
                <a:lnTo>
                  <a:pt x="726654" y="1140406"/>
                </a:lnTo>
                <a:lnTo>
                  <a:pt x="0" y="1140406"/>
                </a:lnTo>
                <a:lnTo>
                  <a:pt x="0" y="0"/>
                </a:lnTo>
                <a:close/>
                <a:moveTo>
                  <a:pt x="363327" y="297708"/>
                </a:moveTo>
                <a:lnTo>
                  <a:pt x="90832" y="570203"/>
                </a:lnTo>
                <a:lnTo>
                  <a:pt x="158956" y="570203"/>
                </a:lnTo>
                <a:lnTo>
                  <a:pt x="158956" y="842698"/>
                </a:lnTo>
                <a:lnTo>
                  <a:pt x="567698" y="842698"/>
                </a:lnTo>
                <a:lnTo>
                  <a:pt x="567698" y="570203"/>
                </a:lnTo>
                <a:lnTo>
                  <a:pt x="635822" y="570203"/>
                </a:lnTo>
                <a:lnTo>
                  <a:pt x="533637" y="468017"/>
                </a:lnTo>
                <a:lnTo>
                  <a:pt x="533637" y="331770"/>
                </a:lnTo>
                <a:lnTo>
                  <a:pt x="465513" y="331770"/>
                </a:lnTo>
                <a:lnTo>
                  <a:pt x="465513" y="399893"/>
                </a:lnTo>
                <a:lnTo>
                  <a:pt x="363327" y="297708"/>
                </a:lnTo>
                <a:close/>
              </a:path>
              <a:path w="726654" h="1140406" fill="darkenLess" stroke="0" extrusionOk="0">
                <a:moveTo>
                  <a:pt x="533637" y="468017"/>
                </a:moveTo>
                <a:lnTo>
                  <a:pt x="533637" y="331770"/>
                </a:lnTo>
                <a:lnTo>
                  <a:pt x="465513" y="331770"/>
                </a:lnTo>
                <a:lnTo>
                  <a:pt x="465513" y="399893"/>
                </a:lnTo>
                <a:lnTo>
                  <a:pt x="533637" y="468017"/>
                </a:lnTo>
                <a:close/>
                <a:moveTo>
                  <a:pt x="158956" y="570203"/>
                </a:moveTo>
                <a:lnTo>
                  <a:pt x="158956" y="842698"/>
                </a:lnTo>
                <a:lnTo>
                  <a:pt x="329265" y="842698"/>
                </a:lnTo>
                <a:lnTo>
                  <a:pt x="329265" y="706451"/>
                </a:lnTo>
                <a:lnTo>
                  <a:pt x="397389" y="706451"/>
                </a:lnTo>
                <a:lnTo>
                  <a:pt x="397389" y="842698"/>
                </a:lnTo>
                <a:lnTo>
                  <a:pt x="567698" y="842698"/>
                </a:lnTo>
                <a:lnTo>
                  <a:pt x="567698" y="570203"/>
                </a:lnTo>
                <a:lnTo>
                  <a:pt x="158956" y="570203"/>
                </a:lnTo>
                <a:close/>
              </a:path>
              <a:path w="726654" h="1140406" fill="darken" stroke="0" extrusionOk="0">
                <a:moveTo>
                  <a:pt x="363327" y="297708"/>
                </a:moveTo>
                <a:lnTo>
                  <a:pt x="90832" y="570203"/>
                </a:lnTo>
                <a:lnTo>
                  <a:pt x="635822" y="570203"/>
                </a:lnTo>
                <a:lnTo>
                  <a:pt x="363327" y="297708"/>
                </a:lnTo>
                <a:close/>
                <a:moveTo>
                  <a:pt x="329265" y="706451"/>
                </a:moveTo>
                <a:lnTo>
                  <a:pt x="397389" y="706451"/>
                </a:lnTo>
                <a:lnTo>
                  <a:pt x="397389" y="842698"/>
                </a:lnTo>
                <a:lnTo>
                  <a:pt x="329265" y="842698"/>
                </a:lnTo>
                <a:lnTo>
                  <a:pt x="329265" y="706451"/>
                </a:lnTo>
                <a:close/>
              </a:path>
              <a:path w="726654" h="1140406" fill="none" extrusionOk="0">
                <a:moveTo>
                  <a:pt x="363327" y="297708"/>
                </a:moveTo>
                <a:lnTo>
                  <a:pt x="465513" y="399893"/>
                </a:lnTo>
                <a:lnTo>
                  <a:pt x="465513" y="331770"/>
                </a:lnTo>
                <a:lnTo>
                  <a:pt x="533637" y="331770"/>
                </a:lnTo>
                <a:lnTo>
                  <a:pt x="533637" y="468017"/>
                </a:lnTo>
                <a:lnTo>
                  <a:pt x="635822" y="570203"/>
                </a:lnTo>
                <a:lnTo>
                  <a:pt x="567698" y="570203"/>
                </a:lnTo>
                <a:lnTo>
                  <a:pt x="567698" y="842698"/>
                </a:lnTo>
                <a:lnTo>
                  <a:pt x="158956" y="842698"/>
                </a:lnTo>
                <a:lnTo>
                  <a:pt x="158956" y="570203"/>
                </a:lnTo>
                <a:lnTo>
                  <a:pt x="90832" y="570203"/>
                </a:lnTo>
                <a:lnTo>
                  <a:pt x="363327" y="297708"/>
                </a:lnTo>
                <a:close/>
                <a:moveTo>
                  <a:pt x="465513" y="399893"/>
                </a:moveTo>
                <a:lnTo>
                  <a:pt x="533637" y="468017"/>
                </a:lnTo>
                <a:moveTo>
                  <a:pt x="567698" y="570203"/>
                </a:moveTo>
                <a:lnTo>
                  <a:pt x="158956" y="570203"/>
                </a:lnTo>
                <a:moveTo>
                  <a:pt x="329265" y="842698"/>
                </a:moveTo>
                <a:lnTo>
                  <a:pt x="329265" y="706451"/>
                </a:lnTo>
                <a:lnTo>
                  <a:pt x="397389" y="706451"/>
                </a:lnTo>
                <a:lnTo>
                  <a:pt x="397389" y="842698"/>
                </a:lnTo>
              </a:path>
              <a:path w="726654" h="1140406" fill="none">
                <a:moveTo>
                  <a:pt x="0" y="0"/>
                </a:moveTo>
                <a:lnTo>
                  <a:pt x="726654" y="0"/>
                </a:lnTo>
                <a:lnTo>
                  <a:pt x="726654" y="1140406"/>
                </a:lnTo>
                <a:lnTo>
                  <a:pt x="0" y="1140406"/>
                </a:lnTo>
                <a:lnTo>
                  <a:pt x="0" y="0"/>
                </a:lnTo>
                <a:close/>
              </a:path>
            </a:pathLst>
          </a:custGeom>
          <a:ln w="28575">
            <a:solidFill>
              <a:schemeClr val="accent3">
                <a:lumMod val="50000"/>
              </a:schemeClr>
            </a:solidFill>
          </a:ln>
        </p:spPr>
        <p:style>
          <a:lnRef idx="2">
            <a:schemeClr val="accent6"/>
          </a:lnRef>
          <a:fillRef idx="1">
            <a:schemeClr val="lt1"/>
          </a:fillRef>
          <a:effectRef idx="0">
            <a:schemeClr val="accent6"/>
          </a:effectRef>
          <a:fontRef idx="minor">
            <a:schemeClr val="dk1"/>
          </a:fontRef>
        </p:style>
        <p:txBody>
          <a:bodyPr rtlCol="0" anchor="b"/>
          <a:lstStyle/>
          <a:p>
            <a:pPr algn="ctr"/>
            <a:r>
              <a:rPr lang="es-419" sz="1050" dirty="0"/>
              <a:t>Contenido</a:t>
            </a:r>
          </a:p>
        </p:txBody>
      </p:sp>
      <p:sp>
        <p:nvSpPr>
          <p:cNvPr id="5" name="Marcador de fecha 4">
            <a:extLst>
              <a:ext uri="{FF2B5EF4-FFF2-40B4-BE49-F238E27FC236}">
                <a16:creationId xmlns:a16="http://schemas.microsoft.com/office/drawing/2014/main" xmlns="" id="{72A3403B-FECB-453B-BBDA-81B2D7B3E637}"/>
              </a:ext>
            </a:extLst>
          </p:cNvPr>
          <p:cNvSpPr>
            <a:spLocks noGrp="1"/>
          </p:cNvSpPr>
          <p:nvPr>
            <p:ph type="dt" sz="half" idx="10"/>
          </p:nvPr>
        </p:nvSpPr>
        <p:spPr/>
        <p:txBody>
          <a:bodyPr/>
          <a:lstStyle/>
          <a:p>
            <a:fld id="{795CE9C6-D29C-4FEA-945A-40031D785BB8}" type="datetime1">
              <a:rPr lang="es-MX" smtClean="0"/>
              <a:t>24/09/2019</a:t>
            </a:fld>
            <a:endParaRPr lang="en-US" dirty="0"/>
          </a:p>
        </p:txBody>
      </p:sp>
      <p:sp>
        <p:nvSpPr>
          <p:cNvPr id="6" name="Marcador de pie de página 5">
            <a:extLst>
              <a:ext uri="{FF2B5EF4-FFF2-40B4-BE49-F238E27FC236}">
                <a16:creationId xmlns:a16="http://schemas.microsoft.com/office/drawing/2014/main" xmlns="" id="{18509DCE-FDDA-447D-8270-D4525C9291BB}"/>
              </a:ext>
            </a:extLst>
          </p:cNvPr>
          <p:cNvSpPr>
            <a:spLocks noGrp="1"/>
          </p:cNvSpPr>
          <p:nvPr>
            <p:ph type="ftr" sz="quarter" idx="11"/>
          </p:nvPr>
        </p:nvSpPr>
        <p:spPr/>
        <p:txBody>
          <a:bodyPr/>
          <a:lstStyle/>
          <a:p>
            <a:r>
              <a:rPr lang="en-US"/>
              <a:t>Dra. Irene Aguilar Juárez</a:t>
            </a:r>
            <a:endParaRPr lang="en-US" dirty="0"/>
          </a:p>
        </p:txBody>
      </p:sp>
      <p:sp>
        <p:nvSpPr>
          <p:cNvPr id="7" name="Marcador de número de diapositiva 6">
            <a:extLst>
              <a:ext uri="{FF2B5EF4-FFF2-40B4-BE49-F238E27FC236}">
                <a16:creationId xmlns:a16="http://schemas.microsoft.com/office/drawing/2014/main" xmlns="" id="{10290638-740E-409C-8EC3-42BA91FFC41F}"/>
              </a:ext>
            </a:extLst>
          </p:cNvPr>
          <p:cNvSpPr>
            <a:spLocks noGrp="1"/>
          </p:cNvSpPr>
          <p:nvPr>
            <p:ph type="sldNum" sz="quarter" idx="12"/>
          </p:nvPr>
        </p:nvSpPr>
        <p:spPr/>
        <p:txBody>
          <a:bodyPr/>
          <a:lstStyle/>
          <a:p>
            <a:fld id="{6D22F896-40B5-4ADD-8801-0D06FADFA095}" type="slidenum">
              <a:rPr lang="en-US" smtClean="0"/>
              <a:t>44</a:t>
            </a:fld>
            <a:endParaRPr lang="en-US" dirty="0"/>
          </a:p>
        </p:txBody>
      </p:sp>
    </p:spTree>
    <p:extLst>
      <p:ext uri="{BB962C8B-B14F-4D97-AF65-F5344CB8AC3E}">
        <p14:creationId xmlns:p14="http://schemas.microsoft.com/office/powerpoint/2010/main" val="3751552988"/>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4" y="723015"/>
            <a:ext cx="10364451" cy="690738"/>
          </a:xfrm>
        </p:spPr>
        <p:txBody>
          <a:bodyPr/>
          <a:lstStyle/>
          <a:p>
            <a:r>
              <a:rPr lang="es-MX" cap="none" dirty="0"/>
              <a:t>Estructura general de los artículos científicos</a:t>
            </a:r>
          </a:p>
        </p:txBody>
      </p:sp>
      <p:graphicFrame>
        <p:nvGraphicFramePr>
          <p:cNvPr id="5" name="Diagrama 4"/>
          <p:cNvGraphicFramePr/>
          <p:nvPr>
            <p:extLst>
              <p:ext uri="{D42A27DB-BD31-4B8C-83A1-F6EECF244321}">
                <p14:modId xmlns:p14="http://schemas.microsoft.com/office/powerpoint/2010/main" val="159457678"/>
              </p:ext>
            </p:extLst>
          </p:nvPr>
        </p:nvGraphicFramePr>
        <p:xfrm>
          <a:off x="877046" y="2370101"/>
          <a:ext cx="3135645" cy="35116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Diagrama 6"/>
          <p:cNvGraphicFramePr/>
          <p:nvPr>
            <p:extLst>
              <p:ext uri="{D42A27DB-BD31-4B8C-83A1-F6EECF244321}">
                <p14:modId xmlns:p14="http://schemas.microsoft.com/office/powerpoint/2010/main" val="2523879637"/>
              </p:ext>
            </p:extLst>
          </p:nvPr>
        </p:nvGraphicFramePr>
        <p:xfrm>
          <a:off x="5098923" y="2673216"/>
          <a:ext cx="1994151" cy="2921951"/>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Botón de acción: ir a inicio 10">
            <a:hlinkClick r:id="rId12" action="ppaction://hlinksldjump" highlightClick="1"/>
            <a:extLst>
              <a:ext uri="{FF2B5EF4-FFF2-40B4-BE49-F238E27FC236}">
                <a16:creationId xmlns:a16="http://schemas.microsoft.com/office/drawing/2014/main" xmlns="" id="{98B7D3C1-0A79-446A-9208-1565CF9B4AB9}"/>
              </a:ext>
            </a:extLst>
          </p:cNvPr>
          <p:cNvSpPr/>
          <p:nvPr/>
        </p:nvSpPr>
        <p:spPr>
          <a:xfrm>
            <a:off x="0" y="1219200"/>
            <a:ext cx="726654" cy="914589"/>
          </a:xfrm>
          <a:custGeom>
            <a:avLst/>
            <a:gdLst>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6654" h="1140406" stroke="0" extrusionOk="0">
                <a:moveTo>
                  <a:pt x="0" y="0"/>
                </a:moveTo>
                <a:lnTo>
                  <a:pt x="726654" y="0"/>
                </a:lnTo>
                <a:lnTo>
                  <a:pt x="726654" y="1140406"/>
                </a:lnTo>
                <a:lnTo>
                  <a:pt x="0" y="1140406"/>
                </a:lnTo>
                <a:lnTo>
                  <a:pt x="0" y="0"/>
                </a:lnTo>
                <a:close/>
                <a:moveTo>
                  <a:pt x="363327" y="297708"/>
                </a:moveTo>
                <a:lnTo>
                  <a:pt x="90832" y="570203"/>
                </a:lnTo>
                <a:lnTo>
                  <a:pt x="158956" y="570203"/>
                </a:lnTo>
                <a:lnTo>
                  <a:pt x="158956" y="842698"/>
                </a:lnTo>
                <a:lnTo>
                  <a:pt x="567698" y="842698"/>
                </a:lnTo>
                <a:lnTo>
                  <a:pt x="567698" y="570203"/>
                </a:lnTo>
                <a:lnTo>
                  <a:pt x="635822" y="570203"/>
                </a:lnTo>
                <a:lnTo>
                  <a:pt x="533637" y="468017"/>
                </a:lnTo>
                <a:lnTo>
                  <a:pt x="533637" y="331770"/>
                </a:lnTo>
                <a:lnTo>
                  <a:pt x="465513" y="331770"/>
                </a:lnTo>
                <a:lnTo>
                  <a:pt x="465513" y="399893"/>
                </a:lnTo>
                <a:lnTo>
                  <a:pt x="363327" y="297708"/>
                </a:lnTo>
                <a:close/>
              </a:path>
              <a:path w="726654" h="1140406" fill="darkenLess" stroke="0" extrusionOk="0">
                <a:moveTo>
                  <a:pt x="533637" y="468017"/>
                </a:moveTo>
                <a:lnTo>
                  <a:pt x="533637" y="331770"/>
                </a:lnTo>
                <a:lnTo>
                  <a:pt x="465513" y="331770"/>
                </a:lnTo>
                <a:lnTo>
                  <a:pt x="465513" y="399893"/>
                </a:lnTo>
                <a:lnTo>
                  <a:pt x="533637" y="468017"/>
                </a:lnTo>
                <a:close/>
                <a:moveTo>
                  <a:pt x="158956" y="570203"/>
                </a:moveTo>
                <a:lnTo>
                  <a:pt x="158956" y="842698"/>
                </a:lnTo>
                <a:lnTo>
                  <a:pt x="329265" y="842698"/>
                </a:lnTo>
                <a:lnTo>
                  <a:pt x="329265" y="706451"/>
                </a:lnTo>
                <a:lnTo>
                  <a:pt x="397389" y="706451"/>
                </a:lnTo>
                <a:lnTo>
                  <a:pt x="397389" y="842698"/>
                </a:lnTo>
                <a:lnTo>
                  <a:pt x="567698" y="842698"/>
                </a:lnTo>
                <a:lnTo>
                  <a:pt x="567698" y="570203"/>
                </a:lnTo>
                <a:lnTo>
                  <a:pt x="158956" y="570203"/>
                </a:lnTo>
                <a:close/>
              </a:path>
              <a:path w="726654" h="1140406" fill="darken" stroke="0" extrusionOk="0">
                <a:moveTo>
                  <a:pt x="363327" y="297708"/>
                </a:moveTo>
                <a:lnTo>
                  <a:pt x="90832" y="570203"/>
                </a:lnTo>
                <a:lnTo>
                  <a:pt x="635822" y="570203"/>
                </a:lnTo>
                <a:lnTo>
                  <a:pt x="363327" y="297708"/>
                </a:lnTo>
                <a:close/>
                <a:moveTo>
                  <a:pt x="329265" y="706451"/>
                </a:moveTo>
                <a:lnTo>
                  <a:pt x="397389" y="706451"/>
                </a:lnTo>
                <a:lnTo>
                  <a:pt x="397389" y="842698"/>
                </a:lnTo>
                <a:lnTo>
                  <a:pt x="329265" y="842698"/>
                </a:lnTo>
                <a:lnTo>
                  <a:pt x="329265" y="706451"/>
                </a:lnTo>
                <a:close/>
              </a:path>
              <a:path w="726654" h="1140406" fill="none" extrusionOk="0">
                <a:moveTo>
                  <a:pt x="363327" y="297708"/>
                </a:moveTo>
                <a:lnTo>
                  <a:pt x="465513" y="399893"/>
                </a:lnTo>
                <a:lnTo>
                  <a:pt x="465513" y="331770"/>
                </a:lnTo>
                <a:lnTo>
                  <a:pt x="533637" y="331770"/>
                </a:lnTo>
                <a:lnTo>
                  <a:pt x="533637" y="468017"/>
                </a:lnTo>
                <a:lnTo>
                  <a:pt x="635822" y="570203"/>
                </a:lnTo>
                <a:lnTo>
                  <a:pt x="567698" y="570203"/>
                </a:lnTo>
                <a:lnTo>
                  <a:pt x="567698" y="842698"/>
                </a:lnTo>
                <a:lnTo>
                  <a:pt x="158956" y="842698"/>
                </a:lnTo>
                <a:lnTo>
                  <a:pt x="158956" y="570203"/>
                </a:lnTo>
                <a:lnTo>
                  <a:pt x="90832" y="570203"/>
                </a:lnTo>
                <a:lnTo>
                  <a:pt x="363327" y="297708"/>
                </a:lnTo>
                <a:close/>
                <a:moveTo>
                  <a:pt x="465513" y="399893"/>
                </a:moveTo>
                <a:lnTo>
                  <a:pt x="533637" y="468017"/>
                </a:lnTo>
                <a:moveTo>
                  <a:pt x="567698" y="570203"/>
                </a:moveTo>
                <a:lnTo>
                  <a:pt x="158956" y="570203"/>
                </a:lnTo>
                <a:moveTo>
                  <a:pt x="329265" y="842698"/>
                </a:moveTo>
                <a:lnTo>
                  <a:pt x="329265" y="706451"/>
                </a:lnTo>
                <a:lnTo>
                  <a:pt x="397389" y="706451"/>
                </a:lnTo>
                <a:lnTo>
                  <a:pt x="397389" y="842698"/>
                </a:lnTo>
              </a:path>
              <a:path w="726654" h="1140406" fill="none">
                <a:moveTo>
                  <a:pt x="0" y="0"/>
                </a:moveTo>
                <a:lnTo>
                  <a:pt x="726654" y="0"/>
                </a:lnTo>
                <a:lnTo>
                  <a:pt x="726654" y="1140406"/>
                </a:lnTo>
                <a:lnTo>
                  <a:pt x="0" y="1140406"/>
                </a:lnTo>
                <a:lnTo>
                  <a:pt x="0" y="0"/>
                </a:lnTo>
                <a:close/>
              </a:path>
            </a:pathLst>
          </a:custGeom>
          <a:ln w="28575">
            <a:solidFill>
              <a:schemeClr val="accent3">
                <a:lumMod val="50000"/>
              </a:schemeClr>
            </a:solidFill>
          </a:ln>
        </p:spPr>
        <p:style>
          <a:lnRef idx="2">
            <a:schemeClr val="accent6"/>
          </a:lnRef>
          <a:fillRef idx="1">
            <a:schemeClr val="lt1"/>
          </a:fillRef>
          <a:effectRef idx="0">
            <a:schemeClr val="accent6"/>
          </a:effectRef>
          <a:fontRef idx="minor">
            <a:schemeClr val="dk1"/>
          </a:fontRef>
        </p:style>
        <p:txBody>
          <a:bodyPr rtlCol="0" anchor="b"/>
          <a:lstStyle/>
          <a:p>
            <a:pPr algn="ctr"/>
            <a:r>
              <a:rPr lang="es-419" sz="1050" dirty="0"/>
              <a:t>Contenido</a:t>
            </a:r>
          </a:p>
        </p:txBody>
      </p:sp>
      <p:sp>
        <p:nvSpPr>
          <p:cNvPr id="3" name="Marcador de fecha 2">
            <a:extLst>
              <a:ext uri="{FF2B5EF4-FFF2-40B4-BE49-F238E27FC236}">
                <a16:creationId xmlns:a16="http://schemas.microsoft.com/office/drawing/2014/main" xmlns="" id="{7D0F6BDA-0888-4C46-892F-E712F1A55BF3}"/>
              </a:ext>
            </a:extLst>
          </p:cNvPr>
          <p:cNvSpPr>
            <a:spLocks noGrp="1"/>
          </p:cNvSpPr>
          <p:nvPr>
            <p:ph type="dt" sz="half" idx="10"/>
          </p:nvPr>
        </p:nvSpPr>
        <p:spPr/>
        <p:txBody>
          <a:bodyPr/>
          <a:lstStyle/>
          <a:p>
            <a:fld id="{401352CD-8DA1-4BFB-A278-F748B051A12C}" type="datetime1">
              <a:rPr lang="es-MX" smtClean="0"/>
              <a:t>24/09/2019</a:t>
            </a:fld>
            <a:endParaRPr lang="en-US" dirty="0"/>
          </a:p>
        </p:txBody>
      </p:sp>
      <p:sp>
        <p:nvSpPr>
          <p:cNvPr id="4" name="Marcador de pie de página 3">
            <a:extLst>
              <a:ext uri="{FF2B5EF4-FFF2-40B4-BE49-F238E27FC236}">
                <a16:creationId xmlns:a16="http://schemas.microsoft.com/office/drawing/2014/main" xmlns="" id="{379BFA34-DA0C-41BC-9E47-0D69B7EA971E}"/>
              </a:ext>
            </a:extLst>
          </p:cNvPr>
          <p:cNvSpPr>
            <a:spLocks noGrp="1"/>
          </p:cNvSpPr>
          <p:nvPr>
            <p:ph type="ftr" sz="quarter" idx="11"/>
          </p:nvPr>
        </p:nvSpPr>
        <p:spPr/>
        <p:txBody>
          <a:bodyPr/>
          <a:lstStyle/>
          <a:p>
            <a:r>
              <a:rPr lang="en-US"/>
              <a:t>Dra. Irene Aguilar Juárez</a:t>
            </a:r>
            <a:endParaRPr lang="en-US" dirty="0"/>
          </a:p>
        </p:txBody>
      </p:sp>
      <p:sp>
        <p:nvSpPr>
          <p:cNvPr id="8" name="Marcador de número de diapositiva 7">
            <a:extLst>
              <a:ext uri="{FF2B5EF4-FFF2-40B4-BE49-F238E27FC236}">
                <a16:creationId xmlns:a16="http://schemas.microsoft.com/office/drawing/2014/main" xmlns="" id="{BFA4A430-E50D-4722-9D5A-6FF1CD880BE4}"/>
              </a:ext>
            </a:extLst>
          </p:cNvPr>
          <p:cNvSpPr>
            <a:spLocks noGrp="1"/>
          </p:cNvSpPr>
          <p:nvPr>
            <p:ph type="sldNum" sz="quarter" idx="12"/>
          </p:nvPr>
        </p:nvSpPr>
        <p:spPr/>
        <p:txBody>
          <a:bodyPr/>
          <a:lstStyle/>
          <a:p>
            <a:fld id="{6D22F896-40B5-4ADD-8801-0D06FADFA095}" type="slidenum">
              <a:rPr lang="en-US" smtClean="0"/>
              <a:t>45</a:t>
            </a:fld>
            <a:endParaRPr lang="en-US" dirty="0"/>
          </a:p>
        </p:txBody>
      </p:sp>
      <p:sp>
        <p:nvSpPr>
          <p:cNvPr id="9" name="CuadroTexto 8">
            <a:extLst>
              <a:ext uri="{FF2B5EF4-FFF2-40B4-BE49-F238E27FC236}">
                <a16:creationId xmlns:a16="http://schemas.microsoft.com/office/drawing/2014/main" xmlns="" id="{FFADB16D-A6DD-43D3-8AE3-D844FEEB72A9}"/>
              </a:ext>
            </a:extLst>
          </p:cNvPr>
          <p:cNvSpPr txBox="1"/>
          <p:nvPr/>
        </p:nvSpPr>
        <p:spPr>
          <a:xfrm>
            <a:off x="8225729" y="3195766"/>
            <a:ext cx="3232906" cy="923330"/>
          </a:xfrm>
          <a:prstGeom prst="rect">
            <a:avLst/>
          </a:prstGeom>
          <a:solidFill>
            <a:schemeClr val="accent2">
              <a:lumMod val="60000"/>
              <a:lumOff val="40000"/>
            </a:schemeClr>
          </a:solidFill>
        </p:spPr>
        <p:txBody>
          <a:bodyPr wrap="square" rtlCol="0" anchor="ctr">
            <a:spAutoFit/>
          </a:bodyPr>
          <a:lstStyle/>
          <a:p>
            <a:pPr algn="ctr"/>
            <a:r>
              <a:rPr lang="es-419" sz="54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I M R y D</a:t>
            </a:r>
            <a:endParaRPr lang="es-419" sz="5400" dirty="0"/>
          </a:p>
        </p:txBody>
      </p:sp>
      <p:sp>
        <p:nvSpPr>
          <p:cNvPr id="10" name="CuadroTexto 9">
            <a:extLst>
              <a:ext uri="{FF2B5EF4-FFF2-40B4-BE49-F238E27FC236}">
                <a16:creationId xmlns:a16="http://schemas.microsoft.com/office/drawing/2014/main" xmlns="" id="{EF3EB5D0-09FF-4880-B4B2-F058B8DBE907}"/>
              </a:ext>
            </a:extLst>
          </p:cNvPr>
          <p:cNvSpPr txBox="1"/>
          <p:nvPr/>
        </p:nvSpPr>
        <p:spPr>
          <a:xfrm>
            <a:off x="1789043" y="1961322"/>
            <a:ext cx="1090363" cy="369332"/>
          </a:xfrm>
          <a:prstGeom prst="rect">
            <a:avLst/>
          </a:prstGeom>
          <a:noFill/>
        </p:spPr>
        <p:txBody>
          <a:bodyPr wrap="none" rtlCol="0">
            <a:spAutoFit/>
          </a:bodyPr>
          <a:lstStyle/>
          <a:p>
            <a:r>
              <a:rPr lang="es-419" dirty="0"/>
              <a:t>Ejemplo 1</a:t>
            </a:r>
          </a:p>
        </p:txBody>
      </p:sp>
      <p:sp>
        <p:nvSpPr>
          <p:cNvPr id="11" name="CuadroTexto 10">
            <a:extLst>
              <a:ext uri="{FF2B5EF4-FFF2-40B4-BE49-F238E27FC236}">
                <a16:creationId xmlns:a16="http://schemas.microsoft.com/office/drawing/2014/main" xmlns="" id="{0B9CD9B2-57E0-4610-ABE5-E39617852C35}"/>
              </a:ext>
            </a:extLst>
          </p:cNvPr>
          <p:cNvSpPr txBox="1"/>
          <p:nvPr/>
        </p:nvSpPr>
        <p:spPr>
          <a:xfrm>
            <a:off x="5098923" y="2000769"/>
            <a:ext cx="1090363" cy="369332"/>
          </a:xfrm>
          <a:prstGeom prst="rect">
            <a:avLst/>
          </a:prstGeom>
          <a:noFill/>
        </p:spPr>
        <p:txBody>
          <a:bodyPr wrap="none" rtlCol="0">
            <a:spAutoFit/>
          </a:bodyPr>
          <a:lstStyle/>
          <a:p>
            <a:r>
              <a:rPr lang="es-419" dirty="0"/>
              <a:t>Ejemplo 2</a:t>
            </a:r>
          </a:p>
        </p:txBody>
      </p:sp>
      <p:sp>
        <p:nvSpPr>
          <p:cNvPr id="12" name="CuadroTexto 11">
            <a:extLst>
              <a:ext uri="{FF2B5EF4-FFF2-40B4-BE49-F238E27FC236}">
                <a16:creationId xmlns:a16="http://schemas.microsoft.com/office/drawing/2014/main" xmlns="" id="{D4242AB7-E79C-4C72-A96E-D9302EE346F7}"/>
              </a:ext>
            </a:extLst>
          </p:cNvPr>
          <p:cNvSpPr txBox="1"/>
          <p:nvPr/>
        </p:nvSpPr>
        <p:spPr>
          <a:xfrm>
            <a:off x="9288570" y="2000769"/>
            <a:ext cx="1090363" cy="369332"/>
          </a:xfrm>
          <a:prstGeom prst="rect">
            <a:avLst/>
          </a:prstGeom>
          <a:noFill/>
        </p:spPr>
        <p:txBody>
          <a:bodyPr wrap="none" rtlCol="0">
            <a:spAutoFit/>
          </a:bodyPr>
          <a:lstStyle/>
          <a:p>
            <a:r>
              <a:rPr lang="es-419" dirty="0"/>
              <a:t>Ejemplo 3</a:t>
            </a:r>
          </a:p>
        </p:txBody>
      </p:sp>
    </p:spTree>
    <p:extLst>
      <p:ext uri="{BB962C8B-B14F-4D97-AF65-F5344CB8AC3E}">
        <p14:creationId xmlns:p14="http://schemas.microsoft.com/office/powerpoint/2010/main" val="2680113959"/>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fecha 2">
            <a:extLst>
              <a:ext uri="{FF2B5EF4-FFF2-40B4-BE49-F238E27FC236}">
                <a16:creationId xmlns:a16="http://schemas.microsoft.com/office/drawing/2014/main" xmlns="" id="{7F256AEA-6DB2-4E9E-80C9-CF25179EF919}"/>
              </a:ext>
            </a:extLst>
          </p:cNvPr>
          <p:cNvSpPr>
            <a:spLocks noGrp="1"/>
          </p:cNvSpPr>
          <p:nvPr>
            <p:ph type="dt" sz="half" idx="10"/>
          </p:nvPr>
        </p:nvSpPr>
        <p:spPr/>
        <p:txBody>
          <a:bodyPr/>
          <a:lstStyle/>
          <a:p>
            <a:fld id="{9B31D4EC-3714-45FD-8B8B-83D0210A5B11}" type="datetime1">
              <a:rPr lang="es-MX" smtClean="0"/>
              <a:t>24/09/2019</a:t>
            </a:fld>
            <a:endParaRPr lang="en-US" dirty="0"/>
          </a:p>
        </p:txBody>
      </p:sp>
      <p:sp>
        <p:nvSpPr>
          <p:cNvPr id="4" name="Marcador de pie de página 3">
            <a:extLst>
              <a:ext uri="{FF2B5EF4-FFF2-40B4-BE49-F238E27FC236}">
                <a16:creationId xmlns:a16="http://schemas.microsoft.com/office/drawing/2014/main" xmlns="" id="{8D19BE0D-A8DA-4240-9DDD-458ADFA0344B}"/>
              </a:ext>
            </a:extLst>
          </p:cNvPr>
          <p:cNvSpPr>
            <a:spLocks noGrp="1"/>
          </p:cNvSpPr>
          <p:nvPr>
            <p:ph type="ftr" sz="quarter" idx="11"/>
          </p:nvPr>
        </p:nvSpPr>
        <p:spPr/>
        <p:txBody>
          <a:bodyPr/>
          <a:lstStyle/>
          <a:p>
            <a:r>
              <a:rPr lang="en-US"/>
              <a:t>Dra. Irene Aguilar Juárez</a:t>
            </a:r>
            <a:endParaRPr lang="en-US" dirty="0"/>
          </a:p>
        </p:txBody>
      </p:sp>
      <p:sp>
        <p:nvSpPr>
          <p:cNvPr id="5" name="Marcador de número de diapositiva 4">
            <a:extLst>
              <a:ext uri="{FF2B5EF4-FFF2-40B4-BE49-F238E27FC236}">
                <a16:creationId xmlns:a16="http://schemas.microsoft.com/office/drawing/2014/main" xmlns="" id="{529C3F46-8DE5-4DD6-A041-4D83F790E6D4}"/>
              </a:ext>
            </a:extLst>
          </p:cNvPr>
          <p:cNvSpPr>
            <a:spLocks noGrp="1"/>
          </p:cNvSpPr>
          <p:nvPr>
            <p:ph type="sldNum" sz="quarter" idx="12"/>
          </p:nvPr>
        </p:nvSpPr>
        <p:spPr/>
        <p:txBody>
          <a:bodyPr/>
          <a:lstStyle/>
          <a:p>
            <a:fld id="{6D22F896-40B5-4ADD-8801-0D06FADFA095}" type="slidenum">
              <a:rPr lang="en-US" smtClean="0"/>
              <a:t>46</a:t>
            </a:fld>
            <a:endParaRPr lang="en-US" dirty="0"/>
          </a:p>
        </p:txBody>
      </p:sp>
      <p:pic>
        <p:nvPicPr>
          <p:cNvPr id="6" name="Imagen 5">
            <a:extLst>
              <a:ext uri="{FF2B5EF4-FFF2-40B4-BE49-F238E27FC236}">
                <a16:creationId xmlns:a16="http://schemas.microsoft.com/office/drawing/2014/main" xmlns="" id="{C24DE870-C592-4473-AEF5-DA81E1827B69}"/>
              </a:ext>
            </a:extLst>
          </p:cNvPr>
          <p:cNvPicPr>
            <a:picLocks noChangeAspect="1"/>
          </p:cNvPicPr>
          <p:nvPr/>
        </p:nvPicPr>
        <p:blipFill rotWithShape="1">
          <a:blip r:embed="rId2"/>
          <a:srcRect t="6458"/>
          <a:stretch/>
        </p:blipFill>
        <p:spPr>
          <a:xfrm>
            <a:off x="1765671" y="596348"/>
            <a:ext cx="7484346" cy="5652052"/>
          </a:xfrm>
          <a:prstGeom prst="rect">
            <a:avLst/>
          </a:prstGeom>
        </p:spPr>
      </p:pic>
    </p:spTree>
    <p:extLst>
      <p:ext uri="{BB962C8B-B14F-4D97-AF65-F5344CB8AC3E}">
        <p14:creationId xmlns:p14="http://schemas.microsoft.com/office/powerpoint/2010/main" val="2585376395"/>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924166" y="784773"/>
            <a:ext cx="3886373" cy="586828"/>
          </a:xfrm>
        </p:spPr>
        <p:txBody>
          <a:bodyPr/>
          <a:lstStyle/>
          <a:p>
            <a:r>
              <a:rPr lang="es-MX" cap="none" dirty="0"/>
              <a:t>Introducción</a:t>
            </a:r>
            <a:r>
              <a:rPr lang="es-MX" dirty="0"/>
              <a:t> </a:t>
            </a:r>
          </a:p>
        </p:txBody>
      </p:sp>
      <p:sp>
        <p:nvSpPr>
          <p:cNvPr id="6" name="Rectángulo 5"/>
          <p:cNvSpPr/>
          <p:nvPr/>
        </p:nvSpPr>
        <p:spPr>
          <a:xfrm>
            <a:off x="1391097" y="1371601"/>
            <a:ext cx="7616236" cy="4469942"/>
          </a:xfrm>
          <a:prstGeom prst="rect">
            <a:avLst/>
          </a:prstGeom>
        </p:spPr>
        <p:txBody>
          <a:bodyPr wrap="square">
            <a:spAutoFit/>
          </a:bodyPr>
          <a:lstStyle/>
          <a:p>
            <a:pPr>
              <a:lnSpc>
                <a:spcPct val="107000"/>
              </a:lnSpc>
              <a:spcAft>
                <a:spcPts val="800"/>
              </a:spcAft>
            </a:pPr>
            <a:r>
              <a:rPr lang="es-419" dirty="0">
                <a:solidFill>
                  <a:srgbClr val="222222"/>
                </a:solidFill>
                <a:latin typeface="Arial" panose="020B0604020202020204" pitchFamily="34" charset="0"/>
                <a:ea typeface="Calibri" panose="020F0502020204030204" pitchFamily="34" charset="0"/>
                <a:cs typeface="Times New Roman" panose="02020603050405020304" pitchFamily="18" charset="0"/>
              </a:rPr>
              <a:t>La introducción tiene dos propósitos:</a:t>
            </a:r>
            <a:br>
              <a:rPr lang="es-419" dirty="0">
                <a:solidFill>
                  <a:srgbClr val="222222"/>
                </a:solidFill>
                <a:latin typeface="Arial" panose="020B0604020202020204" pitchFamily="34" charset="0"/>
                <a:ea typeface="Calibri" panose="020F0502020204030204" pitchFamily="34" charset="0"/>
                <a:cs typeface="Times New Roman" panose="02020603050405020304" pitchFamily="18" charset="0"/>
              </a:rPr>
            </a:br>
            <a:r>
              <a:rPr lang="es-419" dirty="0">
                <a:solidFill>
                  <a:srgbClr val="222222"/>
                </a:solidFill>
                <a:latin typeface="Arial" panose="020B0604020202020204" pitchFamily="34" charset="0"/>
                <a:ea typeface="Calibri" panose="020F0502020204030204" pitchFamily="34" charset="0"/>
                <a:cs typeface="Times New Roman" panose="02020603050405020304" pitchFamily="18" charset="0"/>
              </a:rPr>
              <a:t>•       El primero, es proveer los antecedentes de la investigación. La</a:t>
            </a:r>
            <a:r>
              <a:rPr lang="es-MX" dirty="0">
                <a:solidFill>
                  <a:srgbClr val="222222"/>
                </a:solidFill>
                <a:latin typeface="Arial" panose="020B0604020202020204" pitchFamily="34" charset="0"/>
                <a:ea typeface="Calibri" panose="020F0502020204030204" pitchFamily="34" charset="0"/>
                <a:cs typeface="Times New Roman" panose="02020603050405020304" pitchFamily="18" charset="0"/>
              </a:rPr>
              <a:t> </a:t>
            </a:r>
            <a:r>
              <a:rPr lang="es-419" dirty="0">
                <a:solidFill>
                  <a:srgbClr val="222222"/>
                </a:solidFill>
                <a:latin typeface="Arial" panose="020B0604020202020204" pitchFamily="34" charset="0"/>
                <a:ea typeface="Calibri" panose="020F0502020204030204" pitchFamily="34" charset="0"/>
                <a:cs typeface="Times New Roman" panose="02020603050405020304" pitchFamily="18" charset="0"/>
              </a:rPr>
              <a:t>introducción busca que los lectores:</a:t>
            </a:r>
            <a:br>
              <a:rPr lang="es-419" dirty="0">
                <a:solidFill>
                  <a:srgbClr val="222222"/>
                </a:solidFill>
                <a:latin typeface="Arial" panose="020B0604020202020204" pitchFamily="34" charset="0"/>
                <a:ea typeface="Calibri" panose="020F0502020204030204" pitchFamily="34" charset="0"/>
                <a:cs typeface="Times New Roman" panose="02020603050405020304" pitchFamily="18" charset="0"/>
              </a:rPr>
            </a:br>
            <a:r>
              <a:rPr lang="es-MX" dirty="0">
                <a:solidFill>
                  <a:srgbClr val="222222"/>
                </a:solidFill>
                <a:latin typeface="Arial" panose="020B0604020202020204" pitchFamily="34" charset="0"/>
                <a:ea typeface="Calibri" panose="020F0502020204030204" pitchFamily="34" charset="0"/>
                <a:cs typeface="Times New Roman" panose="02020603050405020304" pitchFamily="18" charset="0"/>
              </a:rPr>
              <a:t>	</a:t>
            </a:r>
            <a:r>
              <a:rPr lang="es-419" dirty="0">
                <a:solidFill>
                  <a:srgbClr val="222222"/>
                </a:solidFill>
                <a:latin typeface="Arial" panose="020B0604020202020204" pitchFamily="34" charset="0"/>
                <a:ea typeface="Calibri" panose="020F0502020204030204" pitchFamily="34" charset="0"/>
                <a:cs typeface="Times New Roman" panose="02020603050405020304" pitchFamily="18" charset="0"/>
              </a:rPr>
              <a:t>o Entiendan el</a:t>
            </a:r>
            <a:r>
              <a:rPr lang="es-MX" dirty="0">
                <a:solidFill>
                  <a:srgbClr val="222222"/>
                </a:solidFill>
                <a:latin typeface="Arial" panose="020B0604020202020204" pitchFamily="34" charset="0"/>
                <a:ea typeface="Calibri" panose="020F0502020204030204" pitchFamily="34" charset="0"/>
                <a:cs typeface="Times New Roman" panose="02020603050405020304" pitchFamily="18" charset="0"/>
              </a:rPr>
              <a:t> proyecto de investigación</a:t>
            </a:r>
            <a:r>
              <a:rPr lang="es-419" dirty="0">
                <a:solidFill>
                  <a:srgbClr val="222222"/>
                </a:solidFill>
                <a:latin typeface="Arial" panose="020B0604020202020204" pitchFamily="34" charset="0"/>
                <a:ea typeface="Calibri" panose="020F0502020204030204" pitchFamily="34" charset="0"/>
                <a:cs typeface="Times New Roman" panose="02020603050405020304" pitchFamily="18" charset="0"/>
              </a:rPr>
              <a:t/>
            </a:r>
            <a:br>
              <a:rPr lang="es-419" dirty="0">
                <a:solidFill>
                  <a:srgbClr val="222222"/>
                </a:solidFill>
                <a:latin typeface="Arial" panose="020B0604020202020204" pitchFamily="34" charset="0"/>
                <a:ea typeface="Calibri" panose="020F0502020204030204" pitchFamily="34" charset="0"/>
                <a:cs typeface="Times New Roman" panose="02020603050405020304" pitchFamily="18" charset="0"/>
              </a:rPr>
            </a:br>
            <a:r>
              <a:rPr lang="es-MX" dirty="0">
                <a:solidFill>
                  <a:srgbClr val="222222"/>
                </a:solidFill>
                <a:latin typeface="Arial" panose="020B0604020202020204" pitchFamily="34" charset="0"/>
                <a:ea typeface="Calibri" panose="020F0502020204030204" pitchFamily="34" charset="0"/>
                <a:cs typeface="Times New Roman" panose="02020603050405020304" pitchFamily="18" charset="0"/>
              </a:rPr>
              <a:t>	</a:t>
            </a:r>
            <a:r>
              <a:rPr lang="es-419" dirty="0">
                <a:solidFill>
                  <a:srgbClr val="222222"/>
                </a:solidFill>
                <a:latin typeface="Arial" panose="020B0604020202020204" pitchFamily="34" charset="0"/>
                <a:ea typeface="Calibri" panose="020F0502020204030204" pitchFamily="34" charset="0"/>
                <a:cs typeface="Times New Roman" panose="02020603050405020304" pitchFamily="18" charset="0"/>
              </a:rPr>
              <a:t>o Apreciar la importancia de la investigación</a:t>
            </a:r>
            <a:r>
              <a:rPr lang="es-MX" dirty="0">
                <a:solidFill>
                  <a:srgbClr val="222222"/>
                </a:solidFill>
                <a:latin typeface="Arial" panose="020B0604020202020204" pitchFamily="34" charset="0"/>
                <a:ea typeface="Calibri" panose="020F0502020204030204" pitchFamily="34" charset="0"/>
                <a:cs typeface="Times New Roman" panose="02020603050405020304" pitchFamily="18" charset="0"/>
              </a:rPr>
              <a:t> planteada</a:t>
            </a:r>
            <a:r>
              <a:rPr lang="es-419" dirty="0">
                <a:solidFill>
                  <a:srgbClr val="222222"/>
                </a:solidFill>
                <a:latin typeface="Arial" panose="020B0604020202020204" pitchFamily="34" charset="0"/>
                <a:ea typeface="Calibri" panose="020F0502020204030204" pitchFamily="34" charset="0"/>
                <a:cs typeface="Times New Roman" panose="02020603050405020304" pitchFamily="18" charset="0"/>
              </a:rPr>
              <a:t/>
            </a:r>
            <a:br>
              <a:rPr lang="es-419" dirty="0">
                <a:solidFill>
                  <a:srgbClr val="222222"/>
                </a:solidFill>
                <a:latin typeface="Arial" panose="020B0604020202020204" pitchFamily="34" charset="0"/>
                <a:ea typeface="Calibri" panose="020F0502020204030204" pitchFamily="34" charset="0"/>
                <a:cs typeface="Times New Roman" panose="02020603050405020304" pitchFamily="18" charset="0"/>
              </a:rPr>
            </a:br>
            <a:r>
              <a:rPr lang="es-419" dirty="0">
                <a:solidFill>
                  <a:srgbClr val="222222"/>
                </a:solidFill>
                <a:latin typeface="Arial" panose="020B0604020202020204" pitchFamily="34" charset="0"/>
                <a:ea typeface="Calibri" panose="020F0502020204030204" pitchFamily="34" charset="0"/>
                <a:cs typeface="Times New Roman" panose="02020603050405020304" pitchFamily="18" charset="0"/>
              </a:rPr>
              <a:t>•       El segundo, es identificar las preguntas que el investigador trata de responder, éstas suelen presentarse cómo hipótesis.</a:t>
            </a:r>
            <a:endParaRPr lang="es-MX" dirty="0">
              <a:solidFill>
                <a:srgbClr val="222222"/>
              </a:solidFill>
              <a:latin typeface="Arial" panose="020B060402020202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419" dirty="0">
                <a:solidFill>
                  <a:srgbClr val="222222"/>
                </a:solidFill>
                <a:latin typeface="Arial" panose="020B0604020202020204" pitchFamily="34" charset="0"/>
                <a:ea typeface="Calibri" panose="020F0502020204030204" pitchFamily="34" charset="0"/>
                <a:cs typeface="Times New Roman" panose="02020603050405020304" pitchFamily="18" charset="0"/>
              </a:rPr>
              <a:t/>
            </a:r>
            <a:br>
              <a:rPr lang="es-419" dirty="0">
                <a:solidFill>
                  <a:srgbClr val="222222"/>
                </a:solidFill>
                <a:latin typeface="Arial" panose="020B0604020202020204" pitchFamily="34" charset="0"/>
                <a:ea typeface="Calibri" panose="020F0502020204030204" pitchFamily="34" charset="0"/>
                <a:cs typeface="Times New Roman" panose="02020603050405020304" pitchFamily="18" charset="0"/>
              </a:rPr>
            </a:br>
            <a:r>
              <a:rPr lang="es-419" dirty="0">
                <a:solidFill>
                  <a:srgbClr val="222222"/>
                </a:solidFill>
                <a:latin typeface="Arial" panose="020B0604020202020204" pitchFamily="34" charset="0"/>
                <a:ea typeface="Calibri" panose="020F0502020204030204" pitchFamily="34" charset="0"/>
                <a:cs typeface="Times New Roman" panose="02020603050405020304" pitchFamily="18" charset="0"/>
              </a:rPr>
              <a:t>La estructura típica de una introducción:</a:t>
            </a:r>
            <a:br>
              <a:rPr lang="es-419" dirty="0">
                <a:solidFill>
                  <a:srgbClr val="222222"/>
                </a:solidFill>
                <a:latin typeface="Arial" panose="020B0604020202020204" pitchFamily="34" charset="0"/>
                <a:ea typeface="Calibri" panose="020F0502020204030204" pitchFamily="34" charset="0"/>
                <a:cs typeface="Times New Roman" panose="02020603050405020304" pitchFamily="18" charset="0"/>
              </a:rPr>
            </a:br>
            <a:r>
              <a:rPr lang="es-419" dirty="0">
                <a:solidFill>
                  <a:srgbClr val="222222"/>
                </a:solidFill>
                <a:latin typeface="Arial" panose="020B0604020202020204" pitchFamily="34" charset="0"/>
                <a:ea typeface="Calibri" panose="020F0502020204030204" pitchFamily="34" charset="0"/>
                <a:cs typeface="Times New Roman" panose="02020603050405020304" pitchFamily="18" charset="0"/>
              </a:rPr>
              <a:t>1.      Primero: Antecedentes generales y contexto.</a:t>
            </a:r>
            <a:br>
              <a:rPr lang="es-419" dirty="0">
                <a:solidFill>
                  <a:srgbClr val="222222"/>
                </a:solidFill>
                <a:latin typeface="Arial" panose="020B0604020202020204" pitchFamily="34" charset="0"/>
                <a:ea typeface="Calibri" panose="020F0502020204030204" pitchFamily="34" charset="0"/>
                <a:cs typeface="Times New Roman" panose="02020603050405020304" pitchFamily="18" charset="0"/>
              </a:rPr>
            </a:br>
            <a:r>
              <a:rPr lang="es-419" dirty="0">
                <a:solidFill>
                  <a:srgbClr val="222222"/>
                </a:solidFill>
                <a:latin typeface="Arial" panose="020B0604020202020204" pitchFamily="34" charset="0"/>
                <a:ea typeface="Calibri" panose="020F0502020204030204" pitchFamily="34" charset="0"/>
                <a:cs typeface="Times New Roman" panose="02020603050405020304" pitchFamily="18" charset="0"/>
              </a:rPr>
              <a:t>2.      Segundo: Revisión de la literatura relevante.</a:t>
            </a:r>
            <a:br>
              <a:rPr lang="es-419" dirty="0">
                <a:solidFill>
                  <a:srgbClr val="222222"/>
                </a:solidFill>
                <a:latin typeface="Arial" panose="020B0604020202020204" pitchFamily="34" charset="0"/>
                <a:ea typeface="Calibri" panose="020F0502020204030204" pitchFamily="34" charset="0"/>
                <a:cs typeface="Times New Roman" panose="02020603050405020304" pitchFamily="18" charset="0"/>
              </a:rPr>
            </a:br>
            <a:r>
              <a:rPr lang="es-419" dirty="0">
                <a:solidFill>
                  <a:srgbClr val="222222"/>
                </a:solidFill>
                <a:latin typeface="Arial" panose="020B0604020202020204" pitchFamily="34" charset="0"/>
                <a:ea typeface="Calibri" panose="020F0502020204030204" pitchFamily="34" charset="0"/>
                <a:cs typeface="Times New Roman" panose="02020603050405020304" pitchFamily="18" charset="0"/>
              </a:rPr>
              <a:t>3.      Tercero: Introducción a las lagunas que se han mencionado.</a:t>
            </a:r>
            <a:br>
              <a:rPr lang="es-419" dirty="0">
                <a:solidFill>
                  <a:srgbClr val="222222"/>
                </a:solidFill>
                <a:latin typeface="Arial" panose="020B0604020202020204" pitchFamily="34" charset="0"/>
                <a:ea typeface="Calibri" panose="020F0502020204030204" pitchFamily="34" charset="0"/>
                <a:cs typeface="Times New Roman" panose="02020603050405020304" pitchFamily="18" charset="0"/>
              </a:rPr>
            </a:br>
            <a:r>
              <a:rPr lang="es-419" dirty="0">
                <a:solidFill>
                  <a:srgbClr val="222222"/>
                </a:solidFill>
                <a:latin typeface="Arial" panose="020B0604020202020204" pitchFamily="34" charset="0"/>
                <a:ea typeface="Calibri" panose="020F0502020204030204" pitchFamily="34" charset="0"/>
                <a:cs typeface="Times New Roman" panose="02020603050405020304" pitchFamily="18" charset="0"/>
              </a:rPr>
              <a:t>4.      Cuarto: Explicación de por qué estas brechas son importantes.</a:t>
            </a:r>
            <a:br>
              <a:rPr lang="es-419" dirty="0">
                <a:solidFill>
                  <a:srgbClr val="222222"/>
                </a:solidFill>
                <a:latin typeface="Arial" panose="020B0604020202020204" pitchFamily="34" charset="0"/>
                <a:ea typeface="Calibri" panose="020F0502020204030204" pitchFamily="34" charset="0"/>
                <a:cs typeface="Times New Roman" panose="02020603050405020304" pitchFamily="18" charset="0"/>
              </a:rPr>
            </a:br>
            <a:r>
              <a:rPr lang="es-419" dirty="0">
                <a:solidFill>
                  <a:srgbClr val="222222"/>
                </a:solidFill>
                <a:latin typeface="Arial" panose="020B0604020202020204" pitchFamily="34" charset="0"/>
                <a:ea typeface="Calibri" panose="020F0502020204030204" pitchFamily="34" charset="0"/>
                <a:cs typeface="Times New Roman" panose="02020603050405020304" pitchFamily="18" charset="0"/>
              </a:rPr>
              <a:t>5.      Al final: Sus preguntas de investigación e hipótesis.</a:t>
            </a:r>
            <a:r>
              <a:rPr lang="es-419" sz="800" dirty="0">
                <a:solidFill>
                  <a:srgbClr val="222222"/>
                </a:solidFill>
                <a:latin typeface="Arial" panose="020B0604020202020204" pitchFamily="34" charset="0"/>
                <a:ea typeface="Calibri" panose="020F0502020204030204" pitchFamily="34" charset="0"/>
                <a:cs typeface="Times New Roman" panose="02020603050405020304" pitchFamily="18" charset="0"/>
              </a:rPr>
              <a:t/>
            </a:r>
            <a:br>
              <a:rPr lang="es-419" sz="800" dirty="0">
                <a:solidFill>
                  <a:srgbClr val="222222"/>
                </a:solidFill>
                <a:latin typeface="Arial" panose="020B0604020202020204" pitchFamily="34" charset="0"/>
                <a:ea typeface="Calibri" panose="020F0502020204030204" pitchFamily="34" charset="0"/>
                <a:cs typeface="Times New Roman" panose="02020603050405020304" pitchFamily="18" charset="0"/>
              </a:rPr>
            </a:br>
            <a:endParaRPr lang="es-MX" sz="800"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Botón de acción: ir a inicio 10">
            <a:hlinkClick r:id="rId2" action="ppaction://hlinksldjump" highlightClick="1"/>
            <a:extLst>
              <a:ext uri="{FF2B5EF4-FFF2-40B4-BE49-F238E27FC236}">
                <a16:creationId xmlns:a16="http://schemas.microsoft.com/office/drawing/2014/main" xmlns="" id="{459F1566-02FD-43BE-BB95-A9B816525046}"/>
              </a:ext>
            </a:extLst>
          </p:cNvPr>
          <p:cNvSpPr/>
          <p:nvPr/>
        </p:nvSpPr>
        <p:spPr>
          <a:xfrm>
            <a:off x="0" y="1219200"/>
            <a:ext cx="726654" cy="914589"/>
          </a:xfrm>
          <a:custGeom>
            <a:avLst/>
            <a:gdLst>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6654" h="1140406" stroke="0" extrusionOk="0">
                <a:moveTo>
                  <a:pt x="0" y="0"/>
                </a:moveTo>
                <a:lnTo>
                  <a:pt x="726654" y="0"/>
                </a:lnTo>
                <a:lnTo>
                  <a:pt x="726654" y="1140406"/>
                </a:lnTo>
                <a:lnTo>
                  <a:pt x="0" y="1140406"/>
                </a:lnTo>
                <a:lnTo>
                  <a:pt x="0" y="0"/>
                </a:lnTo>
                <a:close/>
                <a:moveTo>
                  <a:pt x="363327" y="297708"/>
                </a:moveTo>
                <a:lnTo>
                  <a:pt x="90832" y="570203"/>
                </a:lnTo>
                <a:lnTo>
                  <a:pt x="158956" y="570203"/>
                </a:lnTo>
                <a:lnTo>
                  <a:pt x="158956" y="842698"/>
                </a:lnTo>
                <a:lnTo>
                  <a:pt x="567698" y="842698"/>
                </a:lnTo>
                <a:lnTo>
                  <a:pt x="567698" y="570203"/>
                </a:lnTo>
                <a:lnTo>
                  <a:pt x="635822" y="570203"/>
                </a:lnTo>
                <a:lnTo>
                  <a:pt x="533637" y="468017"/>
                </a:lnTo>
                <a:lnTo>
                  <a:pt x="533637" y="331770"/>
                </a:lnTo>
                <a:lnTo>
                  <a:pt x="465513" y="331770"/>
                </a:lnTo>
                <a:lnTo>
                  <a:pt x="465513" y="399893"/>
                </a:lnTo>
                <a:lnTo>
                  <a:pt x="363327" y="297708"/>
                </a:lnTo>
                <a:close/>
              </a:path>
              <a:path w="726654" h="1140406" fill="darkenLess" stroke="0" extrusionOk="0">
                <a:moveTo>
                  <a:pt x="533637" y="468017"/>
                </a:moveTo>
                <a:lnTo>
                  <a:pt x="533637" y="331770"/>
                </a:lnTo>
                <a:lnTo>
                  <a:pt x="465513" y="331770"/>
                </a:lnTo>
                <a:lnTo>
                  <a:pt x="465513" y="399893"/>
                </a:lnTo>
                <a:lnTo>
                  <a:pt x="533637" y="468017"/>
                </a:lnTo>
                <a:close/>
                <a:moveTo>
                  <a:pt x="158956" y="570203"/>
                </a:moveTo>
                <a:lnTo>
                  <a:pt x="158956" y="842698"/>
                </a:lnTo>
                <a:lnTo>
                  <a:pt x="329265" y="842698"/>
                </a:lnTo>
                <a:lnTo>
                  <a:pt x="329265" y="706451"/>
                </a:lnTo>
                <a:lnTo>
                  <a:pt x="397389" y="706451"/>
                </a:lnTo>
                <a:lnTo>
                  <a:pt x="397389" y="842698"/>
                </a:lnTo>
                <a:lnTo>
                  <a:pt x="567698" y="842698"/>
                </a:lnTo>
                <a:lnTo>
                  <a:pt x="567698" y="570203"/>
                </a:lnTo>
                <a:lnTo>
                  <a:pt x="158956" y="570203"/>
                </a:lnTo>
                <a:close/>
              </a:path>
              <a:path w="726654" h="1140406" fill="darken" stroke="0" extrusionOk="0">
                <a:moveTo>
                  <a:pt x="363327" y="297708"/>
                </a:moveTo>
                <a:lnTo>
                  <a:pt x="90832" y="570203"/>
                </a:lnTo>
                <a:lnTo>
                  <a:pt x="635822" y="570203"/>
                </a:lnTo>
                <a:lnTo>
                  <a:pt x="363327" y="297708"/>
                </a:lnTo>
                <a:close/>
                <a:moveTo>
                  <a:pt x="329265" y="706451"/>
                </a:moveTo>
                <a:lnTo>
                  <a:pt x="397389" y="706451"/>
                </a:lnTo>
                <a:lnTo>
                  <a:pt x="397389" y="842698"/>
                </a:lnTo>
                <a:lnTo>
                  <a:pt x="329265" y="842698"/>
                </a:lnTo>
                <a:lnTo>
                  <a:pt x="329265" y="706451"/>
                </a:lnTo>
                <a:close/>
              </a:path>
              <a:path w="726654" h="1140406" fill="none" extrusionOk="0">
                <a:moveTo>
                  <a:pt x="363327" y="297708"/>
                </a:moveTo>
                <a:lnTo>
                  <a:pt x="465513" y="399893"/>
                </a:lnTo>
                <a:lnTo>
                  <a:pt x="465513" y="331770"/>
                </a:lnTo>
                <a:lnTo>
                  <a:pt x="533637" y="331770"/>
                </a:lnTo>
                <a:lnTo>
                  <a:pt x="533637" y="468017"/>
                </a:lnTo>
                <a:lnTo>
                  <a:pt x="635822" y="570203"/>
                </a:lnTo>
                <a:lnTo>
                  <a:pt x="567698" y="570203"/>
                </a:lnTo>
                <a:lnTo>
                  <a:pt x="567698" y="842698"/>
                </a:lnTo>
                <a:lnTo>
                  <a:pt x="158956" y="842698"/>
                </a:lnTo>
                <a:lnTo>
                  <a:pt x="158956" y="570203"/>
                </a:lnTo>
                <a:lnTo>
                  <a:pt x="90832" y="570203"/>
                </a:lnTo>
                <a:lnTo>
                  <a:pt x="363327" y="297708"/>
                </a:lnTo>
                <a:close/>
                <a:moveTo>
                  <a:pt x="465513" y="399893"/>
                </a:moveTo>
                <a:lnTo>
                  <a:pt x="533637" y="468017"/>
                </a:lnTo>
                <a:moveTo>
                  <a:pt x="567698" y="570203"/>
                </a:moveTo>
                <a:lnTo>
                  <a:pt x="158956" y="570203"/>
                </a:lnTo>
                <a:moveTo>
                  <a:pt x="329265" y="842698"/>
                </a:moveTo>
                <a:lnTo>
                  <a:pt x="329265" y="706451"/>
                </a:lnTo>
                <a:lnTo>
                  <a:pt x="397389" y="706451"/>
                </a:lnTo>
                <a:lnTo>
                  <a:pt x="397389" y="842698"/>
                </a:lnTo>
              </a:path>
              <a:path w="726654" h="1140406" fill="none">
                <a:moveTo>
                  <a:pt x="0" y="0"/>
                </a:moveTo>
                <a:lnTo>
                  <a:pt x="726654" y="0"/>
                </a:lnTo>
                <a:lnTo>
                  <a:pt x="726654" y="1140406"/>
                </a:lnTo>
                <a:lnTo>
                  <a:pt x="0" y="1140406"/>
                </a:lnTo>
                <a:lnTo>
                  <a:pt x="0" y="0"/>
                </a:lnTo>
                <a:close/>
              </a:path>
            </a:pathLst>
          </a:custGeom>
          <a:ln w="28575">
            <a:solidFill>
              <a:schemeClr val="accent3">
                <a:lumMod val="50000"/>
              </a:schemeClr>
            </a:solidFill>
          </a:ln>
        </p:spPr>
        <p:style>
          <a:lnRef idx="2">
            <a:schemeClr val="accent6"/>
          </a:lnRef>
          <a:fillRef idx="1">
            <a:schemeClr val="lt1"/>
          </a:fillRef>
          <a:effectRef idx="0">
            <a:schemeClr val="accent6"/>
          </a:effectRef>
          <a:fontRef idx="minor">
            <a:schemeClr val="dk1"/>
          </a:fontRef>
        </p:style>
        <p:txBody>
          <a:bodyPr rtlCol="0" anchor="b"/>
          <a:lstStyle/>
          <a:p>
            <a:pPr algn="ctr"/>
            <a:r>
              <a:rPr lang="es-419" sz="1050" dirty="0"/>
              <a:t>Contenido</a:t>
            </a:r>
          </a:p>
        </p:txBody>
      </p:sp>
      <p:sp>
        <p:nvSpPr>
          <p:cNvPr id="2" name="Marcador de fecha 1">
            <a:extLst>
              <a:ext uri="{FF2B5EF4-FFF2-40B4-BE49-F238E27FC236}">
                <a16:creationId xmlns:a16="http://schemas.microsoft.com/office/drawing/2014/main" xmlns="" id="{4A442654-D7DD-4242-A87A-E60C6EB3C4B4}"/>
              </a:ext>
            </a:extLst>
          </p:cNvPr>
          <p:cNvSpPr>
            <a:spLocks noGrp="1"/>
          </p:cNvSpPr>
          <p:nvPr>
            <p:ph type="dt" sz="half" idx="10"/>
          </p:nvPr>
        </p:nvSpPr>
        <p:spPr/>
        <p:txBody>
          <a:bodyPr/>
          <a:lstStyle/>
          <a:p>
            <a:fld id="{54675044-40B1-4655-9854-062864F39895}" type="datetime1">
              <a:rPr lang="es-MX" smtClean="0"/>
              <a:t>24/09/2019</a:t>
            </a:fld>
            <a:endParaRPr lang="en-US" dirty="0"/>
          </a:p>
        </p:txBody>
      </p:sp>
      <p:sp>
        <p:nvSpPr>
          <p:cNvPr id="3" name="Marcador de pie de página 2">
            <a:extLst>
              <a:ext uri="{FF2B5EF4-FFF2-40B4-BE49-F238E27FC236}">
                <a16:creationId xmlns:a16="http://schemas.microsoft.com/office/drawing/2014/main" xmlns="" id="{C5EB54F0-3703-4FA4-8C34-D5726A17E2AF}"/>
              </a:ext>
            </a:extLst>
          </p:cNvPr>
          <p:cNvSpPr>
            <a:spLocks noGrp="1"/>
          </p:cNvSpPr>
          <p:nvPr>
            <p:ph type="ftr" sz="quarter" idx="11"/>
          </p:nvPr>
        </p:nvSpPr>
        <p:spPr/>
        <p:txBody>
          <a:bodyPr/>
          <a:lstStyle/>
          <a:p>
            <a:r>
              <a:rPr lang="en-US"/>
              <a:t>Dra. Irene Aguilar Juárez</a:t>
            </a:r>
            <a:endParaRPr lang="en-US" dirty="0"/>
          </a:p>
        </p:txBody>
      </p:sp>
      <p:sp>
        <p:nvSpPr>
          <p:cNvPr id="7" name="Marcador de número de diapositiva 6">
            <a:extLst>
              <a:ext uri="{FF2B5EF4-FFF2-40B4-BE49-F238E27FC236}">
                <a16:creationId xmlns:a16="http://schemas.microsoft.com/office/drawing/2014/main" xmlns="" id="{314DE65A-E36D-4A24-8D2A-6ECFE7560B61}"/>
              </a:ext>
            </a:extLst>
          </p:cNvPr>
          <p:cNvSpPr>
            <a:spLocks noGrp="1"/>
          </p:cNvSpPr>
          <p:nvPr>
            <p:ph type="sldNum" sz="quarter" idx="12"/>
          </p:nvPr>
        </p:nvSpPr>
        <p:spPr/>
        <p:txBody>
          <a:bodyPr/>
          <a:lstStyle/>
          <a:p>
            <a:fld id="{6D22F896-40B5-4ADD-8801-0D06FADFA095}" type="slidenum">
              <a:rPr lang="en-US" smtClean="0"/>
              <a:t>47</a:t>
            </a:fld>
            <a:endParaRPr lang="en-US" dirty="0"/>
          </a:p>
        </p:txBody>
      </p:sp>
    </p:spTree>
    <p:extLst>
      <p:ext uri="{BB962C8B-B14F-4D97-AF65-F5344CB8AC3E}">
        <p14:creationId xmlns:p14="http://schemas.microsoft.com/office/powerpoint/2010/main" val="1275248719"/>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65686" y="1035086"/>
            <a:ext cx="5934969" cy="914590"/>
          </a:xfrm>
        </p:spPr>
        <p:txBody>
          <a:bodyPr>
            <a:normAutofit fontScale="90000"/>
          </a:bodyPr>
          <a:lstStyle/>
          <a:p>
            <a:r>
              <a:rPr lang="es-MX" cap="none" dirty="0">
                <a:solidFill>
                  <a:schemeClr val="accent3">
                    <a:lumMod val="75000"/>
                  </a:schemeClr>
                </a:solidFill>
                <a:latin typeface="Arial" panose="020B0604020202020204" pitchFamily="34" charset="0"/>
                <a:cs typeface="Arial" panose="020B0604020202020204" pitchFamily="34" charset="0"/>
              </a:rPr>
              <a:t/>
            </a:r>
            <a:br>
              <a:rPr lang="es-MX" cap="none" dirty="0">
                <a:solidFill>
                  <a:schemeClr val="accent3">
                    <a:lumMod val="75000"/>
                  </a:schemeClr>
                </a:solidFill>
                <a:latin typeface="Arial" panose="020B0604020202020204" pitchFamily="34" charset="0"/>
                <a:cs typeface="Arial" panose="020B0604020202020204" pitchFamily="34" charset="0"/>
              </a:rPr>
            </a:br>
            <a:r>
              <a:rPr lang="es-MX" cap="none" dirty="0">
                <a:solidFill>
                  <a:schemeClr val="accent3">
                    <a:lumMod val="75000"/>
                  </a:schemeClr>
                </a:solidFill>
                <a:latin typeface="Arial" panose="020B0604020202020204" pitchFamily="34" charset="0"/>
                <a:cs typeface="Arial" panose="020B0604020202020204" pitchFamily="34" charset="0"/>
              </a:rPr>
              <a:t/>
            </a:r>
            <a:br>
              <a:rPr lang="es-MX" cap="none" dirty="0">
                <a:solidFill>
                  <a:schemeClr val="accent3">
                    <a:lumMod val="75000"/>
                  </a:schemeClr>
                </a:solidFill>
                <a:latin typeface="Arial" panose="020B0604020202020204" pitchFamily="34" charset="0"/>
                <a:cs typeface="Arial" panose="020B0604020202020204" pitchFamily="34" charset="0"/>
              </a:rPr>
            </a:br>
            <a:r>
              <a:rPr lang="es-MX" cap="none" dirty="0">
                <a:solidFill>
                  <a:schemeClr val="accent3">
                    <a:lumMod val="75000"/>
                  </a:schemeClr>
                </a:solidFill>
                <a:latin typeface="Arial" panose="020B0604020202020204" pitchFamily="34" charset="0"/>
                <a:cs typeface="Arial" panose="020B0604020202020204" pitchFamily="34" charset="0"/>
              </a:rPr>
              <a:t>Actividades Recomendadas</a:t>
            </a:r>
            <a:endParaRPr lang="es-MX" sz="3600" cap="none" dirty="0">
              <a:solidFill>
                <a:schemeClr val="accent3">
                  <a:lumMod val="75000"/>
                </a:schemeClr>
              </a:solidFill>
            </a:endParaRPr>
          </a:p>
        </p:txBody>
      </p:sp>
      <p:sp>
        <p:nvSpPr>
          <p:cNvPr id="4" name="Marcador de texto 3"/>
          <p:cNvSpPr>
            <a:spLocks noGrp="1"/>
          </p:cNvSpPr>
          <p:nvPr>
            <p:ph type="body" sz="half" idx="2"/>
          </p:nvPr>
        </p:nvSpPr>
        <p:spPr>
          <a:xfrm>
            <a:off x="2119722" y="2596853"/>
            <a:ext cx="5164908" cy="1664294"/>
          </a:xfrm>
        </p:spPr>
        <p:txBody>
          <a:bodyPr>
            <a:noAutofit/>
          </a:bodyPr>
          <a:lstStyle/>
          <a:p>
            <a:pPr algn="just"/>
            <a:r>
              <a:rPr lang="es-MX" sz="2400" cap="none" dirty="0"/>
              <a:t>Objetivo:</a:t>
            </a:r>
          </a:p>
          <a:p>
            <a:pPr algn="just"/>
            <a:r>
              <a:rPr lang="es-MX" sz="2800" cap="none" dirty="0"/>
              <a:t>Aplicar los conocimientos adquiridos durante las clases </a:t>
            </a:r>
            <a:r>
              <a:rPr lang="es-MX" sz="2400" dirty="0"/>
              <a:t>	</a:t>
            </a:r>
          </a:p>
          <a:p>
            <a:pPr algn="just"/>
            <a:endParaRPr lang="es-MX" sz="2400" dirty="0"/>
          </a:p>
        </p:txBody>
      </p:sp>
      <p:sp>
        <p:nvSpPr>
          <p:cNvPr id="6" name="Botón de acción: ir a inicio 10">
            <a:hlinkClick r:id="rId2" action="ppaction://hlinksldjump" highlightClick="1"/>
            <a:extLst>
              <a:ext uri="{FF2B5EF4-FFF2-40B4-BE49-F238E27FC236}">
                <a16:creationId xmlns:a16="http://schemas.microsoft.com/office/drawing/2014/main" xmlns="" id="{4683EE2C-720C-439F-A39C-1E3B6F41ED47}"/>
              </a:ext>
            </a:extLst>
          </p:cNvPr>
          <p:cNvSpPr/>
          <p:nvPr/>
        </p:nvSpPr>
        <p:spPr>
          <a:xfrm>
            <a:off x="0" y="1219200"/>
            <a:ext cx="726654" cy="914589"/>
          </a:xfrm>
          <a:custGeom>
            <a:avLst/>
            <a:gdLst>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6654" h="1140406" stroke="0" extrusionOk="0">
                <a:moveTo>
                  <a:pt x="0" y="0"/>
                </a:moveTo>
                <a:lnTo>
                  <a:pt x="726654" y="0"/>
                </a:lnTo>
                <a:lnTo>
                  <a:pt x="726654" y="1140406"/>
                </a:lnTo>
                <a:lnTo>
                  <a:pt x="0" y="1140406"/>
                </a:lnTo>
                <a:lnTo>
                  <a:pt x="0" y="0"/>
                </a:lnTo>
                <a:close/>
                <a:moveTo>
                  <a:pt x="363327" y="297708"/>
                </a:moveTo>
                <a:lnTo>
                  <a:pt x="90832" y="570203"/>
                </a:lnTo>
                <a:lnTo>
                  <a:pt x="158956" y="570203"/>
                </a:lnTo>
                <a:lnTo>
                  <a:pt x="158956" y="842698"/>
                </a:lnTo>
                <a:lnTo>
                  <a:pt x="567698" y="842698"/>
                </a:lnTo>
                <a:lnTo>
                  <a:pt x="567698" y="570203"/>
                </a:lnTo>
                <a:lnTo>
                  <a:pt x="635822" y="570203"/>
                </a:lnTo>
                <a:lnTo>
                  <a:pt x="533637" y="468017"/>
                </a:lnTo>
                <a:lnTo>
                  <a:pt x="533637" y="331770"/>
                </a:lnTo>
                <a:lnTo>
                  <a:pt x="465513" y="331770"/>
                </a:lnTo>
                <a:lnTo>
                  <a:pt x="465513" y="399893"/>
                </a:lnTo>
                <a:lnTo>
                  <a:pt x="363327" y="297708"/>
                </a:lnTo>
                <a:close/>
              </a:path>
              <a:path w="726654" h="1140406" fill="darkenLess" stroke="0" extrusionOk="0">
                <a:moveTo>
                  <a:pt x="533637" y="468017"/>
                </a:moveTo>
                <a:lnTo>
                  <a:pt x="533637" y="331770"/>
                </a:lnTo>
                <a:lnTo>
                  <a:pt x="465513" y="331770"/>
                </a:lnTo>
                <a:lnTo>
                  <a:pt x="465513" y="399893"/>
                </a:lnTo>
                <a:lnTo>
                  <a:pt x="533637" y="468017"/>
                </a:lnTo>
                <a:close/>
                <a:moveTo>
                  <a:pt x="158956" y="570203"/>
                </a:moveTo>
                <a:lnTo>
                  <a:pt x="158956" y="842698"/>
                </a:lnTo>
                <a:lnTo>
                  <a:pt x="329265" y="842698"/>
                </a:lnTo>
                <a:lnTo>
                  <a:pt x="329265" y="706451"/>
                </a:lnTo>
                <a:lnTo>
                  <a:pt x="397389" y="706451"/>
                </a:lnTo>
                <a:lnTo>
                  <a:pt x="397389" y="842698"/>
                </a:lnTo>
                <a:lnTo>
                  <a:pt x="567698" y="842698"/>
                </a:lnTo>
                <a:lnTo>
                  <a:pt x="567698" y="570203"/>
                </a:lnTo>
                <a:lnTo>
                  <a:pt x="158956" y="570203"/>
                </a:lnTo>
                <a:close/>
              </a:path>
              <a:path w="726654" h="1140406" fill="darken" stroke="0" extrusionOk="0">
                <a:moveTo>
                  <a:pt x="363327" y="297708"/>
                </a:moveTo>
                <a:lnTo>
                  <a:pt x="90832" y="570203"/>
                </a:lnTo>
                <a:lnTo>
                  <a:pt x="635822" y="570203"/>
                </a:lnTo>
                <a:lnTo>
                  <a:pt x="363327" y="297708"/>
                </a:lnTo>
                <a:close/>
                <a:moveTo>
                  <a:pt x="329265" y="706451"/>
                </a:moveTo>
                <a:lnTo>
                  <a:pt x="397389" y="706451"/>
                </a:lnTo>
                <a:lnTo>
                  <a:pt x="397389" y="842698"/>
                </a:lnTo>
                <a:lnTo>
                  <a:pt x="329265" y="842698"/>
                </a:lnTo>
                <a:lnTo>
                  <a:pt x="329265" y="706451"/>
                </a:lnTo>
                <a:close/>
              </a:path>
              <a:path w="726654" h="1140406" fill="none" extrusionOk="0">
                <a:moveTo>
                  <a:pt x="363327" y="297708"/>
                </a:moveTo>
                <a:lnTo>
                  <a:pt x="465513" y="399893"/>
                </a:lnTo>
                <a:lnTo>
                  <a:pt x="465513" y="331770"/>
                </a:lnTo>
                <a:lnTo>
                  <a:pt x="533637" y="331770"/>
                </a:lnTo>
                <a:lnTo>
                  <a:pt x="533637" y="468017"/>
                </a:lnTo>
                <a:lnTo>
                  <a:pt x="635822" y="570203"/>
                </a:lnTo>
                <a:lnTo>
                  <a:pt x="567698" y="570203"/>
                </a:lnTo>
                <a:lnTo>
                  <a:pt x="567698" y="842698"/>
                </a:lnTo>
                <a:lnTo>
                  <a:pt x="158956" y="842698"/>
                </a:lnTo>
                <a:lnTo>
                  <a:pt x="158956" y="570203"/>
                </a:lnTo>
                <a:lnTo>
                  <a:pt x="90832" y="570203"/>
                </a:lnTo>
                <a:lnTo>
                  <a:pt x="363327" y="297708"/>
                </a:lnTo>
                <a:close/>
                <a:moveTo>
                  <a:pt x="465513" y="399893"/>
                </a:moveTo>
                <a:lnTo>
                  <a:pt x="533637" y="468017"/>
                </a:lnTo>
                <a:moveTo>
                  <a:pt x="567698" y="570203"/>
                </a:moveTo>
                <a:lnTo>
                  <a:pt x="158956" y="570203"/>
                </a:lnTo>
                <a:moveTo>
                  <a:pt x="329265" y="842698"/>
                </a:moveTo>
                <a:lnTo>
                  <a:pt x="329265" y="706451"/>
                </a:lnTo>
                <a:lnTo>
                  <a:pt x="397389" y="706451"/>
                </a:lnTo>
                <a:lnTo>
                  <a:pt x="397389" y="842698"/>
                </a:lnTo>
              </a:path>
              <a:path w="726654" h="1140406" fill="none">
                <a:moveTo>
                  <a:pt x="0" y="0"/>
                </a:moveTo>
                <a:lnTo>
                  <a:pt x="726654" y="0"/>
                </a:lnTo>
                <a:lnTo>
                  <a:pt x="726654" y="1140406"/>
                </a:lnTo>
                <a:lnTo>
                  <a:pt x="0" y="1140406"/>
                </a:lnTo>
                <a:lnTo>
                  <a:pt x="0" y="0"/>
                </a:lnTo>
                <a:close/>
              </a:path>
            </a:pathLst>
          </a:custGeom>
          <a:ln w="28575">
            <a:solidFill>
              <a:schemeClr val="accent3">
                <a:lumMod val="50000"/>
              </a:schemeClr>
            </a:solidFill>
          </a:ln>
        </p:spPr>
        <p:style>
          <a:lnRef idx="2">
            <a:schemeClr val="accent6"/>
          </a:lnRef>
          <a:fillRef idx="1">
            <a:schemeClr val="lt1"/>
          </a:fillRef>
          <a:effectRef idx="0">
            <a:schemeClr val="accent6"/>
          </a:effectRef>
          <a:fontRef idx="minor">
            <a:schemeClr val="dk1"/>
          </a:fontRef>
        </p:style>
        <p:txBody>
          <a:bodyPr rtlCol="0" anchor="b"/>
          <a:lstStyle/>
          <a:p>
            <a:pPr algn="ctr"/>
            <a:r>
              <a:rPr lang="es-419" sz="1050" dirty="0"/>
              <a:t>Contenido</a:t>
            </a:r>
          </a:p>
        </p:txBody>
      </p:sp>
      <p:sp>
        <p:nvSpPr>
          <p:cNvPr id="7" name="Marcador de fecha 6">
            <a:extLst>
              <a:ext uri="{FF2B5EF4-FFF2-40B4-BE49-F238E27FC236}">
                <a16:creationId xmlns:a16="http://schemas.microsoft.com/office/drawing/2014/main" xmlns="" id="{7894325C-ACB1-4D08-9BCA-FC17CE6AF037}"/>
              </a:ext>
            </a:extLst>
          </p:cNvPr>
          <p:cNvSpPr>
            <a:spLocks noGrp="1"/>
          </p:cNvSpPr>
          <p:nvPr>
            <p:ph type="dt" sz="half" idx="10"/>
          </p:nvPr>
        </p:nvSpPr>
        <p:spPr/>
        <p:txBody>
          <a:bodyPr/>
          <a:lstStyle/>
          <a:p>
            <a:fld id="{9D697654-96CB-421E-B1F6-00CA2F233CFE}" type="datetime1">
              <a:rPr lang="es-MX" smtClean="0"/>
              <a:t>24/09/2019</a:t>
            </a:fld>
            <a:endParaRPr lang="en-US" dirty="0"/>
          </a:p>
        </p:txBody>
      </p:sp>
      <p:sp>
        <p:nvSpPr>
          <p:cNvPr id="8" name="Marcador de pie de página 7">
            <a:extLst>
              <a:ext uri="{FF2B5EF4-FFF2-40B4-BE49-F238E27FC236}">
                <a16:creationId xmlns:a16="http://schemas.microsoft.com/office/drawing/2014/main" xmlns="" id="{31DB0FEA-20F5-4DD0-919F-61BBD3BBEE7C}"/>
              </a:ext>
            </a:extLst>
          </p:cNvPr>
          <p:cNvSpPr>
            <a:spLocks noGrp="1"/>
          </p:cNvSpPr>
          <p:nvPr>
            <p:ph type="ftr" sz="quarter" idx="11"/>
          </p:nvPr>
        </p:nvSpPr>
        <p:spPr/>
        <p:txBody>
          <a:bodyPr/>
          <a:lstStyle/>
          <a:p>
            <a:r>
              <a:rPr lang="en-US"/>
              <a:t>Dra. Irene Aguilar Juárez</a:t>
            </a:r>
            <a:endParaRPr lang="en-US" dirty="0"/>
          </a:p>
        </p:txBody>
      </p:sp>
      <p:sp>
        <p:nvSpPr>
          <p:cNvPr id="9" name="Marcador de número de diapositiva 8">
            <a:extLst>
              <a:ext uri="{FF2B5EF4-FFF2-40B4-BE49-F238E27FC236}">
                <a16:creationId xmlns:a16="http://schemas.microsoft.com/office/drawing/2014/main" xmlns="" id="{10CE34EA-289A-45F0-A2CB-01AD0F447017}"/>
              </a:ext>
            </a:extLst>
          </p:cNvPr>
          <p:cNvSpPr>
            <a:spLocks noGrp="1"/>
          </p:cNvSpPr>
          <p:nvPr>
            <p:ph type="sldNum" sz="quarter" idx="12"/>
          </p:nvPr>
        </p:nvSpPr>
        <p:spPr/>
        <p:txBody>
          <a:bodyPr/>
          <a:lstStyle/>
          <a:p>
            <a:fld id="{6D22F896-40B5-4ADD-8801-0D06FADFA095}" type="slidenum">
              <a:rPr lang="en-US" smtClean="0"/>
              <a:t>48</a:t>
            </a:fld>
            <a:endParaRPr lang="en-US" dirty="0"/>
          </a:p>
        </p:txBody>
      </p:sp>
      <p:pic>
        <p:nvPicPr>
          <p:cNvPr id="10" name="Imagen 9">
            <a:extLst>
              <a:ext uri="{FF2B5EF4-FFF2-40B4-BE49-F238E27FC236}">
                <a16:creationId xmlns:a16="http://schemas.microsoft.com/office/drawing/2014/main" xmlns="" id="{EF0412C2-BCF7-4933-9C77-E4BBDE697828}"/>
              </a:ext>
            </a:extLst>
          </p:cNvPr>
          <p:cNvPicPr>
            <a:picLocks noChangeAspect="1"/>
          </p:cNvPicPr>
          <p:nvPr/>
        </p:nvPicPr>
        <p:blipFill>
          <a:blip r:embed="rId3"/>
          <a:stretch>
            <a:fillRect/>
          </a:stretch>
        </p:blipFill>
        <p:spPr>
          <a:xfrm>
            <a:off x="8374550" y="2050049"/>
            <a:ext cx="2757902" cy="2757902"/>
          </a:xfrm>
          <a:prstGeom prst="rect">
            <a:avLst/>
          </a:prstGeom>
        </p:spPr>
      </p:pic>
    </p:spTree>
    <p:extLst>
      <p:ext uri="{BB962C8B-B14F-4D97-AF65-F5344CB8AC3E}">
        <p14:creationId xmlns:p14="http://schemas.microsoft.com/office/powerpoint/2010/main" val="1557710686"/>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otón de acción: ir a inicio 10">
            <a:hlinkClick r:id="rId3" action="ppaction://hlinksldjump" highlightClick="1"/>
            <a:extLst>
              <a:ext uri="{FF2B5EF4-FFF2-40B4-BE49-F238E27FC236}">
                <a16:creationId xmlns:a16="http://schemas.microsoft.com/office/drawing/2014/main" xmlns="" id="{5FF27312-99FF-4DAD-8312-1027A1D25D6F}"/>
              </a:ext>
            </a:extLst>
          </p:cNvPr>
          <p:cNvSpPr/>
          <p:nvPr/>
        </p:nvSpPr>
        <p:spPr>
          <a:xfrm>
            <a:off x="0" y="1219200"/>
            <a:ext cx="726654" cy="914589"/>
          </a:xfrm>
          <a:custGeom>
            <a:avLst/>
            <a:gdLst>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6654" h="1140406" stroke="0" extrusionOk="0">
                <a:moveTo>
                  <a:pt x="0" y="0"/>
                </a:moveTo>
                <a:lnTo>
                  <a:pt x="726654" y="0"/>
                </a:lnTo>
                <a:lnTo>
                  <a:pt x="726654" y="1140406"/>
                </a:lnTo>
                <a:lnTo>
                  <a:pt x="0" y="1140406"/>
                </a:lnTo>
                <a:lnTo>
                  <a:pt x="0" y="0"/>
                </a:lnTo>
                <a:close/>
                <a:moveTo>
                  <a:pt x="363327" y="297708"/>
                </a:moveTo>
                <a:lnTo>
                  <a:pt x="90832" y="570203"/>
                </a:lnTo>
                <a:lnTo>
                  <a:pt x="158956" y="570203"/>
                </a:lnTo>
                <a:lnTo>
                  <a:pt x="158956" y="842698"/>
                </a:lnTo>
                <a:lnTo>
                  <a:pt x="567698" y="842698"/>
                </a:lnTo>
                <a:lnTo>
                  <a:pt x="567698" y="570203"/>
                </a:lnTo>
                <a:lnTo>
                  <a:pt x="635822" y="570203"/>
                </a:lnTo>
                <a:lnTo>
                  <a:pt x="533637" y="468017"/>
                </a:lnTo>
                <a:lnTo>
                  <a:pt x="533637" y="331770"/>
                </a:lnTo>
                <a:lnTo>
                  <a:pt x="465513" y="331770"/>
                </a:lnTo>
                <a:lnTo>
                  <a:pt x="465513" y="399893"/>
                </a:lnTo>
                <a:lnTo>
                  <a:pt x="363327" y="297708"/>
                </a:lnTo>
                <a:close/>
              </a:path>
              <a:path w="726654" h="1140406" fill="darkenLess" stroke="0" extrusionOk="0">
                <a:moveTo>
                  <a:pt x="533637" y="468017"/>
                </a:moveTo>
                <a:lnTo>
                  <a:pt x="533637" y="331770"/>
                </a:lnTo>
                <a:lnTo>
                  <a:pt x="465513" y="331770"/>
                </a:lnTo>
                <a:lnTo>
                  <a:pt x="465513" y="399893"/>
                </a:lnTo>
                <a:lnTo>
                  <a:pt x="533637" y="468017"/>
                </a:lnTo>
                <a:close/>
                <a:moveTo>
                  <a:pt x="158956" y="570203"/>
                </a:moveTo>
                <a:lnTo>
                  <a:pt x="158956" y="842698"/>
                </a:lnTo>
                <a:lnTo>
                  <a:pt x="329265" y="842698"/>
                </a:lnTo>
                <a:lnTo>
                  <a:pt x="329265" y="706451"/>
                </a:lnTo>
                <a:lnTo>
                  <a:pt x="397389" y="706451"/>
                </a:lnTo>
                <a:lnTo>
                  <a:pt x="397389" y="842698"/>
                </a:lnTo>
                <a:lnTo>
                  <a:pt x="567698" y="842698"/>
                </a:lnTo>
                <a:lnTo>
                  <a:pt x="567698" y="570203"/>
                </a:lnTo>
                <a:lnTo>
                  <a:pt x="158956" y="570203"/>
                </a:lnTo>
                <a:close/>
              </a:path>
              <a:path w="726654" h="1140406" fill="darken" stroke="0" extrusionOk="0">
                <a:moveTo>
                  <a:pt x="363327" y="297708"/>
                </a:moveTo>
                <a:lnTo>
                  <a:pt x="90832" y="570203"/>
                </a:lnTo>
                <a:lnTo>
                  <a:pt x="635822" y="570203"/>
                </a:lnTo>
                <a:lnTo>
                  <a:pt x="363327" y="297708"/>
                </a:lnTo>
                <a:close/>
                <a:moveTo>
                  <a:pt x="329265" y="706451"/>
                </a:moveTo>
                <a:lnTo>
                  <a:pt x="397389" y="706451"/>
                </a:lnTo>
                <a:lnTo>
                  <a:pt x="397389" y="842698"/>
                </a:lnTo>
                <a:lnTo>
                  <a:pt x="329265" y="842698"/>
                </a:lnTo>
                <a:lnTo>
                  <a:pt x="329265" y="706451"/>
                </a:lnTo>
                <a:close/>
              </a:path>
              <a:path w="726654" h="1140406" fill="none" extrusionOk="0">
                <a:moveTo>
                  <a:pt x="363327" y="297708"/>
                </a:moveTo>
                <a:lnTo>
                  <a:pt x="465513" y="399893"/>
                </a:lnTo>
                <a:lnTo>
                  <a:pt x="465513" y="331770"/>
                </a:lnTo>
                <a:lnTo>
                  <a:pt x="533637" y="331770"/>
                </a:lnTo>
                <a:lnTo>
                  <a:pt x="533637" y="468017"/>
                </a:lnTo>
                <a:lnTo>
                  <a:pt x="635822" y="570203"/>
                </a:lnTo>
                <a:lnTo>
                  <a:pt x="567698" y="570203"/>
                </a:lnTo>
                <a:lnTo>
                  <a:pt x="567698" y="842698"/>
                </a:lnTo>
                <a:lnTo>
                  <a:pt x="158956" y="842698"/>
                </a:lnTo>
                <a:lnTo>
                  <a:pt x="158956" y="570203"/>
                </a:lnTo>
                <a:lnTo>
                  <a:pt x="90832" y="570203"/>
                </a:lnTo>
                <a:lnTo>
                  <a:pt x="363327" y="297708"/>
                </a:lnTo>
                <a:close/>
                <a:moveTo>
                  <a:pt x="465513" y="399893"/>
                </a:moveTo>
                <a:lnTo>
                  <a:pt x="533637" y="468017"/>
                </a:lnTo>
                <a:moveTo>
                  <a:pt x="567698" y="570203"/>
                </a:moveTo>
                <a:lnTo>
                  <a:pt x="158956" y="570203"/>
                </a:lnTo>
                <a:moveTo>
                  <a:pt x="329265" y="842698"/>
                </a:moveTo>
                <a:lnTo>
                  <a:pt x="329265" y="706451"/>
                </a:lnTo>
                <a:lnTo>
                  <a:pt x="397389" y="706451"/>
                </a:lnTo>
                <a:lnTo>
                  <a:pt x="397389" y="842698"/>
                </a:lnTo>
              </a:path>
              <a:path w="726654" h="1140406" fill="none">
                <a:moveTo>
                  <a:pt x="0" y="0"/>
                </a:moveTo>
                <a:lnTo>
                  <a:pt x="726654" y="0"/>
                </a:lnTo>
                <a:lnTo>
                  <a:pt x="726654" y="1140406"/>
                </a:lnTo>
                <a:lnTo>
                  <a:pt x="0" y="1140406"/>
                </a:lnTo>
                <a:lnTo>
                  <a:pt x="0" y="0"/>
                </a:lnTo>
                <a:close/>
              </a:path>
            </a:pathLst>
          </a:custGeom>
          <a:ln w="28575">
            <a:solidFill>
              <a:schemeClr val="accent3">
                <a:lumMod val="50000"/>
              </a:schemeClr>
            </a:solidFill>
          </a:ln>
        </p:spPr>
        <p:style>
          <a:lnRef idx="2">
            <a:schemeClr val="accent6"/>
          </a:lnRef>
          <a:fillRef idx="1">
            <a:schemeClr val="lt1"/>
          </a:fillRef>
          <a:effectRef idx="0">
            <a:schemeClr val="accent6"/>
          </a:effectRef>
          <a:fontRef idx="minor">
            <a:schemeClr val="dk1"/>
          </a:fontRef>
        </p:style>
        <p:txBody>
          <a:bodyPr rtlCol="0" anchor="b"/>
          <a:lstStyle/>
          <a:p>
            <a:pPr algn="ctr"/>
            <a:r>
              <a:rPr lang="es-419" sz="1050" dirty="0"/>
              <a:t>Contenido</a:t>
            </a:r>
          </a:p>
        </p:txBody>
      </p:sp>
      <p:sp>
        <p:nvSpPr>
          <p:cNvPr id="4" name="Marcador de fecha 3">
            <a:extLst>
              <a:ext uri="{FF2B5EF4-FFF2-40B4-BE49-F238E27FC236}">
                <a16:creationId xmlns:a16="http://schemas.microsoft.com/office/drawing/2014/main" xmlns="" id="{3EEDF531-C85B-4613-9323-166E5C5A029E}"/>
              </a:ext>
            </a:extLst>
          </p:cNvPr>
          <p:cNvSpPr>
            <a:spLocks noGrp="1"/>
          </p:cNvSpPr>
          <p:nvPr>
            <p:ph type="dt" sz="half" idx="10"/>
          </p:nvPr>
        </p:nvSpPr>
        <p:spPr>
          <a:xfrm>
            <a:off x="7770811" y="6418399"/>
            <a:ext cx="2743200" cy="365125"/>
          </a:xfrm>
        </p:spPr>
        <p:txBody>
          <a:bodyPr/>
          <a:lstStyle/>
          <a:p>
            <a:fld id="{B887E744-C0B8-4335-831C-8ED164144A3C}" type="datetime1">
              <a:rPr lang="es-MX" smtClean="0"/>
              <a:t>24/09/2019</a:t>
            </a:fld>
            <a:endParaRPr lang="en-US" dirty="0"/>
          </a:p>
        </p:txBody>
      </p:sp>
      <p:sp>
        <p:nvSpPr>
          <p:cNvPr id="5" name="Marcador de pie de página 4">
            <a:extLst>
              <a:ext uri="{FF2B5EF4-FFF2-40B4-BE49-F238E27FC236}">
                <a16:creationId xmlns:a16="http://schemas.microsoft.com/office/drawing/2014/main" xmlns="" id="{35C3C08F-50D9-46F9-B2F1-AEF85CDC9C3D}"/>
              </a:ext>
            </a:extLst>
          </p:cNvPr>
          <p:cNvSpPr>
            <a:spLocks noGrp="1"/>
          </p:cNvSpPr>
          <p:nvPr>
            <p:ph type="ftr" sz="quarter" idx="11"/>
          </p:nvPr>
        </p:nvSpPr>
        <p:spPr>
          <a:xfrm>
            <a:off x="337372" y="6418400"/>
            <a:ext cx="6672887" cy="365125"/>
          </a:xfrm>
        </p:spPr>
        <p:txBody>
          <a:bodyPr/>
          <a:lstStyle/>
          <a:p>
            <a:r>
              <a:rPr lang="en-US" dirty="0"/>
              <a:t>Dra. Irene Aguilar Juárez</a:t>
            </a:r>
          </a:p>
        </p:txBody>
      </p:sp>
      <p:sp>
        <p:nvSpPr>
          <p:cNvPr id="6" name="Marcador de número de diapositiva 5">
            <a:extLst>
              <a:ext uri="{FF2B5EF4-FFF2-40B4-BE49-F238E27FC236}">
                <a16:creationId xmlns:a16="http://schemas.microsoft.com/office/drawing/2014/main" xmlns="" id="{F59A9C68-7160-457D-9F3D-532F6537C3FE}"/>
              </a:ext>
            </a:extLst>
          </p:cNvPr>
          <p:cNvSpPr>
            <a:spLocks noGrp="1"/>
          </p:cNvSpPr>
          <p:nvPr>
            <p:ph type="sldNum" sz="quarter" idx="12"/>
          </p:nvPr>
        </p:nvSpPr>
        <p:spPr>
          <a:xfrm>
            <a:off x="10699541" y="6432340"/>
            <a:ext cx="764215" cy="365125"/>
          </a:xfrm>
        </p:spPr>
        <p:txBody>
          <a:bodyPr/>
          <a:lstStyle/>
          <a:p>
            <a:fld id="{6D22F896-40B5-4ADD-8801-0D06FADFA095}" type="slidenum">
              <a:rPr lang="en-US" smtClean="0"/>
              <a:t>49</a:t>
            </a:fld>
            <a:endParaRPr lang="en-US" dirty="0"/>
          </a:p>
        </p:txBody>
      </p:sp>
      <p:graphicFrame>
        <p:nvGraphicFramePr>
          <p:cNvPr id="9" name="Objeto 8">
            <a:extLst>
              <a:ext uri="{FF2B5EF4-FFF2-40B4-BE49-F238E27FC236}">
                <a16:creationId xmlns:a16="http://schemas.microsoft.com/office/drawing/2014/main" xmlns="" id="{4BF920A6-AB96-40EE-87AF-8A5DF77B2BDC}"/>
              </a:ext>
            </a:extLst>
          </p:cNvPr>
          <p:cNvGraphicFramePr>
            <a:graphicFrameLocks noChangeAspect="1"/>
          </p:cNvGraphicFramePr>
          <p:nvPr>
            <p:extLst>
              <p:ext uri="{D42A27DB-BD31-4B8C-83A1-F6EECF244321}">
                <p14:modId xmlns:p14="http://schemas.microsoft.com/office/powerpoint/2010/main" val="2885993292"/>
              </p:ext>
            </p:extLst>
          </p:nvPr>
        </p:nvGraphicFramePr>
        <p:xfrm>
          <a:off x="2319338" y="649287"/>
          <a:ext cx="7500071" cy="5781675"/>
        </p:xfrm>
        <a:graphic>
          <a:graphicData uri="http://schemas.openxmlformats.org/presentationml/2006/ole">
            <mc:AlternateContent xmlns:mc="http://schemas.openxmlformats.org/markup-compatibility/2006">
              <mc:Choice xmlns:v="urn:schemas-microsoft-com:vml" Requires="v">
                <p:oleObj spid="_x0000_s1033" name="Worksheet" r:id="rId5" imgW="6943829" imgH="5781552" progId="Excel.Sheet.12">
                  <p:embed/>
                </p:oleObj>
              </mc:Choice>
              <mc:Fallback>
                <p:oleObj name="Worksheet" r:id="rId5" imgW="6943829" imgH="5781552" progId="Excel.Sheet.12">
                  <p:embed/>
                  <p:pic>
                    <p:nvPicPr>
                      <p:cNvPr id="0" name=""/>
                      <p:cNvPicPr/>
                      <p:nvPr/>
                    </p:nvPicPr>
                    <p:blipFill>
                      <a:blip r:embed="rId6"/>
                      <a:stretch>
                        <a:fillRect/>
                      </a:stretch>
                    </p:blipFill>
                    <p:spPr>
                      <a:xfrm>
                        <a:off x="2319338" y="649287"/>
                        <a:ext cx="7500071" cy="5781675"/>
                      </a:xfrm>
                      <a:prstGeom prst="rect">
                        <a:avLst/>
                      </a:prstGeom>
                    </p:spPr>
                  </p:pic>
                </p:oleObj>
              </mc:Fallback>
            </mc:AlternateContent>
          </a:graphicData>
        </a:graphic>
      </p:graphicFrame>
    </p:spTree>
    <p:extLst>
      <p:ext uri="{BB962C8B-B14F-4D97-AF65-F5344CB8AC3E}">
        <p14:creationId xmlns:p14="http://schemas.microsoft.com/office/powerpoint/2010/main" val="3272556216"/>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5" y="618517"/>
            <a:ext cx="10364451" cy="975327"/>
          </a:xfrm>
        </p:spPr>
        <p:txBody>
          <a:bodyPr/>
          <a:lstStyle/>
          <a:p>
            <a:r>
              <a:rPr lang="es-MX" dirty="0"/>
              <a:t>Instrucciones de uso</a:t>
            </a:r>
          </a:p>
        </p:txBody>
      </p:sp>
      <p:sp>
        <p:nvSpPr>
          <p:cNvPr id="3" name="CuadroTexto 2"/>
          <p:cNvSpPr txBox="1"/>
          <p:nvPr/>
        </p:nvSpPr>
        <p:spPr>
          <a:xfrm>
            <a:off x="1267208" y="1450869"/>
            <a:ext cx="9259025" cy="646331"/>
          </a:xfrm>
          <a:prstGeom prst="rect">
            <a:avLst/>
          </a:prstGeom>
          <a:noFill/>
        </p:spPr>
        <p:txBody>
          <a:bodyPr wrap="square" rtlCol="0">
            <a:spAutoFit/>
          </a:bodyPr>
          <a:lstStyle/>
          <a:p>
            <a:r>
              <a:rPr lang="es-MX" dirty="0">
                <a:latin typeface="Arial" panose="020B0604020202020204" pitchFamily="34" charset="0"/>
                <a:cs typeface="Arial" panose="020B0604020202020204" pitchFamily="34" charset="0"/>
              </a:rPr>
              <a:t>Este material se desarrolla con base en el plan de estudios de la Unidad de Aprendizaje, por lo que se forma de tres unidades de competencia:</a:t>
            </a:r>
          </a:p>
        </p:txBody>
      </p:sp>
      <p:graphicFrame>
        <p:nvGraphicFramePr>
          <p:cNvPr id="4" name="Diagrama 3"/>
          <p:cNvGraphicFramePr/>
          <p:nvPr>
            <p:extLst>
              <p:ext uri="{D42A27DB-BD31-4B8C-83A1-F6EECF244321}">
                <p14:modId xmlns:p14="http://schemas.microsoft.com/office/powerpoint/2010/main" val="2700815130"/>
              </p:ext>
            </p:extLst>
          </p:nvPr>
        </p:nvGraphicFramePr>
        <p:xfrm>
          <a:off x="2919807" y="2025785"/>
          <a:ext cx="5341304" cy="20308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uadroTexto 4"/>
          <p:cNvSpPr txBox="1"/>
          <p:nvPr/>
        </p:nvSpPr>
        <p:spPr>
          <a:xfrm>
            <a:off x="1267208" y="4056604"/>
            <a:ext cx="9111725" cy="646331"/>
          </a:xfrm>
          <a:prstGeom prst="rect">
            <a:avLst/>
          </a:prstGeom>
          <a:noFill/>
        </p:spPr>
        <p:txBody>
          <a:bodyPr wrap="square" rtlCol="0">
            <a:spAutoFit/>
          </a:bodyPr>
          <a:lstStyle/>
          <a:p>
            <a:pPr algn="just"/>
            <a:r>
              <a:rPr lang="es-MX" dirty="0">
                <a:latin typeface="Arial" panose="020B0604020202020204" pitchFamily="34" charset="0"/>
                <a:cs typeface="Arial" panose="020B0604020202020204" pitchFamily="34" charset="0"/>
              </a:rPr>
              <a:t>Se recomienda un orden secuencial para facilitar la comprensión gradual de los alumnos sobre temas de complejidad simple a temas de complejidad mayor. </a:t>
            </a:r>
          </a:p>
        </p:txBody>
      </p:sp>
      <p:sp>
        <p:nvSpPr>
          <p:cNvPr id="6" name="Botón de acción: ir a inicio 10">
            <a:hlinkClick r:id="rId7" action="ppaction://hlinksldjump" highlightClick="1"/>
            <a:extLst>
              <a:ext uri="{FF2B5EF4-FFF2-40B4-BE49-F238E27FC236}">
                <a16:creationId xmlns:a16="http://schemas.microsoft.com/office/drawing/2014/main" xmlns="" id="{A6B016FA-CC71-4B63-8446-F0A2747CBD6B}"/>
              </a:ext>
            </a:extLst>
          </p:cNvPr>
          <p:cNvSpPr/>
          <p:nvPr/>
        </p:nvSpPr>
        <p:spPr>
          <a:xfrm>
            <a:off x="0" y="1219200"/>
            <a:ext cx="726654" cy="914589"/>
          </a:xfrm>
          <a:custGeom>
            <a:avLst/>
            <a:gdLst>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6654" h="1140406" stroke="0" extrusionOk="0">
                <a:moveTo>
                  <a:pt x="0" y="0"/>
                </a:moveTo>
                <a:lnTo>
                  <a:pt x="726654" y="0"/>
                </a:lnTo>
                <a:lnTo>
                  <a:pt x="726654" y="1140406"/>
                </a:lnTo>
                <a:lnTo>
                  <a:pt x="0" y="1140406"/>
                </a:lnTo>
                <a:lnTo>
                  <a:pt x="0" y="0"/>
                </a:lnTo>
                <a:close/>
                <a:moveTo>
                  <a:pt x="363327" y="297708"/>
                </a:moveTo>
                <a:lnTo>
                  <a:pt x="90832" y="570203"/>
                </a:lnTo>
                <a:lnTo>
                  <a:pt x="158956" y="570203"/>
                </a:lnTo>
                <a:lnTo>
                  <a:pt x="158956" y="842698"/>
                </a:lnTo>
                <a:lnTo>
                  <a:pt x="567698" y="842698"/>
                </a:lnTo>
                <a:lnTo>
                  <a:pt x="567698" y="570203"/>
                </a:lnTo>
                <a:lnTo>
                  <a:pt x="635822" y="570203"/>
                </a:lnTo>
                <a:lnTo>
                  <a:pt x="533637" y="468017"/>
                </a:lnTo>
                <a:lnTo>
                  <a:pt x="533637" y="331770"/>
                </a:lnTo>
                <a:lnTo>
                  <a:pt x="465513" y="331770"/>
                </a:lnTo>
                <a:lnTo>
                  <a:pt x="465513" y="399893"/>
                </a:lnTo>
                <a:lnTo>
                  <a:pt x="363327" y="297708"/>
                </a:lnTo>
                <a:close/>
              </a:path>
              <a:path w="726654" h="1140406" fill="darkenLess" stroke="0" extrusionOk="0">
                <a:moveTo>
                  <a:pt x="533637" y="468017"/>
                </a:moveTo>
                <a:lnTo>
                  <a:pt x="533637" y="331770"/>
                </a:lnTo>
                <a:lnTo>
                  <a:pt x="465513" y="331770"/>
                </a:lnTo>
                <a:lnTo>
                  <a:pt x="465513" y="399893"/>
                </a:lnTo>
                <a:lnTo>
                  <a:pt x="533637" y="468017"/>
                </a:lnTo>
                <a:close/>
                <a:moveTo>
                  <a:pt x="158956" y="570203"/>
                </a:moveTo>
                <a:lnTo>
                  <a:pt x="158956" y="842698"/>
                </a:lnTo>
                <a:lnTo>
                  <a:pt x="329265" y="842698"/>
                </a:lnTo>
                <a:lnTo>
                  <a:pt x="329265" y="706451"/>
                </a:lnTo>
                <a:lnTo>
                  <a:pt x="397389" y="706451"/>
                </a:lnTo>
                <a:lnTo>
                  <a:pt x="397389" y="842698"/>
                </a:lnTo>
                <a:lnTo>
                  <a:pt x="567698" y="842698"/>
                </a:lnTo>
                <a:lnTo>
                  <a:pt x="567698" y="570203"/>
                </a:lnTo>
                <a:lnTo>
                  <a:pt x="158956" y="570203"/>
                </a:lnTo>
                <a:close/>
              </a:path>
              <a:path w="726654" h="1140406" fill="darken" stroke="0" extrusionOk="0">
                <a:moveTo>
                  <a:pt x="363327" y="297708"/>
                </a:moveTo>
                <a:lnTo>
                  <a:pt x="90832" y="570203"/>
                </a:lnTo>
                <a:lnTo>
                  <a:pt x="635822" y="570203"/>
                </a:lnTo>
                <a:lnTo>
                  <a:pt x="363327" y="297708"/>
                </a:lnTo>
                <a:close/>
                <a:moveTo>
                  <a:pt x="329265" y="706451"/>
                </a:moveTo>
                <a:lnTo>
                  <a:pt x="397389" y="706451"/>
                </a:lnTo>
                <a:lnTo>
                  <a:pt x="397389" y="842698"/>
                </a:lnTo>
                <a:lnTo>
                  <a:pt x="329265" y="842698"/>
                </a:lnTo>
                <a:lnTo>
                  <a:pt x="329265" y="706451"/>
                </a:lnTo>
                <a:close/>
              </a:path>
              <a:path w="726654" h="1140406" fill="none" extrusionOk="0">
                <a:moveTo>
                  <a:pt x="363327" y="297708"/>
                </a:moveTo>
                <a:lnTo>
                  <a:pt x="465513" y="399893"/>
                </a:lnTo>
                <a:lnTo>
                  <a:pt x="465513" y="331770"/>
                </a:lnTo>
                <a:lnTo>
                  <a:pt x="533637" y="331770"/>
                </a:lnTo>
                <a:lnTo>
                  <a:pt x="533637" y="468017"/>
                </a:lnTo>
                <a:lnTo>
                  <a:pt x="635822" y="570203"/>
                </a:lnTo>
                <a:lnTo>
                  <a:pt x="567698" y="570203"/>
                </a:lnTo>
                <a:lnTo>
                  <a:pt x="567698" y="842698"/>
                </a:lnTo>
                <a:lnTo>
                  <a:pt x="158956" y="842698"/>
                </a:lnTo>
                <a:lnTo>
                  <a:pt x="158956" y="570203"/>
                </a:lnTo>
                <a:lnTo>
                  <a:pt x="90832" y="570203"/>
                </a:lnTo>
                <a:lnTo>
                  <a:pt x="363327" y="297708"/>
                </a:lnTo>
                <a:close/>
                <a:moveTo>
                  <a:pt x="465513" y="399893"/>
                </a:moveTo>
                <a:lnTo>
                  <a:pt x="533637" y="468017"/>
                </a:lnTo>
                <a:moveTo>
                  <a:pt x="567698" y="570203"/>
                </a:moveTo>
                <a:lnTo>
                  <a:pt x="158956" y="570203"/>
                </a:lnTo>
                <a:moveTo>
                  <a:pt x="329265" y="842698"/>
                </a:moveTo>
                <a:lnTo>
                  <a:pt x="329265" y="706451"/>
                </a:lnTo>
                <a:lnTo>
                  <a:pt x="397389" y="706451"/>
                </a:lnTo>
                <a:lnTo>
                  <a:pt x="397389" y="842698"/>
                </a:lnTo>
              </a:path>
              <a:path w="726654" h="1140406" fill="none">
                <a:moveTo>
                  <a:pt x="0" y="0"/>
                </a:moveTo>
                <a:lnTo>
                  <a:pt x="726654" y="0"/>
                </a:lnTo>
                <a:lnTo>
                  <a:pt x="726654" y="1140406"/>
                </a:lnTo>
                <a:lnTo>
                  <a:pt x="0" y="1140406"/>
                </a:lnTo>
                <a:lnTo>
                  <a:pt x="0" y="0"/>
                </a:lnTo>
                <a:close/>
              </a:path>
            </a:pathLst>
          </a:custGeom>
          <a:ln w="28575">
            <a:solidFill>
              <a:schemeClr val="accent3">
                <a:lumMod val="50000"/>
              </a:schemeClr>
            </a:solidFill>
          </a:ln>
        </p:spPr>
        <p:style>
          <a:lnRef idx="2">
            <a:schemeClr val="accent6"/>
          </a:lnRef>
          <a:fillRef idx="1">
            <a:schemeClr val="lt1"/>
          </a:fillRef>
          <a:effectRef idx="0">
            <a:schemeClr val="accent6"/>
          </a:effectRef>
          <a:fontRef idx="minor">
            <a:schemeClr val="dk1"/>
          </a:fontRef>
        </p:style>
        <p:txBody>
          <a:bodyPr rtlCol="0" anchor="b"/>
          <a:lstStyle/>
          <a:p>
            <a:pPr algn="ctr"/>
            <a:r>
              <a:rPr lang="es-419" sz="1050" dirty="0"/>
              <a:t>Contenido</a:t>
            </a:r>
          </a:p>
        </p:txBody>
      </p:sp>
      <p:sp>
        <p:nvSpPr>
          <p:cNvPr id="7" name="Marcador de fecha 6">
            <a:extLst>
              <a:ext uri="{FF2B5EF4-FFF2-40B4-BE49-F238E27FC236}">
                <a16:creationId xmlns:a16="http://schemas.microsoft.com/office/drawing/2014/main" xmlns="" id="{8F0FB625-DD0A-4048-AF0A-36BAA421519C}"/>
              </a:ext>
            </a:extLst>
          </p:cNvPr>
          <p:cNvSpPr>
            <a:spLocks noGrp="1"/>
          </p:cNvSpPr>
          <p:nvPr>
            <p:ph type="dt" sz="half" idx="10"/>
          </p:nvPr>
        </p:nvSpPr>
        <p:spPr/>
        <p:txBody>
          <a:bodyPr/>
          <a:lstStyle/>
          <a:p>
            <a:fld id="{5F8A13DF-EFA8-411D-982C-AFACB6F87DA0}" type="datetime1">
              <a:rPr lang="es-MX" smtClean="0"/>
              <a:t>24/09/2019</a:t>
            </a:fld>
            <a:endParaRPr lang="en-US" dirty="0"/>
          </a:p>
        </p:txBody>
      </p:sp>
      <p:sp>
        <p:nvSpPr>
          <p:cNvPr id="8" name="Marcador de pie de página 7">
            <a:extLst>
              <a:ext uri="{FF2B5EF4-FFF2-40B4-BE49-F238E27FC236}">
                <a16:creationId xmlns:a16="http://schemas.microsoft.com/office/drawing/2014/main" xmlns="" id="{06570635-3A32-4F35-9750-8ABFF97B3C73}"/>
              </a:ext>
            </a:extLst>
          </p:cNvPr>
          <p:cNvSpPr>
            <a:spLocks noGrp="1"/>
          </p:cNvSpPr>
          <p:nvPr>
            <p:ph type="ftr" sz="quarter" idx="11"/>
          </p:nvPr>
        </p:nvSpPr>
        <p:spPr/>
        <p:txBody>
          <a:bodyPr/>
          <a:lstStyle/>
          <a:p>
            <a:r>
              <a:rPr lang="en-US"/>
              <a:t>Dra. Irene Aguilar Juárez</a:t>
            </a:r>
            <a:endParaRPr lang="en-US" dirty="0"/>
          </a:p>
        </p:txBody>
      </p:sp>
      <p:sp>
        <p:nvSpPr>
          <p:cNvPr id="9" name="Marcador de número de diapositiva 8">
            <a:extLst>
              <a:ext uri="{FF2B5EF4-FFF2-40B4-BE49-F238E27FC236}">
                <a16:creationId xmlns:a16="http://schemas.microsoft.com/office/drawing/2014/main" xmlns="" id="{9C8609C1-AEF3-443E-B506-B75799E69C21}"/>
              </a:ext>
            </a:extLst>
          </p:cNvPr>
          <p:cNvSpPr>
            <a:spLocks noGrp="1"/>
          </p:cNvSpPr>
          <p:nvPr>
            <p:ph type="sldNum" sz="quarter" idx="12"/>
          </p:nvPr>
        </p:nvSpPr>
        <p:spPr/>
        <p:txBody>
          <a:bodyPr/>
          <a:lstStyle/>
          <a:p>
            <a:fld id="{6D22F896-40B5-4ADD-8801-0D06FADFA095}" type="slidenum">
              <a:rPr lang="en-US" smtClean="0"/>
              <a:t>5</a:t>
            </a:fld>
            <a:endParaRPr lang="en-US" dirty="0"/>
          </a:p>
        </p:txBody>
      </p:sp>
      <p:cxnSp>
        <p:nvCxnSpPr>
          <p:cNvPr id="11" name="Conector: angular 10">
            <a:extLst>
              <a:ext uri="{FF2B5EF4-FFF2-40B4-BE49-F238E27FC236}">
                <a16:creationId xmlns:a16="http://schemas.microsoft.com/office/drawing/2014/main" xmlns="" id="{8F71E314-66D6-407F-8C0D-D5F50498614D}"/>
              </a:ext>
            </a:extLst>
          </p:cNvPr>
          <p:cNvCxnSpPr>
            <a:cxnSpLocks/>
            <a:stCxn id="20" idx="1"/>
          </p:cNvCxnSpPr>
          <p:nvPr/>
        </p:nvCxnSpPr>
        <p:spPr>
          <a:xfrm rot="10800000">
            <a:off x="371065" y="2252873"/>
            <a:ext cx="3096882" cy="3415082"/>
          </a:xfrm>
          <a:prstGeom prst="bentConnector2">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20" name="Rectángulo 19">
            <a:extLst>
              <a:ext uri="{FF2B5EF4-FFF2-40B4-BE49-F238E27FC236}">
                <a16:creationId xmlns:a16="http://schemas.microsoft.com/office/drawing/2014/main" xmlns="" id="{704B2014-7230-433F-BB3B-52B5B2237BBA}"/>
              </a:ext>
            </a:extLst>
          </p:cNvPr>
          <p:cNvSpPr/>
          <p:nvPr/>
        </p:nvSpPr>
        <p:spPr>
          <a:xfrm>
            <a:off x="3467947" y="5206290"/>
            <a:ext cx="7058286" cy="923330"/>
          </a:xfrm>
          <a:prstGeom prst="rect">
            <a:avLst/>
          </a:prstGeom>
        </p:spPr>
        <p:txBody>
          <a:bodyPr wrap="square">
            <a:spAutoFit/>
          </a:bodyPr>
          <a:lstStyle/>
          <a:p>
            <a:r>
              <a:rPr lang="es-MX" dirty="0">
                <a:latin typeface="Arial" panose="020B0604020202020204" pitchFamily="34" charset="0"/>
                <a:cs typeface="Arial" panose="020B0604020202020204" pitchFamily="34" charset="0"/>
              </a:rPr>
              <a:t>Cada diapositiva cuenta con un acceso directo al contenido, por lo que puede acceder a cada Unidad de Competencia cuando lo requiera</a:t>
            </a:r>
            <a:endParaRPr lang="es-419" dirty="0"/>
          </a:p>
        </p:txBody>
      </p:sp>
    </p:spTree>
    <p:extLst>
      <p:ext uri="{BB962C8B-B14F-4D97-AF65-F5344CB8AC3E}">
        <p14:creationId xmlns:p14="http://schemas.microsoft.com/office/powerpoint/2010/main" val="1592019296"/>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5" y="618518"/>
            <a:ext cx="10364451" cy="914590"/>
          </a:xfrm>
        </p:spPr>
        <p:txBody>
          <a:bodyPr/>
          <a:lstStyle/>
          <a:p>
            <a:r>
              <a:rPr lang="es-MX" dirty="0"/>
              <a:t>Bibliografía</a:t>
            </a:r>
          </a:p>
        </p:txBody>
      </p:sp>
      <p:sp>
        <p:nvSpPr>
          <p:cNvPr id="3" name="Botón de acción: ir a inicio 10">
            <a:hlinkClick r:id="rId2" action="ppaction://hlinksldjump" highlightClick="1"/>
            <a:extLst>
              <a:ext uri="{FF2B5EF4-FFF2-40B4-BE49-F238E27FC236}">
                <a16:creationId xmlns:a16="http://schemas.microsoft.com/office/drawing/2014/main" xmlns="" id="{77E028C3-3236-42CD-A47B-BFAE58A2A637}"/>
              </a:ext>
            </a:extLst>
          </p:cNvPr>
          <p:cNvSpPr/>
          <p:nvPr/>
        </p:nvSpPr>
        <p:spPr>
          <a:xfrm>
            <a:off x="0" y="1219200"/>
            <a:ext cx="726654" cy="914589"/>
          </a:xfrm>
          <a:custGeom>
            <a:avLst/>
            <a:gdLst>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6654" h="1140406" stroke="0" extrusionOk="0">
                <a:moveTo>
                  <a:pt x="0" y="0"/>
                </a:moveTo>
                <a:lnTo>
                  <a:pt x="726654" y="0"/>
                </a:lnTo>
                <a:lnTo>
                  <a:pt x="726654" y="1140406"/>
                </a:lnTo>
                <a:lnTo>
                  <a:pt x="0" y="1140406"/>
                </a:lnTo>
                <a:lnTo>
                  <a:pt x="0" y="0"/>
                </a:lnTo>
                <a:close/>
                <a:moveTo>
                  <a:pt x="363327" y="297708"/>
                </a:moveTo>
                <a:lnTo>
                  <a:pt x="90832" y="570203"/>
                </a:lnTo>
                <a:lnTo>
                  <a:pt x="158956" y="570203"/>
                </a:lnTo>
                <a:lnTo>
                  <a:pt x="158956" y="842698"/>
                </a:lnTo>
                <a:lnTo>
                  <a:pt x="567698" y="842698"/>
                </a:lnTo>
                <a:lnTo>
                  <a:pt x="567698" y="570203"/>
                </a:lnTo>
                <a:lnTo>
                  <a:pt x="635822" y="570203"/>
                </a:lnTo>
                <a:lnTo>
                  <a:pt x="533637" y="468017"/>
                </a:lnTo>
                <a:lnTo>
                  <a:pt x="533637" y="331770"/>
                </a:lnTo>
                <a:lnTo>
                  <a:pt x="465513" y="331770"/>
                </a:lnTo>
                <a:lnTo>
                  <a:pt x="465513" y="399893"/>
                </a:lnTo>
                <a:lnTo>
                  <a:pt x="363327" y="297708"/>
                </a:lnTo>
                <a:close/>
              </a:path>
              <a:path w="726654" h="1140406" fill="darkenLess" stroke="0" extrusionOk="0">
                <a:moveTo>
                  <a:pt x="533637" y="468017"/>
                </a:moveTo>
                <a:lnTo>
                  <a:pt x="533637" y="331770"/>
                </a:lnTo>
                <a:lnTo>
                  <a:pt x="465513" y="331770"/>
                </a:lnTo>
                <a:lnTo>
                  <a:pt x="465513" y="399893"/>
                </a:lnTo>
                <a:lnTo>
                  <a:pt x="533637" y="468017"/>
                </a:lnTo>
                <a:close/>
                <a:moveTo>
                  <a:pt x="158956" y="570203"/>
                </a:moveTo>
                <a:lnTo>
                  <a:pt x="158956" y="842698"/>
                </a:lnTo>
                <a:lnTo>
                  <a:pt x="329265" y="842698"/>
                </a:lnTo>
                <a:lnTo>
                  <a:pt x="329265" y="706451"/>
                </a:lnTo>
                <a:lnTo>
                  <a:pt x="397389" y="706451"/>
                </a:lnTo>
                <a:lnTo>
                  <a:pt x="397389" y="842698"/>
                </a:lnTo>
                <a:lnTo>
                  <a:pt x="567698" y="842698"/>
                </a:lnTo>
                <a:lnTo>
                  <a:pt x="567698" y="570203"/>
                </a:lnTo>
                <a:lnTo>
                  <a:pt x="158956" y="570203"/>
                </a:lnTo>
                <a:close/>
              </a:path>
              <a:path w="726654" h="1140406" fill="darken" stroke="0" extrusionOk="0">
                <a:moveTo>
                  <a:pt x="363327" y="297708"/>
                </a:moveTo>
                <a:lnTo>
                  <a:pt x="90832" y="570203"/>
                </a:lnTo>
                <a:lnTo>
                  <a:pt x="635822" y="570203"/>
                </a:lnTo>
                <a:lnTo>
                  <a:pt x="363327" y="297708"/>
                </a:lnTo>
                <a:close/>
                <a:moveTo>
                  <a:pt x="329265" y="706451"/>
                </a:moveTo>
                <a:lnTo>
                  <a:pt x="397389" y="706451"/>
                </a:lnTo>
                <a:lnTo>
                  <a:pt x="397389" y="842698"/>
                </a:lnTo>
                <a:lnTo>
                  <a:pt x="329265" y="842698"/>
                </a:lnTo>
                <a:lnTo>
                  <a:pt x="329265" y="706451"/>
                </a:lnTo>
                <a:close/>
              </a:path>
              <a:path w="726654" h="1140406" fill="none" extrusionOk="0">
                <a:moveTo>
                  <a:pt x="363327" y="297708"/>
                </a:moveTo>
                <a:lnTo>
                  <a:pt x="465513" y="399893"/>
                </a:lnTo>
                <a:lnTo>
                  <a:pt x="465513" y="331770"/>
                </a:lnTo>
                <a:lnTo>
                  <a:pt x="533637" y="331770"/>
                </a:lnTo>
                <a:lnTo>
                  <a:pt x="533637" y="468017"/>
                </a:lnTo>
                <a:lnTo>
                  <a:pt x="635822" y="570203"/>
                </a:lnTo>
                <a:lnTo>
                  <a:pt x="567698" y="570203"/>
                </a:lnTo>
                <a:lnTo>
                  <a:pt x="567698" y="842698"/>
                </a:lnTo>
                <a:lnTo>
                  <a:pt x="158956" y="842698"/>
                </a:lnTo>
                <a:lnTo>
                  <a:pt x="158956" y="570203"/>
                </a:lnTo>
                <a:lnTo>
                  <a:pt x="90832" y="570203"/>
                </a:lnTo>
                <a:lnTo>
                  <a:pt x="363327" y="297708"/>
                </a:lnTo>
                <a:close/>
                <a:moveTo>
                  <a:pt x="465513" y="399893"/>
                </a:moveTo>
                <a:lnTo>
                  <a:pt x="533637" y="468017"/>
                </a:lnTo>
                <a:moveTo>
                  <a:pt x="567698" y="570203"/>
                </a:moveTo>
                <a:lnTo>
                  <a:pt x="158956" y="570203"/>
                </a:lnTo>
                <a:moveTo>
                  <a:pt x="329265" y="842698"/>
                </a:moveTo>
                <a:lnTo>
                  <a:pt x="329265" y="706451"/>
                </a:lnTo>
                <a:lnTo>
                  <a:pt x="397389" y="706451"/>
                </a:lnTo>
                <a:lnTo>
                  <a:pt x="397389" y="842698"/>
                </a:lnTo>
              </a:path>
              <a:path w="726654" h="1140406" fill="none">
                <a:moveTo>
                  <a:pt x="0" y="0"/>
                </a:moveTo>
                <a:lnTo>
                  <a:pt x="726654" y="0"/>
                </a:lnTo>
                <a:lnTo>
                  <a:pt x="726654" y="1140406"/>
                </a:lnTo>
                <a:lnTo>
                  <a:pt x="0" y="1140406"/>
                </a:lnTo>
                <a:lnTo>
                  <a:pt x="0" y="0"/>
                </a:lnTo>
                <a:close/>
              </a:path>
            </a:pathLst>
          </a:custGeom>
          <a:ln w="28575">
            <a:solidFill>
              <a:schemeClr val="accent3">
                <a:lumMod val="50000"/>
              </a:schemeClr>
            </a:solidFill>
          </a:ln>
        </p:spPr>
        <p:style>
          <a:lnRef idx="2">
            <a:schemeClr val="accent6"/>
          </a:lnRef>
          <a:fillRef idx="1">
            <a:schemeClr val="lt1"/>
          </a:fillRef>
          <a:effectRef idx="0">
            <a:schemeClr val="accent6"/>
          </a:effectRef>
          <a:fontRef idx="minor">
            <a:schemeClr val="dk1"/>
          </a:fontRef>
        </p:style>
        <p:txBody>
          <a:bodyPr rtlCol="0" anchor="b"/>
          <a:lstStyle/>
          <a:p>
            <a:pPr algn="ctr"/>
            <a:r>
              <a:rPr lang="es-419" sz="1050" dirty="0"/>
              <a:t>Contenido</a:t>
            </a:r>
          </a:p>
        </p:txBody>
      </p:sp>
      <p:sp>
        <p:nvSpPr>
          <p:cNvPr id="4" name="Rectángulo 3">
            <a:extLst>
              <a:ext uri="{FF2B5EF4-FFF2-40B4-BE49-F238E27FC236}">
                <a16:creationId xmlns:a16="http://schemas.microsoft.com/office/drawing/2014/main" xmlns="" id="{8768795D-FEBE-4DEC-91CD-7F29CD046DEB}"/>
              </a:ext>
            </a:extLst>
          </p:cNvPr>
          <p:cNvSpPr/>
          <p:nvPr/>
        </p:nvSpPr>
        <p:spPr>
          <a:xfrm>
            <a:off x="1905794" y="4525921"/>
            <a:ext cx="8812696" cy="646331"/>
          </a:xfrm>
          <a:prstGeom prst="rect">
            <a:avLst/>
          </a:prstGeom>
        </p:spPr>
        <p:txBody>
          <a:bodyPr wrap="square">
            <a:spAutoFit/>
          </a:bodyPr>
          <a:lstStyle/>
          <a:p>
            <a:r>
              <a:rPr lang="es-MX" dirty="0"/>
              <a:t>Sampieri H. , Collado Roberto F, Lucio Carlos, B., María del Pilar, (2010), </a:t>
            </a:r>
            <a:r>
              <a:rPr lang="es-MX" i="1" dirty="0"/>
              <a:t>Metodología de la Investigación, </a:t>
            </a:r>
            <a:r>
              <a:rPr lang="es-MX" dirty="0"/>
              <a:t>5 edición, McGraw Hill, México</a:t>
            </a:r>
          </a:p>
        </p:txBody>
      </p:sp>
      <p:sp>
        <p:nvSpPr>
          <p:cNvPr id="5" name="Rectángulo 4">
            <a:extLst>
              <a:ext uri="{FF2B5EF4-FFF2-40B4-BE49-F238E27FC236}">
                <a16:creationId xmlns:a16="http://schemas.microsoft.com/office/drawing/2014/main" xmlns="" id="{91EAC050-83E5-4644-B996-28DCC1E4E2D6}"/>
              </a:ext>
            </a:extLst>
          </p:cNvPr>
          <p:cNvSpPr/>
          <p:nvPr/>
        </p:nvSpPr>
        <p:spPr>
          <a:xfrm>
            <a:off x="1905794" y="3494664"/>
            <a:ext cx="8631382" cy="923330"/>
          </a:xfrm>
          <a:prstGeom prst="rect">
            <a:avLst/>
          </a:prstGeom>
        </p:spPr>
        <p:txBody>
          <a:bodyPr wrap="square">
            <a:spAutoFit/>
          </a:bodyPr>
          <a:lstStyle/>
          <a:p>
            <a:r>
              <a:rPr lang="es-MX" dirty="0"/>
              <a:t>Martínez Carazo Piedad, (2006), </a:t>
            </a:r>
            <a:r>
              <a:rPr lang="es-MX" i="1" dirty="0"/>
              <a:t>El método de estudio de caso Estrategia metodológica de la investigación científica</a:t>
            </a:r>
            <a:r>
              <a:rPr lang="es-MX" dirty="0"/>
              <a:t>, Disponible On-line:</a:t>
            </a:r>
            <a:endParaRPr lang="es-419" dirty="0"/>
          </a:p>
          <a:p>
            <a:r>
              <a:rPr lang="es-MX" dirty="0">
                <a:hlinkClick r:id="rId3"/>
              </a:rPr>
              <a:t>http://rcientificas.uninorte.edu.co/index.php/pensamiento/article/viewFile/3576/2301</a:t>
            </a:r>
            <a:endParaRPr lang="es-MX" dirty="0"/>
          </a:p>
        </p:txBody>
      </p:sp>
      <p:sp>
        <p:nvSpPr>
          <p:cNvPr id="6" name="Rectángulo 5">
            <a:extLst>
              <a:ext uri="{FF2B5EF4-FFF2-40B4-BE49-F238E27FC236}">
                <a16:creationId xmlns:a16="http://schemas.microsoft.com/office/drawing/2014/main" xmlns="" id="{88522B47-9432-4B2C-8FA1-96F3873ACAE5}"/>
              </a:ext>
            </a:extLst>
          </p:cNvPr>
          <p:cNvSpPr/>
          <p:nvPr/>
        </p:nvSpPr>
        <p:spPr>
          <a:xfrm>
            <a:off x="1905794" y="2063424"/>
            <a:ext cx="8631382" cy="646331"/>
          </a:xfrm>
          <a:prstGeom prst="rect">
            <a:avLst/>
          </a:prstGeom>
        </p:spPr>
        <p:txBody>
          <a:bodyPr wrap="square">
            <a:spAutoFit/>
          </a:bodyPr>
          <a:lstStyle/>
          <a:p>
            <a:r>
              <a:rPr lang="es-MX" dirty="0"/>
              <a:t>Garcés Páez Hugo, (2000), </a:t>
            </a:r>
            <a:r>
              <a:rPr lang="es-MX" i="1" dirty="0"/>
              <a:t>Investigación Científica</a:t>
            </a:r>
            <a:r>
              <a:rPr lang="es-MX" dirty="0"/>
              <a:t>, Disponible On-Line</a:t>
            </a:r>
            <a:r>
              <a:rPr lang="es-MX" dirty="0">
                <a:hlinkClick r:id="rId4"/>
              </a:rPr>
              <a:t> https://digitalrepository.unm.edu/cgi/viewcontent.cgi?article=1356&amp;context=abya_yala</a:t>
            </a:r>
            <a:endParaRPr lang="es-MX" dirty="0"/>
          </a:p>
        </p:txBody>
      </p:sp>
      <p:sp>
        <p:nvSpPr>
          <p:cNvPr id="7" name="Marcador de fecha 6">
            <a:extLst>
              <a:ext uri="{FF2B5EF4-FFF2-40B4-BE49-F238E27FC236}">
                <a16:creationId xmlns:a16="http://schemas.microsoft.com/office/drawing/2014/main" xmlns="" id="{8BB9A2D7-6AE3-4B50-A6F5-1D8A9ABE48E3}"/>
              </a:ext>
            </a:extLst>
          </p:cNvPr>
          <p:cNvSpPr>
            <a:spLocks noGrp="1"/>
          </p:cNvSpPr>
          <p:nvPr>
            <p:ph type="dt" sz="half" idx="10"/>
          </p:nvPr>
        </p:nvSpPr>
        <p:spPr/>
        <p:txBody>
          <a:bodyPr/>
          <a:lstStyle/>
          <a:p>
            <a:fld id="{6CD3D71E-8400-4803-BA38-D9B643590FFC}" type="datetime1">
              <a:rPr lang="es-MX" smtClean="0"/>
              <a:t>24/09/2019</a:t>
            </a:fld>
            <a:endParaRPr lang="en-US" dirty="0"/>
          </a:p>
        </p:txBody>
      </p:sp>
      <p:sp>
        <p:nvSpPr>
          <p:cNvPr id="8" name="Marcador de pie de página 7">
            <a:extLst>
              <a:ext uri="{FF2B5EF4-FFF2-40B4-BE49-F238E27FC236}">
                <a16:creationId xmlns:a16="http://schemas.microsoft.com/office/drawing/2014/main" xmlns="" id="{7754BBD0-37AE-4F67-A931-499260BA6FB3}"/>
              </a:ext>
            </a:extLst>
          </p:cNvPr>
          <p:cNvSpPr>
            <a:spLocks noGrp="1"/>
          </p:cNvSpPr>
          <p:nvPr>
            <p:ph type="ftr" sz="quarter" idx="11"/>
          </p:nvPr>
        </p:nvSpPr>
        <p:spPr/>
        <p:txBody>
          <a:bodyPr/>
          <a:lstStyle/>
          <a:p>
            <a:r>
              <a:rPr lang="en-US"/>
              <a:t>Dra. Irene Aguilar Juárez</a:t>
            </a:r>
            <a:endParaRPr lang="en-US" dirty="0"/>
          </a:p>
        </p:txBody>
      </p:sp>
      <p:sp>
        <p:nvSpPr>
          <p:cNvPr id="9" name="Marcador de número de diapositiva 8">
            <a:extLst>
              <a:ext uri="{FF2B5EF4-FFF2-40B4-BE49-F238E27FC236}">
                <a16:creationId xmlns:a16="http://schemas.microsoft.com/office/drawing/2014/main" xmlns="" id="{37655F70-6A11-41D2-BD82-F811FEFDEFDB}"/>
              </a:ext>
            </a:extLst>
          </p:cNvPr>
          <p:cNvSpPr>
            <a:spLocks noGrp="1"/>
          </p:cNvSpPr>
          <p:nvPr>
            <p:ph type="sldNum" sz="quarter" idx="12"/>
          </p:nvPr>
        </p:nvSpPr>
        <p:spPr/>
        <p:txBody>
          <a:bodyPr/>
          <a:lstStyle/>
          <a:p>
            <a:fld id="{6D22F896-40B5-4ADD-8801-0D06FADFA095}" type="slidenum">
              <a:rPr lang="en-US" smtClean="0"/>
              <a:t>50</a:t>
            </a:fld>
            <a:endParaRPr lang="en-US" dirty="0"/>
          </a:p>
        </p:txBody>
      </p:sp>
      <p:sp>
        <p:nvSpPr>
          <p:cNvPr id="10" name="Rectángulo 9">
            <a:extLst>
              <a:ext uri="{FF2B5EF4-FFF2-40B4-BE49-F238E27FC236}">
                <a16:creationId xmlns:a16="http://schemas.microsoft.com/office/drawing/2014/main" xmlns="" id="{36F74C9F-0757-4848-B70F-26BA8357F85B}"/>
              </a:ext>
            </a:extLst>
          </p:cNvPr>
          <p:cNvSpPr/>
          <p:nvPr/>
        </p:nvSpPr>
        <p:spPr>
          <a:xfrm>
            <a:off x="1905794" y="1323405"/>
            <a:ext cx="8380411" cy="646331"/>
          </a:xfrm>
          <a:prstGeom prst="rect">
            <a:avLst/>
          </a:prstGeom>
        </p:spPr>
        <p:txBody>
          <a:bodyPr wrap="square">
            <a:spAutoFit/>
          </a:bodyPr>
          <a:lstStyle/>
          <a:p>
            <a:r>
              <a:rPr lang="es-MX" dirty="0" err="1"/>
              <a:t>Denning</a:t>
            </a:r>
            <a:r>
              <a:rPr lang="es-MX" dirty="0"/>
              <a:t> Peter J., (2005), </a:t>
            </a:r>
            <a:r>
              <a:rPr lang="es-MX" i="1" dirty="0"/>
              <a:t>¿Es la Ciencia de la Computación Ciencia? </a:t>
            </a:r>
            <a:r>
              <a:rPr lang="es-MX" dirty="0"/>
              <a:t>Disponible on-line </a:t>
            </a:r>
            <a:r>
              <a:rPr lang="es-419" dirty="0">
                <a:hlinkClick r:id="rId5"/>
              </a:rPr>
              <a:t>http://denninginstitute.com/pjd/PUBS/CACMcols/cacmApr05Span.pdf</a:t>
            </a:r>
            <a:endParaRPr lang="es-419" dirty="0"/>
          </a:p>
        </p:txBody>
      </p:sp>
      <p:sp>
        <p:nvSpPr>
          <p:cNvPr id="12" name="Rectángulo 11">
            <a:extLst>
              <a:ext uri="{FF2B5EF4-FFF2-40B4-BE49-F238E27FC236}">
                <a16:creationId xmlns:a16="http://schemas.microsoft.com/office/drawing/2014/main" xmlns="" id="{C00FDC73-680E-4F9F-9372-01B9DB87BC3F}"/>
              </a:ext>
            </a:extLst>
          </p:cNvPr>
          <p:cNvSpPr/>
          <p:nvPr/>
        </p:nvSpPr>
        <p:spPr>
          <a:xfrm>
            <a:off x="1905794" y="2803443"/>
            <a:ext cx="9230633" cy="646331"/>
          </a:xfrm>
          <a:prstGeom prst="rect">
            <a:avLst/>
          </a:prstGeom>
        </p:spPr>
        <p:txBody>
          <a:bodyPr wrap="square">
            <a:spAutoFit/>
          </a:bodyPr>
          <a:lstStyle/>
          <a:p>
            <a:r>
              <a:rPr lang="es-419" dirty="0"/>
              <a:t>Gutiérrez-Cárdenas Paul David A, (</a:t>
            </a:r>
            <a:r>
              <a:rPr lang="es-419" dirty="0" err="1"/>
              <a:t>s,d</a:t>
            </a:r>
            <a:r>
              <a:rPr lang="es-419" dirty="0"/>
              <a:t>), </a:t>
            </a:r>
            <a:r>
              <a:rPr lang="es-419" i="1" dirty="0"/>
              <a:t>¿Cómo leer un artículo Científico?</a:t>
            </a:r>
            <a:endParaRPr lang="es-419" i="1" dirty="0">
              <a:hlinkClick r:id="rId6"/>
            </a:endParaRPr>
          </a:p>
          <a:p>
            <a:r>
              <a:rPr lang="es-419" dirty="0">
                <a:hlinkClick r:id="rId6"/>
              </a:rPr>
              <a:t>https://www.dsi.fceia.unr.edu.ar/downloads/informatica/info_III/Leyendounarticulocientifico.pdf</a:t>
            </a:r>
            <a:endParaRPr lang="es-419" dirty="0"/>
          </a:p>
        </p:txBody>
      </p:sp>
    </p:spTree>
    <p:extLst>
      <p:ext uri="{BB962C8B-B14F-4D97-AF65-F5344CB8AC3E}">
        <p14:creationId xmlns:p14="http://schemas.microsoft.com/office/powerpoint/2010/main" val="3494751878"/>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26654" y="1329495"/>
            <a:ext cx="5934969" cy="1402774"/>
          </a:xfrm>
        </p:spPr>
        <p:txBody>
          <a:bodyPr>
            <a:noAutofit/>
          </a:bodyPr>
          <a:lstStyle/>
          <a:p>
            <a:r>
              <a:rPr lang="es-MX" sz="3600" cap="none" dirty="0">
                <a:solidFill>
                  <a:schemeClr val="accent3">
                    <a:lumMod val="75000"/>
                  </a:schemeClr>
                </a:solidFill>
              </a:rPr>
              <a:t>Unidad I</a:t>
            </a:r>
            <a:br>
              <a:rPr lang="es-MX" sz="3600" cap="none" dirty="0">
                <a:solidFill>
                  <a:schemeClr val="accent3">
                    <a:lumMod val="75000"/>
                  </a:schemeClr>
                </a:solidFill>
              </a:rPr>
            </a:br>
            <a:r>
              <a:rPr lang="es-MX" sz="3600" cap="none" dirty="0">
                <a:solidFill>
                  <a:schemeClr val="accent3">
                    <a:lumMod val="75000"/>
                  </a:schemeClr>
                </a:solidFill>
              </a:rPr>
              <a:t/>
            </a:r>
            <a:br>
              <a:rPr lang="es-MX" sz="3600" cap="none" dirty="0">
                <a:solidFill>
                  <a:schemeClr val="accent3">
                    <a:lumMod val="75000"/>
                  </a:schemeClr>
                </a:solidFill>
              </a:rPr>
            </a:br>
            <a:r>
              <a:rPr lang="es-MX" sz="3600" cap="none" dirty="0">
                <a:solidFill>
                  <a:schemeClr val="accent3">
                    <a:lumMod val="75000"/>
                  </a:schemeClr>
                </a:solidFill>
              </a:rPr>
              <a:t>Introducción de investigación </a:t>
            </a:r>
          </a:p>
        </p:txBody>
      </p:sp>
      <p:sp>
        <p:nvSpPr>
          <p:cNvPr id="4" name="Marcador de texto 3"/>
          <p:cNvSpPr>
            <a:spLocks noGrp="1"/>
          </p:cNvSpPr>
          <p:nvPr>
            <p:ph type="body" sz="half" idx="2"/>
          </p:nvPr>
        </p:nvSpPr>
        <p:spPr>
          <a:xfrm>
            <a:off x="1163427" y="2858165"/>
            <a:ext cx="4842165" cy="2647303"/>
          </a:xfrm>
        </p:spPr>
        <p:txBody>
          <a:bodyPr>
            <a:noAutofit/>
          </a:bodyPr>
          <a:lstStyle/>
          <a:p>
            <a:pPr algn="just">
              <a:lnSpc>
                <a:spcPct val="100000"/>
              </a:lnSpc>
              <a:spcBef>
                <a:spcPts val="0"/>
              </a:spcBef>
            </a:pPr>
            <a:r>
              <a:rPr lang="es-MX" sz="2400" cap="none" dirty="0"/>
              <a:t>Objetivo:</a:t>
            </a:r>
          </a:p>
          <a:p>
            <a:pPr algn="just">
              <a:lnSpc>
                <a:spcPct val="100000"/>
              </a:lnSpc>
              <a:spcBef>
                <a:spcPts val="0"/>
              </a:spcBef>
            </a:pPr>
            <a:r>
              <a:rPr lang="es-MX" sz="2400" cap="none" dirty="0"/>
              <a:t>Valorar la investigación como el proceso que disponen los estudiantes universitarios para generar soluciones y explicaciones a las problemáticas del ámbito de la computación. </a:t>
            </a:r>
            <a:r>
              <a:rPr lang="es-MX" sz="2400" dirty="0"/>
              <a:t>	</a:t>
            </a:r>
          </a:p>
          <a:p>
            <a:pPr algn="just">
              <a:lnSpc>
                <a:spcPct val="100000"/>
              </a:lnSpc>
              <a:spcBef>
                <a:spcPts val="0"/>
              </a:spcBef>
            </a:pPr>
            <a:endParaRPr lang="es-MX" sz="2400" dirty="0"/>
          </a:p>
        </p:txBody>
      </p:sp>
      <p:pic>
        <p:nvPicPr>
          <p:cNvPr id="8" name="Imagen 7"/>
          <p:cNvPicPr>
            <a:picLocks noChangeAspect="1"/>
          </p:cNvPicPr>
          <p:nvPr/>
        </p:nvPicPr>
        <p:blipFill>
          <a:blip r:embed="rId2"/>
          <a:stretch>
            <a:fillRect/>
          </a:stretch>
        </p:blipFill>
        <p:spPr>
          <a:xfrm>
            <a:off x="6442365" y="915921"/>
            <a:ext cx="4436918" cy="2851973"/>
          </a:xfrm>
          <a:prstGeom prst="rect">
            <a:avLst/>
          </a:prstGeom>
        </p:spPr>
      </p:pic>
      <p:pic>
        <p:nvPicPr>
          <p:cNvPr id="9" name="Imagen 8"/>
          <p:cNvPicPr>
            <a:picLocks noChangeAspect="1"/>
          </p:cNvPicPr>
          <p:nvPr/>
        </p:nvPicPr>
        <p:blipFill>
          <a:blip r:embed="rId3"/>
          <a:stretch>
            <a:fillRect/>
          </a:stretch>
        </p:blipFill>
        <p:spPr>
          <a:xfrm>
            <a:off x="6442365" y="3767894"/>
            <a:ext cx="4436918" cy="1760611"/>
          </a:xfrm>
          <a:prstGeom prst="rect">
            <a:avLst/>
          </a:prstGeom>
        </p:spPr>
      </p:pic>
      <p:sp>
        <p:nvSpPr>
          <p:cNvPr id="6" name="Botón de acción: ir a inicio 10">
            <a:hlinkClick r:id="rId4" action="ppaction://hlinksldjump" highlightClick="1"/>
            <a:extLst>
              <a:ext uri="{FF2B5EF4-FFF2-40B4-BE49-F238E27FC236}">
                <a16:creationId xmlns:a16="http://schemas.microsoft.com/office/drawing/2014/main" xmlns="" id="{181EA5C2-88D6-423C-A367-9CA9407F8574}"/>
              </a:ext>
            </a:extLst>
          </p:cNvPr>
          <p:cNvSpPr/>
          <p:nvPr/>
        </p:nvSpPr>
        <p:spPr>
          <a:xfrm>
            <a:off x="0" y="1219200"/>
            <a:ext cx="726654" cy="914589"/>
          </a:xfrm>
          <a:custGeom>
            <a:avLst/>
            <a:gdLst>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6654" h="1140406" stroke="0" extrusionOk="0">
                <a:moveTo>
                  <a:pt x="0" y="0"/>
                </a:moveTo>
                <a:lnTo>
                  <a:pt x="726654" y="0"/>
                </a:lnTo>
                <a:lnTo>
                  <a:pt x="726654" y="1140406"/>
                </a:lnTo>
                <a:lnTo>
                  <a:pt x="0" y="1140406"/>
                </a:lnTo>
                <a:lnTo>
                  <a:pt x="0" y="0"/>
                </a:lnTo>
                <a:close/>
                <a:moveTo>
                  <a:pt x="363327" y="297708"/>
                </a:moveTo>
                <a:lnTo>
                  <a:pt x="90832" y="570203"/>
                </a:lnTo>
                <a:lnTo>
                  <a:pt x="158956" y="570203"/>
                </a:lnTo>
                <a:lnTo>
                  <a:pt x="158956" y="842698"/>
                </a:lnTo>
                <a:lnTo>
                  <a:pt x="567698" y="842698"/>
                </a:lnTo>
                <a:lnTo>
                  <a:pt x="567698" y="570203"/>
                </a:lnTo>
                <a:lnTo>
                  <a:pt x="635822" y="570203"/>
                </a:lnTo>
                <a:lnTo>
                  <a:pt x="533637" y="468017"/>
                </a:lnTo>
                <a:lnTo>
                  <a:pt x="533637" y="331770"/>
                </a:lnTo>
                <a:lnTo>
                  <a:pt x="465513" y="331770"/>
                </a:lnTo>
                <a:lnTo>
                  <a:pt x="465513" y="399893"/>
                </a:lnTo>
                <a:lnTo>
                  <a:pt x="363327" y="297708"/>
                </a:lnTo>
                <a:close/>
              </a:path>
              <a:path w="726654" h="1140406" fill="darkenLess" stroke="0" extrusionOk="0">
                <a:moveTo>
                  <a:pt x="533637" y="468017"/>
                </a:moveTo>
                <a:lnTo>
                  <a:pt x="533637" y="331770"/>
                </a:lnTo>
                <a:lnTo>
                  <a:pt x="465513" y="331770"/>
                </a:lnTo>
                <a:lnTo>
                  <a:pt x="465513" y="399893"/>
                </a:lnTo>
                <a:lnTo>
                  <a:pt x="533637" y="468017"/>
                </a:lnTo>
                <a:close/>
                <a:moveTo>
                  <a:pt x="158956" y="570203"/>
                </a:moveTo>
                <a:lnTo>
                  <a:pt x="158956" y="842698"/>
                </a:lnTo>
                <a:lnTo>
                  <a:pt x="329265" y="842698"/>
                </a:lnTo>
                <a:lnTo>
                  <a:pt x="329265" y="706451"/>
                </a:lnTo>
                <a:lnTo>
                  <a:pt x="397389" y="706451"/>
                </a:lnTo>
                <a:lnTo>
                  <a:pt x="397389" y="842698"/>
                </a:lnTo>
                <a:lnTo>
                  <a:pt x="567698" y="842698"/>
                </a:lnTo>
                <a:lnTo>
                  <a:pt x="567698" y="570203"/>
                </a:lnTo>
                <a:lnTo>
                  <a:pt x="158956" y="570203"/>
                </a:lnTo>
                <a:close/>
              </a:path>
              <a:path w="726654" h="1140406" fill="darken" stroke="0" extrusionOk="0">
                <a:moveTo>
                  <a:pt x="363327" y="297708"/>
                </a:moveTo>
                <a:lnTo>
                  <a:pt x="90832" y="570203"/>
                </a:lnTo>
                <a:lnTo>
                  <a:pt x="635822" y="570203"/>
                </a:lnTo>
                <a:lnTo>
                  <a:pt x="363327" y="297708"/>
                </a:lnTo>
                <a:close/>
                <a:moveTo>
                  <a:pt x="329265" y="706451"/>
                </a:moveTo>
                <a:lnTo>
                  <a:pt x="397389" y="706451"/>
                </a:lnTo>
                <a:lnTo>
                  <a:pt x="397389" y="842698"/>
                </a:lnTo>
                <a:lnTo>
                  <a:pt x="329265" y="842698"/>
                </a:lnTo>
                <a:lnTo>
                  <a:pt x="329265" y="706451"/>
                </a:lnTo>
                <a:close/>
              </a:path>
              <a:path w="726654" h="1140406" fill="none" extrusionOk="0">
                <a:moveTo>
                  <a:pt x="363327" y="297708"/>
                </a:moveTo>
                <a:lnTo>
                  <a:pt x="465513" y="399893"/>
                </a:lnTo>
                <a:lnTo>
                  <a:pt x="465513" y="331770"/>
                </a:lnTo>
                <a:lnTo>
                  <a:pt x="533637" y="331770"/>
                </a:lnTo>
                <a:lnTo>
                  <a:pt x="533637" y="468017"/>
                </a:lnTo>
                <a:lnTo>
                  <a:pt x="635822" y="570203"/>
                </a:lnTo>
                <a:lnTo>
                  <a:pt x="567698" y="570203"/>
                </a:lnTo>
                <a:lnTo>
                  <a:pt x="567698" y="842698"/>
                </a:lnTo>
                <a:lnTo>
                  <a:pt x="158956" y="842698"/>
                </a:lnTo>
                <a:lnTo>
                  <a:pt x="158956" y="570203"/>
                </a:lnTo>
                <a:lnTo>
                  <a:pt x="90832" y="570203"/>
                </a:lnTo>
                <a:lnTo>
                  <a:pt x="363327" y="297708"/>
                </a:lnTo>
                <a:close/>
                <a:moveTo>
                  <a:pt x="465513" y="399893"/>
                </a:moveTo>
                <a:lnTo>
                  <a:pt x="533637" y="468017"/>
                </a:lnTo>
                <a:moveTo>
                  <a:pt x="567698" y="570203"/>
                </a:moveTo>
                <a:lnTo>
                  <a:pt x="158956" y="570203"/>
                </a:lnTo>
                <a:moveTo>
                  <a:pt x="329265" y="842698"/>
                </a:moveTo>
                <a:lnTo>
                  <a:pt x="329265" y="706451"/>
                </a:lnTo>
                <a:lnTo>
                  <a:pt x="397389" y="706451"/>
                </a:lnTo>
                <a:lnTo>
                  <a:pt x="397389" y="842698"/>
                </a:lnTo>
              </a:path>
              <a:path w="726654" h="1140406" fill="none">
                <a:moveTo>
                  <a:pt x="0" y="0"/>
                </a:moveTo>
                <a:lnTo>
                  <a:pt x="726654" y="0"/>
                </a:lnTo>
                <a:lnTo>
                  <a:pt x="726654" y="1140406"/>
                </a:lnTo>
                <a:lnTo>
                  <a:pt x="0" y="1140406"/>
                </a:lnTo>
                <a:lnTo>
                  <a:pt x="0" y="0"/>
                </a:lnTo>
                <a:close/>
              </a:path>
            </a:pathLst>
          </a:custGeom>
          <a:ln w="28575">
            <a:solidFill>
              <a:schemeClr val="accent3">
                <a:lumMod val="50000"/>
              </a:schemeClr>
            </a:solidFill>
          </a:ln>
        </p:spPr>
        <p:style>
          <a:lnRef idx="2">
            <a:schemeClr val="accent6"/>
          </a:lnRef>
          <a:fillRef idx="1">
            <a:schemeClr val="lt1"/>
          </a:fillRef>
          <a:effectRef idx="0">
            <a:schemeClr val="accent6"/>
          </a:effectRef>
          <a:fontRef idx="minor">
            <a:schemeClr val="dk1"/>
          </a:fontRef>
        </p:style>
        <p:txBody>
          <a:bodyPr rtlCol="0" anchor="b"/>
          <a:lstStyle/>
          <a:p>
            <a:pPr algn="ctr"/>
            <a:r>
              <a:rPr lang="es-419" sz="1050" dirty="0"/>
              <a:t>Contenido</a:t>
            </a:r>
          </a:p>
        </p:txBody>
      </p:sp>
      <p:sp>
        <p:nvSpPr>
          <p:cNvPr id="3" name="Marcador de fecha 2">
            <a:extLst>
              <a:ext uri="{FF2B5EF4-FFF2-40B4-BE49-F238E27FC236}">
                <a16:creationId xmlns:a16="http://schemas.microsoft.com/office/drawing/2014/main" xmlns="" id="{5AF93C0B-C2FF-4333-BBA5-8D557E9A5278}"/>
              </a:ext>
            </a:extLst>
          </p:cNvPr>
          <p:cNvSpPr>
            <a:spLocks noGrp="1"/>
          </p:cNvSpPr>
          <p:nvPr>
            <p:ph type="dt" sz="half" idx="10"/>
          </p:nvPr>
        </p:nvSpPr>
        <p:spPr/>
        <p:txBody>
          <a:bodyPr/>
          <a:lstStyle/>
          <a:p>
            <a:fld id="{9EA05569-1FCD-44BF-8D35-CDFF633D61BD}" type="datetime1">
              <a:rPr lang="es-MX" smtClean="0"/>
              <a:t>24/09/2019</a:t>
            </a:fld>
            <a:endParaRPr lang="en-US" dirty="0"/>
          </a:p>
        </p:txBody>
      </p:sp>
      <p:sp>
        <p:nvSpPr>
          <p:cNvPr id="5" name="Marcador de pie de página 4">
            <a:extLst>
              <a:ext uri="{FF2B5EF4-FFF2-40B4-BE49-F238E27FC236}">
                <a16:creationId xmlns:a16="http://schemas.microsoft.com/office/drawing/2014/main" xmlns="" id="{E4AB23AC-22CE-46A7-BF0F-FB2F86405528}"/>
              </a:ext>
            </a:extLst>
          </p:cNvPr>
          <p:cNvSpPr>
            <a:spLocks noGrp="1"/>
          </p:cNvSpPr>
          <p:nvPr>
            <p:ph type="ftr" sz="quarter" idx="11"/>
          </p:nvPr>
        </p:nvSpPr>
        <p:spPr/>
        <p:txBody>
          <a:bodyPr/>
          <a:lstStyle/>
          <a:p>
            <a:r>
              <a:rPr lang="en-US"/>
              <a:t>Dra. Irene Aguilar Juárez</a:t>
            </a:r>
            <a:endParaRPr lang="en-US" dirty="0"/>
          </a:p>
        </p:txBody>
      </p:sp>
      <p:sp>
        <p:nvSpPr>
          <p:cNvPr id="7" name="Marcador de número de diapositiva 6">
            <a:extLst>
              <a:ext uri="{FF2B5EF4-FFF2-40B4-BE49-F238E27FC236}">
                <a16:creationId xmlns:a16="http://schemas.microsoft.com/office/drawing/2014/main" xmlns="" id="{DA54AEC2-B07D-4DC0-9E71-7625A78B25E8}"/>
              </a:ext>
            </a:extLst>
          </p:cNvPr>
          <p:cNvSpPr>
            <a:spLocks noGrp="1"/>
          </p:cNvSpPr>
          <p:nvPr>
            <p:ph type="sldNum" sz="quarter" idx="12"/>
          </p:nvPr>
        </p:nvSpPr>
        <p:spPr/>
        <p:txBody>
          <a:bodyPr/>
          <a:lstStyle/>
          <a:p>
            <a:fld id="{6D22F896-40B5-4ADD-8801-0D06FADFA095}" type="slidenum">
              <a:rPr lang="en-US" smtClean="0"/>
              <a:t>6</a:t>
            </a:fld>
            <a:endParaRPr lang="en-US" dirty="0"/>
          </a:p>
        </p:txBody>
      </p:sp>
    </p:spTree>
    <p:extLst>
      <p:ext uri="{BB962C8B-B14F-4D97-AF65-F5344CB8AC3E}">
        <p14:creationId xmlns:p14="http://schemas.microsoft.com/office/powerpoint/2010/main" val="1149500909"/>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3" y="642762"/>
            <a:ext cx="10364451" cy="576438"/>
          </a:xfrm>
        </p:spPr>
        <p:txBody>
          <a:bodyPr>
            <a:normAutofit fontScale="90000"/>
          </a:bodyPr>
          <a:lstStyle/>
          <a:p>
            <a:r>
              <a:rPr lang="es-MX" cap="none" dirty="0"/>
              <a:t>Ciencia</a:t>
            </a:r>
          </a:p>
        </p:txBody>
      </p:sp>
      <p:sp>
        <p:nvSpPr>
          <p:cNvPr id="3" name="Rectángulo 2"/>
          <p:cNvSpPr/>
          <p:nvPr/>
        </p:nvSpPr>
        <p:spPr>
          <a:xfrm>
            <a:off x="1593108" y="1136925"/>
            <a:ext cx="9005779" cy="5078313"/>
          </a:xfrm>
          <a:prstGeom prst="rect">
            <a:avLst/>
          </a:prstGeom>
        </p:spPr>
        <p:txBody>
          <a:bodyPr wrap="square">
            <a:spAutoFit/>
          </a:bodyPr>
          <a:lstStyle/>
          <a:p>
            <a:pPr algn="just">
              <a:spcAft>
                <a:spcPts val="0"/>
              </a:spcAft>
              <a:tabLst>
                <a:tab pos="270510" algn="l"/>
                <a:tab pos="540385" algn="l"/>
              </a:tabLst>
            </a:pPr>
            <a:r>
              <a:rPr lang="es-CO" dirty="0">
                <a:latin typeface="Times New Roman" panose="02020603050405020304" pitchFamily="18" charset="0"/>
                <a:ea typeface="Times New Roman" panose="02020603050405020304" pitchFamily="18" charset="0"/>
              </a:rPr>
              <a:t>La ciencia es el conjunto de acciones encaminadas y dirigidas hacia la obtención de un </a:t>
            </a:r>
            <a:r>
              <a:rPr lang="es-CO" b="1" dirty="0">
                <a:latin typeface="Times New Roman" panose="02020603050405020304" pitchFamily="18" charset="0"/>
                <a:ea typeface="Times New Roman" panose="02020603050405020304" pitchFamily="18" charset="0"/>
              </a:rPr>
              <a:t>conocimiento verificable sobre los hechos que nos rodean</a:t>
            </a:r>
            <a:r>
              <a:rPr lang="es-CO" dirty="0">
                <a:latin typeface="Times New Roman" panose="02020603050405020304" pitchFamily="18" charset="0"/>
                <a:ea typeface="Times New Roman" panose="02020603050405020304" pitchFamily="18" charset="0"/>
              </a:rPr>
              <a:t> (conocimiento cierto basado en principios y causas). Sus cualidades específicas son: </a:t>
            </a:r>
            <a:endParaRPr lang="es-MX" sz="1200" dirty="0">
              <a:latin typeface="Times New Roman" panose="02020603050405020304" pitchFamily="18" charset="0"/>
              <a:ea typeface="Times New Roman" panose="02020603050405020304" pitchFamily="18" charset="0"/>
            </a:endParaRPr>
          </a:p>
          <a:p>
            <a:pPr marL="270510" indent="-270510" algn="just">
              <a:spcAft>
                <a:spcPts val="0"/>
              </a:spcAft>
              <a:tabLst>
                <a:tab pos="270510" algn="l"/>
                <a:tab pos="540385" algn="l"/>
              </a:tabLst>
            </a:pPr>
            <a:endParaRPr lang="es-CO" dirty="0">
              <a:latin typeface="Times New Roman" panose="02020603050405020304" pitchFamily="18" charset="0"/>
              <a:ea typeface="Times New Roman" panose="02020603050405020304" pitchFamily="18" charset="0"/>
            </a:endParaRPr>
          </a:p>
          <a:p>
            <a:pPr marL="270510" indent="-270510" algn="just">
              <a:spcAft>
                <a:spcPts val="0"/>
              </a:spcAft>
              <a:tabLst>
                <a:tab pos="270510" algn="l"/>
                <a:tab pos="540385" algn="l"/>
              </a:tabLst>
            </a:pPr>
            <a:r>
              <a:rPr lang="es-CO" dirty="0">
                <a:latin typeface="Times New Roman" panose="02020603050405020304" pitchFamily="18" charset="0"/>
                <a:ea typeface="Times New Roman" panose="02020603050405020304" pitchFamily="18" charset="0"/>
              </a:rPr>
              <a:t>a.)	Objetividad (intenta obtener un conocimiento que concuerde con la realidad del objeto, que lo describa o explique tal cual es)</a:t>
            </a:r>
            <a:endParaRPr lang="es-MX" sz="1200" dirty="0">
              <a:latin typeface="Times New Roman" panose="02020603050405020304" pitchFamily="18" charset="0"/>
              <a:ea typeface="Times New Roman" panose="02020603050405020304" pitchFamily="18" charset="0"/>
            </a:endParaRPr>
          </a:p>
          <a:p>
            <a:pPr marL="270510" indent="-270510" algn="just">
              <a:spcAft>
                <a:spcPts val="0"/>
              </a:spcAft>
              <a:tabLst>
                <a:tab pos="270510" algn="l"/>
                <a:tab pos="540385" algn="l"/>
              </a:tabLst>
            </a:pPr>
            <a:endParaRPr lang="es-CO" dirty="0">
              <a:latin typeface="Times New Roman" panose="02020603050405020304" pitchFamily="18" charset="0"/>
              <a:ea typeface="Times New Roman" panose="02020603050405020304" pitchFamily="18" charset="0"/>
            </a:endParaRPr>
          </a:p>
          <a:p>
            <a:pPr marL="270510" indent="-270510" algn="just">
              <a:spcAft>
                <a:spcPts val="0"/>
              </a:spcAft>
              <a:tabLst>
                <a:tab pos="270510" algn="l"/>
                <a:tab pos="540385" algn="l"/>
              </a:tabLst>
            </a:pPr>
            <a:r>
              <a:rPr lang="es-CO" dirty="0">
                <a:latin typeface="Times New Roman" panose="02020603050405020304" pitchFamily="18" charset="0"/>
                <a:ea typeface="Times New Roman" panose="02020603050405020304" pitchFamily="18" charset="0"/>
              </a:rPr>
              <a:t>b.)	Racionalidad (utiliza la razón como arma esencial para llegar a sus resultados)</a:t>
            </a:r>
            <a:endParaRPr lang="es-MX" sz="1200" dirty="0">
              <a:latin typeface="Times New Roman" panose="02020603050405020304" pitchFamily="18" charset="0"/>
              <a:ea typeface="Times New Roman" panose="02020603050405020304" pitchFamily="18" charset="0"/>
            </a:endParaRPr>
          </a:p>
          <a:p>
            <a:pPr marL="270510" indent="-270510" algn="just">
              <a:spcAft>
                <a:spcPts val="0"/>
              </a:spcAft>
              <a:tabLst>
                <a:tab pos="270510" algn="l"/>
                <a:tab pos="540385" algn="l"/>
              </a:tabLst>
            </a:pPr>
            <a:endParaRPr lang="es-CO" dirty="0">
              <a:latin typeface="Times New Roman" panose="02020603050405020304" pitchFamily="18" charset="0"/>
              <a:ea typeface="Times New Roman" panose="02020603050405020304" pitchFamily="18" charset="0"/>
            </a:endParaRPr>
          </a:p>
          <a:p>
            <a:pPr marL="270510" indent="-270510" algn="just">
              <a:spcAft>
                <a:spcPts val="0"/>
              </a:spcAft>
              <a:tabLst>
                <a:tab pos="270510" algn="l"/>
                <a:tab pos="540385" algn="l"/>
              </a:tabLst>
            </a:pPr>
            <a:r>
              <a:rPr lang="es-CO" dirty="0">
                <a:latin typeface="Times New Roman" panose="02020603050405020304" pitchFamily="18" charset="0"/>
                <a:ea typeface="Times New Roman" panose="02020603050405020304" pitchFamily="18" charset="0"/>
              </a:rPr>
              <a:t>c.)	Sistematicidad (es organizada en sus búsquedas y se preocupa por construir sistemas de ideas organizadas coherentemente)</a:t>
            </a:r>
            <a:endParaRPr lang="es-MX" sz="1200" dirty="0">
              <a:latin typeface="Times New Roman" panose="02020603050405020304" pitchFamily="18" charset="0"/>
              <a:ea typeface="Times New Roman" panose="02020603050405020304" pitchFamily="18" charset="0"/>
            </a:endParaRPr>
          </a:p>
          <a:p>
            <a:pPr marL="270510" indent="-270510" algn="just">
              <a:spcAft>
                <a:spcPts val="0"/>
              </a:spcAft>
              <a:tabLst>
                <a:tab pos="270510" algn="l"/>
                <a:tab pos="540385" algn="l"/>
              </a:tabLst>
            </a:pPr>
            <a:endParaRPr lang="es-CO" dirty="0">
              <a:latin typeface="Times New Roman" panose="02020603050405020304" pitchFamily="18" charset="0"/>
              <a:ea typeface="Times New Roman" panose="02020603050405020304" pitchFamily="18" charset="0"/>
            </a:endParaRPr>
          </a:p>
          <a:p>
            <a:pPr marL="270510" indent="-270510" algn="just">
              <a:spcAft>
                <a:spcPts val="0"/>
              </a:spcAft>
              <a:tabLst>
                <a:tab pos="270510" algn="l"/>
                <a:tab pos="540385" algn="l"/>
              </a:tabLst>
            </a:pPr>
            <a:r>
              <a:rPr lang="es-CO" dirty="0">
                <a:latin typeface="Times New Roman" panose="02020603050405020304" pitchFamily="18" charset="0"/>
                <a:ea typeface="Times New Roman" panose="02020603050405020304" pitchFamily="18" charset="0"/>
              </a:rPr>
              <a:t>d.)	Generalidad (se preocupa por lograr que cada conocimiento parcial sirva como puente para alcanzar una comprensión de mayor alcance)</a:t>
            </a:r>
            <a:endParaRPr lang="es-MX" dirty="0">
              <a:latin typeface="Times New Roman" panose="02020603050405020304" pitchFamily="18" charset="0"/>
              <a:ea typeface="Times New Roman" panose="02020603050405020304" pitchFamily="18" charset="0"/>
            </a:endParaRPr>
          </a:p>
          <a:p>
            <a:pPr marL="270510" indent="-270510" algn="just">
              <a:spcAft>
                <a:spcPts val="0"/>
              </a:spcAft>
              <a:tabLst>
                <a:tab pos="270510" algn="l"/>
                <a:tab pos="540385" algn="l"/>
              </a:tabLst>
            </a:pPr>
            <a:endParaRPr lang="es-CO" dirty="0">
              <a:latin typeface="Times New Roman" panose="02020603050405020304" pitchFamily="18" charset="0"/>
              <a:ea typeface="Times New Roman" panose="02020603050405020304" pitchFamily="18" charset="0"/>
            </a:endParaRPr>
          </a:p>
          <a:p>
            <a:pPr marL="270510" indent="-270510" algn="just">
              <a:spcAft>
                <a:spcPts val="0"/>
              </a:spcAft>
              <a:tabLst>
                <a:tab pos="270510" algn="l"/>
                <a:tab pos="540385" algn="l"/>
              </a:tabLst>
            </a:pPr>
            <a:r>
              <a:rPr lang="es-CO" dirty="0">
                <a:latin typeface="Times New Roman" panose="02020603050405020304" pitchFamily="18" charset="0"/>
                <a:ea typeface="Times New Roman" panose="02020603050405020304" pitchFamily="18" charset="0"/>
              </a:rPr>
              <a:t>e.)	Falibilidad (reconoce explícitamente la propia posibilidad de equivocación, de cometer errores y abandona la pretensión de alcanzar verdades absolutas y finales)</a:t>
            </a:r>
            <a:endParaRPr lang="es-MX" sz="1200" dirty="0">
              <a:latin typeface="Times New Roman" panose="02020603050405020304" pitchFamily="18" charset="0"/>
              <a:ea typeface="Times New Roman" panose="02020603050405020304" pitchFamily="18" charset="0"/>
            </a:endParaRPr>
          </a:p>
          <a:p>
            <a:pPr algn="just">
              <a:spcAft>
                <a:spcPts val="0"/>
              </a:spcAft>
              <a:tabLst>
                <a:tab pos="270510" algn="l"/>
                <a:tab pos="540385" algn="l"/>
              </a:tabLst>
            </a:pPr>
            <a:r>
              <a:rPr lang="es-CO" dirty="0">
                <a:latin typeface="Times New Roman" panose="02020603050405020304" pitchFamily="18" charset="0"/>
                <a:ea typeface="Times New Roman" panose="02020603050405020304" pitchFamily="18" charset="0"/>
              </a:rPr>
              <a:t> </a:t>
            </a:r>
            <a:endParaRPr lang="es-MX" sz="1200" dirty="0">
              <a:effectLst/>
              <a:latin typeface="Times New Roman" panose="02020603050405020304" pitchFamily="18" charset="0"/>
              <a:ea typeface="Times New Roman" panose="02020603050405020304" pitchFamily="18" charset="0"/>
            </a:endParaRPr>
          </a:p>
        </p:txBody>
      </p:sp>
      <p:sp>
        <p:nvSpPr>
          <p:cNvPr id="4" name="Botón de acción: ir a inicio 10">
            <a:hlinkClick r:id="rId2" action="ppaction://hlinksldjump" highlightClick="1"/>
            <a:extLst>
              <a:ext uri="{FF2B5EF4-FFF2-40B4-BE49-F238E27FC236}">
                <a16:creationId xmlns:a16="http://schemas.microsoft.com/office/drawing/2014/main" xmlns="" id="{711C9C09-3010-4339-A55B-E567C28EAFD1}"/>
              </a:ext>
            </a:extLst>
          </p:cNvPr>
          <p:cNvSpPr/>
          <p:nvPr/>
        </p:nvSpPr>
        <p:spPr>
          <a:xfrm>
            <a:off x="0" y="1219200"/>
            <a:ext cx="726654" cy="914589"/>
          </a:xfrm>
          <a:custGeom>
            <a:avLst/>
            <a:gdLst>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6654" h="1140406" stroke="0" extrusionOk="0">
                <a:moveTo>
                  <a:pt x="0" y="0"/>
                </a:moveTo>
                <a:lnTo>
                  <a:pt x="726654" y="0"/>
                </a:lnTo>
                <a:lnTo>
                  <a:pt x="726654" y="1140406"/>
                </a:lnTo>
                <a:lnTo>
                  <a:pt x="0" y="1140406"/>
                </a:lnTo>
                <a:lnTo>
                  <a:pt x="0" y="0"/>
                </a:lnTo>
                <a:close/>
                <a:moveTo>
                  <a:pt x="363327" y="297708"/>
                </a:moveTo>
                <a:lnTo>
                  <a:pt x="90832" y="570203"/>
                </a:lnTo>
                <a:lnTo>
                  <a:pt x="158956" y="570203"/>
                </a:lnTo>
                <a:lnTo>
                  <a:pt x="158956" y="842698"/>
                </a:lnTo>
                <a:lnTo>
                  <a:pt x="567698" y="842698"/>
                </a:lnTo>
                <a:lnTo>
                  <a:pt x="567698" y="570203"/>
                </a:lnTo>
                <a:lnTo>
                  <a:pt x="635822" y="570203"/>
                </a:lnTo>
                <a:lnTo>
                  <a:pt x="533637" y="468017"/>
                </a:lnTo>
                <a:lnTo>
                  <a:pt x="533637" y="331770"/>
                </a:lnTo>
                <a:lnTo>
                  <a:pt x="465513" y="331770"/>
                </a:lnTo>
                <a:lnTo>
                  <a:pt x="465513" y="399893"/>
                </a:lnTo>
                <a:lnTo>
                  <a:pt x="363327" y="297708"/>
                </a:lnTo>
                <a:close/>
              </a:path>
              <a:path w="726654" h="1140406" fill="darkenLess" stroke="0" extrusionOk="0">
                <a:moveTo>
                  <a:pt x="533637" y="468017"/>
                </a:moveTo>
                <a:lnTo>
                  <a:pt x="533637" y="331770"/>
                </a:lnTo>
                <a:lnTo>
                  <a:pt x="465513" y="331770"/>
                </a:lnTo>
                <a:lnTo>
                  <a:pt x="465513" y="399893"/>
                </a:lnTo>
                <a:lnTo>
                  <a:pt x="533637" y="468017"/>
                </a:lnTo>
                <a:close/>
                <a:moveTo>
                  <a:pt x="158956" y="570203"/>
                </a:moveTo>
                <a:lnTo>
                  <a:pt x="158956" y="842698"/>
                </a:lnTo>
                <a:lnTo>
                  <a:pt x="329265" y="842698"/>
                </a:lnTo>
                <a:lnTo>
                  <a:pt x="329265" y="706451"/>
                </a:lnTo>
                <a:lnTo>
                  <a:pt x="397389" y="706451"/>
                </a:lnTo>
                <a:lnTo>
                  <a:pt x="397389" y="842698"/>
                </a:lnTo>
                <a:lnTo>
                  <a:pt x="567698" y="842698"/>
                </a:lnTo>
                <a:lnTo>
                  <a:pt x="567698" y="570203"/>
                </a:lnTo>
                <a:lnTo>
                  <a:pt x="158956" y="570203"/>
                </a:lnTo>
                <a:close/>
              </a:path>
              <a:path w="726654" h="1140406" fill="darken" stroke="0" extrusionOk="0">
                <a:moveTo>
                  <a:pt x="363327" y="297708"/>
                </a:moveTo>
                <a:lnTo>
                  <a:pt x="90832" y="570203"/>
                </a:lnTo>
                <a:lnTo>
                  <a:pt x="635822" y="570203"/>
                </a:lnTo>
                <a:lnTo>
                  <a:pt x="363327" y="297708"/>
                </a:lnTo>
                <a:close/>
                <a:moveTo>
                  <a:pt x="329265" y="706451"/>
                </a:moveTo>
                <a:lnTo>
                  <a:pt x="397389" y="706451"/>
                </a:lnTo>
                <a:lnTo>
                  <a:pt x="397389" y="842698"/>
                </a:lnTo>
                <a:lnTo>
                  <a:pt x="329265" y="842698"/>
                </a:lnTo>
                <a:lnTo>
                  <a:pt x="329265" y="706451"/>
                </a:lnTo>
                <a:close/>
              </a:path>
              <a:path w="726654" h="1140406" fill="none" extrusionOk="0">
                <a:moveTo>
                  <a:pt x="363327" y="297708"/>
                </a:moveTo>
                <a:lnTo>
                  <a:pt x="465513" y="399893"/>
                </a:lnTo>
                <a:lnTo>
                  <a:pt x="465513" y="331770"/>
                </a:lnTo>
                <a:lnTo>
                  <a:pt x="533637" y="331770"/>
                </a:lnTo>
                <a:lnTo>
                  <a:pt x="533637" y="468017"/>
                </a:lnTo>
                <a:lnTo>
                  <a:pt x="635822" y="570203"/>
                </a:lnTo>
                <a:lnTo>
                  <a:pt x="567698" y="570203"/>
                </a:lnTo>
                <a:lnTo>
                  <a:pt x="567698" y="842698"/>
                </a:lnTo>
                <a:lnTo>
                  <a:pt x="158956" y="842698"/>
                </a:lnTo>
                <a:lnTo>
                  <a:pt x="158956" y="570203"/>
                </a:lnTo>
                <a:lnTo>
                  <a:pt x="90832" y="570203"/>
                </a:lnTo>
                <a:lnTo>
                  <a:pt x="363327" y="297708"/>
                </a:lnTo>
                <a:close/>
                <a:moveTo>
                  <a:pt x="465513" y="399893"/>
                </a:moveTo>
                <a:lnTo>
                  <a:pt x="533637" y="468017"/>
                </a:lnTo>
                <a:moveTo>
                  <a:pt x="567698" y="570203"/>
                </a:moveTo>
                <a:lnTo>
                  <a:pt x="158956" y="570203"/>
                </a:lnTo>
                <a:moveTo>
                  <a:pt x="329265" y="842698"/>
                </a:moveTo>
                <a:lnTo>
                  <a:pt x="329265" y="706451"/>
                </a:lnTo>
                <a:lnTo>
                  <a:pt x="397389" y="706451"/>
                </a:lnTo>
                <a:lnTo>
                  <a:pt x="397389" y="842698"/>
                </a:lnTo>
              </a:path>
              <a:path w="726654" h="1140406" fill="none">
                <a:moveTo>
                  <a:pt x="0" y="0"/>
                </a:moveTo>
                <a:lnTo>
                  <a:pt x="726654" y="0"/>
                </a:lnTo>
                <a:lnTo>
                  <a:pt x="726654" y="1140406"/>
                </a:lnTo>
                <a:lnTo>
                  <a:pt x="0" y="1140406"/>
                </a:lnTo>
                <a:lnTo>
                  <a:pt x="0" y="0"/>
                </a:lnTo>
                <a:close/>
              </a:path>
            </a:pathLst>
          </a:custGeom>
          <a:ln w="28575">
            <a:solidFill>
              <a:schemeClr val="accent3">
                <a:lumMod val="50000"/>
              </a:schemeClr>
            </a:solidFill>
          </a:ln>
        </p:spPr>
        <p:style>
          <a:lnRef idx="2">
            <a:schemeClr val="accent6"/>
          </a:lnRef>
          <a:fillRef idx="1">
            <a:schemeClr val="lt1"/>
          </a:fillRef>
          <a:effectRef idx="0">
            <a:schemeClr val="accent6"/>
          </a:effectRef>
          <a:fontRef idx="minor">
            <a:schemeClr val="dk1"/>
          </a:fontRef>
        </p:style>
        <p:txBody>
          <a:bodyPr rtlCol="0" anchor="b"/>
          <a:lstStyle/>
          <a:p>
            <a:pPr algn="ctr"/>
            <a:r>
              <a:rPr lang="es-419" sz="1050" dirty="0"/>
              <a:t>Contenido</a:t>
            </a:r>
          </a:p>
        </p:txBody>
      </p:sp>
      <p:sp>
        <p:nvSpPr>
          <p:cNvPr id="5" name="Marcador de fecha 4">
            <a:extLst>
              <a:ext uri="{FF2B5EF4-FFF2-40B4-BE49-F238E27FC236}">
                <a16:creationId xmlns:a16="http://schemas.microsoft.com/office/drawing/2014/main" xmlns="" id="{145EB56E-47CE-4CA1-A184-D0E73ED10B23}"/>
              </a:ext>
            </a:extLst>
          </p:cNvPr>
          <p:cNvSpPr>
            <a:spLocks noGrp="1"/>
          </p:cNvSpPr>
          <p:nvPr>
            <p:ph type="dt" sz="half" idx="10"/>
          </p:nvPr>
        </p:nvSpPr>
        <p:spPr/>
        <p:txBody>
          <a:bodyPr/>
          <a:lstStyle/>
          <a:p>
            <a:fld id="{AAF2473F-A138-49D8-AE6C-43B084EBF388}" type="datetime1">
              <a:rPr lang="es-MX" smtClean="0"/>
              <a:t>24/09/2019</a:t>
            </a:fld>
            <a:endParaRPr lang="en-US" dirty="0"/>
          </a:p>
        </p:txBody>
      </p:sp>
      <p:sp>
        <p:nvSpPr>
          <p:cNvPr id="6" name="Marcador de pie de página 5">
            <a:extLst>
              <a:ext uri="{FF2B5EF4-FFF2-40B4-BE49-F238E27FC236}">
                <a16:creationId xmlns:a16="http://schemas.microsoft.com/office/drawing/2014/main" xmlns="" id="{0D5B9BE0-79BF-45CC-BEA8-91D5575B5158}"/>
              </a:ext>
            </a:extLst>
          </p:cNvPr>
          <p:cNvSpPr>
            <a:spLocks noGrp="1"/>
          </p:cNvSpPr>
          <p:nvPr>
            <p:ph type="ftr" sz="quarter" idx="11"/>
          </p:nvPr>
        </p:nvSpPr>
        <p:spPr/>
        <p:txBody>
          <a:bodyPr/>
          <a:lstStyle/>
          <a:p>
            <a:r>
              <a:rPr lang="en-US"/>
              <a:t>Dra. Irene Aguilar Juárez</a:t>
            </a:r>
            <a:endParaRPr lang="en-US" dirty="0"/>
          </a:p>
        </p:txBody>
      </p:sp>
      <p:sp>
        <p:nvSpPr>
          <p:cNvPr id="7" name="Marcador de número de diapositiva 6">
            <a:extLst>
              <a:ext uri="{FF2B5EF4-FFF2-40B4-BE49-F238E27FC236}">
                <a16:creationId xmlns:a16="http://schemas.microsoft.com/office/drawing/2014/main" xmlns="" id="{C84A8824-00A3-4172-9AAA-0B1BFD3A9E22}"/>
              </a:ext>
            </a:extLst>
          </p:cNvPr>
          <p:cNvSpPr>
            <a:spLocks noGrp="1"/>
          </p:cNvSpPr>
          <p:nvPr>
            <p:ph type="sldNum" sz="quarter" idx="12"/>
          </p:nvPr>
        </p:nvSpPr>
        <p:spPr/>
        <p:txBody>
          <a:bodyPr/>
          <a:lstStyle/>
          <a:p>
            <a:fld id="{6D22F896-40B5-4ADD-8801-0D06FADFA095}" type="slidenum">
              <a:rPr lang="en-US" smtClean="0"/>
              <a:t>7</a:t>
            </a:fld>
            <a:endParaRPr lang="en-US" dirty="0"/>
          </a:p>
        </p:txBody>
      </p:sp>
    </p:spTree>
    <p:extLst>
      <p:ext uri="{BB962C8B-B14F-4D97-AF65-F5344CB8AC3E}">
        <p14:creationId xmlns:p14="http://schemas.microsoft.com/office/powerpoint/2010/main" val="3037383063"/>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Diagrama 10"/>
          <p:cNvGraphicFramePr/>
          <p:nvPr>
            <p:extLst>
              <p:ext uri="{D42A27DB-BD31-4B8C-83A1-F6EECF244321}">
                <p14:modId xmlns:p14="http://schemas.microsoft.com/office/powerpoint/2010/main" val="1486133928"/>
              </p:ext>
            </p:extLst>
          </p:nvPr>
        </p:nvGraphicFramePr>
        <p:xfrm>
          <a:off x="768927" y="1163782"/>
          <a:ext cx="9705110" cy="55695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ítulo 1"/>
          <p:cNvSpPr>
            <a:spLocks noGrp="1"/>
          </p:cNvSpPr>
          <p:nvPr>
            <p:ph type="title"/>
          </p:nvPr>
        </p:nvSpPr>
        <p:spPr>
          <a:xfrm>
            <a:off x="913775" y="618518"/>
            <a:ext cx="10364451" cy="742692"/>
          </a:xfrm>
        </p:spPr>
        <p:txBody>
          <a:bodyPr/>
          <a:lstStyle/>
          <a:p>
            <a:r>
              <a:rPr lang="es-MX" cap="none" dirty="0"/>
              <a:t>Clasificación de las ciencias</a:t>
            </a:r>
          </a:p>
        </p:txBody>
      </p:sp>
      <p:pic>
        <p:nvPicPr>
          <p:cNvPr id="7" name="Imagen 6"/>
          <p:cNvPicPr>
            <a:picLocks noChangeAspect="1"/>
          </p:cNvPicPr>
          <p:nvPr/>
        </p:nvPicPr>
        <p:blipFill>
          <a:blip r:embed="rId7"/>
          <a:stretch>
            <a:fillRect/>
          </a:stretch>
        </p:blipFill>
        <p:spPr>
          <a:xfrm>
            <a:off x="9872696" y="5329841"/>
            <a:ext cx="2006871" cy="1047272"/>
          </a:xfrm>
          <a:prstGeom prst="rect">
            <a:avLst/>
          </a:prstGeom>
        </p:spPr>
      </p:pic>
      <p:pic>
        <p:nvPicPr>
          <p:cNvPr id="12" name="Imagen 11"/>
          <p:cNvPicPr>
            <a:picLocks noChangeAspect="1"/>
          </p:cNvPicPr>
          <p:nvPr/>
        </p:nvPicPr>
        <p:blipFill>
          <a:blip r:embed="rId8"/>
          <a:stretch>
            <a:fillRect/>
          </a:stretch>
        </p:blipFill>
        <p:spPr>
          <a:xfrm>
            <a:off x="9872696" y="1579419"/>
            <a:ext cx="1473658" cy="1473658"/>
          </a:xfrm>
          <a:prstGeom prst="rect">
            <a:avLst/>
          </a:prstGeom>
        </p:spPr>
      </p:pic>
      <p:pic>
        <p:nvPicPr>
          <p:cNvPr id="13" name="Imagen 12"/>
          <p:cNvPicPr>
            <a:picLocks noChangeAspect="1"/>
          </p:cNvPicPr>
          <p:nvPr/>
        </p:nvPicPr>
        <p:blipFill>
          <a:blip r:embed="rId9"/>
          <a:stretch>
            <a:fillRect/>
          </a:stretch>
        </p:blipFill>
        <p:spPr>
          <a:xfrm>
            <a:off x="9842018" y="3146595"/>
            <a:ext cx="1890506" cy="1380141"/>
          </a:xfrm>
          <a:prstGeom prst="rect">
            <a:avLst/>
          </a:prstGeom>
        </p:spPr>
      </p:pic>
      <p:sp>
        <p:nvSpPr>
          <p:cNvPr id="8" name="Botón de acción: ir a inicio 10">
            <a:hlinkClick r:id="rId10" action="ppaction://hlinksldjump" highlightClick="1"/>
            <a:extLst>
              <a:ext uri="{FF2B5EF4-FFF2-40B4-BE49-F238E27FC236}">
                <a16:creationId xmlns:a16="http://schemas.microsoft.com/office/drawing/2014/main" xmlns="" id="{17CBA04B-0054-43FF-AC26-3DEAD1306BA5}"/>
              </a:ext>
            </a:extLst>
          </p:cNvPr>
          <p:cNvSpPr/>
          <p:nvPr/>
        </p:nvSpPr>
        <p:spPr>
          <a:xfrm>
            <a:off x="0" y="1219200"/>
            <a:ext cx="726654" cy="914589"/>
          </a:xfrm>
          <a:custGeom>
            <a:avLst/>
            <a:gdLst>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 name="connsiteX5" fmla="*/ 363327 w 726654"/>
              <a:gd name="connsiteY5" fmla="*/ 297708 h 1140406"/>
              <a:gd name="connsiteX6" fmla="*/ 90832 w 726654"/>
              <a:gd name="connsiteY6" fmla="*/ 570203 h 1140406"/>
              <a:gd name="connsiteX7" fmla="*/ 158956 w 726654"/>
              <a:gd name="connsiteY7" fmla="*/ 570203 h 1140406"/>
              <a:gd name="connsiteX8" fmla="*/ 158956 w 726654"/>
              <a:gd name="connsiteY8" fmla="*/ 842698 h 1140406"/>
              <a:gd name="connsiteX9" fmla="*/ 567698 w 726654"/>
              <a:gd name="connsiteY9" fmla="*/ 842698 h 1140406"/>
              <a:gd name="connsiteX10" fmla="*/ 567698 w 726654"/>
              <a:gd name="connsiteY10" fmla="*/ 570203 h 1140406"/>
              <a:gd name="connsiteX11" fmla="*/ 635822 w 726654"/>
              <a:gd name="connsiteY11" fmla="*/ 570203 h 1140406"/>
              <a:gd name="connsiteX12" fmla="*/ 533637 w 726654"/>
              <a:gd name="connsiteY12" fmla="*/ 468017 h 1140406"/>
              <a:gd name="connsiteX13" fmla="*/ 533637 w 726654"/>
              <a:gd name="connsiteY13" fmla="*/ 331770 h 1140406"/>
              <a:gd name="connsiteX14" fmla="*/ 465513 w 726654"/>
              <a:gd name="connsiteY14" fmla="*/ 331770 h 1140406"/>
              <a:gd name="connsiteX15" fmla="*/ 465513 w 726654"/>
              <a:gd name="connsiteY15" fmla="*/ 399893 h 1140406"/>
              <a:gd name="connsiteX16" fmla="*/ 363327 w 726654"/>
              <a:gd name="connsiteY16" fmla="*/ 297708 h 1140406"/>
              <a:gd name="connsiteX0" fmla="*/ 533637 w 726654"/>
              <a:gd name="connsiteY0" fmla="*/ 468017 h 1140406"/>
              <a:gd name="connsiteX1" fmla="*/ 533637 w 726654"/>
              <a:gd name="connsiteY1" fmla="*/ 331770 h 1140406"/>
              <a:gd name="connsiteX2" fmla="*/ 465513 w 726654"/>
              <a:gd name="connsiteY2" fmla="*/ 331770 h 1140406"/>
              <a:gd name="connsiteX3" fmla="*/ 465513 w 726654"/>
              <a:gd name="connsiteY3" fmla="*/ 399893 h 1140406"/>
              <a:gd name="connsiteX4" fmla="*/ 533637 w 726654"/>
              <a:gd name="connsiteY4" fmla="*/ 468017 h 1140406"/>
              <a:gd name="connsiteX5" fmla="*/ 158956 w 726654"/>
              <a:gd name="connsiteY5" fmla="*/ 570203 h 1140406"/>
              <a:gd name="connsiteX6" fmla="*/ 158956 w 726654"/>
              <a:gd name="connsiteY6" fmla="*/ 842698 h 1140406"/>
              <a:gd name="connsiteX7" fmla="*/ 329265 w 726654"/>
              <a:gd name="connsiteY7" fmla="*/ 842698 h 1140406"/>
              <a:gd name="connsiteX8" fmla="*/ 329265 w 726654"/>
              <a:gd name="connsiteY8" fmla="*/ 706451 h 1140406"/>
              <a:gd name="connsiteX9" fmla="*/ 397389 w 726654"/>
              <a:gd name="connsiteY9" fmla="*/ 706451 h 1140406"/>
              <a:gd name="connsiteX10" fmla="*/ 397389 w 726654"/>
              <a:gd name="connsiteY10" fmla="*/ 842698 h 1140406"/>
              <a:gd name="connsiteX11" fmla="*/ 567698 w 726654"/>
              <a:gd name="connsiteY11" fmla="*/ 842698 h 1140406"/>
              <a:gd name="connsiteX12" fmla="*/ 567698 w 726654"/>
              <a:gd name="connsiteY12" fmla="*/ 570203 h 1140406"/>
              <a:gd name="connsiteX13" fmla="*/ 158956 w 726654"/>
              <a:gd name="connsiteY13" fmla="*/ 570203 h 1140406"/>
              <a:gd name="connsiteX0" fmla="*/ 363327 w 726654"/>
              <a:gd name="connsiteY0" fmla="*/ 297708 h 1140406"/>
              <a:gd name="connsiteX1" fmla="*/ 90832 w 726654"/>
              <a:gd name="connsiteY1" fmla="*/ 570203 h 1140406"/>
              <a:gd name="connsiteX2" fmla="*/ 635822 w 726654"/>
              <a:gd name="connsiteY2" fmla="*/ 570203 h 1140406"/>
              <a:gd name="connsiteX3" fmla="*/ 363327 w 726654"/>
              <a:gd name="connsiteY3" fmla="*/ 297708 h 1140406"/>
              <a:gd name="connsiteX4" fmla="*/ 329265 w 726654"/>
              <a:gd name="connsiteY4" fmla="*/ 706451 h 1140406"/>
              <a:gd name="connsiteX5" fmla="*/ 397389 w 726654"/>
              <a:gd name="connsiteY5" fmla="*/ 706451 h 1140406"/>
              <a:gd name="connsiteX6" fmla="*/ 397389 w 726654"/>
              <a:gd name="connsiteY6" fmla="*/ 842698 h 1140406"/>
              <a:gd name="connsiteX7" fmla="*/ 329265 w 726654"/>
              <a:gd name="connsiteY7" fmla="*/ 842698 h 1140406"/>
              <a:gd name="connsiteX8" fmla="*/ 329265 w 726654"/>
              <a:gd name="connsiteY8" fmla="*/ 706451 h 1140406"/>
              <a:gd name="connsiteX0" fmla="*/ 363327 w 726654"/>
              <a:gd name="connsiteY0" fmla="*/ 297708 h 1140406"/>
              <a:gd name="connsiteX1" fmla="*/ 465513 w 726654"/>
              <a:gd name="connsiteY1" fmla="*/ 399893 h 1140406"/>
              <a:gd name="connsiteX2" fmla="*/ 465513 w 726654"/>
              <a:gd name="connsiteY2" fmla="*/ 331770 h 1140406"/>
              <a:gd name="connsiteX3" fmla="*/ 533637 w 726654"/>
              <a:gd name="connsiteY3" fmla="*/ 331770 h 1140406"/>
              <a:gd name="connsiteX4" fmla="*/ 533637 w 726654"/>
              <a:gd name="connsiteY4" fmla="*/ 468017 h 1140406"/>
              <a:gd name="connsiteX5" fmla="*/ 635822 w 726654"/>
              <a:gd name="connsiteY5" fmla="*/ 570203 h 1140406"/>
              <a:gd name="connsiteX6" fmla="*/ 567698 w 726654"/>
              <a:gd name="connsiteY6" fmla="*/ 570203 h 1140406"/>
              <a:gd name="connsiteX7" fmla="*/ 567698 w 726654"/>
              <a:gd name="connsiteY7" fmla="*/ 842698 h 1140406"/>
              <a:gd name="connsiteX8" fmla="*/ 158956 w 726654"/>
              <a:gd name="connsiteY8" fmla="*/ 842698 h 1140406"/>
              <a:gd name="connsiteX9" fmla="*/ 158956 w 726654"/>
              <a:gd name="connsiteY9" fmla="*/ 570203 h 1140406"/>
              <a:gd name="connsiteX10" fmla="*/ 90832 w 726654"/>
              <a:gd name="connsiteY10" fmla="*/ 570203 h 1140406"/>
              <a:gd name="connsiteX11" fmla="*/ 363327 w 726654"/>
              <a:gd name="connsiteY11" fmla="*/ 297708 h 1140406"/>
              <a:gd name="connsiteX12" fmla="*/ 465513 w 726654"/>
              <a:gd name="connsiteY12" fmla="*/ 399893 h 1140406"/>
              <a:gd name="connsiteX13" fmla="*/ 533637 w 726654"/>
              <a:gd name="connsiteY13" fmla="*/ 468017 h 1140406"/>
              <a:gd name="connsiteX14" fmla="*/ 567698 w 726654"/>
              <a:gd name="connsiteY14" fmla="*/ 570203 h 1140406"/>
              <a:gd name="connsiteX15" fmla="*/ 158956 w 726654"/>
              <a:gd name="connsiteY15" fmla="*/ 570203 h 1140406"/>
              <a:gd name="connsiteX16" fmla="*/ 329265 w 726654"/>
              <a:gd name="connsiteY16" fmla="*/ 842698 h 1140406"/>
              <a:gd name="connsiteX17" fmla="*/ 329265 w 726654"/>
              <a:gd name="connsiteY17" fmla="*/ 706451 h 1140406"/>
              <a:gd name="connsiteX18" fmla="*/ 397389 w 726654"/>
              <a:gd name="connsiteY18" fmla="*/ 706451 h 1140406"/>
              <a:gd name="connsiteX19" fmla="*/ 397389 w 726654"/>
              <a:gd name="connsiteY19" fmla="*/ 842698 h 1140406"/>
              <a:gd name="connsiteX0" fmla="*/ 0 w 726654"/>
              <a:gd name="connsiteY0" fmla="*/ 0 h 1140406"/>
              <a:gd name="connsiteX1" fmla="*/ 726654 w 726654"/>
              <a:gd name="connsiteY1" fmla="*/ 0 h 1140406"/>
              <a:gd name="connsiteX2" fmla="*/ 726654 w 726654"/>
              <a:gd name="connsiteY2" fmla="*/ 1140406 h 1140406"/>
              <a:gd name="connsiteX3" fmla="*/ 0 w 726654"/>
              <a:gd name="connsiteY3" fmla="*/ 1140406 h 1140406"/>
              <a:gd name="connsiteX4" fmla="*/ 0 w 726654"/>
              <a:gd name="connsiteY4" fmla="*/ 0 h 11404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6654" h="1140406" stroke="0" extrusionOk="0">
                <a:moveTo>
                  <a:pt x="0" y="0"/>
                </a:moveTo>
                <a:lnTo>
                  <a:pt x="726654" y="0"/>
                </a:lnTo>
                <a:lnTo>
                  <a:pt x="726654" y="1140406"/>
                </a:lnTo>
                <a:lnTo>
                  <a:pt x="0" y="1140406"/>
                </a:lnTo>
                <a:lnTo>
                  <a:pt x="0" y="0"/>
                </a:lnTo>
                <a:close/>
                <a:moveTo>
                  <a:pt x="363327" y="297708"/>
                </a:moveTo>
                <a:lnTo>
                  <a:pt x="90832" y="570203"/>
                </a:lnTo>
                <a:lnTo>
                  <a:pt x="158956" y="570203"/>
                </a:lnTo>
                <a:lnTo>
                  <a:pt x="158956" y="842698"/>
                </a:lnTo>
                <a:lnTo>
                  <a:pt x="567698" y="842698"/>
                </a:lnTo>
                <a:lnTo>
                  <a:pt x="567698" y="570203"/>
                </a:lnTo>
                <a:lnTo>
                  <a:pt x="635822" y="570203"/>
                </a:lnTo>
                <a:lnTo>
                  <a:pt x="533637" y="468017"/>
                </a:lnTo>
                <a:lnTo>
                  <a:pt x="533637" y="331770"/>
                </a:lnTo>
                <a:lnTo>
                  <a:pt x="465513" y="331770"/>
                </a:lnTo>
                <a:lnTo>
                  <a:pt x="465513" y="399893"/>
                </a:lnTo>
                <a:lnTo>
                  <a:pt x="363327" y="297708"/>
                </a:lnTo>
                <a:close/>
              </a:path>
              <a:path w="726654" h="1140406" fill="darkenLess" stroke="0" extrusionOk="0">
                <a:moveTo>
                  <a:pt x="533637" y="468017"/>
                </a:moveTo>
                <a:lnTo>
                  <a:pt x="533637" y="331770"/>
                </a:lnTo>
                <a:lnTo>
                  <a:pt x="465513" y="331770"/>
                </a:lnTo>
                <a:lnTo>
                  <a:pt x="465513" y="399893"/>
                </a:lnTo>
                <a:lnTo>
                  <a:pt x="533637" y="468017"/>
                </a:lnTo>
                <a:close/>
                <a:moveTo>
                  <a:pt x="158956" y="570203"/>
                </a:moveTo>
                <a:lnTo>
                  <a:pt x="158956" y="842698"/>
                </a:lnTo>
                <a:lnTo>
                  <a:pt x="329265" y="842698"/>
                </a:lnTo>
                <a:lnTo>
                  <a:pt x="329265" y="706451"/>
                </a:lnTo>
                <a:lnTo>
                  <a:pt x="397389" y="706451"/>
                </a:lnTo>
                <a:lnTo>
                  <a:pt x="397389" y="842698"/>
                </a:lnTo>
                <a:lnTo>
                  <a:pt x="567698" y="842698"/>
                </a:lnTo>
                <a:lnTo>
                  <a:pt x="567698" y="570203"/>
                </a:lnTo>
                <a:lnTo>
                  <a:pt x="158956" y="570203"/>
                </a:lnTo>
                <a:close/>
              </a:path>
              <a:path w="726654" h="1140406" fill="darken" stroke="0" extrusionOk="0">
                <a:moveTo>
                  <a:pt x="363327" y="297708"/>
                </a:moveTo>
                <a:lnTo>
                  <a:pt x="90832" y="570203"/>
                </a:lnTo>
                <a:lnTo>
                  <a:pt x="635822" y="570203"/>
                </a:lnTo>
                <a:lnTo>
                  <a:pt x="363327" y="297708"/>
                </a:lnTo>
                <a:close/>
                <a:moveTo>
                  <a:pt x="329265" y="706451"/>
                </a:moveTo>
                <a:lnTo>
                  <a:pt x="397389" y="706451"/>
                </a:lnTo>
                <a:lnTo>
                  <a:pt x="397389" y="842698"/>
                </a:lnTo>
                <a:lnTo>
                  <a:pt x="329265" y="842698"/>
                </a:lnTo>
                <a:lnTo>
                  <a:pt x="329265" y="706451"/>
                </a:lnTo>
                <a:close/>
              </a:path>
              <a:path w="726654" h="1140406" fill="none" extrusionOk="0">
                <a:moveTo>
                  <a:pt x="363327" y="297708"/>
                </a:moveTo>
                <a:lnTo>
                  <a:pt x="465513" y="399893"/>
                </a:lnTo>
                <a:lnTo>
                  <a:pt x="465513" y="331770"/>
                </a:lnTo>
                <a:lnTo>
                  <a:pt x="533637" y="331770"/>
                </a:lnTo>
                <a:lnTo>
                  <a:pt x="533637" y="468017"/>
                </a:lnTo>
                <a:lnTo>
                  <a:pt x="635822" y="570203"/>
                </a:lnTo>
                <a:lnTo>
                  <a:pt x="567698" y="570203"/>
                </a:lnTo>
                <a:lnTo>
                  <a:pt x="567698" y="842698"/>
                </a:lnTo>
                <a:lnTo>
                  <a:pt x="158956" y="842698"/>
                </a:lnTo>
                <a:lnTo>
                  <a:pt x="158956" y="570203"/>
                </a:lnTo>
                <a:lnTo>
                  <a:pt x="90832" y="570203"/>
                </a:lnTo>
                <a:lnTo>
                  <a:pt x="363327" y="297708"/>
                </a:lnTo>
                <a:close/>
                <a:moveTo>
                  <a:pt x="465513" y="399893"/>
                </a:moveTo>
                <a:lnTo>
                  <a:pt x="533637" y="468017"/>
                </a:lnTo>
                <a:moveTo>
                  <a:pt x="567698" y="570203"/>
                </a:moveTo>
                <a:lnTo>
                  <a:pt x="158956" y="570203"/>
                </a:lnTo>
                <a:moveTo>
                  <a:pt x="329265" y="842698"/>
                </a:moveTo>
                <a:lnTo>
                  <a:pt x="329265" y="706451"/>
                </a:lnTo>
                <a:lnTo>
                  <a:pt x="397389" y="706451"/>
                </a:lnTo>
                <a:lnTo>
                  <a:pt x="397389" y="842698"/>
                </a:lnTo>
              </a:path>
              <a:path w="726654" h="1140406" fill="none">
                <a:moveTo>
                  <a:pt x="0" y="0"/>
                </a:moveTo>
                <a:lnTo>
                  <a:pt x="726654" y="0"/>
                </a:lnTo>
                <a:lnTo>
                  <a:pt x="726654" y="1140406"/>
                </a:lnTo>
                <a:lnTo>
                  <a:pt x="0" y="1140406"/>
                </a:lnTo>
                <a:lnTo>
                  <a:pt x="0" y="0"/>
                </a:lnTo>
                <a:close/>
              </a:path>
            </a:pathLst>
          </a:custGeom>
          <a:ln w="28575">
            <a:solidFill>
              <a:schemeClr val="accent3">
                <a:lumMod val="50000"/>
              </a:schemeClr>
            </a:solidFill>
          </a:ln>
        </p:spPr>
        <p:style>
          <a:lnRef idx="2">
            <a:schemeClr val="accent6"/>
          </a:lnRef>
          <a:fillRef idx="1">
            <a:schemeClr val="lt1"/>
          </a:fillRef>
          <a:effectRef idx="0">
            <a:schemeClr val="accent6"/>
          </a:effectRef>
          <a:fontRef idx="minor">
            <a:schemeClr val="dk1"/>
          </a:fontRef>
        </p:style>
        <p:txBody>
          <a:bodyPr rtlCol="0" anchor="b"/>
          <a:lstStyle/>
          <a:p>
            <a:pPr algn="ctr"/>
            <a:r>
              <a:rPr lang="es-419" sz="1050" dirty="0"/>
              <a:t>Contenido</a:t>
            </a:r>
          </a:p>
        </p:txBody>
      </p:sp>
      <p:sp>
        <p:nvSpPr>
          <p:cNvPr id="3" name="Marcador de fecha 2">
            <a:extLst>
              <a:ext uri="{FF2B5EF4-FFF2-40B4-BE49-F238E27FC236}">
                <a16:creationId xmlns:a16="http://schemas.microsoft.com/office/drawing/2014/main" xmlns="" id="{0A0A4879-3B35-4099-B5EE-D16F71F4E1C8}"/>
              </a:ext>
            </a:extLst>
          </p:cNvPr>
          <p:cNvSpPr>
            <a:spLocks noGrp="1"/>
          </p:cNvSpPr>
          <p:nvPr>
            <p:ph type="dt" sz="half" idx="10"/>
          </p:nvPr>
        </p:nvSpPr>
        <p:spPr/>
        <p:txBody>
          <a:bodyPr/>
          <a:lstStyle/>
          <a:p>
            <a:fld id="{E2C3ABBC-0A5D-48CB-BA1F-AC31A49FE967}" type="datetime1">
              <a:rPr lang="es-MX" smtClean="0"/>
              <a:t>24/09/2019</a:t>
            </a:fld>
            <a:endParaRPr lang="en-US" dirty="0"/>
          </a:p>
        </p:txBody>
      </p:sp>
      <p:sp>
        <p:nvSpPr>
          <p:cNvPr id="4" name="Marcador de pie de página 3">
            <a:extLst>
              <a:ext uri="{FF2B5EF4-FFF2-40B4-BE49-F238E27FC236}">
                <a16:creationId xmlns:a16="http://schemas.microsoft.com/office/drawing/2014/main" xmlns="" id="{667A16D8-CE68-4707-A438-D95DC94EE8FC}"/>
              </a:ext>
            </a:extLst>
          </p:cNvPr>
          <p:cNvSpPr>
            <a:spLocks noGrp="1"/>
          </p:cNvSpPr>
          <p:nvPr>
            <p:ph type="ftr" sz="quarter" idx="11"/>
          </p:nvPr>
        </p:nvSpPr>
        <p:spPr/>
        <p:txBody>
          <a:bodyPr/>
          <a:lstStyle/>
          <a:p>
            <a:r>
              <a:rPr lang="en-US"/>
              <a:t>Dra. Irene Aguilar Juárez</a:t>
            </a:r>
            <a:endParaRPr lang="en-US" dirty="0"/>
          </a:p>
        </p:txBody>
      </p:sp>
      <p:sp>
        <p:nvSpPr>
          <p:cNvPr id="5" name="Marcador de número de diapositiva 4">
            <a:extLst>
              <a:ext uri="{FF2B5EF4-FFF2-40B4-BE49-F238E27FC236}">
                <a16:creationId xmlns:a16="http://schemas.microsoft.com/office/drawing/2014/main" xmlns="" id="{AE0EE990-664E-41C9-9F00-4B1B85707E45}"/>
              </a:ext>
            </a:extLst>
          </p:cNvPr>
          <p:cNvSpPr>
            <a:spLocks noGrp="1"/>
          </p:cNvSpPr>
          <p:nvPr>
            <p:ph type="sldNum" sz="quarter" idx="12"/>
          </p:nvPr>
        </p:nvSpPr>
        <p:spPr/>
        <p:txBody>
          <a:bodyPr/>
          <a:lstStyle/>
          <a:p>
            <a:fld id="{6D22F896-40B5-4ADD-8801-0D06FADFA095}" type="slidenum">
              <a:rPr lang="en-US" smtClean="0"/>
              <a:t>8</a:t>
            </a:fld>
            <a:endParaRPr lang="en-US" dirty="0"/>
          </a:p>
        </p:txBody>
      </p:sp>
    </p:spTree>
    <p:extLst>
      <p:ext uri="{BB962C8B-B14F-4D97-AF65-F5344CB8AC3E}">
        <p14:creationId xmlns:p14="http://schemas.microsoft.com/office/powerpoint/2010/main" val="4119052162"/>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9C28584A-FC6B-4A77-804A-CAFF5BF6DDE9}"/>
              </a:ext>
            </a:extLst>
          </p:cNvPr>
          <p:cNvSpPr>
            <a:spLocks noGrp="1"/>
          </p:cNvSpPr>
          <p:nvPr>
            <p:ph type="title"/>
          </p:nvPr>
        </p:nvSpPr>
        <p:spPr>
          <a:xfrm>
            <a:off x="1059549" y="830552"/>
            <a:ext cx="10364451" cy="825970"/>
          </a:xfrm>
        </p:spPr>
        <p:txBody>
          <a:bodyPr/>
          <a:lstStyle/>
          <a:p>
            <a:r>
              <a:rPr lang="es-419" cap="none" dirty="0"/>
              <a:t>La Computación</a:t>
            </a:r>
          </a:p>
        </p:txBody>
      </p:sp>
      <p:sp>
        <p:nvSpPr>
          <p:cNvPr id="3" name="Marcador de fecha 2">
            <a:extLst>
              <a:ext uri="{FF2B5EF4-FFF2-40B4-BE49-F238E27FC236}">
                <a16:creationId xmlns:a16="http://schemas.microsoft.com/office/drawing/2014/main" xmlns="" id="{CA200700-3926-4A76-B7D9-C514DDCA39D6}"/>
              </a:ext>
            </a:extLst>
          </p:cNvPr>
          <p:cNvSpPr>
            <a:spLocks noGrp="1"/>
          </p:cNvSpPr>
          <p:nvPr>
            <p:ph type="dt" sz="half" idx="10"/>
          </p:nvPr>
        </p:nvSpPr>
        <p:spPr/>
        <p:txBody>
          <a:bodyPr/>
          <a:lstStyle/>
          <a:p>
            <a:fld id="{9B31D4EC-3714-45FD-8B8B-83D0210A5B11}" type="datetime1">
              <a:rPr lang="es-MX" smtClean="0"/>
              <a:t>24/09/2019</a:t>
            </a:fld>
            <a:endParaRPr lang="en-US" dirty="0"/>
          </a:p>
        </p:txBody>
      </p:sp>
      <p:sp>
        <p:nvSpPr>
          <p:cNvPr id="4" name="Marcador de pie de página 3">
            <a:extLst>
              <a:ext uri="{FF2B5EF4-FFF2-40B4-BE49-F238E27FC236}">
                <a16:creationId xmlns:a16="http://schemas.microsoft.com/office/drawing/2014/main" xmlns="" id="{ACE60BCA-5B69-421F-B6B5-6FED15580194}"/>
              </a:ext>
            </a:extLst>
          </p:cNvPr>
          <p:cNvSpPr>
            <a:spLocks noGrp="1"/>
          </p:cNvSpPr>
          <p:nvPr>
            <p:ph type="ftr" sz="quarter" idx="11"/>
          </p:nvPr>
        </p:nvSpPr>
        <p:spPr/>
        <p:txBody>
          <a:bodyPr/>
          <a:lstStyle/>
          <a:p>
            <a:r>
              <a:rPr lang="en-US"/>
              <a:t>Dra. Irene Aguilar Juárez</a:t>
            </a:r>
            <a:endParaRPr lang="en-US" dirty="0"/>
          </a:p>
        </p:txBody>
      </p:sp>
      <p:sp>
        <p:nvSpPr>
          <p:cNvPr id="5" name="Marcador de número de diapositiva 4">
            <a:extLst>
              <a:ext uri="{FF2B5EF4-FFF2-40B4-BE49-F238E27FC236}">
                <a16:creationId xmlns:a16="http://schemas.microsoft.com/office/drawing/2014/main" xmlns="" id="{BF3FB876-5796-4FD8-96A7-1252B963F4FF}"/>
              </a:ext>
            </a:extLst>
          </p:cNvPr>
          <p:cNvSpPr>
            <a:spLocks noGrp="1"/>
          </p:cNvSpPr>
          <p:nvPr>
            <p:ph type="sldNum" sz="quarter" idx="12"/>
          </p:nvPr>
        </p:nvSpPr>
        <p:spPr/>
        <p:txBody>
          <a:bodyPr/>
          <a:lstStyle/>
          <a:p>
            <a:fld id="{6D22F896-40B5-4ADD-8801-0D06FADFA095}" type="slidenum">
              <a:rPr lang="en-US" smtClean="0"/>
              <a:t>9</a:t>
            </a:fld>
            <a:endParaRPr lang="en-US" dirty="0"/>
          </a:p>
        </p:txBody>
      </p:sp>
      <p:sp>
        <p:nvSpPr>
          <p:cNvPr id="6" name="Rectángulo 5">
            <a:extLst>
              <a:ext uri="{FF2B5EF4-FFF2-40B4-BE49-F238E27FC236}">
                <a16:creationId xmlns:a16="http://schemas.microsoft.com/office/drawing/2014/main" xmlns="" id="{E53E9B82-2114-454C-A2BF-1974CBC79B81}"/>
              </a:ext>
            </a:extLst>
          </p:cNvPr>
          <p:cNvSpPr/>
          <p:nvPr/>
        </p:nvSpPr>
        <p:spPr>
          <a:xfrm>
            <a:off x="1828799" y="2358886"/>
            <a:ext cx="8865705" cy="1938992"/>
          </a:xfrm>
          <a:prstGeom prst="rect">
            <a:avLst/>
          </a:prstGeom>
        </p:spPr>
        <p:txBody>
          <a:bodyPr wrap="square">
            <a:spAutoFit/>
          </a:bodyPr>
          <a:lstStyle/>
          <a:p>
            <a:r>
              <a:rPr lang="es-419" sz="2000" dirty="0">
                <a:latin typeface="TimesNewRomanPSMT"/>
              </a:rPr>
              <a:t>“La </a:t>
            </a:r>
            <a:r>
              <a:rPr lang="es-MX" sz="2000" dirty="0">
                <a:latin typeface="TimesNewRomanPSMT"/>
              </a:rPr>
              <a:t>disciplina de Computación es el estudio sistemático de procesos algorítmicos que describen y transforman información: su teoría, análisis, diseño, eficiencia, implementación y aplicación. </a:t>
            </a:r>
          </a:p>
          <a:p>
            <a:endParaRPr lang="es-MX" sz="2000" dirty="0">
              <a:latin typeface="TimesNewRomanPSMT"/>
            </a:endParaRPr>
          </a:p>
          <a:p>
            <a:r>
              <a:rPr lang="es-MX" sz="2000" dirty="0">
                <a:latin typeface="TimesNewRomanPSMT"/>
              </a:rPr>
              <a:t>La pregunta fundamental subyacente a toda la computación es ¿Que es lo que puede ser (eficientemente) </a:t>
            </a:r>
            <a:r>
              <a:rPr lang="es-419" sz="2000" dirty="0">
                <a:latin typeface="TimesNewRomanPSMT"/>
              </a:rPr>
              <a:t>automatizado?” </a:t>
            </a:r>
            <a:endParaRPr lang="es-419" sz="2000" dirty="0"/>
          </a:p>
        </p:txBody>
      </p:sp>
    </p:spTree>
    <p:extLst>
      <p:ext uri="{BB962C8B-B14F-4D97-AF65-F5344CB8AC3E}">
        <p14:creationId xmlns:p14="http://schemas.microsoft.com/office/powerpoint/2010/main" val="3611085497"/>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theme/theme1.xml><?xml version="1.0" encoding="utf-8"?>
<a:theme xmlns:a="http://schemas.openxmlformats.org/drawingml/2006/main" name="Gota">
  <a:themeElements>
    <a:clrScheme name="Verde">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78000"/>
                <a:shade val="100000"/>
                <a:hueMod val="136000"/>
                <a:satMod val="160000"/>
                <a:lumMod val="105000"/>
              </a:schemeClr>
            </a:gs>
            <a:gs pos="100000">
              <a:schemeClr val="phClr">
                <a:shade val="92000"/>
                <a:satMod val="170000"/>
                <a:lumMod val="96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C71B277C-C29A-4BA0-A7BA-43502DF21AB3}"/>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Gota</Template>
  <TotalTime>956</TotalTime>
  <Words>2126</Words>
  <Application>Microsoft Office PowerPoint</Application>
  <PresentationFormat>Panorámica</PresentationFormat>
  <Paragraphs>501</Paragraphs>
  <Slides>50</Slides>
  <Notes>0</Notes>
  <HiddenSlides>0</HiddenSlides>
  <MMClips>0</MMClips>
  <ScaleCrop>false</ScaleCrop>
  <HeadingPairs>
    <vt:vector size="8" baseType="variant">
      <vt:variant>
        <vt:lpstr>Fuentes usadas</vt:lpstr>
      </vt:variant>
      <vt:variant>
        <vt:i4>9</vt:i4>
      </vt:variant>
      <vt:variant>
        <vt:lpstr>Tema</vt:lpstr>
      </vt:variant>
      <vt:variant>
        <vt:i4>1</vt:i4>
      </vt:variant>
      <vt:variant>
        <vt:lpstr>Servidores OLE incrustados</vt:lpstr>
      </vt:variant>
      <vt:variant>
        <vt:i4>1</vt:i4>
      </vt:variant>
      <vt:variant>
        <vt:lpstr>Títulos de diapositiva</vt:lpstr>
      </vt:variant>
      <vt:variant>
        <vt:i4>50</vt:i4>
      </vt:variant>
    </vt:vector>
  </HeadingPairs>
  <TitlesOfParts>
    <vt:vector size="61" baseType="lpstr">
      <vt:lpstr>AngsanaUPC</vt:lpstr>
      <vt:lpstr>arial</vt:lpstr>
      <vt:lpstr>arial</vt:lpstr>
      <vt:lpstr>Calibri</vt:lpstr>
      <vt:lpstr>inherit</vt:lpstr>
      <vt:lpstr>SymbolMT</vt:lpstr>
      <vt:lpstr>Times New Roman</vt:lpstr>
      <vt:lpstr>TimesNewRomanPSMT</vt:lpstr>
      <vt:lpstr>Tw Cen MT</vt:lpstr>
      <vt:lpstr>Gota</vt:lpstr>
      <vt:lpstr>Worksheet</vt:lpstr>
      <vt:lpstr>Ingeniería en computación   Metodología de Investigación</vt:lpstr>
      <vt:lpstr>Contenido</vt:lpstr>
      <vt:lpstr>Presentación </vt:lpstr>
      <vt:lpstr>Presentación de PowerPoint</vt:lpstr>
      <vt:lpstr>Instrucciones de uso</vt:lpstr>
      <vt:lpstr>Unidad I  Introducción de investigación </vt:lpstr>
      <vt:lpstr>Ciencia</vt:lpstr>
      <vt:lpstr>Clasificación de las ciencias</vt:lpstr>
      <vt:lpstr>La Computación</vt:lpstr>
      <vt:lpstr>Enfoques de investigación</vt:lpstr>
      <vt:lpstr>Tipos de investigación</vt:lpstr>
      <vt:lpstr>Presentación de PowerPoint</vt:lpstr>
      <vt:lpstr>Proceso de la investigación documental</vt:lpstr>
      <vt:lpstr>  Unidad II  Recursos para la investigación documental</vt:lpstr>
      <vt:lpstr>Biblioteca digital UAEM</vt:lpstr>
      <vt:lpstr>Registro a la biblioteca digital de la UAEM</vt:lpstr>
      <vt:lpstr>Buscadores académicos</vt:lpstr>
      <vt:lpstr>Gestores de referencias</vt:lpstr>
      <vt:lpstr>Características de Mendeley</vt:lpstr>
      <vt:lpstr>Zotero</vt:lpstr>
      <vt:lpstr>Gestor de referencias de Word</vt:lpstr>
      <vt:lpstr>Presentación de PowerPoint</vt:lpstr>
      <vt:lpstr>Presentación de PowerPoint</vt:lpstr>
      <vt:lpstr>Unidad III Proyecto para la investigación</vt:lpstr>
      <vt:lpstr>¿Cómo plantear un proyecto de investigación de forma eficaz que permita obtener resultados?</vt:lpstr>
      <vt:lpstr>Proyecto de investigación</vt:lpstr>
      <vt:lpstr>Presentación de PowerPoint</vt:lpstr>
      <vt:lpstr>Elementos de un Proyecto de investigación básico</vt:lpstr>
      <vt:lpstr>Proceso de la investigación científica</vt:lpstr>
      <vt:lpstr>Presentación de PowerPoint</vt:lpstr>
      <vt:lpstr>Planteamiento de la pregunta de investigación</vt:lpstr>
      <vt:lpstr>Los objetivos de investigación</vt:lpstr>
      <vt:lpstr>Presentación de PowerPoint</vt:lpstr>
      <vt:lpstr>Definición de objetivos</vt:lpstr>
      <vt:lpstr>La hipótesis </vt:lpstr>
      <vt:lpstr>Elementos de la hipótesis </vt:lpstr>
      <vt:lpstr>Metodología</vt:lpstr>
      <vt:lpstr>Variables </vt:lpstr>
      <vt:lpstr>Elementos a definir en la Metodología</vt:lpstr>
      <vt:lpstr>Presentación de PowerPoint</vt:lpstr>
      <vt:lpstr>Recolección de datos</vt:lpstr>
      <vt:lpstr>Procesamiento de los datos</vt:lpstr>
      <vt:lpstr>Discusión de resultados</vt:lpstr>
      <vt:lpstr>Divulgación de la investigación </vt:lpstr>
      <vt:lpstr>Estructura general de los artículos científicos</vt:lpstr>
      <vt:lpstr>Presentación de PowerPoint</vt:lpstr>
      <vt:lpstr>Introducción </vt:lpstr>
      <vt:lpstr>  Actividades Recomendadas</vt:lpstr>
      <vt:lpstr>Presentación de PowerPoint</vt:lpstr>
      <vt:lpstr>Bibliografía</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Ingeniería en computación   Metodología de Investigación</dc:title>
  <dc:creator>Irene Aguilar Juarez</dc:creator>
  <cp:lastModifiedBy>Irene Aguilar Juarez</cp:lastModifiedBy>
  <cp:revision>91</cp:revision>
  <dcterms:created xsi:type="dcterms:W3CDTF">2019-07-17T16:08:57Z</dcterms:created>
  <dcterms:modified xsi:type="dcterms:W3CDTF">2019-09-24T19:39:51Z</dcterms:modified>
</cp:coreProperties>
</file>