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0" r:id="rId4"/>
  </p:sldMasterIdLst>
  <p:notesMasterIdLst>
    <p:notesMasterId r:id="rId48"/>
  </p:notesMasterIdLst>
  <p:handoutMasterIdLst>
    <p:handoutMasterId r:id="rId49"/>
  </p:handoutMasterIdLst>
  <p:sldIdLst>
    <p:sldId id="257" r:id="rId5"/>
    <p:sldId id="287" r:id="rId6"/>
    <p:sldId id="288" r:id="rId7"/>
    <p:sldId id="306" r:id="rId8"/>
    <p:sldId id="289" r:id="rId9"/>
    <p:sldId id="290" r:id="rId10"/>
    <p:sldId id="308" r:id="rId11"/>
    <p:sldId id="309" r:id="rId12"/>
    <p:sldId id="293" r:id="rId13"/>
    <p:sldId id="294" r:id="rId14"/>
    <p:sldId id="295" r:id="rId15"/>
    <p:sldId id="310" r:id="rId16"/>
    <p:sldId id="296" r:id="rId17"/>
    <p:sldId id="297" r:id="rId18"/>
    <p:sldId id="298" r:id="rId19"/>
    <p:sldId id="299" r:id="rId20"/>
    <p:sldId id="311" r:id="rId21"/>
    <p:sldId id="312" r:id="rId22"/>
    <p:sldId id="301" r:id="rId23"/>
    <p:sldId id="302" r:id="rId24"/>
    <p:sldId id="303" r:id="rId25"/>
    <p:sldId id="304" r:id="rId26"/>
    <p:sldId id="305" r:id="rId27"/>
    <p:sldId id="286" r:id="rId28"/>
    <p:sldId id="258" r:id="rId29"/>
    <p:sldId id="265" r:id="rId30"/>
    <p:sldId id="259" r:id="rId31"/>
    <p:sldId id="269" r:id="rId32"/>
    <p:sldId id="275" r:id="rId33"/>
    <p:sldId id="273" r:id="rId34"/>
    <p:sldId id="276" r:id="rId35"/>
    <p:sldId id="274" r:id="rId36"/>
    <p:sldId id="280" r:id="rId37"/>
    <p:sldId id="281" r:id="rId38"/>
    <p:sldId id="285" r:id="rId39"/>
    <p:sldId id="266" r:id="rId40"/>
    <p:sldId id="277" r:id="rId41"/>
    <p:sldId id="278" r:id="rId42"/>
    <p:sldId id="282" r:id="rId43"/>
    <p:sldId id="279" r:id="rId44"/>
    <p:sldId id="267" r:id="rId45"/>
    <p:sldId id="283" r:id="rId46"/>
    <p:sldId id="284" r:id="rId47"/>
  </p:sldIdLst>
  <p:sldSz cx="12192000" cy="6858000"/>
  <p:notesSz cx="6858000" cy="9144000"/>
  <p:defaultTextStyle>
    <a:defPPr rtl="0"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64" d="100"/>
          <a:sy n="64" d="100"/>
        </p:scale>
        <p:origin x="90" y="30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88" d="100"/>
          <a:sy n="88" d="100"/>
        </p:scale>
        <p:origin x="2022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presProps" Target="pres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51" Type="http://schemas.openxmlformats.org/officeDocument/2006/relationships/viewProps" Target="viewProps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handoutMaster" Target="handoutMasters/handoutMaster1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image" Target="../media/image35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image" Target="../media/image3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8A26E61-1695-45DF-AB33-A9F73D3C3878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1D18E489-7998-490E-8FA1-E221260025C9}">
      <dgm:prSet phldrT="[Texto]" custT="1"/>
      <dgm:spPr/>
      <dgm:t>
        <a:bodyPr/>
        <a:lstStyle/>
        <a:p>
          <a:r>
            <a:rPr lang="es-MX" sz="1800" dirty="0" smtClean="0"/>
            <a:t>El centro de todas las cosas es el hombre</a:t>
          </a:r>
          <a:endParaRPr lang="es-MX" sz="1800" dirty="0"/>
        </a:p>
      </dgm:t>
    </dgm:pt>
    <dgm:pt modelId="{43F19844-F17E-44E6-BD3E-9307FCDF3FB4}" type="parTrans" cxnId="{48CACFBC-B0D8-48F5-94CE-A57E1BBC66B7}">
      <dgm:prSet/>
      <dgm:spPr/>
      <dgm:t>
        <a:bodyPr/>
        <a:lstStyle/>
        <a:p>
          <a:endParaRPr lang="es-MX"/>
        </a:p>
      </dgm:t>
    </dgm:pt>
    <dgm:pt modelId="{2C857F79-521D-4F96-A977-F5A059502699}" type="sibTrans" cxnId="{48CACFBC-B0D8-48F5-94CE-A57E1BBC66B7}">
      <dgm:prSet/>
      <dgm:spPr/>
      <dgm:t>
        <a:bodyPr/>
        <a:lstStyle/>
        <a:p>
          <a:endParaRPr lang="es-MX"/>
        </a:p>
      </dgm:t>
    </dgm:pt>
    <dgm:pt modelId="{E2AEBA41-0185-437E-9716-7194D7CA408C}">
      <dgm:prSet phldrT="[Texto]" custT="1"/>
      <dgm:spPr/>
      <dgm:t>
        <a:bodyPr/>
        <a:lstStyle/>
        <a:p>
          <a:r>
            <a:rPr lang="es-MX" sz="1800" dirty="0" smtClean="0"/>
            <a:t>La  naturaleza y la sociedad están supeditadas al hombre </a:t>
          </a:r>
          <a:endParaRPr lang="es-MX" sz="1800" dirty="0"/>
        </a:p>
      </dgm:t>
    </dgm:pt>
    <dgm:pt modelId="{DA61DF02-035B-4097-B2A5-8D5D73891267}" type="parTrans" cxnId="{1F2B43D2-B74A-4778-B4D9-5EB02586CCFA}">
      <dgm:prSet/>
      <dgm:spPr/>
      <dgm:t>
        <a:bodyPr/>
        <a:lstStyle/>
        <a:p>
          <a:endParaRPr lang="es-MX"/>
        </a:p>
      </dgm:t>
    </dgm:pt>
    <dgm:pt modelId="{4D004F0C-2343-44A8-8C88-FF71F217E088}" type="sibTrans" cxnId="{1F2B43D2-B74A-4778-B4D9-5EB02586CCFA}">
      <dgm:prSet/>
      <dgm:spPr/>
      <dgm:t>
        <a:bodyPr/>
        <a:lstStyle/>
        <a:p>
          <a:endParaRPr lang="es-MX"/>
        </a:p>
      </dgm:t>
    </dgm:pt>
    <dgm:pt modelId="{DDB41CAF-B1B5-4FB6-BE95-2E9F88840F78}">
      <dgm:prSet phldrT="[Texto]" custT="1"/>
      <dgm:spPr/>
      <dgm:t>
        <a:bodyPr/>
        <a:lstStyle/>
        <a:p>
          <a:r>
            <a:rPr lang="es-MX" sz="1800" dirty="0" smtClean="0"/>
            <a:t>Control del entorno para su beneficio</a:t>
          </a:r>
          <a:endParaRPr lang="es-MX" sz="1800" dirty="0"/>
        </a:p>
      </dgm:t>
    </dgm:pt>
    <dgm:pt modelId="{BA7C1D45-60A6-49D8-87AA-338E9294EA38}" type="parTrans" cxnId="{0E80628F-A47F-4F4C-BBC3-236C6DF77500}">
      <dgm:prSet/>
      <dgm:spPr/>
      <dgm:t>
        <a:bodyPr/>
        <a:lstStyle/>
        <a:p>
          <a:endParaRPr lang="es-MX"/>
        </a:p>
      </dgm:t>
    </dgm:pt>
    <dgm:pt modelId="{ADC47C67-145B-45BD-A702-77776593F59C}" type="sibTrans" cxnId="{0E80628F-A47F-4F4C-BBC3-236C6DF77500}">
      <dgm:prSet/>
      <dgm:spPr/>
      <dgm:t>
        <a:bodyPr/>
        <a:lstStyle/>
        <a:p>
          <a:endParaRPr lang="es-MX"/>
        </a:p>
      </dgm:t>
    </dgm:pt>
    <dgm:pt modelId="{E0A12FEA-E973-4E5E-A576-1188DBB6B8D0}">
      <dgm:prSet/>
      <dgm:spPr/>
      <dgm:t>
        <a:bodyPr/>
        <a:lstStyle/>
        <a:p>
          <a:r>
            <a:rPr lang="es-MX" smtClean="0"/>
            <a:t>El fin es la gloria y el prestigio personal</a:t>
          </a:r>
          <a:endParaRPr lang="es-MX" dirty="0"/>
        </a:p>
      </dgm:t>
    </dgm:pt>
    <dgm:pt modelId="{1680D478-992F-4BA1-833C-D4B0743A525B}" type="parTrans" cxnId="{3DB9169E-3C13-4465-B65A-065903625290}">
      <dgm:prSet/>
      <dgm:spPr/>
      <dgm:t>
        <a:bodyPr/>
        <a:lstStyle/>
        <a:p>
          <a:endParaRPr lang="es-MX"/>
        </a:p>
      </dgm:t>
    </dgm:pt>
    <dgm:pt modelId="{F260C0CE-CB45-4977-A458-DE617A7D012D}" type="sibTrans" cxnId="{3DB9169E-3C13-4465-B65A-065903625290}">
      <dgm:prSet/>
      <dgm:spPr/>
      <dgm:t>
        <a:bodyPr/>
        <a:lstStyle/>
        <a:p>
          <a:endParaRPr lang="es-MX"/>
        </a:p>
      </dgm:t>
    </dgm:pt>
    <dgm:pt modelId="{C648F66B-D767-4D73-8273-E8DC5C171920}" type="pres">
      <dgm:prSet presAssocID="{28A26E61-1695-45DF-AB33-A9F73D3C387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EAABACA5-57B3-49DB-A337-AFDEDF3687EA}" type="pres">
      <dgm:prSet presAssocID="{1D18E489-7998-490E-8FA1-E221260025C9}" presName="parentLin" presStyleCnt="0"/>
      <dgm:spPr/>
    </dgm:pt>
    <dgm:pt modelId="{2E537EDE-E8E9-4E92-A6B4-F904EE4CDFBE}" type="pres">
      <dgm:prSet presAssocID="{1D18E489-7998-490E-8FA1-E221260025C9}" presName="parentLeftMargin" presStyleLbl="node1" presStyleIdx="0" presStyleCnt="4"/>
      <dgm:spPr/>
      <dgm:t>
        <a:bodyPr/>
        <a:lstStyle/>
        <a:p>
          <a:endParaRPr lang="es-MX"/>
        </a:p>
      </dgm:t>
    </dgm:pt>
    <dgm:pt modelId="{74DC78BA-FFAF-4218-8E37-DCFA6BBCB7A4}" type="pres">
      <dgm:prSet presAssocID="{1D18E489-7998-490E-8FA1-E221260025C9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4CE3CC1-8C0E-4878-9319-DD7F1DF390BA}" type="pres">
      <dgm:prSet presAssocID="{1D18E489-7998-490E-8FA1-E221260025C9}" presName="negativeSpace" presStyleCnt="0"/>
      <dgm:spPr/>
    </dgm:pt>
    <dgm:pt modelId="{1245FC50-F2FE-45E7-8F22-0534581797CC}" type="pres">
      <dgm:prSet presAssocID="{1D18E489-7998-490E-8FA1-E221260025C9}" presName="childText" presStyleLbl="conFgAcc1" presStyleIdx="0" presStyleCnt="4">
        <dgm:presLayoutVars>
          <dgm:bulletEnabled val="1"/>
        </dgm:presLayoutVars>
      </dgm:prSet>
      <dgm:spPr/>
    </dgm:pt>
    <dgm:pt modelId="{2266E2EA-A5EF-4673-8E03-8A501E0497B7}" type="pres">
      <dgm:prSet presAssocID="{2C857F79-521D-4F96-A977-F5A059502699}" presName="spaceBetweenRectangles" presStyleCnt="0"/>
      <dgm:spPr/>
    </dgm:pt>
    <dgm:pt modelId="{E8696AFF-062D-490E-BB13-AE0A3A9241BF}" type="pres">
      <dgm:prSet presAssocID="{E2AEBA41-0185-437E-9716-7194D7CA408C}" presName="parentLin" presStyleCnt="0"/>
      <dgm:spPr/>
    </dgm:pt>
    <dgm:pt modelId="{E859C174-4107-42E7-BDB3-10286766ACA5}" type="pres">
      <dgm:prSet presAssocID="{E2AEBA41-0185-437E-9716-7194D7CA408C}" presName="parentLeftMargin" presStyleLbl="node1" presStyleIdx="0" presStyleCnt="4"/>
      <dgm:spPr/>
      <dgm:t>
        <a:bodyPr/>
        <a:lstStyle/>
        <a:p>
          <a:endParaRPr lang="es-MX"/>
        </a:p>
      </dgm:t>
    </dgm:pt>
    <dgm:pt modelId="{7B794999-47C4-4DE4-AAFC-C3FCA0F3CE88}" type="pres">
      <dgm:prSet presAssocID="{E2AEBA41-0185-437E-9716-7194D7CA408C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3E10A36-D0DC-491C-B9F3-D4A5C5F9CE60}" type="pres">
      <dgm:prSet presAssocID="{E2AEBA41-0185-437E-9716-7194D7CA408C}" presName="negativeSpace" presStyleCnt="0"/>
      <dgm:spPr/>
    </dgm:pt>
    <dgm:pt modelId="{3EFF38CF-F647-4ABC-A457-23E327A41B73}" type="pres">
      <dgm:prSet presAssocID="{E2AEBA41-0185-437E-9716-7194D7CA408C}" presName="childText" presStyleLbl="conFgAcc1" presStyleIdx="1" presStyleCnt="4">
        <dgm:presLayoutVars>
          <dgm:bulletEnabled val="1"/>
        </dgm:presLayoutVars>
      </dgm:prSet>
      <dgm:spPr/>
    </dgm:pt>
    <dgm:pt modelId="{25AEE3DB-DC7F-46B3-9FBF-94F70F403E5B}" type="pres">
      <dgm:prSet presAssocID="{4D004F0C-2343-44A8-8C88-FF71F217E088}" presName="spaceBetweenRectangles" presStyleCnt="0"/>
      <dgm:spPr/>
    </dgm:pt>
    <dgm:pt modelId="{58DC418B-C218-43AF-BCA7-1D28331B2F93}" type="pres">
      <dgm:prSet presAssocID="{E0A12FEA-E973-4E5E-A576-1188DBB6B8D0}" presName="parentLin" presStyleCnt="0"/>
      <dgm:spPr/>
    </dgm:pt>
    <dgm:pt modelId="{DF929EE0-3E07-4455-9C6A-73D766AABB9D}" type="pres">
      <dgm:prSet presAssocID="{E0A12FEA-E973-4E5E-A576-1188DBB6B8D0}" presName="parentLeftMargin" presStyleLbl="node1" presStyleIdx="1" presStyleCnt="4"/>
      <dgm:spPr/>
      <dgm:t>
        <a:bodyPr/>
        <a:lstStyle/>
        <a:p>
          <a:endParaRPr lang="es-MX"/>
        </a:p>
      </dgm:t>
    </dgm:pt>
    <dgm:pt modelId="{66F4A273-B3F6-4487-AA49-48AC5600D52E}" type="pres">
      <dgm:prSet presAssocID="{E0A12FEA-E973-4E5E-A576-1188DBB6B8D0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DED930F-CA8B-424F-A03D-E9ED22D47CFD}" type="pres">
      <dgm:prSet presAssocID="{E0A12FEA-E973-4E5E-A576-1188DBB6B8D0}" presName="negativeSpace" presStyleCnt="0"/>
      <dgm:spPr/>
    </dgm:pt>
    <dgm:pt modelId="{D3B50312-3EFD-44FF-AEB2-7D839972F20B}" type="pres">
      <dgm:prSet presAssocID="{E0A12FEA-E973-4E5E-A576-1188DBB6B8D0}" presName="childText" presStyleLbl="conFgAcc1" presStyleIdx="2" presStyleCnt="4">
        <dgm:presLayoutVars>
          <dgm:bulletEnabled val="1"/>
        </dgm:presLayoutVars>
      </dgm:prSet>
      <dgm:spPr/>
    </dgm:pt>
    <dgm:pt modelId="{6D353592-D98B-48B9-9494-D7FE1BA31BC3}" type="pres">
      <dgm:prSet presAssocID="{F260C0CE-CB45-4977-A458-DE617A7D012D}" presName="spaceBetweenRectangles" presStyleCnt="0"/>
      <dgm:spPr/>
    </dgm:pt>
    <dgm:pt modelId="{4813BFED-9CB1-47B6-BDF7-97E8E7C887DA}" type="pres">
      <dgm:prSet presAssocID="{DDB41CAF-B1B5-4FB6-BE95-2E9F88840F78}" presName="parentLin" presStyleCnt="0"/>
      <dgm:spPr/>
    </dgm:pt>
    <dgm:pt modelId="{F7D62700-2BBD-4636-8F44-54F3CDB52EC8}" type="pres">
      <dgm:prSet presAssocID="{DDB41CAF-B1B5-4FB6-BE95-2E9F88840F78}" presName="parentLeftMargin" presStyleLbl="node1" presStyleIdx="2" presStyleCnt="4"/>
      <dgm:spPr/>
      <dgm:t>
        <a:bodyPr/>
        <a:lstStyle/>
        <a:p>
          <a:endParaRPr lang="es-MX"/>
        </a:p>
      </dgm:t>
    </dgm:pt>
    <dgm:pt modelId="{3B742418-A269-4E74-A3D9-7B2E3B9C6A32}" type="pres">
      <dgm:prSet presAssocID="{DDB41CAF-B1B5-4FB6-BE95-2E9F88840F78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0FAF414-9750-490E-84A6-7B428831BABD}" type="pres">
      <dgm:prSet presAssocID="{DDB41CAF-B1B5-4FB6-BE95-2E9F88840F78}" presName="negativeSpace" presStyleCnt="0"/>
      <dgm:spPr/>
    </dgm:pt>
    <dgm:pt modelId="{09354ABB-41B7-41FB-A3B3-8ABAF8E3E2A6}" type="pres">
      <dgm:prSet presAssocID="{DDB41CAF-B1B5-4FB6-BE95-2E9F88840F78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1F2B43D2-B74A-4778-B4D9-5EB02586CCFA}" srcId="{28A26E61-1695-45DF-AB33-A9F73D3C3878}" destId="{E2AEBA41-0185-437E-9716-7194D7CA408C}" srcOrd="1" destOrd="0" parTransId="{DA61DF02-035B-4097-B2A5-8D5D73891267}" sibTransId="{4D004F0C-2343-44A8-8C88-FF71F217E088}"/>
    <dgm:cxn modelId="{0E80628F-A47F-4F4C-BBC3-236C6DF77500}" srcId="{28A26E61-1695-45DF-AB33-A9F73D3C3878}" destId="{DDB41CAF-B1B5-4FB6-BE95-2E9F88840F78}" srcOrd="3" destOrd="0" parTransId="{BA7C1D45-60A6-49D8-87AA-338E9294EA38}" sibTransId="{ADC47C67-145B-45BD-A702-77776593F59C}"/>
    <dgm:cxn modelId="{C38E92D6-FBD5-4C51-BB43-950F01C5E0B2}" type="presOf" srcId="{1D18E489-7998-490E-8FA1-E221260025C9}" destId="{2E537EDE-E8E9-4E92-A6B4-F904EE4CDFBE}" srcOrd="0" destOrd="0" presId="urn:microsoft.com/office/officeart/2005/8/layout/list1"/>
    <dgm:cxn modelId="{48CACFBC-B0D8-48F5-94CE-A57E1BBC66B7}" srcId="{28A26E61-1695-45DF-AB33-A9F73D3C3878}" destId="{1D18E489-7998-490E-8FA1-E221260025C9}" srcOrd="0" destOrd="0" parTransId="{43F19844-F17E-44E6-BD3E-9307FCDF3FB4}" sibTransId="{2C857F79-521D-4F96-A977-F5A059502699}"/>
    <dgm:cxn modelId="{2839D306-C159-4411-9425-2500274B72C0}" type="presOf" srcId="{1D18E489-7998-490E-8FA1-E221260025C9}" destId="{74DC78BA-FFAF-4218-8E37-DCFA6BBCB7A4}" srcOrd="1" destOrd="0" presId="urn:microsoft.com/office/officeart/2005/8/layout/list1"/>
    <dgm:cxn modelId="{DB1A3D96-A6D7-413A-9C77-DDDE17D852F8}" type="presOf" srcId="{E2AEBA41-0185-437E-9716-7194D7CA408C}" destId="{E859C174-4107-42E7-BDB3-10286766ACA5}" srcOrd="0" destOrd="0" presId="urn:microsoft.com/office/officeart/2005/8/layout/list1"/>
    <dgm:cxn modelId="{F72E42DF-4C3A-411B-9523-7BEED75BA069}" type="presOf" srcId="{E2AEBA41-0185-437E-9716-7194D7CA408C}" destId="{7B794999-47C4-4DE4-AAFC-C3FCA0F3CE88}" srcOrd="1" destOrd="0" presId="urn:microsoft.com/office/officeart/2005/8/layout/list1"/>
    <dgm:cxn modelId="{CB2BDC96-110A-4ACF-80F4-5255116B1C77}" type="presOf" srcId="{28A26E61-1695-45DF-AB33-A9F73D3C3878}" destId="{C648F66B-D767-4D73-8273-E8DC5C171920}" srcOrd="0" destOrd="0" presId="urn:microsoft.com/office/officeart/2005/8/layout/list1"/>
    <dgm:cxn modelId="{187EF49A-90D9-4D5D-B028-7340FDA2C906}" type="presOf" srcId="{E0A12FEA-E973-4E5E-A576-1188DBB6B8D0}" destId="{66F4A273-B3F6-4487-AA49-48AC5600D52E}" srcOrd="1" destOrd="0" presId="urn:microsoft.com/office/officeart/2005/8/layout/list1"/>
    <dgm:cxn modelId="{3DB9169E-3C13-4465-B65A-065903625290}" srcId="{28A26E61-1695-45DF-AB33-A9F73D3C3878}" destId="{E0A12FEA-E973-4E5E-A576-1188DBB6B8D0}" srcOrd="2" destOrd="0" parTransId="{1680D478-992F-4BA1-833C-D4B0743A525B}" sibTransId="{F260C0CE-CB45-4977-A458-DE617A7D012D}"/>
    <dgm:cxn modelId="{45EAF501-5FFD-427C-AFF6-5412CFCA14BA}" type="presOf" srcId="{DDB41CAF-B1B5-4FB6-BE95-2E9F88840F78}" destId="{F7D62700-2BBD-4636-8F44-54F3CDB52EC8}" srcOrd="0" destOrd="0" presId="urn:microsoft.com/office/officeart/2005/8/layout/list1"/>
    <dgm:cxn modelId="{62316A69-E193-4733-A664-EC18B4DBF8C4}" type="presOf" srcId="{E0A12FEA-E973-4E5E-A576-1188DBB6B8D0}" destId="{DF929EE0-3E07-4455-9C6A-73D766AABB9D}" srcOrd="0" destOrd="0" presId="urn:microsoft.com/office/officeart/2005/8/layout/list1"/>
    <dgm:cxn modelId="{DB5D284F-FD5C-449B-A1A7-899EDC5ADD82}" type="presOf" srcId="{DDB41CAF-B1B5-4FB6-BE95-2E9F88840F78}" destId="{3B742418-A269-4E74-A3D9-7B2E3B9C6A32}" srcOrd="1" destOrd="0" presId="urn:microsoft.com/office/officeart/2005/8/layout/list1"/>
    <dgm:cxn modelId="{4A9E611A-00A0-4E9C-A347-9CBF3E9F2E03}" type="presParOf" srcId="{C648F66B-D767-4D73-8273-E8DC5C171920}" destId="{EAABACA5-57B3-49DB-A337-AFDEDF3687EA}" srcOrd="0" destOrd="0" presId="urn:microsoft.com/office/officeart/2005/8/layout/list1"/>
    <dgm:cxn modelId="{022CCB1C-85F7-48C2-A455-0F306417DBBA}" type="presParOf" srcId="{EAABACA5-57B3-49DB-A337-AFDEDF3687EA}" destId="{2E537EDE-E8E9-4E92-A6B4-F904EE4CDFBE}" srcOrd="0" destOrd="0" presId="urn:microsoft.com/office/officeart/2005/8/layout/list1"/>
    <dgm:cxn modelId="{45FA150D-62C5-4DFF-9FF3-D588C1411657}" type="presParOf" srcId="{EAABACA5-57B3-49DB-A337-AFDEDF3687EA}" destId="{74DC78BA-FFAF-4218-8E37-DCFA6BBCB7A4}" srcOrd="1" destOrd="0" presId="urn:microsoft.com/office/officeart/2005/8/layout/list1"/>
    <dgm:cxn modelId="{8E4A30F1-38A5-43AA-944F-13D1F689C69A}" type="presParOf" srcId="{C648F66B-D767-4D73-8273-E8DC5C171920}" destId="{F4CE3CC1-8C0E-4878-9319-DD7F1DF390BA}" srcOrd="1" destOrd="0" presId="urn:microsoft.com/office/officeart/2005/8/layout/list1"/>
    <dgm:cxn modelId="{5A2E12A7-2745-47D4-90BE-EDC238670082}" type="presParOf" srcId="{C648F66B-D767-4D73-8273-E8DC5C171920}" destId="{1245FC50-F2FE-45E7-8F22-0534581797CC}" srcOrd="2" destOrd="0" presId="urn:microsoft.com/office/officeart/2005/8/layout/list1"/>
    <dgm:cxn modelId="{F3B6E208-57A9-41D8-B223-9A9D1DE7CC9B}" type="presParOf" srcId="{C648F66B-D767-4D73-8273-E8DC5C171920}" destId="{2266E2EA-A5EF-4673-8E03-8A501E0497B7}" srcOrd="3" destOrd="0" presId="urn:microsoft.com/office/officeart/2005/8/layout/list1"/>
    <dgm:cxn modelId="{036699CD-1E7C-48FA-A5F9-E71A02777604}" type="presParOf" srcId="{C648F66B-D767-4D73-8273-E8DC5C171920}" destId="{E8696AFF-062D-490E-BB13-AE0A3A9241BF}" srcOrd="4" destOrd="0" presId="urn:microsoft.com/office/officeart/2005/8/layout/list1"/>
    <dgm:cxn modelId="{AEEC09D6-B429-4309-B85B-978C5D7498C1}" type="presParOf" srcId="{E8696AFF-062D-490E-BB13-AE0A3A9241BF}" destId="{E859C174-4107-42E7-BDB3-10286766ACA5}" srcOrd="0" destOrd="0" presId="urn:microsoft.com/office/officeart/2005/8/layout/list1"/>
    <dgm:cxn modelId="{BD5AF3C9-94BB-4999-999A-C8D53EAEAA8A}" type="presParOf" srcId="{E8696AFF-062D-490E-BB13-AE0A3A9241BF}" destId="{7B794999-47C4-4DE4-AAFC-C3FCA0F3CE88}" srcOrd="1" destOrd="0" presId="urn:microsoft.com/office/officeart/2005/8/layout/list1"/>
    <dgm:cxn modelId="{61128E63-76C3-4207-8D84-DAD4D59C37E0}" type="presParOf" srcId="{C648F66B-D767-4D73-8273-E8DC5C171920}" destId="{83E10A36-D0DC-491C-B9F3-D4A5C5F9CE60}" srcOrd="5" destOrd="0" presId="urn:microsoft.com/office/officeart/2005/8/layout/list1"/>
    <dgm:cxn modelId="{17FBB88F-488B-48EE-BD0E-3B968CCEECA5}" type="presParOf" srcId="{C648F66B-D767-4D73-8273-E8DC5C171920}" destId="{3EFF38CF-F647-4ABC-A457-23E327A41B73}" srcOrd="6" destOrd="0" presId="urn:microsoft.com/office/officeart/2005/8/layout/list1"/>
    <dgm:cxn modelId="{EEAE0253-06E8-43F1-ADC7-B74A09831F49}" type="presParOf" srcId="{C648F66B-D767-4D73-8273-E8DC5C171920}" destId="{25AEE3DB-DC7F-46B3-9FBF-94F70F403E5B}" srcOrd="7" destOrd="0" presId="urn:microsoft.com/office/officeart/2005/8/layout/list1"/>
    <dgm:cxn modelId="{42C49A53-C267-40AF-9097-4198B8EEFF02}" type="presParOf" srcId="{C648F66B-D767-4D73-8273-E8DC5C171920}" destId="{58DC418B-C218-43AF-BCA7-1D28331B2F93}" srcOrd="8" destOrd="0" presId="urn:microsoft.com/office/officeart/2005/8/layout/list1"/>
    <dgm:cxn modelId="{354A5377-D6BC-4E25-BAED-258827573E4A}" type="presParOf" srcId="{58DC418B-C218-43AF-BCA7-1D28331B2F93}" destId="{DF929EE0-3E07-4455-9C6A-73D766AABB9D}" srcOrd="0" destOrd="0" presId="urn:microsoft.com/office/officeart/2005/8/layout/list1"/>
    <dgm:cxn modelId="{B63EFD42-92F2-48B8-B571-1A631B422C77}" type="presParOf" srcId="{58DC418B-C218-43AF-BCA7-1D28331B2F93}" destId="{66F4A273-B3F6-4487-AA49-48AC5600D52E}" srcOrd="1" destOrd="0" presId="urn:microsoft.com/office/officeart/2005/8/layout/list1"/>
    <dgm:cxn modelId="{A173CD50-35A7-4DA8-84A2-24C8FF4CF047}" type="presParOf" srcId="{C648F66B-D767-4D73-8273-E8DC5C171920}" destId="{2DED930F-CA8B-424F-A03D-E9ED22D47CFD}" srcOrd="9" destOrd="0" presId="urn:microsoft.com/office/officeart/2005/8/layout/list1"/>
    <dgm:cxn modelId="{FADA77C3-7935-4BD0-AB05-55D703C29A35}" type="presParOf" srcId="{C648F66B-D767-4D73-8273-E8DC5C171920}" destId="{D3B50312-3EFD-44FF-AEB2-7D839972F20B}" srcOrd="10" destOrd="0" presId="urn:microsoft.com/office/officeart/2005/8/layout/list1"/>
    <dgm:cxn modelId="{D57A8C57-65DB-4803-8807-071D9B949E43}" type="presParOf" srcId="{C648F66B-D767-4D73-8273-E8DC5C171920}" destId="{6D353592-D98B-48B9-9494-D7FE1BA31BC3}" srcOrd="11" destOrd="0" presId="urn:microsoft.com/office/officeart/2005/8/layout/list1"/>
    <dgm:cxn modelId="{2D72C8F1-68BE-41CA-BBEF-89A0B3CEBBC2}" type="presParOf" srcId="{C648F66B-D767-4D73-8273-E8DC5C171920}" destId="{4813BFED-9CB1-47B6-BDF7-97E8E7C887DA}" srcOrd="12" destOrd="0" presId="urn:microsoft.com/office/officeart/2005/8/layout/list1"/>
    <dgm:cxn modelId="{51F46C49-AF48-45F9-B8F5-7DA6BD6384CA}" type="presParOf" srcId="{4813BFED-9CB1-47B6-BDF7-97E8E7C887DA}" destId="{F7D62700-2BBD-4636-8F44-54F3CDB52EC8}" srcOrd="0" destOrd="0" presId="urn:microsoft.com/office/officeart/2005/8/layout/list1"/>
    <dgm:cxn modelId="{CC46DC99-51A1-4D8F-A497-9C086D4F833C}" type="presParOf" srcId="{4813BFED-9CB1-47B6-BDF7-97E8E7C887DA}" destId="{3B742418-A269-4E74-A3D9-7B2E3B9C6A32}" srcOrd="1" destOrd="0" presId="urn:microsoft.com/office/officeart/2005/8/layout/list1"/>
    <dgm:cxn modelId="{A7B5F8C7-17C8-4060-9EC8-6B049D87732C}" type="presParOf" srcId="{C648F66B-D767-4D73-8273-E8DC5C171920}" destId="{F0FAF414-9750-490E-84A6-7B428831BABD}" srcOrd="13" destOrd="0" presId="urn:microsoft.com/office/officeart/2005/8/layout/list1"/>
    <dgm:cxn modelId="{4B10BE29-9E8B-4999-859D-DE90466F6285}" type="presParOf" srcId="{C648F66B-D767-4D73-8273-E8DC5C171920}" destId="{09354ABB-41B7-41FB-A3B3-8ABAF8E3E2A6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638FA21-C438-4135-A0FF-FA250FFF961C}" type="doc">
      <dgm:prSet loTypeId="urn:microsoft.com/office/officeart/2005/8/layout/vList4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65599727-5C3F-4124-A4E7-096BDCFF02A3}">
      <dgm:prSet phldrT="[Texto]"/>
      <dgm:spPr/>
      <dgm:t>
        <a:bodyPr/>
        <a:lstStyle/>
        <a:p>
          <a:r>
            <a:rPr lang="es-MX" b="1" dirty="0" smtClean="0">
              <a:solidFill>
                <a:schemeClr val="bg2">
                  <a:lumMod val="25000"/>
                </a:schemeClr>
              </a:solidFill>
            </a:rPr>
            <a:t>Desde el punto de vista Biológico</a:t>
          </a:r>
          <a:endParaRPr lang="es-MX" b="1" dirty="0">
            <a:solidFill>
              <a:schemeClr val="bg2">
                <a:lumMod val="25000"/>
              </a:schemeClr>
            </a:solidFill>
          </a:endParaRPr>
        </a:p>
      </dgm:t>
    </dgm:pt>
    <dgm:pt modelId="{C78F98F4-A946-4BC3-949E-5E4E6FFBD963}" type="parTrans" cxnId="{90EACF2A-010A-4E86-A77E-4A7019EB0912}">
      <dgm:prSet/>
      <dgm:spPr/>
      <dgm:t>
        <a:bodyPr/>
        <a:lstStyle/>
        <a:p>
          <a:endParaRPr lang="es-MX"/>
        </a:p>
      </dgm:t>
    </dgm:pt>
    <dgm:pt modelId="{4E6593FB-FFDF-4BC7-ACF5-0B229780E17C}" type="sibTrans" cxnId="{90EACF2A-010A-4E86-A77E-4A7019EB0912}">
      <dgm:prSet/>
      <dgm:spPr/>
      <dgm:t>
        <a:bodyPr/>
        <a:lstStyle/>
        <a:p>
          <a:endParaRPr lang="es-MX"/>
        </a:p>
      </dgm:t>
    </dgm:pt>
    <dgm:pt modelId="{2421F3EF-9F33-46DD-A90E-D2BAA91CC39D}">
      <dgm:prSet/>
      <dgm:spPr/>
      <dgm:t>
        <a:bodyPr/>
        <a:lstStyle/>
        <a:p>
          <a:r>
            <a:rPr lang="es-MX" b="1" dirty="0" smtClean="0">
              <a:solidFill>
                <a:schemeClr val="bg2">
                  <a:lumMod val="25000"/>
                </a:schemeClr>
              </a:solidFill>
            </a:rPr>
            <a:t>Desde el punto de vista filosófico</a:t>
          </a:r>
          <a:endParaRPr lang="es-MX" b="1" dirty="0">
            <a:solidFill>
              <a:schemeClr val="bg2">
                <a:lumMod val="25000"/>
              </a:schemeClr>
            </a:solidFill>
          </a:endParaRPr>
        </a:p>
      </dgm:t>
    </dgm:pt>
    <dgm:pt modelId="{5704A62E-B0F7-4A08-A449-E5D9A758F1EA}" type="parTrans" cxnId="{4FB06DE0-C589-4744-AC9D-AD6FF05D0C42}">
      <dgm:prSet/>
      <dgm:spPr/>
      <dgm:t>
        <a:bodyPr/>
        <a:lstStyle/>
        <a:p>
          <a:endParaRPr lang="es-MX"/>
        </a:p>
      </dgm:t>
    </dgm:pt>
    <dgm:pt modelId="{FA4AE092-BCA4-42B2-AC5B-AD3F1EB2ECD7}" type="sibTrans" cxnId="{4FB06DE0-C589-4744-AC9D-AD6FF05D0C42}">
      <dgm:prSet/>
      <dgm:spPr/>
      <dgm:t>
        <a:bodyPr/>
        <a:lstStyle/>
        <a:p>
          <a:endParaRPr lang="es-MX"/>
        </a:p>
      </dgm:t>
    </dgm:pt>
    <dgm:pt modelId="{ED927CB2-ADC1-4315-BFBF-AD23A0BE5D14}">
      <dgm:prSet/>
      <dgm:spPr/>
      <dgm:t>
        <a:bodyPr/>
        <a:lstStyle/>
        <a:p>
          <a:r>
            <a:rPr lang="es-MX" b="1" dirty="0" smtClean="0">
              <a:solidFill>
                <a:schemeClr val="bg2">
                  <a:lumMod val="25000"/>
                </a:schemeClr>
              </a:solidFill>
            </a:rPr>
            <a:t>Punto de vista histórico y social</a:t>
          </a:r>
          <a:endParaRPr lang="es-MX" b="1" dirty="0">
            <a:solidFill>
              <a:schemeClr val="bg2">
                <a:lumMod val="25000"/>
              </a:schemeClr>
            </a:solidFill>
          </a:endParaRPr>
        </a:p>
      </dgm:t>
    </dgm:pt>
    <dgm:pt modelId="{ED793720-1A4A-44BC-83F6-8761038C356E}" type="parTrans" cxnId="{01274DEE-C9D6-4AEC-976F-CE25B016E95D}">
      <dgm:prSet/>
      <dgm:spPr/>
      <dgm:t>
        <a:bodyPr/>
        <a:lstStyle/>
        <a:p>
          <a:endParaRPr lang="es-MX"/>
        </a:p>
      </dgm:t>
    </dgm:pt>
    <dgm:pt modelId="{9674F188-F4BF-42DB-8D76-7A9BCE7B8767}" type="sibTrans" cxnId="{01274DEE-C9D6-4AEC-976F-CE25B016E95D}">
      <dgm:prSet/>
      <dgm:spPr/>
      <dgm:t>
        <a:bodyPr/>
        <a:lstStyle/>
        <a:p>
          <a:endParaRPr lang="es-MX"/>
        </a:p>
      </dgm:t>
    </dgm:pt>
    <dgm:pt modelId="{70B6EE6B-3C07-4BEF-89DE-71F258920037}" type="pres">
      <dgm:prSet presAssocID="{6638FA21-C438-4135-A0FF-FA250FFF961C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4D7BA94-4DA7-45FB-8874-AB6309F76C4A}" type="pres">
      <dgm:prSet presAssocID="{65599727-5C3F-4124-A4E7-096BDCFF02A3}" presName="comp" presStyleCnt="0"/>
      <dgm:spPr/>
    </dgm:pt>
    <dgm:pt modelId="{26EE43FA-0981-454A-9AC7-4F6A808D9C8A}" type="pres">
      <dgm:prSet presAssocID="{65599727-5C3F-4124-A4E7-096BDCFF02A3}" presName="box" presStyleLbl="node1" presStyleIdx="0" presStyleCnt="3"/>
      <dgm:spPr/>
      <dgm:t>
        <a:bodyPr/>
        <a:lstStyle/>
        <a:p>
          <a:endParaRPr lang="es-MX"/>
        </a:p>
      </dgm:t>
    </dgm:pt>
    <dgm:pt modelId="{E524E7F7-F95C-4671-BA87-8D4333AFB007}" type="pres">
      <dgm:prSet presAssocID="{65599727-5C3F-4124-A4E7-096BDCFF02A3}" presName="img" presStyleLbl="fgImgPlac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B8619C8E-9B0A-4E6F-B73E-78B6406E0DAC}" type="pres">
      <dgm:prSet presAssocID="{65599727-5C3F-4124-A4E7-096BDCFF02A3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73B1C8A-09C8-4FB2-B8DF-7C85EA135786}" type="pres">
      <dgm:prSet presAssocID="{4E6593FB-FFDF-4BC7-ACF5-0B229780E17C}" presName="spacer" presStyleCnt="0"/>
      <dgm:spPr/>
    </dgm:pt>
    <dgm:pt modelId="{654D109E-C56E-47BC-808A-4966FA0515CE}" type="pres">
      <dgm:prSet presAssocID="{2421F3EF-9F33-46DD-A90E-D2BAA91CC39D}" presName="comp" presStyleCnt="0"/>
      <dgm:spPr/>
    </dgm:pt>
    <dgm:pt modelId="{575F264E-47FE-4BAA-B0DA-268529305D56}" type="pres">
      <dgm:prSet presAssocID="{2421F3EF-9F33-46DD-A90E-D2BAA91CC39D}" presName="box" presStyleLbl="node1" presStyleIdx="1" presStyleCnt="3"/>
      <dgm:spPr/>
      <dgm:t>
        <a:bodyPr/>
        <a:lstStyle/>
        <a:p>
          <a:endParaRPr lang="es-MX"/>
        </a:p>
      </dgm:t>
    </dgm:pt>
    <dgm:pt modelId="{5E105C7F-D963-46FC-BE38-D2DB06CF8B3A}" type="pres">
      <dgm:prSet presAssocID="{2421F3EF-9F33-46DD-A90E-D2BAA91CC39D}" presName="img" presStyleLbl="fgImgPlace1" presStyleIdx="1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A400CFA2-E8AA-4B7F-BEF6-095CD49783F3}" type="pres">
      <dgm:prSet presAssocID="{2421F3EF-9F33-46DD-A90E-D2BAA91CC39D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1E87DDC-0DFB-402D-B12A-826EA08DAE12}" type="pres">
      <dgm:prSet presAssocID="{FA4AE092-BCA4-42B2-AC5B-AD3F1EB2ECD7}" presName="spacer" presStyleCnt="0"/>
      <dgm:spPr/>
    </dgm:pt>
    <dgm:pt modelId="{B62D9AAA-2B44-434D-8133-2A88AF6BA6A7}" type="pres">
      <dgm:prSet presAssocID="{ED927CB2-ADC1-4315-BFBF-AD23A0BE5D14}" presName="comp" presStyleCnt="0"/>
      <dgm:spPr/>
    </dgm:pt>
    <dgm:pt modelId="{5E6E61C2-6DE1-4342-80C6-07460DCAF930}" type="pres">
      <dgm:prSet presAssocID="{ED927CB2-ADC1-4315-BFBF-AD23A0BE5D14}" presName="box" presStyleLbl="node1" presStyleIdx="2" presStyleCnt="3"/>
      <dgm:spPr/>
      <dgm:t>
        <a:bodyPr/>
        <a:lstStyle/>
        <a:p>
          <a:endParaRPr lang="es-MX"/>
        </a:p>
      </dgm:t>
    </dgm:pt>
    <dgm:pt modelId="{7B594461-1488-43C8-84D4-E21E3D2ECC16}" type="pres">
      <dgm:prSet presAssocID="{ED927CB2-ADC1-4315-BFBF-AD23A0BE5D14}" presName="img" presStyleLbl="fgImgPlace1" presStyleIdx="2" presStyleCnt="3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BD20E664-04D7-412F-8C9B-1408D4A0B7F2}" type="pres">
      <dgm:prSet presAssocID="{ED927CB2-ADC1-4315-BFBF-AD23A0BE5D14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FDA7FB7-263D-4EE3-B39C-B93E8EA7646D}" type="presOf" srcId="{65599727-5C3F-4124-A4E7-096BDCFF02A3}" destId="{B8619C8E-9B0A-4E6F-B73E-78B6406E0DAC}" srcOrd="1" destOrd="0" presId="urn:microsoft.com/office/officeart/2005/8/layout/vList4"/>
    <dgm:cxn modelId="{B0825446-E94E-4603-89C5-E38FA061C50A}" type="presOf" srcId="{6638FA21-C438-4135-A0FF-FA250FFF961C}" destId="{70B6EE6B-3C07-4BEF-89DE-71F258920037}" srcOrd="0" destOrd="0" presId="urn:microsoft.com/office/officeart/2005/8/layout/vList4"/>
    <dgm:cxn modelId="{E306DDB2-3301-4152-A5FC-4894CEFB819E}" type="presOf" srcId="{65599727-5C3F-4124-A4E7-096BDCFF02A3}" destId="{26EE43FA-0981-454A-9AC7-4F6A808D9C8A}" srcOrd="0" destOrd="0" presId="urn:microsoft.com/office/officeart/2005/8/layout/vList4"/>
    <dgm:cxn modelId="{6B425353-E784-4003-A20A-71C50ADF3E4A}" type="presOf" srcId="{2421F3EF-9F33-46DD-A90E-D2BAA91CC39D}" destId="{A400CFA2-E8AA-4B7F-BEF6-095CD49783F3}" srcOrd="1" destOrd="0" presId="urn:microsoft.com/office/officeart/2005/8/layout/vList4"/>
    <dgm:cxn modelId="{90EACF2A-010A-4E86-A77E-4A7019EB0912}" srcId="{6638FA21-C438-4135-A0FF-FA250FFF961C}" destId="{65599727-5C3F-4124-A4E7-096BDCFF02A3}" srcOrd="0" destOrd="0" parTransId="{C78F98F4-A946-4BC3-949E-5E4E6FFBD963}" sibTransId="{4E6593FB-FFDF-4BC7-ACF5-0B229780E17C}"/>
    <dgm:cxn modelId="{666DD8B7-B8FC-418C-81BB-36167EC168C7}" type="presOf" srcId="{2421F3EF-9F33-46DD-A90E-D2BAA91CC39D}" destId="{575F264E-47FE-4BAA-B0DA-268529305D56}" srcOrd="0" destOrd="0" presId="urn:microsoft.com/office/officeart/2005/8/layout/vList4"/>
    <dgm:cxn modelId="{01274DEE-C9D6-4AEC-976F-CE25B016E95D}" srcId="{6638FA21-C438-4135-A0FF-FA250FFF961C}" destId="{ED927CB2-ADC1-4315-BFBF-AD23A0BE5D14}" srcOrd="2" destOrd="0" parTransId="{ED793720-1A4A-44BC-83F6-8761038C356E}" sibTransId="{9674F188-F4BF-42DB-8D76-7A9BCE7B8767}"/>
    <dgm:cxn modelId="{9CA9D64A-DB00-4B9F-B366-F670BFB6D828}" type="presOf" srcId="{ED927CB2-ADC1-4315-BFBF-AD23A0BE5D14}" destId="{BD20E664-04D7-412F-8C9B-1408D4A0B7F2}" srcOrd="1" destOrd="0" presId="urn:microsoft.com/office/officeart/2005/8/layout/vList4"/>
    <dgm:cxn modelId="{83F31413-5D2E-41ED-A47E-FBD2C863AC61}" type="presOf" srcId="{ED927CB2-ADC1-4315-BFBF-AD23A0BE5D14}" destId="{5E6E61C2-6DE1-4342-80C6-07460DCAF930}" srcOrd="0" destOrd="0" presId="urn:microsoft.com/office/officeart/2005/8/layout/vList4"/>
    <dgm:cxn modelId="{4FB06DE0-C589-4744-AC9D-AD6FF05D0C42}" srcId="{6638FA21-C438-4135-A0FF-FA250FFF961C}" destId="{2421F3EF-9F33-46DD-A90E-D2BAA91CC39D}" srcOrd="1" destOrd="0" parTransId="{5704A62E-B0F7-4A08-A449-E5D9A758F1EA}" sibTransId="{FA4AE092-BCA4-42B2-AC5B-AD3F1EB2ECD7}"/>
    <dgm:cxn modelId="{2A3ACADC-D806-49E8-8B23-C2D04CBBA39C}" type="presParOf" srcId="{70B6EE6B-3C07-4BEF-89DE-71F258920037}" destId="{A4D7BA94-4DA7-45FB-8874-AB6309F76C4A}" srcOrd="0" destOrd="0" presId="urn:microsoft.com/office/officeart/2005/8/layout/vList4"/>
    <dgm:cxn modelId="{0FE3AE64-6047-4199-941A-F63B36B37550}" type="presParOf" srcId="{A4D7BA94-4DA7-45FB-8874-AB6309F76C4A}" destId="{26EE43FA-0981-454A-9AC7-4F6A808D9C8A}" srcOrd="0" destOrd="0" presId="urn:microsoft.com/office/officeart/2005/8/layout/vList4"/>
    <dgm:cxn modelId="{2E180871-EB76-4706-B84A-94BFE731611E}" type="presParOf" srcId="{A4D7BA94-4DA7-45FB-8874-AB6309F76C4A}" destId="{E524E7F7-F95C-4671-BA87-8D4333AFB007}" srcOrd="1" destOrd="0" presId="urn:microsoft.com/office/officeart/2005/8/layout/vList4"/>
    <dgm:cxn modelId="{1DDE71D1-ECEC-478D-B33A-5C7D8AD2466F}" type="presParOf" srcId="{A4D7BA94-4DA7-45FB-8874-AB6309F76C4A}" destId="{B8619C8E-9B0A-4E6F-B73E-78B6406E0DAC}" srcOrd="2" destOrd="0" presId="urn:microsoft.com/office/officeart/2005/8/layout/vList4"/>
    <dgm:cxn modelId="{849D10C0-EA21-4578-9896-36F23787022B}" type="presParOf" srcId="{70B6EE6B-3C07-4BEF-89DE-71F258920037}" destId="{773B1C8A-09C8-4FB2-B8DF-7C85EA135786}" srcOrd="1" destOrd="0" presId="urn:microsoft.com/office/officeart/2005/8/layout/vList4"/>
    <dgm:cxn modelId="{CA436F4B-73D7-4B13-8FEF-E28F31E69992}" type="presParOf" srcId="{70B6EE6B-3C07-4BEF-89DE-71F258920037}" destId="{654D109E-C56E-47BC-808A-4966FA0515CE}" srcOrd="2" destOrd="0" presId="urn:microsoft.com/office/officeart/2005/8/layout/vList4"/>
    <dgm:cxn modelId="{F73A566B-09C9-4D89-ABD9-90893751983A}" type="presParOf" srcId="{654D109E-C56E-47BC-808A-4966FA0515CE}" destId="{575F264E-47FE-4BAA-B0DA-268529305D56}" srcOrd="0" destOrd="0" presId="urn:microsoft.com/office/officeart/2005/8/layout/vList4"/>
    <dgm:cxn modelId="{4CA51F0E-0FE7-4AF1-942D-1CC9DC9BF298}" type="presParOf" srcId="{654D109E-C56E-47BC-808A-4966FA0515CE}" destId="{5E105C7F-D963-46FC-BE38-D2DB06CF8B3A}" srcOrd="1" destOrd="0" presId="urn:microsoft.com/office/officeart/2005/8/layout/vList4"/>
    <dgm:cxn modelId="{F0919224-3C78-4816-B206-1027DE4DDAFF}" type="presParOf" srcId="{654D109E-C56E-47BC-808A-4966FA0515CE}" destId="{A400CFA2-E8AA-4B7F-BEF6-095CD49783F3}" srcOrd="2" destOrd="0" presId="urn:microsoft.com/office/officeart/2005/8/layout/vList4"/>
    <dgm:cxn modelId="{AACA5FFD-23A7-4386-87A1-41F5C28468C2}" type="presParOf" srcId="{70B6EE6B-3C07-4BEF-89DE-71F258920037}" destId="{21E87DDC-0DFB-402D-B12A-826EA08DAE12}" srcOrd="3" destOrd="0" presId="urn:microsoft.com/office/officeart/2005/8/layout/vList4"/>
    <dgm:cxn modelId="{21BE18EB-36B4-4B3A-A8C5-FDB66D7AF5F4}" type="presParOf" srcId="{70B6EE6B-3C07-4BEF-89DE-71F258920037}" destId="{B62D9AAA-2B44-434D-8133-2A88AF6BA6A7}" srcOrd="4" destOrd="0" presId="urn:microsoft.com/office/officeart/2005/8/layout/vList4"/>
    <dgm:cxn modelId="{237C9A3C-BD4C-4A5C-AA4F-5A438D431233}" type="presParOf" srcId="{B62D9AAA-2B44-434D-8133-2A88AF6BA6A7}" destId="{5E6E61C2-6DE1-4342-80C6-07460DCAF930}" srcOrd="0" destOrd="0" presId="urn:microsoft.com/office/officeart/2005/8/layout/vList4"/>
    <dgm:cxn modelId="{9ECB7981-A319-44A5-85A1-9A7A5F0EC246}" type="presParOf" srcId="{B62D9AAA-2B44-434D-8133-2A88AF6BA6A7}" destId="{7B594461-1488-43C8-84D4-E21E3D2ECC16}" srcOrd="1" destOrd="0" presId="urn:microsoft.com/office/officeart/2005/8/layout/vList4"/>
    <dgm:cxn modelId="{23DC69BE-CFBE-4A67-9E27-8E2CF79F12FE}" type="presParOf" srcId="{B62D9AAA-2B44-434D-8133-2A88AF6BA6A7}" destId="{BD20E664-04D7-412F-8C9B-1408D4A0B7F2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1FA2CB0-0C33-4076-98DF-C26A4A745801}" type="doc">
      <dgm:prSet loTypeId="urn:microsoft.com/office/officeart/2005/8/layout/hProcess7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6A9A9E1F-92F4-4086-AE14-F3E3FA6F29DC}">
      <dgm:prSet phldrT="[Texto]" phldr="1"/>
      <dgm:spPr>
        <a:solidFill>
          <a:schemeClr val="accent3">
            <a:lumMod val="75000"/>
          </a:schemeClr>
        </a:solidFill>
      </dgm:spPr>
      <dgm:t>
        <a:bodyPr/>
        <a:lstStyle/>
        <a:p>
          <a:endParaRPr lang="es-MX" dirty="0"/>
        </a:p>
      </dgm:t>
    </dgm:pt>
    <dgm:pt modelId="{2ABAA96D-509A-4BE6-A8F2-264FFA8A206B}" type="parTrans" cxnId="{9AD17C95-D96E-49B2-98F6-B03B6FD1AC71}">
      <dgm:prSet/>
      <dgm:spPr/>
      <dgm:t>
        <a:bodyPr/>
        <a:lstStyle/>
        <a:p>
          <a:endParaRPr lang="es-MX"/>
        </a:p>
      </dgm:t>
    </dgm:pt>
    <dgm:pt modelId="{0824066C-A9FA-4362-8038-08EE6EDD3C63}" type="sibTrans" cxnId="{9AD17C95-D96E-49B2-98F6-B03B6FD1AC71}">
      <dgm:prSet/>
      <dgm:spPr/>
      <dgm:t>
        <a:bodyPr/>
        <a:lstStyle/>
        <a:p>
          <a:endParaRPr lang="es-MX"/>
        </a:p>
      </dgm:t>
    </dgm:pt>
    <dgm:pt modelId="{195F8332-C5AC-4E29-B8BC-153AA2676F60}">
      <dgm:prSet phldrT="[Texto]"/>
      <dgm:spPr/>
      <dgm:t>
        <a:bodyPr/>
        <a:lstStyle/>
        <a:p>
          <a:r>
            <a:rPr lang="es-MX" dirty="0" smtClean="0"/>
            <a:t>Políticas</a:t>
          </a:r>
          <a:endParaRPr lang="es-MX" dirty="0"/>
        </a:p>
      </dgm:t>
    </dgm:pt>
    <dgm:pt modelId="{F11EFFA4-7237-4A1A-B693-B981077D3005}" type="parTrans" cxnId="{49FCC96D-A9CA-4442-B3DC-8BD65922DA4C}">
      <dgm:prSet/>
      <dgm:spPr/>
      <dgm:t>
        <a:bodyPr/>
        <a:lstStyle/>
        <a:p>
          <a:endParaRPr lang="es-MX"/>
        </a:p>
      </dgm:t>
    </dgm:pt>
    <dgm:pt modelId="{FB3C0D58-EDA5-4725-B56D-C9B83CEA6DDF}" type="sibTrans" cxnId="{49FCC96D-A9CA-4442-B3DC-8BD65922DA4C}">
      <dgm:prSet/>
      <dgm:spPr/>
      <dgm:t>
        <a:bodyPr/>
        <a:lstStyle/>
        <a:p>
          <a:endParaRPr lang="es-MX"/>
        </a:p>
      </dgm:t>
    </dgm:pt>
    <dgm:pt modelId="{39AFA1C9-725E-46F7-A58D-3F0DB459E1FE}">
      <dgm:prSet phldrT="[Texto]" phldr="1"/>
      <dgm:spPr>
        <a:solidFill>
          <a:schemeClr val="accent2">
            <a:lumMod val="75000"/>
          </a:schemeClr>
        </a:solidFill>
      </dgm:spPr>
      <dgm:t>
        <a:bodyPr/>
        <a:lstStyle/>
        <a:p>
          <a:endParaRPr lang="es-MX" dirty="0"/>
        </a:p>
      </dgm:t>
    </dgm:pt>
    <dgm:pt modelId="{562A3F49-0C44-4E60-BC53-1811B33CCB5D}" type="parTrans" cxnId="{882CA7BB-3742-4001-B386-6CB9694F7587}">
      <dgm:prSet/>
      <dgm:spPr/>
      <dgm:t>
        <a:bodyPr/>
        <a:lstStyle/>
        <a:p>
          <a:endParaRPr lang="es-MX"/>
        </a:p>
      </dgm:t>
    </dgm:pt>
    <dgm:pt modelId="{CD92695D-F97A-4612-A785-FB49C7C453E4}" type="sibTrans" cxnId="{882CA7BB-3742-4001-B386-6CB9694F7587}">
      <dgm:prSet/>
      <dgm:spPr/>
      <dgm:t>
        <a:bodyPr/>
        <a:lstStyle/>
        <a:p>
          <a:endParaRPr lang="es-MX"/>
        </a:p>
      </dgm:t>
    </dgm:pt>
    <dgm:pt modelId="{F38D7BA5-797A-4244-B17B-6E4AE5B339E4}">
      <dgm:prSet phldrT="[Texto]" phldr="1"/>
      <dgm:spPr>
        <a:solidFill>
          <a:schemeClr val="bg2">
            <a:lumMod val="50000"/>
          </a:schemeClr>
        </a:solidFill>
      </dgm:spPr>
      <dgm:t>
        <a:bodyPr/>
        <a:lstStyle/>
        <a:p>
          <a:endParaRPr lang="es-MX"/>
        </a:p>
      </dgm:t>
    </dgm:pt>
    <dgm:pt modelId="{D2A0361D-8144-4AAB-B8A2-4A242439D33F}" type="parTrans" cxnId="{A16B9EE0-AE52-40F8-AFFE-595F0393C1AE}">
      <dgm:prSet/>
      <dgm:spPr/>
      <dgm:t>
        <a:bodyPr/>
        <a:lstStyle/>
        <a:p>
          <a:endParaRPr lang="es-MX"/>
        </a:p>
      </dgm:t>
    </dgm:pt>
    <dgm:pt modelId="{A41214B2-DBC4-47C7-88D1-FF85B0E68122}" type="sibTrans" cxnId="{A16B9EE0-AE52-40F8-AFFE-595F0393C1AE}">
      <dgm:prSet/>
      <dgm:spPr/>
      <dgm:t>
        <a:bodyPr/>
        <a:lstStyle/>
        <a:p>
          <a:endParaRPr lang="es-MX"/>
        </a:p>
      </dgm:t>
    </dgm:pt>
    <dgm:pt modelId="{265D16DA-CE6A-47CE-81CD-0648E0D1C9E9}">
      <dgm:prSet phldrT="[Texto]"/>
      <dgm:spPr/>
      <dgm:t>
        <a:bodyPr/>
        <a:lstStyle/>
        <a:p>
          <a:r>
            <a:rPr lang="es-MX" dirty="0" smtClean="0"/>
            <a:t>Culturales</a:t>
          </a:r>
          <a:endParaRPr lang="es-MX" dirty="0"/>
        </a:p>
      </dgm:t>
    </dgm:pt>
    <dgm:pt modelId="{3F2723FE-E820-4E21-A0BC-489928AEC881}" type="parTrans" cxnId="{E398923A-C5EE-415D-9D62-E5C875416E97}">
      <dgm:prSet/>
      <dgm:spPr/>
      <dgm:t>
        <a:bodyPr/>
        <a:lstStyle/>
        <a:p>
          <a:endParaRPr lang="es-MX"/>
        </a:p>
      </dgm:t>
    </dgm:pt>
    <dgm:pt modelId="{D2F700EC-FA5D-4089-BCFE-A0D3322B96C7}" type="sibTrans" cxnId="{E398923A-C5EE-415D-9D62-E5C875416E97}">
      <dgm:prSet/>
      <dgm:spPr/>
      <dgm:t>
        <a:bodyPr/>
        <a:lstStyle/>
        <a:p>
          <a:endParaRPr lang="es-MX"/>
        </a:p>
      </dgm:t>
    </dgm:pt>
    <dgm:pt modelId="{3EA979EA-DF1F-45E5-8FFB-07C0108C0936}">
      <dgm:prSet phldrT="[Texto]"/>
      <dgm:spPr/>
      <dgm:t>
        <a:bodyPr/>
        <a:lstStyle/>
        <a:p>
          <a:r>
            <a:rPr lang="es-MX" dirty="0" smtClean="0"/>
            <a:t>Sociales </a:t>
          </a:r>
          <a:endParaRPr lang="es-MX" dirty="0"/>
        </a:p>
      </dgm:t>
    </dgm:pt>
    <dgm:pt modelId="{1BEDDB5B-7961-40F2-BD3D-600CB0F5F104}" type="sibTrans" cxnId="{489F4E60-AED0-4342-A1D7-93A729F10DA3}">
      <dgm:prSet/>
      <dgm:spPr/>
      <dgm:t>
        <a:bodyPr/>
        <a:lstStyle/>
        <a:p>
          <a:endParaRPr lang="es-MX"/>
        </a:p>
      </dgm:t>
    </dgm:pt>
    <dgm:pt modelId="{2D366C02-4D23-4700-BE22-53923799E260}" type="parTrans" cxnId="{489F4E60-AED0-4342-A1D7-93A729F10DA3}">
      <dgm:prSet/>
      <dgm:spPr/>
      <dgm:t>
        <a:bodyPr/>
        <a:lstStyle/>
        <a:p>
          <a:endParaRPr lang="es-MX"/>
        </a:p>
      </dgm:t>
    </dgm:pt>
    <dgm:pt modelId="{BE26E21C-F443-4D6A-91E7-21B88A10DE3A}" type="pres">
      <dgm:prSet presAssocID="{51FA2CB0-0C33-4076-98DF-C26A4A74580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1C27788-C6FB-4EE8-AEAA-9870CBDF80B2}" type="pres">
      <dgm:prSet presAssocID="{6A9A9E1F-92F4-4086-AE14-F3E3FA6F29DC}" presName="compositeNode" presStyleCnt="0">
        <dgm:presLayoutVars>
          <dgm:bulletEnabled val="1"/>
        </dgm:presLayoutVars>
      </dgm:prSet>
      <dgm:spPr/>
    </dgm:pt>
    <dgm:pt modelId="{AD586057-3F62-4AE4-A595-2E361F753FE5}" type="pres">
      <dgm:prSet presAssocID="{6A9A9E1F-92F4-4086-AE14-F3E3FA6F29DC}" presName="bgRect" presStyleLbl="node1" presStyleIdx="0" presStyleCnt="3"/>
      <dgm:spPr/>
      <dgm:t>
        <a:bodyPr/>
        <a:lstStyle/>
        <a:p>
          <a:endParaRPr lang="es-MX"/>
        </a:p>
      </dgm:t>
    </dgm:pt>
    <dgm:pt modelId="{785B1563-36D2-4228-92E2-927E4F57693C}" type="pres">
      <dgm:prSet presAssocID="{6A9A9E1F-92F4-4086-AE14-F3E3FA6F29DC}" presName="parentNode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E1ADA6E-5E1F-4AC2-8847-C360951EE5D8}" type="pres">
      <dgm:prSet presAssocID="{6A9A9E1F-92F4-4086-AE14-F3E3FA6F29DC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50AF330-43A6-493B-87D2-20692936F7E6}" type="pres">
      <dgm:prSet presAssocID="{0824066C-A9FA-4362-8038-08EE6EDD3C63}" presName="hSp" presStyleCnt="0"/>
      <dgm:spPr/>
    </dgm:pt>
    <dgm:pt modelId="{E53524A5-0128-4DED-907A-799D55DC5CE2}" type="pres">
      <dgm:prSet presAssocID="{0824066C-A9FA-4362-8038-08EE6EDD3C63}" presName="vProcSp" presStyleCnt="0"/>
      <dgm:spPr/>
    </dgm:pt>
    <dgm:pt modelId="{A6426CA9-D49F-48CB-99FA-81CE0199F3DA}" type="pres">
      <dgm:prSet presAssocID="{0824066C-A9FA-4362-8038-08EE6EDD3C63}" presName="vSp1" presStyleCnt="0"/>
      <dgm:spPr/>
    </dgm:pt>
    <dgm:pt modelId="{34240F4A-FCE2-4F65-A73B-050CEA5A44D9}" type="pres">
      <dgm:prSet presAssocID="{0824066C-A9FA-4362-8038-08EE6EDD3C63}" presName="simulatedConn" presStyleLbl="solidFgAcc1" presStyleIdx="0" presStyleCnt="2"/>
      <dgm:spPr/>
    </dgm:pt>
    <dgm:pt modelId="{476FC22D-F341-4A0C-B203-FD2E23B43EBA}" type="pres">
      <dgm:prSet presAssocID="{0824066C-A9FA-4362-8038-08EE6EDD3C63}" presName="vSp2" presStyleCnt="0"/>
      <dgm:spPr/>
    </dgm:pt>
    <dgm:pt modelId="{5E7CCA88-1B9B-481A-A110-37BF31933C92}" type="pres">
      <dgm:prSet presAssocID="{0824066C-A9FA-4362-8038-08EE6EDD3C63}" presName="sibTrans" presStyleCnt="0"/>
      <dgm:spPr/>
    </dgm:pt>
    <dgm:pt modelId="{D15233D0-BDB1-4D5E-A61E-ED55BE071E2A}" type="pres">
      <dgm:prSet presAssocID="{39AFA1C9-725E-46F7-A58D-3F0DB459E1FE}" presName="compositeNode" presStyleCnt="0">
        <dgm:presLayoutVars>
          <dgm:bulletEnabled val="1"/>
        </dgm:presLayoutVars>
      </dgm:prSet>
      <dgm:spPr/>
    </dgm:pt>
    <dgm:pt modelId="{88E286F1-62CD-431C-8813-6C1C4EA0E3A9}" type="pres">
      <dgm:prSet presAssocID="{39AFA1C9-725E-46F7-A58D-3F0DB459E1FE}" presName="bgRect" presStyleLbl="node1" presStyleIdx="1" presStyleCnt="3"/>
      <dgm:spPr/>
      <dgm:t>
        <a:bodyPr/>
        <a:lstStyle/>
        <a:p>
          <a:endParaRPr lang="es-MX"/>
        </a:p>
      </dgm:t>
    </dgm:pt>
    <dgm:pt modelId="{1989BE99-C9B7-45C6-948F-DF8CFBE83E3A}" type="pres">
      <dgm:prSet presAssocID="{39AFA1C9-725E-46F7-A58D-3F0DB459E1FE}" presName="parentNode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26F8737-56D0-4D36-ADCD-DECF4E27DEDB}" type="pres">
      <dgm:prSet presAssocID="{39AFA1C9-725E-46F7-A58D-3F0DB459E1FE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7617C05-B31B-4A2A-8F67-8B1A2EAA2D62}" type="pres">
      <dgm:prSet presAssocID="{CD92695D-F97A-4612-A785-FB49C7C453E4}" presName="hSp" presStyleCnt="0"/>
      <dgm:spPr/>
    </dgm:pt>
    <dgm:pt modelId="{046923EB-D07D-4B20-B067-B9E002FFA37D}" type="pres">
      <dgm:prSet presAssocID="{CD92695D-F97A-4612-A785-FB49C7C453E4}" presName="vProcSp" presStyleCnt="0"/>
      <dgm:spPr/>
    </dgm:pt>
    <dgm:pt modelId="{C39C705E-71AF-4C21-A291-CC41F9D9D8A7}" type="pres">
      <dgm:prSet presAssocID="{CD92695D-F97A-4612-A785-FB49C7C453E4}" presName="vSp1" presStyleCnt="0"/>
      <dgm:spPr/>
    </dgm:pt>
    <dgm:pt modelId="{AAFC0F0E-1655-4D48-AAA6-CD861AD611AC}" type="pres">
      <dgm:prSet presAssocID="{CD92695D-F97A-4612-A785-FB49C7C453E4}" presName="simulatedConn" presStyleLbl="solidFgAcc1" presStyleIdx="1" presStyleCnt="2"/>
      <dgm:spPr/>
    </dgm:pt>
    <dgm:pt modelId="{6821C9AD-BEB2-4A3B-8950-B19776C8E0BA}" type="pres">
      <dgm:prSet presAssocID="{CD92695D-F97A-4612-A785-FB49C7C453E4}" presName="vSp2" presStyleCnt="0"/>
      <dgm:spPr/>
    </dgm:pt>
    <dgm:pt modelId="{4694DA47-828A-4B85-B5FF-348811421EDD}" type="pres">
      <dgm:prSet presAssocID="{CD92695D-F97A-4612-A785-FB49C7C453E4}" presName="sibTrans" presStyleCnt="0"/>
      <dgm:spPr/>
    </dgm:pt>
    <dgm:pt modelId="{522228C0-FC9C-4E74-8B43-4DEA4C07C3B4}" type="pres">
      <dgm:prSet presAssocID="{F38D7BA5-797A-4244-B17B-6E4AE5B339E4}" presName="compositeNode" presStyleCnt="0">
        <dgm:presLayoutVars>
          <dgm:bulletEnabled val="1"/>
        </dgm:presLayoutVars>
      </dgm:prSet>
      <dgm:spPr/>
    </dgm:pt>
    <dgm:pt modelId="{BDD578FB-279B-4127-80AE-F687EA731D16}" type="pres">
      <dgm:prSet presAssocID="{F38D7BA5-797A-4244-B17B-6E4AE5B339E4}" presName="bgRect" presStyleLbl="node1" presStyleIdx="2" presStyleCnt="3"/>
      <dgm:spPr/>
      <dgm:t>
        <a:bodyPr/>
        <a:lstStyle/>
        <a:p>
          <a:endParaRPr lang="es-MX"/>
        </a:p>
      </dgm:t>
    </dgm:pt>
    <dgm:pt modelId="{E8577258-907C-420E-B11C-53E68F8C24F2}" type="pres">
      <dgm:prSet presAssocID="{F38D7BA5-797A-4244-B17B-6E4AE5B339E4}" presName="parentNode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D6B4E19-5579-4B72-B4DF-C578D00C0D31}" type="pres">
      <dgm:prSet presAssocID="{F38D7BA5-797A-4244-B17B-6E4AE5B339E4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A35567D-A3A4-4846-849F-E05E5A5393CA}" type="presOf" srcId="{6A9A9E1F-92F4-4086-AE14-F3E3FA6F29DC}" destId="{785B1563-36D2-4228-92E2-927E4F57693C}" srcOrd="1" destOrd="0" presId="urn:microsoft.com/office/officeart/2005/8/layout/hProcess7"/>
    <dgm:cxn modelId="{E398923A-C5EE-415D-9D62-E5C875416E97}" srcId="{F38D7BA5-797A-4244-B17B-6E4AE5B339E4}" destId="{265D16DA-CE6A-47CE-81CD-0648E0D1C9E9}" srcOrd="0" destOrd="0" parTransId="{3F2723FE-E820-4E21-A0BC-489928AEC881}" sibTransId="{D2F700EC-FA5D-4089-BCFE-A0D3322B96C7}"/>
    <dgm:cxn modelId="{186950C1-F68C-4397-A4F9-23F6FDDC45A2}" type="presOf" srcId="{265D16DA-CE6A-47CE-81CD-0648E0D1C9E9}" destId="{4D6B4E19-5579-4B72-B4DF-C578D00C0D31}" srcOrd="0" destOrd="0" presId="urn:microsoft.com/office/officeart/2005/8/layout/hProcess7"/>
    <dgm:cxn modelId="{A16B9EE0-AE52-40F8-AFFE-595F0393C1AE}" srcId="{51FA2CB0-0C33-4076-98DF-C26A4A745801}" destId="{F38D7BA5-797A-4244-B17B-6E4AE5B339E4}" srcOrd="2" destOrd="0" parTransId="{D2A0361D-8144-4AAB-B8A2-4A242439D33F}" sibTransId="{A41214B2-DBC4-47C7-88D1-FF85B0E68122}"/>
    <dgm:cxn modelId="{49FCC96D-A9CA-4442-B3DC-8BD65922DA4C}" srcId="{6A9A9E1F-92F4-4086-AE14-F3E3FA6F29DC}" destId="{195F8332-C5AC-4E29-B8BC-153AA2676F60}" srcOrd="0" destOrd="0" parTransId="{F11EFFA4-7237-4A1A-B693-B981077D3005}" sibTransId="{FB3C0D58-EDA5-4725-B56D-C9B83CEA6DDF}"/>
    <dgm:cxn modelId="{9AD17C95-D96E-49B2-98F6-B03B6FD1AC71}" srcId="{51FA2CB0-0C33-4076-98DF-C26A4A745801}" destId="{6A9A9E1F-92F4-4086-AE14-F3E3FA6F29DC}" srcOrd="0" destOrd="0" parTransId="{2ABAA96D-509A-4BE6-A8F2-264FFA8A206B}" sibTransId="{0824066C-A9FA-4362-8038-08EE6EDD3C63}"/>
    <dgm:cxn modelId="{882CA7BB-3742-4001-B386-6CB9694F7587}" srcId="{51FA2CB0-0C33-4076-98DF-C26A4A745801}" destId="{39AFA1C9-725E-46F7-A58D-3F0DB459E1FE}" srcOrd="1" destOrd="0" parTransId="{562A3F49-0C44-4E60-BC53-1811B33CCB5D}" sibTransId="{CD92695D-F97A-4612-A785-FB49C7C453E4}"/>
    <dgm:cxn modelId="{35634A39-5740-4FCD-83A1-A0E1E946587C}" type="presOf" srcId="{3EA979EA-DF1F-45E5-8FFB-07C0108C0936}" destId="{D26F8737-56D0-4D36-ADCD-DECF4E27DEDB}" srcOrd="0" destOrd="0" presId="urn:microsoft.com/office/officeart/2005/8/layout/hProcess7"/>
    <dgm:cxn modelId="{587FB6A3-9290-43B3-BBBA-C78FA417FFB3}" type="presOf" srcId="{39AFA1C9-725E-46F7-A58D-3F0DB459E1FE}" destId="{88E286F1-62CD-431C-8813-6C1C4EA0E3A9}" srcOrd="0" destOrd="0" presId="urn:microsoft.com/office/officeart/2005/8/layout/hProcess7"/>
    <dgm:cxn modelId="{E45DB441-57A9-460B-A3A0-306C5772F604}" type="presOf" srcId="{F38D7BA5-797A-4244-B17B-6E4AE5B339E4}" destId="{BDD578FB-279B-4127-80AE-F687EA731D16}" srcOrd="0" destOrd="0" presId="urn:microsoft.com/office/officeart/2005/8/layout/hProcess7"/>
    <dgm:cxn modelId="{2C2DA424-77AE-4C90-A794-3101C5151DBB}" type="presOf" srcId="{51FA2CB0-0C33-4076-98DF-C26A4A745801}" destId="{BE26E21C-F443-4D6A-91E7-21B88A10DE3A}" srcOrd="0" destOrd="0" presId="urn:microsoft.com/office/officeart/2005/8/layout/hProcess7"/>
    <dgm:cxn modelId="{489F4E60-AED0-4342-A1D7-93A729F10DA3}" srcId="{39AFA1C9-725E-46F7-A58D-3F0DB459E1FE}" destId="{3EA979EA-DF1F-45E5-8FFB-07C0108C0936}" srcOrd="0" destOrd="0" parTransId="{2D366C02-4D23-4700-BE22-53923799E260}" sibTransId="{1BEDDB5B-7961-40F2-BD3D-600CB0F5F104}"/>
    <dgm:cxn modelId="{BBAF94D3-5366-421F-AFC2-B1EA88418F6F}" type="presOf" srcId="{F38D7BA5-797A-4244-B17B-6E4AE5B339E4}" destId="{E8577258-907C-420E-B11C-53E68F8C24F2}" srcOrd="1" destOrd="0" presId="urn:microsoft.com/office/officeart/2005/8/layout/hProcess7"/>
    <dgm:cxn modelId="{264D74DC-F838-438E-82F1-1E63D0024BC1}" type="presOf" srcId="{39AFA1C9-725E-46F7-A58D-3F0DB459E1FE}" destId="{1989BE99-C9B7-45C6-948F-DF8CFBE83E3A}" srcOrd="1" destOrd="0" presId="urn:microsoft.com/office/officeart/2005/8/layout/hProcess7"/>
    <dgm:cxn modelId="{2FF99EB7-0934-4BF6-90A0-99E29073B687}" type="presOf" srcId="{6A9A9E1F-92F4-4086-AE14-F3E3FA6F29DC}" destId="{AD586057-3F62-4AE4-A595-2E361F753FE5}" srcOrd="0" destOrd="0" presId="urn:microsoft.com/office/officeart/2005/8/layout/hProcess7"/>
    <dgm:cxn modelId="{31B51D26-C890-4789-8439-2AF657EDDAB6}" type="presOf" srcId="{195F8332-C5AC-4E29-B8BC-153AA2676F60}" destId="{9E1ADA6E-5E1F-4AC2-8847-C360951EE5D8}" srcOrd="0" destOrd="0" presId="urn:microsoft.com/office/officeart/2005/8/layout/hProcess7"/>
    <dgm:cxn modelId="{8253F24E-F6F8-4CB2-8C31-4E3A09565B92}" type="presParOf" srcId="{BE26E21C-F443-4D6A-91E7-21B88A10DE3A}" destId="{91C27788-C6FB-4EE8-AEAA-9870CBDF80B2}" srcOrd="0" destOrd="0" presId="urn:microsoft.com/office/officeart/2005/8/layout/hProcess7"/>
    <dgm:cxn modelId="{83FB1112-5665-44AF-9D08-5D28C8D7600A}" type="presParOf" srcId="{91C27788-C6FB-4EE8-AEAA-9870CBDF80B2}" destId="{AD586057-3F62-4AE4-A595-2E361F753FE5}" srcOrd="0" destOrd="0" presId="urn:microsoft.com/office/officeart/2005/8/layout/hProcess7"/>
    <dgm:cxn modelId="{4170F70D-96EE-4BEF-B15D-28DBC5FF1B31}" type="presParOf" srcId="{91C27788-C6FB-4EE8-AEAA-9870CBDF80B2}" destId="{785B1563-36D2-4228-92E2-927E4F57693C}" srcOrd="1" destOrd="0" presId="urn:microsoft.com/office/officeart/2005/8/layout/hProcess7"/>
    <dgm:cxn modelId="{D95F7753-333B-4F8F-844C-66DD90802381}" type="presParOf" srcId="{91C27788-C6FB-4EE8-AEAA-9870CBDF80B2}" destId="{9E1ADA6E-5E1F-4AC2-8847-C360951EE5D8}" srcOrd="2" destOrd="0" presId="urn:microsoft.com/office/officeart/2005/8/layout/hProcess7"/>
    <dgm:cxn modelId="{E7EC669B-1A14-49BC-8E22-0BD8C409B3CD}" type="presParOf" srcId="{BE26E21C-F443-4D6A-91E7-21B88A10DE3A}" destId="{D50AF330-43A6-493B-87D2-20692936F7E6}" srcOrd="1" destOrd="0" presId="urn:microsoft.com/office/officeart/2005/8/layout/hProcess7"/>
    <dgm:cxn modelId="{898D6626-E886-4C33-B465-9EB14202C0E5}" type="presParOf" srcId="{BE26E21C-F443-4D6A-91E7-21B88A10DE3A}" destId="{E53524A5-0128-4DED-907A-799D55DC5CE2}" srcOrd="2" destOrd="0" presId="urn:microsoft.com/office/officeart/2005/8/layout/hProcess7"/>
    <dgm:cxn modelId="{EB1E5D82-ACED-4F0E-A249-AE1F59DF0DFB}" type="presParOf" srcId="{E53524A5-0128-4DED-907A-799D55DC5CE2}" destId="{A6426CA9-D49F-48CB-99FA-81CE0199F3DA}" srcOrd="0" destOrd="0" presId="urn:microsoft.com/office/officeart/2005/8/layout/hProcess7"/>
    <dgm:cxn modelId="{1B88D84D-2D26-4960-B4B7-F74C58C43F6A}" type="presParOf" srcId="{E53524A5-0128-4DED-907A-799D55DC5CE2}" destId="{34240F4A-FCE2-4F65-A73B-050CEA5A44D9}" srcOrd="1" destOrd="0" presId="urn:microsoft.com/office/officeart/2005/8/layout/hProcess7"/>
    <dgm:cxn modelId="{4702A98D-FCD1-4BBD-B87C-8A0EABCFC37C}" type="presParOf" srcId="{E53524A5-0128-4DED-907A-799D55DC5CE2}" destId="{476FC22D-F341-4A0C-B203-FD2E23B43EBA}" srcOrd="2" destOrd="0" presId="urn:microsoft.com/office/officeart/2005/8/layout/hProcess7"/>
    <dgm:cxn modelId="{1C9222B7-171C-4252-8393-7B90B0D00F7A}" type="presParOf" srcId="{BE26E21C-F443-4D6A-91E7-21B88A10DE3A}" destId="{5E7CCA88-1B9B-481A-A110-37BF31933C92}" srcOrd="3" destOrd="0" presId="urn:microsoft.com/office/officeart/2005/8/layout/hProcess7"/>
    <dgm:cxn modelId="{E1C0D434-8BA7-434A-8B9A-4B0F50A119B6}" type="presParOf" srcId="{BE26E21C-F443-4D6A-91E7-21B88A10DE3A}" destId="{D15233D0-BDB1-4D5E-A61E-ED55BE071E2A}" srcOrd="4" destOrd="0" presId="urn:microsoft.com/office/officeart/2005/8/layout/hProcess7"/>
    <dgm:cxn modelId="{6CC9EE8D-6B78-4C79-9FF3-0E9996894249}" type="presParOf" srcId="{D15233D0-BDB1-4D5E-A61E-ED55BE071E2A}" destId="{88E286F1-62CD-431C-8813-6C1C4EA0E3A9}" srcOrd="0" destOrd="0" presId="urn:microsoft.com/office/officeart/2005/8/layout/hProcess7"/>
    <dgm:cxn modelId="{867EC8FE-3E2F-43C1-898B-D29C73770162}" type="presParOf" srcId="{D15233D0-BDB1-4D5E-A61E-ED55BE071E2A}" destId="{1989BE99-C9B7-45C6-948F-DF8CFBE83E3A}" srcOrd="1" destOrd="0" presId="urn:microsoft.com/office/officeart/2005/8/layout/hProcess7"/>
    <dgm:cxn modelId="{05125AC2-1947-4F66-BE92-FE33CD77D5E5}" type="presParOf" srcId="{D15233D0-BDB1-4D5E-A61E-ED55BE071E2A}" destId="{D26F8737-56D0-4D36-ADCD-DECF4E27DEDB}" srcOrd="2" destOrd="0" presId="urn:microsoft.com/office/officeart/2005/8/layout/hProcess7"/>
    <dgm:cxn modelId="{7353C8D1-6283-4EC7-9BF0-6C766E8B369C}" type="presParOf" srcId="{BE26E21C-F443-4D6A-91E7-21B88A10DE3A}" destId="{97617C05-B31B-4A2A-8F67-8B1A2EAA2D62}" srcOrd="5" destOrd="0" presId="urn:microsoft.com/office/officeart/2005/8/layout/hProcess7"/>
    <dgm:cxn modelId="{BB214E31-3FD4-4E99-AEA6-19515FBA22D0}" type="presParOf" srcId="{BE26E21C-F443-4D6A-91E7-21B88A10DE3A}" destId="{046923EB-D07D-4B20-B067-B9E002FFA37D}" srcOrd="6" destOrd="0" presId="urn:microsoft.com/office/officeart/2005/8/layout/hProcess7"/>
    <dgm:cxn modelId="{E600AF1A-7A6D-4A18-AC1C-26D2AA1BBA21}" type="presParOf" srcId="{046923EB-D07D-4B20-B067-B9E002FFA37D}" destId="{C39C705E-71AF-4C21-A291-CC41F9D9D8A7}" srcOrd="0" destOrd="0" presId="urn:microsoft.com/office/officeart/2005/8/layout/hProcess7"/>
    <dgm:cxn modelId="{EF516D7A-DF11-4D63-970F-53F5F6F6E64D}" type="presParOf" srcId="{046923EB-D07D-4B20-B067-B9E002FFA37D}" destId="{AAFC0F0E-1655-4D48-AAA6-CD861AD611AC}" srcOrd="1" destOrd="0" presId="urn:microsoft.com/office/officeart/2005/8/layout/hProcess7"/>
    <dgm:cxn modelId="{8D14FC55-D867-40AD-8F12-606D2F459015}" type="presParOf" srcId="{046923EB-D07D-4B20-B067-B9E002FFA37D}" destId="{6821C9AD-BEB2-4A3B-8950-B19776C8E0BA}" srcOrd="2" destOrd="0" presId="urn:microsoft.com/office/officeart/2005/8/layout/hProcess7"/>
    <dgm:cxn modelId="{0D2CD1AE-A0FA-406D-87DB-713E618AC652}" type="presParOf" srcId="{BE26E21C-F443-4D6A-91E7-21B88A10DE3A}" destId="{4694DA47-828A-4B85-B5FF-348811421EDD}" srcOrd="7" destOrd="0" presId="urn:microsoft.com/office/officeart/2005/8/layout/hProcess7"/>
    <dgm:cxn modelId="{B1C2C773-3C0B-486B-906C-95E6F303DCCC}" type="presParOf" srcId="{BE26E21C-F443-4D6A-91E7-21B88A10DE3A}" destId="{522228C0-FC9C-4E74-8B43-4DEA4C07C3B4}" srcOrd="8" destOrd="0" presId="urn:microsoft.com/office/officeart/2005/8/layout/hProcess7"/>
    <dgm:cxn modelId="{427CB8DD-AB54-45FB-97CF-EF08B86125E7}" type="presParOf" srcId="{522228C0-FC9C-4E74-8B43-4DEA4C07C3B4}" destId="{BDD578FB-279B-4127-80AE-F687EA731D16}" srcOrd="0" destOrd="0" presId="urn:microsoft.com/office/officeart/2005/8/layout/hProcess7"/>
    <dgm:cxn modelId="{4B90AC82-C5C7-4A85-AB2C-CDB59A799EFF}" type="presParOf" srcId="{522228C0-FC9C-4E74-8B43-4DEA4C07C3B4}" destId="{E8577258-907C-420E-B11C-53E68F8C24F2}" srcOrd="1" destOrd="0" presId="urn:microsoft.com/office/officeart/2005/8/layout/hProcess7"/>
    <dgm:cxn modelId="{0A791FE6-D8E0-4FEE-A448-476CEA9CAD5D}" type="presParOf" srcId="{522228C0-FC9C-4E74-8B43-4DEA4C07C3B4}" destId="{4D6B4E19-5579-4B72-B4DF-C578D00C0D31}" srcOrd="2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45FC50-F2FE-45E7-8F22-0534581797CC}">
      <dsp:nvSpPr>
        <dsp:cNvPr id="0" name=""/>
        <dsp:cNvSpPr/>
      </dsp:nvSpPr>
      <dsp:spPr>
        <a:xfrm>
          <a:off x="0" y="1097613"/>
          <a:ext cx="8128000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4DC78BA-FFAF-4218-8E37-DCFA6BBCB7A4}">
      <dsp:nvSpPr>
        <dsp:cNvPr id="0" name=""/>
        <dsp:cNvSpPr/>
      </dsp:nvSpPr>
      <dsp:spPr>
        <a:xfrm>
          <a:off x="406400" y="772893"/>
          <a:ext cx="5689600" cy="6494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El centro de todas las cosas es el hombre</a:t>
          </a:r>
          <a:endParaRPr lang="es-MX" sz="1800" kern="1200" dirty="0"/>
        </a:p>
      </dsp:txBody>
      <dsp:txXfrm>
        <a:off x="438103" y="804596"/>
        <a:ext cx="5626194" cy="586034"/>
      </dsp:txXfrm>
    </dsp:sp>
    <dsp:sp modelId="{3EFF38CF-F647-4ABC-A457-23E327A41B73}">
      <dsp:nvSpPr>
        <dsp:cNvPr id="0" name=""/>
        <dsp:cNvSpPr/>
      </dsp:nvSpPr>
      <dsp:spPr>
        <a:xfrm>
          <a:off x="0" y="2095533"/>
          <a:ext cx="8128000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794999-47C4-4DE4-AAFC-C3FCA0F3CE88}">
      <dsp:nvSpPr>
        <dsp:cNvPr id="0" name=""/>
        <dsp:cNvSpPr/>
      </dsp:nvSpPr>
      <dsp:spPr>
        <a:xfrm>
          <a:off x="406400" y="1770813"/>
          <a:ext cx="5689600" cy="6494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La  naturaleza y la sociedad están supeditadas al hombre </a:t>
          </a:r>
          <a:endParaRPr lang="es-MX" sz="1800" kern="1200" dirty="0"/>
        </a:p>
      </dsp:txBody>
      <dsp:txXfrm>
        <a:off x="438103" y="1802516"/>
        <a:ext cx="5626194" cy="586034"/>
      </dsp:txXfrm>
    </dsp:sp>
    <dsp:sp modelId="{D3B50312-3EFD-44FF-AEB2-7D839972F20B}">
      <dsp:nvSpPr>
        <dsp:cNvPr id="0" name=""/>
        <dsp:cNvSpPr/>
      </dsp:nvSpPr>
      <dsp:spPr>
        <a:xfrm>
          <a:off x="0" y="3093453"/>
          <a:ext cx="8128000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6F4A273-B3F6-4487-AA49-48AC5600D52E}">
      <dsp:nvSpPr>
        <dsp:cNvPr id="0" name=""/>
        <dsp:cNvSpPr/>
      </dsp:nvSpPr>
      <dsp:spPr>
        <a:xfrm>
          <a:off x="406400" y="2768733"/>
          <a:ext cx="5689600" cy="6494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smtClean="0"/>
            <a:t>El fin es la gloria y el prestigio personal</a:t>
          </a:r>
          <a:endParaRPr lang="es-MX" sz="2200" kern="1200" dirty="0"/>
        </a:p>
      </dsp:txBody>
      <dsp:txXfrm>
        <a:off x="438103" y="2800436"/>
        <a:ext cx="5626194" cy="586034"/>
      </dsp:txXfrm>
    </dsp:sp>
    <dsp:sp modelId="{09354ABB-41B7-41FB-A3B3-8ABAF8E3E2A6}">
      <dsp:nvSpPr>
        <dsp:cNvPr id="0" name=""/>
        <dsp:cNvSpPr/>
      </dsp:nvSpPr>
      <dsp:spPr>
        <a:xfrm>
          <a:off x="0" y="4091373"/>
          <a:ext cx="8128000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742418-A269-4E74-A3D9-7B2E3B9C6A32}">
      <dsp:nvSpPr>
        <dsp:cNvPr id="0" name=""/>
        <dsp:cNvSpPr/>
      </dsp:nvSpPr>
      <dsp:spPr>
        <a:xfrm>
          <a:off x="406400" y="3766653"/>
          <a:ext cx="5689600" cy="6494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Control del entorno para su beneficio</a:t>
          </a:r>
          <a:endParaRPr lang="es-MX" sz="1800" kern="1200" dirty="0"/>
        </a:p>
      </dsp:txBody>
      <dsp:txXfrm>
        <a:off x="438103" y="3798356"/>
        <a:ext cx="5626194" cy="58603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EE43FA-0981-454A-9AC7-4F6A808D9C8A}">
      <dsp:nvSpPr>
        <dsp:cNvPr id="0" name=""/>
        <dsp:cNvSpPr/>
      </dsp:nvSpPr>
      <dsp:spPr>
        <a:xfrm>
          <a:off x="0" y="0"/>
          <a:ext cx="8128000" cy="169333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l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700" b="1" kern="1200" dirty="0" smtClean="0">
              <a:solidFill>
                <a:schemeClr val="bg2">
                  <a:lumMod val="25000"/>
                </a:schemeClr>
              </a:solidFill>
            </a:rPr>
            <a:t>Desde el punto de vista Biológico</a:t>
          </a:r>
          <a:endParaRPr lang="es-MX" sz="4700" b="1" kern="1200" dirty="0">
            <a:solidFill>
              <a:schemeClr val="bg2">
                <a:lumMod val="25000"/>
              </a:schemeClr>
            </a:solidFill>
          </a:endParaRPr>
        </a:p>
      </dsp:txBody>
      <dsp:txXfrm>
        <a:off x="1794933" y="0"/>
        <a:ext cx="6333066" cy="1693333"/>
      </dsp:txXfrm>
    </dsp:sp>
    <dsp:sp modelId="{E524E7F7-F95C-4671-BA87-8D4333AFB007}">
      <dsp:nvSpPr>
        <dsp:cNvPr id="0" name=""/>
        <dsp:cNvSpPr/>
      </dsp:nvSpPr>
      <dsp:spPr>
        <a:xfrm>
          <a:off x="169333" y="169333"/>
          <a:ext cx="1625600" cy="1354666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5F264E-47FE-4BAA-B0DA-268529305D56}">
      <dsp:nvSpPr>
        <dsp:cNvPr id="0" name=""/>
        <dsp:cNvSpPr/>
      </dsp:nvSpPr>
      <dsp:spPr>
        <a:xfrm>
          <a:off x="0" y="1862666"/>
          <a:ext cx="8128000" cy="1693333"/>
        </a:xfrm>
        <a:prstGeom prst="roundRect">
          <a:avLst>
            <a:gd name="adj" fmla="val 10000"/>
          </a:avLst>
        </a:prstGeom>
        <a:solidFill>
          <a:schemeClr val="accent3">
            <a:hueOff val="-808782"/>
            <a:satOff val="20694"/>
            <a:lumOff val="78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l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700" b="1" kern="1200" dirty="0" smtClean="0">
              <a:solidFill>
                <a:schemeClr val="bg2">
                  <a:lumMod val="25000"/>
                </a:schemeClr>
              </a:solidFill>
            </a:rPr>
            <a:t>Desde el punto de vista filosófico</a:t>
          </a:r>
          <a:endParaRPr lang="es-MX" sz="4700" b="1" kern="1200" dirty="0">
            <a:solidFill>
              <a:schemeClr val="bg2">
                <a:lumMod val="25000"/>
              </a:schemeClr>
            </a:solidFill>
          </a:endParaRPr>
        </a:p>
      </dsp:txBody>
      <dsp:txXfrm>
        <a:off x="1794933" y="1862666"/>
        <a:ext cx="6333066" cy="1693333"/>
      </dsp:txXfrm>
    </dsp:sp>
    <dsp:sp modelId="{5E105C7F-D963-46FC-BE38-D2DB06CF8B3A}">
      <dsp:nvSpPr>
        <dsp:cNvPr id="0" name=""/>
        <dsp:cNvSpPr/>
      </dsp:nvSpPr>
      <dsp:spPr>
        <a:xfrm>
          <a:off x="169333" y="2032000"/>
          <a:ext cx="1625600" cy="1354666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E6E61C2-6DE1-4342-80C6-07460DCAF930}">
      <dsp:nvSpPr>
        <dsp:cNvPr id="0" name=""/>
        <dsp:cNvSpPr/>
      </dsp:nvSpPr>
      <dsp:spPr>
        <a:xfrm>
          <a:off x="0" y="3725333"/>
          <a:ext cx="8128000" cy="1693333"/>
        </a:xfrm>
        <a:prstGeom prst="roundRect">
          <a:avLst>
            <a:gd name="adj" fmla="val 10000"/>
          </a:avLst>
        </a:prstGeom>
        <a:solidFill>
          <a:schemeClr val="accent3">
            <a:hueOff val="-1617565"/>
            <a:satOff val="41387"/>
            <a:lumOff val="156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l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700" b="1" kern="1200" dirty="0" smtClean="0">
              <a:solidFill>
                <a:schemeClr val="bg2">
                  <a:lumMod val="25000"/>
                </a:schemeClr>
              </a:solidFill>
            </a:rPr>
            <a:t>Punto de vista histórico y social</a:t>
          </a:r>
          <a:endParaRPr lang="es-MX" sz="4700" b="1" kern="1200" dirty="0">
            <a:solidFill>
              <a:schemeClr val="bg2">
                <a:lumMod val="25000"/>
              </a:schemeClr>
            </a:solidFill>
          </a:endParaRPr>
        </a:p>
      </dsp:txBody>
      <dsp:txXfrm>
        <a:off x="1794933" y="3725333"/>
        <a:ext cx="6333066" cy="1693333"/>
      </dsp:txXfrm>
    </dsp:sp>
    <dsp:sp modelId="{7B594461-1488-43C8-84D4-E21E3D2ECC16}">
      <dsp:nvSpPr>
        <dsp:cNvPr id="0" name=""/>
        <dsp:cNvSpPr/>
      </dsp:nvSpPr>
      <dsp:spPr>
        <a:xfrm>
          <a:off x="169333" y="3894666"/>
          <a:ext cx="1625600" cy="1354666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586057-3F62-4AE4-A595-2E361F753FE5}">
      <dsp:nvSpPr>
        <dsp:cNvPr id="0" name=""/>
        <dsp:cNvSpPr/>
      </dsp:nvSpPr>
      <dsp:spPr>
        <a:xfrm>
          <a:off x="557" y="0"/>
          <a:ext cx="2397803" cy="913293"/>
        </a:xfrm>
        <a:prstGeom prst="roundRect">
          <a:avLst>
            <a:gd name="adj" fmla="val 5000"/>
          </a:avLst>
        </a:prstGeom>
        <a:solidFill>
          <a:schemeClr val="accent3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4864" rIns="71120" bIns="0" numCol="1" spcCol="1270" anchor="t" anchorCtr="0">
          <a:noAutofit/>
        </a:bodyPr>
        <a:lstStyle/>
        <a:p>
          <a:pPr lvl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600" kern="1200" dirty="0"/>
        </a:p>
      </dsp:txBody>
      <dsp:txXfrm rot="16200000">
        <a:off x="-134112" y="134669"/>
        <a:ext cx="748900" cy="479560"/>
      </dsp:txXfrm>
    </dsp:sp>
    <dsp:sp modelId="{9E1ADA6E-5E1F-4AC2-8847-C360951EE5D8}">
      <dsp:nvSpPr>
        <dsp:cNvPr id="0" name=""/>
        <dsp:cNvSpPr/>
      </dsp:nvSpPr>
      <dsp:spPr>
        <a:xfrm>
          <a:off x="480117" y="0"/>
          <a:ext cx="1786363" cy="913293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99441" rIns="0" bIns="0" numCol="1" spcCol="1270" anchor="t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kern="1200" dirty="0" smtClean="0"/>
            <a:t>Políticas</a:t>
          </a:r>
          <a:endParaRPr lang="es-MX" sz="2900" kern="1200" dirty="0"/>
        </a:p>
      </dsp:txBody>
      <dsp:txXfrm>
        <a:off x="480117" y="0"/>
        <a:ext cx="1786363" cy="913293"/>
      </dsp:txXfrm>
    </dsp:sp>
    <dsp:sp modelId="{88E286F1-62CD-431C-8813-6C1C4EA0E3A9}">
      <dsp:nvSpPr>
        <dsp:cNvPr id="0" name=""/>
        <dsp:cNvSpPr/>
      </dsp:nvSpPr>
      <dsp:spPr>
        <a:xfrm>
          <a:off x="2482283" y="0"/>
          <a:ext cx="2397803" cy="913293"/>
        </a:xfrm>
        <a:prstGeom prst="roundRect">
          <a:avLst>
            <a:gd name="adj" fmla="val 5000"/>
          </a:avLst>
        </a:prstGeom>
        <a:solidFill>
          <a:schemeClr val="accent2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4864" rIns="71120" bIns="0" numCol="1" spcCol="1270" anchor="t" anchorCtr="0">
          <a:noAutofit/>
        </a:bodyPr>
        <a:lstStyle/>
        <a:p>
          <a:pPr lvl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600" kern="1200" dirty="0"/>
        </a:p>
      </dsp:txBody>
      <dsp:txXfrm rot="16200000">
        <a:off x="2347613" y="134669"/>
        <a:ext cx="748900" cy="479560"/>
      </dsp:txXfrm>
    </dsp:sp>
    <dsp:sp modelId="{34240F4A-FCE2-4F65-A73B-050CEA5A44D9}">
      <dsp:nvSpPr>
        <dsp:cNvPr id="0" name=""/>
        <dsp:cNvSpPr/>
      </dsp:nvSpPr>
      <dsp:spPr>
        <a:xfrm rot="5400000">
          <a:off x="2427137" y="603405"/>
          <a:ext cx="134269" cy="359670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26F8737-56D0-4D36-ADCD-DECF4E27DEDB}">
      <dsp:nvSpPr>
        <dsp:cNvPr id="0" name=""/>
        <dsp:cNvSpPr/>
      </dsp:nvSpPr>
      <dsp:spPr>
        <a:xfrm>
          <a:off x="2961844" y="0"/>
          <a:ext cx="1786363" cy="913293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99441" rIns="0" bIns="0" numCol="1" spcCol="1270" anchor="t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kern="1200" dirty="0" smtClean="0"/>
            <a:t>Sociales </a:t>
          </a:r>
          <a:endParaRPr lang="es-MX" sz="2900" kern="1200" dirty="0"/>
        </a:p>
      </dsp:txBody>
      <dsp:txXfrm>
        <a:off x="2961844" y="0"/>
        <a:ext cx="1786363" cy="913293"/>
      </dsp:txXfrm>
    </dsp:sp>
    <dsp:sp modelId="{BDD578FB-279B-4127-80AE-F687EA731D16}">
      <dsp:nvSpPr>
        <dsp:cNvPr id="0" name=""/>
        <dsp:cNvSpPr/>
      </dsp:nvSpPr>
      <dsp:spPr>
        <a:xfrm>
          <a:off x="4964009" y="0"/>
          <a:ext cx="2397803" cy="913293"/>
        </a:xfrm>
        <a:prstGeom prst="roundRect">
          <a:avLst>
            <a:gd name="adj" fmla="val 5000"/>
          </a:avLst>
        </a:prstGeom>
        <a:solidFill>
          <a:schemeClr val="bg2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4864" rIns="71120" bIns="0" numCol="1" spcCol="1270" anchor="t" anchorCtr="0">
          <a:noAutofit/>
        </a:bodyPr>
        <a:lstStyle/>
        <a:p>
          <a:pPr lvl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600" kern="1200"/>
        </a:p>
      </dsp:txBody>
      <dsp:txXfrm rot="16200000">
        <a:off x="4829339" y="134669"/>
        <a:ext cx="748900" cy="479560"/>
      </dsp:txXfrm>
    </dsp:sp>
    <dsp:sp modelId="{AAFC0F0E-1655-4D48-AAA6-CD861AD611AC}">
      <dsp:nvSpPr>
        <dsp:cNvPr id="0" name=""/>
        <dsp:cNvSpPr/>
      </dsp:nvSpPr>
      <dsp:spPr>
        <a:xfrm rot="5400000">
          <a:off x="4908863" y="603405"/>
          <a:ext cx="134269" cy="359670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D6B4E19-5579-4B72-B4DF-C578D00C0D31}">
      <dsp:nvSpPr>
        <dsp:cNvPr id="0" name=""/>
        <dsp:cNvSpPr/>
      </dsp:nvSpPr>
      <dsp:spPr>
        <a:xfrm>
          <a:off x="5443570" y="0"/>
          <a:ext cx="1786363" cy="913293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99441" rIns="0" bIns="0" numCol="1" spcCol="1270" anchor="t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kern="1200" dirty="0" smtClean="0"/>
            <a:t>Culturales</a:t>
          </a:r>
          <a:endParaRPr lang="es-MX" sz="2900" kern="1200" dirty="0"/>
        </a:p>
      </dsp:txBody>
      <dsp:txXfrm>
        <a:off x="5443570" y="0"/>
        <a:ext cx="1786363" cy="9132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s-ES" dirty="0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A9FC34F9-B798-468F-B922-917331A8DB34}" type="datetime1">
              <a:rPr lang="es-ES" smtClean="0"/>
              <a:t>29/09/2019</a:t>
            </a:fld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E06BD15E-A83F-499B-AE2F-72149146BFF5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52833932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s-ES" noProof="0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5CDB3F5E-49FE-4149-A539-78A0F57CAB55}" type="datetime1">
              <a:rPr lang="es-ES" noProof="0" smtClean="0"/>
              <a:t>29/09/2019</a:t>
            </a:fld>
            <a:endParaRPr lang="es-ES" noProof="0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s-ES" noProof="0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es-ES" noProof="0" dirty="0"/>
              <a:t>Editar el estilo de texto del patrón</a:t>
            </a:r>
          </a:p>
          <a:p>
            <a:pPr lvl="1" rtl="0"/>
            <a:r>
              <a:rPr lang="es-ES" noProof="0" dirty="0"/>
              <a:t>Segundo nivel</a:t>
            </a:r>
          </a:p>
          <a:p>
            <a:pPr lvl="2" rtl="0"/>
            <a:r>
              <a:rPr lang="es-ES" noProof="0" dirty="0"/>
              <a:t>Tercer nivel</a:t>
            </a:r>
          </a:p>
          <a:p>
            <a:pPr lvl="3" rtl="0"/>
            <a:r>
              <a:rPr lang="es-ES" noProof="0" dirty="0"/>
              <a:t>Cuarto nivel</a:t>
            </a:r>
          </a:p>
          <a:p>
            <a:pPr lvl="4" rtl="0"/>
            <a:r>
              <a:rPr lang="es-ES" noProof="0" dirty="0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s-ES" noProof="0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4BD6FFF6-EFF5-46FA-B62C-F141E1274D59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7556670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4BD6FFF6-EFF5-46FA-B62C-F141E1274D59}" type="slidenum">
              <a:rPr lang="es-ES" smtClean="0"/>
              <a:t>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052295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4BD6FFF6-EFF5-46FA-B62C-F141E1274D59}" type="slidenum">
              <a:rPr lang="es-ES" smtClean="0"/>
              <a:t>30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2060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4BD6FFF6-EFF5-46FA-B62C-F141E1274D59}" type="slidenum">
              <a:rPr lang="es-ES" smtClean="0"/>
              <a:t>31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402815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4BD6FFF6-EFF5-46FA-B62C-F141E1274D59}" type="slidenum">
              <a:rPr lang="es-ES" smtClean="0"/>
              <a:t>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537673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4BD6FFF6-EFF5-46FA-B62C-F141E1274D59}" type="slidenum">
              <a:rPr lang="es-ES" smtClean="0"/>
              <a:t>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120889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4BD6FFF6-EFF5-46FA-B62C-F141E1274D59}" type="slidenum">
              <a:rPr lang="es-ES" smtClean="0"/>
              <a:t>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142617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4BD6FFF6-EFF5-46FA-B62C-F141E1274D59}" type="slidenum">
              <a:rPr lang="es-ES" smtClean="0"/>
              <a:t>24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5630777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4BD6FFF6-EFF5-46FA-B62C-F141E1274D59}" type="slidenum">
              <a:rPr lang="es-ES" noProof="0" smtClean="0"/>
              <a:t>25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11590382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4BD6FFF6-EFF5-46FA-B62C-F141E1274D59}" type="slidenum">
              <a:rPr lang="es-ES" smtClean="0"/>
              <a:t>26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324869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4BD6FFF6-EFF5-46FA-B62C-F141E1274D59}" type="slidenum">
              <a:rPr lang="es-ES" noProof="0" smtClean="0"/>
              <a:t>27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39354674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4BD6FFF6-EFF5-46FA-B62C-F141E1274D59}" type="slidenum">
              <a:rPr lang="es-ES" smtClean="0"/>
              <a:t>28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7336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ítulo 13"/>
          <p:cNvSpPr>
            <a:spLocks noGrp="1"/>
          </p:cNvSpPr>
          <p:nvPr>
            <p:ph type="ctrTitle"/>
          </p:nvPr>
        </p:nvSpPr>
        <p:spPr>
          <a:xfrm>
            <a:off x="1910080" y="1179705"/>
            <a:ext cx="9875520" cy="1472184"/>
          </a:xfrm>
          <a:prstGeom prst="rect">
            <a:avLst/>
          </a:prstGeom>
        </p:spPr>
        <p:txBody>
          <a:bodyPr rtlCol="0" anchor="b"/>
          <a:lstStyle>
            <a:lvl1pPr algn="ctr">
              <a:defRPr/>
            </a:lvl1pPr>
            <a:extLst/>
          </a:lstStyle>
          <a:p>
            <a:pPr rtl="0"/>
            <a:r>
              <a:rPr lang="es-ES" noProof="0" smtClean="0"/>
              <a:t>Haga clic para modificar el estilo de título del patrón</a:t>
            </a:r>
            <a:endParaRPr lang="es-ES" noProof="0" dirty="0"/>
          </a:p>
        </p:txBody>
      </p:sp>
      <p:sp>
        <p:nvSpPr>
          <p:cNvPr id="22" name="Subtítulo 21"/>
          <p:cNvSpPr>
            <a:spLocks noGrp="1"/>
          </p:cNvSpPr>
          <p:nvPr>
            <p:ph type="subTitle" idx="1"/>
          </p:nvPr>
        </p:nvSpPr>
        <p:spPr>
          <a:xfrm>
            <a:off x="1910080" y="2669871"/>
            <a:ext cx="9875520" cy="1752600"/>
          </a:xfrm>
          <a:prstGeom prst="rect">
            <a:avLst/>
          </a:prstGeom>
        </p:spPr>
        <p:txBody>
          <a:bodyPr tIns="0" rtlCol="0"/>
          <a:lstStyle>
            <a:lvl1pPr marL="27432" indent="0" algn="ctr">
              <a:buNone/>
              <a:defRPr sz="2600" b="1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pPr rtl="0"/>
            <a:r>
              <a:rPr lang="es-ES" noProof="0" smtClean="0"/>
              <a:t>Haga clic para modificar el estilo de subtítulo del patrón</a:t>
            </a:r>
            <a:endParaRPr kumimoji="0" lang="es-ES" noProof="0" dirty="0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>
          <a:xfrm>
            <a:off x="4775200" y="6305550"/>
            <a:ext cx="2844800" cy="476250"/>
          </a:xfrm>
          <a:prstGeom prst="rect">
            <a:avLst/>
          </a:prstGeom>
        </p:spPr>
        <p:txBody>
          <a:bodyPr rtlCol="0"/>
          <a:lstStyle/>
          <a:p>
            <a:pPr rtl="0"/>
            <a:fld id="{1183FA8E-F6F5-4074-9159-B9FF9AB09FEA}" type="datetime1">
              <a:rPr lang="es-ES" noProof="0" smtClean="0"/>
              <a:t>29/09/2019</a:t>
            </a:fld>
            <a:endParaRPr lang="es-ES" noProof="0" dirty="0"/>
          </a:p>
        </p:txBody>
      </p:sp>
      <p:sp>
        <p:nvSpPr>
          <p:cNvPr id="20" name="Marcador de pie de página 19"/>
          <p:cNvSpPr>
            <a:spLocks noGrp="1"/>
          </p:cNvSpPr>
          <p:nvPr>
            <p:ph type="ftr" sz="quarter" idx="11"/>
          </p:nvPr>
        </p:nvSpPr>
        <p:spPr>
          <a:xfrm>
            <a:off x="7620000" y="6305550"/>
            <a:ext cx="3860800" cy="476250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es-ES" noProof="0" dirty="0"/>
              <a:t>Agregar un pie de página</a:t>
            </a:r>
          </a:p>
        </p:txBody>
      </p:sp>
      <p:sp>
        <p:nvSpPr>
          <p:cNvPr id="10" name="Marcador de número de diapositiva 9"/>
          <p:cNvSpPr>
            <a:spLocks noGrp="1"/>
          </p:cNvSpPr>
          <p:nvPr>
            <p:ph type="sldNum" sz="quarter" idx="12"/>
          </p:nvPr>
        </p:nvSpPr>
        <p:spPr>
          <a:xfrm>
            <a:off x="11484864" y="6305550"/>
            <a:ext cx="609600" cy="476250"/>
          </a:xfrm>
          <a:prstGeom prst="rect">
            <a:avLst/>
          </a:prstGeom>
        </p:spPr>
        <p:txBody>
          <a:bodyPr rtlCol="0"/>
          <a:lstStyle/>
          <a:p>
            <a:pPr rtl="0"/>
            <a:fld id="{401CF334-2D5C-4859-84A6-CA7E6E43FAEB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4072726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14144" y="274638"/>
            <a:ext cx="9997440" cy="1143000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es-ES" noProof="0" smtClean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texto vertical 2"/>
          <p:cNvSpPr>
            <a:spLocks noGrp="1"/>
          </p:cNvSpPr>
          <p:nvPr>
            <p:ph type="body" orient="vert" idx="1"/>
          </p:nvPr>
        </p:nvSpPr>
        <p:spPr>
          <a:xfrm>
            <a:off x="1914144" y="1447800"/>
            <a:ext cx="9997440" cy="4800600"/>
          </a:xfrm>
          <a:prstGeom prst="rect">
            <a:avLst/>
          </a:prstGeom>
        </p:spPr>
        <p:txBody>
          <a:bodyPr vert="eaVert" rtlCol="0"/>
          <a:lstStyle>
            <a:lvl1pPr rtl="0" eaLnBrk="1" latinLnBrk="0" hangingPunct="1">
              <a:defRPr/>
            </a:lvl1pPr>
          </a:lstStyle>
          <a:p>
            <a:pPr lvl="0" rtl="0" eaLnBrk="1" latinLnBrk="0" hangingPunct="1"/>
            <a:r>
              <a:rPr lang="es-ES" noProof="0" smtClean="0"/>
              <a:t>Haga clic para modificar el estilo de texto del patrón</a:t>
            </a:r>
          </a:p>
          <a:p>
            <a:pPr lvl="1" rtl="0" eaLnBrk="1" latinLnBrk="0" hangingPunct="1"/>
            <a:r>
              <a:rPr lang="es-ES" noProof="0" smtClean="0"/>
              <a:t>Segundo nivel</a:t>
            </a:r>
          </a:p>
          <a:p>
            <a:pPr lvl="2" rtl="0" eaLnBrk="1" latinLnBrk="0" hangingPunct="1"/>
            <a:r>
              <a:rPr lang="es-ES" noProof="0" smtClean="0"/>
              <a:t>Tercer nivel</a:t>
            </a:r>
          </a:p>
          <a:p>
            <a:pPr lvl="3" rtl="0" eaLnBrk="1" latinLnBrk="0" hangingPunct="1"/>
            <a:r>
              <a:rPr lang="es-ES" noProof="0" smtClean="0"/>
              <a:t>Cuarto nivel</a:t>
            </a:r>
          </a:p>
          <a:p>
            <a:pPr lvl="4" rtl="0" eaLnBrk="1" latinLnBrk="0" hangingPunct="1"/>
            <a:r>
              <a:rPr lang="es-ES" noProof="0" smtClean="0"/>
              <a:t>Quinto nivel</a:t>
            </a:r>
            <a:endParaRPr kumimoji="0" lang="es-ES" noProof="0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4775200" y="6305550"/>
            <a:ext cx="2844800" cy="476250"/>
          </a:xfrm>
          <a:prstGeom prst="rect">
            <a:avLst/>
          </a:prstGeom>
        </p:spPr>
        <p:txBody>
          <a:bodyPr rtlCol="0"/>
          <a:lstStyle/>
          <a:p>
            <a:pPr rtl="0"/>
            <a:fld id="{5B7A7E1F-9094-41D1-A177-BE1146CB566D}" type="datetime1">
              <a:rPr lang="es-ES" noProof="0" smtClean="0"/>
              <a:t>29/09/2019</a:t>
            </a:fld>
            <a:endParaRPr lang="es-ES" noProof="0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7620000" y="6305550"/>
            <a:ext cx="3860800" cy="476250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es-ES" noProof="0" dirty="0"/>
              <a:t>Agregar un pie de página</a:t>
            </a: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11484864" y="6305550"/>
            <a:ext cx="609600" cy="476250"/>
          </a:xfrm>
          <a:prstGeom prst="rect">
            <a:avLst/>
          </a:prstGeom>
        </p:spPr>
        <p:txBody>
          <a:bodyPr rtlCol="0"/>
          <a:lstStyle/>
          <a:p>
            <a:pPr rtl="0"/>
            <a:fld id="{401CF334-2D5C-4859-84A6-CA7E6E43FAEB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174997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9144000" y="274640"/>
            <a:ext cx="2438400" cy="5851525"/>
          </a:xfrm>
          <a:prstGeom prst="rect">
            <a:avLst/>
          </a:prstGeom>
        </p:spPr>
        <p:txBody>
          <a:bodyPr vert="eaVert" rtlCol="0"/>
          <a:lstStyle/>
          <a:p>
            <a:pPr rtl="0"/>
            <a:r>
              <a:rPr lang="es-ES" noProof="0" smtClean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texto vertical 2"/>
          <p:cNvSpPr>
            <a:spLocks noGrp="1"/>
          </p:cNvSpPr>
          <p:nvPr>
            <p:ph type="body" orient="vert" idx="1"/>
          </p:nvPr>
        </p:nvSpPr>
        <p:spPr>
          <a:xfrm>
            <a:off x="1524000" y="274641"/>
            <a:ext cx="7416800" cy="5851525"/>
          </a:xfrm>
          <a:prstGeom prst="rect">
            <a:avLst/>
          </a:prstGeom>
        </p:spPr>
        <p:txBody>
          <a:bodyPr vert="eaVert" rtlCol="0"/>
          <a:lstStyle>
            <a:lvl1pPr rtl="0" eaLnBrk="1" latinLnBrk="0" hangingPunct="1">
              <a:defRPr/>
            </a:lvl1pPr>
          </a:lstStyle>
          <a:p>
            <a:pPr lvl="0" rtl="0" eaLnBrk="1" latinLnBrk="0" hangingPunct="1"/>
            <a:r>
              <a:rPr lang="es-ES" noProof="0" smtClean="0"/>
              <a:t>Haga clic para modificar el estilo de texto del patrón</a:t>
            </a:r>
          </a:p>
          <a:p>
            <a:pPr lvl="1" rtl="0" eaLnBrk="1" latinLnBrk="0" hangingPunct="1"/>
            <a:r>
              <a:rPr lang="es-ES" noProof="0" smtClean="0"/>
              <a:t>Segundo nivel</a:t>
            </a:r>
          </a:p>
          <a:p>
            <a:pPr lvl="2" rtl="0" eaLnBrk="1" latinLnBrk="0" hangingPunct="1"/>
            <a:r>
              <a:rPr lang="es-ES" noProof="0" smtClean="0"/>
              <a:t>Tercer nivel</a:t>
            </a:r>
          </a:p>
          <a:p>
            <a:pPr lvl="3" rtl="0" eaLnBrk="1" latinLnBrk="0" hangingPunct="1"/>
            <a:r>
              <a:rPr lang="es-ES" noProof="0" smtClean="0"/>
              <a:t>Cuarto nivel</a:t>
            </a:r>
          </a:p>
          <a:p>
            <a:pPr lvl="4" rtl="0" eaLnBrk="1" latinLnBrk="0" hangingPunct="1"/>
            <a:r>
              <a:rPr lang="es-ES" noProof="0" smtClean="0"/>
              <a:t>Quinto nivel</a:t>
            </a:r>
            <a:endParaRPr kumimoji="0" lang="es-ES" noProof="0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4775200" y="6305550"/>
            <a:ext cx="2844800" cy="476250"/>
          </a:xfrm>
          <a:prstGeom prst="rect">
            <a:avLst/>
          </a:prstGeom>
        </p:spPr>
        <p:txBody>
          <a:bodyPr rtlCol="0"/>
          <a:lstStyle/>
          <a:p>
            <a:pPr rtl="0"/>
            <a:fld id="{D1B9857F-8E3A-4557-96F8-21B00A98BFA3}" type="datetime1">
              <a:rPr lang="es-ES" noProof="0" smtClean="0"/>
              <a:t>29/09/2019</a:t>
            </a:fld>
            <a:endParaRPr lang="es-ES" noProof="0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7620000" y="6305550"/>
            <a:ext cx="3860800" cy="476250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es-ES" noProof="0" dirty="0"/>
              <a:t>Agregar un pie de página</a:t>
            </a: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11484864" y="6305550"/>
            <a:ext cx="609600" cy="476250"/>
          </a:xfrm>
          <a:prstGeom prst="rect">
            <a:avLst/>
          </a:prstGeom>
        </p:spPr>
        <p:txBody>
          <a:bodyPr rtlCol="0"/>
          <a:lstStyle/>
          <a:p>
            <a:pPr rtl="0"/>
            <a:fld id="{401CF334-2D5C-4859-84A6-CA7E6E43FAEB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3194350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14144" y="274638"/>
            <a:ext cx="9997440" cy="1143000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es-ES" noProof="0" smtClean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contenido 2"/>
          <p:cNvSpPr>
            <a:spLocks noGrp="1"/>
          </p:cNvSpPr>
          <p:nvPr>
            <p:ph idx="1"/>
          </p:nvPr>
        </p:nvSpPr>
        <p:spPr>
          <a:xfrm>
            <a:off x="1914144" y="1447800"/>
            <a:ext cx="9997440" cy="4800600"/>
          </a:xfrm>
          <a:prstGeom prst="rect">
            <a:avLst/>
          </a:prstGeom>
        </p:spPr>
        <p:txBody>
          <a:bodyPr rtlCol="0"/>
          <a:lstStyle>
            <a:lvl1pPr rtl="0" eaLnBrk="1" latinLnBrk="0" hangingPunct="1">
              <a:defRPr/>
            </a:lvl1pPr>
          </a:lstStyle>
          <a:p>
            <a:pPr lvl="0" rtl="0" eaLnBrk="1" latinLnBrk="0" hangingPunct="1"/>
            <a:r>
              <a:rPr lang="es-ES" noProof="0" smtClean="0"/>
              <a:t>Haga clic para modificar el estilo de texto del patrón</a:t>
            </a:r>
          </a:p>
          <a:p>
            <a:pPr lvl="1" rtl="0" eaLnBrk="1" latinLnBrk="0" hangingPunct="1"/>
            <a:r>
              <a:rPr lang="es-ES" noProof="0" smtClean="0"/>
              <a:t>Segundo nivel</a:t>
            </a:r>
          </a:p>
          <a:p>
            <a:pPr lvl="2" rtl="0" eaLnBrk="1" latinLnBrk="0" hangingPunct="1"/>
            <a:r>
              <a:rPr lang="es-ES" noProof="0" smtClean="0"/>
              <a:t>Tercer nivel</a:t>
            </a:r>
          </a:p>
          <a:p>
            <a:pPr lvl="3" rtl="0" eaLnBrk="1" latinLnBrk="0" hangingPunct="1"/>
            <a:r>
              <a:rPr lang="es-ES" noProof="0" smtClean="0"/>
              <a:t>Cuarto nivel</a:t>
            </a:r>
          </a:p>
          <a:p>
            <a:pPr lvl="4" rtl="0" eaLnBrk="1" latinLnBrk="0" hangingPunct="1"/>
            <a:r>
              <a:rPr lang="es-ES" noProof="0" smtClean="0"/>
              <a:t>Quinto nivel</a:t>
            </a:r>
            <a:endParaRPr kumimoji="0" lang="es-ES" noProof="0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4775200" y="6305550"/>
            <a:ext cx="2844800" cy="476250"/>
          </a:xfrm>
          <a:prstGeom prst="rect">
            <a:avLst/>
          </a:prstGeom>
        </p:spPr>
        <p:txBody>
          <a:bodyPr rtlCol="0"/>
          <a:lstStyle/>
          <a:p>
            <a:pPr rtl="0"/>
            <a:fld id="{DEAA8251-C776-4109-BB80-374698926D7E}" type="datetime1">
              <a:rPr lang="es-ES" noProof="0" smtClean="0"/>
              <a:t>29/09/2019</a:t>
            </a:fld>
            <a:endParaRPr lang="es-ES" noProof="0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7620000" y="6305550"/>
            <a:ext cx="3860800" cy="476250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es-ES" noProof="0" dirty="0"/>
              <a:t>Agregar un pie de página</a:t>
            </a: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11484864" y="6305550"/>
            <a:ext cx="609600" cy="476250"/>
          </a:xfrm>
          <a:prstGeom prst="rect">
            <a:avLst/>
          </a:prstGeom>
        </p:spPr>
        <p:txBody>
          <a:bodyPr rtlCol="0"/>
          <a:lstStyle/>
          <a:p>
            <a:pPr rtl="0"/>
            <a:fld id="{401CF334-2D5C-4859-84A6-CA7E6E43FAEB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639988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0" orient="horz" pos="2160" userDrawn="1">
          <p15:clr>
            <a:srgbClr val="FBAE40"/>
          </p15:clr>
        </p15:guide>
        <p15:guide id="1" pos="3840" userDrawn="1">
          <p15:clr>
            <a:srgbClr val="FBAE40"/>
          </p15:clr>
        </p15:guide>
        <p15:guide id="2" pos="984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828800" y="2600325"/>
            <a:ext cx="8534400" cy="2286000"/>
          </a:xfrm>
          <a:prstGeom prst="rect">
            <a:avLst/>
          </a:prstGeom>
        </p:spPr>
        <p:txBody>
          <a:bodyPr rtlCol="0"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pPr rtl="0"/>
            <a:r>
              <a:rPr lang="es-ES" noProof="0" smtClean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texto 2"/>
          <p:cNvSpPr>
            <a:spLocks noGrp="1"/>
          </p:cNvSpPr>
          <p:nvPr>
            <p:ph type="body" idx="1"/>
          </p:nvPr>
        </p:nvSpPr>
        <p:spPr>
          <a:xfrm>
            <a:off x="1828800" y="1066800"/>
            <a:ext cx="8534400" cy="1509712"/>
          </a:xfrm>
          <a:prstGeom prst="rect">
            <a:avLst/>
          </a:prstGeom>
        </p:spPr>
        <p:txBody>
          <a:bodyPr rtlCol="0" anchor="b"/>
          <a:lstStyle>
            <a:lvl1pPr marL="18288" indent="0" rtl="0" eaLnBrk="1" latinLnBrk="0" hangingPunct="1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rtl="0" eaLnBrk="1" latinLnBrk="0" hangingPunct="1"/>
            <a:r>
              <a:rPr lang="es-ES" noProof="0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4775200" y="6305550"/>
            <a:ext cx="2844800" cy="476250"/>
          </a:xfrm>
          <a:prstGeom prst="rect">
            <a:avLst/>
          </a:prstGeom>
        </p:spPr>
        <p:txBody>
          <a:bodyPr rtlCol="0"/>
          <a:lstStyle/>
          <a:p>
            <a:pPr rtl="0"/>
            <a:fld id="{E12AFEF2-ECA8-4C32-8740-7C98084E5469}" type="datetime1">
              <a:rPr lang="es-ES" noProof="0" smtClean="0"/>
              <a:t>29/09/2019</a:t>
            </a:fld>
            <a:endParaRPr lang="es-ES" noProof="0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7620000" y="6305550"/>
            <a:ext cx="3860800" cy="476250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es-ES" noProof="0" dirty="0"/>
              <a:t>Agregar un pie de página</a:t>
            </a: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11484864" y="6305550"/>
            <a:ext cx="609600" cy="476250"/>
          </a:xfrm>
          <a:prstGeom prst="rect">
            <a:avLst/>
          </a:prstGeom>
        </p:spPr>
        <p:txBody>
          <a:bodyPr rtlCol="0"/>
          <a:lstStyle/>
          <a:p>
            <a:pPr rtl="0"/>
            <a:fld id="{401CF334-2D5C-4859-84A6-CA7E6E43FAEB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4066158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0" orient="horz" pos="2160" userDrawn="1">
          <p15:clr>
            <a:srgbClr val="FBAE40"/>
          </p15:clr>
        </p15:guide>
        <p15:guide id="1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14144" y="274320"/>
            <a:ext cx="9997440" cy="1143000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es-ES" noProof="0" smtClean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contenido 2"/>
          <p:cNvSpPr>
            <a:spLocks noGrp="1"/>
          </p:cNvSpPr>
          <p:nvPr>
            <p:ph sz="half" idx="1"/>
          </p:nvPr>
        </p:nvSpPr>
        <p:spPr>
          <a:xfrm>
            <a:off x="1914144" y="1524000"/>
            <a:ext cx="4876800" cy="4663440"/>
          </a:xfrm>
          <a:prstGeom prst="rect">
            <a:avLst/>
          </a:prstGeom>
        </p:spPr>
        <p:txBody>
          <a:bodyPr rtlCol="0"/>
          <a:lstStyle>
            <a:lvl1pPr rtl="0" eaLnBrk="1" latinLnBrk="0" hangingPunct="1"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rtl="0" eaLnBrk="1" latinLnBrk="0" hangingPunct="1"/>
            <a:r>
              <a:rPr lang="es-ES" noProof="0" smtClean="0"/>
              <a:t>Haga clic para modificar el estilo de texto del patrón</a:t>
            </a:r>
          </a:p>
          <a:p>
            <a:pPr lvl="1" rtl="0" eaLnBrk="1" latinLnBrk="0" hangingPunct="1"/>
            <a:r>
              <a:rPr lang="es-ES" noProof="0" smtClean="0"/>
              <a:t>Segundo nivel</a:t>
            </a:r>
          </a:p>
          <a:p>
            <a:pPr lvl="2" rtl="0" eaLnBrk="1" latinLnBrk="0" hangingPunct="1"/>
            <a:r>
              <a:rPr lang="es-ES" noProof="0" smtClean="0"/>
              <a:t>Tercer nivel</a:t>
            </a:r>
          </a:p>
          <a:p>
            <a:pPr lvl="3" rtl="0" eaLnBrk="1" latinLnBrk="0" hangingPunct="1"/>
            <a:r>
              <a:rPr lang="es-ES" noProof="0" smtClean="0"/>
              <a:t>Cuarto nivel</a:t>
            </a:r>
          </a:p>
          <a:p>
            <a:pPr lvl="4" rtl="0" eaLnBrk="1" latinLnBrk="0" hangingPunct="1"/>
            <a:r>
              <a:rPr lang="es-ES" noProof="0" smtClean="0"/>
              <a:t>Quinto nivel</a:t>
            </a:r>
            <a:endParaRPr kumimoji="0" lang="es-ES" noProof="0" dirty="0"/>
          </a:p>
        </p:txBody>
      </p:sp>
      <p:sp>
        <p:nvSpPr>
          <p:cNvPr id="4" name="Marcador de posición de contenido 3"/>
          <p:cNvSpPr>
            <a:spLocks noGrp="1"/>
          </p:cNvSpPr>
          <p:nvPr>
            <p:ph sz="half" idx="2"/>
          </p:nvPr>
        </p:nvSpPr>
        <p:spPr>
          <a:xfrm>
            <a:off x="7034784" y="1524000"/>
            <a:ext cx="4876800" cy="4663440"/>
          </a:xfrm>
          <a:prstGeom prst="rect">
            <a:avLst/>
          </a:prstGeom>
        </p:spPr>
        <p:txBody>
          <a:bodyPr rtlCol="0"/>
          <a:lstStyle>
            <a:lvl1pPr rtl="0" eaLnBrk="1" latinLnBrk="0" hangingPunct="1"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rtl="0" eaLnBrk="1" latinLnBrk="0" hangingPunct="1"/>
            <a:r>
              <a:rPr lang="es-ES" noProof="0" smtClean="0"/>
              <a:t>Haga clic para modificar el estilo de texto del patrón</a:t>
            </a:r>
          </a:p>
          <a:p>
            <a:pPr lvl="1" rtl="0" eaLnBrk="1" latinLnBrk="0" hangingPunct="1"/>
            <a:r>
              <a:rPr lang="es-ES" noProof="0" smtClean="0"/>
              <a:t>Segundo nivel</a:t>
            </a:r>
          </a:p>
          <a:p>
            <a:pPr lvl="2" rtl="0" eaLnBrk="1" latinLnBrk="0" hangingPunct="1"/>
            <a:r>
              <a:rPr lang="es-ES" noProof="0" smtClean="0"/>
              <a:t>Tercer nivel</a:t>
            </a:r>
          </a:p>
          <a:p>
            <a:pPr lvl="3" rtl="0" eaLnBrk="1" latinLnBrk="0" hangingPunct="1"/>
            <a:r>
              <a:rPr lang="es-ES" noProof="0" smtClean="0"/>
              <a:t>Cuarto nivel</a:t>
            </a:r>
          </a:p>
          <a:p>
            <a:pPr lvl="4" rtl="0" eaLnBrk="1" latinLnBrk="0" hangingPunct="1"/>
            <a:r>
              <a:rPr lang="es-ES" noProof="0" smtClean="0"/>
              <a:t>Quinto nivel</a:t>
            </a:r>
            <a:endParaRPr kumimoji="0" lang="es-ES" noProof="0" dirty="0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4775200" y="6305550"/>
            <a:ext cx="2844800" cy="476250"/>
          </a:xfrm>
          <a:prstGeom prst="rect">
            <a:avLst/>
          </a:prstGeom>
        </p:spPr>
        <p:txBody>
          <a:bodyPr rtlCol="0"/>
          <a:lstStyle/>
          <a:p>
            <a:pPr rtl="0"/>
            <a:fld id="{3A1C492A-3CEE-410B-AC30-7354AE999ABC}" type="datetime1">
              <a:rPr lang="es-ES" noProof="0" smtClean="0"/>
              <a:t>29/09/2019</a:t>
            </a:fld>
            <a:endParaRPr lang="es-ES" noProof="0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7620000" y="6305550"/>
            <a:ext cx="3860800" cy="476250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es-ES" noProof="0" dirty="0"/>
              <a:t>Agregar un pie de página</a:t>
            </a: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11484864" y="6305550"/>
            <a:ext cx="609600" cy="476250"/>
          </a:xfrm>
          <a:prstGeom prst="rect">
            <a:avLst/>
          </a:prstGeom>
        </p:spPr>
        <p:txBody>
          <a:bodyPr rtlCol="0"/>
          <a:lstStyle/>
          <a:p>
            <a:pPr rtl="0"/>
            <a:fld id="{401CF334-2D5C-4859-84A6-CA7E6E43FAEB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3078451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5160336"/>
            <a:ext cx="10972800" cy="1143000"/>
          </a:xfrm>
          <a:prstGeom prst="rect">
            <a:avLst/>
          </a:prstGeom>
        </p:spPr>
        <p:txBody>
          <a:bodyPr rtlCol="0" anchor="ctr"/>
          <a:lstStyle>
            <a:lvl1pPr algn="ctr">
              <a:defRPr sz="4500" b="1" cap="none" baseline="0"/>
            </a:lvl1pPr>
            <a:extLst/>
          </a:lstStyle>
          <a:p>
            <a:pPr rtl="0"/>
            <a:r>
              <a:rPr lang="es-ES" noProof="0" smtClean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texto 2"/>
          <p:cNvSpPr>
            <a:spLocks noGrp="1"/>
          </p:cNvSpPr>
          <p:nvPr>
            <p:ph type="body" idx="1"/>
          </p:nvPr>
        </p:nvSpPr>
        <p:spPr>
          <a:xfrm>
            <a:off x="609600" y="328278"/>
            <a:ext cx="5364480" cy="640080"/>
          </a:xfrm>
          <a:prstGeom prst="rect">
            <a:avLst/>
          </a:prstGeom>
          <a:noFill/>
          <a:ln w="10795">
            <a:solidFill>
              <a:schemeClr val="bg1"/>
            </a:solidFill>
            <a:miter lim="800000"/>
          </a:ln>
        </p:spPr>
        <p:txBody>
          <a:bodyPr rtlCol="0" anchor="ctr"/>
          <a:lstStyle>
            <a:lvl1pPr marL="64008" indent="0" algn="l" rtl="0" eaLnBrk="1" latinLnBrk="0" hangingPunct="1">
              <a:lnSpc>
                <a:spcPct val="100000"/>
              </a:lnSpc>
              <a:spcBef>
                <a:spcPts val="100"/>
              </a:spcBef>
              <a:buNone/>
              <a:defRPr sz="1900" b="1">
                <a:solidFill>
                  <a:schemeClr val="accent1">
                    <a:lumMod val="50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rtl="0" eaLnBrk="1" latinLnBrk="0" hangingPunct="1"/>
            <a:r>
              <a:rPr lang="es-ES" noProof="0" smtClean="0"/>
              <a:t>Haga clic para modificar el estilo de texto del patrón</a:t>
            </a:r>
          </a:p>
        </p:txBody>
      </p:sp>
      <p:sp>
        <p:nvSpPr>
          <p:cNvPr id="5" name="Marcador de posición de contenido 4"/>
          <p:cNvSpPr>
            <a:spLocks noGrp="1"/>
          </p:cNvSpPr>
          <p:nvPr>
            <p:ph sz="quarter" idx="2"/>
          </p:nvPr>
        </p:nvSpPr>
        <p:spPr>
          <a:xfrm>
            <a:off x="609600" y="969336"/>
            <a:ext cx="5364480" cy="4114800"/>
          </a:xfrm>
          <a:prstGeom prst="rect">
            <a:avLst/>
          </a:prstGeom>
          <a:ln w="10795">
            <a:solidFill>
              <a:schemeClr val="bg1"/>
            </a:solidFill>
            <a:prstDash val="dash"/>
            <a:miter lim="800000"/>
          </a:ln>
        </p:spPr>
        <p:txBody>
          <a:bodyPr rtlCol="0"/>
          <a:lstStyle>
            <a:lvl1pPr marL="393192" indent="-274320" rtl="0" eaLnBrk="1" latinLnBrk="0" hangingPunct="1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rtl="0" eaLnBrk="1" latinLnBrk="0" hangingPunct="1"/>
            <a:r>
              <a:rPr lang="es-ES" noProof="0" smtClean="0"/>
              <a:t>Haga clic para modificar el estilo de texto del patrón</a:t>
            </a:r>
          </a:p>
          <a:p>
            <a:pPr lvl="1" rtl="0" eaLnBrk="1" latinLnBrk="0" hangingPunct="1"/>
            <a:r>
              <a:rPr lang="es-ES" noProof="0" smtClean="0"/>
              <a:t>Segundo nivel</a:t>
            </a:r>
          </a:p>
          <a:p>
            <a:pPr lvl="2" rtl="0" eaLnBrk="1" latinLnBrk="0" hangingPunct="1"/>
            <a:r>
              <a:rPr lang="es-ES" noProof="0" smtClean="0"/>
              <a:t>Tercer nivel</a:t>
            </a:r>
          </a:p>
          <a:p>
            <a:pPr lvl="3" rtl="0" eaLnBrk="1" latinLnBrk="0" hangingPunct="1"/>
            <a:r>
              <a:rPr lang="es-ES" noProof="0" smtClean="0"/>
              <a:t>Cuarto nivel</a:t>
            </a:r>
          </a:p>
          <a:p>
            <a:pPr lvl="4" rtl="0" eaLnBrk="1" latinLnBrk="0" hangingPunct="1"/>
            <a:r>
              <a:rPr lang="es-ES" noProof="0" smtClean="0"/>
              <a:t>Quinto nivel</a:t>
            </a:r>
            <a:endParaRPr kumimoji="0" lang="es-ES" noProof="0" dirty="0"/>
          </a:p>
        </p:txBody>
      </p:sp>
      <p:sp>
        <p:nvSpPr>
          <p:cNvPr id="4" name="Marcador de posición de texto 3"/>
          <p:cNvSpPr>
            <a:spLocks noGrp="1"/>
          </p:cNvSpPr>
          <p:nvPr>
            <p:ph type="body" sz="half" idx="3"/>
          </p:nvPr>
        </p:nvSpPr>
        <p:spPr>
          <a:xfrm>
            <a:off x="6217920" y="328278"/>
            <a:ext cx="5364480" cy="640080"/>
          </a:xfrm>
          <a:prstGeom prst="rect">
            <a:avLst/>
          </a:prstGeom>
          <a:noFill/>
          <a:ln w="10795">
            <a:solidFill>
              <a:schemeClr val="bg1"/>
            </a:solidFill>
            <a:miter lim="800000"/>
          </a:ln>
        </p:spPr>
        <p:txBody>
          <a:bodyPr rtlCol="0" anchor="ctr"/>
          <a:lstStyle>
            <a:lvl1pPr marL="64008" indent="0" algn="l" rtl="0" eaLnBrk="1" latinLnBrk="0" hangingPunct="1">
              <a:lnSpc>
                <a:spcPct val="100000"/>
              </a:lnSpc>
              <a:spcBef>
                <a:spcPts val="100"/>
              </a:spcBef>
              <a:buNone/>
              <a:defRPr sz="1900" b="1">
                <a:solidFill>
                  <a:schemeClr val="accent1">
                    <a:lumMod val="50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rtl="0" eaLnBrk="1" latinLnBrk="0" hangingPunct="1"/>
            <a:r>
              <a:rPr lang="es-ES" noProof="0" smtClean="0"/>
              <a:t>Haga clic para modificar el estilo de texto del patrón</a:t>
            </a:r>
          </a:p>
        </p:txBody>
      </p:sp>
      <p:sp>
        <p:nvSpPr>
          <p:cNvPr id="6" name="Marcador de posición de contenido 5"/>
          <p:cNvSpPr>
            <a:spLocks noGrp="1"/>
          </p:cNvSpPr>
          <p:nvPr>
            <p:ph sz="quarter" idx="4"/>
          </p:nvPr>
        </p:nvSpPr>
        <p:spPr>
          <a:xfrm>
            <a:off x="6217920" y="969336"/>
            <a:ext cx="5364480" cy="4114800"/>
          </a:xfrm>
          <a:prstGeom prst="rect">
            <a:avLst/>
          </a:prstGeom>
          <a:ln w="10795">
            <a:solidFill>
              <a:schemeClr val="bg1"/>
            </a:solidFill>
            <a:prstDash val="dash"/>
            <a:miter lim="800000"/>
          </a:ln>
        </p:spPr>
        <p:txBody>
          <a:bodyPr rtlCol="0"/>
          <a:lstStyle>
            <a:lvl1pPr marL="393192" indent="-274320" rtl="0" eaLnBrk="1" latinLnBrk="0" hangingPunct="1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rtl="0" eaLnBrk="1" latinLnBrk="0" hangingPunct="1"/>
            <a:r>
              <a:rPr lang="es-ES" noProof="0" smtClean="0"/>
              <a:t>Haga clic para modificar el estilo de texto del patrón</a:t>
            </a:r>
          </a:p>
          <a:p>
            <a:pPr lvl="1" rtl="0" eaLnBrk="1" latinLnBrk="0" hangingPunct="1"/>
            <a:r>
              <a:rPr lang="es-ES" noProof="0" smtClean="0"/>
              <a:t>Segundo nivel</a:t>
            </a:r>
          </a:p>
          <a:p>
            <a:pPr lvl="2" rtl="0" eaLnBrk="1" latinLnBrk="0" hangingPunct="1"/>
            <a:r>
              <a:rPr lang="es-ES" noProof="0" smtClean="0"/>
              <a:t>Tercer nivel</a:t>
            </a:r>
          </a:p>
          <a:p>
            <a:pPr lvl="3" rtl="0" eaLnBrk="1" latinLnBrk="0" hangingPunct="1"/>
            <a:r>
              <a:rPr lang="es-ES" noProof="0" smtClean="0"/>
              <a:t>Cuarto nivel</a:t>
            </a:r>
          </a:p>
          <a:p>
            <a:pPr lvl="4" rtl="0" eaLnBrk="1" latinLnBrk="0" hangingPunct="1"/>
            <a:r>
              <a:rPr lang="es-ES" noProof="0" smtClean="0"/>
              <a:t>Quinto nivel</a:t>
            </a:r>
            <a:endParaRPr kumimoji="0" lang="es-ES" noProof="0" dirty="0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>
          <a:xfrm>
            <a:off x="4775200" y="6305550"/>
            <a:ext cx="2844800" cy="476250"/>
          </a:xfrm>
          <a:prstGeom prst="rect">
            <a:avLst/>
          </a:prstGeom>
        </p:spPr>
        <p:txBody>
          <a:bodyPr rtlCol="0"/>
          <a:lstStyle/>
          <a:p>
            <a:pPr rtl="0"/>
            <a:fld id="{53882297-700E-4D7A-85E1-0457EA91AAC7}" type="datetime1">
              <a:rPr lang="es-ES" noProof="0" smtClean="0"/>
              <a:t>29/09/2019</a:t>
            </a:fld>
            <a:endParaRPr lang="es-ES" noProof="0" dirty="0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>
          <a:xfrm>
            <a:off x="7620000" y="6305550"/>
            <a:ext cx="3860800" cy="476250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es-ES" noProof="0" dirty="0"/>
              <a:t>Agregar un pie de página</a:t>
            </a:r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>
          <a:xfrm>
            <a:off x="11484864" y="6305550"/>
            <a:ext cx="609600" cy="476250"/>
          </a:xfrm>
          <a:prstGeom prst="rect">
            <a:avLst/>
          </a:prstGeom>
        </p:spPr>
        <p:txBody>
          <a:bodyPr rtlCol="0"/>
          <a:lstStyle/>
          <a:p>
            <a:pPr rtl="0"/>
            <a:fld id="{401CF334-2D5C-4859-84A6-CA7E6E43FAEB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35893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0" orient="horz" pos="2160" userDrawn="1">
          <p15:clr>
            <a:srgbClr val="FBAE40"/>
          </p15:clr>
        </p15:guide>
        <p15:guide id="1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14144" y="274320"/>
            <a:ext cx="9997440" cy="1143000"/>
          </a:xfrm>
          <a:prstGeom prst="rect">
            <a:avLst/>
          </a:prstGeom>
        </p:spPr>
        <p:txBody>
          <a:bodyPr rtlCol="0" anchor="ctr"/>
          <a:lstStyle/>
          <a:p>
            <a:pPr rtl="0"/>
            <a:r>
              <a:rPr lang="es-ES" noProof="0" smtClean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>
          <a:xfrm>
            <a:off x="4775200" y="6305550"/>
            <a:ext cx="2844800" cy="476250"/>
          </a:xfrm>
          <a:prstGeom prst="rect">
            <a:avLst/>
          </a:prstGeom>
        </p:spPr>
        <p:txBody>
          <a:bodyPr rtlCol="0"/>
          <a:lstStyle/>
          <a:p>
            <a:pPr rtl="0"/>
            <a:fld id="{0DBFF837-E2FE-46FE-B7F1-A77E1FE55CBA}" type="datetime1">
              <a:rPr lang="es-ES" noProof="0" smtClean="0"/>
              <a:t>29/09/2019</a:t>
            </a:fld>
            <a:endParaRPr lang="es-ES" noProof="0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7620000" y="6305550"/>
            <a:ext cx="3860800" cy="476250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es-ES" noProof="0" dirty="0"/>
              <a:t>Agregar un pie de página</a:t>
            </a: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>
          <a:xfrm>
            <a:off x="11484864" y="6305550"/>
            <a:ext cx="609600" cy="476250"/>
          </a:xfrm>
          <a:prstGeom prst="rect">
            <a:avLst/>
          </a:prstGeom>
        </p:spPr>
        <p:txBody>
          <a:bodyPr rtlCol="0"/>
          <a:lstStyle/>
          <a:p>
            <a:pPr rtl="0"/>
            <a:fld id="{401CF334-2D5C-4859-84A6-CA7E6E43FAEB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860658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>
          <a:xfrm>
            <a:off x="4775200" y="6305550"/>
            <a:ext cx="2844800" cy="476250"/>
          </a:xfrm>
          <a:prstGeom prst="rect">
            <a:avLst/>
          </a:prstGeom>
        </p:spPr>
        <p:txBody>
          <a:bodyPr rtlCol="0"/>
          <a:lstStyle/>
          <a:p>
            <a:pPr rtl="0"/>
            <a:fld id="{7B1650FF-A663-41BB-B615-F28D7A29E914}" type="datetime1">
              <a:rPr lang="es-ES" noProof="0" smtClean="0"/>
              <a:t>29/09/2019</a:t>
            </a:fld>
            <a:endParaRPr lang="es-ES" noProof="0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>
          <a:xfrm>
            <a:off x="7620000" y="6305550"/>
            <a:ext cx="3860800" cy="476250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es-ES" noProof="0" dirty="0"/>
              <a:t>Agregar un pie de página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>
          <a:xfrm>
            <a:off x="11484864" y="6305550"/>
            <a:ext cx="609600" cy="476250"/>
          </a:xfrm>
          <a:prstGeom prst="rect">
            <a:avLst/>
          </a:prstGeom>
        </p:spPr>
        <p:txBody>
          <a:bodyPr rtlCol="0"/>
          <a:lstStyle/>
          <a:p>
            <a:pPr rtl="0"/>
            <a:fld id="{401CF334-2D5C-4859-84A6-CA7E6E43FAEB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860977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leyenda"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216778"/>
            <a:ext cx="5080000" cy="1162050"/>
          </a:xfrm>
          <a:prstGeom prst="rect">
            <a:avLst/>
          </a:prstGeom>
          <a:ln>
            <a:noFill/>
          </a:ln>
        </p:spPr>
        <p:txBody>
          <a:bodyPr rtlCol="0"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pPr rtl="0"/>
            <a:r>
              <a:rPr lang="es-ES" noProof="0" smtClean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texto 2"/>
          <p:cNvSpPr>
            <a:spLocks noGrp="1"/>
          </p:cNvSpPr>
          <p:nvPr>
            <p:ph type="body" idx="2"/>
          </p:nvPr>
        </p:nvSpPr>
        <p:spPr>
          <a:xfrm>
            <a:off x="609600" y="1406964"/>
            <a:ext cx="5080000" cy="698500"/>
          </a:xfrm>
          <a:prstGeom prst="rect">
            <a:avLst/>
          </a:prstGeom>
        </p:spPr>
        <p:txBody>
          <a:bodyPr rtlCol="0"/>
          <a:lstStyle>
            <a:lvl1pPr marL="45720" indent="0" rtl="0" eaLnBrk="1" latinLnBrk="0" hangingPunct="1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rtl="0" eaLnBrk="1" latinLnBrk="0" hangingPunct="1"/>
            <a:r>
              <a:rPr lang="es-ES" noProof="0" smtClean="0"/>
              <a:t>Haga clic para modificar el estilo de texto del patrón</a:t>
            </a:r>
          </a:p>
        </p:txBody>
      </p:sp>
      <p:sp>
        <p:nvSpPr>
          <p:cNvPr id="4" name="Marcador de posición de contenido 3"/>
          <p:cNvSpPr>
            <a:spLocks noGrp="1"/>
          </p:cNvSpPr>
          <p:nvPr>
            <p:ph sz="half" idx="1"/>
          </p:nvPr>
        </p:nvSpPr>
        <p:spPr>
          <a:xfrm>
            <a:off x="609600" y="2133601"/>
            <a:ext cx="10871200" cy="3992563"/>
          </a:xfrm>
          <a:prstGeom prst="rect">
            <a:avLst/>
          </a:prstGeom>
        </p:spPr>
        <p:txBody>
          <a:bodyPr rtlCol="0"/>
          <a:lstStyle>
            <a:lvl1pPr rtl="0" eaLnBrk="1" latinLnBrk="0" hangingPunct="1"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rtl="0" eaLnBrk="1" latinLnBrk="0" hangingPunct="1"/>
            <a:r>
              <a:rPr lang="es-ES" noProof="0" smtClean="0"/>
              <a:t>Haga clic para modificar el estilo de texto del patrón</a:t>
            </a:r>
          </a:p>
          <a:p>
            <a:pPr lvl="1" rtl="0" eaLnBrk="1" latinLnBrk="0" hangingPunct="1"/>
            <a:r>
              <a:rPr lang="es-ES" noProof="0" smtClean="0"/>
              <a:t>Segundo nivel</a:t>
            </a:r>
          </a:p>
          <a:p>
            <a:pPr lvl="2" rtl="0" eaLnBrk="1" latinLnBrk="0" hangingPunct="1"/>
            <a:r>
              <a:rPr lang="es-ES" noProof="0" smtClean="0"/>
              <a:t>Tercer nivel</a:t>
            </a:r>
          </a:p>
          <a:p>
            <a:pPr lvl="3" rtl="0" eaLnBrk="1" latinLnBrk="0" hangingPunct="1"/>
            <a:r>
              <a:rPr lang="es-ES" noProof="0" smtClean="0"/>
              <a:t>Cuarto nivel</a:t>
            </a:r>
          </a:p>
          <a:p>
            <a:pPr lvl="4" rtl="0" eaLnBrk="1" latinLnBrk="0" hangingPunct="1"/>
            <a:r>
              <a:rPr lang="es-ES" noProof="0" smtClean="0"/>
              <a:t>Quinto nivel</a:t>
            </a:r>
            <a:endParaRPr kumimoji="0" lang="es-ES" noProof="0" dirty="0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4775200" y="6305550"/>
            <a:ext cx="2844800" cy="476250"/>
          </a:xfrm>
          <a:prstGeom prst="rect">
            <a:avLst/>
          </a:prstGeom>
        </p:spPr>
        <p:txBody>
          <a:bodyPr rtlCol="0"/>
          <a:lstStyle/>
          <a:p>
            <a:pPr rtl="0"/>
            <a:fld id="{6C9FBE21-F0D4-4475-8C74-9F12F5F0CA5D}" type="datetime1">
              <a:rPr lang="es-ES" noProof="0" smtClean="0"/>
              <a:t>29/09/2019</a:t>
            </a:fld>
            <a:endParaRPr lang="es-ES" noProof="0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7620000" y="6305550"/>
            <a:ext cx="3860800" cy="476250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es-ES" noProof="0" dirty="0"/>
              <a:t>Agregar un pie de página</a:t>
            </a: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11484864" y="6305550"/>
            <a:ext cx="609600" cy="476250"/>
          </a:xfrm>
          <a:prstGeom prst="rect">
            <a:avLst/>
          </a:prstGeom>
        </p:spPr>
        <p:txBody>
          <a:bodyPr rtlCol="0"/>
          <a:lstStyle/>
          <a:p>
            <a:pPr rtl="0"/>
            <a:fld id="{401CF334-2D5C-4859-84A6-CA7E6E43FAEB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542546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leyenda"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849195" y="1066800"/>
            <a:ext cx="3657600" cy="1981200"/>
          </a:xfrm>
          <a:prstGeom prst="rect">
            <a:avLst/>
          </a:prstGeom>
        </p:spPr>
        <p:txBody>
          <a:bodyPr rtlCol="0"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pPr rtl="0"/>
            <a:r>
              <a:rPr lang="es-ES" noProof="0" smtClean="0"/>
              <a:t>Haga clic para modificar el estilo de título del patrón</a:t>
            </a:r>
            <a:endParaRPr lang="es-ES" noProof="0" dirty="0"/>
          </a:p>
        </p:txBody>
      </p:sp>
      <p:sp>
        <p:nvSpPr>
          <p:cNvPr id="8" name="Rectángulo 7"/>
          <p:cNvSpPr/>
          <p:nvPr/>
        </p:nvSpPr>
        <p:spPr>
          <a:xfrm>
            <a:off x="1016000" y="1066800"/>
            <a:ext cx="6096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s-ES" sz="3200" kern="1200" noProof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Marcador de posición de imagen 2" descr="Marcador de posición vacío para agregar una imagen. Haga clic en el marcador de posición y seleccione la imagen que desee agregar"/>
          <p:cNvSpPr>
            <a:spLocks noGrp="1"/>
          </p:cNvSpPr>
          <p:nvPr>
            <p:ph type="pic" idx="1"/>
          </p:nvPr>
        </p:nvSpPr>
        <p:spPr>
          <a:xfrm>
            <a:off x="1117600" y="1143004"/>
            <a:ext cx="58928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rtlCol="0" anchor="t"/>
          <a:lstStyle>
            <a:lvl1pPr marL="0" indent="0" algn="l" eaLnBrk="1" latinLnBrk="0" hangingPunct="1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lang="es-ES" noProof="0" smtClean="0"/>
              <a:t>Haga clic en el icono para agregar una imagen</a:t>
            </a:r>
            <a:endParaRPr kumimoji="0" lang="es-ES" noProof="0" dirty="0"/>
          </a:p>
        </p:txBody>
      </p:sp>
      <p:sp>
        <p:nvSpPr>
          <p:cNvPr id="9" name="Rectángulo 1"/>
          <p:cNvSpPr/>
          <p:nvPr/>
        </p:nvSpPr>
        <p:spPr>
          <a:xfrm rot="19468671">
            <a:off x="528967" y="954341"/>
            <a:ext cx="9144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es-ES" sz="1800" noProof="0" dirty="0"/>
          </a:p>
        </p:txBody>
      </p:sp>
      <p:sp>
        <p:nvSpPr>
          <p:cNvPr id="10" name="Rectángulo 2"/>
          <p:cNvSpPr/>
          <p:nvPr/>
        </p:nvSpPr>
        <p:spPr>
          <a:xfrm rot="2103354" flipH="1">
            <a:off x="6671556" y="936786"/>
            <a:ext cx="865632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es-ES" sz="1800" noProof="0" dirty="0"/>
          </a:p>
        </p:txBody>
      </p:sp>
      <p:sp>
        <p:nvSpPr>
          <p:cNvPr id="4" name="Marcador de posición de texto 3"/>
          <p:cNvSpPr>
            <a:spLocks noGrp="1"/>
          </p:cNvSpPr>
          <p:nvPr>
            <p:ph type="body" sz="half" idx="2"/>
          </p:nvPr>
        </p:nvSpPr>
        <p:spPr>
          <a:xfrm>
            <a:off x="1117600" y="4800600"/>
            <a:ext cx="5892800" cy="762000"/>
          </a:xfrm>
          <a:prstGeom prst="rect">
            <a:avLst/>
          </a:prstGeom>
        </p:spPr>
        <p:txBody>
          <a:bodyPr rtlCol="0" anchor="ctr"/>
          <a:lstStyle>
            <a:lvl1pPr marL="0" indent="0" algn="l" rtl="0" eaLnBrk="1" latinLnBrk="0" hangingPunct="1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rtl="0" eaLnBrk="1" latinLnBrk="0" hangingPunct="1"/>
            <a:r>
              <a:rPr lang="es-ES" noProof="0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4775200" y="6305550"/>
            <a:ext cx="2844800" cy="476250"/>
          </a:xfrm>
          <a:prstGeom prst="rect">
            <a:avLst/>
          </a:prstGeom>
        </p:spPr>
        <p:txBody>
          <a:bodyPr rtlCol="0"/>
          <a:lstStyle/>
          <a:p>
            <a:pPr rtl="0"/>
            <a:fld id="{66C24297-12C8-4EC5-9112-3BDBD71DF6A5}" type="datetime1">
              <a:rPr lang="es-ES" noProof="0" smtClean="0"/>
              <a:t>29/09/2019</a:t>
            </a:fld>
            <a:endParaRPr lang="es-ES" noProof="0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7620000" y="6305550"/>
            <a:ext cx="3860800" cy="476250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es-ES" noProof="0" dirty="0"/>
              <a:t>Agregar un pie de página</a:t>
            </a: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11484864" y="6305550"/>
            <a:ext cx="609600" cy="476250"/>
          </a:xfrm>
          <a:prstGeom prst="rect">
            <a:avLst/>
          </a:prstGeom>
        </p:spPr>
        <p:txBody>
          <a:bodyPr rtlCol="0"/>
          <a:lstStyle/>
          <a:p>
            <a:pPr rtl="0"/>
            <a:fld id="{401CF334-2D5C-4859-84A6-CA7E6E43FAEB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3636752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o 5"/>
          <p:cNvGrpSpPr/>
          <p:nvPr/>
        </p:nvGrpSpPr>
        <p:grpSpPr>
          <a:xfrm>
            <a:off x="7148" y="-54"/>
            <a:ext cx="12188952" cy="6858054"/>
            <a:chOff x="7148" y="-54"/>
            <a:chExt cx="12188952" cy="6858054"/>
          </a:xfrm>
        </p:grpSpPr>
        <p:sp>
          <p:nvSpPr>
            <p:cNvPr id="4" name="Rectángulo 3"/>
            <p:cNvSpPr/>
            <p:nvPr/>
          </p:nvSpPr>
          <p:spPr>
            <a:xfrm>
              <a:off x="7148" y="0"/>
              <a:ext cx="12188952" cy="6858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s-ES" noProof="0" dirty="0"/>
            </a:p>
          </p:txBody>
        </p:sp>
        <p:sp>
          <p:nvSpPr>
            <p:cNvPr id="15" name="Rectángulo 14"/>
            <p:cNvSpPr/>
            <p:nvPr/>
          </p:nvSpPr>
          <p:spPr bwMode="invGray">
            <a:xfrm>
              <a:off x="1473566" y="-54"/>
              <a:ext cx="96070" cy="6858054"/>
            </a:xfrm>
            <a:prstGeom prst="rect">
              <a:avLst/>
            </a:prstGeom>
            <a:solidFill>
              <a:schemeClr val="bg2">
                <a:lumMod val="10000"/>
              </a:schemeClr>
            </a:solidFill>
            <a:ln w="25400" cap="rnd" cmpd="sng" algn="ctr">
              <a:noFill/>
              <a:prstDash val="solid"/>
            </a:ln>
            <a:effectLst>
              <a:outerShdw blurRad="38550" dist="38000" dir="10800000" algn="tl" rotWithShape="0">
                <a:schemeClr val="bg2">
                  <a:shade val="20000"/>
                  <a:satMod val="110000"/>
                  <a:alpha val="25000"/>
                </a:schemeClr>
              </a:outerShdw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 eaLnBrk="1" latinLnBrk="0" hangingPunct="1"/>
              <a:endParaRPr kumimoji="0" lang="es-ES" sz="1800" noProof="0" dirty="0"/>
            </a:p>
          </p:txBody>
        </p:sp>
        <p:pic>
          <p:nvPicPr>
            <p:cNvPr id="3" name="Imagen 2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48" y="0"/>
              <a:ext cx="1495425" cy="6858000"/>
            </a:xfrm>
            <a:prstGeom prst="rect">
              <a:avLst/>
            </a:prstGeom>
          </p:spPr>
        </p:pic>
      </p:grpSp>
      <p:sp>
        <p:nvSpPr>
          <p:cNvPr id="16" name="Marcador de título 4"/>
          <p:cNvSpPr>
            <a:spLocks noGrp="1"/>
          </p:cNvSpPr>
          <p:nvPr>
            <p:ph type="title"/>
          </p:nvPr>
        </p:nvSpPr>
        <p:spPr>
          <a:xfrm>
            <a:off x="1914144" y="274638"/>
            <a:ext cx="9997440" cy="1143000"/>
          </a:xfrm>
          <a:prstGeom prst="rect">
            <a:avLst/>
          </a:prstGeom>
        </p:spPr>
        <p:txBody>
          <a:bodyPr rtlCol="0" anchor="ctr">
            <a:normAutofit/>
          </a:bodyPr>
          <a:lstStyle/>
          <a:p>
            <a:pPr rtl="0"/>
            <a:r>
              <a:rPr lang="es-ES" noProof="0" dirty="0"/>
              <a:t>Haga clic para modificar el estilo de título del patrón</a:t>
            </a:r>
          </a:p>
        </p:txBody>
      </p:sp>
      <p:sp>
        <p:nvSpPr>
          <p:cNvPr id="17" name="Marcador de posición de texto 8"/>
          <p:cNvSpPr>
            <a:spLocks noGrp="1"/>
          </p:cNvSpPr>
          <p:nvPr>
            <p:ph type="body" idx="1"/>
          </p:nvPr>
        </p:nvSpPr>
        <p:spPr>
          <a:xfrm>
            <a:off x="1914144" y="1447800"/>
            <a:ext cx="9997440" cy="480060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 rtl="0" eaLnBrk="1" latinLnBrk="0" hangingPunct="1"/>
            <a:r>
              <a:rPr lang="es-ES" noProof="0" dirty="0"/>
              <a:t>Editar el estilo de texto del patrón</a:t>
            </a:r>
          </a:p>
          <a:p>
            <a:pPr lvl="1" rtl="0" eaLnBrk="1" latinLnBrk="0" hangingPunct="1"/>
            <a:r>
              <a:rPr lang="es-ES" noProof="0" dirty="0"/>
              <a:t>Segundo nivel</a:t>
            </a:r>
          </a:p>
          <a:p>
            <a:pPr lvl="2" rtl="0" eaLnBrk="1" latinLnBrk="0" hangingPunct="1"/>
            <a:r>
              <a:rPr lang="es-ES" noProof="0" dirty="0"/>
              <a:t>Tercer nivel</a:t>
            </a:r>
          </a:p>
          <a:p>
            <a:pPr lvl="3" rtl="0" eaLnBrk="1" latinLnBrk="0" hangingPunct="1"/>
            <a:r>
              <a:rPr lang="es-ES" noProof="0" dirty="0"/>
              <a:t>Cuarto nivel</a:t>
            </a:r>
          </a:p>
          <a:p>
            <a:pPr lvl="4" rtl="0" eaLnBrk="1" latinLnBrk="0" hangingPunct="1"/>
            <a:r>
              <a:rPr lang="es-ES" noProof="0" dirty="0"/>
              <a:t>Quinto nivel</a:t>
            </a:r>
          </a:p>
        </p:txBody>
      </p:sp>
      <p:sp>
        <p:nvSpPr>
          <p:cNvPr id="18" name="Marcador de fecha 23"/>
          <p:cNvSpPr>
            <a:spLocks noGrp="1"/>
          </p:cNvSpPr>
          <p:nvPr>
            <p:ph type="dt" sz="half" idx="2"/>
          </p:nvPr>
        </p:nvSpPr>
        <p:spPr>
          <a:xfrm>
            <a:off x="4775200" y="6305550"/>
            <a:ext cx="2844800" cy="476250"/>
          </a:xfrm>
          <a:prstGeom prst="rect">
            <a:avLst/>
          </a:prstGeom>
        </p:spPr>
        <p:txBody>
          <a:bodyPr rtlCol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rtl="0"/>
            <a:fld id="{66451BA5-0E59-42AB-B6D4-F1B13775B2F0}" type="datetime1">
              <a:rPr lang="es-ES" noProof="0" smtClean="0"/>
              <a:t>29/09/2019</a:t>
            </a:fld>
            <a:endParaRPr lang="es-ES" noProof="0" dirty="0"/>
          </a:p>
        </p:txBody>
      </p:sp>
      <p:sp>
        <p:nvSpPr>
          <p:cNvPr id="19" name="Marcador de pie de página 9"/>
          <p:cNvSpPr>
            <a:spLocks noGrp="1"/>
          </p:cNvSpPr>
          <p:nvPr>
            <p:ph type="ftr" sz="quarter" idx="3"/>
          </p:nvPr>
        </p:nvSpPr>
        <p:spPr>
          <a:xfrm>
            <a:off x="7620000" y="6305550"/>
            <a:ext cx="3860800" cy="476250"/>
          </a:xfrm>
          <a:prstGeom prst="rect">
            <a:avLst/>
          </a:prstGeom>
        </p:spPr>
        <p:txBody>
          <a:bodyPr rtlCol="0" anchor="b"/>
          <a:lstStyle>
            <a:lvl1pPr eaLnBrk="1" latinLnBrk="0" hangingPunct="1">
              <a:defRPr kumimoji="0" sz="1100">
                <a:solidFill>
                  <a:schemeClr val="tx2"/>
                </a:solidFill>
                <a:effectLst/>
              </a:defRPr>
            </a:lvl1pPr>
            <a:extLst/>
          </a:lstStyle>
          <a:p>
            <a:pPr rtl="0"/>
            <a:r>
              <a:rPr lang="es-ES" noProof="0" dirty="0"/>
              <a:t>Agregar un pie de página</a:t>
            </a:r>
          </a:p>
        </p:txBody>
      </p:sp>
      <p:sp>
        <p:nvSpPr>
          <p:cNvPr id="20" name="Marcador de número de diapositiva 21"/>
          <p:cNvSpPr>
            <a:spLocks noGrp="1"/>
          </p:cNvSpPr>
          <p:nvPr>
            <p:ph type="sldNum" sz="quarter" idx="4"/>
          </p:nvPr>
        </p:nvSpPr>
        <p:spPr>
          <a:xfrm>
            <a:off x="11484864" y="6305550"/>
            <a:ext cx="609600" cy="476250"/>
          </a:xfrm>
          <a:prstGeom prst="rect">
            <a:avLst/>
          </a:prstGeom>
        </p:spPr>
        <p:txBody>
          <a:bodyPr rtlCol="0" anchor="b"/>
          <a:lstStyle>
            <a:lvl1pPr algn="ctr" eaLnBrk="1" latinLnBrk="0" hangingPunct="1">
              <a:defRPr kumimoji="0" sz="1100">
                <a:solidFill>
                  <a:schemeClr val="tx2"/>
                </a:solidFill>
                <a:effectLst/>
              </a:defRPr>
            </a:lvl1pPr>
            <a:extLst/>
          </a:lstStyle>
          <a:p>
            <a:pPr rtl="0"/>
            <a:fld id="{401CF334-2D5C-4859-84A6-CA7E6E43FAEB}" type="slidenum">
              <a:rPr lang="es-ES" noProof="0" smtClean="0"/>
              <a:pPr rtl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1260038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300" b="1" kern="1200">
          <a:solidFill>
            <a:schemeClr val="accent2">
              <a:lumMod val="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>
            <a:lumMod val="50000"/>
          </a:schemeClr>
        </a:buClr>
        <a:buSzPct val="80000"/>
        <a:buFont typeface="Wingdings 2"/>
        <a:buChar char=""/>
        <a:defRPr kumimoji="0" sz="3200" kern="1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>
            <a:lumMod val="50000"/>
          </a:schemeClr>
        </a:buClr>
        <a:buFont typeface="Verdana"/>
        <a:buChar char="◦"/>
        <a:defRPr kumimoji="0" sz="2800" kern="1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>
            <a:lumMod val="75000"/>
          </a:schemeClr>
        </a:buClr>
        <a:buFont typeface="Wingdings 2"/>
        <a:buChar char=""/>
        <a:defRPr kumimoji="0" sz="2400" kern="1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>
            <a:lumMod val="75000"/>
          </a:schemeClr>
        </a:buClr>
        <a:buFont typeface="Wingdings 2"/>
        <a:buChar char=""/>
        <a:defRPr kumimoji="0" sz="2000" kern="1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>
            <a:lumMod val="75000"/>
          </a:schemeClr>
        </a:buClr>
        <a:buFont typeface="Wingdings 2"/>
        <a:buChar char=""/>
        <a:defRPr kumimoji="0" sz="2000" kern="1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  <p:extLst mod="1">
    <p:ext uri="{27BBF7A9-308A-43DC-89C8-2F10F3537804}">
      <p15:sldGuideLst xmlns:p15="http://schemas.microsoft.com/office/powerpoint/2012/main">
        <p15:guide id="0" orient="horz" pos="2160" userDrawn="1">
          <p15:clr>
            <a:srgbClr val="F26B43"/>
          </p15:clr>
        </p15:guide>
        <p15:guide id="1" pos="3840" userDrawn="1">
          <p15:clr>
            <a:srgbClr val="F26B43"/>
          </p15:clr>
        </p15:guide>
        <p15:guide id="2" pos="7512" userDrawn="1">
          <p15:clr>
            <a:srgbClr val="F26B43"/>
          </p15:clr>
        </p15:guide>
        <p15:guide id="3" pos="1176" userDrawn="1">
          <p15:clr>
            <a:srgbClr val="F26B43"/>
          </p15:clr>
        </p15:guide>
        <p15:guide id="4" orient="horz" pos="3936" userDrawn="1">
          <p15:clr>
            <a:srgbClr val="F26B43"/>
          </p15:clr>
        </p15:guide>
        <p15:guide id="5" orient="horz" pos="888" userDrawn="1">
          <p15:clr>
            <a:srgbClr val="F26B43"/>
          </p15:clr>
        </p15:guide>
        <p15:guide id="6" orient="horz" pos="1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s://www.google.com.mx/url?sa=i&amp;rct=j&amp;q=&amp;esrc=s&amp;source=images&amp;cd=&amp;cad=rja&amp;uact=8&amp;ved=2ahUKEwiZkbOQ4PLZAhUh44MKHaq3BwsQjRx6BAgAEAU&amp;url=https://twitter.com/search?q%3D#Ecocentrismo?&amp;psig=AOvVaw0ULxc3_BD60j0dMS6KhdIb&amp;ust=1521355131603301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s://www.google.com.mx/url?sa=i&amp;rct=j&amp;q=&amp;esrc=s&amp;source=images&amp;cd=&amp;cad=rja&amp;uact=8&amp;ved=2ahUKEwjB-dKt4PLZAhVQyYMKHV2BBfkQjRx6BAgAEAU&amp;url=http://ecologiacentral.blogspot.com/2012/10/mas-finalmente-o-que-e-ecocentrismo.html&amp;psig=AOvVaw0ULxc3_BD60j0dMS6KhdIb&amp;ust=1521355131603301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s://www.google.com.mx/url?sa=i&amp;rct=j&amp;q=&amp;esrc=s&amp;source=images&amp;cd=&amp;cad=rja&amp;uact=8&amp;ved=2ahUKEwjN5u294_LZAhUi5oMKHcwKDtgQjRx6BAgAEAU&amp;url=https://www.elcato.org/el-mito-de-la-redistribucion-de-la-riqueza&amp;psig=AOvVaw3v1pkXrqvV4iNrJwPvUg5b&amp;ust=1521356157416798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s://www.google.com.mx/url?sa=i&amp;rct=j&amp;q=&amp;esrc=s&amp;source=images&amp;cd=&amp;cad=rja&amp;uact=8&amp;ved=2ahUKEwiN5fLT4_LZAhVhzoMKHQl4BdMQjRx6BAgAEAU&amp;url=http://bellasnaturalezas.blogspot.com/2013/05/relacion-del-ser-humano-con-la.html&amp;psig=AOvVaw1xDjFhyFSsQesci5w_BcBH&amp;ust=1521356203102609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s://www.google.com.mx/url?sa=i&amp;rct=j&amp;q=&amp;esrc=s&amp;source=images&amp;cd=&amp;cad=rja&amp;uact=8&amp;ved=2ahUKEwiN4fGP5PLZAhXJ54MKHT3OBqYQjRx6BAgAEAU&amp;url=https://ecupres.wordpress.com/2016/08/19/antropocentrismo-o-biocentrismo/&amp;psig=AOvVaw1x_gVldY84NT9yuwMZEiC_&amp;ust=1521356329214575" TargetMode="Externa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s://www.google.com.mx/url?sa=i&amp;rct=j&amp;q=&amp;esrc=s&amp;source=images&amp;cd=&amp;cad=rja&amp;uact=8&amp;ved=2ahUKEwjYgqm05_LZAhVk1oMKHb1lCC0QjRx6BAgAEAU&amp;url=https://es.slideshare.net/JosCadena/las-posiciones-en-la-etica-ambiental&amp;psig=AOvVaw1x_gVldY84NT9yuwMZEiC_&amp;ust=1521356329214575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hyperlink" Target="https://www.google.com.mx/url?sa=i&amp;rct=j&amp;q=&amp;esrc=s&amp;source=images&amp;cd=&amp;cad=rja&amp;uact=8&amp;ved=2ahUKEwiw3Mjg5_LZAhUK8IMKHdGNCFcQjRx6BAgAEAU&amp;url=https://daniellabrat.wordpress.com/2015/02/08/teoria-del-bicentrismo-o-universo-de-la-biocentrica/&amp;psig=AOvVaw1x_gVldY84NT9yuwMZEiC_&amp;ust=1521356329214575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s://www.google.com.mx/url?sa=i&amp;rct=j&amp;q=&amp;esrc=s&amp;source=images&amp;cd=&amp;cad=rja&amp;uact=8&amp;ved=2ahUKEwjr5qKv6PLZAhXL1IMKHbi7AzQQjRx6BAgAEAU&amp;url=https://twitter.com/hashtag/biocentrismo&amp;psig=AOvVaw1x_gVldY84NT9yuwMZEiC_&amp;ust=1521356329214575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hyperlink" Target="https://www.google.com.mx/url?sa=i&amp;rct=j&amp;q=&amp;esrc=s&amp;source=images&amp;cd=&amp;cad=rja&amp;uact=8&amp;ved=2ahUKEwjzj4zA6PLZAhUK7IMKHSRkCmkQjRx6BAgAEAU&amp;url=http://lapuertadelarcoiris.ning.com/m/blogpost?id%3D4816328:BlogPost:83004&amp;psig=AOvVaw1x_gVldY84NT9yuwMZEiC_&amp;ust=1521356329214575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.mx/url?sa=i&amp;rct=j&amp;q=&amp;esrc=s&amp;source=images&amp;cd=&amp;cad=rja&amp;uact=8&amp;ved=2ahUKEwj414zG4vLZAhUK3IMKHd-zDA0QjRx6BAgAEAU&amp;url=http://www.respuestasveganas.org/2012/10/argumento-debemos-respetar-los.html&amp;psig=AOvVaw0ULxc3_BD60j0dMS6KhdIb&amp;ust=1521355131603301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635018" y="248629"/>
            <a:ext cx="9875520" cy="1472184"/>
          </a:xfrm>
        </p:spPr>
        <p:txBody>
          <a:bodyPr rtlCol="0">
            <a:normAutofit/>
          </a:bodyPr>
          <a:lstStyle/>
          <a:p>
            <a:r>
              <a:rPr lang="es-MX" sz="3200" dirty="0">
                <a:solidFill>
                  <a:schemeClr val="tx2">
                    <a:satMod val="130000"/>
                  </a:schemeClr>
                </a:solidFill>
              </a:rPr>
              <a:t>Universidad Autónoma de Estado de México. </a:t>
            </a:r>
            <a:br>
              <a:rPr lang="es-MX" sz="3200" dirty="0">
                <a:solidFill>
                  <a:schemeClr val="tx2">
                    <a:satMod val="130000"/>
                  </a:schemeClr>
                </a:solidFill>
              </a:rPr>
            </a:br>
            <a:r>
              <a:rPr lang="es-MX" sz="3200" dirty="0">
                <a:solidFill>
                  <a:schemeClr val="tx2">
                    <a:satMod val="130000"/>
                  </a:schemeClr>
                </a:solidFill>
              </a:rPr>
              <a:t>Facultad de Turismo y Gastronomía</a:t>
            </a:r>
            <a:endParaRPr lang="es-ES" sz="3200" dirty="0"/>
          </a:p>
        </p:txBody>
      </p:sp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>
          <a:xfrm>
            <a:off x="1536593" y="4704733"/>
            <a:ext cx="9875520" cy="1752600"/>
          </a:xfrm>
        </p:spPr>
        <p:txBody>
          <a:bodyPr/>
          <a:lstStyle/>
          <a:p>
            <a:pPr algn="r">
              <a:defRPr/>
            </a:pPr>
            <a:r>
              <a:rPr lang="es-MX" dirty="0">
                <a:solidFill>
                  <a:schemeClr val="bg2">
                    <a:lumMod val="50000"/>
                  </a:schemeClr>
                </a:solidFill>
              </a:rPr>
              <a:t>Unidad de Aprendizaje: </a:t>
            </a:r>
            <a:r>
              <a:rPr lang="es-MX" dirty="0" smtClean="0">
                <a:solidFill>
                  <a:schemeClr val="bg2">
                    <a:lumMod val="50000"/>
                  </a:schemeClr>
                </a:solidFill>
              </a:rPr>
              <a:t>Sociedad y Naturaleza</a:t>
            </a:r>
          </a:p>
          <a:p>
            <a:pPr algn="r">
              <a:defRPr/>
            </a:pPr>
            <a:r>
              <a:rPr lang="es-MX" dirty="0" smtClean="0">
                <a:solidFill>
                  <a:schemeClr val="bg2">
                    <a:lumMod val="50000"/>
                  </a:schemeClr>
                </a:solidFill>
              </a:rPr>
              <a:t>Docente</a:t>
            </a:r>
            <a:r>
              <a:rPr lang="es-MX" dirty="0">
                <a:solidFill>
                  <a:schemeClr val="bg2">
                    <a:lumMod val="50000"/>
                  </a:schemeClr>
                </a:solidFill>
              </a:rPr>
              <a:t>: Maribel García González</a:t>
            </a:r>
            <a:r>
              <a:rPr lang="es-MX" dirty="0"/>
              <a:t>. </a:t>
            </a:r>
          </a:p>
          <a:p>
            <a:endParaRPr lang="es-MX" dirty="0"/>
          </a:p>
          <a:p>
            <a:endParaRPr lang="es-MX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1245" y="1859665"/>
            <a:ext cx="2706216" cy="270621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633904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1981200" y="476672"/>
            <a:ext cx="7467600" cy="5997280"/>
          </a:xfrm>
        </p:spPr>
        <p:txBody>
          <a:bodyPr/>
          <a:lstStyle/>
          <a:p>
            <a:pPr algn="just"/>
            <a:r>
              <a:rPr lang="es-MX" dirty="0" smtClean="0"/>
              <a:t>Hace hincapié en las interrelaciones entre organismos y su entorno, y se basa en el conocimiento y la aceptación de límites naturales al crecimiento económico.</a:t>
            </a:r>
            <a:endParaRPr lang="es-MX" dirty="0"/>
          </a:p>
        </p:txBody>
      </p:sp>
      <p:pic>
        <p:nvPicPr>
          <p:cNvPr id="2050" name="Picture 2" descr="Resultado de imagen para ecocentrismo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9616" y="2564905"/>
            <a:ext cx="6768752" cy="4062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1945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8438" y="71438"/>
            <a:ext cx="6715125" cy="671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8373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6597" y="688480"/>
            <a:ext cx="5321507" cy="5638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894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1981200" y="548680"/>
            <a:ext cx="7467600" cy="5925272"/>
          </a:xfrm>
        </p:spPr>
        <p:txBody>
          <a:bodyPr/>
          <a:lstStyle/>
          <a:p>
            <a:pPr algn="just"/>
            <a:r>
              <a:rPr lang="es-MX" dirty="0" smtClean="0"/>
              <a:t>Ha constituido la base intelectual para la ecología profunda y de actividades de protección forestal de grupos como </a:t>
            </a:r>
            <a:r>
              <a:rPr lang="es-MX" i="1" dirty="0" err="1" smtClean="0"/>
              <a:t>Earth</a:t>
            </a:r>
            <a:r>
              <a:rPr lang="es-MX" i="1" dirty="0" smtClean="0"/>
              <a:t> </a:t>
            </a:r>
            <a:r>
              <a:rPr lang="es-MX" i="1" dirty="0" err="1" smtClean="0"/>
              <a:t>First</a:t>
            </a:r>
            <a:r>
              <a:rPr lang="es-MX" i="1" dirty="0" smtClean="0"/>
              <a:t>!</a:t>
            </a:r>
            <a:endParaRPr lang="es-MX" dirty="0"/>
          </a:p>
        </p:txBody>
      </p:sp>
      <p:pic>
        <p:nvPicPr>
          <p:cNvPr id="3074" name="Picture 2" descr="Resultado de imagen para ecocentrismo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5760" y="2492897"/>
            <a:ext cx="4968552" cy="3974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8093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HIPÓTESIS DE ECOCENTRISMO EN EL DESARROLLO SOSTENIBLE: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MX" dirty="0" smtClean="0"/>
              <a:t>HIPÓTESIS FUERTE: Pretende un equilibrio aceptable entre la sociedad y el ecosistema natural. Socialmente implica una reducción de la población humana y redistribución de la riqueza.</a:t>
            </a:r>
            <a:endParaRPr lang="es-MX" dirty="0"/>
          </a:p>
        </p:txBody>
      </p:sp>
      <p:pic>
        <p:nvPicPr>
          <p:cNvPr id="6146" name="Picture 2" descr="Resultado de imagen para redistribucion de la riqueza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624" y="3371850"/>
            <a:ext cx="6515100" cy="3486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058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MX" dirty="0" smtClean="0"/>
              <a:t>HIPÓTESIS MENOS FUERTE: Pone al ecosistema al servicios de la sociedad, lo que justifica su uso y agotamiento, hasta que los pobres tengan la misma riqueza que los ricos.</a:t>
            </a:r>
            <a:endParaRPr lang="es-MX" dirty="0"/>
          </a:p>
        </p:txBody>
      </p:sp>
      <p:pic>
        <p:nvPicPr>
          <p:cNvPr id="7170" name="Picture 2" descr="Resultado de imagen para uso de naturaleza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776" y="3371850"/>
            <a:ext cx="4667250" cy="3486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9215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343161" y="1130077"/>
            <a:ext cx="6172200" cy="908585"/>
          </a:xfrm>
        </p:spPr>
        <p:txBody>
          <a:bodyPr/>
          <a:lstStyle/>
          <a:p>
            <a:r>
              <a:rPr lang="es-MX" sz="4800" dirty="0"/>
              <a:t>BIOCENTRISMO</a:t>
            </a:r>
            <a:endParaRPr lang="es-MX" dirty="0"/>
          </a:p>
        </p:txBody>
      </p:sp>
      <p:pic>
        <p:nvPicPr>
          <p:cNvPr id="8194" name="Picture 2" descr="Resultado de imagen para BIOCENTRISMO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1550" y="2038662"/>
            <a:ext cx="4320480" cy="3934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4871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sz="4000" dirty="0"/>
              <a:t>Del griego: 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pic>
        <p:nvPicPr>
          <p:cNvPr id="2050" name="Picture 2" descr="Resultado de imagen para bios vi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1577" y="1262248"/>
            <a:ext cx="2600325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3485" y="3930069"/>
            <a:ext cx="2712955" cy="1688738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5693485" y="2578092"/>
            <a:ext cx="14366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 err="1"/>
              <a:t>bios</a:t>
            </a:r>
            <a:r>
              <a:rPr lang="es-MX" b="1" dirty="0"/>
              <a:t> (vida) </a:t>
            </a:r>
          </a:p>
        </p:txBody>
      </p:sp>
      <p:sp>
        <p:nvSpPr>
          <p:cNvPr id="5" name="Rectángulo 4"/>
          <p:cNvSpPr/>
          <p:nvPr/>
        </p:nvSpPr>
        <p:spPr>
          <a:xfrm>
            <a:off x="8779463" y="4820623"/>
            <a:ext cx="20681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 err="1"/>
              <a:t>kentron</a:t>
            </a:r>
            <a:r>
              <a:rPr lang="es-MX" b="1" dirty="0"/>
              <a:t> (centro).</a:t>
            </a:r>
          </a:p>
        </p:txBody>
      </p:sp>
    </p:spTree>
    <p:extLst>
      <p:ext uri="{BB962C8B-B14F-4D97-AF65-F5344CB8AC3E}">
        <p14:creationId xmlns:p14="http://schemas.microsoft.com/office/powerpoint/2010/main" val="404638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705000" y="519659"/>
            <a:ext cx="4876800" cy="4663440"/>
          </a:xfrm>
        </p:spPr>
        <p:txBody>
          <a:bodyPr>
            <a:normAutofit fontScale="92500" lnSpcReduction="10000"/>
          </a:bodyPr>
          <a:lstStyle/>
          <a:p>
            <a:endParaRPr lang="es-MX" sz="3200" dirty="0"/>
          </a:p>
          <a:p>
            <a:r>
              <a:rPr lang="es-MX" sz="3200" dirty="0"/>
              <a:t>Se origina en el año de 1970.</a:t>
            </a:r>
          </a:p>
          <a:p>
            <a:endParaRPr lang="es-MX" sz="3200" dirty="0"/>
          </a:p>
          <a:p>
            <a:r>
              <a:rPr lang="es-MX" sz="3200" dirty="0"/>
              <a:t>Es una teoría moral, donde todo ser, como individuo, merece respeto hacia la vida misma de los seres de otra especie.</a:t>
            </a:r>
          </a:p>
          <a:p>
            <a:endParaRPr lang="es-MX" dirty="0"/>
          </a:p>
        </p:txBody>
      </p:sp>
      <p:pic>
        <p:nvPicPr>
          <p:cNvPr id="5" name="Imagen 4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3128573" y="381000"/>
            <a:ext cx="2653771" cy="647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607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es-MX" dirty="0" smtClean="0"/>
              <a:t>Propone: Todos los seres vivos tienen el mismo derecho a existir, a desarrollarse y a expresarse con autonomía y merecen el mismo respeto y valor.</a:t>
            </a:r>
            <a:endParaRPr lang="es-MX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7728" y="3234237"/>
            <a:ext cx="5117182" cy="2542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1254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ítulo 3"/>
          <p:cNvSpPr>
            <a:spLocks noGrp="1"/>
          </p:cNvSpPr>
          <p:nvPr>
            <p:ph type="subTitle" idx="1"/>
          </p:nvPr>
        </p:nvSpPr>
        <p:spPr>
          <a:xfrm>
            <a:off x="2038869" y="1655462"/>
            <a:ext cx="9875520" cy="743030"/>
          </a:xfrm>
        </p:spPr>
        <p:txBody>
          <a:bodyPr/>
          <a:lstStyle/>
          <a:p>
            <a:r>
              <a:rPr lang="es-MX" sz="2800" dirty="0" smtClean="0"/>
              <a:t>Objetivo </a:t>
            </a:r>
            <a:r>
              <a:rPr lang="es-MX" sz="2800" dirty="0"/>
              <a:t>de la unidad de aprendizaje</a:t>
            </a:r>
            <a:r>
              <a:rPr lang="es-MX" sz="2800" b="0" dirty="0"/>
              <a:t>.</a:t>
            </a:r>
            <a:endParaRPr lang="es-MX" dirty="0"/>
          </a:p>
        </p:txBody>
      </p:sp>
      <p:sp>
        <p:nvSpPr>
          <p:cNvPr id="7" name="Título 6"/>
          <p:cNvSpPr>
            <a:spLocks noGrp="1"/>
          </p:cNvSpPr>
          <p:nvPr>
            <p:ph type="ctrTitle"/>
          </p:nvPr>
        </p:nvSpPr>
        <p:spPr>
          <a:xfrm>
            <a:off x="2038869" y="2398492"/>
            <a:ext cx="9875520" cy="1472184"/>
          </a:xfrm>
        </p:spPr>
        <p:txBody>
          <a:bodyPr>
            <a:normAutofit/>
          </a:bodyPr>
          <a:lstStyle/>
          <a:p>
            <a:r>
              <a:rPr lang="es-MX" sz="900" dirty="0"/>
              <a:t>. </a:t>
            </a:r>
            <a:br>
              <a:rPr lang="es-MX" sz="900" dirty="0"/>
            </a:br>
            <a:r>
              <a:rPr lang="es-MX" sz="1800" dirty="0"/>
              <a:t>Analizar y valorar la importancia de los recursos naturales y del patrimonio natural,</a:t>
            </a:r>
            <a:br>
              <a:rPr lang="es-MX" sz="1800" dirty="0"/>
            </a:br>
            <a:r>
              <a:rPr lang="es-MX" sz="1800" dirty="0"/>
              <a:t>en relación con las formas de actuar del ser humano y con las posibilidades de</a:t>
            </a:r>
            <a:br>
              <a:rPr lang="es-MX" sz="1800" dirty="0"/>
            </a:br>
            <a:r>
              <a:rPr lang="es-MX" sz="1800" dirty="0"/>
              <a:t>enfrentar su agotamiento</a:t>
            </a:r>
            <a:r>
              <a:rPr lang="es-MX" sz="900" b="0" dirty="0"/>
              <a:t/>
            </a:r>
            <a:br>
              <a:rPr lang="es-MX" sz="900" b="0" dirty="0"/>
            </a:br>
            <a:endParaRPr lang="es-MX" sz="900" dirty="0"/>
          </a:p>
        </p:txBody>
      </p:sp>
    </p:spTree>
    <p:extLst>
      <p:ext uri="{BB962C8B-B14F-4D97-AF65-F5344CB8AC3E}">
        <p14:creationId xmlns:p14="http://schemas.microsoft.com/office/powerpoint/2010/main" val="36591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es-MX" dirty="0" smtClean="0"/>
              <a:t>Busca que la actividad humana cause el menor impacto posible sobre otras especies y sobre el planeta.</a:t>
            </a:r>
            <a:endParaRPr lang="es-MX" dirty="0"/>
          </a:p>
        </p:txBody>
      </p:sp>
      <p:pic>
        <p:nvPicPr>
          <p:cNvPr id="10242" name="Picture 2" descr="Resultado de imagen para BIOCENTRISMO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17" t="21858" r="8149" b="15265"/>
          <a:stretch/>
        </p:blipFill>
        <p:spPr bwMode="auto">
          <a:xfrm>
            <a:off x="4583832" y="2924945"/>
            <a:ext cx="3306844" cy="3596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5108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es-MX" dirty="0" smtClean="0"/>
              <a:t>El filósofo Taylor menciona que se pueden delimitar los organismos vivos no solo como identidades </a:t>
            </a:r>
            <a:r>
              <a:rPr lang="es-MX" dirty="0" err="1" smtClean="0"/>
              <a:t>bio</a:t>
            </a:r>
            <a:r>
              <a:rPr lang="es-MX" dirty="0" smtClean="0"/>
              <a:t>-fisiológicamente individuales, sino como personalidades individuales.</a:t>
            </a:r>
            <a:endParaRPr lang="es-MX" dirty="0"/>
          </a:p>
        </p:txBody>
      </p:sp>
      <p:pic>
        <p:nvPicPr>
          <p:cNvPr id="11266" name="Picture 2" descr="Resultado de imagen para BIOCENTRISMO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3593" y="3645024"/>
            <a:ext cx="7820025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7776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dirty="0" smtClean="0"/>
              <a:t>CONSIDERACIÓN MORAL DEL BIOCENTRISMO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es-MX" dirty="0" smtClean="0"/>
              <a:t>Las cosas vivas merecen el interés y la consideración de todos los agentes morales, simplemente por ser miembros de una comunidad de vida en la tierra.</a:t>
            </a:r>
            <a:endParaRPr lang="es-MX" dirty="0"/>
          </a:p>
        </p:txBody>
      </p:sp>
      <p:pic>
        <p:nvPicPr>
          <p:cNvPr id="12290" name="Picture 2" descr="Resultado de imagen para BIOCENTRISMO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665" y="3371850"/>
            <a:ext cx="6334125" cy="3486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417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dirty="0" smtClean="0"/>
              <a:t>VALOR INTRÍNSECO DEL BIOCENTRISMO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es-MX" dirty="0" smtClean="0"/>
              <a:t>Si un ser es miembro de la comunidad de vida de la tierra, la realización de su bien es algo intrínsecamente valioso que se conserve y promueve como fin en sí mismo.</a:t>
            </a:r>
            <a:endParaRPr lang="es-MX" dirty="0"/>
          </a:p>
        </p:txBody>
      </p:sp>
      <p:pic>
        <p:nvPicPr>
          <p:cNvPr id="13314" name="Picture 2" descr="Resultado de imagen para BIOCENTRISMO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7808" y="3396877"/>
            <a:ext cx="4381500" cy="3457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7206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rgbClr val="D9C3A5">
                <a:tint val="50000"/>
                <a:satMod val="180000"/>
              </a:srgbClr>
            </a:duotone>
          </a:blip>
          <a:srcRect r="46756"/>
          <a:stretch/>
        </p:blipFill>
        <p:spPr>
          <a:xfrm>
            <a:off x="2429403" y="2097308"/>
            <a:ext cx="3714750" cy="380736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635018" y="248629"/>
            <a:ext cx="9875520" cy="1472184"/>
          </a:xfrm>
        </p:spPr>
        <p:txBody>
          <a:bodyPr rtlCol="0"/>
          <a:lstStyle/>
          <a:p>
            <a:pPr rtl="0"/>
            <a:r>
              <a:rPr lang="es-ES" dirty="0" smtClean="0"/>
              <a:t>Antropocentrismo</a:t>
            </a:r>
            <a:endParaRPr lang="es-E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589451" y="2510965"/>
            <a:ext cx="5361576" cy="2093692"/>
          </a:xfrm>
        </p:spPr>
        <p:txBody>
          <a:bodyPr rtlCol="0">
            <a:normAutofit fontScale="92500" lnSpcReduction="20000"/>
          </a:bodyPr>
          <a:lstStyle/>
          <a:p>
            <a:endParaRPr lang="es-MX" dirty="0" smtClean="0"/>
          </a:p>
          <a:p>
            <a:r>
              <a:rPr lang="es-MX" dirty="0"/>
              <a:t>“El ser humano ha aprendido a dominar la naturaleza mucho antes de haber aprendido a dominarse a sí mismo.” (Albert </a:t>
            </a:r>
            <a:r>
              <a:rPr lang="es-MX" dirty="0" err="1"/>
              <a:t>Schweitzer</a:t>
            </a:r>
            <a:r>
              <a:rPr lang="es-MX" dirty="0"/>
              <a:t>)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73258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dirty="0" smtClean="0"/>
              <a:t>Qué es?</a:t>
            </a:r>
            <a:endParaRPr lang="es-ES" dirty="0"/>
          </a:p>
        </p:txBody>
      </p:sp>
      <p:sp>
        <p:nvSpPr>
          <p:cNvPr id="14" name="Marcador de posición de contenido 13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marL="82296" lvl="0" indent="0" rtl="0">
              <a:buNone/>
            </a:pPr>
            <a:r>
              <a:rPr lang="es-ES" dirty="0" smtClean="0"/>
              <a:t>l</a:t>
            </a:r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4437" y="2357437"/>
            <a:ext cx="3499631" cy="3499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600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743919" y="2669871"/>
            <a:ext cx="11041681" cy="2553058"/>
          </a:xfrm>
        </p:spPr>
        <p:txBody>
          <a:bodyPr rtlCol="0">
            <a:normAutofit/>
          </a:bodyPr>
          <a:lstStyle/>
          <a:p>
            <a:pPr algn="just"/>
            <a:r>
              <a:rPr lang="es-MX" i="1" dirty="0" smtClean="0"/>
              <a:t>Doctrina </a:t>
            </a:r>
            <a:r>
              <a:rPr lang="es-MX" i="1" dirty="0"/>
              <a:t>o teoría que supone que el hombre es el centro de todas </a:t>
            </a:r>
            <a:r>
              <a:rPr lang="es-MX" i="1" dirty="0" smtClean="0"/>
              <a:t>las cosas</a:t>
            </a:r>
            <a:r>
              <a:rPr lang="es-MX" i="1" dirty="0"/>
              <a:t>, el fin absoluto de la naturaleza y punto de referencia de todas las </a:t>
            </a:r>
            <a:r>
              <a:rPr lang="es-MX" i="1" dirty="0" smtClean="0"/>
              <a:t>cosas</a:t>
            </a:r>
            <a:r>
              <a:rPr lang="es-MX" i="1" dirty="0"/>
              <a:t>.</a:t>
            </a:r>
            <a:endParaRPr lang="es-ES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7434" y="534760"/>
            <a:ext cx="3288166" cy="1712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594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Proviene del latín “ </a:t>
            </a:r>
            <a:r>
              <a:rPr lang="es-MX" dirty="0" err="1" smtClean="0"/>
              <a:t>Anthropos</a:t>
            </a:r>
            <a:r>
              <a:rPr lang="es-MX" dirty="0" smtClean="0"/>
              <a:t>”</a:t>
            </a:r>
          </a:p>
          <a:p>
            <a:endParaRPr lang="es-MX" dirty="0"/>
          </a:p>
          <a:p>
            <a:pPr marL="82296" indent="0">
              <a:buNone/>
            </a:pPr>
            <a:endParaRPr lang="es-MX" dirty="0" smtClean="0"/>
          </a:p>
          <a:p>
            <a:endParaRPr lang="es-MX" dirty="0"/>
          </a:p>
          <a:p>
            <a:pPr marL="82296" indent="0">
              <a:buNone/>
            </a:pPr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r>
              <a:rPr lang="es-MX" dirty="0" smtClean="0"/>
              <a:t>“ </a:t>
            </a:r>
            <a:r>
              <a:rPr lang="es-MX" dirty="0" err="1" smtClean="0"/>
              <a:t>Centrum</a:t>
            </a:r>
            <a:r>
              <a:rPr lang="es-MX" dirty="0" smtClean="0"/>
              <a:t>”                    Centro</a:t>
            </a:r>
          </a:p>
          <a:p>
            <a:pPr marL="82296" indent="0">
              <a:buNone/>
            </a:pPr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0018" y="3025573"/>
            <a:ext cx="2200275" cy="2076450"/>
          </a:xfrm>
          <a:prstGeom prst="rect">
            <a:avLst/>
          </a:prstGeom>
        </p:spPr>
      </p:pic>
      <p:sp>
        <p:nvSpPr>
          <p:cNvPr id="7" name="Flecha derecha 6"/>
          <p:cNvSpPr/>
          <p:nvPr/>
        </p:nvSpPr>
        <p:spPr>
          <a:xfrm>
            <a:off x="5256789" y="5563545"/>
            <a:ext cx="800504" cy="424346"/>
          </a:xfrm>
          <a:prstGeom prst="rightArrow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Flecha abajo 7"/>
          <p:cNvSpPr/>
          <p:nvPr/>
        </p:nvSpPr>
        <p:spPr>
          <a:xfrm>
            <a:off x="6670548" y="2070264"/>
            <a:ext cx="371697" cy="823061"/>
          </a:xfrm>
          <a:prstGeom prst="downArrow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47041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326999" y="504791"/>
            <a:ext cx="9875520" cy="1472184"/>
          </a:xfrm>
        </p:spPr>
        <p:txBody>
          <a:bodyPr rtlCol="0"/>
          <a:lstStyle/>
          <a:p>
            <a:pPr rtl="0"/>
            <a:r>
              <a:rPr lang="es-ES" dirty="0" smtClean="0"/>
              <a:t>Antropocentrismo</a:t>
            </a:r>
            <a:endParaRPr lang="es-E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743918" y="2136471"/>
            <a:ext cx="11041681" cy="2553058"/>
          </a:xfrm>
        </p:spPr>
        <p:txBody>
          <a:bodyPr rtlCol="0">
            <a:normAutofit fontScale="92500" lnSpcReduction="20000"/>
          </a:bodyPr>
          <a:lstStyle/>
          <a:p>
            <a:pPr algn="just"/>
            <a:endParaRPr lang="es-MX" dirty="0" smtClean="0"/>
          </a:p>
          <a:p>
            <a:pPr algn="just"/>
            <a:endParaRPr lang="es-MX" dirty="0"/>
          </a:p>
          <a:p>
            <a:pPr algn="just"/>
            <a:r>
              <a:rPr lang="es-MX" dirty="0" smtClean="0"/>
              <a:t>Considera </a:t>
            </a:r>
            <a:r>
              <a:rPr lang="es-MX" dirty="0"/>
              <a:t>a la naturaleza como un conjunto de recursos disponibles a </a:t>
            </a:r>
            <a:r>
              <a:rPr lang="es-MX" dirty="0" smtClean="0"/>
              <a:t>las necesidades y expectativas de las generaciones contemporáneas. </a:t>
            </a:r>
          </a:p>
          <a:p>
            <a:pPr algn="just"/>
            <a:endParaRPr lang="es-MX" dirty="0"/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Considera a la naturaleza </a:t>
            </a:r>
            <a:r>
              <a:rPr lang="es-MX" dirty="0"/>
              <a:t>como un medio para lograr sus </a:t>
            </a:r>
            <a:r>
              <a:rPr lang="es-MX" dirty="0" smtClean="0"/>
              <a:t>fines.</a:t>
            </a:r>
            <a:endParaRPr lang="es-MX" dirty="0"/>
          </a:p>
          <a:p>
            <a:pPr algn="just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208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s-MX" dirty="0" smtClean="0"/>
          </a:p>
          <a:p>
            <a:endParaRPr lang="es-MX" dirty="0"/>
          </a:p>
          <a:p>
            <a:endParaRPr lang="es-MX" sz="1800" dirty="0" smtClean="0"/>
          </a:p>
          <a:p>
            <a:pPr marL="82296" indent="0">
              <a:buNone/>
            </a:pPr>
            <a:r>
              <a:rPr lang="es-MX" sz="1800" dirty="0" smtClean="0"/>
              <a:t>               El hombre es el centro de todo</a:t>
            </a:r>
            <a:endParaRPr lang="es-MX" sz="1800" dirty="0"/>
          </a:p>
          <a:p>
            <a:r>
              <a:rPr lang="es-MX" sz="1800" dirty="0" smtClean="0"/>
              <a:t>         controla </a:t>
            </a:r>
            <a:r>
              <a:rPr lang="es-MX" sz="1800" dirty="0"/>
              <a:t>y domina la naturaleza.</a:t>
            </a:r>
          </a:p>
          <a:p>
            <a:endParaRPr lang="es-MX" dirty="0" smtClean="0"/>
          </a:p>
          <a:p>
            <a:pPr marL="82296" indent="0">
              <a:buNone/>
            </a:pPr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</p:txBody>
      </p:sp>
      <p:pic>
        <p:nvPicPr>
          <p:cNvPr id="9" name="Marcador de contenido 8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151194" y="1524000"/>
            <a:ext cx="4403462" cy="4664075"/>
          </a:xfrm>
          <a:prstGeom prst="rect">
            <a:avLst/>
          </a:prstGeom>
        </p:spPr>
      </p:pic>
      <p:sp>
        <p:nvSpPr>
          <p:cNvPr id="10" name="Flecha derecha 9"/>
          <p:cNvSpPr/>
          <p:nvPr/>
        </p:nvSpPr>
        <p:spPr>
          <a:xfrm>
            <a:off x="6849424" y="3003313"/>
            <a:ext cx="1069384" cy="852407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06443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ítulo 3"/>
          <p:cNvSpPr>
            <a:spLocks noGrp="1"/>
          </p:cNvSpPr>
          <p:nvPr>
            <p:ph type="subTitle" idx="1"/>
          </p:nvPr>
        </p:nvSpPr>
        <p:spPr>
          <a:xfrm>
            <a:off x="1472198" y="470606"/>
            <a:ext cx="9875520" cy="743030"/>
          </a:xfrm>
        </p:spPr>
        <p:txBody>
          <a:bodyPr/>
          <a:lstStyle/>
          <a:p>
            <a:r>
              <a:rPr lang="es-MX" dirty="0" smtClean="0"/>
              <a:t>Unidad 2</a:t>
            </a:r>
            <a:endParaRPr lang="es-MX" dirty="0"/>
          </a:p>
        </p:txBody>
      </p:sp>
      <p:sp>
        <p:nvSpPr>
          <p:cNvPr id="7" name="Título 6"/>
          <p:cNvSpPr>
            <a:spLocks noGrp="1"/>
          </p:cNvSpPr>
          <p:nvPr>
            <p:ph type="ctrTitle"/>
          </p:nvPr>
        </p:nvSpPr>
        <p:spPr>
          <a:xfrm>
            <a:off x="2316480" y="1213636"/>
            <a:ext cx="9875520" cy="743953"/>
          </a:xfrm>
        </p:spPr>
        <p:txBody>
          <a:bodyPr>
            <a:normAutofit/>
          </a:bodyPr>
          <a:lstStyle/>
          <a:p>
            <a:r>
              <a:rPr lang="es-MX" sz="2800" dirty="0" smtClean="0"/>
              <a:t>Formas de instrumentación de la naturaleza</a:t>
            </a:r>
            <a:r>
              <a:rPr lang="es-MX" sz="900" b="0" dirty="0"/>
              <a:t/>
            </a:r>
            <a:br>
              <a:rPr lang="es-MX" sz="900" b="0" dirty="0"/>
            </a:br>
            <a:endParaRPr lang="es-MX" sz="900" dirty="0"/>
          </a:p>
        </p:txBody>
      </p:sp>
      <p:sp>
        <p:nvSpPr>
          <p:cNvPr id="5" name="Título 6"/>
          <p:cNvSpPr txBox="1">
            <a:spLocks/>
          </p:cNvSpPr>
          <p:nvPr/>
        </p:nvSpPr>
        <p:spPr>
          <a:xfrm>
            <a:off x="1472198" y="2328642"/>
            <a:ext cx="9875520" cy="743953"/>
          </a:xfrm>
          <a:prstGeom prst="rect">
            <a:avLst/>
          </a:prstGeom>
        </p:spPr>
        <p:txBody>
          <a:bodyPr rtlCol="0" anchor="b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300" b="1" kern="1200">
                <a:solidFill>
                  <a:schemeClr val="accent2">
                    <a:lumMod val="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s-MX" sz="2800" dirty="0" smtClean="0">
                <a:solidFill>
                  <a:schemeClr val="accent1">
                    <a:lumMod val="50000"/>
                  </a:schemeClr>
                </a:solidFill>
              </a:rPr>
              <a:t>Objetivo</a:t>
            </a:r>
            <a:r>
              <a:rPr lang="es-MX" sz="900" b="0" dirty="0" smtClean="0"/>
              <a:t/>
            </a:r>
            <a:br>
              <a:rPr lang="es-MX" sz="900" b="0" dirty="0" smtClean="0"/>
            </a:br>
            <a:endParaRPr lang="es-MX" sz="900" dirty="0"/>
          </a:p>
        </p:txBody>
      </p:sp>
      <p:sp>
        <p:nvSpPr>
          <p:cNvPr id="6" name="Título 6"/>
          <p:cNvSpPr txBox="1">
            <a:spLocks/>
          </p:cNvSpPr>
          <p:nvPr/>
        </p:nvSpPr>
        <p:spPr>
          <a:xfrm>
            <a:off x="2224181" y="3443648"/>
            <a:ext cx="9875520" cy="743953"/>
          </a:xfrm>
          <a:prstGeom prst="rect">
            <a:avLst/>
          </a:prstGeom>
        </p:spPr>
        <p:txBody>
          <a:bodyPr rtlCol="0" anchor="b">
            <a:normAutofit fontScale="25000" lnSpcReduction="20000"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300" b="1" kern="1200">
                <a:solidFill>
                  <a:schemeClr val="accent2">
                    <a:lumMod val="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s-MX" sz="11200" dirty="0"/>
              <a:t>Comparar los modos de conocer y actuar en la naturaleza, en relación con</a:t>
            </a:r>
          </a:p>
          <a:p>
            <a:r>
              <a:rPr lang="es-MX" sz="11200" dirty="0"/>
              <a:t>sus bases teóricas y filosóficas</a:t>
            </a:r>
          </a:p>
          <a:p>
            <a:r>
              <a:rPr lang="es-MX" sz="900" b="0" dirty="0" smtClean="0"/>
              <a:t/>
            </a:r>
            <a:br>
              <a:rPr lang="es-MX" sz="900" b="0" dirty="0" smtClean="0"/>
            </a:br>
            <a:endParaRPr lang="es-MX" sz="900" dirty="0"/>
          </a:p>
        </p:txBody>
      </p:sp>
    </p:spTree>
    <p:extLst>
      <p:ext uri="{BB962C8B-B14F-4D97-AF65-F5344CB8AC3E}">
        <p14:creationId xmlns:p14="http://schemas.microsoft.com/office/powerpoint/2010/main" val="3015594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743919" y="2669871"/>
            <a:ext cx="11041681" cy="2553058"/>
          </a:xfrm>
        </p:spPr>
        <p:txBody>
          <a:bodyPr rtlCol="0">
            <a:normAutofit/>
          </a:bodyPr>
          <a:lstStyle/>
          <a:p>
            <a:pPr algn="just"/>
            <a:endParaRPr lang="es-MX" dirty="0"/>
          </a:p>
          <a:p>
            <a:pPr algn="just"/>
            <a:endParaRPr lang="es-ES" dirty="0"/>
          </a:p>
        </p:txBody>
      </p:sp>
      <p:sp>
        <p:nvSpPr>
          <p:cNvPr id="4" name="Título 3"/>
          <p:cNvSpPr>
            <a:spLocks noGrp="1"/>
          </p:cNvSpPr>
          <p:nvPr>
            <p:ph type="ctrTitle"/>
          </p:nvPr>
        </p:nvSpPr>
        <p:spPr>
          <a:xfrm>
            <a:off x="1910080" y="156817"/>
            <a:ext cx="9875520" cy="773081"/>
          </a:xfrm>
        </p:spPr>
        <p:txBody>
          <a:bodyPr/>
          <a:lstStyle/>
          <a:p>
            <a:r>
              <a:rPr lang="es-MX" dirty="0" smtClean="0"/>
              <a:t>Características</a:t>
            </a:r>
            <a:endParaRPr lang="es-MX" dirty="0"/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1101152139"/>
              </p:ext>
            </p:extLst>
          </p:nvPr>
        </p:nvGraphicFramePr>
        <p:xfrm>
          <a:off x="2200759" y="12370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809714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r>
              <a:rPr lang="es-MX" dirty="0"/>
              <a:t>¿Cuándo y dónde surge?</a:t>
            </a:r>
            <a:endParaRPr lang="es-E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r>
              <a:rPr lang="es-ES" dirty="0" smtClean="0"/>
              <a:t>En el siglo XVI, en el renacimiento y su máximo representante </a:t>
            </a:r>
            <a:r>
              <a:rPr lang="es-MX" dirty="0"/>
              <a:t>San Gregorio</a:t>
            </a:r>
          </a:p>
          <a:p>
            <a:r>
              <a:rPr lang="es-MX" dirty="0"/>
              <a:t>de </a:t>
            </a:r>
            <a:r>
              <a:rPr lang="es-MX" dirty="0" err="1"/>
              <a:t>Nisa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42085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Se divide en:</a:t>
            </a:r>
            <a:endParaRPr lang="es-MX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4813" y="1417320"/>
            <a:ext cx="4876800" cy="4663440"/>
          </a:xfrm>
        </p:spPr>
        <p:txBody>
          <a:bodyPr>
            <a:normAutofit lnSpcReduction="10000"/>
          </a:bodyPr>
          <a:lstStyle/>
          <a:p>
            <a:endParaRPr lang="es-MX" b="1" dirty="0"/>
          </a:p>
          <a:p>
            <a:r>
              <a:rPr lang="es-MX" b="1" dirty="0"/>
              <a:t>Antropocentrismo fuerte</a:t>
            </a:r>
          </a:p>
          <a:p>
            <a:endParaRPr lang="es-MX" dirty="0"/>
          </a:p>
          <a:p>
            <a:pPr algn="just"/>
            <a:r>
              <a:rPr lang="es-MX" dirty="0"/>
              <a:t>Proclama el primado absoluto </a:t>
            </a:r>
            <a:r>
              <a:rPr lang="es-MX" b="1" dirty="0"/>
              <a:t>del hombre sobre la naturaleza</a:t>
            </a:r>
            <a:r>
              <a:rPr lang="es-MX" dirty="0"/>
              <a:t>, negando cualquier carácter moral a la relación entre el hombre y el resto de los seres naturales.</a:t>
            </a:r>
          </a:p>
          <a:p>
            <a:endParaRPr lang="es-MX" dirty="0"/>
          </a:p>
        </p:txBody>
      </p:sp>
      <p:pic>
        <p:nvPicPr>
          <p:cNvPr id="7" name="Marcador de contenido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6951" y="494566"/>
            <a:ext cx="2426420" cy="5922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039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/>
              <a:t>Antropocentrismo fuerte</a:t>
            </a:r>
            <a:br>
              <a:rPr lang="es-MX" dirty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MX" dirty="0"/>
              <a:t>Pilares ideológicos:</a:t>
            </a:r>
          </a:p>
          <a:p>
            <a:endParaRPr lang="es-MX" dirty="0"/>
          </a:p>
          <a:p>
            <a:r>
              <a:rPr lang="es-MX" b="1" dirty="0"/>
              <a:t>Utilitarismo</a:t>
            </a:r>
            <a:r>
              <a:rPr lang="es-MX" dirty="0"/>
              <a:t>: compensa contaminar si es más barato </a:t>
            </a:r>
            <a:r>
              <a:rPr lang="es-MX" dirty="0" smtClean="0"/>
              <a:t>que </a:t>
            </a:r>
            <a:r>
              <a:rPr lang="es-MX" dirty="0"/>
              <a:t>regenerarlo.</a:t>
            </a:r>
          </a:p>
          <a:p>
            <a:r>
              <a:rPr lang="es-MX" b="1" dirty="0" smtClean="0"/>
              <a:t>Maniqueísmo</a:t>
            </a:r>
            <a:r>
              <a:rPr lang="es-MX" dirty="0"/>
              <a:t>: Consideración negativa </a:t>
            </a:r>
            <a:r>
              <a:rPr lang="es-MX" dirty="0" smtClean="0"/>
              <a:t>de </a:t>
            </a:r>
            <a:r>
              <a:rPr lang="es-MX" dirty="0"/>
              <a:t>la </a:t>
            </a:r>
          </a:p>
          <a:p>
            <a:r>
              <a:rPr lang="es-MX" dirty="0" smtClean="0"/>
              <a:t>Naturaleza, </a:t>
            </a:r>
            <a:r>
              <a:rPr lang="es-MX" dirty="0"/>
              <a:t>lucha por la existencia.</a:t>
            </a:r>
          </a:p>
          <a:p>
            <a:r>
              <a:rPr lang="es-MX" b="1" dirty="0" smtClean="0"/>
              <a:t>Cientificismo</a:t>
            </a:r>
            <a:r>
              <a:rPr lang="es-MX" dirty="0"/>
              <a:t>: naturaleza mecánica.</a:t>
            </a:r>
          </a:p>
          <a:p>
            <a:r>
              <a:rPr lang="es-MX" b="1" dirty="0" smtClean="0"/>
              <a:t>La ética ambiental </a:t>
            </a:r>
            <a:r>
              <a:rPr lang="es-MX" dirty="0" smtClean="0"/>
              <a:t>se </a:t>
            </a:r>
            <a:r>
              <a:rPr lang="es-MX" dirty="0"/>
              <a:t>reduce a evitar daños a otros </a:t>
            </a:r>
            <a:r>
              <a:rPr lang="es-MX" dirty="0" smtClean="0"/>
              <a:t>seres </a:t>
            </a:r>
            <a:r>
              <a:rPr lang="es-MX" dirty="0"/>
              <a:t>humanos.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916455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/>
              <a:t>Antropocentrismo </a:t>
            </a:r>
            <a:r>
              <a:rPr lang="es-MX" dirty="0" smtClean="0"/>
              <a:t>fuerte su pensamiento se fundamenta en: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dirty="0" smtClean="0"/>
              <a:t>El </a:t>
            </a:r>
            <a:r>
              <a:rPr lang="es-MX" dirty="0"/>
              <a:t>medio ambiente que pretendemos proteger </a:t>
            </a:r>
          </a:p>
          <a:p>
            <a:pPr marL="82296" indent="0" algn="just">
              <a:buNone/>
            </a:pPr>
            <a:r>
              <a:rPr lang="es-MX" dirty="0"/>
              <a:t>empieza a ser percibido socialmente como una </a:t>
            </a:r>
            <a:r>
              <a:rPr lang="es-MX" dirty="0" smtClean="0">
                <a:solidFill>
                  <a:srgbClr val="FF0000"/>
                </a:solidFill>
              </a:rPr>
              <a:t>especie </a:t>
            </a:r>
            <a:r>
              <a:rPr lang="es-MX" dirty="0">
                <a:solidFill>
                  <a:srgbClr val="FF0000"/>
                </a:solidFill>
              </a:rPr>
              <a:t>de pesadilla</a:t>
            </a:r>
            <a:r>
              <a:rPr lang="es-MX" dirty="0"/>
              <a:t>, como una fuente de </a:t>
            </a:r>
            <a:r>
              <a:rPr lang="es-MX" dirty="0" smtClean="0"/>
              <a:t>preocupaciones</a:t>
            </a:r>
            <a:r>
              <a:rPr lang="es-MX" dirty="0"/>
              <a:t>, como motivo </a:t>
            </a:r>
            <a:r>
              <a:rPr lang="es-MX" dirty="0" smtClean="0"/>
              <a:t>-o </a:t>
            </a:r>
            <a:r>
              <a:rPr lang="es-MX" dirty="0"/>
              <a:t>peor aun, </a:t>
            </a:r>
            <a:r>
              <a:rPr lang="es-MX" dirty="0" smtClean="0"/>
              <a:t>disculpa para </a:t>
            </a:r>
            <a:r>
              <a:rPr lang="es-MX" dirty="0">
                <a:solidFill>
                  <a:srgbClr val="FF0000"/>
                </a:solidFill>
              </a:rPr>
              <a:t>la imposición de prohibiciones o restricciones</a:t>
            </a:r>
            <a:r>
              <a:rPr lang="es-MX" dirty="0"/>
              <a:t> o </a:t>
            </a:r>
            <a:r>
              <a:rPr lang="es-MX" dirty="0" smtClean="0"/>
              <a:t>tasas </a:t>
            </a:r>
            <a:r>
              <a:rPr lang="es-MX" dirty="0"/>
              <a:t>por parte de los gobiernos, como argumento </a:t>
            </a:r>
            <a:r>
              <a:rPr lang="es-MX" dirty="0" smtClean="0"/>
              <a:t>empleado </a:t>
            </a:r>
            <a:r>
              <a:rPr lang="es-MX" dirty="0"/>
              <a:t>por algunos fundamentalistas para </a:t>
            </a:r>
            <a:r>
              <a:rPr lang="es-MX" dirty="0" smtClean="0"/>
              <a:t>distribuir </a:t>
            </a:r>
            <a:r>
              <a:rPr lang="es-MX" dirty="0"/>
              <a:t>culpas a diestro y siniestro, como obstáculo </a:t>
            </a:r>
            <a:r>
              <a:rPr lang="es-MX" dirty="0" smtClean="0"/>
              <a:t>para </a:t>
            </a:r>
            <a:r>
              <a:rPr lang="es-MX" dirty="0"/>
              <a:t>el </a:t>
            </a:r>
            <a:r>
              <a:rPr lang="es-MX" dirty="0" smtClean="0"/>
              <a:t>desarrollo.</a:t>
            </a:r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713253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texto 4"/>
          <p:cNvSpPr>
            <a:spLocks noGrp="1"/>
          </p:cNvSpPr>
          <p:nvPr>
            <p:ph type="body" sz="half" idx="3"/>
          </p:nvPr>
        </p:nvSpPr>
        <p:spPr>
          <a:xfrm>
            <a:off x="5869577" y="185058"/>
            <a:ext cx="5364480" cy="1491343"/>
          </a:xfrm>
        </p:spPr>
        <p:txBody>
          <a:bodyPr>
            <a:normAutofit fontScale="32500" lnSpcReduction="20000"/>
          </a:bodyPr>
          <a:lstStyle/>
          <a:p>
            <a:endParaRPr lang="es-MX" sz="8000" dirty="0" smtClean="0"/>
          </a:p>
          <a:p>
            <a:r>
              <a:rPr lang="es-MX" sz="8000" dirty="0" smtClean="0"/>
              <a:t>Antropocentrismo </a:t>
            </a:r>
            <a:r>
              <a:rPr lang="es-MX" sz="8000" dirty="0"/>
              <a:t>moderado </a:t>
            </a:r>
            <a:endParaRPr lang="es-MX" sz="8000" dirty="0" smtClean="0"/>
          </a:p>
          <a:p>
            <a:r>
              <a:rPr lang="es-MX" sz="8000" dirty="0" smtClean="0"/>
              <a:t>(la </a:t>
            </a:r>
            <a:r>
              <a:rPr lang="es-MX" sz="8000" dirty="0"/>
              <a:t>ética de la </a:t>
            </a:r>
            <a:r>
              <a:rPr lang="es-MX" sz="8000" dirty="0" smtClean="0"/>
              <a:t>responsabilidad) </a:t>
            </a:r>
            <a:endParaRPr lang="es-MX" sz="8000" dirty="0"/>
          </a:p>
          <a:p>
            <a:endParaRPr lang="es-MX" dirty="0"/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5869577" y="1894622"/>
            <a:ext cx="5364480" cy="4114800"/>
          </a:xfrm>
        </p:spPr>
        <p:txBody>
          <a:bodyPr/>
          <a:lstStyle/>
          <a:p>
            <a:pPr marL="82296" indent="0">
              <a:buNone/>
            </a:pPr>
            <a:endParaRPr lang="es-MX" b="1" dirty="0"/>
          </a:p>
          <a:p>
            <a:pPr algn="just"/>
            <a:r>
              <a:rPr lang="es-MX" dirty="0"/>
              <a:t>El ser humano </a:t>
            </a:r>
            <a:r>
              <a:rPr lang="es-MX" dirty="0" smtClean="0"/>
              <a:t>adquiere </a:t>
            </a:r>
            <a:r>
              <a:rPr lang="es-MX" dirty="0"/>
              <a:t>una responsabilidad para con el futuro de la Tierra, de los vivientes y del propio ser humano.</a:t>
            </a:r>
          </a:p>
          <a:p>
            <a:endParaRPr lang="es-MX" b="1" dirty="0"/>
          </a:p>
          <a:p>
            <a:endParaRPr lang="es-MX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3699" y="-216617"/>
            <a:ext cx="2658086" cy="6486706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8201" y="4322643"/>
            <a:ext cx="1800225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2061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/>
              <a:t>Diversos enfoques que explican el Antropocentrismo</a:t>
            </a:r>
            <a:endParaRPr lang="es-MX" dirty="0"/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2682719361"/>
              </p:ext>
            </p:extLst>
          </p:nvPr>
        </p:nvGraphicFramePr>
        <p:xfrm>
          <a:off x="2310969" y="1417320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5140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>
                <a:solidFill>
                  <a:schemeClr val="bg2">
                    <a:lumMod val="25000"/>
                  </a:schemeClr>
                </a:solidFill>
              </a:rPr>
              <a:t>Desde el punto de vista Biológico</a:t>
            </a:r>
            <a:br>
              <a:rPr lang="es-MX" dirty="0">
                <a:solidFill>
                  <a:schemeClr val="bg2">
                    <a:lumMod val="25000"/>
                  </a:schemeClr>
                </a:solidFill>
              </a:rPr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Biológicamente </a:t>
            </a:r>
            <a:r>
              <a:rPr lang="es-MX" dirty="0" smtClean="0"/>
              <a:t>el hombre se encuentra  en la cumbre </a:t>
            </a:r>
            <a:r>
              <a:rPr lang="es-MX" dirty="0"/>
              <a:t>de la evolución; es el ser más complejo y más </a:t>
            </a:r>
            <a:r>
              <a:rPr lang="es-MX" dirty="0" smtClean="0"/>
              <a:t>centrado por </a:t>
            </a:r>
            <a:r>
              <a:rPr lang="es-MX" dirty="0"/>
              <a:t>su capacidad de tomarse a sí mismo como objeto </a:t>
            </a:r>
            <a:r>
              <a:rPr lang="es-MX" dirty="0" smtClean="0"/>
              <a:t>de reflexión.</a:t>
            </a:r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2069" y="3507138"/>
            <a:ext cx="5233422" cy="3061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3004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>
                <a:solidFill>
                  <a:schemeClr val="bg2">
                    <a:lumMod val="25000"/>
                  </a:schemeClr>
                </a:solidFill>
              </a:rPr>
              <a:t>Desde el punto de </a:t>
            </a:r>
            <a:r>
              <a:rPr lang="es-MX" dirty="0" smtClean="0">
                <a:solidFill>
                  <a:schemeClr val="bg2">
                    <a:lumMod val="25000"/>
                  </a:schemeClr>
                </a:solidFill>
              </a:rPr>
              <a:t>vista filosófico </a:t>
            </a:r>
            <a:r>
              <a:rPr lang="es-MX" dirty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es-MX" dirty="0">
                <a:solidFill>
                  <a:schemeClr val="bg2">
                    <a:lumMod val="25000"/>
                  </a:schemeClr>
                </a:solidFill>
              </a:rPr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914144" y="1013848"/>
            <a:ext cx="9997440" cy="4800600"/>
          </a:xfrm>
        </p:spPr>
        <p:txBody>
          <a:bodyPr/>
          <a:lstStyle/>
          <a:p>
            <a:r>
              <a:rPr lang="es-MX" dirty="0"/>
              <a:t>L</a:t>
            </a:r>
            <a:r>
              <a:rPr lang="es-MX" dirty="0" smtClean="0"/>
              <a:t>a </a:t>
            </a:r>
            <a:r>
              <a:rPr lang="es-MX" dirty="0"/>
              <a:t>especie humana como tal el centro del mundo al que pertenecemos</a:t>
            </a:r>
            <a:r>
              <a:rPr lang="es-MX" dirty="0" smtClean="0"/>
              <a:t>, sino </a:t>
            </a:r>
            <a:r>
              <a:rPr lang="es-MX" dirty="0"/>
              <a:t>que el centro lo constituyen sólo algunos miembros de la especie (y no muchos) que </a:t>
            </a:r>
            <a:r>
              <a:rPr lang="es-MX" dirty="0" smtClean="0"/>
              <a:t>se sobreponen </a:t>
            </a:r>
            <a:r>
              <a:rPr lang="es-MX" dirty="0"/>
              <a:t>a los </a:t>
            </a:r>
            <a:r>
              <a:rPr lang="es-MX" dirty="0" smtClean="0"/>
              <a:t>demás. Este pensamiento esta ligado a las siguientes realidades</a:t>
            </a:r>
            <a:endParaRPr lang="es-MX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086310019"/>
              </p:ext>
            </p:extLst>
          </p:nvPr>
        </p:nvGraphicFramePr>
        <p:xfrm>
          <a:off x="2928258" y="4901155"/>
          <a:ext cx="7362370" cy="9132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57495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Descartes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Hombre Vs naturaleza</a:t>
            </a:r>
          </a:p>
          <a:p>
            <a:endParaRPr lang="es-MX" dirty="0"/>
          </a:p>
          <a:p>
            <a:pPr marL="82296" indent="0">
              <a:buNone/>
            </a:pPr>
            <a:r>
              <a:rPr lang="es-MX" dirty="0" smtClean="0"/>
              <a:t>“</a:t>
            </a:r>
            <a:r>
              <a:rPr lang="es-MX" dirty="0"/>
              <a:t>En lugar de buscar una filosofía especulativa hay que buscar una práctica, gracias a la cual se puedan aprovechar la fuerza y las acciones del fuego, del agua, del aire y del cielo, y hacernos así dueños y poseedores de la naturaleza” (Descartes). </a:t>
            </a:r>
          </a:p>
          <a:p>
            <a:endParaRPr lang="es-MX" dirty="0"/>
          </a:p>
          <a:p>
            <a:pPr marL="82296" indent="0">
              <a:buNone/>
            </a:pP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59598" y="431800"/>
            <a:ext cx="2314575" cy="1971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359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ítulo 3"/>
          <p:cNvSpPr>
            <a:spLocks noGrp="1"/>
          </p:cNvSpPr>
          <p:nvPr>
            <p:ph type="subTitle" idx="1"/>
          </p:nvPr>
        </p:nvSpPr>
        <p:spPr>
          <a:xfrm>
            <a:off x="1510835" y="1913040"/>
            <a:ext cx="9875520" cy="743030"/>
          </a:xfrm>
        </p:spPr>
        <p:txBody>
          <a:bodyPr/>
          <a:lstStyle/>
          <a:p>
            <a:r>
              <a:rPr lang="es-MX" dirty="0" smtClean="0"/>
              <a:t>Contenido Temático</a:t>
            </a:r>
            <a:endParaRPr lang="es-MX" dirty="0"/>
          </a:p>
        </p:txBody>
      </p:sp>
      <p:sp>
        <p:nvSpPr>
          <p:cNvPr id="7" name="Título 6"/>
          <p:cNvSpPr>
            <a:spLocks noGrp="1"/>
          </p:cNvSpPr>
          <p:nvPr>
            <p:ph type="ctrTitle"/>
          </p:nvPr>
        </p:nvSpPr>
        <p:spPr>
          <a:xfrm>
            <a:off x="1910080" y="2900769"/>
            <a:ext cx="9875520" cy="743953"/>
          </a:xfrm>
        </p:spPr>
        <p:txBody>
          <a:bodyPr>
            <a:normAutofit/>
          </a:bodyPr>
          <a:lstStyle/>
          <a:p>
            <a:r>
              <a:rPr lang="es-MX" sz="2400" dirty="0" err="1" smtClean="0"/>
              <a:t>Bio</a:t>
            </a:r>
            <a:r>
              <a:rPr lang="es-MX" sz="2400" dirty="0" smtClean="0"/>
              <a:t>/</a:t>
            </a:r>
            <a:r>
              <a:rPr lang="es-MX" sz="2400" dirty="0" err="1" smtClean="0"/>
              <a:t>ecocentrismo</a:t>
            </a:r>
            <a:r>
              <a:rPr lang="es-MX" sz="2400" dirty="0" smtClean="0"/>
              <a:t>, </a:t>
            </a:r>
            <a:r>
              <a:rPr lang="es-MX" sz="2400" dirty="0"/>
              <a:t>Antropocentrismo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2420117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>
                <a:solidFill>
                  <a:schemeClr val="bg2">
                    <a:lumMod val="25000"/>
                  </a:schemeClr>
                </a:solidFill>
              </a:rPr>
              <a:t>Desde el punto de </a:t>
            </a:r>
            <a:r>
              <a:rPr lang="es-MX" dirty="0" smtClean="0">
                <a:solidFill>
                  <a:schemeClr val="bg2">
                    <a:lumMod val="25000"/>
                  </a:schemeClr>
                </a:solidFill>
              </a:rPr>
              <a:t>vista histórico y social</a:t>
            </a:r>
            <a:r>
              <a:rPr lang="es-MX" dirty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es-MX" dirty="0">
                <a:solidFill>
                  <a:schemeClr val="bg2">
                    <a:lumMod val="25000"/>
                  </a:schemeClr>
                </a:solidFill>
              </a:rPr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 smtClean="0"/>
              <a:t>La comunidad </a:t>
            </a:r>
            <a:r>
              <a:rPr lang="es-MX" dirty="0"/>
              <a:t>humana como la unidad, el centro de elementos diversos; los seres humanos, en </a:t>
            </a:r>
            <a:r>
              <a:rPr lang="es-MX" dirty="0" smtClean="0"/>
              <a:t>nuestras diversidades </a:t>
            </a:r>
            <a:r>
              <a:rPr lang="es-MX" dirty="0"/>
              <a:t>culturales y </a:t>
            </a:r>
            <a:r>
              <a:rPr lang="es-MX" dirty="0" smtClean="0"/>
              <a:t>sociales.</a:t>
            </a:r>
          </a:p>
          <a:p>
            <a:r>
              <a:rPr lang="es-MX" dirty="0" smtClean="0"/>
              <a:t>Visión </a:t>
            </a:r>
            <a:r>
              <a:rPr lang="es-MX" dirty="0"/>
              <a:t>de dominación de la naturaleza asumida “normalmente” por la </a:t>
            </a:r>
            <a:r>
              <a:rPr lang="es-MX" dirty="0" smtClean="0"/>
              <a:t>sociedad.</a:t>
            </a:r>
            <a:endParaRPr lang="es-MX" dirty="0"/>
          </a:p>
          <a:p>
            <a:pPr algn="just"/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17503" y="4133169"/>
            <a:ext cx="1847850" cy="2466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8232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/>
              <a:t>¿Antropocentrismo opuesto a teocentrismo?</a:t>
            </a:r>
          </a:p>
        </p:txBody>
      </p:sp>
      <p:pic>
        <p:nvPicPr>
          <p:cNvPr id="4" name="Picture 2" descr="Resultado de imagen para teocentrismo vs antropocentrismo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9748" r="560"/>
          <a:stretch/>
        </p:blipFill>
        <p:spPr bwMode="auto">
          <a:xfrm>
            <a:off x="3990352" y="1937657"/>
            <a:ext cx="5845023" cy="3537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7006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Aspectos Negativos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Dominación </a:t>
            </a:r>
            <a:r>
              <a:rPr lang="es-MX" dirty="0"/>
              <a:t>de la naturaleza / de los otros seres humanos </a:t>
            </a:r>
          </a:p>
          <a:p>
            <a:r>
              <a:rPr lang="es-MX" dirty="0" smtClean="0"/>
              <a:t>Capitalismo </a:t>
            </a:r>
            <a:r>
              <a:rPr lang="es-MX" dirty="0"/>
              <a:t>voraz </a:t>
            </a:r>
          </a:p>
          <a:p>
            <a:r>
              <a:rPr lang="es-MX" dirty="0" smtClean="0"/>
              <a:t>Reducción </a:t>
            </a:r>
            <a:r>
              <a:rPr lang="es-MX" dirty="0"/>
              <a:t>de la naturaleza a recursos </a:t>
            </a:r>
          </a:p>
          <a:p>
            <a:r>
              <a:rPr lang="es-MX" dirty="0" smtClean="0"/>
              <a:t> </a:t>
            </a:r>
            <a:r>
              <a:rPr lang="es-MX" dirty="0"/>
              <a:t>Contaminación </a:t>
            </a:r>
          </a:p>
          <a:p>
            <a:r>
              <a:rPr lang="es-MX" dirty="0" smtClean="0"/>
              <a:t>Crisis </a:t>
            </a:r>
            <a:r>
              <a:rPr lang="es-MX" dirty="0"/>
              <a:t>ambiental y cambio climático </a:t>
            </a:r>
          </a:p>
          <a:p>
            <a:pPr marL="82296" indent="0">
              <a:buNone/>
            </a:pP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5759" y="4768526"/>
            <a:ext cx="2109070" cy="1991503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24307" y="3754113"/>
            <a:ext cx="2247900" cy="2028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399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53618" y="1645599"/>
            <a:ext cx="4407354" cy="3348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6071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3532570" y="656668"/>
            <a:ext cx="584807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4800" b="1" i="0" u="none" strike="noStrike" kern="0" cap="small" spc="0" normalizeH="0" baseline="0" noProof="0" dirty="0" smtClean="0">
                <a:ln>
                  <a:noFill/>
                </a:ln>
                <a:solidFill>
                  <a:srgbClr val="CAF278"/>
                </a:solidFill>
                <a:effectLst/>
                <a:uLnTx/>
                <a:uFillTx/>
                <a:latin typeface="Century Schoolbook"/>
                <a:ea typeface="+mj-ea"/>
                <a:cs typeface="+mj-cs"/>
              </a:rPr>
              <a:t>ECOCENTRISMO</a:t>
            </a:r>
            <a:endParaRPr kumimoji="0" lang="es-MX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8809" y="1891987"/>
            <a:ext cx="4395597" cy="4078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5304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/>
              <a:t>Surge del griego</a:t>
            </a:r>
            <a:r>
              <a:rPr lang="es-MX" dirty="0" smtClean="0"/>
              <a:t>: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5363" y="1695759"/>
            <a:ext cx="2267909" cy="2024047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9470264" y="5433743"/>
            <a:ext cx="21579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 err="1"/>
              <a:t>kentron</a:t>
            </a:r>
            <a:r>
              <a:rPr lang="es-MX" dirty="0"/>
              <a:t>, «centro».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97" y="4774040"/>
            <a:ext cx="2712955" cy="1688738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6222641" y="2134605"/>
            <a:ext cx="18309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 err="1" smtClean="0"/>
              <a:t>Oikos</a:t>
            </a:r>
            <a:r>
              <a:rPr lang="es-MX" dirty="0" smtClean="0"/>
              <a:t>, « Casa »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26116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011055" y="909403"/>
            <a:ext cx="4401512" cy="3932420"/>
          </a:xfrm>
        </p:spPr>
        <p:txBody>
          <a:bodyPr>
            <a:normAutofit lnSpcReduction="10000"/>
          </a:bodyPr>
          <a:lstStyle/>
          <a:p>
            <a:pPr algn="just"/>
            <a:r>
              <a:rPr lang="es-MX" dirty="0"/>
              <a:t>Que el ser humano </a:t>
            </a:r>
            <a:r>
              <a:rPr lang="es-MX" b="1" dirty="0"/>
              <a:t>no</a:t>
            </a:r>
            <a:r>
              <a:rPr lang="es-MX" dirty="0"/>
              <a:t> sea la medida de todo, sino que considera que todo ser vivo tiene inteligencia, es sensible, tiene conciencia de sí mismo y de donde habita.</a:t>
            </a:r>
          </a:p>
          <a:p>
            <a:endParaRPr lang="es-MX" dirty="0"/>
          </a:p>
          <a:p>
            <a:endParaRPr lang="es-MX" dirty="0"/>
          </a:p>
        </p:txBody>
      </p:sp>
      <p:pic>
        <p:nvPicPr>
          <p:cNvPr id="5" name="Marcador de contenido 4"/>
          <p:cNvPicPr>
            <a:picLocks noGrp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587968" y="909403"/>
            <a:ext cx="2253855" cy="5278037"/>
          </a:xfrm>
          <a:prstGeom prst="rect">
            <a:avLst/>
          </a:prstGeom>
        </p:spPr>
      </p:pic>
      <p:pic>
        <p:nvPicPr>
          <p:cNvPr id="6" name="Picture 2" descr="Resultado de imagen para ecocentrismo">
            <a:hlinkClick r:id="rId3"/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342"/>
          <a:stretch/>
        </p:blipFill>
        <p:spPr bwMode="auto">
          <a:xfrm>
            <a:off x="7806774" y="4437089"/>
            <a:ext cx="2945421" cy="2420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1850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550702" y="1184223"/>
            <a:ext cx="5360882" cy="5003217"/>
          </a:xfrm>
        </p:spPr>
        <p:txBody>
          <a:bodyPr>
            <a:normAutofit fontScale="92500" lnSpcReduction="20000"/>
          </a:bodyPr>
          <a:lstStyle/>
          <a:p>
            <a:r>
              <a:rPr lang="es-MX" dirty="0"/>
              <a:t>Corriente filosófica que surge a finales del siglo XX.</a:t>
            </a:r>
          </a:p>
          <a:p>
            <a:endParaRPr lang="es-MX" dirty="0"/>
          </a:p>
          <a:p>
            <a:r>
              <a:rPr lang="es-MX" dirty="0"/>
              <a:t>Su principal representante es </a:t>
            </a:r>
            <a:r>
              <a:rPr lang="es-MX" dirty="0" err="1"/>
              <a:t>Pentti</a:t>
            </a:r>
            <a:r>
              <a:rPr lang="es-MX" dirty="0"/>
              <a:t> </a:t>
            </a:r>
            <a:r>
              <a:rPr lang="es-MX" dirty="0" err="1"/>
              <a:t>Linkola</a:t>
            </a:r>
            <a:r>
              <a:rPr lang="es-MX" dirty="0"/>
              <a:t> (ecologista finlandés)</a:t>
            </a:r>
          </a:p>
          <a:p>
            <a:endParaRPr lang="es-MX" dirty="0"/>
          </a:p>
          <a:p>
            <a:r>
              <a:rPr lang="es-MX" dirty="0"/>
              <a:t>Está basada en acciones y pensamientos racionales del individuo que deben centrarse en el cuidado y conservación del medio ambiente.</a:t>
            </a:r>
          </a:p>
          <a:p>
            <a:endParaRPr lang="es-MX" dirty="0"/>
          </a:p>
        </p:txBody>
      </p:sp>
      <p:pic>
        <p:nvPicPr>
          <p:cNvPr id="5" name="Imagen 4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2903719" y="485931"/>
            <a:ext cx="2653771" cy="647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3908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MX" dirty="0" smtClean="0"/>
              <a:t>Se preocupa por preservar ecosistemas y especies, no por conservar la vida de individuos específicos.</a:t>
            </a:r>
            <a:endParaRPr lang="es-MX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70" t="39325" r="60857" b="33133"/>
          <a:stretch/>
        </p:blipFill>
        <p:spPr bwMode="auto">
          <a:xfrm>
            <a:off x="2567608" y="2996953"/>
            <a:ext cx="6768752" cy="3428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9893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lantilla de diseño Hojas prensadas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3565505_TF03460542" id="{1ADF4024-4EA3-48C0-B7B9-A53AAF96B5E2}" vid="{86DC3CE7-42B0-45CD-AA75-071BA72D1665}"/>
    </a:ext>
  </a:extLst>
</a:theme>
</file>

<file path=ppt/theme/theme2.xml><?xml version="1.0" encoding="utf-8"?>
<a:theme xmlns:a="http://schemas.openxmlformats.org/drawingml/2006/main" name="Tema de Office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1" width="350" row="2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DECD48B3-73FD-458B-92EF-BCFE36CC148B}">
  <we:reference id="wa104380907" version="1.0.0.0" store="es-ES" storeType="OMEX"/>
  <we:alternateReferences>
    <we:reference id="WA104380907" version="1.0.0.0" store="WA104380907" storeType="OMEX"/>
  </we:alternateReferences>
  <we:properties/>
  <we:bindings/>
  <we:snapshot xmlns:r="http://schemas.openxmlformats.org/officeDocument/2006/relationships"/>
</we:webextension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VSO_x0020_item_x0020_id xmlns="40262f94-9f35-4ac3-9a90-690165a166b7" xsi:nil="true"/>
    <Assetid_x0020_ xmlns="40262f94-9f35-4ac3-9a90-690165a166b7" xsi:nil="true"/>
    <Item_x0020_Details xmlns="40262f94-9f35-4ac3-9a90-690165a166b7" xsi:nil="true"/>
    <Template_x0020_details xmlns="40262f94-9f35-4ac3-9a90-690165a166b7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3F7D94069FF64A86F7DFF56D60E3BE" ma:contentTypeVersion="6" ma:contentTypeDescription="Create a new document." ma:contentTypeScope="" ma:versionID="c32302c77d4085ecf495bdddb7f5e889">
  <xsd:schema xmlns:xsd="http://www.w3.org/2001/XMLSchema" xmlns:xs="http://www.w3.org/2001/XMLSchema" xmlns:p="http://schemas.microsoft.com/office/2006/metadata/properties" xmlns:ns2="a4f35948-e619-41b3-aa29-22878b09cfd2" xmlns:ns3="40262f94-9f35-4ac3-9a90-690165a166b7" targetNamespace="http://schemas.microsoft.com/office/2006/metadata/properties" ma:root="true" ma:fieldsID="4ab5ae46be95f9d0be6107e8200be7a2" ns2:_="" ns3:_="">
    <xsd:import namespace="a4f35948-e619-41b3-aa29-22878b09cfd2"/>
    <xsd:import namespace="40262f94-9f35-4ac3-9a90-690165a166b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VSO_x0020_item_x0020_id" minOccurs="0"/>
                <xsd:element ref="ns3:Item_x0020_Details" minOccurs="0"/>
                <xsd:element ref="ns3:Template_x0020_details" minOccurs="0"/>
                <xsd:element ref="ns3:Assetid_x0020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f35948-e619-41b3-aa29-22878b09cfd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262f94-9f35-4ac3-9a90-690165a166b7" elementFormDefault="qualified">
    <xsd:import namespace="http://schemas.microsoft.com/office/2006/documentManagement/types"/>
    <xsd:import namespace="http://schemas.microsoft.com/office/infopath/2007/PartnerControls"/>
    <xsd:element name="VSO_x0020_item_x0020_id" ma:index="10" nillable="true" ma:displayName="VSO item id" ma:description="Please add the bug number to refer to VSO items." ma:internalName="VSO_x0020_item_x0020_id">
      <xsd:simpleType>
        <xsd:restriction base="dms:Text">
          <xsd:maxLength value="255"/>
        </xsd:restriction>
      </xsd:simpleType>
    </xsd:element>
    <xsd:element name="Item_x0020_Details" ma:index="11" nillable="true" ma:displayName="Item Details" ma:internalName="Item_x0020_Details">
      <xsd:simpleType>
        <xsd:restriction base="dms:Note">
          <xsd:maxLength value="255"/>
        </xsd:restriction>
      </xsd:simpleType>
    </xsd:element>
    <xsd:element name="Template_x0020_details" ma:index="12" nillable="true" ma:displayName="Template details" ma:internalName="Template_x0020_details">
      <xsd:simpleType>
        <xsd:restriction base="dms:Text"/>
      </xsd:simpleType>
    </xsd:element>
    <xsd:element name="Assetid_x0020_" ma:index="13" nillable="true" ma:displayName="Assetid " ma:internalName="Assetid_x0020_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EFED04C-AD43-4E06-AD63-36D8B5E83787}">
  <ds:schemaRefs>
    <ds:schemaRef ds:uri="http://schemas.openxmlformats.org/package/2006/metadata/core-properties"/>
    <ds:schemaRef ds:uri="http://purl.org/dc/elements/1.1/"/>
    <ds:schemaRef ds:uri="http://schemas.microsoft.com/office/2006/documentManagement/types"/>
    <ds:schemaRef ds:uri="http://www.w3.org/XML/1998/namespace"/>
    <ds:schemaRef ds:uri="http://schemas.microsoft.com/office/2006/metadata/properties"/>
    <ds:schemaRef ds:uri="http://schemas.microsoft.com/office/infopath/2007/PartnerControls"/>
    <ds:schemaRef ds:uri="a4f35948-e619-41b3-aa29-22878b09cfd2"/>
    <ds:schemaRef ds:uri="http://purl.org/dc/terms/"/>
    <ds:schemaRef ds:uri="40262f94-9f35-4ac3-9a90-690165a166b7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B0710C29-A897-44AD-9F83-BE5F874C2AE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4f35948-e619-41b3-aa29-22878b09cfd2"/>
    <ds:schemaRef ds:uri="40262f94-9f35-4ac3-9a90-690165a166b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DEB5BEE-6806-4BF1-A9A7-4B4A72C0C6E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Diapositivas del diseño Hojas prensadas</Template>
  <TotalTime>1041</TotalTime>
  <Words>1094</Words>
  <Application>Microsoft Office PowerPoint</Application>
  <PresentationFormat>Panorámica</PresentationFormat>
  <Paragraphs>139</Paragraphs>
  <Slides>43</Slides>
  <Notes>11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43</vt:i4>
      </vt:variant>
    </vt:vector>
  </HeadingPairs>
  <TitlesOfParts>
    <vt:vector size="49" baseType="lpstr">
      <vt:lpstr>Arial</vt:lpstr>
      <vt:lpstr>Century Gothic</vt:lpstr>
      <vt:lpstr>Century Schoolbook</vt:lpstr>
      <vt:lpstr>Verdana</vt:lpstr>
      <vt:lpstr>Wingdings 2</vt:lpstr>
      <vt:lpstr>Plantilla de diseño Hojas prensadas</vt:lpstr>
      <vt:lpstr>Universidad Autónoma de Estado de México.  Facultad de Turismo y Gastronomía</vt:lpstr>
      <vt:lpstr>.  Analizar y valorar la importancia de los recursos naturales y del patrimonio natural, en relación con las formas de actuar del ser humano y con las posibilidades de enfrentar su agotamiento </vt:lpstr>
      <vt:lpstr>Formas de instrumentación de la naturaleza </vt:lpstr>
      <vt:lpstr>Bio/ecocentrismo, Antropocentrismo</vt:lpstr>
      <vt:lpstr>Presentación de PowerPoint</vt:lpstr>
      <vt:lpstr>Surge del griego: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HIPÓTESIS DE ECOCENTRISMO EN EL DESARROLLO SOSTENIBLE:</vt:lpstr>
      <vt:lpstr>Presentación de PowerPoint</vt:lpstr>
      <vt:lpstr>BIOCENTRISMO</vt:lpstr>
      <vt:lpstr>Del griego:  </vt:lpstr>
      <vt:lpstr>Presentación de PowerPoint</vt:lpstr>
      <vt:lpstr>Presentación de PowerPoint</vt:lpstr>
      <vt:lpstr>Presentación de PowerPoint</vt:lpstr>
      <vt:lpstr>Presentación de PowerPoint</vt:lpstr>
      <vt:lpstr>CONSIDERACIÓN MORAL DEL BIOCENTRISMO</vt:lpstr>
      <vt:lpstr>VALOR INTRÍNSECO DEL BIOCENTRISMO </vt:lpstr>
      <vt:lpstr>Antropocentrismo</vt:lpstr>
      <vt:lpstr>Qué es?</vt:lpstr>
      <vt:lpstr>Presentación de PowerPoint</vt:lpstr>
      <vt:lpstr>Presentación de PowerPoint</vt:lpstr>
      <vt:lpstr>Antropocentrismo</vt:lpstr>
      <vt:lpstr>Presentación de PowerPoint</vt:lpstr>
      <vt:lpstr>Características</vt:lpstr>
      <vt:lpstr>¿Cuándo y dónde surge?</vt:lpstr>
      <vt:lpstr>Se divide en:</vt:lpstr>
      <vt:lpstr>Antropocentrismo fuerte </vt:lpstr>
      <vt:lpstr>Antropocentrismo fuerte su pensamiento se fundamenta en: </vt:lpstr>
      <vt:lpstr>Presentación de PowerPoint</vt:lpstr>
      <vt:lpstr>Diversos enfoques que explican el Antropocentrismo</vt:lpstr>
      <vt:lpstr>Desde el punto de vista Biológico </vt:lpstr>
      <vt:lpstr>Desde el punto de vista filosófico  </vt:lpstr>
      <vt:lpstr>Descartes</vt:lpstr>
      <vt:lpstr>Desde el punto de vista histórico y social </vt:lpstr>
      <vt:lpstr>¿Antropocentrismo opuesto a teocentrismo?</vt:lpstr>
      <vt:lpstr>Aspectos Negativos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Antropocentrismo</dc:title>
  <dc:creator>Nancy</dc:creator>
  <cp:lastModifiedBy>3364</cp:lastModifiedBy>
  <cp:revision>41</cp:revision>
  <dcterms:created xsi:type="dcterms:W3CDTF">2018-03-20T14:31:25Z</dcterms:created>
  <dcterms:modified xsi:type="dcterms:W3CDTF">2019-09-29T14:23:31Z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  <property fmtid="{D5CDD505-2E9C-101B-9397-08002B2CF9AE}" pid="3" name="Order">
    <vt:r8>74065700</vt:r8>
  </property>
  <property fmtid="{D5CDD505-2E9C-101B-9397-08002B2CF9AE}" pid="4" name="HiddenCategoryTags">
    <vt:lpwstr/>
  </property>
  <property fmtid="{D5CDD505-2E9C-101B-9397-08002B2CF9AE}" pid="5" name="InternalTags">
    <vt:lpwstr/>
  </property>
  <property fmtid="{D5CDD505-2E9C-101B-9397-08002B2CF9AE}" pid="6" name="FeatureTags">
    <vt:lpwstr/>
  </property>
  <property fmtid="{D5CDD505-2E9C-101B-9397-08002B2CF9AE}" pid="7" name="LocalizationTags">
    <vt:lpwstr/>
  </property>
  <property fmtid="{D5CDD505-2E9C-101B-9397-08002B2CF9AE}" pid="8" name="CategoryTags">
    <vt:lpwstr/>
  </property>
  <property fmtid="{D5CDD505-2E9C-101B-9397-08002B2CF9AE}" pid="9" name="Applications">
    <vt:lpwstr/>
  </property>
  <property fmtid="{D5CDD505-2E9C-101B-9397-08002B2CF9AE}" pid="10" name="CampaignTags">
    <vt:lpwstr/>
  </property>
  <property fmtid="{D5CDD505-2E9C-101B-9397-08002B2CF9AE}" pid="11" name="ScenarioTags">
    <vt:lpwstr/>
  </property>
</Properties>
</file>