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2"/>
  </p:notesMasterIdLst>
  <p:sldIdLst>
    <p:sldId id="299" r:id="rId2"/>
    <p:sldId id="300" r:id="rId3"/>
    <p:sldId id="301" r:id="rId4"/>
    <p:sldId id="257" r:id="rId5"/>
    <p:sldId id="268" r:id="rId6"/>
    <p:sldId id="270" r:id="rId7"/>
    <p:sldId id="271" r:id="rId8"/>
    <p:sldId id="302" r:id="rId9"/>
    <p:sldId id="303" r:id="rId10"/>
    <p:sldId id="274" r:id="rId11"/>
    <p:sldId id="288" r:id="rId12"/>
    <p:sldId id="275" r:id="rId13"/>
    <p:sldId id="289" r:id="rId14"/>
    <p:sldId id="290" r:id="rId15"/>
    <p:sldId id="291" r:id="rId16"/>
    <p:sldId id="292" r:id="rId17"/>
    <p:sldId id="293" r:id="rId18"/>
    <p:sldId id="294" r:id="rId19"/>
    <p:sldId id="295" r:id="rId20"/>
    <p:sldId id="277" r:id="rId21"/>
    <p:sldId id="298" r:id="rId22"/>
    <p:sldId id="278" r:id="rId23"/>
    <p:sldId id="279" r:id="rId24"/>
    <p:sldId id="297" r:id="rId25"/>
    <p:sldId id="280" r:id="rId26"/>
    <p:sldId id="281" r:id="rId27"/>
    <p:sldId id="282" r:id="rId28"/>
    <p:sldId id="304" r:id="rId29"/>
    <p:sldId id="305" r:id="rId30"/>
    <p:sldId id="267" r:id="rId3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102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017B46-6DEF-4202-A17C-A26B7119E0A7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65C85C5E-1E09-4E89-8D7E-F91CC2945EF0}" type="pres">
      <dgm:prSet presAssocID="{E4017B46-6DEF-4202-A17C-A26B7119E0A7}" presName="compositeShape" presStyleCnt="0">
        <dgm:presLayoutVars>
          <dgm:chMax val="7"/>
          <dgm:dir/>
          <dgm:resizeHandles val="exact"/>
        </dgm:presLayoutVars>
      </dgm:prSet>
      <dgm:spPr/>
    </dgm:pt>
  </dgm:ptLst>
  <dgm:cxnLst>
    <dgm:cxn modelId="{895C79F4-1540-48C0-A4B1-4582927074B2}" type="presOf" srcId="{E4017B46-6DEF-4202-A17C-A26B7119E0A7}" destId="{65C85C5E-1E09-4E89-8D7E-F91CC2945EF0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4E19F4-6D2A-49CC-A132-D3C5C5BFAA07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s-MX"/>
        </a:p>
      </dgm:t>
    </dgm:pt>
    <dgm:pt modelId="{B2348877-5822-4F6C-9DAE-A68DC26C717A}">
      <dgm:prSet phldrT="[Texto]" phldr="1"/>
      <dgm:spPr/>
      <dgm:t>
        <a:bodyPr/>
        <a:lstStyle/>
        <a:p>
          <a:endParaRPr lang="es-MX"/>
        </a:p>
      </dgm:t>
    </dgm:pt>
    <dgm:pt modelId="{C23E5A34-45F7-4B44-8F47-316901976575}" type="parTrans" cxnId="{70CE78FF-1686-4874-B745-9EC4855E66D5}">
      <dgm:prSet/>
      <dgm:spPr/>
      <dgm:t>
        <a:bodyPr/>
        <a:lstStyle/>
        <a:p>
          <a:endParaRPr lang="es-MX"/>
        </a:p>
      </dgm:t>
    </dgm:pt>
    <dgm:pt modelId="{CECF00A7-C630-40CE-BDCD-C4ADEA910ACA}" type="sibTrans" cxnId="{70CE78FF-1686-4874-B745-9EC4855E66D5}">
      <dgm:prSet/>
      <dgm:spPr/>
      <dgm:t>
        <a:bodyPr/>
        <a:lstStyle/>
        <a:p>
          <a:endParaRPr lang="es-MX"/>
        </a:p>
      </dgm:t>
    </dgm:pt>
    <dgm:pt modelId="{BC20E0F0-2989-4261-BE06-62D0C83FCEF1}">
      <dgm:prSet phldrT="[Texto]" phldr="1"/>
      <dgm:spPr/>
      <dgm:t>
        <a:bodyPr/>
        <a:lstStyle/>
        <a:p>
          <a:endParaRPr lang="es-MX"/>
        </a:p>
      </dgm:t>
    </dgm:pt>
    <dgm:pt modelId="{BB01EEC1-546F-464B-B262-AC5DF4B5616C}" type="parTrans" cxnId="{C4A8107C-AFC0-4584-976A-3CA6A3409D9E}">
      <dgm:prSet/>
      <dgm:spPr/>
      <dgm:t>
        <a:bodyPr/>
        <a:lstStyle/>
        <a:p>
          <a:endParaRPr lang="es-MX"/>
        </a:p>
      </dgm:t>
    </dgm:pt>
    <dgm:pt modelId="{D0EAE631-D0E2-4BD4-997F-E8FB7FF8EE1B}" type="sibTrans" cxnId="{C4A8107C-AFC0-4584-976A-3CA6A3409D9E}">
      <dgm:prSet/>
      <dgm:spPr/>
      <dgm:t>
        <a:bodyPr/>
        <a:lstStyle/>
        <a:p>
          <a:endParaRPr lang="es-MX"/>
        </a:p>
      </dgm:t>
    </dgm:pt>
    <dgm:pt modelId="{E8E48EA7-CF67-440B-8AD1-74DCAD78C281}">
      <dgm:prSet phldrT="[Texto]" phldr="1"/>
      <dgm:spPr/>
      <dgm:t>
        <a:bodyPr/>
        <a:lstStyle/>
        <a:p>
          <a:endParaRPr lang="es-MX"/>
        </a:p>
      </dgm:t>
    </dgm:pt>
    <dgm:pt modelId="{E31BD741-91AA-49E4-B103-C735E54795EE}" type="parTrans" cxnId="{0B22E8BF-78D2-4727-8B2C-F5AF414F7955}">
      <dgm:prSet/>
      <dgm:spPr/>
      <dgm:t>
        <a:bodyPr/>
        <a:lstStyle/>
        <a:p>
          <a:endParaRPr lang="es-MX"/>
        </a:p>
      </dgm:t>
    </dgm:pt>
    <dgm:pt modelId="{18E77030-0103-43CC-B3CA-BAA5C64197F7}" type="sibTrans" cxnId="{0B22E8BF-78D2-4727-8B2C-F5AF414F7955}">
      <dgm:prSet/>
      <dgm:spPr/>
      <dgm:t>
        <a:bodyPr/>
        <a:lstStyle/>
        <a:p>
          <a:endParaRPr lang="es-MX"/>
        </a:p>
      </dgm:t>
    </dgm:pt>
    <dgm:pt modelId="{7F0576AB-CD8A-45D2-824B-D84EF952D96D}">
      <dgm:prSet phldrT="[Texto]" phldr="1"/>
      <dgm:spPr/>
      <dgm:t>
        <a:bodyPr/>
        <a:lstStyle/>
        <a:p>
          <a:endParaRPr lang="es-MX"/>
        </a:p>
      </dgm:t>
    </dgm:pt>
    <dgm:pt modelId="{A8768E29-7987-4901-99AB-EECD1A0E1CC1}" type="parTrans" cxnId="{741D122C-3364-45B7-869E-8CB14971AF86}">
      <dgm:prSet/>
      <dgm:spPr/>
      <dgm:t>
        <a:bodyPr/>
        <a:lstStyle/>
        <a:p>
          <a:endParaRPr lang="es-MX"/>
        </a:p>
      </dgm:t>
    </dgm:pt>
    <dgm:pt modelId="{7E4D5DAD-3212-48EA-A8C4-8AB35F4ECB2B}" type="sibTrans" cxnId="{741D122C-3364-45B7-869E-8CB14971AF86}">
      <dgm:prSet/>
      <dgm:spPr/>
      <dgm:t>
        <a:bodyPr/>
        <a:lstStyle/>
        <a:p>
          <a:endParaRPr lang="es-MX"/>
        </a:p>
      </dgm:t>
    </dgm:pt>
    <dgm:pt modelId="{A742F517-5A3E-419A-B6D3-DCEC53466B0A}">
      <dgm:prSet phldrT="[Texto]" phldr="1"/>
      <dgm:spPr/>
      <dgm:t>
        <a:bodyPr/>
        <a:lstStyle/>
        <a:p>
          <a:endParaRPr lang="es-MX"/>
        </a:p>
      </dgm:t>
    </dgm:pt>
    <dgm:pt modelId="{A4D6A219-D7A5-4CEC-88DE-381BCA546971}" type="parTrans" cxnId="{6EA00EAD-D662-46B4-A868-E61B6E98B8A6}">
      <dgm:prSet/>
      <dgm:spPr/>
      <dgm:t>
        <a:bodyPr/>
        <a:lstStyle/>
        <a:p>
          <a:endParaRPr lang="es-MX"/>
        </a:p>
      </dgm:t>
    </dgm:pt>
    <dgm:pt modelId="{6431D795-F9BC-48B1-B224-9AC4B6117133}" type="sibTrans" cxnId="{6EA00EAD-D662-46B4-A868-E61B6E98B8A6}">
      <dgm:prSet/>
      <dgm:spPr/>
      <dgm:t>
        <a:bodyPr/>
        <a:lstStyle/>
        <a:p>
          <a:endParaRPr lang="es-MX"/>
        </a:p>
      </dgm:t>
    </dgm:pt>
    <dgm:pt modelId="{F28438C7-1BA3-4E4E-91CE-2515D2800AA5}" type="pres">
      <dgm:prSet presAssocID="{734E19F4-6D2A-49CC-A132-D3C5C5BFAA0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764BA14-241D-4ED3-964E-74AB9A65A644}" type="pres">
      <dgm:prSet presAssocID="{B2348877-5822-4F6C-9DAE-A68DC26C717A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A3D00F6-5702-45A2-AF11-C796DDAFEDCD}" type="pres">
      <dgm:prSet presAssocID="{CECF00A7-C630-40CE-BDCD-C4ADEA910ACA}" presName="sibTrans" presStyleLbl="sibTrans2D1" presStyleIdx="0" presStyleCnt="5"/>
      <dgm:spPr/>
      <dgm:t>
        <a:bodyPr/>
        <a:lstStyle/>
        <a:p>
          <a:endParaRPr lang="es-MX"/>
        </a:p>
      </dgm:t>
    </dgm:pt>
    <dgm:pt modelId="{2FF5CF1E-605C-4692-B789-EF36BB5E715E}" type="pres">
      <dgm:prSet presAssocID="{CECF00A7-C630-40CE-BDCD-C4ADEA910ACA}" presName="connectorText" presStyleLbl="sibTrans2D1" presStyleIdx="0" presStyleCnt="5"/>
      <dgm:spPr/>
      <dgm:t>
        <a:bodyPr/>
        <a:lstStyle/>
        <a:p>
          <a:endParaRPr lang="es-MX"/>
        </a:p>
      </dgm:t>
    </dgm:pt>
    <dgm:pt modelId="{9CE117AC-DDC1-4894-9AD4-287223E5182D}" type="pres">
      <dgm:prSet presAssocID="{BC20E0F0-2989-4261-BE06-62D0C83FCEF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EEEF3FF-0990-4E70-B380-5EB771EA922E}" type="pres">
      <dgm:prSet presAssocID="{D0EAE631-D0E2-4BD4-997F-E8FB7FF8EE1B}" presName="sibTrans" presStyleLbl="sibTrans2D1" presStyleIdx="1" presStyleCnt="5"/>
      <dgm:spPr/>
      <dgm:t>
        <a:bodyPr/>
        <a:lstStyle/>
        <a:p>
          <a:endParaRPr lang="es-MX"/>
        </a:p>
      </dgm:t>
    </dgm:pt>
    <dgm:pt modelId="{97B2BDD3-EBA7-437B-BAF0-378AE38144DF}" type="pres">
      <dgm:prSet presAssocID="{D0EAE631-D0E2-4BD4-997F-E8FB7FF8EE1B}" presName="connectorText" presStyleLbl="sibTrans2D1" presStyleIdx="1" presStyleCnt="5"/>
      <dgm:spPr/>
      <dgm:t>
        <a:bodyPr/>
        <a:lstStyle/>
        <a:p>
          <a:endParaRPr lang="es-MX"/>
        </a:p>
      </dgm:t>
    </dgm:pt>
    <dgm:pt modelId="{F72074DF-CCBC-4178-AB22-0652A11C90A6}" type="pres">
      <dgm:prSet presAssocID="{E8E48EA7-CF67-440B-8AD1-74DCAD78C28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79BE1CE-384A-4559-8B5E-C011E463FBC7}" type="pres">
      <dgm:prSet presAssocID="{18E77030-0103-43CC-B3CA-BAA5C64197F7}" presName="sibTrans" presStyleLbl="sibTrans2D1" presStyleIdx="2" presStyleCnt="5"/>
      <dgm:spPr/>
      <dgm:t>
        <a:bodyPr/>
        <a:lstStyle/>
        <a:p>
          <a:endParaRPr lang="es-MX"/>
        </a:p>
      </dgm:t>
    </dgm:pt>
    <dgm:pt modelId="{B77632B3-3762-4E78-97C3-693B45FD64DA}" type="pres">
      <dgm:prSet presAssocID="{18E77030-0103-43CC-B3CA-BAA5C64197F7}" presName="connectorText" presStyleLbl="sibTrans2D1" presStyleIdx="2" presStyleCnt="5"/>
      <dgm:spPr/>
      <dgm:t>
        <a:bodyPr/>
        <a:lstStyle/>
        <a:p>
          <a:endParaRPr lang="es-MX"/>
        </a:p>
      </dgm:t>
    </dgm:pt>
    <dgm:pt modelId="{08903A62-3862-4CB2-8645-6AA335FD55D8}" type="pres">
      <dgm:prSet presAssocID="{7F0576AB-CD8A-45D2-824B-D84EF952D96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C71F5E3-9EC1-4198-8353-14415D1562AF}" type="pres">
      <dgm:prSet presAssocID="{7E4D5DAD-3212-48EA-A8C4-8AB35F4ECB2B}" presName="sibTrans" presStyleLbl="sibTrans2D1" presStyleIdx="3" presStyleCnt="5"/>
      <dgm:spPr/>
      <dgm:t>
        <a:bodyPr/>
        <a:lstStyle/>
        <a:p>
          <a:endParaRPr lang="es-MX"/>
        </a:p>
      </dgm:t>
    </dgm:pt>
    <dgm:pt modelId="{575D2E7F-D02D-4043-A83C-91B2C90220F3}" type="pres">
      <dgm:prSet presAssocID="{7E4D5DAD-3212-48EA-A8C4-8AB35F4ECB2B}" presName="connectorText" presStyleLbl="sibTrans2D1" presStyleIdx="3" presStyleCnt="5"/>
      <dgm:spPr/>
      <dgm:t>
        <a:bodyPr/>
        <a:lstStyle/>
        <a:p>
          <a:endParaRPr lang="es-MX"/>
        </a:p>
      </dgm:t>
    </dgm:pt>
    <dgm:pt modelId="{2AFC266E-59B2-44CE-B0B5-3A76F15E4D33}" type="pres">
      <dgm:prSet presAssocID="{A742F517-5A3E-419A-B6D3-DCEC53466B0A}" presName="node" presStyleLbl="node1" presStyleIdx="4" presStyleCnt="5" custRadScaleRad="119780" custRadScaleInc="-847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E557FB2-F5DF-4C3D-B941-6DDD7CB00DE7}" type="pres">
      <dgm:prSet presAssocID="{6431D795-F9BC-48B1-B224-9AC4B6117133}" presName="sibTrans" presStyleLbl="sibTrans2D1" presStyleIdx="4" presStyleCnt="5"/>
      <dgm:spPr/>
      <dgm:t>
        <a:bodyPr/>
        <a:lstStyle/>
        <a:p>
          <a:endParaRPr lang="es-MX"/>
        </a:p>
      </dgm:t>
    </dgm:pt>
    <dgm:pt modelId="{7AA0CAC4-7DC1-4C1D-8AEC-1A4B337D9C95}" type="pres">
      <dgm:prSet presAssocID="{6431D795-F9BC-48B1-B224-9AC4B6117133}" presName="connectorText" presStyleLbl="sibTrans2D1" presStyleIdx="4" presStyleCnt="5"/>
      <dgm:spPr/>
      <dgm:t>
        <a:bodyPr/>
        <a:lstStyle/>
        <a:p>
          <a:endParaRPr lang="es-MX"/>
        </a:p>
      </dgm:t>
    </dgm:pt>
  </dgm:ptLst>
  <dgm:cxnLst>
    <dgm:cxn modelId="{3EF8B058-FC64-4D56-AD01-04C6F44A9675}" type="presOf" srcId="{6431D795-F9BC-48B1-B224-9AC4B6117133}" destId="{7AA0CAC4-7DC1-4C1D-8AEC-1A4B337D9C95}" srcOrd="1" destOrd="0" presId="urn:microsoft.com/office/officeart/2005/8/layout/cycle2"/>
    <dgm:cxn modelId="{FEDFE0D5-C731-427F-884A-1636FB6B60D8}" type="presOf" srcId="{A742F517-5A3E-419A-B6D3-DCEC53466B0A}" destId="{2AFC266E-59B2-44CE-B0B5-3A76F15E4D33}" srcOrd="0" destOrd="0" presId="urn:microsoft.com/office/officeart/2005/8/layout/cycle2"/>
    <dgm:cxn modelId="{C647B73A-5988-4221-A00C-342CDE2E85B3}" type="presOf" srcId="{E8E48EA7-CF67-440B-8AD1-74DCAD78C281}" destId="{F72074DF-CCBC-4178-AB22-0652A11C90A6}" srcOrd="0" destOrd="0" presId="urn:microsoft.com/office/officeart/2005/8/layout/cycle2"/>
    <dgm:cxn modelId="{F825BA46-43C9-479E-88A4-5F02FFAC3540}" type="presOf" srcId="{7E4D5DAD-3212-48EA-A8C4-8AB35F4ECB2B}" destId="{575D2E7F-D02D-4043-A83C-91B2C90220F3}" srcOrd="1" destOrd="0" presId="urn:microsoft.com/office/officeart/2005/8/layout/cycle2"/>
    <dgm:cxn modelId="{2BFF5408-6CEC-4C00-A3F7-8E60755E551C}" type="presOf" srcId="{18E77030-0103-43CC-B3CA-BAA5C64197F7}" destId="{B77632B3-3762-4E78-97C3-693B45FD64DA}" srcOrd="1" destOrd="0" presId="urn:microsoft.com/office/officeart/2005/8/layout/cycle2"/>
    <dgm:cxn modelId="{8A4FC7E8-DFF9-49BB-928A-331B91A456C0}" type="presOf" srcId="{CECF00A7-C630-40CE-BDCD-C4ADEA910ACA}" destId="{4A3D00F6-5702-45A2-AF11-C796DDAFEDCD}" srcOrd="0" destOrd="0" presId="urn:microsoft.com/office/officeart/2005/8/layout/cycle2"/>
    <dgm:cxn modelId="{5B3EAAD3-8C56-485C-9722-55F19F85E53A}" type="presOf" srcId="{18E77030-0103-43CC-B3CA-BAA5C64197F7}" destId="{879BE1CE-384A-4559-8B5E-C011E463FBC7}" srcOrd="0" destOrd="0" presId="urn:microsoft.com/office/officeart/2005/8/layout/cycle2"/>
    <dgm:cxn modelId="{BE165304-7773-4930-BE0D-52A3A8297520}" type="presOf" srcId="{6431D795-F9BC-48B1-B224-9AC4B6117133}" destId="{5E557FB2-F5DF-4C3D-B941-6DDD7CB00DE7}" srcOrd="0" destOrd="0" presId="urn:microsoft.com/office/officeart/2005/8/layout/cycle2"/>
    <dgm:cxn modelId="{363D17C5-E41F-4592-91EC-8C4E8B6A1251}" type="presOf" srcId="{7F0576AB-CD8A-45D2-824B-D84EF952D96D}" destId="{08903A62-3862-4CB2-8645-6AA335FD55D8}" srcOrd="0" destOrd="0" presId="urn:microsoft.com/office/officeart/2005/8/layout/cycle2"/>
    <dgm:cxn modelId="{491D7850-AC0B-4C24-ADD8-5DE30E06789D}" type="presOf" srcId="{BC20E0F0-2989-4261-BE06-62D0C83FCEF1}" destId="{9CE117AC-DDC1-4894-9AD4-287223E5182D}" srcOrd="0" destOrd="0" presId="urn:microsoft.com/office/officeart/2005/8/layout/cycle2"/>
    <dgm:cxn modelId="{6EA00EAD-D662-46B4-A868-E61B6E98B8A6}" srcId="{734E19F4-6D2A-49CC-A132-D3C5C5BFAA07}" destId="{A742F517-5A3E-419A-B6D3-DCEC53466B0A}" srcOrd="4" destOrd="0" parTransId="{A4D6A219-D7A5-4CEC-88DE-381BCA546971}" sibTransId="{6431D795-F9BC-48B1-B224-9AC4B6117133}"/>
    <dgm:cxn modelId="{32A75085-064F-4BA2-92A6-3953570372F6}" type="presOf" srcId="{7E4D5DAD-3212-48EA-A8C4-8AB35F4ECB2B}" destId="{7C71F5E3-9EC1-4198-8353-14415D1562AF}" srcOrd="0" destOrd="0" presId="urn:microsoft.com/office/officeart/2005/8/layout/cycle2"/>
    <dgm:cxn modelId="{B8A2C6E5-A0D8-4A1C-98EB-8440E2339266}" type="presOf" srcId="{CECF00A7-C630-40CE-BDCD-C4ADEA910ACA}" destId="{2FF5CF1E-605C-4692-B789-EF36BB5E715E}" srcOrd="1" destOrd="0" presId="urn:microsoft.com/office/officeart/2005/8/layout/cycle2"/>
    <dgm:cxn modelId="{C4A8107C-AFC0-4584-976A-3CA6A3409D9E}" srcId="{734E19F4-6D2A-49CC-A132-D3C5C5BFAA07}" destId="{BC20E0F0-2989-4261-BE06-62D0C83FCEF1}" srcOrd="1" destOrd="0" parTransId="{BB01EEC1-546F-464B-B262-AC5DF4B5616C}" sibTransId="{D0EAE631-D0E2-4BD4-997F-E8FB7FF8EE1B}"/>
    <dgm:cxn modelId="{1BFCE30F-F3FD-4C60-ACD2-F5B6A3F45072}" type="presOf" srcId="{B2348877-5822-4F6C-9DAE-A68DC26C717A}" destId="{2764BA14-241D-4ED3-964E-74AB9A65A644}" srcOrd="0" destOrd="0" presId="urn:microsoft.com/office/officeart/2005/8/layout/cycle2"/>
    <dgm:cxn modelId="{53F37134-8A31-42AD-B930-B028D1A2ABFC}" type="presOf" srcId="{734E19F4-6D2A-49CC-A132-D3C5C5BFAA07}" destId="{F28438C7-1BA3-4E4E-91CE-2515D2800AA5}" srcOrd="0" destOrd="0" presId="urn:microsoft.com/office/officeart/2005/8/layout/cycle2"/>
    <dgm:cxn modelId="{741D122C-3364-45B7-869E-8CB14971AF86}" srcId="{734E19F4-6D2A-49CC-A132-D3C5C5BFAA07}" destId="{7F0576AB-CD8A-45D2-824B-D84EF952D96D}" srcOrd="3" destOrd="0" parTransId="{A8768E29-7987-4901-99AB-EECD1A0E1CC1}" sibTransId="{7E4D5DAD-3212-48EA-A8C4-8AB35F4ECB2B}"/>
    <dgm:cxn modelId="{70CE78FF-1686-4874-B745-9EC4855E66D5}" srcId="{734E19F4-6D2A-49CC-A132-D3C5C5BFAA07}" destId="{B2348877-5822-4F6C-9DAE-A68DC26C717A}" srcOrd="0" destOrd="0" parTransId="{C23E5A34-45F7-4B44-8F47-316901976575}" sibTransId="{CECF00A7-C630-40CE-BDCD-C4ADEA910ACA}"/>
    <dgm:cxn modelId="{0B22E8BF-78D2-4727-8B2C-F5AF414F7955}" srcId="{734E19F4-6D2A-49CC-A132-D3C5C5BFAA07}" destId="{E8E48EA7-CF67-440B-8AD1-74DCAD78C281}" srcOrd="2" destOrd="0" parTransId="{E31BD741-91AA-49E4-B103-C735E54795EE}" sibTransId="{18E77030-0103-43CC-B3CA-BAA5C64197F7}"/>
    <dgm:cxn modelId="{77279E65-2B59-4C4B-AB0D-BE4757034E4D}" type="presOf" srcId="{D0EAE631-D0E2-4BD4-997F-E8FB7FF8EE1B}" destId="{DEEEF3FF-0990-4E70-B380-5EB771EA922E}" srcOrd="0" destOrd="0" presId="urn:microsoft.com/office/officeart/2005/8/layout/cycle2"/>
    <dgm:cxn modelId="{47255DFA-B5E6-4FB2-A65C-E5E9DC5FBA6B}" type="presOf" srcId="{D0EAE631-D0E2-4BD4-997F-E8FB7FF8EE1B}" destId="{97B2BDD3-EBA7-437B-BAF0-378AE38144DF}" srcOrd="1" destOrd="0" presId="urn:microsoft.com/office/officeart/2005/8/layout/cycle2"/>
    <dgm:cxn modelId="{FD66F6D4-32E1-4B4D-91BB-B432C4B2A999}" type="presParOf" srcId="{F28438C7-1BA3-4E4E-91CE-2515D2800AA5}" destId="{2764BA14-241D-4ED3-964E-74AB9A65A644}" srcOrd="0" destOrd="0" presId="urn:microsoft.com/office/officeart/2005/8/layout/cycle2"/>
    <dgm:cxn modelId="{B24954D3-BA2D-416D-8B13-09B904597BC3}" type="presParOf" srcId="{F28438C7-1BA3-4E4E-91CE-2515D2800AA5}" destId="{4A3D00F6-5702-45A2-AF11-C796DDAFEDCD}" srcOrd="1" destOrd="0" presId="urn:microsoft.com/office/officeart/2005/8/layout/cycle2"/>
    <dgm:cxn modelId="{C8ED70A8-858F-4C68-AB46-ECEB6E8AFCE4}" type="presParOf" srcId="{4A3D00F6-5702-45A2-AF11-C796DDAFEDCD}" destId="{2FF5CF1E-605C-4692-B789-EF36BB5E715E}" srcOrd="0" destOrd="0" presId="urn:microsoft.com/office/officeart/2005/8/layout/cycle2"/>
    <dgm:cxn modelId="{0C4D5063-3B9E-4287-9703-627470D8AC26}" type="presParOf" srcId="{F28438C7-1BA3-4E4E-91CE-2515D2800AA5}" destId="{9CE117AC-DDC1-4894-9AD4-287223E5182D}" srcOrd="2" destOrd="0" presId="urn:microsoft.com/office/officeart/2005/8/layout/cycle2"/>
    <dgm:cxn modelId="{74265BE8-D6E6-4554-8DBF-D99EC74CFC54}" type="presParOf" srcId="{F28438C7-1BA3-4E4E-91CE-2515D2800AA5}" destId="{DEEEF3FF-0990-4E70-B380-5EB771EA922E}" srcOrd="3" destOrd="0" presId="urn:microsoft.com/office/officeart/2005/8/layout/cycle2"/>
    <dgm:cxn modelId="{45CC7A9C-83FA-45DB-A972-4C5C17A5F37E}" type="presParOf" srcId="{DEEEF3FF-0990-4E70-B380-5EB771EA922E}" destId="{97B2BDD3-EBA7-437B-BAF0-378AE38144DF}" srcOrd="0" destOrd="0" presId="urn:microsoft.com/office/officeart/2005/8/layout/cycle2"/>
    <dgm:cxn modelId="{8B736CF3-2E92-4D5D-B635-472117BDB185}" type="presParOf" srcId="{F28438C7-1BA3-4E4E-91CE-2515D2800AA5}" destId="{F72074DF-CCBC-4178-AB22-0652A11C90A6}" srcOrd="4" destOrd="0" presId="urn:microsoft.com/office/officeart/2005/8/layout/cycle2"/>
    <dgm:cxn modelId="{B59FFDF2-DEE4-4690-B478-F4F874D1E9FE}" type="presParOf" srcId="{F28438C7-1BA3-4E4E-91CE-2515D2800AA5}" destId="{879BE1CE-384A-4559-8B5E-C011E463FBC7}" srcOrd="5" destOrd="0" presId="urn:microsoft.com/office/officeart/2005/8/layout/cycle2"/>
    <dgm:cxn modelId="{EFEB1E68-8CD0-4C36-A905-0A558A32FDAB}" type="presParOf" srcId="{879BE1CE-384A-4559-8B5E-C011E463FBC7}" destId="{B77632B3-3762-4E78-97C3-693B45FD64DA}" srcOrd="0" destOrd="0" presId="urn:microsoft.com/office/officeart/2005/8/layout/cycle2"/>
    <dgm:cxn modelId="{5FC461E5-A248-4C92-94E0-09CDB7A72C9A}" type="presParOf" srcId="{F28438C7-1BA3-4E4E-91CE-2515D2800AA5}" destId="{08903A62-3862-4CB2-8645-6AA335FD55D8}" srcOrd="6" destOrd="0" presId="urn:microsoft.com/office/officeart/2005/8/layout/cycle2"/>
    <dgm:cxn modelId="{3DF79A48-9D27-41D7-81C5-7A7BFE7EB76F}" type="presParOf" srcId="{F28438C7-1BA3-4E4E-91CE-2515D2800AA5}" destId="{7C71F5E3-9EC1-4198-8353-14415D1562AF}" srcOrd="7" destOrd="0" presId="urn:microsoft.com/office/officeart/2005/8/layout/cycle2"/>
    <dgm:cxn modelId="{48FBC11A-C04C-4D15-9E32-C0F29F645761}" type="presParOf" srcId="{7C71F5E3-9EC1-4198-8353-14415D1562AF}" destId="{575D2E7F-D02D-4043-A83C-91B2C90220F3}" srcOrd="0" destOrd="0" presId="urn:microsoft.com/office/officeart/2005/8/layout/cycle2"/>
    <dgm:cxn modelId="{944E822C-B961-4AB5-B3D6-7FE4D58EB4AE}" type="presParOf" srcId="{F28438C7-1BA3-4E4E-91CE-2515D2800AA5}" destId="{2AFC266E-59B2-44CE-B0B5-3A76F15E4D33}" srcOrd="8" destOrd="0" presId="urn:microsoft.com/office/officeart/2005/8/layout/cycle2"/>
    <dgm:cxn modelId="{2CCBF957-323A-4A11-BF34-3682746706AA}" type="presParOf" srcId="{F28438C7-1BA3-4E4E-91CE-2515D2800AA5}" destId="{5E557FB2-F5DF-4C3D-B941-6DDD7CB00DE7}" srcOrd="9" destOrd="0" presId="urn:microsoft.com/office/officeart/2005/8/layout/cycle2"/>
    <dgm:cxn modelId="{5C19D3EF-7418-4510-BB91-6C97BB727A87}" type="presParOf" srcId="{5E557FB2-F5DF-4C3D-B941-6DDD7CB00DE7}" destId="{7AA0CAC4-7DC1-4C1D-8AEC-1A4B337D9C95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FFBC780-B97D-4FAC-A2AD-533B045C1D7F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s-MX"/>
        </a:p>
      </dgm:t>
    </dgm:pt>
    <dgm:pt modelId="{48BD8AC7-A0F5-44F1-8776-E4BF2F17832C}">
      <dgm:prSet phldrT="[Texto]" phldr="1"/>
      <dgm:spPr/>
      <dgm:t>
        <a:bodyPr/>
        <a:lstStyle/>
        <a:p>
          <a:endParaRPr lang="es-MX"/>
        </a:p>
      </dgm:t>
    </dgm:pt>
    <dgm:pt modelId="{11106393-E3E0-4B2A-884B-7AE61ECB85D4}" type="parTrans" cxnId="{FE2E121E-DECB-4F5D-AFF4-B928B8D29544}">
      <dgm:prSet/>
      <dgm:spPr/>
      <dgm:t>
        <a:bodyPr/>
        <a:lstStyle/>
        <a:p>
          <a:endParaRPr lang="es-MX"/>
        </a:p>
      </dgm:t>
    </dgm:pt>
    <dgm:pt modelId="{A616F534-0C4E-4BAD-A799-35A12CC71183}" type="sibTrans" cxnId="{FE2E121E-DECB-4F5D-AFF4-B928B8D29544}">
      <dgm:prSet/>
      <dgm:spPr/>
      <dgm:t>
        <a:bodyPr/>
        <a:lstStyle/>
        <a:p>
          <a:endParaRPr lang="es-MX"/>
        </a:p>
      </dgm:t>
    </dgm:pt>
    <dgm:pt modelId="{97BF20C3-D667-41FF-8D3A-97B5F61D73FA}" type="asst">
      <dgm:prSet phldrT="[Texto]" phldr="1"/>
      <dgm:spPr/>
      <dgm:t>
        <a:bodyPr/>
        <a:lstStyle/>
        <a:p>
          <a:endParaRPr lang="es-MX"/>
        </a:p>
      </dgm:t>
    </dgm:pt>
    <dgm:pt modelId="{65551794-62F6-470A-BB84-F59A0D5B58AE}" type="parTrans" cxnId="{127CF694-E4D2-4C33-B1B3-3F5EF0C5C41E}">
      <dgm:prSet/>
      <dgm:spPr/>
      <dgm:t>
        <a:bodyPr/>
        <a:lstStyle/>
        <a:p>
          <a:endParaRPr lang="es-MX"/>
        </a:p>
      </dgm:t>
    </dgm:pt>
    <dgm:pt modelId="{BF5CB0BD-AEDF-41A2-B840-5E28C9EB4B5C}" type="sibTrans" cxnId="{127CF694-E4D2-4C33-B1B3-3F5EF0C5C41E}">
      <dgm:prSet/>
      <dgm:spPr/>
      <dgm:t>
        <a:bodyPr/>
        <a:lstStyle/>
        <a:p>
          <a:endParaRPr lang="es-MX"/>
        </a:p>
      </dgm:t>
    </dgm:pt>
    <dgm:pt modelId="{0E70A9F6-44F4-405C-8C68-ED886BC0855D}">
      <dgm:prSet phldrT="[Texto]" phldr="1"/>
      <dgm:spPr/>
      <dgm:t>
        <a:bodyPr/>
        <a:lstStyle/>
        <a:p>
          <a:endParaRPr lang="es-MX"/>
        </a:p>
      </dgm:t>
    </dgm:pt>
    <dgm:pt modelId="{1AC52E45-7F93-48AF-827F-F140D27B7B78}" type="parTrans" cxnId="{3F8F0C28-6D5B-48A9-A6E1-C8DE87A7AA87}">
      <dgm:prSet/>
      <dgm:spPr/>
      <dgm:t>
        <a:bodyPr/>
        <a:lstStyle/>
        <a:p>
          <a:endParaRPr lang="es-MX"/>
        </a:p>
      </dgm:t>
    </dgm:pt>
    <dgm:pt modelId="{13D868E4-D800-477C-8726-40B64941CCD9}" type="sibTrans" cxnId="{3F8F0C28-6D5B-48A9-A6E1-C8DE87A7AA87}">
      <dgm:prSet/>
      <dgm:spPr/>
      <dgm:t>
        <a:bodyPr/>
        <a:lstStyle/>
        <a:p>
          <a:endParaRPr lang="es-MX"/>
        </a:p>
      </dgm:t>
    </dgm:pt>
    <dgm:pt modelId="{12C0B91A-B992-44E6-AC41-49158785B536}">
      <dgm:prSet phldrT="[Texto]" phldr="1"/>
      <dgm:spPr/>
      <dgm:t>
        <a:bodyPr/>
        <a:lstStyle/>
        <a:p>
          <a:endParaRPr lang="es-MX"/>
        </a:p>
      </dgm:t>
    </dgm:pt>
    <dgm:pt modelId="{61F43621-BC3C-4BD5-B6A9-63DFD485401D}" type="parTrans" cxnId="{C9FEED70-1C80-44E9-AE6C-2236781940D8}">
      <dgm:prSet/>
      <dgm:spPr/>
      <dgm:t>
        <a:bodyPr/>
        <a:lstStyle/>
        <a:p>
          <a:endParaRPr lang="es-MX"/>
        </a:p>
      </dgm:t>
    </dgm:pt>
    <dgm:pt modelId="{F5F91AB3-6817-4F46-B7FC-81BF4C2D2CCC}" type="sibTrans" cxnId="{C9FEED70-1C80-44E9-AE6C-2236781940D8}">
      <dgm:prSet/>
      <dgm:spPr/>
      <dgm:t>
        <a:bodyPr/>
        <a:lstStyle/>
        <a:p>
          <a:endParaRPr lang="es-MX"/>
        </a:p>
      </dgm:t>
    </dgm:pt>
    <dgm:pt modelId="{C2E6CB2C-6537-4B97-BB4C-84ACA70D45E0}">
      <dgm:prSet phldrT="[Texto]" phldr="1"/>
      <dgm:spPr/>
      <dgm:t>
        <a:bodyPr/>
        <a:lstStyle/>
        <a:p>
          <a:endParaRPr lang="es-MX"/>
        </a:p>
      </dgm:t>
    </dgm:pt>
    <dgm:pt modelId="{032152CA-FAD7-481C-A808-E35CDC3B1749}" type="parTrans" cxnId="{AEE48AF3-E19D-4124-B0D3-8EE832E422AD}">
      <dgm:prSet/>
      <dgm:spPr/>
      <dgm:t>
        <a:bodyPr/>
        <a:lstStyle/>
        <a:p>
          <a:endParaRPr lang="es-MX"/>
        </a:p>
      </dgm:t>
    </dgm:pt>
    <dgm:pt modelId="{289B05EC-71C9-460F-97A1-15E8D27F51F6}" type="sibTrans" cxnId="{AEE48AF3-E19D-4124-B0D3-8EE832E422AD}">
      <dgm:prSet/>
      <dgm:spPr/>
      <dgm:t>
        <a:bodyPr/>
        <a:lstStyle/>
        <a:p>
          <a:endParaRPr lang="es-MX"/>
        </a:p>
      </dgm:t>
    </dgm:pt>
    <dgm:pt modelId="{1686D2BC-9DE7-448B-9C95-F3C4DFBFD423}" type="pres">
      <dgm:prSet presAssocID="{7FFBC780-B97D-4FAC-A2AD-533B045C1D7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BEFF6A4C-5D31-4E0F-A425-59592E832333}" type="pres">
      <dgm:prSet presAssocID="{48BD8AC7-A0F5-44F1-8776-E4BF2F17832C}" presName="hierRoot1" presStyleCnt="0">
        <dgm:presLayoutVars>
          <dgm:hierBranch val="init"/>
        </dgm:presLayoutVars>
      </dgm:prSet>
      <dgm:spPr/>
    </dgm:pt>
    <dgm:pt modelId="{D84A991D-BD48-428A-8787-A3862606658F}" type="pres">
      <dgm:prSet presAssocID="{48BD8AC7-A0F5-44F1-8776-E4BF2F17832C}" presName="rootComposite1" presStyleCnt="0"/>
      <dgm:spPr/>
    </dgm:pt>
    <dgm:pt modelId="{B4CD0723-794E-4B9A-AA1D-B1EFAAF06146}" type="pres">
      <dgm:prSet presAssocID="{48BD8AC7-A0F5-44F1-8776-E4BF2F17832C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35AEF97-1E9F-4EED-8B08-4501E06492B3}" type="pres">
      <dgm:prSet presAssocID="{48BD8AC7-A0F5-44F1-8776-E4BF2F17832C}" presName="rootConnector1" presStyleLbl="node1" presStyleIdx="0" presStyleCnt="0"/>
      <dgm:spPr/>
      <dgm:t>
        <a:bodyPr/>
        <a:lstStyle/>
        <a:p>
          <a:endParaRPr lang="es-MX"/>
        </a:p>
      </dgm:t>
    </dgm:pt>
    <dgm:pt modelId="{DF4376B5-F90F-4ADD-9E2C-5A7E6E85D136}" type="pres">
      <dgm:prSet presAssocID="{48BD8AC7-A0F5-44F1-8776-E4BF2F17832C}" presName="hierChild2" presStyleCnt="0"/>
      <dgm:spPr/>
    </dgm:pt>
    <dgm:pt modelId="{7501D1F5-1E13-417B-90EF-579D76817862}" type="pres">
      <dgm:prSet presAssocID="{1AC52E45-7F93-48AF-827F-F140D27B7B78}" presName="Name37" presStyleLbl="parChTrans1D2" presStyleIdx="0" presStyleCnt="4"/>
      <dgm:spPr/>
      <dgm:t>
        <a:bodyPr/>
        <a:lstStyle/>
        <a:p>
          <a:endParaRPr lang="es-MX"/>
        </a:p>
      </dgm:t>
    </dgm:pt>
    <dgm:pt modelId="{3CC83FE2-2538-43F1-A94F-D3F0411A79AF}" type="pres">
      <dgm:prSet presAssocID="{0E70A9F6-44F4-405C-8C68-ED886BC0855D}" presName="hierRoot2" presStyleCnt="0">
        <dgm:presLayoutVars>
          <dgm:hierBranch val="init"/>
        </dgm:presLayoutVars>
      </dgm:prSet>
      <dgm:spPr/>
    </dgm:pt>
    <dgm:pt modelId="{36DFC57C-4F3E-4179-95FF-628307B29287}" type="pres">
      <dgm:prSet presAssocID="{0E70A9F6-44F4-405C-8C68-ED886BC0855D}" presName="rootComposite" presStyleCnt="0"/>
      <dgm:spPr/>
    </dgm:pt>
    <dgm:pt modelId="{E37D4ADA-478E-4745-8A2D-3E5C56D20C38}" type="pres">
      <dgm:prSet presAssocID="{0E70A9F6-44F4-405C-8C68-ED886BC0855D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E3BC55F-8384-4C26-A879-B747674BCC33}" type="pres">
      <dgm:prSet presAssocID="{0E70A9F6-44F4-405C-8C68-ED886BC0855D}" presName="rootConnector" presStyleLbl="node2" presStyleIdx="0" presStyleCnt="3"/>
      <dgm:spPr/>
      <dgm:t>
        <a:bodyPr/>
        <a:lstStyle/>
        <a:p>
          <a:endParaRPr lang="es-MX"/>
        </a:p>
      </dgm:t>
    </dgm:pt>
    <dgm:pt modelId="{844A023B-4A02-4823-A42D-89EF0AF3FADA}" type="pres">
      <dgm:prSet presAssocID="{0E70A9F6-44F4-405C-8C68-ED886BC0855D}" presName="hierChild4" presStyleCnt="0"/>
      <dgm:spPr/>
    </dgm:pt>
    <dgm:pt modelId="{8F494EF0-2851-4940-B550-307C3034C1DF}" type="pres">
      <dgm:prSet presAssocID="{0E70A9F6-44F4-405C-8C68-ED886BC0855D}" presName="hierChild5" presStyleCnt="0"/>
      <dgm:spPr/>
    </dgm:pt>
    <dgm:pt modelId="{4BA9D602-92A0-4D4C-AC4F-010D0B9E585A}" type="pres">
      <dgm:prSet presAssocID="{61F43621-BC3C-4BD5-B6A9-63DFD485401D}" presName="Name37" presStyleLbl="parChTrans1D2" presStyleIdx="1" presStyleCnt="4"/>
      <dgm:spPr/>
      <dgm:t>
        <a:bodyPr/>
        <a:lstStyle/>
        <a:p>
          <a:endParaRPr lang="es-MX"/>
        </a:p>
      </dgm:t>
    </dgm:pt>
    <dgm:pt modelId="{5C90CDF2-471A-4CE9-949B-6798D22A0B38}" type="pres">
      <dgm:prSet presAssocID="{12C0B91A-B992-44E6-AC41-49158785B536}" presName="hierRoot2" presStyleCnt="0">
        <dgm:presLayoutVars>
          <dgm:hierBranch val="init"/>
        </dgm:presLayoutVars>
      </dgm:prSet>
      <dgm:spPr/>
    </dgm:pt>
    <dgm:pt modelId="{AE3AC7DC-3AA2-45B6-BC5C-906DD34EAB63}" type="pres">
      <dgm:prSet presAssocID="{12C0B91A-B992-44E6-AC41-49158785B536}" presName="rootComposite" presStyleCnt="0"/>
      <dgm:spPr/>
    </dgm:pt>
    <dgm:pt modelId="{E155AF8A-A2EB-4D0F-BDFB-27D6DAC2F728}" type="pres">
      <dgm:prSet presAssocID="{12C0B91A-B992-44E6-AC41-49158785B536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7576F1C-047E-4EB3-A750-F624A613D4C8}" type="pres">
      <dgm:prSet presAssocID="{12C0B91A-B992-44E6-AC41-49158785B536}" presName="rootConnector" presStyleLbl="node2" presStyleIdx="1" presStyleCnt="3"/>
      <dgm:spPr/>
      <dgm:t>
        <a:bodyPr/>
        <a:lstStyle/>
        <a:p>
          <a:endParaRPr lang="es-MX"/>
        </a:p>
      </dgm:t>
    </dgm:pt>
    <dgm:pt modelId="{60A60828-2A8B-4C35-9700-A719BA58BCCB}" type="pres">
      <dgm:prSet presAssocID="{12C0B91A-B992-44E6-AC41-49158785B536}" presName="hierChild4" presStyleCnt="0"/>
      <dgm:spPr/>
    </dgm:pt>
    <dgm:pt modelId="{D888F632-0B69-4963-99D4-424E67FE980A}" type="pres">
      <dgm:prSet presAssocID="{12C0B91A-B992-44E6-AC41-49158785B536}" presName="hierChild5" presStyleCnt="0"/>
      <dgm:spPr/>
    </dgm:pt>
    <dgm:pt modelId="{BF593119-03FF-41D9-BFBF-80AD70AAD74D}" type="pres">
      <dgm:prSet presAssocID="{032152CA-FAD7-481C-A808-E35CDC3B1749}" presName="Name37" presStyleLbl="parChTrans1D2" presStyleIdx="2" presStyleCnt="4"/>
      <dgm:spPr/>
      <dgm:t>
        <a:bodyPr/>
        <a:lstStyle/>
        <a:p>
          <a:endParaRPr lang="es-MX"/>
        </a:p>
      </dgm:t>
    </dgm:pt>
    <dgm:pt modelId="{E283554A-A431-483E-AE86-0D864B749E9F}" type="pres">
      <dgm:prSet presAssocID="{C2E6CB2C-6537-4B97-BB4C-84ACA70D45E0}" presName="hierRoot2" presStyleCnt="0">
        <dgm:presLayoutVars>
          <dgm:hierBranch val="init"/>
        </dgm:presLayoutVars>
      </dgm:prSet>
      <dgm:spPr/>
    </dgm:pt>
    <dgm:pt modelId="{3A1E4F1F-BAC4-4D56-9735-353D2BF546EE}" type="pres">
      <dgm:prSet presAssocID="{C2E6CB2C-6537-4B97-BB4C-84ACA70D45E0}" presName="rootComposite" presStyleCnt="0"/>
      <dgm:spPr/>
    </dgm:pt>
    <dgm:pt modelId="{6821D2E9-8D1D-45B3-BF32-FA8F41D03332}" type="pres">
      <dgm:prSet presAssocID="{C2E6CB2C-6537-4B97-BB4C-84ACA70D45E0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84752DC-4E27-4C4F-AA77-1F4ED4D5B163}" type="pres">
      <dgm:prSet presAssocID="{C2E6CB2C-6537-4B97-BB4C-84ACA70D45E0}" presName="rootConnector" presStyleLbl="node2" presStyleIdx="2" presStyleCnt="3"/>
      <dgm:spPr/>
      <dgm:t>
        <a:bodyPr/>
        <a:lstStyle/>
        <a:p>
          <a:endParaRPr lang="es-MX"/>
        </a:p>
      </dgm:t>
    </dgm:pt>
    <dgm:pt modelId="{8D96307F-79A3-4817-8F09-48C0DA185A9E}" type="pres">
      <dgm:prSet presAssocID="{C2E6CB2C-6537-4B97-BB4C-84ACA70D45E0}" presName="hierChild4" presStyleCnt="0"/>
      <dgm:spPr/>
    </dgm:pt>
    <dgm:pt modelId="{CABAB985-7337-4BD5-9A5D-4431F74278C2}" type="pres">
      <dgm:prSet presAssocID="{C2E6CB2C-6537-4B97-BB4C-84ACA70D45E0}" presName="hierChild5" presStyleCnt="0"/>
      <dgm:spPr/>
    </dgm:pt>
    <dgm:pt modelId="{A6ADBBD7-247F-413D-AEB7-0E11CB067A0F}" type="pres">
      <dgm:prSet presAssocID="{48BD8AC7-A0F5-44F1-8776-E4BF2F17832C}" presName="hierChild3" presStyleCnt="0"/>
      <dgm:spPr/>
    </dgm:pt>
    <dgm:pt modelId="{FFDDD3E1-A73A-4DA1-A2A2-0D608C686AE3}" type="pres">
      <dgm:prSet presAssocID="{65551794-62F6-470A-BB84-F59A0D5B58AE}" presName="Name111" presStyleLbl="parChTrans1D2" presStyleIdx="3" presStyleCnt="4"/>
      <dgm:spPr/>
      <dgm:t>
        <a:bodyPr/>
        <a:lstStyle/>
        <a:p>
          <a:endParaRPr lang="es-MX"/>
        </a:p>
      </dgm:t>
    </dgm:pt>
    <dgm:pt modelId="{85A9FB46-3143-476B-B83C-A4F8B67D9C65}" type="pres">
      <dgm:prSet presAssocID="{97BF20C3-D667-41FF-8D3A-97B5F61D73FA}" presName="hierRoot3" presStyleCnt="0">
        <dgm:presLayoutVars>
          <dgm:hierBranch val="init"/>
        </dgm:presLayoutVars>
      </dgm:prSet>
      <dgm:spPr/>
    </dgm:pt>
    <dgm:pt modelId="{A3618067-80D3-4A7F-8C80-F34A3633A7B3}" type="pres">
      <dgm:prSet presAssocID="{97BF20C3-D667-41FF-8D3A-97B5F61D73FA}" presName="rootComposite3" presStyleCnt="0"/>
      <dgm:spPr/>
    </dgm:pt>
    <dgm:pt modelId="{12ADF899-0943-419E-BB56-083CFE0E9AF7}" type="pres">
      <dgm:prSet presAssocID="{97BF20C3-D667-41FF-8D3A-97B5F61D73FA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AD4A883-1C37-415E-B178-C5221948FC5B}" type="pres">
      <dgm:prSet presAssocID="{97BF20C3-D667-41FF-8D3A-97B5F61D73FA}" presName="rootConnector3" presStyleLbl="asst1" presStyleIdx="0" presStyleCnt="1"/>
      <dgm:spPr/>
      <dgm:t>
        <a:bodyPr/>
        <a:lstStyle/>
        <a:p>
          <a:endParaRPr lang="es-MX"/>
        </a:p>
      </dgm:t>
    </dgm:pt>
    <dgm:pt modelId="{BF527A07-32EB-421E-AD02-E925AF3EF24F}" type="pres">
      <dgm:prSet presAssocID="{97BF20C3-D667-41FF-8D3A-97B5F61D73FA}" presName="hierChild6" presStyleCnt="0"/>
      <dgm:spPr/>
    </dgm:pt>
    <dgm:pt modelId="{B61461ED-A8F9-42A1-8E7A-2A15D0948DEA}" type="pres">
      <dgm:prSet presAssocID="{97BF20C3-D667-41FF-8D3A-97B5F61D73FA}" presName="hierChild7" presStyleCnt="0"/>
      <dgm:spPr/>
    </dgm:pt>
  </dgm:ptLst>
  <dgm:cxnLst>
    <dgm:cxn modelId="{D8712828-CA19-41F6-B301-50A986CE17AA}" type="presOf" srcId="{C2E6CB2C-6537-4B97-BB4C-84ACA70D45E0}" destId="{6821D2E9-8D1D-45B3-BF32-FA8F41D03332}" srcOrd="0" destOrd="0" presId="urn:microsoft.com/office/officeart/2005/8/layout/orgChart1"/>
    <dgm:cxn modelId="{127CF694-E4D2-4C33-B1B3-3F5EF0C5C41E}" srcId="{48BD8AC7-A0F5-44F1-8776-E4BF2F17832C}" destId="{97BF20C3-D667-41FF-8D3A-97B5F61D73FA}" srcOrd="0" destOrd="0" parTransId="{65551794-62F6-470A-BB84-F59A0D5B58AE}" sibTransId="{BF5CB0BD-AEDF-41A2-B840-5E28C9EB4B5C}"/>
    <dgm:cxn modelId="{9458A904-6156-4F0A-A2F1-BB1389A521A9}" type="presOf" srcId="{97BF20C3-D667-41FF-8D3A-97B5F61D73FA}" destId="{EAD4A883-1C37-415E-B178-C5221948FC5B}" srcOrd="1" destOrd="0" presId="urn:microsoft.com/office/officeart/2005/8/layout/orgChart1"/>
    <dgm:cxn modelId="{C9FEED70-1C80-44E9-AE6C-2236781940D8}" srcId="{48BD8AC7-A0F5-44F1-8776-E4BF2F17832C}" destId="{12C0B91A-B992-44E6-AC41-49158785B536}" srcOrd="2" destOrd="0" parTransId="{61F43621-BC3C-4BD5-B6A9-63DFD485401D}" sibTransId="{F5F91AB3-6817-4F46-B7FC-81BF4C2D2CCC}"/>
    <dgm:cxn modelId="{226578F5-B1A5-463F-937E-C8088E1BCE45}" type="presOf" srcId="{7FFBC780-B97D-4FAC-A2AD-533B045C1D7F}" destId="{1686D2BC-9DE7-448B-9C95-F3C4DFBFD423}" srcOrd="0" destOrd="0" presId="urn:microsoft.com/office/officeart/2005/8/layout/orgChart1"/>
    <dgm:cxn modelId="{5B5EDB9F-A108-4EB0-94C7-E50991825F61}" type="presOf" srcId="{48BD8AC7-A0F5-44F1-8776-E4BF2F17832C}" destId="{035AEF97-1E9F-4EED-8B08-4501E06492B3}" srcOrd="1" destOrd="0" presId="urn:microsoft.com/office/officeart/2005/8/layout/orgChart1"/>
    <dgm:cxn modelId="{CDB2E0FE-6074-4BF2-A38E-5CCE6248420C}" type="presOf" srcId="{0E70A9F6-44F4-405C-8C68-ED886BC0855D}" destId="{E37D4ADA-478E-4745-8A2D-3E5C56D20C38}" srcOrd="0" destOrd="0" presId="urn:microsoft.com/office/officeart/2005/8/layout/orgChart1"/>
    <dgm:cxn modelId="{2617B2F3-2324-4018-BBD6-54AF242C7C6C}" type="presOf" srcId="{97BF20C3-D667-41FF-8D3A-97B5F61D73FA}" destId="{12ADF899-0943-419E-BB56-083CFE0E9AF7}" srcOrd="0" destOrd="0" presId="urn:microsoft.com/office/officeart/2005/8/layout/orgChart1"/>
    <dgm:cxn modelId="{DC49B732-912B-486D-B320-1E7054891B18}" type="presOf" srcId="{48BD8AC7-A0F5-44F1-8776-E4BF2F17832C}" destId="{B4CD0723-794E-4B9A-AA1D-B1EFAAF06146}" srcOrd="0" destOrd="0" presId="urn:microsoft.com/office/officeart/2005/8/layout/orgChart1"/>
    <dgm:cxn modelId="{E524A72B-6493-4D22-ACF6-463056398693}" type="presOf" srcId="{65551794-62F6-470A-BB84-F59A0D5B58AE}" destId="{FFDDD3E1-A73A-4DA1-A2A2-0D608C686AE3}" srcOrd="0" destOrd="0" presId="urn:microsoft.com/office/officeart/2005/8/layout/orgChart1"/>
    <dgm:cxn modelId="{3F8F0C28-6D5B-48A9-A6E1-C8DE87A7AA87}" srcId="{48BD8AC7-A0F5-44F1-8776-E4BF2F17832C}" destId="{0E70A9F6-44F4-405C-8C68-ED886BC0855D}" srcOrd="1" destOrd="0" parTransId="{1AC52E45-7F93-48AF-827F-F140D27B7B78}" sibTransId="{13D868E4-D800-477C-8726-40B64941CCD9}"/>
    <dgm:cxn modelId="{1D6A12A2-4C92-443C-9A9C-17304BB3A879}" type="presOf" srcId="{C2E6CB2C-6537-4B97-BB4C-84ACA70D45E0}" destId="{284752DC-4E27-4C4F-AA77-1F4ED4D5B163}" srcOrd="1" destOrd="0" presId="urn:microsoft.com/office/officeart/2005/8/layout/orgChart1"/>
    <dgm:cxn modelId="{2C1BA799-87F3-43E2-95D7-9A3BF5D40EB6}" type="presOf" srcId="{0E70A9F6-44F4-405C-8C68-ED886BC0855D}" destId="{5E3BC55F-8384-4C26-A879-B747674BCC33}" srcOrd="1" destOrd="0" presId="urn:microsoft.com/office/officeart/2005/8/layout/orgChart1"/>
    <dgm:cxn modelId="{87807931-213A-4FD2-8F97-583A89CB2FCA}" type="presOf" srcId="{61F43621-BC3C-4BD5-B6A9-63DFD485401D}" destId="{4BA9D602-92A0-4D4C-AC4F-010D0B9E585A}" srcOrd="0" destOrd="0" presId="urn:microsoft.com/office/officeart/2005/8/layout/orgChart1"/>
    <dgm:cxn modelId="{ABCD81A0-72B8-4711-A298-5D450FC9AF19}" type="presOf" srcId="{1AC52E45-7F93-48AF-827F-F140D27B7B78}" destId="{7501D1F5-1E13-417B-90EF-579D76817862}" srcOrd="0" destOrd="0" presId="urn:microsoft.com/office/officeart/2005/8/layout/orgChart1"/>
    <dgm:cxn modelId="{FE2E121E-DECB-4F5D-AFF4-B928B8D29544}" srcId="{7FFBC780-B97D-4FAC-A2AD-533B045C1D7F}" destId="{48BD8AC7-A0F5-44F1-8776-E4BF2F17832C}" srcOrd="0" destOrd="0" parTransId="{11106393-E3E0-4B2A-884B-7AE61ECB85D4}" sibTransId="{A616F534-0C4E-4BAD-A799-35A12CC71183}"/>
    <dgm:cxn modelId="{AEE48AF3-E19D-4124-B0D3-8EE832E422AD}" srcId="{48BD8AC7-A0F5-44F1-8776-E4BF2F17832C}" destId="{C2E6CB2C-6537-4B97-BB4C-84ACA70D45E0}" srcOrd="3" destOrd="0" parTransId="{032152CA-FAD7-481C-A808-E35CDC3B1749}" sibTransId="{289B05EC-71C9-460F-97A1-15E8D27F51F6}"/>
    <dgm:cxn modelId="{B2E3812F-FA1E-4524-9EC3-70AF16757FCB}" type="presOf" srcId="{032152CA-FAD7-481C-A808-E35CDC3B1749}" destId="{BF593119-03FF-41D9-BFBF-80AD70AAD74D}" srcOrd="0" destOrd="0" presId="urn:microsoft.com/office/officeart/2005/8/layout/orgChart1"/>
    <dgm:cxn modelId="{C58DDE6D-BA00-43AE-8AC8-E1D619BD73E8}" type="presOf" srcId="{12C0B91A-B992-44E6-AC41-49158785B536}" destId="{87576F1C-047E-4EB3-A750-F624A613D4C8}" srcOrd="1" destOrd="0" presId="urn:microsoft.com/office/officeart/2005/8/layout/orgChart1"/>
    <dgm:cxn modelId="{D7EB7B84-34A1-459B-A828-59F2C1C265C8}" type="presOf" srcId="{12C0B91A-B992-44E6-AC41-49158785B536}" destId="{E155AF8A-A2EB-4D0F-BDFB-27D6DAC2F728}" srcOrd="0" destOrd="0" presId="urn:microsoft.com/office/officeart/2005/8/layout/orgChart1"/>
    <dgm:cxn modelId="{AAD4C158-75DB-4CE6-9063-615129F4F6DB}" type="presParOf" srcId="{1686D2BC-9DE7-448B-9C95-F3C4DFBFD423}" destId="{BEFF6A4C-5D31-4E0F-A425-59592E832333}" srcOrd="0" destOrd="0" presId="urn:microsoft.com/office/officeart/2005/8/layout/orgChart1"/>
    <dgm:cxn modelId="{69686EA1-E128-419E-A434-14BE0D2EB16F}" type="presParOf" srcId="{BEFF6A4C-5D31-4E0F-A425-59592E832333}" destId="{D84A991D-BD48-428A-8787-A3862606658F}" srcOrd="0" destOrd="0" presId="urn:microsoft.com/office/officeart/2005/8/layout/orgChart1"/>
    <dgm:cxn modelId="{98A41C28-F533-4959-B35B-BC0BC48DF889}" type="presParOf" srcId="{D84A991D-BD48-428A-8787-A3862606658F}" destId="{B4CD0723-794E-4B9A-AA1D-B1EFAAF06146}" srcOrd="0" destOrd="0" presId="urn:microsoft.com/office/officeart/2005/8/layout/orgChart1"/>
    <dgm:cxn modelId="{2D11C0B6-8073-4298-A021-63556CE20341}" type="presParOf" srcId="{D84A991D-BD48-428A-8787-A3862606658F}" destId="{035AEF97-1E9F-4EED-8B08-4501E06492B3}" srcOrd="1" destOrd="0" presId="urn:microsoft.com/office/officeart/2005/8/layout/orgChart1"/>
    <dgm:cxn modelId="{DF5BF8F9-5CA4-4FDE-8B6B-4A85D57F9998}" type="presParOf" srcId="{BEFF6A4C-5D31-4E0F-A425-59592E832333}" destId="{DF4376B5-F90F-4ADD-9E2C-5A7E6E85D136}" srcOrd="1" destOrd="0" presId="urn:microsoft.com/office/officeart/2005/8/layout/orgChart1"/>
    <dgm:cxn modelId="{D8B93BDF-C682-4633-B69E-187CB7900609}" type="presParOf" srcId="{DF4376B5-F90F-4ADD-9E2C-5A7E6E85D136}" destId="{7501D1F5-1E13-417B-90EF-579D76817862}" srcOrd="0" destOrd="0" presId="urn:microsoft.com/office/officeart/2005/8/layout/orgChart1"/>
    <dgm:cxn modelId="{73CBD1CE-0FFB-484D-8310-F950962FAF53}" type="presParOf" srcId="{DF4376B5-F90F-4ADD-9E2C-5A7E6E85D136}" destId="{3CC83FE2-2538-43F1-A94F-D3F0411A79AF}" srcOrd="1" destOrd="0" presId="urn:microsoft.com/office/officeart/2005/8/layout/orgChart1"/>
    <dgm:cxn modelId="{D76E9C3A-8F83-419F-BBF9-F33781D624E8}" type="presParOf" srcId="{3CC83FE2-2538-43F1-A94F-D3F0411A79AF}" destId="{36DFC57C-4F3E-4179-95FF-628307B29287}" srcOrd="0" destOrd="0" presId="urn:microsoft.com/office/officeart/2005/8/layout/orgChart1"/>
    <dgm:cxn modelId="{7311B753-F116-49FB-A9CB-D8DD46906211}" type="presParOf" srcId="{36DFC57C-4F3E-4179-95FF-628307B29287}" destId="{E37D4ADA-478E-4745-8A2D-3E5C56D20C38}" srcOrd="0" destOrd="0" presId="urn:microsoft.com/office/officeart/2005/8/layout/orgChart1"/>
    <dgm:cxn modelId="{8E4C8012-1A83-4717-8E7B-87B34C3C6170}" type="presParOf" srcId="{36DFC57C-4F3E-4179-95FF-628307B29287}" destId="{5E3BC55F-8384-4C26-A879-B747674BCC33}" srcOrd="1" destOrd="0" presId="urn:microsoft.com/office/officeart/2005/8/layout/orgChart1"/>
    <dgm:cxn modelId="{5E06F802-E1E3-4141-965E-6D9F96EF8EE7}" type="presParOf" srcId="{3CC83FE2-2538-43F1-A94F-D3F0411A79AF}" destId="{844A023B-4A02-4823-A42D-89EF0AF3FADA}" srcOrd="1" destOrd="0" presId="urn:microsoft.com/office/officeart/2005/8/layout/orgChart1"/>
    <dgm:cxn modelId="{06DE60E0-F743-4F8F-A6CB-48153F976717}" type="presParOf" srcId="{3CC83FE2-2538-43F1-A94F-D3F0411A79AF}" destId="{8F494EF0-2851-4940-B550-307C3034C1DF}" srcOrd="2" destOrd="0" presId="urn:microsoft.com/office/officeart/2005/8/layout/orgChart1"/>
    <dgm:cxn modelId="{56145104-58B9-499C-9071-3ED2CA636867}" type="presParOf" srcId="{DF4376B5-F90F-4ADD-9E2C-5A7E6E85D136}" destId="{4BA9D602-92A0-4D4C-AC4F-010D0B9E585A}" srcOrd="2" destOrd="0" presId="urn:microsoft.com/office/officeart/2005/8/layout/orgChart1"/>
    <dgm:cxn modelId="{6471A3DA-C068-4F3D-8F26-9DCEC565A98F}" type="presParOf" srcId="{DF4376B5-F90F-4ADD-9E2C-5A7E6E85D136}" destId="{5C90CDF2-471A-4CE9-949B-6798D22A0B38}" srcOrd="3" destOrd="0" presId="urn:microsoft.com/office/officeart/2005/8/layout/orgChart1"/>
    <dgm:cxn modelId="{F57DFFCF-87CF-45E0-B685-B6B70258EE21}" type="presParOf" srcId="{5C90CDF2-471A-4CE9-949B-6798D22A0B38}" destId="{AE3AC7DC-3AA2-45B6-BC5C-906DD34EAB63}" srcOrd="0" destOrd="0" presId="urn:microsoft.com/office/officeart/2005/8/layout/orgChart1"/>
    <dgm:cxn modelId="{AF344FF3-65FE-4179-A25C-25EAC84BF2B6}" type="presParOf" srcId="{AE3AC7DC-3AA2-45B6-BC5C-906DD34EAB63}" destId="{E155AF8A-A2EB-4D0F-BDFB-27D6DAC2F728}" srcOrd="0" destOrd="0" presId="urn:microsoft.com/office/officeart/2005/8/layout/orgChart1"/>
    <dgm:cxn modelId="{953DB7C8-FABE-46D5-81BE-397FA4F29DF6}" type="presParOf" srcId="{AE3AC7DC-3AA2-45B6-BC5C-906DD34EAB63}" destId="{87576F1C-047E-4EB3-A750-F624A613D4C8}" srcOrd="1" destOrd="0" presId="urn:microsoft.com/office/officeart/2005/8/layout/orgChart1"/>
    <dgm:cxn modelId="{4B78A2C6-0658-4575-A3DD-6FE6B974AE7E}" type="presParOf" srcId="{5C90CDF2-471A-4CE9-949B-6798D22A0B38}" destId="{60A60828-2A8B-4C35-9700-A719BA58BCCB}" srcOrd="1" destOrd="0" presId="urn:microsoft.com/office/officeart/2005/8/layout/orgChart1"/>
    <dgm:cxn modelId="{D51EBE64-095E-4B34-B375-91579F403805}" type="presParOf" srcId="{5C90CDF2-471A-4CE9-949B-6798D22A0B38}" destId="{D888F632-0B69-4963-99D4-424E67FE980A}" srcOrd="2" destOrd="0" presId="urn:microsoft.com/office/officeart/2005/8/layout/orgChart1"/>
    <dgm:cxn modelId="{EA3E8F45-6080-46EA-BED8-7F6B5FC2D53B}" type="presParOf" srcId="{DF4376B5-F90F-4ADD-9E2C-5A7E6E85D136}" destId="{BF593119-03FF-41D9-BFBF-80AD70AAD74D}" srcOrd="4" destOrd="0" presId="urn:microsoft.com/office/officeart/2005/8/layout/orgChart1"/>
    <dgm:cxn modelId="{4A100185-FF7B-4EAB-8AE5-AC671BF37AC9}" type="presParOf" srcId="{DF4376B5-F90F-4ADD-9E2C-5A7E6E85D136}" destId="{E283554A-A431-483E-AE86-0D864B749E9F}" srcOrd="5" destOrd="0" presId="urn:microsoft.com/office/officeart/2005/8/layout/orgChart1"/>
    <dgm:cxn modelId="{AB9B65E9-12EE-4FA6-8AED-6A2EFF9763DF}" type="presParOf" srcId="{E283554A-A431-483E-AE86-0D864B749E9F}" destId="{3A1E4F1F-BAC4-4D56-9735-353D2BF546EE}" srcOrd="0" destOrd="0" presId="urn:microsoft.com/office/officeart/2005/8/layout/orgChart1"/>
    <dgm:cxn modelId="{50F9A5B6-BFFC-487F-BCD3-29DC30389ADC}" type="presParOf" srcId="{3A1E4F1F-BAC4-4D56-9735-353D2BF546EE}" destId="{6821D2E9-8D1D-45B3-BF32-FA8F41D03332}" srcOrd="0" destOrd="0" presId="urn:microsoft.com/office/officeart/2005/8/layout/orgChart1"/>
    <dgm:cxn modelId="{467540EB-0F76-4CFF-B020-EBCF4DF411B9}" type="presParOf" srcId="{3A1E4F1F-BAC4-4D56-9735-353D2BF546EE}" destId="{284752DC-4E27-4C4F-AA77-1F4ED4D5B163}" srcOrd="1" destOrd="0" presId="urn:microsoft.com/office/officeart/2005/8/layout/orgChart1"/>
    <dgm:cxn modelId="{0317375B-F9BB-45E2-8B89-8AD007C7D55B}" type="presParOf" srcId="{E283554A-A431-483E-AE86-0D864B749E9F}" destId="{8D96307F-79A3-4817-8F09-48C0DA185A9E}" srcOrd="1" destOrd="0" presId="urn:microsoft.com/office/officeart/2005/8/layout/orgChart1"/>
    <dgm:cxn modelId="{7787C7CA-8170-422A-B6D5-52B1269F9ECE}" type="presParOf" srcId="{E283554A-A431-483E-AE86-0D864B749E9F}" destId="{CABAB985-7337-4BD5-9A5D-4431F74278C2}" srcOrd="2" destOrd="0" presId="urn:microsoft.com/office/officeart/2005/8/layout/orgChart1"/>
    <dgm:cxn modelId="{CBC47DF1-1855-4BCB-A430-6529FCCCC938}" type="presParOf" srcId="{BEFF6A4C-5D31-4E0F-A425-59592E832333}" destId="{A6ADBBD7-247F-413D-AEB7-0E11CB067A0F}" srcOrd="2" destOrd="0" presId="urn:microsoft.com/office/officeart/2005/8/layout/orgChart1"/>
    <dgm:cxn modelId="{513F1299-471D-4DD2-BAEC-785C11544F6B}" type="presParOf" srcId="{A6ADBBD7-247F-413D-AEB7-0E11CB067A0F}" destId="{FFDDD3E1-A73A-4DA1-A2A2-0D608C686AE3}" srcOrd="0" destOrd="0" presId="urn:microsoft.com/office/officeart/2005/8/layout/orgChart1"/>
    <dgm:cxn modelId="{3EEA311E-D32B-4CFA-B506-0049D541FBEA}" type="presParOf" srcId="{A6ADBBD7-247F-413D-AEB7-0E11CB067A0F}" destId="{85A9FB46-3143-476B-B83C-A4F8B67D9C65}" srcOrd="1" destOrd="0" presId="urn:microsoft.com/office/officeart/2005/8/layout/orgChart1"/>
    <dgm:cxn modelId="{BD0FB99D-227D-4690-9E24-173D158B156B}" type="presParOf" srcId="{85A9FB46-3143-476B-B83C-A4F8B67D9C65}" destId="{A3618067-80D3-4A7F-8C80-F34A3633A7B3}" srcOrd="0" destOrd="0" presId="urn:microsoft.com/office/officeart/2005/8/layout/orgChart1"/>
    <dgm:cxn modelId="{B72B3E1E-4A9C-4FA9-A066-BE0F03D341EA}" type="presParOf" srcId="{A3618067-80D3-4A7F-8C80-F34A3633A7B3}" destId="{12ADF899-0943-419E-BB56-083CFE0E9AF7}" srcOrd="0" destOrd="0" presId="urn:microsoft.com/office/officeart/2005/8/layout/orgChart1"/>
    <dgm:cxn modelId="{BBCF28EB-B89B-4485-94FC-D564100AB014}" type="presParOf" srcId="{A3618067-80D3-4A7F-8C80-F34A3633A7B3}" destId="{EAD4A883-1C37-415E-B178-C5221948FC5B}" srcOrd="1" destOrd="0" presId="urn:microsoft.com/office/officeart/2005/8/layout/orgChart1"/>
    <dgm:cxn modelId="{EC1F4982-20BF-4753-8C0A-84D97E511B5C}" type="presParOf" srcId="{85A9FB46-3143-476B-B83C-A4F8B67D9C65}" destId="{BF527A07-32EB-421E-AD02-E925AF3EF24F}" srcOrd="1" destOrd="0" presId="urn:microsoft.com/office/officeart/2005/8/layout/orgChart1"/>
    <dgm:cxn modelId="{D62D8D93-D8C1-49B7-9A69-9FE27BBBBF30}" type="presParOf" srcId="{85A9FB46-3143-476B-B83C-A4F8B67D9C65}" destId="{B61461ED-A8F9-42A1-8E7A-2A15D0948DE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6EAD350-1E8F-40ED-9B9A-EFE4A9EE429B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B31390FD-0688-44C8-B76F-0244F45DD0FB}">
      <dgm:prSet phldrT="[Texto]"/>
      <dgm:spPr/>
      <dgm:t>
        <a:bodyPr/>
        <a:lstStyle/>
        <a:p>
          <a:r>
            <a:rPr lang="es-MX" dirty="0" smtClean="0"/>
            <a:t>Personal</a:t>
          </a:r>
          <a:endParaRPr lang="es-MX" dirty="0"/>
        </a:p>
      </dgm:t>
    </dgm:pt>
    <dgm:pt modelId="{BAC2989D-A393-4728-9433-3924136059B3}" type="parTrans" cxnId="{5DBFC21F-B0A9-4702-A92F-0F8245AB20A7}">
      <dgm:prSet/>
      <dgm:spPr/>
      <dgm:t>
        <a:bodyPr/>
        <a:lstStyle/>
        <a:p>
          <a:endParaRPr lang="es-MX"/>
        </a:p>
      </dgm:t>
    </dgm:pt>
    <dgm:pt modelId="{1C5C5A84-5A66-44E1-9187-4CB5D80A3A4A}" type="sibTrans" cxnId="{5DBFC21F-B0A9-4702-A92F-0F8245AB20A7}">
      <dgm:prSet/>
      <dgm:spPr/>
      <dgm:t>
        <a:bodyPr/>
        <a:lstStyle/>
        <a:p>
          <a:endParaRPr lang="es-MX"/>
        </a:p>
      </dgm:t>
    </dgm:pt>
    <dgm:pt modelId="{3C3589CD-997F-446A-90B7-7A851C69C0E7}">
      <dgm:prSet phldrT="[Texto]"/>
      <dgm:spPr/>
      <dgm:t>
        <a:bodyPr/>
        <a:lstStyle/>
        <a:p>
          <a:r>
            <a:rPr lang="es-MX" dirty="0" smtClean="0"/>
            <a:t>Operaciones</a:t>
          </a:r>
          <a:endParaRPr lang="es-MX" dirty="0"/>
        </a:p>
      </dgm:t>
    </dgm:pt>
    <dgm:pt modelId="{1AF29F2A-6D19-4EE5-9128-1950CE4AA452}" type="parTrans" cxnId="{42C30003-3490-4F64-93F4-2019AB3B92F1}">
      <dgm:prSet/>
      <dgm:spPr/>
      <dgm:t>
        <a:bodyPr/>
        <a:lstStyle/>
        <a:p>
          <a:endParaRPr lang="es-MX"/>
        </a:p>
      </dgm:t>
    </dgm:pt>
    <dgm:pt modelId="{B7BDCBF7-F8E7-4256-8876-0650D7872180}" type="sibTrans" cxnId="{42C30003-3490-4F64-93F4-2019AB3B92F1}">
      <dgm:prSet/>
      <dgm:spPr/>
      <dgm:t>
        <a:bodyPr/>
        <a:lstStyle/>
        <a:p>
          <a:endParaRPr lang="es-MX"/>
        </a:p>
      </dgm:t>
    </dgm:pt>
    <dgm:pt modelId="{1B85A2BC-C641-4977-B08A-C486FB3C4D6A}" type="pres">
      <dgm:prSet presAssocID="{F6EAD350-1E8F-40ED-9B9A-EFE4A9EE429B}" presName="compositeShape" presStyleCnt="0">
        <dgm:presLayoutVars>
          <dgm:chMax val="7"/>
          <dgm:dir/>
          <dgm:resizeHandles val="exact"/>
        </dgm:presLayoutVars>
      </dgm:prSet>
      <dgm:spPr/>
    </dgm:pt>
    <dgm:pt modelId="{63935AE0-1FF1-41EB-8067-92E8924A9C38}" type="pres">
      <dgm:prSet presAssocID="{B31390FD-0688-44C8-B76F-0244F45DD0FB}" presName="circ1" presStyleLbl="vennNode1" presStyleIdx="0" presStyleCnt="2"/>
      <dgm:spPr/>
      <dgm:t>
        <a:bodyPr/>
        <a:lstStyle/>
        <a:p>
          <a:endParaRPr lang="es-MX"/>
        </a:p>
      </dgm:t>
    </dgm:pt>
    <dgm:pt modelId="{8B72FCE8-0C6F-4A76-8F4E-EED4844F46F1}" type="pres">
      <dgm:prSet presAssocID="{B31390FD-0688-44C8-B76F-0244F45DD0FB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5A8E086-DE09-43DC-BC5D-351E0BACC4E2}" type="pres">
      <dgm:prSet presAssocID="{3C3589CD-997F-446A-90B7-7A851C69C0E7}" presName="circ2" presStyleLbl="vennNode1" presStyleIdx="1" presStyleCnt="2" custLinFactNeighborX="2658" custLinFactNeighborY="-40143"/>
      <dgm:spPr/>
      <dgm:t>
        <a:bodyPr/>
        <a:lstStyle/>
        <a:p>
          <a:endParaRPr lang="es-MX"/>
        </a:p>
      </dgm:t>
    </dgm:pt>
    <dgm:pt modelId="{A0A71136-E3D8-466E-87B7-0F6331A6ED72}" type="pres">
      <dgm:prSet presAssocID="{3C3589CD-997F-446A-90B7-7A851C69C0E7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7331DC8-F40E-4E89-889D-6642421E9080}" type="presOf" srcId="{3C3589CD-997F-446A-90B7-7A851C69C0E7}" destId="{35A8E086-DE09-43DC-BC5D-351E0BACC4E2}" srcOrd="0" destOrd="0" presId="urn:microsoft.com/office/officeart/2005/8/layout/venn1"/>
    <dgm:cxn modelId="{E5B23104-7834-4D37-A370-AB287C2A199E}" type="presOf" srcId="{B31390FD-0688-44C8-B76F-0244F45DD0FB}" destId="{63935AE0-1FF1-41EB-8067-92E8924A9C38}" srcOrd="0" destOrd="0" presId="urn:microsoft.com/office/officeart/2005/8/layout/venn1"/>
    <dgm:cxn modelId="{88878563-1D64-4656-8135-7F252002E4D8}" type="presOf" srcId="{B31390FD-0688-44C8-B76F-0244F45DD0FB}" destId="{8B72FCE8-0C6F-4A76-8F4E-EED4844F46F1}" srcOrd="1" destOrd="0" presId="urn:microsoft.com/office/officeart/2005/8/layout/venn1"/>
    <dgm:cxn modelId="{6E0BDF29-3920-4333-BCE5-FFDDC22542F5}" type="presOf" srcId="{F6EAD350-1E8F-40ED-9B9A-EFE4A9EE429B}" destId="{1B85A2BC-C641-4977-B08A-C486FB3C4D6A}" srcOrd="0" destOrd="0" presId="urn:microsoft.com/office/officeart/2005/8/layout/venn1"/>
    <dgm:cxn modelId="{5DBFC21F-B0A9-4702-A92F-0F8245AB20A7}" srcId="{F6EAD350-1E8F-40ED-9B9A-EFE4A9EE429B}" destId="{B31390FD-0688-44C8-B76F-0244F45DD0FB}" srcOrd="0" destOrd="0" parTransId="{BAC2989D-A393-4728-9433-3924136059B3}" sibTransId="{1C5C5A84-5A66-44E1-9187-4CB5D80A3A4A}"/>
    <dgm:cxn modelId="{C2EFE4FC-95ED-4741-B527-790792E61006}" type="presOf" srcId="{3C3589CD-997F-446A-90B7-7A851C69C0E7}" destId="{A0A71136-E3D8-466E-87B7-0F6331A6ED72}" srcOrd="1" destOrd="0" presId="urn:microsoft.com/office/officeart/2005/8/layout/venn1"/>
    <dgm:cxn modelId="{42C30003-3490-4F64-93F4-2019AB3B92F1}" srcId="{F6EAD350-1E8F-40ED-9B9A-EFE4A9EE429B}" destId="{3C3589CD-997F-446A-90B7-7A851C69C0E7}" srcOrd="1" destOrd="0" parTransId="{1AF29F2A-6D19-4EE5-9128-1950CE4AA452}" sibTransId="{B7BDCBF7-F8E7-4256-8876-0650D7872180}"/>
    <dgm:cxn modelId="{90D36D03-FB74-4984-BDC1-150BAC969843}" type="presParOf" srcId="{1B85A2BC-C641-4977-B08A-C486FB3C4D6A}" destId="{63935AE0-1FF1-41EB-8067-92E8924A9C38}" srcOrd="0" destOrd="0" presId="urn:microsoft.com/office/officeart/2005/8/layout/venn1"/>
    <dgm:cxn modelId="{5FA00F97-8303-4EF7-BD51-0FD37FA45E9D}" type="presParOf" srcId="{1B85A2BC-C641-4977-B08A-C486FB3C4D6A}" destId="{8B72FCE8-0C6F-4A76-8F4E-EED4844F46F1}" srcOrd="1" destOrd="0" presId="urn:microsoft.com/office/officeart/2005/8/layout/venn1"/>
    <dgm:cxn modelId="{850A03A3-7E7E-41C0-96F9-F9862E8C04D9}" type="presParOf" srcId="{1B85A2BC-C641-4977-B08A-C486FB3C4D6A}" destId="{35A8E086-DE09-43DC-BC5D-351E0BACC4E2}" srcOrd="2" destOrd="0" presId="urn:microsoft.com/office/officeart/2005/8/layout/venn1"/>
    <dgm:cxn modelId="{F3275608-2E0F-4DD5-B6E5-D5105577167C}" type="presParOf" srcId="{1B85A2BC-C641-4977-B08A-C486FB3C4D6A}" destId="{A0A71136-E3D8-466E-87B7-0F6331A6ED72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14A45E1-A1CB-42BB-97D5-194983566EB6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s-MX"/>
        </a:p>
      </dgm:t>
    </dgm:pt>
    <dgm:pt modelId="{9D9A7572-1BAA-4F13-AEA4-47AFED17949B}">
      <dgm:prSet phldrT="[Texto]" phldr="1"/>
      <dgm:spPr/>
      <dgm:t>
        <a:bodyPr/>
        <a:lstStyle/>
        <a:p>
          <a:endParaRPr lang="es-MX" dirty="0"/>
        </a:p>
      </dgm:t>
    </dgm:pt>
    <dgm:pt modelId="{8DE4B37B-2D16-45CE-8FB2-323D554FA69B}" type="parTrans" cxnId="{A828672E-524A-420E-8750-7C4541058890}">
      <dgm:prSet/>
      <dgm:spPr/>
      <dgm:t>
        <a:bodyPr/>
        <a:lstStyle/>
        <a:p>
          <a:endParaRPr lang="es-MX"/>
        </a:p>
      </dgm:t>
    </dgm:pt>
    <dgm:pt modelId="{AAD6287B-8F4B-4EC9-8520-4A3FAE92D923}" type="sibTrans" cxnId="{A828672E-524A-420E-8750-7C4541058890}">
      <dgm:prSet/>
      <dgm:spPr/>
      <dgm:t>
        <a:bodyPr/>
        <a:lstStyle/>
        <a:p>
          <a:endParaRPr lang="es-MX"/>
        </a:p>
      </dgm:t>
    </dgm:pt>
    <dgm:pt modelId="{442D1621-BFEE-4FA1-BC60-CE12237798C6}">
      <dgm:prSet phldrT="[Texto]" phldr="1"/>
      <dgm:spPr/>
      <dgm:t>
        <a:bodyPr/>
        <a:lstStyle/>
        <a:p>
          <a:endParaRPr lang="es-MX" dirty="0"/>
        </a:p>
      </dgm:t>
    </dgm:pt>
    <dgm:pt modelId="{19E263D7-B293-4C69-BA47-D8B6C297F31A}" type="parTrans" cxnId="{8908DBF1-8FFB-49AE-8214-4ABB158DB960}">
      <dgm:prSet/>
      <dgm:spPr/>
      <dgm:t>
        <a:bodyPr/>
        <a:lstStyle/>
        <a:p>
          <a:endParaRPr lang="es-MX"/>
        </a:p>
      </dgm:t>
    </dgm:pt>
    <dgm:pt modelId="{84425E87-89D2-4C78-A6A8-8FDCA6F859B1}" type="sibTrans" cxnId="{8908DBF1-8FFB-49AE-8214-4ABB158DB960}">
      <dgm:prSet/>
      <dgm:spPr/>
      <dgm:t>
        <a:bodyPr/>
        <a:lstStyle/>
        <a:p>
          <a:endParaRPr lang="es-MX"/>
        </a:p>
      </dgm:t>
    </dgm:pt>
    <dgm:pt modelId="{C7201898-6359-47A6-B7CF-F6FEFD1A78BF}">
      <dgm:prSet phldrT="[Texto]" phldr="1"/>
      <dgm:spPr/>
      <dgm:t>
        <a:bodyPr/>
        <a:lstStyle/>
        <a:p>
          <a:endParaRPr lang="es-MX" dirty="0"/>
        </a:p>
      </dgm:t>
    </dgm:pt>
    <dgm:pt modelId="{F79FE144-48BF-480C-8290-5307777C501F}" type="parTrans" cxnId="{140BC1CC-24B7-45C6-91D8-7AC2825F0987}">
      <dgm:prSet/>
      <dgm:spPr/>
      <dgm:t>
        <a:bodyPr/>
        <a:lstStyle/>
        <a:p>
          <a:endParaRPr lang="es-MX"/>
        </a:p>
      </dgm:t>
    </dgm:pt>
    <dgm:pt modelId="{0539903F-167C-4424-963C-0F147F185341}" type="sibTrans" cxnId="{140BC1CC-24B7-45C6-91D8-7AC2825F0987}">
      <dgm:prSet/>
      <dgm:spPr/>
      <dgm:t>
        <a:bodyPr/>
        <a:lstStyle/>
        <a:p>
          <a:endParaRPr lang="es-MX"/>
        </a:p>
      </dgm:t>
    </dgm:pt>
    <dgm:pt modelId="{C7D00269-D512-4C5F-99DE-DF7744F71FC8}">
      <dgm:prSet phldrT="[Texto]" phldr="1"/>
      <dgm:spPr/>
      <dgm:t>
        <a:bodyPr/>
        <a:lstStyle/>
        <a:p>
          <a:endParaRPr lang="es-MX" dirty="0"/>
        </a:p>
      </dgm:t>
    </dgm:pt>
    <dgm:pt modelId="{6E23043D-BF60-4A36-B8D2-ADE9D5FDD5A1}" type="parTrans" cxnId="{FFE1C235-2D7A-44DC-BBB1-5F50302A0507}">
      <dgm:prSet/>
      <dgm:spPr/>
      <dgm:t>
        <a:bodyPr/>
        <a:lstStyle/>
        <a:p>
          <a:endParaRPr lang="es-MX"/>
        </a:p>
      </dgm:t>
    </dgm:pt>
    <dgm:pt modelId="{649C3EDD-00DB-4589-B4E3-62E40F6528E4}" type="sibTrans" cxnId="{FFE1C235-2D7A-44DC-BBB1-5F50302A0507}">
      <dgm:prSet/>
      <dgm:spPr/>
      <dgm:t>
        <a:bodyPr/>
        <a:lstStyle/>
        <a:p>
          <a:endParaRPr lang="es-MX"/>
        </a:p>
      </dgm:t>
    </dgm:pt>
    <dgm:pt modelId="{401F0D0C-8933-4A47-A345-6AA87504CEC5}" type="pres">
      <dgm:prSet presAssocID="{B14A45E1-A1CB-42BB-97D5-194983566EB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CB2BF5C2-90B9-44D7-8452-00DEA6C6605A}" type="pres">
      <dgm:prSet presAssocID="{9D9A7572-1BAA-4F13-AEA4-47AFED17949B}" presName="hierRoot1" presStyleCnt="0">
        <dgm:presLayoutVars>
          <dgm:hierBranch val="init"/>
        </dgm:presLayoutVars>
      </dgm:prSet>
      <dgm:spPr/>
    </dgm:pt>
    <dgm:pt modelId="{A273D0D1-FD3F-4F82-9016-BD0E60018274}" type="pres">
      <dgm:prSet presAssocID="{9D9A7572-1BAA-4F13-AEA4-47AFED17949B}" presName="rootComposite1" presStyleCnt="0"/>
      <dgm:spPr/>
    </dgm:pt>
    <dgm:pt modelId="{36BE6884-539F-4665-A9C7-EAA149EB026D}" type="pres">
      <dgm:prSet presAssocID="{9D9A7572-1BAA-4F13-AEA4-47AFED17949B}" presName="rootText1" presStyleLbl="node0" presStyleIdx="0" presStyleCnt="1" custLinFactNeighborX="-3494">
        <dgm:presLayoutVars>
          <dgm:chPref val="3"/>
        </dgm:presLayoutVars>
      </dgm:prSet>
      <dgm:spPr>
        <a:prstGeom prst="flowChartConnector">
          <a:avLst/>
        </a:prstGeom>
      </dgm:spPr>
      <dgm:t>
        <a:bodyPr/>
        <a:lstStyle/>
        <a:p>
          <a:endParaRPr lang="es-MX"/>
        </a:p>
      </dgm:t>
    </dgm:pt>
    <dgm:pt modelId="{31EADB62-C755-4281-81FF-C9910410CA64}" type="pres">
      <dgm:prSet presAssocID="{9D9A7572-1BAA-4F13-AEA4-47AFED17949B}" presName="rootConnector1" presStyleLbl="node1" presStyleIdx="0" presStyleCnt="0"/>
      <dgm:spPr/>
      <dgm:t>
        <a:bodyPr/>
        <a:lstStyle/>
        <a:p>
          <a:endParaRPr lang="es-MX"/>
        </a:p>
      </dgm:t>
    </dgm:pt>
    <dgm:pt modelId="{4AC38111-0091-4914-9A1E-411C41770D19}" type="pres">
      <dgm:prSet presAssocID="{9D9A7572-1BAA-4F13-AEA4-47AFED17949B}" presName="hierChild2" presStyleCnt="0"/>
      <dgm:spPr/>
    </dgm:pt>
    <dgm:pt modelId="{38027E92-4A9B-468D-AF85-4CF15FC7834A}" type="pres">
      <dgm:prSet presAssocID="{19E263D7-B293-4C69-BA47-D8B6C297F31A}" presName="Name37" presStyleLbl="parChTrans1D2" presStyleIdx="0" presStyleCnt="3"/>
      <dgm:spPr/>
      <dgm:t>
        <a:bodyPr/>
        <a:lstStyle/>
        <a:p>
          <a:endParaRPr lang="es-MX"/>
        </a:p>
      </dgm:t>
    </dgm:pt>
    <dgm:pt modelId="{D6DA645F-581E-4BAC-9AB9-C66B5A87690B}" type="pres">
      <dgm:prSet presAssocID="{442D1621-BFEE-4FA1-BC60-CE12237798C6}" presName="hierRoot2" presStyleCnt="0">
        <dgm:presLayoutVars>
          <dgm:hierBranch val="init"/>
        </dgm:presLayoutVars>
      </dgm:prSet>
      <dgm:spPr/>
    </dgm:pt>
    <dgm:pt modelId="{6139F302-786F-4DCA-B77A-6A852A2E419C}" type="pres">
      <dgm:prSet presAssocID="{442D1621-BFEE-4FA1-BC60-CE12237798C6}" presName="rootComposite" presStyleCnt="0"/>
      <dgm:spPr/>
    </dgm:pt>
    <dgm:pt modelId="{D2F8B73F-C283-4128-977E-B81B875A0EAF}" type="pres">
      <dgm:prSet presAssocID="{442D1621-BFEE-4FA1-BC60-CE12237798C6}" presName="rootText" presStyleLbl="node2" presStyleIdx="0" presStyleCnt="3">
        <dgm:presLayoutVars>
          <dgm:chPref val="3"/>
        </dgm:presLayoutVars>
      </dgm:prSet>
      <dgm:spPr>
        <a:prstGeom prst="ellipse">
          <a:avLst/>
        </a:prstGeom>
      </dgm:spPr>
      <dgm:t>
        <a:bodyPr/>
        <a:lstStyle/>
        <a:p>
          <a:endParaRPr lang="es-MX"/>
        </a:p>
      </dgm:t>
    </dgm:pt>
    <dgm:pt modelId="{5BE2B701-AA01-429F-B389-EDE6CBEFD08E}" type="pres">
      <dgm:prSet presAssocID="{442D1621-BFEE-4FA1-BC60-CE12237798C6}" presName="rootConnector" presStyleLbl="node2" presStyleIdx="0" presStyleCnt="3"/>
      <dgm:spPr/>
      <dgm:t>
        <a:bodyPr/>
        <a:lstStyle/>
        <a:p>
          <a:endParaRPr lang="es-MX"/>
        </a:p>
      </dgm:t>
    </dgm:pt>
    <dgm:pt modelId="{6384EE3F-6AA5-4DBF-AECD-D047903B5C8A}" type="pres">
      <dgm:prSet presAssocID="{442D1621-BFEE-4FA1-BC60-CE12237798C6}" presName="hierChild4" presStyleCnt="0"/>
      <dgm:spPr/>
    </dgm:pt>
    <dgm:pt modelId="{2402A8EF-F595-4542-8D5C-FF6D1DA8E2AF}" type="pres">
      <dgm:prSet presAssocID="{442D1621-BFEE-4FA1-BC60-CE12237798C6}" presName="hierChild5" presStyleCnt="0"/>
      <dgm:spPr/>
    </dgm:pt>
    <dgm:pt modelId="{BA14E137-09DC-47BC-A4B5-B33449DDD6EC}" type="pres">
      <dgm:prSet presAssocID="{F79FE144-48BF-480C-8290-5307777C501F}" presName="Name37" presStyleLbl="parChTrans1D2" presStyleIdx="1" presStyleCnt="3"/>
      <dgm:spPr/>
      <dgm:t>
        <a:bodyPr/>
        <a:lstStyle/>
        <a:p>
          <a:endParaRPr lang="es-MX"/>
        </a:p>
      </dgm:t>
    </dgm:pt>
    <dgm:pt modelId="{F5E4D2B7-1A4E-46A8-8968-C6732F87C576}" type="pres">
      <dgm:prSet presAssocID="{C7201898-6359-47A6-B7CF-F6FEFD1A78BF}" presName="hierRoot2" presStyleCnt="0">
        <dgm:presLayoutVars>
          <dgm:hierBranch val="init"/>
        </dgm:presLayoutVars>
      </dgm:prSet>
      <dgm:spPr/>
    </dgm:pt>
    <dgm:pt modelId="{3CC70B93-3B21-4B8C-85DA-AC8EFAE526C8}" type="pres">
      <dgm:prSet presAssocID="{C7201898-6359-47A6-B7CF-F6FEFD1A78BF}" presName="rootComposite" presStyleCnt="0"/>
      <dgm:spPr/>
    </dgm:pt>
    <dgm:pt modelId="{AD761CDF-FC48-43F2-810E-17E310CF6A6D}" type="pres">
      <dgm:prSet presAssocID="{C7201898-6359-47A6-B7CF-F6FEFD1A78BF}" presName="rootText" presStyleLbl="node2" presStyleIdx="1" presStyleCnt="3">
        <dgm:presLayoutVars>
          <dgm:chPref val="3"/>
        </dgm:presLayoutVars>
      </dgm:prSet>
      <dgm:spPr>
        <a:prstGeom prst="ellipse">
          <a:avLst/>
        </a:prstGeom>
      </dgm:spPr>
      <dgm:t>
        <a:bodyPr/>
        <a:lstStyle/>
        <a:p>
          <a:endParaRPr lang="es-MX"/>
        </a:p>
      </dgm:t>
    </dgm:pt>
    <dgm:pt modelId="{A606ED84-A101-44D2-9E61-A0321DB1C2E0}" type="pres">
      <dgm:prSet presAssocID="{C7201898-6359-47A6-B7CF-F6FEFD1A78BF}" presName="rootConnector" presStyleLbl="node2" presStyleIdx="1" presStyleCnt="3"/>
      <dgm:spPr/>
      <dgm:t>
        <a:bodyPr/>
        <a:lstStyle/>
        <a:p>
          <a:endParaRPr lang="es-MX"/>
        </a:p>
      </dgm:t>
    </dgm:pt>
    <dgm:pt modelId="{717B50A3-6BFF-4900-BCE5-4D0BD1808DF9}" type="pres">
      <dgm:prSet presAssocID="{C7201898-6359-47A6-B7CF-F6FEFD1A78BF}" presName="hierChild4" presStyleCnt="0"/>
      <dgm:spPr/>
    </dgm:pt>
    <dgm:pt modelId="{C4E9CCC6-3361-44BA-B92B-CB2D00F7A0B3}" type="pres">
      <dgm:prSet presAssocID="{C7201898-6359-47A6-B7CF-F6FEFD1A78BF}" presName="hierChild5" presStyleCnt="0"/>
      <dgm:spPr/>
    </dgm:pt>
    <dgm:pt modelId="{2E731526-4E84-4132-A841-010460C55345}" type="pres">
      <dgm:prSet presAssocID="{6E23043D-BF60-4A36-B8D2-ADE9D5FDD5A1}" presName="Name37" presStyleLbl="parChTrans1D2" presStyleIdx="2" presStyleCnt="3"/>
      <dgm:spPr/>
      <dgm:t>
        <a:bodyPr/>
        <a:lstStyle/>
        <a:p>
          <a:endParaRPr lang="es-MX"/>
        </a:p>
      </dgm:t>
    </dgm:pt>
    <dgm:pt modelId="{8BC61AEF-52BE-4848-9B84-4E1A89457BB6}" type="pres">
      <dgm:prSet presAssocID="{C7D00269-D512-4C5F-99DE-DF7744F71FC8}" presName="hierRoot2" presStyleCnt="0">
        <dgm:presLayoutVars>
          <dgm:hierBranch val="init"/>
        </dgm:presLayoutVars>
      </dgm:prSet>
      <dgm:spPr/>
    </dgm:pt>
    <dgm:pt modelId="{52C357CD-55D0-4482-9B88-0A527455153F}" type="pres">
      <dgm:prSet presAssocID="{C7D00269-D512-4C5F-99DE-DF7744F71FC8}" presName="rootComposite" presStyleCnt="0"/>
      <dgm:spPr/>
    </dgm:pt>
    <dgm:pt modelId="{CDC7AF03-724D-460B-9B77-AEB66017E526}" type="pres">
      <dgm:prSet presAssocID="{C7D00269-D512-4C5F-99DE-DF7744F71FC8}" presName="rootText" presStyleLbl="node2" presStyleIdx="2" presStyleCnt="3">
        <dgm:presLayoutVars>
          <dgm:chPref val="3"/>
        </dgm:presLayoutVars>
      </dgm:prSet>
      <dgm:spPr>
        <a:prstGeom prst="ellipse">
          <a:avLst/>
        </a:prstGeom>
      </dgm:spPr>
      <dgm:t>
        <a:bodyPr/>
        <a:lstStyle/>
        <a:p>
          <a:endParaRPr lang="es-MX"/>
        </a:p>
      </dgm:t>
    </dgm:pt>
    <dgm:pt modelId="{714E23E0-E87C-45F6-AE3C-9449E3F82967}" type="pres">
      <dgm:prSet presAssocID="{C7D00269-D512-4C5F-99DE-DF7744F71FC8}" presName="rootConnector" presStyleLbl="node2" presStyleIdx="2" presStyleCnt="3"/>
      <dgm:spPr/>
      <dgm:t>
        <a:bodyPr/>
        <a:lstStyle/>
        <a:p>
          <a:endParaRPr lang="es-MX"/>
        </a:p>
      </dgm:t>
    </dgm:pt>
    <dgm:pt modelId="{280C22B8-50C9-492E-9ABB-86AB48524C4D}" type="pres">
      <dgm:prSet presAssocID="{C7D00269-D512-4C5F-99DE-DF7744F71FC8}" presName="hierChild4" presStyleCnt="0"/>
      <dgm:spPr/>
    </dgm:pt>
    <dgm:pt modelId="{716EE68B-2C81-4F2B-BD5C-D683F2D16A55}" type="pres">
      <dgm:prSet presAssocID="{C7D00269-D512-4C5F-99DE-DF7744F71FC8}" presName="hierChild5" presStyleCnt="0"/>
      <dgm:spPr/>
    </dgm:pt>
    <dgm:pt modelId="{EA87619E-7546-4B75-BCE9-34E8937D4BE6}" type="pres">
      <dgm:prSet presAssocID="{9D9A7572-1BAA-4F13-AEA4-47AFED17949B}" presName="hierChild3" presStyleCnt="0"/>
      <dgm:spPr/>
    </dgm:pt>
  </dgm:ptLst>
  <dgm:cxnLst>
    <dgm:cxn modelId="{D3389B20-FAC4-4103-B7FA-230C94AAA97D}" type="presOf" srcId="{9D9A7572-1BAA-4F13-AEA4-47AFED17949B}" destId="{31EADB62-C755-4281-81FF-C9910410CA64}" srcOrd="1" destOrd="0" presId="urn:microsoft.com/office/officeart/2005/8/layout/orgChart1"/>
    <dgm:cxn modelId="{FFE1C235-2D7A-44DC-BBB1-5F50302A0507}" srcId="{9D9A7572-1BAA-4F13-AEA4-47AFED17949B}" destId="{C7D00269-D512-4C5F-99DE-DF7744F71FC8}" srcOrd="2" destOrd="0" parTransId="{6E23043D-BF60-4A36-B8D2-ADE9D5FDD5A1}" sibTransId="{649C3EDD-00DB-4589-B4E3-62E40F6528E4}"/>
    <dgm:cxn modelId="{C2C83EFE-8C8C-4EF8-9634-9A0FCA251E95}" type="presOf" srcId="{C7201898-6359-47A6-B7CF-F6FEFD1A78BF}" destId="{AD761CDF-FC48-43F2-810E-17E310CF6A6D}" srcOrd="0" destOrd="0" presId="urn:microsoft.com/office/officeart/2005/8/layout/orgChart1"/>
    <dgm:cxn modelId="{8908DBF1-8FFB-49AE-8214-4ABB158DB960}" srcId="{9D9A7572-1BAA-4F13-AEA4-47AFED17949B}" destId="{442D1621-BFEE-4FA1-BC60-CE12237798C6}" srcOrd="0" destOrd="0" parTransId="{19E263D7-B293-4C69-BA47-D8B6C297F31A}" sibTransId="{84425E87-89D2-4C78-A6A8-8FDCA6F859B1}"/>
    <dgm:cxn modelId="{E2E46000-6C38-41C7-A2FD-8B00C11F67A4}" type="presOf" srcId="{F79FE144-48BF-480C-8290-5307777C501F}" destId="{BA14E137-09DC-47BC-A4B5-B33449DDD6EC}" srcOrd="0" destOrd="0" presId="urn:microsoft.com/office/officeart/2005/8/layout/orgChart1"/>
    <dgm:cxn modelId="{140BC1CC-24B7-45C6-91D8-7AC2825F0987}" srcId="{9D9A7572-1BAA-4F13-AEA4-47AFED17949B}" destId="{C7201898-6359-47A6-B7CF-F6FEFD1A78BF}" srcOrd="1" destOrd="0" parTransId="{F79FE144-48BF-480C-8290-5307777C501F}" sibTransId="{0539903F-167C-4424-963C-0F147F185341}"/>
    <dgm:cxn modelId="{F79FB405-3E14-4933-9D3C-3B0388F83AAF}" type="presOf" srcId="{442D1621-BFEE-4FA1-BC60-CE12237798C6}" destId="{D2F8B73F-C283-4128-977E-B81B875A0EAF}" srcOrd="0" destOrd="0" presId="urn:microsoft.com/office/officeart/2005/8/layout/orgChart1"/>
    <dgm:cxn modelId="{FE97DB54-87CD-4FE4-986D-EF1F94130EDD}" type="presOf" srcId="{19E263D7-B293-4C69-BA47-D8B6C297F31A}" destId="{38027E92-4A9B-468D-AF85-4CF15FC7834A}" srcOrd="0" destOrd="0" presId="urn:microsoft.com/office/officeart/2005/8/layout/orgChart1"/>
    <dgm:cxn modelId="{C98EC93A-B409-4C57-B058-5B31CDEC4895}" type="presOf" srcId="{C7D00269-D512-4C5F-99DE-DF7744F71FC8}" destId="{CDC7AF03-724D-460B-9B77-AEB66017E526}" srcOrd="0" destOrd="0" presId="urn:microsoft.com/office/officeart/2005/8/layout/orgChart1"/>
    <dgm:cxn modelId="{5BA440C3-1732-4C83-92B5-E56CC24D39AA}" type="presOf" srcId="{442D1621-BFEE-4FA1-BC60-CE12237798C6}" destId="{5BE2B701-AA01-429F-B389-EDE6CBEFD08E}" srcOrd="1" destOrd="0" presId="urn:microsoft.com/office/officeart/2005/8/layout/orgChart1"/>
    <dgm:cxn modelId="{DE6536B3-45DD-47C2-BD5C-B4198ABA6434}" type="presOf" srcId="{6E23043D-BF60-4A36-B8D2-ADE9D5FDD5A1}" destId="{2E731526-4E84-4132-A841-010460C55345}" srcOrd="0" destOrd="0" presId="urn:microsoft.com/office/officeart/2005/8/layout/orgChart1"/>
    <dgm:cxn modelId="{F3057B33-13DF-4D66-8B05-0E1FE8591609}" type="presOf" srcId="{B14A45E1-A1CB-42BB-97D5-194983566EB6}" destId="{401F0D0C-8933-4A47-A345-6AA87504CEC5}" srcOrd="0" destOrd="0" presId="urn:microsoft.com/office/officeart/2005/8/layout/orgChart1"/>
    <dgm:cxn modelId="{2B8F2827-FA2A-4979-9CFF-52DAE222A203}" type="presOf" srcId="{9D9A7572-1BAA-4F13-AEA4-47AFED17949B}" destId="{36BE6884-539F-4665-A9C7-EAA149EB026D}" srcOrd="0" destOrd="0" presId="urn:microsoft.com/office/officeart/2005/8/layout/orgChart1"/>
    <dgm:cxn modelId="{A828672E-524A-420E-8750-7C4541058890}" srcId="{B14A45E1-A1CB-42BB-97D5-194983566EB6}" destId="{9D9A7572-1BAA-4F13-AEA4-47AFED17949B}" srcOrd="0" destOrd="0" parTransId="{8DE4B37B-2D16-45CE-8FB2-323D554FA69B}" sibTransId="{AAD6287B-8F4B-4EC9-8520-4A3FAE92D923}"/>
    <dgm:cxn modelId="{DA6F031C-0818-452D-8143-DDE00CB99DC7}" type="presOf" srcId="{C7D00269-D512-4C5F-99DE-DF7744F71FC8}" destId="{714E23E0-E87C-45F6-AE3C-9449E3F82967}" srcOrd="1" destOrd="0" presId="urn:microsoft.com/office/officeart/2005/8/layout/orgChart1"/>
    <dgm:cxn modelId="{3B350832-4A48-4164-9594-C699318F61E3}" type="presOf" srcId="{C7201898-6359-47A6-B7CF-F6FEFD1A78BF}" destId="{A606ED84-A101-44D2-9E61-A0321DB1C2E0}" srcOrd="1" destOrd="0" presId="urn:microsoft.com/office/officeart/2005/8/layout/orgChart1"/>
    <dgm:cxn modelId="{A4E0E810-923B-4958-99B4-DCA6D39C6012}" type="presParOf" srcId="{401F0D0C-8933-4A47-A345-6AA87504CEC5}" destId="{CB2BF5C2-90B9-44D7-8452-00DEA6C6605A}" srcOrd="0" destOrd="0" presId="urn:microsoft.com/office/officeart/2005/8/layout/orgChart1"/>
    <dgm:cxn modelId="{1B47F7FD-FECA-4F2E-8CAD-4D05E8AE459F}" type="presParOf" srcId="{CB2BF5C2-90B9-44D7-8452-00DEA6C6605A}" destId="{A273D0D1-FD3F-4F82-9016-BD0E60018274}" srcOrd="0" destOrd="0" presId="urn:microsoft.com/office/officeart/2005/8/layout/orgChart1"/>
    <dgm:cxn modelId="{12EEC6E5-7204-4536-9096-A410182E2087}" type="presParOf" srcId="{A273D0D1-FD3F-4F82-9016-BD0E60018274}" destId="{36BE6884-539F-4665-A9C7-EAA149EB026D}" srcOrd="0" destOrd="0" presId="urn:microsoft.com/office/officeart/2005/8/layout/orgChart1"/>
    <dgm:cxn modelId="{83086D10-CEBE-4FD5-8FD5-28D9C6C76368}" type="presParOf" srcId="{A273D0D1-FD3F-4F82-9016-BD0E60018274}" destId="{31EADB62-C755-4281-81FF-C9910410CA64}" srcOrd="1" destOrd="0" presId="urn:microsoft.com/office/officeart/2005/8/layout/orgChart1"/>
    <dgm:cxn modelId="{AA237D36-3957-4DA9-9D75-0714D539154E}" type="presParOf" srcId="{CB2BF5C2-90B9-44D7-8452-00DEA6C6605A}" destId="{4AC38111-0091-4914-9A1E-411C41770D19}" srcOrd="1" destOrd="0" presId="urn:microsoft.com/office/officeart/2005/8/layout/orgChart1"/>
    <dgm:cxn modelId="{6956742D-D2CE-4A67-9AB1-AA239585B12F}" type="presParOf" srcId="{4AC38111-0091-4914-9A1E-411C41770D19}" destId="{38027E92-4A9B-468D-AF85-4CF15FC7834A}" srcOrd="0" destOrd="0" presId="urn:microsoft.com/office/officeart/2005/8/layout/orgChart1"/>
    <dgm:cxn modelId="{3E2F1EC6-2230-4F25-B645-974174B5D20A}" type="presParOf" srcId="{4AC38111-0091-4914-9A1E-411C41770D19}" destId="{D6DA645F-581E-4BAC-9AB9-C66B5A87690B}" srcOrd="1" destOrd="0" presId="urn:microsoft.com/office/officeart/2005/8/layout/orgChart1"/>
    <dgm:cxn modelId="{6F53F7AC-1D96-4579-96AD-66F9AE11A09E}" type="presParOf" srcId="{D6DA645F-581E-4BAC-9AB9-C66B5A87690B}" destId="{6139F302-786F-4DCA-B77A-6A852A2E419C}" srcOrd="0" destOrd="0" presId="urn:microsoft.com/office/officeart/2005/8/layout/orgChart1"/>
    <dgm:cxn modelId="{8D12B5B7-3121-4FCE-97DA-E38B96B45FAC}" type="presParOf" srcId="{6139F302-786F-4DCA-B77A-6A852A2E419C}" destId="{D2F8B73F-C283-4128-977E-B81B875A0EAF}" srcOrd="0" destOrd="0" presId="urn:microsoft.com/office/officeart/2005/8/layout/orgChart1"/>
    <dgm:cxn modelId="{17385A0E-5FD6-4E3C-B09E-FA07B332F7C8}" type="presParOf" srcId="{6139F302-786F-4DCA-B77A-6A852A2E419C}" destId="{5BE2B701-AA01-429F-B389-EDE6CBEFD08E}" srcOrd="1" destOrd="0" presId="urn:microsoft.com/office/officeart/2005/8/layout/orgChart1"/>
    <dgm:cxn modelId="{FEDBE2C0-F2D5-4DF5-858B-B55B83EFEA97}" type="presParOf" srcId="{D6DA645F-581E-4BAC-9AB9-C66B5A87690B}" destId="{6384EE3F-6AA5-4DBF-AECD-D047903B5C8A}" srcOrd="1" destOrd="0" presId="urn:microsoft.com/office/officeart/2005/8/layout/orgChart1"/>
    <dgm:cxn modelId="{B7696B0A-1763-49C9-A761-8E2C5CABCB5F}" type="presParOf" srcId="{D6DA645F-581E-4BAC-9AB9-C66B5A87690B}" destId="{2402A8EF-F595-4542-8D5C-FF6D1DA8E2AF}" srcOrd="2" destOrd="0" presId="urn:microsoft.com/office/officeart/2005/8/layout/orgChart1"/>
    <dgm:cxn modelId="{F66177A7-E9BB-4F50-991E-B3A3F8CE5FB4}" type="presParOf" srcId="{4AC38111-0091-4914-9A1E-411C41770D19}" destId="{BA14E137-09DC-47BC-A4B5-B33449DDD6EC}" srcOrd="2" destOrd="0" presId="urn:microsoft.com/office/officeart/2005/8/layout/orgChart1"/>
    <dgm:cxn modelId="{9B3B7D62-EF2F-4A44-B3C8-C5B624FF6714}" type="presParOf" srcId="{4AC38111-0091-4914-9A1E-411C41770D19}" destId="{F5E4D2B7-1A4E-46A8-8968-C6732F87C576}" srcOrd="3" destOrd="0" presId="urn:microsoft.com/office/officeart/2005/8/layout/orgChart1"/>
    <dgm:cxn modelId="{25D644AE-829D-4922-B0D2-EF930D01F604}" type="presParOf" srcId="{F5E4D2B7-1A4E-46A8-8968-C6732F87C576}" destId="{3CC70B93-3B21-4B8C-85DA-AC8EFAE526C8}" srcOrd="0" destOrd="0" presId="urn:microsoft.com/office/officeart/2005/8/layout/orgChart1"/>
    <dgm:cxn modelId="{190B3BB5-78F3-4B88-93BB-96F0FC72AEF8}" type="presParOf" srcId="{3CC70B93-3B21-4B8C-85DA-AC8EFAE526C8}" destId="{AD761CDF-FC48-43F2-810E-17E310CF6A6D}" srcOrd="0" destOrd="0" presId="urn:microsoft.com/office/officeart/2005/8/layout/orgChart1"/>
    <dgm:cxn modelId="{007F9BCB-78E8-4B20-90D7-349709EFF5A3}" type="presParOf" srcId="{3CC70B93-3B21-4B8C-85DA-AC8EFAE526C8}" destId="{A606ED84-A101-44D2-9E61-A0321DB1C2E0}" srcOrd="1" destOrd="0" presId="urn:microsoft.com/office/officeart/2005/8/layout/orgChart1"/>
    <dgm:cxn modelId="{8E4C5AE9-9618-4BED-96B1-730593AC5BAF}" type="presParOf" srcId="{F5E4D2B7-1A4E-46A8-8968-C6732F87C576}" destId="{717B50A3-6BFF-4900-BCE5-4D0BD1808DF9}" srcOrd="1" destOrd="0" presId="urn:microsoft.com/office/officeart/2005/8/layout/orgChart1"/>
    <dgm:cxn modelId="{BD943686-12C5-45AE-BB42-2837B72AA443}" type="presParOf" srcId="{F5E4D2B7-1A4E-46A8-8968-C6732F87C576}" destId="{C4E9CCC6-3361-44BA-B92B-CB2D00F7A0B3}" srcOrd="2" destOrd="0" presId="urn:microsoft.com/office/officeart/2005/8/layout/orgChart1"/>
    <dgm:cxn modelId="{30DBE372-E5FC-4FC5-B2F7-A58208941E10}" type="presParOf" srcId="{4AC38111-0091-4914-9A1E-411C41770D19}" destId="{2E731526-4E84-4132-A841-010460C55345}" srcOrd="4" destOrd="0" presId="urn:microsoft.com/office/officeart/2005/8/layout/orgChart1"/>
    <dgm:cxn modelId="{CD4256E7-69F8-46AC-9F42-131F400B8516}" type="presParOf" srcId="{4AC38111-0091-4914-9A1E-411C41770D19}" destId="{8BC61AEF-52BE-4848-9B84-4E1A89457BB6}" srcOrd="5" destOrd="0" presId="urn:microsoft.com/office/officeart/2005/8/layout/orgChart1"/>
    <dgm:cxn modelId="{22F92A8A-6C75-491B-A521-ABB3DBA73DE6}" type="presParOf" srcId="{8BC61AEF-52BE-4848-9B84-4E1A89457BB6}" destId="{52C357CD-55D0-4482-9B88-0A527455153F}" srcOrd="0" destOrd="0" presId="urn:microsoft.com/office/officeart/2005/8/layout/orgChart1"/>
    <dgm:cxn modelId="{C54C0EB3-4358-48B7-A499-9B7DD7FB8E1C}" type="presParOf" srcId="{52C357CD-55D0-4482-9B88-0A527455153F}" destId="{CDC7AF03-724D-460B-9B77-AEB66017E526}" srcOrd="0" destOrd="0" presId="urn:microsoft.com/office/officeart/2005/8/layout/orgChart1"/>
    <dgm:cxn modelId="{056CF33B-BEFD-4D6A-A7FA-FC422DFA610B}" type="presParOf" srcId="{52C357CD-55D0-4482-9B88-0A527455153F}" destId="{714E23E0-E87C-45F6-AE3C-9449E3F82967}" srcOrd="1" destOrd="0" presId="urn:microsoft.com/office/officeart/2005/8/layout/orgChart1"/>
    <dgm:cxn modelId="{C5CC1D2F-885D-4CFB-AF96-0435CB6BF325}" type="presParOf" srcId="{8BC61AEF-52BE-4848-9B84-4E1A89457BB6}" destId="{280C22B8-50C9-492E-9ABB-86AB48524C4D}" srcOrd="1" destOrd="0" presId="urn:microsoft.com/office/officeart/2005/8/layout/orgChart1"/>
    <dgm:cxn modelId="{6E04872D-382B-46C2-86C8-FDCC511BCBC4}" type="presParOf" srcId="{8BC61AEF-52BE-4848-9B84-4E1A89457BB6}" destId="{716EE68B-2C81-4F2B-BD5C-D683F2D16A55}" srcOrd="2" destOrd="0" presId="urn:microsoft.com/office/officeart/2005/8/layout/orgChart1"/>
    <dgm:cxn modelId="{7C630E87-B0D4-42F8-9229-436378318CA5}" type="presParOf" srcId="{CB2BF5C2-90B9-44D7-8452-00DEA6C6605A}" destId="{EA87619E-7546-4B75-BCE9-34E8937D4BE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64BA14-241D-4ED3-964E-74AB9A65A644}">
      <dsp:nvSpPr>
        <dsp:cNvPr id="0" name=""/>
        <dsp:cNvSpPr/>
      </dsp:nvSpPr>
      <dsp:spPr>
        <a:xfrm>
          <a:off x="332777" y="76648"/>
          <a:ext cx="273836" cy="2738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72879" y="116750"/>
        <a:ext cx="193632" cy="193632"/>
      </dsp:txXfrm>
    </dsp:sp>
    <dsp:sp modelId="{4A3D00F6-5702-45A2-AF11-C796DDAFEDCD}">
      <dsp:nvSpPr>
        <dsp:cNvPr id="0" name=""/>
        <dsp:cNvSpPr/>
      </dsp:nvSpPr>
      <dsp:spPr>
        <a:xfrm rot="2160000">
          <a:off x="597959" y="286991"/>
          <a:ext cx="72798" cy="924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600044" y="299057"/>
        <a:ext cx="50959" cy="55451"/>
      </dsp:txXfrm>
    </dsp:sp>
    <dsp:sp modelId="{9CE117AC-DDC1-4894-9AD4-287223E5182D}">
      <dsp:nvSpPr>
        <dsp:cNvPr id="0" name=""/>
        <dsp:cNvSpPr/>
      </dsp:nvSpPr>
      <dsp:spPr>
        <a:xfrm>
          <a:off x="665438" y="318340"/>
          <a:ext cx="273836" cy="2738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705540" y="358442"/>
        <a:ext cx="193632" cy="193632"/>
      </dsp:txXfrm>
    </dsp:sp>
    <dsp:sp modelId="{DEEEF3FF-0990-4E70-B380-5EB771EA922E}">
      <dsp:nvSpPr>
        <dsp:cNvPr id="0" name=""/>
        <dsp:cNvSpPr/>
      </dsp:nvSpPr>
      <dsp:spPr>
        <a:xfrm rot="6480000">
          <a:off x="703061" y="602622"/>
          <a:ext cx="72798" cy="924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rot="10800000">
        <a:off x="717355" y="610721"/>
        <a:ext cx="50959" cy="55451"/>
      </dsp:txXfrm>
    </dsp:sp>
    <dsp:sp modelId="{F72074DF-CCBC-4178-AB22-0652A11C90A6}">
      <dsp:nvSpPr>
        <dsp:cNvPr id="0" name=""/>
        <dsp:cNvSpPr/>
      </dsp:nvSpPr>
      <dsp:spPr>
        <a:xfrm>
          <a:off x="538373" y="709406"/>
          <a:ext cx="273836" cy="2738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578475" y="749508"/>
        <a:ext cx="193632" cy="193632"/>
      </dsp:txXfrm>
    </dsp:sp>
    <dsp:sp modelId="{879BE1CE-384A-4559-8B5E-C011E463FBC7}">
      <dsp:nvSpPr>
        <dsp:cNvPr id="0" name=""/>
        <dsp:cNvSpPr/>
      </dsp:nvSpPr>
      <dsp:spPr>
        <a:xfrm rot="10800000">
          <a:off x="435356" y="800114"/>
          <a:ext cx="72798" cy="924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rot="10800000">
        <a:off x="457195" y="818598"/>
        <a:ext cx="50959" cy="55451"/>
      </dsp:txXfrm>
    </dsp:sp>
    <dsp:sp modelId="{08903A62-3862-4CB2-8645-6AA335FD55D8}">
      <dsp:nvSpPr>
        <dsp:cNvPr id="0" name=""/>
        <dsp:cNvSpPr/>
      </dsp:nvSpPr>
      <dsp:spPr>
        <a:xfrm>
          <a:off x="127181" y="709406"/>
          <a:ext cx="273836" cy="2738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167283" y="749508"/>
        <a:ext cx="193632" cy="193632"/>
      </dsp:txXfrm>
    </dsp:sp>
    <dsp:sp modelId="{7C71F5E3-9EC1-4198-8353-14415D1562AF}">
      <dsp:nvSpPr>
        <dsp:cNvPr id="0" name=""/>
        <dsp:cNvSpPr/>
      </dsp:nvSpPr>
      <dsp:spPr>
        <a:xfrm rot="15119074">
          <a:off x="164737" y="606541"/>
          <a:ext cx="72817" cy="924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rot="10800000">
        <a:off x="179038" y="635412"/>
        <a:ext cx="50972" cy="55451"/>
      </dsp:txXfrm>
    </dsp:sp>
    <dsp:sp modelId="{2AFC266E-59B2-44CE-B0B5-3A76F15E4D33}">
      <dsp:nvSpPr>
        <dsp:cNvPr id="0" name=""/>
        <dsp:cNvSpPr/>
      </dsp:nvSpPr>
      <dsp:spPr>
        <a:xfrm>
          <a:off x="0" y="318339"/>
          <a:ext cx="273836" cy="2738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40102" y="358441"/>
        <a:ext cx="193632" cy="193632"/>
      </dsp:txXfrm>
    </dsp:sp>
    <dsp:sp modelId="{5E557FB2-F5DF-4C3D-B941-6DDD7CB00DE7}">
      <dsp:nvSpPr>
        <dsp:cNvPr id="0" name=""/>
        <dsp:cNvSpPr/>
      </dsp:nvSpPr>
      <dsp:spPr>
        <a:xfrm rot="19440580">
          <a:off x="265214" y="289413"/>
          <a:ext cx="72847" cy="924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267300" y="314318"/>
        <a:ext cx="50993" cy="5545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DDD3E1-A73A-4DA1-A2A2-0D608C686AE3}">
      <dsp:nvSpPr>
        <dsp:cNvPr id="0" name=""/>
        <dsp:cNvSpPr/>
      </dsp:nvSpPr>
      <dsp:spPr>
        <a:xfrm>
          <a:off x="535812" y="149065"/>
          <a:ext cx="91440" cy="137132"/>
        </a:xfrm>
        <a:custGeom>
          <a:avLst/>
          <a:gdLst/>
          <a:ahLst/>
          <a:cxnLst/>
          <a:rect l="0" t="0" r="0" b="0"/>
          <a:pathLst>
            <a:path>
              <a:moveTo>
                <a:pt x="77021" y="0"/>
              </a:moveTo>
              <a:lnTo>
                <a:pt x="77021" y="137132"/>
              </a:lnTo>
              <a:lnTo>
                <a:pt x="45720" y="13713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593119-03FF-41D9-BFBF-80AD70AAD74D}">
      <dsp:nvSpPr>
        <dsp:cNvPr id="0" name=""/>
        <dsp:cNvSpPr/>
      </dsp:nvSpPr>
      <dsp:spPr>
        <a:xfrm>
          <a:off x="612834" y="149065"/>
          <a:ext cx="360716" cy="2742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2962"/>
              </a:lnTo>
              <a:lnTo>
                <a:pt x="360716" y="242962"/>
              </a:lnTo>
              <a:lnTo>
                <a:pt x="360716" y="27426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A9D602-92A0-4D4C-AC4F-010D0B9E585A}">
      <dsp:nvSpPr>
        <dsp:cNvPr id="0" name=""/>
        <dsp:cNvSpPr/>
      </dsp:nvSpPr>
      <dsp:spPr>
        <a:xfrm>
          <a:off x="567114" y="149065"/>
          <a:ext cx="91440" cy="27426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7426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01D1F5-1E13-417B-90EF-579D76817862}">
      <dsp:nvSpPr>
        <dsp:cNvPr id="0" name=""/>
        <dsp:cNvSpPr/>
      </dsp:nvSpPr>
      <dsp:spPr>
        <a:xfrm>
          <a:off x="252117" y="149065"/>
          <a:ext cx="360716" cy="274264"/>
        </a:xfrm>
        <a:custGeom>
          <a:avLst/>
          <a:gdLst/>
          <a:ahLst/>
          <a:cxnLst/>
          <a:rect l="0" t="0" r="0" b="0"/>
          <a:pathLst>
            <a:path>
              <a:moveTo>
                <a:pt x="360716" y="0"/>
              </a:moveTo>
              <a:lnTo>
                <a:pt x="360716" y="242962"/>
              </a:lnTo>
              <a:lnTo>
                <a:pt x="0" y="242962"/>
              </a:lnTo>
              <a:lnTo>
                <a:pt x="0" y="27426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CD0723-794E-4B9A-AA1D-B1EFAAF06146}">
      <dsp:nvSpPr>
        <dsp:cNvPr id="0" name=""/>
        <dsp:cNvSpPr/>
      </dsp:nvSpPr>
      <dsp:spPr>
        <a:xfrm>
          <a:off x="463777" y="8"/>
          <a:ext cx="298113" cy="1490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700" kern="1200"/>
        </a:p>
      </dsp:txBody>
      <dsp:txXfrm>
        <a:off x="463777" y="8"/>
        <a:ext cx="298113" cy="149056"/>
      </dsp:txXfrm>
    </dsp:sp>
    <dsp:sp modelId="{E37D4ADA-478E-4745-8A2D-3E5C56D20C38}">
      <dsp:nvSpPr>
        <dsp:cNvPr id="0" name=""/>
        <dsp:cNvSpPr/>
      </dsp:nvSpPr>
      <dsp:spPr>
        <a:xfrm>
          <a:off x="103060" y="423329"/>
          <a:ext cx="298113" cy="1490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700" kern="1200"/>
        </a:p>
      </dsp:txBody>
      <dsp:txXfrm>
        <a:off x="103060" y="423329"/>
        <a:ext cx="298113" cy="149056"/>
      </dsp:txXfrm>
    </dsp:sp>
    <dsp:sp modelId="{E155AF8A-A2EB-4D0F-BDFB-27D6DAC2F728}">
      <dsp:nvSpPr>
        <dsp:cNvPr id="0" name=""/>
        <dsp:cNvSpPr/>
      </dsp:nvSpPr>
      <dsp:spPr>
        <a:xfrm>
          <a:off x="463777" y="423329"/>
          <a:ext cx="298113" cy="1490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700" kern="1200"/>
        </a:p>
      </dsp:txBody>
      <dsp:txXfrm>
        <a:off x="463777" y="423329"/>
        <a:ext cx="298113" cy="149056"/>
      </dsp:txXfrm>
    </dsp:sp>
    <dsp:sp modelId="{6821D2E9-8D1D-45B3-BF32-FA8F41D03332}">
      <dsp:nvSpPr>
        <dsp:cNvPr id="0" name=""/>
        <dsp:cNvSpPr/>
      </dsp:nvSpPr>
      <dsp:spPr>
        <a:xfrm>
          <a:off x="824494" y="423329"/>
          <a:ext cx="298113" cy="1490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700" kern="1200"/>
        </a:p>
      </dsp:txBody>
      <dsp:txXfrm>
        <a:off x="824494" y="423329"/>
        <a:ext cx="298113" cy="149056"/>
      </dsp:txXfrm>
    </dsp:sp>
    <dsp:sp modelId="{12ADF899-0943-419E-BB56-083CFE0E9AF7}">
      <dsp:nvSpPr>
        <dsp:cNvPr id="0" name=""/>
        <dsp:cNvSpPr/>
      </dsp:nvSpPr>
      <dsp:spPr>
        <a:xfrm>
          <a:off x="283418" y="211669"/>
          <a:ext cx="298113" cy="1490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700" kern="1200"/>
        </a:p>
      </dsp:txBody>
      <dsp:txXfrm>
        <a:off x="283418" y="211669"/>
        <a:ext cx="298113" cy="14905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935AE0-1FF1-41EB-8067-92E8924A9C38}">
      <dsp:nvSpPr>
        <dsp:cNvPr id="0" name=""/>
        <dsp:cNvSpPr/>
      </dsp:nvSpPr>
      <dsp:spPr>
        <a:xfrm>
          <a:off x="281331" y="2125"/>
          <a:ext cx="777071" cy="77707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00" kern="1200" dirty="0" smtClean="0"/>
            <a:t>Personal</a:t>
          </a:r>
          <a:endParaRPr lang="es-MX" sz="500" kern="1200" dirty="0"/>
        </a:p>
      </dsp:txBody>
      <dsp:txXfrm>
        <a:off x="389841" y="93758"/>
        <a:ext cx="448041" cy="593804"/>
      </dsp:txXfrm>
    </dsp:sp>
    <dsp:sp modelId="{35A8E086-DE09-43DC-BC5D-351E0BACC4E2}">
      <dsp:nvSpPr>
        <dsp:cNvPr id="0" name=""/>
        <dsp:cNvSpPr/>
      </dsp:nvSpPr>
      <dsp:spPr>
        <a:xfrm>
          <a:off x="862037" y="0"/>
          <a:ext cx="777071" cy="77707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00" kern="1200" dirty="0" smtClean="0"/>
            <a:t>Operaciones</a:t>
          </a:r>
          <a:endParaRPr lang="es-MX" sz="500" kern="1200" dirty="0"/>
        </a:p>
      </dsp:txBody>
      <dsp:txXfrm>
        <a:off x="1082557" y="91633"/>
        <a:ext cx="448041" cy="59380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731526-4E84-4132-A841-010460C55345}">
      <dsp:nvSpPr>
        <dsp:cNvPr id="0" name=""/>
        <dsp:cNvSpPr/>
      </dsp:nvSpPr>
      <dsp:spPr>
        <a:xfrm>
          <a:off x="752227" y="572809"/>
          <a:ext cx="558994" cy="942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146"/>
              </a:lnTo>
              <a:lnTo>
                <a:pt x="558994" y="47146"/>
              </a:lnTo>
              <a:lnTo>
                <a:pt x="558994" y="9429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14E137-09DC-47BC-A4B5-B33449DDD6EC}">
      <dsp:nvSpPr>
        <dsp:cNvPr id="0" name=""/>
        <dsp:cNvSpPr/>
      </dsp:nvSpPr>
      <dsp:spPr>
        <a:xfrm>
          <a:off x="706507" y="572809"/>
          <a:ext cx="91440" cy="9429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7146"/>
              </a:lnTo>
              <a:lnTo>
                <a:pt x="61408" y="47146"/>
              </a:lnTo>
              <a:lnTo>
                <a:pt x="61408" y="9429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027E92-4A9B-468D-AF85-4CF15FC7834A}">
      <dsp:nvSpPr>
        <dsp:cNvPr id="0" name=""/>
        <dsp:cNvSpPr/>
      </dsp:nvSpPr>
      <dsp:spPr>
        <a:xfrm>
          <a:off x="224609" y="572809"/>
          <a:ext cx="527617" cy="94292"/>
        </a:xfrm>
        <a:custGeom>
          <a:avLst/>
          <a:gdLst/>
          <a:ahLst/>
          <a:cxnLst/>
          <a:rect l="0" t="0" r="0" b="0"/>
          <a:pathLst>
            <a:path>
              <a:moveTo>
                <a:pt x="527617" y="0"/>
              </a:moveTo>
              <a:lnTo>
                <a:pt x="527617" y="47146"/>
              </a:lnTo>
              <a:lnTo>
                <a:pt x="0" y="47146"/>
              </a:lnTo>
              <a:lnTo>
                <a:pt x="0" y="9429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BE6884-539F-4665-A9C7-EAA149EB026D}">
      <dsp:nvSpPr>
        <dsp:cNvPr id="0" name=""/>
        <dsp:cNvSpPr/>
      </dsp:nvSpPr>
      <dsp:spPr>
        <a:xfrm>
          <a:off x="527720" y="348302"/>
          <a:ext cx="449013" cy="224506"/>
        </a:xfrm>
        <a:prstGeom prst="flowChartConnector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700" kern="1200" dirty="0"/>
        </a:p>
      </dsp:txBody>
      <dsp:txXfrm>
        <a:off x="593476" y="381180"/>
        <a:ext cx="317501" cy="158750"/>
      </dsp:txXfrm>
    </dsp:sp>
    <dsp:sp modelId="{D2F8B73F-C283-4128-977E-B81B875A0EAF}">
      <dsp:nvSpPr>
        <dsp:cNvPr id="0" name=""/>
        <dsp:cNvSpPr/>
      </dsp:nvSpPr>
      <dsp:spPr>
        <a:xfrm>
          <a:off x="103" y="667102"/>
          <a:ext cx="449013" cy="2245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700" kern="1200" dirty="0"/>
        </a:p>
      </dsp:txBody>
      <dsp:txXfrm>
        <a:off x="65859" y="699980"/>
        <a:ext cx="317501" cy="158750"/>
      </dsp:txXfrm>
    </dsp:sp>
    <dsp:sp modelId="{AD761CDF-FC48-43F2-810E-17E310CF6A6D}">
      <dsp:nvSpPr>
        <dsp:cNvPr id="0" name=""/>
        <dsp:cNvSpPr/>
      </dsp:nvSpPr>
      <dsp:spPr>
        <a:xfrm>
          <a:off x="543409" y="667102"/>
          <a:ext cx="449013" cy="2245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700" kern="1200" dirty="0"/>
        </a:p>
      </dsp:txBody>
      <dsp:txXfrm>
        <a:off x="609165" y="699980"/>
        <a:ext cx="317501" cy="158750"/>
      </dsp:txXfrm>
    </dsp:sp>
    <dsp:sp modelId="{CDC7AF03-724D-460B-9B77-AEB66017E526}">
      <dsp:nvSpPr>
        <dsp:cNvPr id="0" name=""/>
        <dsp:cNvSpPr/>
      </dsp:nvSpPr>
      <dsp:spPr>
        <a:xfrm>
          <a:off x="1086715" y="667102"/>
          <a:ext cx="449013" cy="2245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700" kern="1200" dirty="0"/>
        </a:p>
      </dsp:txBody>
      <dsp:txXfrm>
        <a:off x="1152471" y="699980"/>
        <a:ext cx="317501" cy="1587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6C637-0175-4E89-859A-DC55DB51AFED}" type="datetimeFigureOut">
              <a:rPr lang="es-MX" smtClean="0"/>
              <a:pPr/>
              <a:t>29/09/2019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4484E6-F37A-4864-8167-F3CCCAE5137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73225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4484E6-F37A-4864-8167-F3CCCAE51374}" type="slidenum">
              <a:rPr lang="es-MX" smtClean="0"/>
              <a:pPr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21571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4484E6-F37A-4864-8167-F3CCCAE51374}" type="slidenum">
              <a:rPr lang="es-MX" smtClean="0"/>
              <a:pPr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332005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4484E6-F37A-4864-8167-F3CCCAE51374}" type="slidenum">
              <a:rPr lang="es-MX" smtClean="0"/>
              <a:pPr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538369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4484E6-F37A-4864-8167-F3CCCAE51374}" type="slidenum">
              <a:rPr lang="es-MX" smtClean="0"/>
              <a:pPr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984858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4484E6-F37A-4864-8167-F3CCCAE51374}" type="slidenum">
              <a:rPr lang="es-MX" smtClean="0"/>
              <a:pPr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767936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4484E6-F37A-4864-8167-F3CCCAE51374}" type="slidenum">
              <a:rPr lang="es-MX" smtClean="0"/>
              <a:pPr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0319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4484E6-F37A-4864-8167-F3CCCAE51374}" type="slidenum">
              <a:rPr lang="es-MX" smtClean="0"/>
              <a:pPr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45925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4484E6-F37A-4864-8167-F3CCCAE51374}" type="slidenum">
              <a:rPr lang="es-MX" smtClean="0"/>
              <a:pPr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633962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4484E6-F37A-4864-8167-F3CCCAE51374}" type="slidenum">
              <a:rPr lang="es-MX" smtClean="0"/>
              <a:pPr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587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4484E6-F37A-4864-8167-F3CCCAE51374}" type="slidenum">
              <a:rPr lang="es-MX" smtClean="0"/>
              <a:pPr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337797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4484E6-F37A-4864-8167-F3CCCAE51374}" type="slidenum">
              <a:rPr lang="es-MX" smtClean="0"/>
              <a:pPr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092498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4484E6-F37A-4864-8167-F3CCCAE51374}" type="slidenum">
              <a:rPr lang="es-MX" smtClean="0"/>
              <a:pPr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526451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4484E6-F37A-4864-8167-F3CCCAE51374}" type="slidenum">
              <a:rPr lang="es-MX" smtClean="0"/>
              <a:pPr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40610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4484E6-F37A-4864-8167-F3CCCAE51374}" type="slidenum">
              <a:rPr lang="es-MX" smtClean="0"/>
              <a:pPr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46796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ABA0E-F382-4A03-AF9F-059579D953E8}" type="datetimeFigureOut">
              <a:rPr lang="es-MX" smtClean="0"/>
              <a:pPr/>
              <a:t>29/09/2019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D007A4D2-D668-4F8F-8889-B4CC2EA46F87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83069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ABA0E-F382-4A03-AF9F-059579D953E8}" type="datetimeFigureOut">
              <a:rPr lang="es-MX" smtClean="0"/>
              <a:pPr/>
              <a:t>29/09/2019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007A4D2-D668-4F8F-8889-B4CC2EA46F87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5367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ABA0E-F382-4A03-AF9F-059579D953E8}" type="datetimeFigureOut">
              <a:rPr lang="es-MX" smtClean="0"/>
              <a:pPr/>
              <a:t>29/09/2019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007A4D2-D668-4F8F-8889-B4CC2EA46F87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044810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ABA0E-F382-4A03-AF9F-059579D953E8}" type="datetimeFigureOut">
              <a:rPr lang="es-MX" smtClean="0"/>
              <a:pPr/>
              <a:t>29/09/2019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007A4D2-D668-4F8F-8889-B4CC2EA46F87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77229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ABA0E-F382-4A03-AF9F-059579D953E8}" type="datetimeFigureOut">
              <a:rPr lang="es-MX" smtClean="0"/>
              <a:pPr/>
              <a:t>29/09/2019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007A4D2-D668-4F8F-8889-B4CC2EA46F87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085961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ABA0E-F382-4A03-AF9F-059579D953E8}" type="datetimeFigureOut">
              <a:rPr lang="es-MX" smtClean="0"/>
              <a:pPr/>
              <a:t>29/09/2019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007A4D2-D668-4F8F-8889-B4CC2EA46F87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06462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ABA0E-F382-4A03-AF9F-059579D953E8}" type="datetimeFigureOut">
              <a:rPr lang="es-MX" smtClean="0"/>
              <a:pPr/>
              <a:t>29/09/2019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7A4D2-D668-4F8F-8889-B4CC2EA46F87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932773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ABA0E-F382-4A03-AF9F-059579D953E8}" type="datetimeFigureOut">
              <a:rPr lang="es-MX" smtClean="0"/>
              <a:pPr/>
              <a:t>29/09/2019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7A4D2-D668-4F8F-8889-B4CC2EA46F87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0928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ABA0E-F382-4A03-AF9F-059579D953E8}" type="datetimeFigureOut">
              <a:rPr lang="es-MX" smtClean="0"/>
              <a:pPr/>
              <a:t>29/09/2019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7A4D2-D668-4F8F-8889-B4CC2EA46F87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4708564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ABA0E-F382-4A03-AF9F-059579D953E8}" type="datetimeFigureOut">
              <a:rPr lang="es-MX" smtClean="0"/>
              <a:pPr/>
              <a:t>29/09/2019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007A4D2-D668-4F8F-8889-B4CC2EA46F87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83151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ABA0E-F382-4A03-AF9F-059579D953E8}" type="datetimeFigureOut">
              <a:rPr lang="es-MX" smtClean="0"/>
              <a:pPr/>
              <a:t>29/09/2019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007A4D2-D668-4F8F-8889-B4CC2EA46F87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83659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ABA0E-F382-4A03-AF9F-059579D953E8}" type="datetimeFigureOut">
              <a:rPr lang="es-MX" smtClean="0"/>
              <a:pPr/>
              <a:t>29/09/2019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007A4D2-D668-4F8F-8889-B4CC2EA46F87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61727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ABA0E-F382-4A03-AF9F-059579D953E8}" type="datetimeFigureOut">
              <a:rPr lang="es-MX" smtClean="0"/>
              <a:pPr/>
              <a:t>29/09/2019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7A4D2-D668-4F8F-8889-B4CC2EA46F87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2718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ABA0E-F382-4A03-AF9F-059579D953E8}" type="datetimeFigureOut">
              <a:rPr lang="es-MX" smtClean="0"/>
              <a:pPr/>
              <a:t>29/09/2019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7A4D2-D668-4F8F-8889-B4CC2EA46F87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76726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ABA0E-F382-4A03-AF9F-059579D953E8}" type="datetimeFigureOut">
              <a:rPr lang="es-MX" smtClean="0"/>
              <a:pPr/>
              <a:t>29/09/2019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7A4D2-D668-4F8F-8889-B4CC2EA46F87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7896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ABA0E-F382-4A03-AF9F-059579D953E8}" type="datetimeFigureOut">
              <a:rPr lang="es-MX" smtClean="0"/>
              <a:pPr/>
              <a:t>29/09/2019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007A4D2-D668-4F8F-8889-B4CC2EA46F87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21115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ABA0E-F382-4A03-AF9F-059579D953E8}" type="datetimeFigureOut">
              <a:rPr lang="es-MX" smtClean="0"/>
              <a:pPr/>
              <a:t>29/09/2019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007A4D2-D668-4F8F-8889-B4CC2EA46F87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23919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diagramData" Target="../diagrams/data4.xml"/><Relationship Id="rId18" Type="http://schemas.openxmlformats.org/officeDocument/2006/relationships/diagramData" Target="../diagrams/data5.xml"/><Relationship Id="rId3" Type="http://schemas.openxmlformats.org/officeDocument/2006/relationships/diagramData" Target="../diagrams/data2.xml"/><Relationship Id="rId21" Type="http://schemas.openxmlformats.org/officeDocument/2006/relationships/diagramColors" Target="../diagrams/colors5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1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6" Type="http://schemas.openxmlformats.org/officeDocument/2006/relationships/diagramColors" Target="../diagrams/colors4.xml"/><Relationship Id="rId20" Type="http://schemas.openxmlformats.org/officeDocument/2006/relationships/diagramQuickStyle" Target="../diagrams/quickStyl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3.xml"/><Relationship Id="rId19" Type="http://schemas.openxmlformats.org/officeDocument/2006/relationships/diagramLayout" Target="../diagrams/layout5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Relationship Id="rId14" Type="http://schemas.openxmlformats.org/officeDocument/2006/relationships/diagramLayout" Target="../diagrams/layout4.xml"/><Relationship Id="rId22" Type="http://schemas.microsoft.com/office/2007/relationships/diagramDrawing" Target="../diagrams/drawing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definicion.mx/logica/" TargetMode="External"/><Relationship Id="rId2" Type="http://schemas.openxmlformats.org/officeDocument/2006/relationships/hyperlink" Target="https://definicion.mx/secuencia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212602"/>
          </a:xfrm>
        </p:spPr>
        <p:txBody>
          <a:bodyPr>
            <a:normAutofit fontScale="90000"/>
          </a:bodyPr>
          <a:lstStyle/>
          <a:p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2415" y="980728"/>
            <a:ext cx="6591985" cy="4930494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s-MX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marL="0" indent="0" algn="ctr">
              <a:buNone/>
            </a:pPr>
            <a:r>
              <a:rPr lang="es-MX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FACULTAD DE CONTADURÍA Y ADMINISTRACIÓN</a:t>
            </a:r>
          </a:p>
          <a:p>
            <a:pPr marL="0" indent="0" algn="ctr">
              <a:buNone/>
            </a:pPr>
            <a:endParaRPr lang="es-MX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s-MX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LICENCIATURA EN ADMINISTRACIÓN</a:t>
            </a:r>
          </a:p>
          <a:p>
            <a:pPr marL="0" indent="0" algn="ctr">
              <a:buNone/>
            </a:pPr>
            <a:endParaRPr lang="es-MX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s-MX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UNIDAD DE APRENDIZAJE:</a:t>
            </a:r>
          </a:p>
          <a:p>
            <a:pPr marL="0" indent="0" algn="ctr">
              <a:buNone/>
            </a:pPr>
            <a:r>
              <a:rPr lang="es-MX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TEORÍA Y DISEÑO ORGANIZACIONAL</a:t>
            </a:r>
            <a:endParaRPr lang="es-MX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s-MX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s-MX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“SISTEMA ORGANIZACIONAL”</a:t>
            </a:r>
            <a:endParaRPr lang="es-MX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s-MX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UNIDAD DE COMPETENCIA </a:t>
            </a:r>
            <a:r>
              <a:rPr lang="es-MX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I)</a:t>
            </a:r>
            <a:endParaRPr lang="es-MX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s-MX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Tercer </a:t>
            </a:r>
            <a:r>
              <a:rPr lang="es-MX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Semestre.</a:t>
            </a:r>
          </a:p>
          <a:p>
            <a:pPr marL="0" indent="0" algn="ctr">
              <a:buNone/>
            </a:pPr>
            <a:endParaRPr lang="es-MX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s-MX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PROFESOR: MAE. MA. TERESA AGUILERA ORTEGA</a:t>
            </a:r>
          </a:p>
          <a:p>
            <a:pPr marL="0" indent="0" algn="ctr">
              <a:buNone/>
            </a:pPr>
            <a:endParaRPr lang="es-MX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s-MX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>
              <a:buNone/>
            </a:pPr>
            <a:r>
              <a:rPr lang="es-MX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JULIO </a:t>
            </a:r>
            <a:r>
              <a:rPr lang="es-MX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2019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49015329"/>
      </p:ext>
    </p:extLst>
  </p:cSld>
  <p:clrMapOvr>
    <a:masterClrMapping/>
  </p:clrMapOvr>
  <p:transition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45201" y="332656"/>
            <a:ext cx="6589199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 smtClean="0">
                <a:solidFill>
                  <a:srgbClr val="0070C0"/>
                </a:solidFill>
              </a:rPr>
              <a:t>1.5 Componentes </a:t>
            </a:r>
            <a:r>
              <a:rPr lang="es-MX" b="1" dirty="0" smtClean="0">
                <a:solidFill>
                  <a:srgbClr val="0070C0"/>
                </a:solidFill>
              </a:rPr>
              <a:t>del sistema</a:t>
            </a:r>
            <a:endParaRPr lang="es-MX" b="1" dirty="0">
              <a:solidFill>
                <a:srgbClr val="0070C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51537" y="1124744"/>
            <a:ext cx="7274768" cy="5904656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s-MX" sz="2800" b="1" dirty="0" smtClean="0"/>
              <a:t>El medio ambiente interno y externo (social, económico, político y cultural).</a:t>
            </a:r>
          </a:p>
          <a:p>
            <a:pPr marL="514350" indent="-514350">
              <a:buAutoNum type="arabicPeriod"/>
            </a:pPr>
            <a:r>
              <a:rPr lang="es-MX" sz="2800" b="1" dirty="0" smtClean="0"/>
              <a:t>Los insumos del sistema.</a:t>
            </a:r>
            <a:r>
              <a:rPr lang="es-MX" sz="2800" dirty="0" smtClean="0"/>
              <a:t> (recursos)</a:t>
            </a:r>
          </a:p>
          <a:p>
            <a:pPr marL="514350" indent="-514350">
              <a:buAutoNum type="arabicPeriod"/>
            </a:pPr>
            <a:r>
              <a:rPr lang="es-MX" sz="2800" b="1" dirty="0" smtClean="0"/>
              <a:t>Los procesos de conversión.</a:t>
            </a:r>
            <a:r>
              <a:rPr lang="es-MX" sz="2800" dirty="0" smtClean="0"/>
              <a:t> (estructuras, procesos y procedimientos)</a:t>
            </a:r>
          </a:p>
          <a:p>
            <a:pPr marL="514350" indent="-514350">
              <a:buAutoNum type="arabicPeriod"/>
            </a:pPr>
            <a:r>
              <a:rPr lang="es-MX" sz="2800" b="1" dirty="0" smtClean="0"/>
              <a:t>Las salidas o productos </a:t>
            </a:r>
            <a:r>
              <a:rPr lang="es-MX" sz="2800" dirty="0" smtClean="0"/>
              <a:t>(bienes y servicios)</a:t>
            </a:r>
          </a:p>
          <a:p>
            <a:pPr marL="514350" indent="-514350">
              <a:buAutoNum type="arabicPeriod"/>
            </a:pPr>
            <a:r>
              <a:rPr lang="es-MX" sz="2800" b="1" dirty="0" smtClean="0"/>
              <a:t>La retroalimentación de sistema organizacional.</a:t>
            </a:r>
            <a:r>
              <a:rPr lang="es-MX" sz="2800" dirty="0" smtClean="0"/>
              <a:t> ( medir resultados) eficiencia y eficacia. </a:t>
            </a:r>
            <a:endParaRPr lang="es-MX" sz="28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859690177"/>
              </p:ext>
            </p:extLst>
          </p:nvPr>
        </p:nvGraphicFramePr>
        <p:xfrm>
          <a:off x="1524000" y="2724696"/>
          <a:ext cx="6096000" cy="3800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ángulo 3"/>
          <p:cNvSpPr/>
          <p:nvPr/>
        </p:nvSpPr>
        <p:spPr>
          <a:xfrm>
            <a:off x="1763688" y="548680"/>
            <a:ext cx="6912768" cy="84832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COMPONENTES  FUNDAMENTALES DEL SISTEMA ORGANIZACIONAL</a:t>
            </a:r>
            <a:endParaRPr lang="es-MX" b="1" dirty="0"/>
          </a:p>
        </p:txBody>
      </p:sp>
      <p:sp>
        <p:nvSpPr>
          <p:cNvPr id="5" name="Flecha izquierda y derecha 4"/>
          <p:cNvSpPr/>
          <p:nvPr/>
        </p:nvSpPr>
        <p:spPr>
          <a:xfrm flipV="1">
            <a:off x="2739641" y="1844824"/>
            <a:ext cx="4464496" cy="43204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Rectángulo 5"/>
          <p:cNvSpPr/>
          <p:nvPr/>
        </p:nvSpPr>
        <p:spPr>
          <a:xfrm>
            <a:off x="755576" y="1844824"/>
            <a:ext cx="172819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Aspectos dinámicos</a:t>
            </a:r>
            <a:endParaRPr lang="es-MX" dirty="0"/>
          </a:p>
        </p:txBody>
      </p:sp>
      <p:sp>
        <p:nvSpPr>
          <p:cNvPr id="7" name="Rectángulo 6"/>
          <p:cNvSpPr/>
          <p:nvPr/>
        </p:nvSpPr>
        <p:spPr>
          <a:xfrm>
            <a:off x="7524328" y="1844824"/>
            <a:ext cx="1512168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Aspectos estáticos</a:t>
            </a:r>
            <a:endParaRPr lang="es-MX" dirty="0"/>
          </a:p>
        </p:txBody>
      </p:sp>
      <p:sp>
        <p:nvSpPr>
          <p:cNvPr id="8" name="Elipse 7"/>
          <p:cNvSpPr/>
          <p:nvPr/>
        </p:nvSpPr>
        <p:spPr>
          <a:xfrm>
            <a:off x="2600974" y="2842413"/>
            <a:ext cx="2385042" cy="170732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P</a:t>
            </a:r>
            <a:r>
              <a:rPr lang="es-MX" dirty="0" smtClean="0"/>
              <a:t>rocesos</a:t>
            </a:r>
            <a:endParaRPr lang="es-MX" dirty="0"/>
          </a:p>
        </p:txBody>
      </p:sp>
      <p:sp>
        <p:nvSpPr>
          <p:cNvPr id="9" name="Elipse 8"/>
          <p:cNvSpPr/>
          <p:nvPr/>
        </p:nvSpPr>
        <p:spPr>
          <a:xfrm>
            <a:off x="4725388" y="2842413"/>
            <a:ext cx="2330380" cy="154381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Estructuras</a:t>
            </a:r>
            <a:endParaRPr lang="es-MX" dirty="0"/>
          </a:p>
        </p:txBody>
      </p:sp>
      <p:sp>
        <p:nvSpPr>
          <p:cNvPr id="10" name="Elipse 9"/>
          <p:cNvSpPr/>
          <p:nvPr/>
        </p:nvSpPr>
        <p:spPr>
          <a:xfrm>
            <a:off x="3635896" y="4133942"/>
            <a:ext cx="2262560" cy="172819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Personas</a:t>
            </a:r>
            <a:endParaRPr lang="es-MX" dirty="0"/>
          </a:p>
        </p:txBody>
      </p:sp>
      <p:sp>
        <p:nvSpPr>
          <p:cNvPr id="11" name="Triángulo isósceles 10"/>
          <p:cNvSpPr/>
          <p:nvPr/>
        </p:nvSpPr>
        <p:spPr>
          <a:xfrm>
            <a:off x="3297700" y="3505496"/>
            <a:ext cx="2777808" cy="1188132"/>
          </a:xfrm>
          <a:prstGeom prst="triangle">
            <a:avLst>
              <a:gd name="adj" fmla="val 51879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/>
              <a:t>Objetivos</a:t>
            </a:r>
            <a:endParaRPr lang="es-MX" sz="2000" b="1" dirty="0"/>
          </a:p>
        </p:txBody>
      </p:sp>
      <p:sp>
        <p:nvSpPr>
          <p:cNvPr id="12" name="Rectángulo 11"/>
          <p:cNvSpPr/>
          <p:nvPr/>
        </p:nvSpPr>
        <p:spPr>
          <a:xfrm>
            <a:off x="611560" y="2842413"/>
            <a:ext cx="1872208" cy="3538915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Liderazgo y poder.</a:t>
            </a:r>
          </a:p>
          <a:p>
            <a:pPr algn="ctr"/>
            <a:r>
              <a:rPr lang="es-MX" dirty="0" smtClean="0"/>
              <a:t>Motivación.</a:t>
            </a:r>
          </a:p>
          <a:p>
            <a:pPr algn="ctr"/>
            <a:r>
              <a:rPr lang="es-MX" dirty="0" smtClean="0"/>
              <a:t>Comunicación.</a:t>
            </a:r>
          </a:p>
          <a:p>
            <a:pPr algn="ctr"/>
            <a:r>
              <a:rPr lang="es-MX" dirty="0" smtClean="0"/>
              <a:t>Toma de decisiones.</a:t>
            </a:r>
          </a:p>
          <a:p>
            <a:pPr algn="ctr"/>
            <a:r>
              <a:rPr lang="es-MX" dirty="0" smtClean="0"/>
              <a:t>Clima organizacional.</a:t>
            </a:r>
          </a:p>
          <a:p>
            <a:pPr algn="ctr"/>
            <a:r>
              <a:rPr lang="es-MX" dirty="0" smtClean="0"/>
              <a:t>Trabajo en equipo</a:t>
            </a:r>
          </a:p>
          <a:p>
            <a:pPr algn="ctr"/>
            <a:endParaRPr lang="es-MX" dirty="0"/>
          </a:p>
        </p:txBody>
      </p:sp>
      <p:sp>
        <p:nvSpPr>
          <p:cNvPr id="13" name="Rectángulo 12"/>
          <p:cNvSpPr/>
          <p:nvPr/>
        </p:nvSpPr>
        <p:spPr>
          <a:xfrm>
            <a:off x="7110430" y="2842412"/>
            <a:ext cx="1959102" cy="401558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Diseño organizacional.</a:t>
            </a:r>
          </a:p>
          <a:p>
            <a:pPr algn="ctr"/>
            <a:r>
              <a:rPr lang="es-MX" dirty="0" smtClean="0"/>
              <a:t>Tamaño.</a:t>
            </a:r>
          </a:p>
          <a:p>
            <a:pPr algn="ctr"/>
            <a:r>
              <a:rPr lang="es-MX" dirty="0" smtClean="0"/>
              <a:t>Complejidad organizacional.</a:t>
            </a:r>
          </a:p>
          <a:p>
            <a:pPr algn="ctr"/>
            <a:r>
              <a:rPr lang="es-MX" dirty="0" smtClean="0"/>
              <a:t>Formalización.</a:t>
            </a:r>
          </a:p>
          <a:p>
            <a:pPr algn="ctr"/>
            <a:r>
              <a:rPr lang="es-MX" dirty="0" smtClean="0"/>
              <a:t>División del trabajo.</a:t>
            </a:r>
          </a:p>
          <a:p>
            <a:pPr algn="ctr"/>
            <a:r>
              <a:rPr lang="es-MX" dirty="0" smtClean="0"/>
              <a:t>Tramo de control.</a:t>
            </a:r>
          </a:p>
          <a:p>
            <a:pPr algn="ctr"/>
            <a:r>
              <a:rPr lang="es-MX" dirty="0" smtClean="0"/>
              <a:t>Reglamentos y normas.</a:t>
            </a:r>
          </a:p>
          <a:p>
            <a:pPr algn="ctr"/>
            <a:r>
              <a:rPr lang="es-MX" dirty="0" smtClean="0"/>
              <a:t>Manuales.</a:t>
            </a:r>
          </a:p>
          <a:p>
            <a:pPr algn="ctr"/>
            <a:endParaRPr lang="es-MX" dirty="0" smtClean="0"/>
          </a:p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7643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43 Conector recto"/>
          <p:cNvCxnSpPr/>
          <p:nvPr/>
        </p:nvCxnSpPr>
        <p:spPr>
          <a:xfrm rot="10800000">
            <a:off x="5652121" y="6309321"/>
            <a:ext cx="2448275" cy="1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9" name="38 Conector recto de flecha"/>
          <p:cNvCxnSpPr/>
          <p:nvPr/>
        </p:nvCxnSpPr>
        <p:spPr>
          <a:xfrm rot="5400000" flipH="1" flipV="1">
            <a:off x="1151620" y="5481228"/>
            <a:ext cx="165618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0" name="29 Flecha en U"/>
          <p:cNvSpPr/>
          <p:nvPr/>
        </p:nvSpPr>
        <p:spPr>
          <a:xfrm rot="16200000">
            <a:off x="-728085" y="1441281"/>
            <a:ext cx="5328591" cy="3543387"/>
          </a:xfrm>
          <a:prstGeom prst="uturnArrow">
            <a:avLst>
              <a:gd name="adj1" fmla="val 8397"/>
              <a:gd name="adj2" fmla="val 12404"/>
              <a:gd name="adj3" fmla="val 21509"/>
              <a:gd name="adj4" fmla="val 50048"/>
              <a:gd name="adj5" fmla="val 1000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0"/>
            <a:ext cx="7467600" cy="652934"/>
          </a:xfrm>
        </p:spPr>
        <p:txBody>
          <a:bodyPr/>
          <a:lstStyle/>
          <a:p>
            <a:pPr algn="ctr"/>
            <a:r>
              <a:rPr lang="es-MX" dirty="0" smtClean="0"/>
              <a:t>Sistema administrativo</a:t>
            </a:r>
            <a:endParaRPr lang="es-MX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539552" y="1990010"/>
          <a:ext cx="2304256" cy="26631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7126">
                <a:tc>
                  <a:txBody>
                    <a:bodyPr/>
                    <a:lstStyle/>
                    <a:p>
                      <a:r>
                        <a:rPr lang="es-MX" dirty="0" smtClean="0"/>
                        <a:t>Entrada/Insumos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6906">
                <a:tc>
                  <a:txBody>
                    <a:bodyPr/>
                    <a:lstStyle/>
                    <a:p>
                      <a:pPr>
                        <a:buClr>
                          <a:schemeClr val="accent1"/>
                        </a:buClr>
                        <a:buFont typeface="Webdings" pitchFamily="18" charset="2"/>
                        <a:buChar char="Y"/>
                      </a:pPr>
                      <a:r>
                        <a:rPr lang="es-MX" sz="1600" dirty="0" smtClean="0"/>
                        <a:t> Recursos</a:t>
                      </a:r>
                    </a:p>
                    <a:p>
                      <a:pPr algn="ctr">
                        <a:buClr>
                          <a:schemeClr val="accent1"/>
                        </a:buClr>
                        <a:buFont typeface="Arial" pitchFamily="34" charset="0"/>
                        <a:buChar char="•"/>
                      </a:pPr>
                      <a:r>
                        <a:rPr lang="es-MX" sz="1600" dirty="0" smtClean="0"/>
                        <a:t> Humanos</a:t>
                      </a:r>
                    </a:p>
                    <a:p>
                      <a:pPr algn="ctr">
                        <a:buClr>
                          <a:schemeClr val="accent1"/>
                        </a:buClr>
                        <a:buFont typeface="Arial" pitchFamily="34" charset="0"/>
                        <a:buChar char="•"/>
                      </a:pPr>
                      <a:r>
                        <a:rPr lang="es-MX" sz="1600" dirty="0" smtClean="0"/>
                        <a:t>Materiales</a:t>
                      </a:r>
                    </a:p>
                    <a:p>
                      <a:pPr algn="ctr">
                        <a:buClr>
                          <a:schemeClr val="accent1"/>
                        </a:buClr>
                        <a:buFont typeface="Arial" pitchFamily="34" charset="0"/>
                        <a:buChar char="•"/>
                      </a:pPr>
                      <a:r>
                        <a:rPr lang="es-MX" sz="1600" dirty="0" smtClean="0"/>
                        <a:t>Técnicos</a:t>
                      </a:r>
                    </a:p>
                    <a:p>
                      <a:pPr>
                        <a:buClr>
                          <a:schemeClr val="accent1"/>
                        </a:buClr>
                        <a:buFont typeface="Webdings" pitchFamily="18" charset="2"/>
                        <a:buChar char="Y"/>
                      </a:pPr>
                      <a:r>
                        <a:rPr lang="es-MX" sz="1600" dirty="0" smtClean="0"/>
                        <a:t>Directrices</a:t>
                      </a:r>
                      <a:r>
                        <a:rPr lang="es-MX" sz="1600" baseline="0" dirty="0" smtClean="0"/>
                        <a:t> </a:t>
                      </a:r>
                    </a:p>
                    <a:p>
                      <a:pPr>
                        <a:buClr>
                          <a:schemeClr val="accent1"/>
                        </a:buClr>
                        <a:buFont typeface="Webdings" pitchFamily="18" charset="2"/>
                        <a:buChar char="Y"/>
                      </a:pPr>
                      <a:r>
                        <a:rPr lang="es-MX" sz="1600" baseline="0" dirty="0" smtClean="0"/>
                        <a:t>Políticas </a:t>
                      </a:r>
                    </a:p>
                    <a:p>
                      <a:pPr>
                        <a:buClr>
                          <a:schemeClr val="accent1"/>
                        </a:buClr>
                        <a:buFont typeface="Webdings" pitchFamily="18" charset="2"/>
                        <a:buChar char="Y"/>
                      </a:pPr>
                      <a:r>
                        <a:rPr lang="es-MX" sz="1600" baseline="0" dirty="0" smtClean="0"/>
                        <a:t>Normas</a:t>
                      </a:r>
                    </a:p>
                    <a:p>
                      <a:pPr>
                        <a:buClr>
                          <a:schemeClr val="accent1"/>
                        </a:buClr>
                        <a:buFont typeface="Webdings" pitchFamily="18" charset="2"/>
                        <a:buChar char="Y"/>
                      </a:pPr>
                      <a:r>
                        <a:rPr lang="es-MX" sz="1600" baseline="0" dirty="0" smtClean="0"/>
                        <a:t>Instrucciones</a:t>
                      </a:r>
                    </a:p>
                    <a:p>
                      <a:pPr>
                        <a:buClr>
                          <a:schemeClr val="accent1"/>
                        </a:buClr>
                        <a:buFont typeface="Webdings" pitchFamily="18" charset="2"/>
                        <a:buChar char="Y"/>
                      </a:pPr>
                      <a:r>
                        <a:rPr lang="es-MX" sz="1600" baseline="0" dirty="0" smtClean="0"/>
                        <a:t>Información</a:t>
                      </a:r>
                      <a:endParaRPr lang="es-MX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3419872" y="2132856"/>
          <a:ext cx="2880320" cy="22189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r>
                        <a:rPr lang="es-MX" dirty="0" smtClean="0"/>
                        <a:t>Procesos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53147">
                <a:tc>
                  <a:txBody>
                    <a:bodyPr/>
                    <a:lstStyle/>
                    <a:p>
                      <a:r>
                        <a:rPr lang="es-MX" dirty="0" smtClean="0"/>
                        <a:t>Estructuras</a:t>
                      </a:r>
                    </a:p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" name="7 Diagrama"/>
          <p:cNvGraphicFramePr/>
          <p:nvPr/>
        </p:nvGraphicFramePr>
        <p:xfrm>
          <a:off x="5220072" y="2420888"/>
          <a:ext cx="939391" cy="10598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8 Diagrama"/>
          <p:cNvGraphicFramePr/>
          <p:nvPr/>
        </p:nvGraphicFramePr>
        <p:xfrm>
          <a:off x="3635896" y="2924944"/>
          <a:ext cx="1225668" cy="5723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pSp>
        <p:nvGrpSpPr>
          <p:cNvPr id="13" name="12 Grupo"/>
          <p:cNvGrpSpPr/>
          <p:nvPr/>
        </p:nvGrpSpPr>
        <p:grpSpPr>
          <a:xfrm>
            <a:off x="4400406" y="3501008"/>
            <a:ext cx="1899786" cy="781322"/>
            <a:chOff x="1524000" y="2367884"/>
            <a:chExt cx="5717959" cy="3093116"/>
          </a:xfrm>
        </p:grpSpPr>
        <p:graphicFrame>
          <p:nvGraphicFramePr>
            <p:cNvPr id="10" name="9 Diagrama"/>
            <p:cNvGraphicFramePr/>
            <p:nvPr/>
          </p:nvGraphicFramePr>
          <p:xfrm>
            <a:off x="1524000" y="2367884"/>
            <a:ext cx="5717959" cy="309311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3" r:lo="rId14" r:qs="rId15" r:cs="rId16"/>
            </a:graphicData>
          </a:graphic>
        </p:graphicFrame>
        <p:sp>
          <p:nvSpPr>
            <p:cNvPr id="12" name="11 CuadroTexto"/>
            <p:cNvSpPr txBox="1"/>
            <p:nvPr/>
          </p:nvSpPr>
          <p:spPr>
            <a:xfrm>
              <a:off x="4146193" y="2774364"/>
              <a:ext cx="709540" cy="2115168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s-MX" sz="600" dirty="0" smtClean="0"/>
                <a:t>Estructuras</a:t>
              </a:r>
              <a:endParaRPr lang="es-MX" sz="900" dirty="0"/>
            </a:p>
          </p:txBody>
        </p:sp>
      </p:grpSp>
      <p:graphicFrame>
        <p:nvGraphicFramePr>
          <p:cNvPr id="14" name="13 Tabla"/>
          <p:cNvGraphicFramePr>
            <a:graphicFrameLocks noGrp="1"/>
          </p:cNvGraphicFramePr>
          <p:nvPr/>
        </p:nvGraphicFramePr>
        <p:xfrm>
          <a:off x="6683896" y="2132856"/>
          <a:ext cx="2352600" cy="16757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r>
                        <a:rPr lang="es-MX" dirty="0" smtClean="0"/>
                        <a:t>Salida/Productos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43665">
                <a:tc>
                  <a:txBody>
                    <a:bodyPr/>
                    <a:lstStyle/>
                    <a:p>
                      <a:r>
                        <a:rPr lang="es-MX" dirty="0" smtClean="0"/>
                        <a:t>Bienes</a:t>
                      </a:r>
                      <a:r>
                        <a:rPr lang="es-MX" baseline="0" dirty="0" smtClean="0"/>
                        <a:t>/Servicios</a:t>
                      </a:r>
                    </a:p>
                    <a:p>
                      <a:r>
                        <a:rPr lang="es-MX" sz="1600" baseline="0" dirty="0" smtClean="0"/>
                        <a:t>Normas</a:t>
                      </a:r>
                      <a:r>
                        <a:rPr lang="es-MX" baseline="0" dirty="0" smtClean="0"/>
                        <a:t> </a:t>
                      </a:r>
                    </a:p>
                    <a:p>
                      <a:r>
                        <a:rPr lang="es-MX" baseline="0" dirty="0" smtClean="0"/>
                        <a:t>Opiniones </a:t>
                      </a:r>
                    </a:p>
                    <a:p>
                      <a:r>
                        <a:rPr lang="es-MX" baseline="0" dirty="0" smtClean="0"/>
                        <a:t>Información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5" name="14 CuadroTexto"/>
          <p:cNvSpPr txBox="1"/>
          <p:nvPr/>
        </p:nvSpPr>
        <p:spPr>
          <a:xfrm>
            <a:off x="6732240" y="4077072"/>
            <a:ext cx="2196752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Para obtener los objetivos propuestos</a:t>
            </a:r>
            <a:endParaRPr lang="es-MX" sz="1600" dirty="0"/>
          </a:p>
        </p:txBody>
      </p:sp>
      <p:graphicFrame>
        <p:nvGraphicFramePr>
          <p:cNvPr id="16" name="15 Tabla"/>
          <p:cNvGraphicFramePr>
            <a:graphicFrameLocks noGrp="1"/>
          </p:cNvGraphicFramePr>
          <p:nvPr/>
        </p:nvGraphicFramePr>
        <p:xfrm>
          <a:off x="3396208" y="5135592"/>
          <a:ext cx="319201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20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Retroalimentación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Sistema</a:t>
                      </a:r>
                      <a:r>
                        <a:rPr lang="es-MX" baseline="0" dirty="0" smtClean="0"/>
                        <a:t> de información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7" name="16 CuadroTexto"/>
          <p:cNvSpPr txBox="1"/>
          <p:nvPr/>
        </p:nvSpPr>
        <p:spPr>
          <a:xfrm>
            <a:off x="3779912" y="572487"/>
            <a:ext cx="2232248" cy="9541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CONTROL</a:t>
            </a:r>
          </a:p>
          <a:p>
            <a:endParaRPr lang="es-MX" sz="1400" dirty="0" smtClean="0"/>
          </a:p>
          <a:p>
            <a:endParaRPr lang="es-MX" sz="1400" dirty="0" smtClean="0"/>
          </a:p>
          <a:p>
            <a:r>
              <a:rPr lang="es-MX" sz="1400" dirty="0" smtClean="0"/>
              <a:t>Administración</a:t>
            </a:r>
            <a:endParaRPr lang="es-MX" sz="1400" dirty="0"/>
          </a:p>
        </p:txBody>
      </p:sp>
      <p:graphicFrame>
        <p:nvGraphicFramePr>
          <p:cNvPr id="19" name="18 Diagrama"/>
          <p:cNvGraphicFramePr/>
          <p:nvPr/>
        </p:nvGraphicFramePr>
        <p:xfrm>
          <a:off x="4404320" y="316880"/>
          <a:ext cx="1535832" cy="1239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sp>
        <p:nvSpPr>
          <p:cNvPr id="20" name="19 Flecha derecha"/>
          <p:cNvSpPr/>
          <p:nvPr/>
        </p:nvSpPr>
        <p:spPr>
          <a:xfrm>
            <a:off x="6300192" y="2636912"/>
            <a:ext cx="36004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20 Flecha abajo"/>
          <p:cNvSpPr/>
          <p:nvPr/>
        </p:nvSpPr>
        <p:spPr>
          <a:xfrm>
            <a:off x="7668344" y="3789040"/>
            <a:ext cx="288032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3" name="22 Flecha derecha"/>
          <p:cNvSpPr/>
          <p:nvPr/>
        </p:nvSpPr>
        <p:spPr>
          <a:xfrm rot="10800000">
            <a:off x="6588225" y="5301208"/>
            <a:ext cx="100811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2" name="21 Flecha abajo"/>
          <p:cNvSpPr/>
          <p:nvPr/>
        </p:nvSpPr>
        <p:spPr>
          <a:xfrm>
            <a:off x="7380312" y="4653136"/>
            <a:ext cx="504056" cy="1800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8" name="27 Flecha arriba"/>
          <p:cNvSpPr/>
          <p:nvPr/>
        </p:nvSpPr>
        <p:spPr>
          <a:xfrm>
            <a:off x="1187624" y="4581128"/>
            <a:ext cx="576064" cy="8640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9" name="28 Rectángulo"/>
          <p:cNvSpPr/>
          <p:nvPr/>
        </p:nvSpPr>
        <p:spPr>
          <a:xfrm>
            <a:off x="1619672" y="5229200"/>
            <a:ext cx="180020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41" name="40 Conector recto de flecha"/>
          <p:cNvCxnSpPr/>
          <p:nvPr/>
        </p:nvCxnSpPr>
        <p:spPr>
          <a:xfrm rot="5400000" flipH="1" flipV="1">
            <a:off x="7273094" y="5481228"/>
            <a:ext cx="1655390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7" name="46 CuadroTexto"/>
          <p:cNvSpPr txBox="1"/>
          <p:nvPr/>
        </p:nvSpPr>
        <p:spPr>
          <a:xfrm>
            <a:off x="3491880" y="609329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Relación de eficacia</a:t>
            </a:r>
            <a:endParaRPr lang="es-MX" dirty="0"/>
          </a:p>
        </p:txBody>
      </p:sp>
      <p:cxnSp>
        <p:nvCxnSpPr>
          <p:cNvPr id="52" name="51 Conector recto"/>
          <p:cNvCxnSpPr>
            <a:endCxn id="47" idx="1"/>
          </p:cNvCxnSpPr>
          <p:nvPr/>
        </p:nvCxnSpPr>
        <p:spPr>
          <a:xfrm flipV="1">
            <a:off x="1979712" y="6277962"/>
            <a:ext cx="1512168" cy="3135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5" name="54 Conector recto de flecha"/>
          <p:cNvCxnSpPr/>
          <p:nvPr/>
        </p:nvCxnSpPr>
        <p:spPr>
          <a:xfrm flipV="1">
            <a:off x="5796136" y="3861048"/>
            <a:ext cx="1008112" cy="936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7" name="56 Conector recto de flecha"/>
          <p:cNvCxnSpPr/>
          <p:nvPr/>
        </p:nvCxnSpPr>
        <p:spPr>
          <a:xfrm rot="10800000">
            <a:off x="2843808" y="4437112"/>
            <a:ext cx="720080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8" name="57 CuadroTexto"/>
          <p:cNvSpPr txBox="1"/>
          <p:nvPr/>
        </p:nvSpPr>
        <p:spPr>
          <a:xfrm>
            <a:off x="3419872" y="458112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Relación de eficiencia</a:t>
            </a:r>
            <a:endParaRPr lang="es-MX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ES" dirty="0">
                <a:solidFill>
                  <a:srgbClr val="0070C0"/>
                </a:solidFill>
              </a:rPr>
              <a:t>Los sistemas pueden ser Rígidos y Flexibles: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80000"/>
              </a:lnSpc>
              <a:buNone/>
            </a:pPr>
            <a:endParaRPr lang="es-ES" dirty="0"/>
          </a:p>
          <a:p>
            <a:pPr algn="just">
              <a:lnSpc>
                <a:spcPct val="80000"/>
              </a:lnSpc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Los </a:t>
            </a:r>
            <a:r>
              <a:rPr lang="es-ES" sz="2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Sistemas Rígidos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 son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 sistemas no vivientes,  donde importa la causa; so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n sistemas cerrados, de simplicidad organizada y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con o sin retroalimentación.</a:t>
            </a:r>
          </a:p>
          <a:p>
            <a:pPr marL="0" indent="0" algn="just">
              <a:lnSpc>
                <a:spcPct val="80000"/>
              </a:lnSpc>
              <a:buNone/>
            </a:pPr>
            <a:endParaRPr lang="es-CO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4022411"/>
            <a:ext cx="4752528" cy="1888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1467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68586"/>
          </a:xfrm>
        </p:spPr>
        <p:txBody>
          <a:bodyPr>
            <a:normAutofit fontScale="90000"/>
          </a:bodyPr>
          <a:lstStyle/>
          <a:p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2415" y="1124744"/>
            <a:ext cx="6591985" cy="5616624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Los </a:t>
            </a:r>
            <a:r>
              <a:rPr lang="es-ES" sz="2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Sistemas Flexibles 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son sistemas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vivientes, donde son de interés las consecuencias y de complejidad organizada. Son sistemas abiertos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 .</a:t>
            </a:r>
          </a:p>
          <a:p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817286"/>
            <a:ext cx="4986887" cy="3924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508197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716658"/>
          </a:xfrm>
        </p:spPr>
        <p:txBody>
          <a:bodyPr>
            <a:normAutofit/>
          </a:bodyPr>
          <a:lstStyle/>
          <a:p>
            <a:pPr eaLnBrk="0" hangingPunct="0"/>
            <a:r>
              <a:rPr lang="es-ES_tradnl" sz="2800" dirty="0">
                <a:solidFill>
                  <a:srgbClr val="0070C0"/>
                </a:solidFill>
                <a:sym typeface="Wingdings 3" pitchFamily="18" charset="2"/>
              </a:rPr>
              <a:t>SEGÚN SU NATURALEZA</a:t>
            </a:r>
            <a:r>
              <a:rPr lang="es-ES_tradnl" sz="3200" dirty="0">
                <a:solidFill>
                  <a:srgbClr val="00B050"/>
                </a:solidFill>
                <a:sym typeface="Wingdings 3" pitchFamily="18" charset="2"/>
              </a:rPr>
              <a:t>: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2415" y="1340768"/>
            <a:ext cx="6591985" cy="457045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CO" sz="2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Sistemas cerrados:</a:t>
            </a:r>
            <a:r>
              <a:rPr lang="es-CO" sz="26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s-CO" sz="2600" b="1" dirty="0">
                <a:latin typeface="Arial" panose="020B0604020202020204" pitchFamily="34" charset="0"/>
                <a:cs typeface="Arial" panose="020B0604020202020204" pitchFamily="34" charset="0"/>
              </a:rPr>
              <a:t>Estos sistemas no presentan intercambio con el medio ambiente que los rodea pues son impenetrables O herméticos a cualquier influencia ambiental. Por lo cual no se reciben ningún tipo de recursos externos y nada se produce en el sistema para que sea enviado hacia fuera. </a:t>
            </a:r>
          </a:p>
          <a:p>
            <a:pPr marL="0" indent="0" algn="just">
              <a:buNone/>
            </a:pPr>
            <a:endParaRPr lang="es-CO" sz="2600" b="1" dirty="0">
              <a:latin typeface="Arial" panose="020B0604020202020204" pitchFamily="34" charset="0"/>
              <a:cs typeface="Arial" panose="020B0604020202020204" pitchFamily="34" charset="0"/>
              <a:sym typeface="Wingdings 3" pitchFamily="18" charset="2"/>
            </a:endParaRPr>
          </a:p>
          <a:p>
            <a:pPr marL="0" indent="0" algn="just">
              <a:buNone/>
            </a:pPr>
            <a:r>
              <a:rPr lang="es-ES_tradnl" sz="2600" b="1" dirty="0" smtClean="0">
                <a:latin typeface="Arial" panose="020B0604020202020204" pitchFamily="34" charset="0"/>
                <a:cs typeface="Arial" panose="020B0604020202020204" pitchFamily="34" charset="0"/>
                <a:sym typeface="Wingdings 3" pitchFamily="18" charset="2"/>
              </a:rPr>
              <a:t>Ejemplo</a:t>
            </a:r>
            <a:r>
              <a:rPr lang="es-ES_tradnl" sz="2600" b="1" dirty="0">
                <a:latin typeface="Arial" panose="020B0604020202020204" pitchFamily="34" charset="0"/>
                <a:cs typeface="Arial" panose="020B0604020202020204" pitchFamily="34" charset="0"/>
                <a:sym typeface="Wingdings 3" pitchFamily="18" charset="2"/>
              </a:rPr>
              <a:t>. </a:t>
            </a:r>
            <a:r>
              <a:rPr lang="es-CO" sz="2600" b="1" dirty="0">
                <a:latin typeface="Arial" panose="020B0604020202020204" pitchFamily="34" charset="0"/>
                <a:cs typeface="Arial" panose="020B0604020202020204" pitchFamily="34" charset="0"/>
              </a:rPr>
              <a:t>Los sistemas mecánicos y físicos pueden ser considerados cerrados con su ambiente</a:t>
            </a:r>
            <a:endParaRPr lang="es-ES_tradnl" sz="2600" b="1" dirty="0">
              <a:latin typeface="Arial" panose="020B0604020202020204" pitchFamily="34" charset="0"/>
              <a:cs typeface="Arial" panose="020B0604020202020204" pitchFamily="34" charset="0"/>
              <a:sym typeface="Wingdings 3" pitchFamily="18" charset="2"/>
            </a:endParaRP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33873701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64590" y="0"/>
            <a:ext cx="6589199" cy="1280890"/>
          </a:xfrm>
        </p:spPr>
        <p:txBody>
          <a:bodyPr>
            <a:normAutofit fontScale="90000"/>
          </a:bodyPr>
          <a:lstStyle/>
          <a:p>
            <a:r>
              <a:rPr lang="es-ES_tradnl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3" pitchFamily="18" charset="2"/>
              </a:rPr>
              <a:t>CARACTERISTICAS DE LOS SISTEMAS CERRADOS:</a:t>
            </a:r>
            <a:br>
              <a:rPr lang="es-ES_tradnl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3" pitchFamily="18" charset="2"/>
              </a:rPr>
            </a:br>
            <a:endParaRPr lang="es-MX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43609" y="1700808"/>
            <a:ext cx="7490792" cy="4896544"/>
          </a:xfrm>
        </p:spPr>
        <p:txBody>
          <a:bodyPr>
            <a:no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s-CO" sz="2400" b="1" dirty="0">
                <a:latin typeface="Arial" panose="020B0604020202020204" pitchFamily="34" charset="0"/>
                <a:cs typeface="Arial" panose="020B0604020202020204" pitchFamily="34" charset="0"/>
              </a:rPr>
              <a:t>No presentan intercambio con el medio ambiente que los rodea.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CO" sz="2400" b="1" dirty="0">
                <a:latin typeface="Arial" panose="020B0604020202020204" pitchFamily="34" charset="0"/>
                <a:cs typeface="Arial" panose="020B0604020202020204" pitchFamily="34" charset="0"/>
              </a:rPr>
              <a:t>Son herméticos a cualquier influencia ambiental.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CO" sz="2400" b="1" dirty="0">
                <a:latin typeface="Arial" panose="020B0604020202020204" pitchFamily="34" charset="0"/>
                <a:cs typeface="Arial" panose="020B0604020202020204" pitchFamily="34" charset="0"/>
              </a:rPr>
              <a:t>No reciben ningún recursos externo y nada producen que sea enviado hacia fuera.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CO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es-CO" sz="2400" b="1" dirty="0">
                <a:latin typeface="Arial" panose="020B0604020202020204" pitchFamily="34" charset="0"/>
                <a:cs typeface="Arial" panose="020B0604020202020204" pitchFamily="34" charset="0"/>
              </a:rPr>
              <a:t>da el nombre de sistema cerrado a aquellos sistemas cuyo comportamiento es determinístico y programado y que opera con muy pequeño intercambio de energía y materia con el ambiente.</a:t>
            </a:r>
          </a:p>
          <a:p>
            <a:pPr marL="0" indent="0">
              <a:buNone/>
            </a:pP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1256140906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356618"/>
          </a:xfrm>
        </p:spPr>
        <p:txBody>
          <a:bodyPr>
            <a:normAutofit fontScale="90000"/>
          </a:bodyPr>
          <a:lstStyle/>
          <a:p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99593" y="1268760"/>
            <a:ext cx="7634808" cy="5472608"/>
          </a:xfrm>
        </p:spPr>
        <p:txBody>
          <a:bodyPr>
            <a:normAutofit/>
          </a:bodyPr>
          <a:lstStyle/>
          <a:p>
            <a:pPr algn="just" eaLnBrk="0" hangingPunct="0"/>
            <a:r>
              <a:rPr lang="es-CO" sz="2400" b="1" dirty="0">
                <a:solidFill>
                  <a:srgbClr val="0070C0"/>
                </a:solidFill>
              </a:rPr>
              <a:t>Sistemas abiertos:</a:t>
            </a:r>
            <a:r>
              <a:rPr lang="es-CO" sz="2400" dirty="0"/>
              <a:t> </a:t>
            </a:r>
            <a:r>
              <a:rPr lang="es-CO" sz="2600" b="1" dirty="0"/>
              <a:t>presentan intercambio con el ambiente, a través de entradas y salidas (que interactúan con su medio ya sea importando o exportando energía). Intercambian información,  energía y materia con el ambiente. Son adaptativos para sobrevivir. </a:t>
            </a:r>
            <a:endParaRPr lang="es-CO" sz="2600" b="1" dirty="0" smtClean="0"/>
          </a:p>
          <a:p>
            <a:pPr algn="just" eaLnBrk="0" hangingPunct="0"/>
            <a:r>
              <a:rPr lang="es-CO" sz="2600" b="1" dirty="0" smtClean="0"/>
              <a:t>Ejemplo</a:t>
            </a:r>
            <a:r>
              <a:rPr lang="es-CO" sz="2600" b="1" dirty="0"/>
              <a:t>. Los sistemas sociales y biológicos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4725144"/>
            <a:ext cx="4176464" cy="187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922008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7239" cy="716658"/>
          </a:xfrm>
        </p:spPr>
        <p:txBody>
          <a:bodyPr>
            <a:noAutofit/>
          </a:bodyPr>
          <a:lstStyle/>
          <a:p>
            <a:r>
              <a:rPr lang="es-ES_tradnl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3" pitchFamily="18" charset="2"/>
              </a:rPr>
              <a:t>CARACTERISTICAS DE LOS SISTEMAS ABIERTOS:</a:t>
            </a:r>
            <a:r>
              <a:rPr lang="es-ES_tradnl" sz="2400" dirty="0">
                <a:solidFill>
                  <a:srgbClr val="0070C0"/>
                </a:solidFill>
                <a:sym typeface="Wingdings 3" pitchFamily="18" charset="2"/>
              </a:rPr>
              <a:t/>
            </a:r>
            <a:br>
              <a:rPr lang="es-ES_tradnl" sz="2400" dirty="0">
                <a:solidFill>
                  <a:srgbClr val="0070C0"/>
                </a:solidFill>
                <a:sym typeface="Wingdings 3" pitchFamily="18" charset="2"/>
              </a:rPr>
            </a:br>
            <a:endParaRPr lang="es-MX" sz="2400" dirty="0">
              <a:solidFill>
                <a:srgbClr val="0070C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584" y="1700808"/>
            <a:ext cx="7816121" cy="4968552"/>
          </a:xfrm>
        </p:spPr>
        <p:txBody>
          <a:bodyPr>
            <a:no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s-CO" sz="2800" b="1" dirty="0"/>
              <a:t>Presentan intercambio con el ambiente, a través de entradas y salidas.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CO" sz="2800" b="1" dirty="0"/>
              <a:t>Intercambian energía y materia con el ambiente.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CO" sz="2800" b="1" dirty="0"/>
              <a:t>Son adaptativos para sobrevivir.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CO" sz="2800" b="1" dirty="0"/>
              <a:t>Su estructura es óptima cuando el conjunto de elementos del sistema se organiza, aproximándose a una operación adaptativa. </a:t>
            </a:r>
          </a:p>
          <a:p>
            <a:pPr marL="0" indent="0">
              <a:buNone/>
            </a:pP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037941738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212602"/>
          </a:xfrm>
        </p:spPr>
        <p:txBody>
          <a:bodyPr>
            <a:normAutofit fontScale="90000"/>
          </a:bodyPr>
          <a:lstStyle/>
          <a:p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2415" y="1340768"/>
            <a:ext cx="6591985" cy="5112568"/>
          </a:xfrm>
        </p:spPr>
        <p:txBody>
          <a:bodyPr>
            <a:norm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s-CO" sz="2800" b="1" dirty="0"/>
              <a:t>La adaptabilidad es un continuo proceso de aprendizaje y de auto-organización.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CO" sz="2800" b="1" dirty="0"/>
              <a:t>Los sistemas abiertos no pueden vivir aislados. </a:t>
            </a:r>
          </a:p>
          <a:p>
            <a:endParaRPr lang="es-MX" sz="2800" dirty="0"/>
          </a:p>
        </p:txBody>
      </p:sp>
      <p:pic>
        <p:nvPicPr>
          <p:cNvPr id="5122" name="Picture 2" descr="Resultado de imagen para imagen de sistema abier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717032"/>
            <a:ext cx="4104456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794087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500634"/>
          </a:xfrm>
        </p:spPr>
        <p:txBody>
          <a:bodyPr>
            <a:normAutofit fontScale="90000"/>
          </a:bodyPr>
          <a:lstStyle/>
          <a:p>
            <a:pPr algn="ctr"/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Introducción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2415" y="1196752"/>
            <a:ext cx="6591985" cy="4714470"/>
          </a:xfrm>
        </p:spPr>
        <p:txBody>
          <a:bodyPr/>
          <a:lstStyle/>
          <a:p>
            <a:pPr marL="0" indent="0" algn="just">
              <a:buNone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Día con día en todas las organizaciones se tiene la necesidad de trabajar con una secuencia de actividades y operaciones; de acuerdo a esto podemos decir, que somos parte de un sistema, que proporciona una relación ordenada entre las partes y el todo.</a:t>
            </a:r>
          </a:p>
          <a:p>
            <a:pPr marL="0" indent="0" algn="just">
              <a:buNone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 este material que se presenta de sistema organizacional, tiene como objeto dar a conocer, estudiar y analizar los sistemas, sus componentes en entidades públicas, privadas y sociales.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53336473"/>
      </p:ext>
    </p:extLst>
  </p:cSld>
  <p:clrMapOvr>
    <a:masterClrMapping/>
  </p:clrMapOvr>
  <p:transition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572642"/>
          </a:xfrm>
        </p:spPr>
        <p:txBody>
          <a:bodyPr>
            <a:normAutofit fontScale="90000"/>
          </a:bodyPr>
          <a:lstStyle/>
          <a:p>
            <a:r>
              <a:rPr lang="es-MX" sz="31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1.6 </a:t>
            </a:r>
            <a:r>
              <a:rPr lang="es-MX" sz="31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MX" sz="31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Sistemas y </a:t>
            </a:r>
            <a:r>
              <a:rPr lang="es-MX" sz="31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procedimientos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87625" y="1412776"/>
            <a:ext cx="7346776" cy="51125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s-MX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Definición de procedimientos:</a:t>
            </a:r>
          </a:p>
          <a:p>
            <a:pPr>
              <a:buNone/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 una serie de pasos detallados que indican cómo cumplir una tarea o alcanzar un objetivo preestablecido.</a:t>
            </a:r>
          </a:p>
          <a:p>
            <a:pPr>
              <a:buNone/>
            </a:pP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Los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procedimientos son guías de acción y son más específicos que las políticas. 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1800" y="4149080"/>
            <a:ext cx="3816423" cy="1819275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Concepto de proceso: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58240" y="1989584"/>
            <a:ext cx="6591985" cy="4535760"/>
          </a:xfrm>
        </p:spPr>
        <p:txBody>
          <a:bodyPr>
            <a:noAutofit/>
          </a:bodyPr>
          <a:lstStyle/>
          <a:p>
            <a:pPr algn="just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una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secuencia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 de pasos dispuesta con algún tipo de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lógica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 que se enfoca en lograr algún resultado específico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procesos son mecanismos de comportamiento que diseñan los hombres para mejorar la productividad de algo, para establecer un orden o eliminar algún tipo de problema.</a:t>
            </a:r>
          </a:p>
        </p:txBody>
      </p:sp>
      <p:pic>
        <p:nvPicPr>
          <p:cNvPr id="7170" name="Picture 2" descr="Resultado de imagen para imagen de procedimient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38" y="4725144"/>
            <a:ext cx="2990850" cy="153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7365166"/>
      </p:ext>
    </p:extLst>
  </p:cSld>
  <p:clrMapOvr>
    <a:masterClrMapping/>
  </p:clrMapOvr>
  <p:transition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Campo de los sistemas y procedimientos</a:t>
            </a:r>
            <a:endParaRPr lang="es-MX" sz="2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7" y="1556792"/>
            <a:ext cx="7418784" cy="4968552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s-MX" sz="2800" b="1" dirty="0" smtClean="0"/>
              <a:t>El campo de Sistemas  y Procedimientos es parte integral  del trabajo de cada ejecutivo</a:t>
            </a:r>
            <a:r>
              <a:rPr lang="es-MX" sz="2800" b="1" dirty="0" smtClean="0"/>
              <a:t>.</a:t>
            </a:r>
            <a:endParaRPr lang="es-MX" sz="2800" b="1" dirty="0" smtClean="0"/>
          </a:p>
          <a:p>
            <a:pPr algn="just">
              <a:buFont typeface="Wingdings" pitchFamily="2" charset="2"/>
              <a:buChar char="Ø"/>
            </a:pPr>
            <a:r>
              <a:rPr lang="es-MX" sz="2800" b="1" dirty="0" smtClean="0"/>
              <a:t>Cada persona que supervisa, dirige o administra actividades de subordinados tiene  en su trabajo </a:t>
            </a:r>
            <a:r>
              <a:rPr lang="es-MX" sz="2800" b="1" dirty="0" smtClean="0">
                <a:solidFill>
                  <a:srgbClr val="00B050"/>
                </a:solidFill>
              </a:rPr>
              <a:t>una responsabilidad inherente a los Sistemas  y Procedimientos.</a:t>
            </a:r>
          </a:p>
          <a:p>
            <a:pPr algn="just">
              <a:buFont typeface="Wingdings" pitchFamily="2" charset="2"/>
              <a:buChar char="Ø"/>
            </a:pPr>
            <a:endParaRPr lang="es-MX" b="1" dirty="0" smtClean="0"/>
          </a:p>
          <a:p>
            <a:pPr>
              <a:buNone/>
            </a:pPr>
            <a:endParaRPr lang="es-MX" dirty="0" smtClean="0"/>
          </a:p>
          <a:p>
            <a:pPr>
              <a:buNone/>
            </a:pPr>
            <a:endParaRPr lang="es-MX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2800" b="1" dirty="0" smtClean="0">
                <a:solidFill>
                  <a:srgbClr val="0070C0"/>
                </a:solidFill>
              </a:rPr>
              <a:t>Función de los sistemas y procedimientos</a:t>
            </a:r>
            <a:endParaRPr lang="es-MX" sz="2800" b="1" dirty="0">
              <a:solidFill>
                <a:srgbClr val="0070C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42415" y="1905000"/>
            <a:ext cx="6591985" cy="4692352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s-MX" dirty="0" smtClean="0"/>
              <a:t>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El cómo se hacen las cosas,  formas y medios que se emplean para llevar  a cabo las tareas asignadas, y la metodología de los procesos de trabajo empleados, en los sistemas y procedimientos que se utilizan en una organización.</a:t>
            </a:r>
          </a:p>
          <a:p>
            <a:pPr>
              <a:buFont typeface="Wingdings" pitchFamily="2" charset="2"/>
              <a:buChar char="Ø"/>
            </a:pPr>
            <a:endParaRPr lang="es-MX" sz="3600" dirty="0" smtClean="0"/>
          </a:p>
          <a:p>
            <a:pPr>
              <a:buFont typeface="Wingdings" pitchFamily="2" charset="2"/>
              <a:buChar char="Ø"/>
            </a:pPr>
            <a:endParaRPr lang="es-MX" sz="36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849" y="4293096"/>
            <a:ext cx="3960440" cy="2268685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356618"/>
          </a:xfrm>
        </p:spPr>
        <p:txBody>
          <a:bodyPr>
            <a:normAutofit fontScale="90000"/>
          </a:bodyPr>
          <a:lstStyle/>
          <a:p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2415" y="1412776"/>
            <a:ext cx="6591985" cy="504056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La dirección de una empresa debe decidir lo que se va hacerse y después valorar lo que se ha hecho por lo que el administrador tiene una serie de consideraciones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básicas: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212976"/>
            <a:ext cx="3384376" cy="226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874871"/>
      </p:ext>
    </p:extLst>
  </p:cSld>
  <p:clrMapOvr>
    <a:masterClrMapping/>
  </p:clrMapOvr>
  <p:transition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rgbClr val="0070C0"/>
                </a:solidFill>
              </a:rPr>
              <a:t>Consideraciones básicas</a:t>
            </a:r>
            <a:endParaRPr lang="es-MX" b="1" dirty="0">
              <a:solidFill>
                <a:srgbClr val="0070C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051720" y="1340768"/>
            <a:ext cx="6591985" cy="54006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Consideraciones anteriores al hecho :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consisten en decidir lo que va efectuarse, políticas, productos, servicios.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¿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cuándo debe hacerse?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Prioridad, secuencia y programación de la producción.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¿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quién va efectuarlo ?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organización, delegación de autoridad y coordinación del trabajo.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¿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cómo va a efectuarse?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Sistemas y procedimientos, métodos de control de calidad, estándares  y publi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cación de manuales de operación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0" indent="0">
              <a:buNone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284610"/>
          </a:xfrm>
        </p:spPr>
        <p:txBody>
          <a:bodyPr>
            <a:normAutofit fontScale="90000"/>
          </a:bodyPr>
          <a:lstStyle/>
          <a:p>
            <a:pPr algn="ctr"/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59633" y="1484784"/>
            <a:ext cx="7274768" cy="5184576"/>
          </a:xfrm>
        </p:spPr>
        <p:txBody>
          <a:bodyPr>
            <a:normAutofit/>
          </a:bodyPr>
          <a:lstStyle/>
          <a:p>
            <a:pPr marL="514350" indent="-514350" algn="just">
              <a:buNone/>
            </a:pPr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es-MX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Disponibilidad de lo recursos necesarios con qué hacerlo.  </a:t>
            </a:r>
          </a:p>
          <a:p>
            <a:pPr marL="514350" indent="-514350" algn="just">
              <a:buNone/>
            </a:pPr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s-MX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Adquisición y aprovechamiento, construcción, mantenimiento, administraci</a:t>
            </a:r>
            <a:r>
              <a:rPr lang="es-MX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ón</a:t>
            </a:r>
            <a:r>
              <a:rPr lang="es-MX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personal y recursos financieros.  </a:t>
            </a:r>
            <a:endParaRPr lang="es-MX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5776" y="4365104"/>
            <a:ext cx="5256584" cy="216024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rgbClr val="0070C0"/>
                </a:solidFill>
              </a:rPr>
              <a:t>Consideraciones inmediatas a la ejecución</a:t>
            </a:r>
            <a:endParaRPr lang="es-MX" b="1" dirty="0">
              <a:solidFill>
                <a:srgbClr val="0070C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87625" y="2133600"/>
            <a:ext cx="7346776" cy="472440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s-MX" dirty="0" smtClean="0"/>
              <a:t> </a:t>
            </a:r>
          </a:p>
          <a:p>
            <a:pPr marL="0" indent="0">
              <a:buNone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Consiste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 la ejecución de lo que va a hacerse: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forma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Tiempo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programados para    hacerse y utilizando los recursos disponibles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   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949357"/>
            <a:ext cx="3749402" cy="1914525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1.7 Unidad de sistemas y procedimientos</a:t>
            </a:r>
            <a:endParaRPr lang="es-MX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15617" y="1728192"/>
            <a:ext cx="7418784" cy="515719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Las funciones de la unidad de sistemas y procedimientos:</a:t>
            </a:r>
          </a:p>
          <a:p>
            <a:pPr algn="just">
              <a:buAutoNum type="alphaLcParenR"/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Jerarquía suficiente para poder penetrar en cualquier unidad administrativa de la empresa.</a:t>
            </a:r>
          </a:p>
          <a:p>
            <a:pPr algn="just">
              <a:buAutoNum type="alphaLcParenR"/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El tipo de funciones, sea relacionado con la dirección, planeación, sistemas, equipo, con el fin de simplificar y estandarizar las operaciones de la empresa.</a:t>
            </a:r>
          </a:p>
          <a:p>
            <a:pPr algn="just">
              <a:buAutoNum type="alphaLcParenR"/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Que tengan suficiente autoridad sobre las demás unidades administrativas.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544687"/>
      </p:ext>
    </p:extLst>
  </p:cSld>
  <p:clrMapOvr>
    <a:masterClrMapping/>
  </p:clrMapOvr>
  <p:transition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932682"/>
          </a:xfrm>
        </p:spPr>
        <p:txBody>
          <a:bodyPr>
            <a:normAutofit/>
          </a:bodyPr>
          <a:lstStyle/>
          <a:p>
            <a:pPr algn="ctr"/>
            <a:r>
              <a:rPr lang="es-MX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Conclusión</a:t>
            </a:r>
            <a:endParaRPr lang="es-MX" sz="2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2415" y="1556792"/>
            <a:ext cx="6591985" cy="435443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El  sistema organizacional, debe centrar  su atención en el proceso administrativo, que es esencial, a fin que las organizaciones ya sean públicas, privadas y sociales,   puedan lograr sus objetivos  y las metas que han trazado en sus planes y programas. Así como, la mejor distribución de los de sus recursos.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0163698"/>
      </p:ext>
    </p:extLst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572642"/>
          </a:xfrm>
        </p:spPr>
        <p:txBody>
          <a:bodyPr>
            <a:normAutofit/>
          </a:bodyPr>
          <a:lstStyle/>
          <a:p>
            <a:pPr algn="ctr"/>
            <a:r>
              <a:rPr lang="es-MX" sz="2800" dirty="0"/>
              <a:t>GUIÓN  EXPLICATIVO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59633" y="1196752"/>
            <a:ext cx="7274768" cy="5328592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es-MX" sz="2600" b="1" dirty="0">
                <a:latin typeface="Arial" panose="020B0604020202020204" pitchFamily="34" charset="0"/>
                <a:cs typeface="Arial" panose="020B0604020202020204" pitchFamily="34" charset="0"/>
              </a:rPr>
              <a:t>El uso del material didáctico por medio de diapositivas en la Unidad de </a:t>
            </a:r>
            <a:r>
              <a:rPr lang="es-MX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Aprendizaje Teoría y Diseño Organizacional, </a:t>
            </a:r>
            <a:r>
              <a:rPr lang="es-MX" sz="2600" b="1" dirty="0">
                <a:latin typeface="Arial" panose="020B0604020202020204" pitchFamily="34" charset="0"/>
                <a:cs typeface="Arial" panose="020B0604020202020204" pitchFamily="34" charset="0"/>
              </a:rPr>
              <a:t>para los alumnos del </a:t>
            </a:r>
            <a:r>
              <a:rPr lang="es-MX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Tercer semestre </a:t>
            </a:r>
            <a:r>
              <a:rPr lang="es-MX" sz="2600" b="1" dirty="0">
                <a:latin typeface="Arial" panose="020B0604020202020204" pitchFamily="34" charset="0"/>
                <a:cs typeface="Arial" panose="020B0604020202020204" pitchFamily="34" charset="0"/>
              </a:rPr>
              <a:t>de la Licenciatura en Administración. Resulta </a:t>
            </a:r>
            <a:r>
              <a:rPr lang="es-MX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indispensable, </a:t>
            </a:r>
            <a:r>
              <a:rPr lang="es-MX" sz="2600" b="1" dirty="0">
                <a:latin typeface="Arial" panose="020B0604020202020204" pitchFamily="34" charset="0"/>
                <a:cs typeface="Arial" panose="020B0604020202020204" pitchFamily="34" charset="0"/>
              </a:rPr>
              <a:t>dado que se tienen que abordar en un tiempo muy limitado en temas tan extensos.</a:t>
            </a:r>
          </a:p>
          <a:p>
            <a:pPr marL="0" indent="0" algn="just">
              <a:buNone/>
            </a:pPr>
            <a:r>
              <a:rPr lang="es-MX" sz="2600" b="1" dirty="0">
                <a:latin typeface="Arial" panose="020B0604020202020204" pitchFamily="34" charset="0"/>
                <a:cs typeface="Arial" panose="020B0604020202020204" pitchFamily="34" charset="0"/>
              </a:rPr>
              <a:t>Las diapositivas siguen un orden señalado en el programa de estudios de la </a:t>
            </a:r>
            <a:r>
              <a:rPr lang="es-MX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unidad I, </a:t>
            </a:r>
            <a:r>
              <a:rPr lang="es-MX" sz="2600" b="1" dirty="0">
                <a:latin typeface="Arial" panose="020B0604020202020204" pitchFamily="34" charset="0"/>
                <a:cs typeface="Arial" panose="020B0604020202020204" pitchFamily="34" charset="0"/>
              </a:rPr>
              <a:t>considerando los </a:t>
            </a:r>
            <a:r>
              <a:rPr lang="es-MX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siguientes temas:</a:t>
            </a:r>
            <a:endParaRPr lang="es-MX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MX" sz="2600" b="1" dirty="0">
                <a:latin typeface="Arial" panose="020B0604020202020204" pitchFamily="34" charset="0"/>
                <a:cs typeface="Arial" panose="020B0604020202020204" pitchFamily="34" charset="0"/>
              </a:rPr>
              <a:t>1.1 Concepto de sistema </a:t>
            </a:r>
          </a:p>
          <a:p>
            <a:pPr marL="0" indent="0">
              <a:buNone/>
            </a:pPr>
            <a:r>
              <a:rPr lang="es-MX" sz="2600" b="1" dirty="0">
                <a:latin typeface="Arial" panose="020B0604020202020204" pitchFamily="34" charset="0"/>
                <a:cs typeface="Arial" panose="020B0604020202020204" pitchFamily="34" charset="0"/>
              </a:rPr>
              <a:t>1.2 Concepto de organización </a:t>
            </a:r>
          </a:p>
          <a:p>
            <a:pPr marL="0" indent="0">
              <a:buNone/>
            </a:pPr>
            <a:r>
              <a:rPr lang="es-MX" sz="2600" b="1" dirty="0">
                <a:latin typeface="Arial" panose="020B0604020202020204" pitchFamily="34" charset="0"/>
                <a:cs typeface="Arial" panose="020B0604020202020204" pitchFamily="34" charset="0"/>
              </a:rPr>
              <a:t>1.3 Principios de organización </a:t>
            </a:r>
          </a:p>
          <a:p>
            <a:pPr marL="0" indent="0">
              <a:buNone/>
            </a:pPr>
            <a:r>
              <a:rPr lang="es-MX" sz="2600" b="1" dirty="0">
                <a:latin typeface="Arial" panose="020B0604020202020204" pitchFamily="34" charset="0"/>
                <a:cs typeface="Arial" panose="020B0604020202020204" pitchFamily="34" charset="0"/>
              </a:rPr>
              <a:t>1.4 Sistema organizacional </a:t>
            </a:r>
          </a:p>
          <a:p>
            <a:pPr marL="0" indent="0">
              <a:buNone/>
            </a:pPr>
            <a:r>
              <a:rPr lang="es-MX" sz="2600" b="1" dirty="0">
                <a:latin typeface="Arial" panose="020B0604020202020204" pitchFamily="34" charset="0"/>
                <a:cs typeface="Arial" panose="020B0604020202020204" pitchFamily="34" charset="0"/>
              </a:rPr>
              <a:t>1.5 Componentes del sistema organizacional </a:t>
            </a:r>
          </a:p>
          <a:p>
            <a:pPr marL="0" indent="0">
              <a:buNone/>
            </a:pPr>
            <a:r>
              <a:rPr lang="es-MX" sz="2600" b="1" dirty="0">
                <a:latin typeface="Arial" panose="020B0604020202020204" pitchFamily="34" charset="0"/>
                <a:cs typeface="Arial" panose="020B0604020202020204" pitchFamily="34" charset="0"/>
              </a:rPr>
              <a:t>1.6 Sistemas y procedimientos </a:t>
            </a:r>
          </a:p>
          <a:p>
            <a:pPr marL="0" indent="0">
              <a:buNone/>
            </a:pPr>
            <a:r>
              <a:rPr lang="es-MX" sz="2600" b="1" dirty="0">
                <a:latin typeface="Arial" panose="020B0604020202020204" pitchFamily="34" charset="0"/>
                <a:cs typeface="Arial" panose="020B0604020202020204" pitchFamily="34" charset="0"/>
              </a:rPr>
              <a:t>1.7 Unidad de sistemas y procedimientos: objetivo, ubicación y </a:t>
            </a:r>
            <a:r>
              <a:rPr lang="es-MX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funciones. </a:t>
            </a:r>
            <a:endParaRPr lang="es-MX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MX" sz="26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0" indent="0" algn="just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87193817"/>
      </p:ext>
    </p:extLst>
  </p:cSld>
  <p:clrMapOvr>
    <a:masterClrMapping/>
  </p:clrMapOvr>
  <p:transition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rgbClr val="0070C0"/>
                </a:solidFill>
              </a:rPr>
              <a:t>BIBLIOGRAFÍA</a:t>
            </a:r>
            <a:endParaRPr lang="es-MX" dirty="0">
              <a:solidFill>
                <a:srgbClr val="0070C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s-MX" dirty="0"/>
          </a:p>
          <a:p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Rodríguez Valencia Joaquín. (2003). Estudio de Sistemas y Procedimientos Administrativos. Editorial Thomson </a:t>
            </a:r>
          </a:p>
          <a:p>
            <a:pPr>
              <a:buNone/>
            </a:pPr>
            <a:endParaRPr lang="es-MX" sz="3200" dirty="0"/>
          </a:p>
          <a:p>
            <a:pPr>
              <a:buNone/>
            </a:pPr>
            <a:endParaRPr lang="es-MX" sz="32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547664" y="1916832"/>
            <a:ext cx="6910536" cy="2304256"/>
          </a:xfrm>
        </p:spPr>
        <p:txBody>
          <a:bodyPr>
            <a:normAutofit fontScale="90000"/>
          </a:bodyPr>
          <a:lstStyle/>
          <a:p>
            <a:pPr algn="just"/>
            <a:r>
              <a:rPr lang="es-MX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OBJETIVO</a:t>
            </a:r>
            <a:r>
              <a:rPr lang="es-MX" sz="3600" dirty="0" smtClean="0"/>
              <a:t>: 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sz="2700" b="1" dirty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E</a:t>
            </a:r>
            <a:r>
              <a:rPr lang="es-MX" sz="2700" b="1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s aplicar las técnicas que nos permitan estudiar y analizar  a la organización y sus sistemas administrativos, con el fin de proponer, y en su caso diseñar, implantar y actualizar los sistemas existentes</a:t>
            </a:r>
            <a:endParaRPr lang="es-MX" sz="2700" b="1" dirty="0">
              <a:latin typeface="Arial" panose="020B0604020202020204" pitchFamily="34" charset="0"/>
              <a:ea typeface="Cambria Math" pitchFamily="18" charset="0"/>
              <a:cs typeface="Arial" panose="020B0604020202020204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4221088"/>
            <a:ext cx="3024336" cy="19061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rgbClr val="0070C0"/>
                </a:solidFill>
              </a:rPr>
              <a:t> 1.1 Concepto de sistema</a:t>
            </a:r>
            <a:endParaRPr lang="es-MX" dirty="0">
              <a:solidFill>
                <a:srgbClr val="0070C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63881" y="1484784"/>
            <a:ext cx="6591985" cy="5184576"/>
          </a:xfrm>
        </p:spPr>
        <p:txBody>
          <a:bodyPr>
            <a:noAutofit/>
          </a:bodyPr>
          <a:lstStyle/>
          <a:p>
            <a:pPr>
              <a:buNone/>
            </a:pPr>
            <a:endParaRPr lang="es-MX" sz="2800" dirty="0" smtClean="0"/>
          </a:p>
          <a:p>
            <a:pPr algn="just">
              <a:buFont typeface="Wingdings" pitchFamily="2" charset="2"/>
              <a:buChar char="Ø"/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 un conjunto organizado, formando un todo, en el que cada una de sus partes están interrelacionadas a través de un orden lógico, que concatena sus actos hacia un fin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determinado</a:t>
            </a:r>
            <a:r>
              <a:rPr lang="es-MX" sz="2800" b="1" dirty="0" smtClean="0"/>
              <a:t>.</a:t>
            </a:r>
          </a:p>
          <a:p>
            <a:pPr marL="0" indent="0" algn="just">
              <a:buNone/>
            </a:pPr>
            <a:endParaRPr lang="es-MX" sz="2800" b="1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848" y="4221088"/>
            <a:ext cx="2771775" cy="1647825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148706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>
                <a:solidFill>
                  <a:srgbClr val="0070C0"/>
                </a:solidFill>
              </a:rPr>
              <a:t>1.2 Concepto de Organización</a:t>
            </a:r>
            <a:endParaRPr lang="es-MX" dirty="0">
              <a:solidFill>
                <a:srgbClr val="0070C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59633" y="1484784"/>
            <a:ext cx="7274768" cy="511256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s-MX" dirty="0" smtClean="0">
                <a:solidFill>
                  <a:srgbClr val="00B050"/>
                </a:solidFill>
              </a:rPr>
              <a:t> </a:t>
            </a:r>
            <a:endParaRPr lang="es-MX" sz="3100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s-MX" sz="31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3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es-MX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s-MX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 el acto de coordinar, disponer y ordenar los recursos disponibles (recursos humanos, financieros, físicos y otros) y las actividades necesaria, de tal manera, que se logren los fines propuestos.</a:t>
            </a:r>
          </a:p>
          <a:p>
            <a:pPr algn="just">
              <a:buNone/>
            </a:pPr>
            <a:endParaRPr lang="es-MX" sz="31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es-MX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s-MX" sz="3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Ejem</a:t>
            </a:r>
            <a:r>
              <a:rPr lang="es-MX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 La organización  de una empresa para que ofrezca productos de valor y sea competitiva en el </a:t>
            </a:r>
            <a:r>
              <a:rPr lang="es-MX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mercado.</a:t>
            </a:r>
            <a:endParaRPr lang="es-MX" sz="3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004690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>
                <a:solidFill>
                  <a:srgbClr val="0070C0"/>
                </a:solidFill>
              </a:rPr>
              <a:t>Concepto de organización </a:t>
            </a:r>
            <a:br>
              <a:rPr lang="es-MX" dirty="0" smtClean="0">
                <a:solidFill>
                  <a:srgbClr val="0070C0"/>
                </a:solidFill>
              </a:rPr>
            </a:b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42415" y="1628800"/>
            <a:ext cx="6591985" cy="496855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un sistema cuya estructura está diseñada para que los recursos humanos, financieros, materiales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y tecnológicos estén   de forma coordinada, ordenada y regulada por un conjunto de normas para   lograr determinados fines.</a:t>
            </a:r>
          </a:p>
          <a:p>
            <a:pPr algn="just">
              <a:buNone/>
            </a:pPr>
            <a:endParaRPr lang="es-MX" sz="2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s-MX" sz="3200" b="1" dirty="0" smtClean="0"/>
              <a:t>   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7824" y="4437112"/>
            <a:ext cx="3888432" cy="18288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47665" y="692696"/>
            <a:ext cx="6986736" cy="720080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1.3 Principios de Organización</a:t>
            </a:r>
            <a:endParaRPr lang="es-MX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15617" y="1196752"/>
            <a:ext cx="7418784" cy="5400600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1547665" y="1412776"/>
            <a:ext cx="2304255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1. Orientación al </a:t>
            </a:r>
          </a:p>
          <a:p>
            <a:pPr algn="ctr"/>
            <a:r>
              <a:rPr lang="es-MX" dirty="0" smtClean="0"/>
              <a:t>objetivo</a:t>
            </a:r>
            <a:endParaRPr lang="es-MX" dirty="0"/>
          </a:p>
        </p:txBody>
      </p:sp>
      <p:sp>
        <p:nvSpPr>
          <p:cNvPr id="7" name="AutoShape 2" descr="Resultado de imagen para imagen de un sistema organizacio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8" name="Rectángulo 7"/>
          <p:cNvSpPr/>
          <p:nvPr/>
        </p:nvSpPr>
        <p:spPr>
          <a:xfrm>
            <a:off x="1557977" y="2326161"/>
            <a:ext cx="2293943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2.Especialización</a:t>
            </a:r>
            <a:endParaRPr lang="es-MX" dirty="0"/>
          </a:p>
        </p:txBody>
      </p:sp>
      <p:sp>
        <p:nvSpPr>
          <p:cNvPr id="9" name="AutoShape 2" descr="Resultado de imagen para imagen de un sistema organizacional"/>
          <p:cNvSpPr>
            <a:spLocks noChangeAspect="1" noChangeArrowheads="1"/>
          </p:cNvSpPr>
          <p:nvPr/>
        </p:nvSpPr>
        <p:spPr bwMode="auto">
          <a:xfrm>
            <a:off x="155575" y="81272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0" name="Rectángulo 9"/>
          <p:cNvSpPr/>
          <p:nvPr/>
        </p:nvSpPr>
        <p:spPr>
          <a:xfrm>
            <a:off x="1547665" y="3360326"/>
            <a:ext cx="2304255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3. Jerarquía</a:t>
            </a:r>
            <a:endParaRPr lang="es-MX" dirty="0"/>
          </a:p>
        </p:txBody>
      </p:sp>
      <p:sp>
        <p:nvSpPr>
          <p:cNvPr id="11" name="AutoShape 2" descr="Resultado de imagen para imagen de un sistema organizacional"/>
          <p:cNvSpPr>
            <a:spLocks noChangeAspect="1" noChangeArrowheads="1"/>
          </p:cNvSpPr>
          <p:nvPr/>
        </p:nvSpPr>
        <p:spPr bwMode="auto">
          <a:xfrm>
            <a:off x="155575" y="180308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2" name="Rectángulo 11"/>
          <p:cNvSpPr/>
          <p:nvPr/>
        </p:nvSpPr>
        <p:spPr>
          <a:xfrm>
            <a:off x="5525516" y="1407043"/>
            <a:ext cx="2214836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6. Difusión y </a:t>
            </a:r>
          </a:p>
          <a:p>
            <a:pPr algn="ctr"/>
            <a:r>
              <a:rPr lang="es-MX" dirty="0" smtClean="0"/>
              <a:t>Divulgación </a:t>
            </a:r>
            <a:endParaRPr lang="es-MX" dirty="0"/>
          </a:p>
        </p:txBody>
      </p:sp>
      <p:sp>
        <p:nvSpPr>
          <p:cNvPr id="13" name="AutoShape 2" descr="Resultado de imagen para imagen de un sistema organizacional"/>
          <p:cNvSpPr>
            <a:spLocks noChangeAspect="1" noChangeArrowheads="1"/>
          </p:cNvSpPr>
          <p:nvPr/>
        </p:nvSpPr>
        <p:spPr bwMode="auto">
          <a:xfrm>
            <a:off x="4133426" y="-150196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4" name="Rectángulo 13"/>
          <p:cNvSpPr/>
          <p:nvPr/>
        </p:nvSpPr>
        <p:spPr>
          <a:xfrm>
            <a:off x="5525516" y="2374735"/>
            <a:ext cx="2214836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7. Toma de </a:t>
            </a:r>
          </a:p>
          <a:p>
            <a:pPr algn="ctr"/>
            <a:r>
              <a:rPr lang="es-MX" dirty="0" smtClean="0"/>
              <a:t>control </a:t>
            </a:r>
            <a:endParaRPr lang="es-MX" dirty="0"/>
          </a:p>
        </p:txBody>
      </p:sp>
      <p:sp>
        <p:nvSpPr>
          <p:cNvPr id="15" name="AutoShape 2" descr="Resultado de imagen para imagen de un sistema organizacional"/>
          <p:cNvSpPr>
            <a:spLocks noChangeAspect="1" noChangeArrowheads="1"/>
          </p:cNvSpPr>
          <p:nvPr/>
        </p:nvSpPr>
        <p:spPr bwMode="auto">
          <a:xfrm>
            <a:off x="4133426" y="817496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6" name="Rectángulo 15"/>
          <p:cNvSpPr/>
          <p:nvPr/>
        </p:nvSpPr>
        <p:spPr>
          <a:xfrm>
            <a:off x="5525516" y="3360326"/>
            <a:ext cx="2214836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8. Coordinación </a:t>
            </a:r>
            <a:endParaRPr lang="es-MX" dirty="0"/>
          </a:p>
        </p:txBody>
      </p:sp>
      <p:sp>
        <p:nvSpPr>
          <p:cNvPr id="17" name="AutoShape 2" descr="Resultado de imagen para imagen de un sistema organizacional"/>
          <p:cNvSpPr>
            <a:spLocks noChangeAspect="1" noChangeArrowheads="1"/>
          </p:cNvSpPr>
          <p:nvPr/>
        </p:nvSpPr>
        <p:spPr bwMode="auto">
          <a:xfrm>
            <a:off x="4133426" y="180308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8" name="Rectángulo 17"/>
          <p:cNvSpPr/>
          <p:nvPr/>
        </p:nvSpPr>
        <p:spPr>
          <a:xfrm>
            <a:off x="1585528" y="4270730"/>
            <a:ext cx="226639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4.Responsabilidad</a:t>
            </a:r>
            <a:endParaRPr lang="es-MX" dirty="0"/>
          </a:p>
        </p:txBody>
      </p:sp>
      <p:sp>
        <p:nvSpPr>
          <p:cNvPr id="19" name="AutoShape 2" descr="Resultado de imagen para imagen de un sistema organizacional"/>
          <p:cNvSpPr>
            <a:spLocks noChangeAspect="1" noChangeArrowheads="1"/>
          </p:cNvSpPr>
          <p:nvPr/>
        </p:nvSpPr>
        <p:spPr bwMode="auto">
          <a:xfrm>
            <a:off x="193438" y="271349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20" name="Rectángulo 19"/>
          <p:cNvSpPr/>
          <p:nvPr/>
        </p:nvSpPr>
        <p:spPr>
          <a:xfrm>
            <a:off x="5563331" y="4279444"/>
            <a:ext cx="2177021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9. Continuidad</a:t>
            </a:r>
            <a:endParaRPr lang="es-MX" dirty="0"/>
          </a:p>
        </p:txBody>
      </p:sp>
      <p:sp>
        <p:nvSpPr>
          <p:cNvPr id="21" name="AutoShape 2" descr="Resultado de imagen para imagen de un sistema organizacional"/>
          <p:cNvSpPr>
            <a:spLocks noChangeAspect="1" noChangeArrowheads="1"/>
          </p:cNvSpPr>
          <p:nvPr/>
        </p:nvSpPr>
        <p:spPr bwMode="auto">
          <a:xfrm>
            <a:off x="4171241" y="2722205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22" name="Rectángulo 21"/>
          <p:cNvSpPr/>
          <p:nvPr/>
        </p:nvSpPr>
        <p:spPr>
          <a:xfrm>
            <a:off x="1585528" y="5175401"/>
            <a:ext cx="226639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5. Cadena de </a:t>
            </a:r>
          </a:p>
          <a:p>
            <a:pPr algn="ctr"/>
            <a:r>
              <a:rPr lang="es-MX" dirty="0" smtClean="0"/>
              <a:t>mando</a:t>
            </a:r>
            <a:endParaRPr lang="es-MX" dirty="0"/>
          </a:p>
        </p:txBody>
      </p:sp>
      <p:sp>
        <p:nvSpPr>
          <p:cNvPr id="23" name="AutoShape 2" descr="Resultado de imagen para imagen de un sistema organizacional"/>
          <p:cNvSpPr>
            <a:spLocks noChangeAspect="1" noChangeArrowheads="1"/>
          </p:cNvSpPr>
          <p:nvPr/>
        </p:nvSpPr>
        <p:spPr bwMode="auto">
          <a:xfrm>
            <a:off x="193438" y="361816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23264584"/>
      </p:ext>
    </p:extLst>
  </p:cSld>
  <p:clrMapOvr>
    <a:masterClrMapping/>
  </p:clrMapOvr>
  <p:transition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0070C0"/>
                </a:solidFill>
              </a:rPr>
              <a:t>1.4 Sistema Organizacional</a:t>
            </a:r>
            <a:endParaRPr lang="es-MX" dirty="0">
              <a:solidFill>
                <a:srgbClr val="0070C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87625" y="1340768"/>
            <a:ext cx="7346776" cy="511256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conceptos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mínimos y necesarios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para manejar y analizar la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administración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dentro del enfoque de sistemas son: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el de sistema, el de medio ambiente, el de demandas (insumos) y respuestas (productos), y el de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retroalimentación.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Partiendo de este marco de referencia podemos intentar, con mayor detalle, el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análisis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 los componentes del sistema administrativo, a fin de estar en condiciones de conocer los principales problemas que enfrenta y proponer soluciones adecuadas y viables. </a:t>
            </a:r>
          </a:p>
        </p:txBody>
      </p:sp>
    </p:spTree>
    <p:extLst>
      <p:ext uri="{BB962C8B-B14F-4D97-AF65-F5344CB8AC3E}">
        <p14:creationId xmlns:p14="http://schemas.microsoft.com/office/powerpoint/2010/main" val="811562364"/>
      </p:ext>
    </p:extLst>
  </p:cSld>
  <p:clrMapOvr>
    <a:masterClrMapping/>
  </p:clrMapOvr>
  <p:transition>
    <p:wipe/>
  </p:transition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3147</TotalTime>
  <Words>1392</Words>
  <Application>Microsoft Office PowerPoint</Application>
  <PresentationFormat>Presentación en pantalla (4:3)</PresentationFormat>
  <Paragraphs>189</Paragraphs>
  <Slides>30</Slides>
  <Notes>14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8" baseType="lpstr">
      <vt:lpstr>Arial</vt:lpstr>
      <vt:lpstr>Calibri</vt:lpstr>
      <vt:lpstr>Cambria Math</vt:lpstr>
      <vt:lpstr>Century Gothic</vt:lpstr>
      <vt:lpstr>Webdings</vt:lpstr>
      <vt:lpstr>Wingdings</vt:lpstr>
      <vt:lpstr>Wingdings 3</vt:lpstr>
      <vt:lpstr>Espiral</vt:lpstr>
      <vt:lpstr>Presentación de PowerPoint</vt:lpstr>
      <vt:lpstr>Introducción</vt:lpstr>
      <vt:lpstr>GUIÓN  EXPLICATIVO</vt:lpstr>
      <vt:lpstr>OBJETIVO:   Es aplicar las técnicas que nos permitan estudiar y analizar  a la organización y sus sistemas administrativos, con el fin de proponer, y en su caso diseñar, implantar y actualizar los sistemas existentes</vt:lpstr>
      <vt:lpstr> 1.1 Concepto de sistema</vt:lpstr>
      <vt:lpstr>1.2 Concepto de Organización</vt:lpstr>
      <vt:lpstr>Concepto de organización  </vt:lpstr>
      <vt:lpstr>1.3 Principios de Organización</vt:lpstr>
      <vt:lpstr>1.4 Sistema Organizacional</vt:lpstr>
      <vt:lpstr>1.5 Componentes del sistema</vt:lpstr>
      <vt:lpstr>Presentación de PowerPoint</vt:lpstr>
      <vt:lpstr>Sistema administrativo</vt:lpstr>
      <vt:lpstr>Los sistemas pueden ser Rígidos y Flexibles: </vt:lpstr>
      <vt:lpstr>Presentación de PowerPoint</vt:lpstr>
      <vt:lpstr>SEGÚN SU NATURALEZA:</vt:lpstr>
      <vt:lpstr>CARACTERISTICAS DE LOS SISTEMAS CERRADOS: </vt:lpstr>
      <vt:lpstr>Presentación de PowerPoint</vt:lpstr>
      <vt:lpstr>CARACTERISTICAS DE LOS SISTEMAS ABIERTOS: </vt:lpstr>
      <vt:lpstr>Presentación de PowerPoint</vt:lpstr>
      <vt:lpstr>1.6 . Sistemas y procedimientos </vt:lpstr>
      <vt:lpstr>Concepto de proceso:</vt:lpstr>
      <vt:lpstr>Campo de los sistemas y procedimientos</vt:lpstr>
      <vt:lpstr>Función de los sistemas y procedimientos</vt:lpstr>
      <vt:lpstr>Presentación de PowerPoint</vt:lpstr>
      <vt:lpstr>Consideraciones básicas</vt:lpstr>
      <vt:lpstr>Presentación de PowerPoint</vt:lpstr>
      <vt:lpstr>Consideraciones inmediatas a la ejecución</vt:lpstr>
      <vt:lpstr>1.7 Unidad de sistemas y procedimientos</vt:lpstr>
      <vt:lpstr>Conclusión</vt:lpstr>
      <vt:lpstr>BIBLIOGRAFÍA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UNIDAD DE APRENDIZAJE  TEORIA Y DISEÑO ORGANIZACIONAL</dc:title>
  <dc:creator>ACER</dc:creator>
  <cp:lastModifiedBy>contaduria</cp:lastModifiedBy>
  <cp:revision>194</cp:revision>
  <dcterms:created xsi:type="dcterms:W3CDTF">2010-08-08T04:31:11Z</dcterms:created>
  <dcterms:modified xsi:type="dcterms:W3CDTF">2019-09-30T03:58:13Z</dcterms:modified>
</cp:coreProperties>
</file>