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87" r:id="rId3"/>
    <p:sldId id="28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89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90" r:id="rId34"/>
    <p:sldId id="285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A091CF-CDFE-4330-AF1F-1254F2F1D6D0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9DFC2F-AA82-471E-B1BB-0D1F4253BCD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95498" y="2229717"/>
            <a:ext cx="6678998" cy="64633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Opciones de Titulación </a:t>
            </a:r>
            <a:endParaRPr lang="es-MX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2340" y="645380"/>
            <a:ext cx="676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latin typeface="Arial Black" panose="020B0A04020102020204" pitchFamily="34" charset="0"/>
              </a:rPr>
              <a:t>UNIVERSIDAD AUTÓNOMA DEL ESTADO DE MÉXICO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99047" y="922559"/>
            <a:ext cx="595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CENTRO UNIVERSITARIO UAEM AMECAMECA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47281" y="4197215"/>
            <a:ext cx="518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latin typeface="Arial Black" panose="020B0A04020102020204" pitchFamily="34" charset="0"/>
              </a:rPr>
              <a:t>Unidad de Aprendizaje: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Seminario de titulación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47281" y="4725144"/>
            <a:ext cx="8196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Programa de educación</a:t>
            </a:r>
            <a:r>
              <a:rPr lang="es-MX" dirty="0" smtClean="0"/>
              <a:t>:  Licenciatura en Nutrición    </a:t>
            </a:r>
          </a:p>
          <a:p>
            <a:r>
              <a:rPr lang="es-MX" dirty="0" smtClean="0"/>
              <a:t>    </a:t>
            </a:r>
          </a:p>
          <a:p>
            <a:r>
              <a:rPr lang="es-MX" b="1" dirty="0"/>
              <a:t> </a:t>
            </a:r>
            <a:r>
              <a:rPr lang="es-MX" b="1" dirty="0" smtClean="0"/>
              <a:t>                                                                      Créditos institucionales:  </a:t>
            </a:r>
            <a:r>
              <a:rPr lang="es-MX" dirty="0" smtClean="0"/>
              <a:t>09</a:t>
            </a:r>
            <a:r>
              <a:rPr lang="es-MX" b="1" dirty="0" smtClean="0"/>
              <a:t>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123728" y="3428424"/>
            <a:ext cx="380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Por: </a:t>
            </a:r>
            <a:r>
              <a:rPr lang="es-MX" b="1" i="1" dirty="0"/>
              <a:t> </a:t>
            </a:r>
            <a:r>
              <a:rPr lang="es-MX" b="1" i="1" dirty="0" smtClean="0"/>
              <a:t>Dra. Guadalupe Melchor Díaz</a:t>
            </a:r>
            <a:endParaRPr lang="es-MX" b="1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881188"/>
            <a:ext cx="3343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16682" y="-18811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230982" y="-17287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167056" y="160338"/>
            <a:ext cx="1435284" cy="113155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6740363" y="6226643"/>
            <a:ext cx="177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Septiembre 2019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048744"/>
            <a:ext cx="1676400" cy="203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26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93734" y="1484784"/>
            <a:ext cx="7272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Exponer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tema relevante para el desarrollo de la profesión 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disciplina.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argumentos y propuestas originales y convincentes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Mostrar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una organización lógica o racional en la presentación de las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ideas.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una conciencia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profesional.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una postura intelectual propia y un estilo respetuoso, sencillo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54280" y="620688"/>
            <a:ext cx="5323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i="1" u="sng" dirty="0">
                <a:latin typeface="Arial" panose="020B0604020202020204" pitchFamily="34" charset="0"/>
                <a:cs typeface="Arial" panose="020B0604020202020204" pitchFamily="34" charset="0"/>
              </a:rPr>
              <a:t>Aspectos principales del ensayo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1133"/>
            <a:ext cx="1429013" cy="108012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7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3968" y="1916832"/>
            <a:ext cx="4572000" cy="22398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esarrollo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temático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consulta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11561" y="2708920"/>
            <a:ext cx="3096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Estructura más común de un ensayo</a:t>
            </a:r>
          </a:p>
        </p:txBody>
      </p:sp>
      <p:sp>
        <p:nvSpPr>
          <p:cNvPr id="4" name="3 Abrir llave"/>
          <p:cNvSpPr/>
          <p:nvPr/>
        </p:nvSpPr>
        <p:spPr>
          <a:xfrm>
            <a:off x="3707905" y="1340768"/>
            <a:ext cx="576063" cy="3384376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941167"/>
            <a:ext cx="4032448" cy="17430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20" y="188640"/>
            <a:ext cx="3133725" cy="14573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39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0699" y="1700808"/>
            <a:ext cx="73448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dirty="0"/>
              <a:t>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emoria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 experiencia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laboral</a:t>
            </a:r>
          </a:p>
          <a:p>
            <a:pPr algn="just">
              <a:lnSpc>
                <a:spcPct val="150000"/>
              </a:lnSpc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escrito en el que se expone la recopilación y resultados de una experiencia profesional en un ámbito plenamente identificado y reconocido de la profesión, es decir, el desempeño profesional del candidato, que permite evaluar su capacidad para aplicar los conocimientos en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práctica.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99592" y="521234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997894"/>
            <a:ext cx="3168352" cy="186010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5" b="15527"/>
          <a:stretch/>
        </p:blipFill>
        <p:spPr bwMode="auto">
          <a:xfrm>
            <a:off x="6713537" y="1049643"/>
            <a:ext cx="2034927" cy="130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181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1997839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un aprendizaje importante en el desarrollo profesional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pasante.</a:t>
            </a:r>
          </a:p>
          <a:p>
            <a:pPr lvl="0"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Realización de una aportación al ejercicio de la profesión o la entidad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empleo.</a:t>
            </a:r>
          </a:p>
          <a:p>
            <a:pPr lvl="0"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Demostración de la aplicación de conocimientos y habilidades propias de la disciplina.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87624" y="404664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spectos </a:t>
            </a:r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principales de la memoria de experiencia laboral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31401"/>
            <a:ext cx="1519089" cy="116646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49328"/>
            <a:ext cx="1305867" cy="113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409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91880" y="2420888"/>
            <a:ext cx="504227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Resumen.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 la temática.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 del puesto o empleo.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Problemática identificada.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Informe detallado de las actividades.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 desarrollada y sus alcances.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Impacto de la experiencia laboral.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Referencias de consulta.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nexos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en su caso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08896" y="836712"/>
            <a:ext cx="46560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Estructura de la memoria de experiencia laboral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96" y="3212976"/>
            <a:ext cx="2247900" cy="20383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2115319" cy="187220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878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1772816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Reporte de aplicación de conocimientos 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escrito en el que se reporta una propuesta de solución a un problema determinado, derivada de la aplicación de los conocimientos adquiridos durante la formación profesional.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521234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43499"/>
            <a:ext cx="2466975" cy="184785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633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1916832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cuya autoría es responsabilidad 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pasante.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temática debe relacionarse con el plan de estudios cursado por 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pasante.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 las competencias señaladas en el perfil de egreso o con las áreas científicas o técnicas de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profesión.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Grado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complejidad del problema y de su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relevancia.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lcance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técnico y sostenible de la solución propuesta.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orrecta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aplicación de principios, leyes, teorías o metodologías propias de la disciplina en la solución propuesta.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Eficiencia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eficacia e impacto de la solución propuesta.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Grado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originalidad de la propuesta en caso de emplear un enfoque diferente a los reportados en trabajos previos.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188640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Requisitos de un reporte de aplicación de los conocimientos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" y="718882"/>
            <a:ext cx="1702006" cy="170200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5621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139952" y="90872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 Resumen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Definición y caracterización del problema, y su relación con el plan de estudios cursado.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se alternativas previas de solución.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 propuesta o implementada.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Evaluación de solución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y sugerencias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Fuentes bibliográficas consultadas.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Anexos, en su caso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22501" y="2692370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Estructura de un reporte de aplicación de conocimientos </a:t>
            </a:r>
          </a:p>
        </p:txBody>
      </p:sp>
      <p:sp>
        <p:nvSpPr>
          <p:cNvPr id="4" name="3 Abrir llave"/>
          <p:cNvSpPr/>
          <p:nvPr/>
        </p:nvSpPr>
        <p:spPr>
          <a:xfrm>
            <a:off x="3347864" y="692696"/>
            <a:ext cx="1296144" cy="5688632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1480567" cy="187220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69160"/>
            <a:ext cx="1970162" cy="16573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195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34763" y="953471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Reporte de autoempleo profesional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Escrito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original e inédito, donde se informa sobre la constitución y desarrollo de una unidad económica.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483767" y="2492896"/>
            <a:ext cx="641242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Requisitos de un reporte de autoempleo profesional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Trabajo cuya autoría es responsabilidad 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pasante.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Temática relacionada con el plan de estudios cursado por el pasante, o con alguna área científica o técnica de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profesión.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Participación directa 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pasante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como empleado, propietario, emprendedor, empresario o empleador, al menos durante un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año.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Presentar evidencia sobre la constitución legal de la unidad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económica.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46694" y="252988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9" y="3542799"/>
            <a:ext cx="1733550" cy="262890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282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523853"/>
            <a:ext cx="67687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La estructura del reporte de autoempleo </a:t>
            </a:r>
            <a:r>
              <a:rPr lang="es-MX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profesional</a:t>
            </a:r>
          </a:p>
          <a:p>
            <a:pPr algn="ctr"/>
            <a:endParaRPr lang="es-ES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Planeación estratégica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Administración de recursos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Administración de procesos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Resultados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Referencia de consulta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Anexos en su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71" b="37015"/>
          <a:stretch/>
        </p:blipFill>
        <p:spPr bwMode="auto">
          <a:xfrm>
            <a:off x="5436096" y="4251857"/>
            <a:ext cx="2016224" cy="190372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777469" y="1772816"/>
            <a:ext cx="1921396" cy="1679617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01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83680" y="2368351"/>
            <a:ext cx="6480719" cy="28623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23728" y="659485"/>
            <a:ext cx="5000625" cy="882678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24734"/>
            <a:ext cx="4968551" cy="143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7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484784"/>
            <a:ext cx="73936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Reporte de residencia de investigación </a:t>
            </a:r>
            <a:endParaRPr lang="es-MX" sz="2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elaboración de un trabajo escrito en el que se informa sobre la realización de actividades de apoyo a la investigación científica, tecnológica o humanística en cualquiera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las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áreas del conocimiento.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46694" y="252988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943475"/>
            <a:ext cx="2390775" cy="19145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315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07904" y="548680"/>
            <a:ext cx="5040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cuya autoría es responsabilidad del pasante.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Temática relacionada con el plan de estudios cursado por el pasante, o con alguna área científica o técnica de la profesión.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 registrado en algún centro o instituto de investigación, de prestigio nacional o internacional, que desarrolla líneas de investigación afines a la formación del alumno.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2708920"/>
            <a:ext cx="2880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u="sng" dirty="0">
                <a:latin typeface="Arial" panose="020B0604020202020204" pitchFamily="34" charset="0"/>
                <a:cs typeface="Arial" panose="020B0604020202020204" pitchFamily="34" charset="0"/>
              </a:rPr>
              <a:t>Requisitos de un reporte de residencia de investigación</a:t>
            </a:r>
          </a:p>
        </p:txBody>
      </p:sp>
      <p:sp>
        <p:nvSpPr>
          <p:cNvPr id="4" name="3 Abrir llave"/>
          <p:cNvSpPr/>
          <p:nvPr/>
        </p:nvSpPr>
        <p:spPr>
          <a:xfrm>
            <a:off x="3131840" y="472836"/>
            <a:ext cx="720080" cy="5976664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2952329" cy="130492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1603102" cy="143632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450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07604" y="1628800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en la generación o aplicación innovadora del conocimiento, en un tema relevante para la disciplina y la sociedad.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Demostrar el desarrollo de competencias y aprendizajes relevantes para la investigación.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Participar directamente en tareas relativas al tratamiento y análisis de información, así como en la discusión de los resultados, entre otras.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Comunicación clara, concisa y fehaciente de la investigación.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19672" y="260648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u="sng" dirty="0">
                <a:latin typeface="Arial" panose="020B0604020202020204" pitchFamily="34" charset="0"/>
                <a:cs typeface="Arial" panose="020B0604020202020204" pitchFamily="34" charset="0"/>
              </a:rPr>
              <a:t>Aspectos necesarios en el reporte de residencia de </a:t>
            </a:r>
            <a:r>
              <a:rPr lang="es-MX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MX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1512168" cy="106588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098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05231" y="2132855"/>
            <a:ext cx="59766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Duración y descripción del cargo desempeñado.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Antecedentes de la temática.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del problema.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del proyecto.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 y técnicas de investigación.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Informe de actividades.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Competencias y aprendizajes adquiridos.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eferencias de consulta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Anexos en su caso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9231" y="7647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u="sng" dirty="0">
                <a:latin typeface="Arial" panose="020B0604020202020204" pitchFamily="34" charset="0"/>
                <a:cs typeface="Arial" panose="020B0604020202020204" pitchFamily="34" charset="0"/>
              </a:rPr>
              <a:t>Estructura de un reporte de residencia de investigación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1"/>
          <a:stretch/>
        </p:blipFill>
        <p:spPr bwMode="auto">
          <a:xfrm>
            <a:off x="7092280" y="447612"/>
            <a:ext cx="154088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2"/>
          <a:stretch/>
        </p:blipFill>
        <p:spPr bwMode="auto">
          <a:xfrm>
            <a:off x="467544" y="3477491"/>
            <a:ext cx="1656184" cy="154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778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7155" y="2276872"/>
            <a:ext cx="5904656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onsiste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elaboración de un trabajo escrito en el que se informa sobre el desarrollo y cumplimiento de esta actividad académica profesional, y en la sustentación del mismo.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162880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Reporte de servicio social en el área de la salud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46694" y="252988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855" y="4797152"/>
            <a:ext cx="2619375" cy="17430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43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1582341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cuya autoría es responsabilidad del pasante.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Temática relacionada con el plan de estudios cursado por el pasante, o con alguna área científica o técnica de la profesión.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la carta de terminación del servicio social, expedida por la instancia receptora, avalada por la secretaría de salud del gobierno del estado.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resentar constancia con el voto aprobatorio del asesor y de los dos revisores.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56969" y="375245"/>
            <a:ext cx="5614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u="sng" dirty="0">
                <a:latin typeface="Arial" panose="020B0604020202020204" pitchFamily="34" charset="0"/>
                <a:cs typeface="Arial" panose="020B0604020202020204" pitchFamily="34" charset="0"/>
              </a:rPr>
              <a:t>Requisitos del reporte de servicio social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60986"/>
            <a:ext cx="2618234" cy="157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57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19872" y="2060848"/>
            <a:ext cx="53640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Antecedentes de la temática.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Informe de actividades por área de atención.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Métodos, técnicas y materiales empleados.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y recomendaciones.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Referencias de consulta.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Anexos, en su caso.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05780" y="509515"/>
            <a:ext cx="42662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i="1" u="sng" dirty="0">
                <a:latin typeface="Arial" panose="020B0604020202020204" pitchFamily="34" charset="0"/>
                <a:cs typeface="Arial" panose="020B0604020202020204" pitchFamily="34" charset="0"/>
              </a:rPr>
              <a:t>Estructura de un reporte de servicio social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72" y="541060"/>
            <a:ext cx="2592288" cy="12477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2076450" cy="22002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867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772816"/>
            <a:ext cx="6336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Tesina</a:t>
            </a:r>
          </a:p>
          <a:p>
            <a:pPr algn="just">
              <a:lnSpc>
                <a:spcPct val="150000"/>
              </a:lnSpc>
            </a:pPr>
            <a:endParaRPr lang="es-MX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un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trabajo escrito en el que se reporta el desarrollo y resultados de una investigación documental de carácter monográfico.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46694" y="714653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1"/>
          <a:stretch/>
        </p:blipFill>
        <p:spPr bwMode="auto">
          <a:xfrm>
            <a:off x="6820039" y="1176318"/>
            <a:ext cx="1876425" cy="164847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221" y="4869160"/>
            <a:ext cx="3057525" cy="149542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021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59020" y="1628800"/>
            <a:ext cx="5886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Mostrar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originalidad en el tratamiento temático o en la metodología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empleada.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Emplear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criterios de validez y confiabilidad propios de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disciplina.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una aportación al estado del arte en el objeto de estudio o en la difusión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éste.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una comprensión y análisis propio del conocimiento expuesto o de los significados de éste en la cultura e idioma del texto original en su caso.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onsultar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fuentes bibliográficas pertinentes, suficientes y actuales.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Otros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aspectos que contemple el reglamento interno del espacio académico.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852513" y="404664"/>
            <a:ext cx="5723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Aspectos esenciales de una </a:t>
            </a:r>
            <a:r>
              <a:rPr lang="es-MX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tesina</a:t>
            </a:r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1617493" cy="14954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326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55221" y="62068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Resumen, no mayor de dos cuartillas.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 la temática.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Planteamiento del problema o pregunta de investigación empleadas.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temático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de sugerencias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Referencias de consulta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Anexo en su caso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7" y="2863518"/>
            <a:ext cx="2808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Requisitos de una tesina</a:t>
            </a:r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Abrir llave"/>
          <p:cNvSpPr/>
          <p:nvPr/>
        </p:nvSpPr>
        <p:spPr>
          <a:xfrm>
            <a:off x="3059832" y="476671"/>
            <a:ext cx="864096" cy="6145659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0" y="436510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1"/>
          <a:stretch/>
        </p:blipFill>
        <p:spPr bwMode="auto">
          <a:xfrm>
            <a:off x="1151620" y="764705"/>
            <a:ext cx="1296144" cy="147973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560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79912" y="692665"/>
            <a:ext cx="1841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endParaRPr lang="es-MX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23528" y="249425"/>
            <a:ext cx="1614487" cy="14097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63688" y="2132856"/>
            <a:ext cx="6408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Definir las opciones de titulación de tipo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escrito.</a:t>
            </a:r>
          </a:p>
          <a:p>
            <a:pPr algn="just">
              <a:lnSpc>
                <a:spcPct val="150000"/>
              </a:lnSpc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Describir los requisitos, aspectos esenciales y contenidos de los diferentes trabajos escritos de titulación.</a:t>
            </a:r>
          </a:p>
        </p:txBody>
      </p:sp>
    </p:spTree>
    <p:extLst>
      <p:ext uri="{BB962C8B-B14F-4D97-AF65-F5344CB8AC3E}">
        <p14:creationId xmlns:p14="http://schemas.microsoft.com/office/powerpoint/2010/main" val="350518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1053629"/>
            <a:ext cx="7488832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Tesis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03648" y="2239437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Trabajo escrito en el que se informa sobre el desarrollo y resultados de una investigación documental, empírica o teórica, y en la sustentación del mismo. Comprenderá el empleo o demostración de una teoría para mejorar la comprensión o el desarrollo de un objeto de estudio, siguiendo el método y el rigor metodológico vigente en un área del conocimiento.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92748" y="303039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229200"/>
            <a:ext cx="1872208" cy="150765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71066"/>
            <a:ext cx="1947354" cy="113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642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8889" y="1700808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cuya autoría es responsabilidad del pasante.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temática se relacionará con el plan de estudios cursado por el pasante, con las competencias señaladas en el perfil de egreso con las áreas científicas o técnicas de la profesión.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constancia con el voto aprobatorio del asesor y de los dos revisores.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92665"/>
            <a:ext cx="3903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Requisitos de una tesis</a:t>
            </a:r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94" y="3765368"/>
            <a:ext cx="1649809" cy="16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0648"/>
            <a:ext cx="1736229" cy="117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914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88746" y="2060848"/>
            <a:ext cx="59046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Mostrar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originalidad en el tratamiento temático o en la metodología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empleada.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Emplear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criterio de validez y confiabilidad propios de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disciplina.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ealizar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una aportación para la profesión 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disciplina.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conocimiento o aplicar conocimiento de forma innovadora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39552" y="692696"/>
            <a:ext cx="3771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Aspectos esenciales de la tesis </a:t>
            </a:r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40" y="3140968"/>
            <a:ext cx="206613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1973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87824" y="374367"/>
            <a:ext cx="59347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Resumen no mayor de dos cuartillas.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Antecedentes de la temática.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del problema.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Planteamiento del problema o pregunta de investigación.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Marco conceptual o teórico.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 y técnicas de investigación empleadas.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 y discusión de resultados.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 y sugerencias.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Referencias de consulta.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Anexos , en su caso.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1500" y="2683024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u="sng" dirty="0">
                <a:latin typeface="Arial" panose="020B0604020202020204" pitchFamily="34" charset="0"/>
                <a:cs typeface="Arial" panose="020B0604020202020204" pitchFamily="34" charset="0"/>
              </a:rPr>
              <a:t>Estructura de contenido de una tesis</a:t>
            </a:r>
            <a:endParaRPr lang="es-MX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Abrir llave"/>
          <p:cNvSpPr/>
          <p:nvPr/>
        </p:nvSpPr>
        <p:spPr>
          <a:xfrm>
            <a:off x="2447764" y="188639"/>
            <a:ext cx="504056" cy="643359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07" y="4437112"/>
            <a:ext cx="2004513" cy="157467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419" y="692697"/>
            <a:ext cx="1343358" cy="122413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3" y="5224450"/>
            <a:ext cx="1876935" cy="124901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0080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3888" y="645631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/>
              <a:t>BIBLIOGRAFÍA</a:t>
            </a:r>
            <a:endParaRPr lang="es-MX" sz="2800" b="1" dirty="0"/>
          </a:p>
        </p:txBody>
      </p:sp>
      <p:sp>
        <p:nvSpPr>
          <p:cNvPr id="3" name="2 Rectángulo"/>
          <p:cNvSpPr/>
          <p:nvPr/>
        </p:nvSpPr>
        <p:spPr>
          <a:xfrm>
            <a:off x="1378140" y="1988840"/>
            <a:ext cx="6768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Lara Muñoz, Erika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María. </a:t>
            </a:r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Fundamentos de investigación, un enfoque por 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competencias.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Segunda edición,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grupo editor,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México,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   Reglamento de evaluación profesional de la Universidad Autónoma del Estado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México. 2019, México.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34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404664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obtener el título profesional correspondiente a los estudios de licenciatura cursada, en la Universidad Autónoma del Estado de México los pasantes podrán presentar su evaluación profesional a través de una de las opciones siguientes: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59832" y="3284984"/>
            <a:ext cx="445186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Evaluaciones no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escritas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Evaluaciones escritas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2" y="3645024"/>
            <a:ext cx="2100786" cy="252028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8" t="12954" r="7633" b="10763"/>
          <a:stretch/>
        </p:blipFill>
        <p:spPr bwMode="auto">
          <a:xfrm>
            <a:off x="7100308" y="5085184"/>
            <a:ext cx="1648691" cy="163483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63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01208"/>
              </p:ext>
            </p:extLst>
          </p:nvPr>
        </p:nvGraphicFramePr>
        <p:xfrm>
          <a:off x="467544" y="548680"/>
          <a:ext cx="8280920" cy="5730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40460"/>
                <a:gridCol w="41404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Evaluaciones no escritas 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Evaluaciones escritas</a:t>
                      </a:r>
                    </a:p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Aprovechamiento académico</a:t>
                      </a:r>
                    </a:p>
                    <a:p>
                      <a:pPr algn="just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Artículos especializados para publicar en revista indizada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Créditos</a:t>
                      </a:r>
                      <a:r>
                        <a:rPr lang="es-ES" sz="2000" baseline="0" dirty="0" smtClean="0"/>
                        <a:t> en Estudios Avanzados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Ensayo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Examen General de Egresos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Memoria de experiencia</a:t>
                      </a:r>
                      <a:r>
                        <a:rPr lang="es-ES" sz="2000" baseline="0" dirty="0" smtClean="0"/>
                        <a:t> laboral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Obra artística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Reporte de aplicación de conocimiento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Reporte de autoempleo profesional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Reporte de residencia de investigación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Reporte de servicio social</a:t>
                      </a:r>
                      <a:r>
                        <a:rPr lang="es-ES" sz="2000" baseline="0" dirty="0" smtClean="0"/>
                        <a:t> en el área de la  salud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Tesina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2000" dirty="0" smtClean="0"/>
                        <a:t>Tesis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0461"/>
            <a:ext cx="2143125" cy="214312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57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5" y="2060848"/>
            <a:ext cx="29523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i="1" dirty="0"/>
              <a:t>Aspectos preliminares de un trabajo </a:t>
            </a:r>
            <a:r>
              <a:rPr lang="es-MX" sz="3200" b="1" i="1" dirty="0" smtClean="0"/>
              <a:t>escrito</a:t>
            </a:r>
            <a:endParaRPr lang="es-MX" sz="3200" b="1" i="1" dirty="0"/>
          </a:p>
        </p:txBody>
      </p:sp>
      <p:sp>
        <p:nvSpPr>
          <p:cNvPr id="3" name="2 Rectángulo"/>
          <p:cNvSpPr/>
          <p:nvPr/>
        </p:nvSpPr>
        <p:spPr>
          <a:xfrm>
            <a:off x="3779556" y="1340768"/>
            <a:ext cx="4572000" cy="32441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Portada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Agradecimientos y dedicatorias (si los hubiera)</a:t>
            </a:r>
          </a:p>
        </p:txBody>
      </p:sp>
      <p:sp>
        <p:nvSpPr>
          <p:cNvPr id="4" name="3 Abrir llave"/>
          <p:cNvSpPr/>
          <p:nvPr/>
        </p:nvSpPr>
        <p:spPr>
          <a:xfrm>
            <a:off x="3419872" y="980728"/>
            <a:ext cx="792088" cy="4032448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2329061" cy="219432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71388"/>
            <a:ext cx="1440159" cy="141867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273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68979" y="509999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43608" y="1628507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Artículo </a:t>
            </a:r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Especializado</a:t>
            </a:r>
          </a:p>
          <a:p>
            <a:pPr algn="just"/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Trabajo original e inédito donde se informa sobre un proceso de generación  o aplicación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conocimiento.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43462" y="3431784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principales del artículo científico</a:t>
            </a:r>
          </a:p>
          <a:p>
            <a:r>
              <a:rPr lang="es-MX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Fundamentos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 investigaciones 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paradigma.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metodología e instrumentos que validan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Aportación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resultados novedosos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relevantes.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 teoría generalizables y aplicables.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Cumplimiento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principios deontológicos.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01" y="3883832"/>
            <a:ext cx="1522255" cy="177356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401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1628800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Resumen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palabras clave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Objetivo y/o objetivos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Método y programa de investigación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Referencias bibliográficas 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Anexos, en su caso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706519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i="1" u="sng" dirty="0">
                <a:latin typeface="Arial" panose="020B0604020202020204" pitchFamily="34" charset="0"/>
                <a:cs typeface="Arial" panose="020B0604020202020204" pitchFamily="34" charset="0"/>
              </a:rPr>
              <a:t>Estructura más común de un artículo </a:t>
            </a:r>
            <a:r>
              <a:rPr lang="es-MX" sz="28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científico</a:t>
            </a:r>
            <a:endParaRPr lang="es-MX" sz="28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517" y="4509120"/>
            <a:ext cx="2143125" cy="21431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2484884" cy="174307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485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412776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Ensayo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rabajo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escrito en el que se expone un tema determinado, con explicaciones, interpretaciones, reflexiones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propuestas.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68979" y="509999"/>
            <a:ext cx="724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TRABAJOS ESCRITOS SEGÚN LA MODALIDAD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35695" y="3284984"/>
            <a:ext cx="65798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Consideraciones en la redacción de un ensayo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anejar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lenguaje escrito de la ciencia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sistema de codificación conforme a las reglas de comunicación del discurso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científico.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Planeación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escritura.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33"/>
          <a:stretch/>
        </p:blipFill>
        <p:spPr bwMode="auto">
          <a:xfrm>
            <a:off x="179512" y="4941168"/>
            <a:ext cx="1512168" cy="1370489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346" y="1002659"/>
            <a:ext cx="993126" cy="82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903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262</TotalTime>
  <Words>1533</Words>
  <Application>Microsoft Office PowerPoint</Application>
  <PresentationFormat>Presentación en pantalla (4:3)</PresentationFormat>
  <Paragraphs>256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Viajes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Melchor</dc:creator>
  <cp:lastModifiedBy>Guadalupe Melchor</cp:lastModifiedBy>
  <cp:revision>32</cp:revision>
  <dcterms:created xsi:type="dcterms:W3CDTF">2019-09-26T20:35:58Z</dcterms:created>
  <dcterms:modified xsi:type="dcterms:W3CDTF">2019-09-30T23:11:28Z</dcterms:modified>
</cp:coreProperties>
</file>