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notesMasterIdLst>
    <p:notesMasterId r:id="rId43"/>
  </p:notesMasterIdLst>
  <p:sldIdLst>
    <p:sldId id="322" r:id="rId2"/>
    <p:sldId id="420" r:id="rId3"/>
    <p:sldId id="424" r:id="rId4"/>
    <p:sldId id="422" r:id="rId5"/>
    <p:sldId id="423" r:id="rId6"/>
    <p:sldId id="323" r:id="rId7"/>
    <p:sldId id="385" r:id="rId8"/>
    <p:sldId id="386" r:id="rId9"/>
    <p:sldId id="365" r:id="rId10"/>
    <p:sldId id="364" r:id="rId11"/>
    <p:sldId id="387" r:id="rId12"/>
    <p:sldId id="377" r:id="rId13"/>
    <p:sldId id="378" r:id="rId14"/>
    <p:sldId id="388" r:id="rId15"/>
    <p:sldId id="396" r:id="rId16"/>
    <p:sldId id="397" r:id="rId17"/>
    <p:sldId id="401" r:id="rId18"/>
    <p:sldId id="398" r:id="rId19"/>
    <p:sldId id="403" r:id="rId20"/>
    <p:sldId id="402" r:id="rId21"/>
    <p:sldId id="391" r:id="rId22"/>
    <p:sldId id="404" r:id="rId23"/>
    <p:sldId id="389" r:id="rId24"/>
    <p:sldId id="405" r:id="rId25"/>
    <p:sldId id="406" r:id="rId26"/>
    <p:sldId id="407" r:id="rId27"/>
    <p:sldId id="390" r:id="rId28"/>
    <p:sldId id="395" r:id="rId29"/>
    <p:sldId id="368" r:id="rId30"/>
    <p:sldId id="409" r:id="rId31"/>
    <p:sldId id="408" r:id="rId32"/>
    <p:sldId id="383" r:id="rId33"/>
    <p:sldId id="417" r:id="rId34"/>
    <p:sldId id="425" r:id="rId35"/>
    <p:sldId id="411" r:id="rId36"/>
    <p:sldId id="426" r:id="rId37"/>
    <p:sldId id="427" r:id="rId38"/>
    <p:sldId id="415" r:id="rId39"/>
    <p:sldId id="428" r:id="rId40"/>
    <p:sldId id="410" r:id="rId41"/>
    <p:sldId id="348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24187" autoAdjust="0"/>
    <p:restoredTop sz="94660"/>
  </p:normalViewPr>
  <p:slideViewPr>
    <p:cSldViewPr snapToGrid="0">
      <p:cViewPr>
        <p:scale>
          <a:sx n="66" d="100"/>
          <a:sy n="66" d="100"/>
        </p:scale>
        <p:origin x="-1256" y="-1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25637F-DB99-B147-8929-439BF073A2F8}" type="doc">
      <dgm:prSet loTypeId="urn:microsoft.com/office/officeart/2005/8/layout/hProcess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5E4BF85-D134-534E-A181-50E021E26DCD}">
      <dgm:prSet phldrT="[Texto]" custT="1"/>
      <dgm:spPr/>
      <dgm:t>
        <a:bodyPr/>
        <a:lstStyle/>
        <a:p>
          <a:r>
            <a:rPr lang="es-MX" sz="1400" b="1" dirty="0" smtClean="0"/>
            <a:t>UNIDAD 1</a:t>
          </a:r>
        </a:p>
        <a:p>
          <a:r>
            <a:rPr lang="es-MX" sz="1400" b="1" dirty="0" smtClean="0"/>
            <a:t>¿QUÉ ES LA METODOLOGÍA DE LA INVESTIGACIÓN?  Aprender por qué es importante la metodología en un trabajo terminal. </a:t>
          </a:r>
          <a:endParaRPr lang="es-ES_tradnl" sz="1400" b="1" dirty="0" smtClean="0"/>
        </a:p>
      </dgm:t>
    </dgm:pt>
    <dgm:pt modelId="{9400C83B-7D8B-CC42-B2FC-DA8FD57C8C8C}" type="parTrans" cxnId="{D3E5C07F-FBE2-6B45-B96A-BE26B1152D79}">
      <dgm:prSet/>
      <dgm:spPr/>
      <dgm:t>
        <a:bodyPr/>
        <a:lstStyle/>
        <a:p>
          <a:endParaRPr lang="es-ES"/>
        </a:p>
      </dgm:t>
    </dgm:pt>
    <dgm:pt modelId="{983975EF-2588-564B-AC69-A9882EDBFC90}" type="sibTrans" cxnId="{D3E5C07F-FBE2-6B45-B96A-BE26B1152D79}">
      <dgm:prSet/>
      <dgm:spPr/>
      <dgm:t>
        <a:bodyPr/>
        <a:lstStyle/>
        <a:p>
          <a:endParaRPr lang="es-ES"/>
        </a:p>
      </dgm:t>
    </dgm:pt>
    <dgm:pt modelId="{F0E2AF4F-4C39-A84A-B9F1-2CDE0FD8A4CA}">
      <dgm:prSet custT="1"/>
      <dgm:spPr/>
      <dgm:t>
        <a:bodyPr/>
        <a:lstStyle/>
        <a:p>
          <a:r>
            <a:rPr lang="es-ES" sz="1400" b="1" dirty="0" smtClean="0"/>
            <a:t>UNIDAD 3. </a:t>
          </a:r>
          <a:r>
            <a:rPr lang="es-MX" sz="1400" b="1" dirty="0" smtClean="0"/>
            <a:t>SELECCIÓN DEL TEMA DE INVESTIGACIÓN Conocer cuáles son los elementos del protocolo de investigación. </a:t>
          </a:r>
          <a:endParaRPr lang="es-ES_tradnl" sz="1400" b="1" dirty="0"/>
        </a:p>
      </dgm:t>
    </dgm:pt>
    <dgm:pt modelId="{5180F4DB-D140-D94E-84C0-90E47117F43B}" type="parTrans" cxnId="{A21EC145-81CA-C840-AB4F-8ACEE62316A7}">
      <dgm:prSet/>
      <dgm:spPr/>
      <dgm:t>
        <a:bodyPr/>
        <a:lstStyle/>
        <a:p>
          <a:endParaRPr lang="es-ES"/>
        </a:p>
      </dgm:t>
    </dgm:pt>
    <dgm:pt modelId="{3440BC27-06C1-DF43-89FA-4FBF9A0650B6}" type="sibTrans" cxnId="{A21EC145-81CA-C840-AB4F-8ACEE62316A7}">
      <dgm:prSet/>
      <dgm:spPr/>
      <dgm:t>
        <a:bodyPr/>
        <a:lstStyle/>
        <a:p>
          <a:endParaRPr lang="es-ES"/>
        </a:p>
      </dgm:t>
    </dgm:pt>
    <dgm:pt modelId="{32165F6C-C159-4246-A51F-AE50F2B6E973}">
      <dgm:prSet phldrT="[Texto]" custT="1"/>
      <dgm:spPr/>
      <dgm:t>
        <a:bodyPr/>
        <a:lstStyle/>
        <a:p>
          <a:r>
            <a:rPr lang="es-ES_tradnl" sz="1400" b="1" dirty="0" smtClean="0"/>
            <a:t>UNIDAD 2 MÉTODOS CUALITATIVOS Y CUANTITATIVO </a:t>
          </a:r>
          <a:r>
            <a:rPr lang="es-MX" sz="1400" b="1" dirty="0" smtClean="0"/>
            <a:t>Aprender el contenido de los métodos de investigación necesarios para su aplicación en el trabajo terminal. </a:t>
          </a:r>
          <a:endParaRPr lang="es-ES_tradnl" sz="1400" b="1" dirty="0" smtClean="0"/>
        </a:p>
      </dgm:t>
    </dgm:pt>
    <dgm:pt modelId="{D931E874-0DDD-41F2-85B6-00BB6172E9D4}" type="sibTrans" cxnId="{76EBF06D-8066-4E65-854F-6261AD1C6796}">
      <dgm:prSet/>
      <dgm:spPr/>
      <dgm:t>
        <a:bodyPr/>
        <a:lstStyle/>
        <a:p>
          <a:endParaRPr lang="es-ES"/>
        </a:p>
      </dgm:t>
    </dgm:pt>
    <dgm:pt modelId="{07CA7825-D863-414D-9FFE-9FABB0D48154}" type="parTrans" cxnId="{76EBF06D-8066-4E65-854F-6261AD1C6796}">
      <dgm:prSet/>
      <dgm:spPr/>
      <dgm:t>
        <a:bodyPr/>
        <a:lstStyle/>
        <a:p>
          <a:endParaRPr lang="es-ES"/>
        </a:p>
      </dgm:t>
    </dgm:pt>
    <dgm:pt modelId="{A8CE6F98-B71D-7947-A03D-82A42C4CF13D}">
      <dgm:prSet custT="1"/>
      <dgm:spPr/>
      <dgm:t>
        <a:bodyPr/>
        <a:lstStyle/>
        <a:p>
          <a:r>
            <a:rPr lang="es-ES_tradnl" sz="1400" b="1" dirty="0" smtClean="0"/>
            <a:t>UNIDAD IV</a:t>
          </a:r>
        </a:p>
        <a:p>
          <a:r>
            <a:rPr lang="es-ES_tradnl" sz="1400" b="1" dirty="0" smtClean="0"/>
            <a:t>ELEMENTOS PARA EL DESARROLLO DEL PROTOCOLO DE INVESTIGACIÓN </a:t>
          </a:r>
          <a:r>
            <a:rPr lang="es-MX" sz="1400" b="1" dirty="0" smtClean="0"/>
            <a:t>Analizar y estudiar un caso concreto para plantear correctamente el objeto de estudio del trabajo terminal</a:t>
          </a:r>
          <a:endParaRPr lang="es-ES_tradnl" sz="1400" b="1" dirty="0"/>
        </a:p>
      </dgm:t>
    </dgm:pt>
    <dgm:pt modelId="{577E9C9A-C7B1-2549-8CB1-48ABB0758D64}" type="sibTrans" cxnId="{652E91D4-62BB-2B4F-99CC-A0E4188FDEED}">
      <dgm:prSet/>
      <dgm:spPr/>
      <dgm:t>
        <a:bodyPr/>
        <a:lstStyle/>
        <a:p>
          <a:endParaRPr lang="es-ES"/>
        </a:p>
      </dgm:t>
    </dgm:pt>
    <dgm:pt modelId="{F35C0215-2E40-E24E-9738-1D96E3DD36BD}" type="parTrans" cxnId="{652E91D4-62BB-2B4F-99CC-A0E4188FDEED}">
      <dgm:prSet/>
      <dgm:spPr/>
      <dgm:t>
        <a:bodyPr/>
        <a:lstStyle/>
        <a:p>
          <a:endParaRPr lang="es-ES"/>
        </a:p>
      </dgm:t>
    </dgm:pt>
    <dgm:pt modelId="{3EF0DEAE-A3ED-C446-B975-E01EF1496166}" type="pres">
      <dgm:prSet presAssocID="{C125637F-DB99-B147-8929-439BF073A2F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BE81380-D095-4246-B3DD-200C86F9282C}" type="pres">
      <dgm:prSet presAssocID="{25E4BF85-D134-534E-A181-50E021E26DCD}" presName="compNode" presStyleCnt="0"/>
      <dgm:spPr/>
    </dgm:pt>
    <dgm:pt modelId="{CB3FE01D-A29D-3640-AC4E-CFCAB5006075}" type="pres">
      <dgm:prSet presAssocID="{25E4BF85-D134-534E-A181-50E021E26DCD}" presName="noGeometry" presStyleCnt="0"/>
      <dgm:spPr/>
    </dgm:pt>
    <dgm:pt modelId="{20979955-7CDC-5542-88AE-AD3D9C8538FD}" type="pres">
      <dgm:prSet presAssocID="{25E4BF85-D134-534E-A181-50E021E26DCD}" presName="childTextVisible" presStyleLbl="bgAccFollowNode1" presStyleIdx="0" presStyleCnt="4" custScaleX="2592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7FA2D5-2E33-FE4B-A3E7-B12C62276D5F}" type="pres">
      <dgm:prSet presAssocID="{25E4BF85-D134-534E-A181-50E021E26DCD}" presName="childTextHidden" presStyleLbl="bgAccFollowNode1" presStyleIdx="0" presStyleCnt="4"/>
      <dgm:spPr/>
      <dgm:t>
        <a:bodyPr/>
        <a:lstStyle/>
        <a:p>
          <a:endParaRPr lang="es-ES"/>
        </a:p>
      </dgm:t>
    </dgm:pt>
    <dgm:pt modelId="{2B853FA9-7129-D441-BD47-D40D6914E34A}" type="pres">
      <dgm:prSet presAssocID="{25E4BF85-D134-534E-A181-50E021E26DCD}" presName="parentText" presStyleLbl="node1" presStyleIdx="0" presStyleCnt="4" custScaleX="317361" custScaleY="42298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F0FCE1-8BD1-EC4F-B242-F2BCF0E4EBCA}" type="pres">
      <dgm:prSet presAssocID="{25E4BF85-D134-534E-A181-50E021E26DCD}" presName="aSpace" presStyleCnt="0"/>
      <dgm:spPr/>
    </dgm:pt>
    <dgm:pt modelId="{9B0CF292-E2D5-463F-9B80-0ACDE51F655F}" type="pres">
      <dgm:prSet presAssocID="{32165F6C-C159-4246-A51F-AE50F2B6E973}" presName="compNode" presStyleCnt="0"/>
      <dgm:spPr/>
    </dgm:pt>
    <dgm:pt modelId="{1063055F-7727-4A83-B541-C8C05CC84BC8}" type="pres">
      <dgm:prSet presAssocID="{32165F6C-C159-4246-A51F-AE50F2B6E973}" presName="noGeometry" presStyleCnt="0"/>
      <dgm:spPr/>
    </dgm:pt>
    <dgm:pt modelId="{C69124E1-DE20-42B3-ABA1-CFB67B91103D}" type="pres">
      <dgm:prSet presAssocID="{32165F6C-C159-4246-A51F-AE50F2B6E973}" presName="childTextVisible" presStyleLbl="bgAccFollowNode1" presStyleIdx="1" presStyleCnt="4">
        <dgm:presLayoutVars>
          <dgm:bulletEnabled val="1"/>
        </dgm:presLayoutVars>
      </dgm:prSet>
      <dgm:spPr/>
    </dgm:pt>
    <dgm:pt modelId="{D9C9A52E-02D7-429E-80A7-B1E0D72D1D26}" type="pres">
      <dgm:prSet presAssocID="{32165F6C-C159-4246-A51F-AE50F2B6E973}" presName="childTextHidden" presStyleLbl="bgAccFollowNode1" presStyleIdx="1" presStyleCnt="4"/>
      <dgm:spPr/>
    </dgm:pt>
    <dgm:pt modelId="{20828D2C-D24F-4E32-9830-95170D7EAA71}" type="pres">
      <dgm:prSet presAssocID="{32165F6C-C159-4246-A51F-AE50F2B6E973}" presName="parentText" presStyleLbl="node1" presStyleIdx="1" presStyleCnt="4" custScaleX="296505" custScaleY="41413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A9E6C7-FAD7-4EEF-8E29-637F23403A63}" type="pres">
      <dgm:prSet presAssocID="{32165F6C-C159-4246-A51F-AE50F2B6E973}" presName="aSpace" presStyleCnt="0"/>
      <dgm:spPr/>
    </dgm:pt>
    <dgm:pt modelId="{3B88B7C9-87BF-A34D-A256-062915BAD00F}" type="pres">
      <dgm:prSet presAssocID="{F0E2AF4F-4C39-A84A-B9F1-2CDE0FD8A4CA}" presName="compNode" presStyleCnt="0"/>
      <dgm:spPr/>
    </dgm:pt>
    <dgm:pt modelId="{04BE873E-99BB-6047-9A1E-680AE5F8BADD}" type="pres">
      <dgm:prSet presAssocID="{F0E2AF4F-4C39-A84A-B9F1-2CDE0FD8A4CA}" presName="noGeometry" presStyleCnt="0"/>
      <dgm:spPr/>
    </dgm:pt>
    <dgm:pt modelId="{0199788C-F32A-DA4F-8B27-036A2BBCCFFB}" type="pres">
      <dgm:prSet presAssocID="{F0E2AF4F-4C39-A84A-B9F1-2CDE0FD8A4CA}" presName="childTextVisible" presStyleLbl="bgAccFollowNode1" presStyleIdx="2" presStyleCnt="4">
        <dgm:presLayoutVars>
          <dgm:bulletEnabled val="1"/>
        </dgm:presLayoutVars>
      </dgm:prSet>
      <dgm:spPr/>
    </dgm:pt>
    <dgm:pt modelId="{4D9D7EDA-9B26-5143-B2D3-61892AE76182}" type="pres">
      <dgm:prSet presAssocID="{F0E2AF4F-4C39-A84A-B9F1-2CDE0FD8A4CA}" presName="childTextHidden" presStyleLbl="bgAccFollowNode1" presStyleIdx="2" presStyleCnt="4"/>
      <dgm:spPr/>
    </dgm:pt>
    <dgm:pt modelId="{947F04A6-3A53-0A41-9327-3069FBFBB74A}" type="pres">
      <dgm:prSet presAssocID="{F0E2AF4F-4C39-A84A-B9F1-2CDE0FD8A4CA}" presName="parentText" presStyleLbl="node1" presStyleIdx="2" presStyleCnt="4" custScaleX="290674" custScaleY="42298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D7D04AF-AA07-D44B-BECF-A90FDD40DBE2}" type="pres">
      <dgm:prSet presAssocID="{F0E2AF4F-4C39-A84A-B9F1-2CDE0FD8A4CA}" presName="aSpace" presStyleCnt="0"/>
      <dgm:spPr/>
    </dgm:pt>
    <dgm:pt modelId="{A696FD8D-B2FE-AF48-8E8A-C2A3B3FA793E}" type="pres">
      <dgm:prSet presAssocID="{A8CE6F98-B71D-7947-A03D-82A42C4CF13D}" presName="compNode" presStyleCnt="0"/>
      <dgm:spPr/>
    </dgm:pt>
    <dgm:pt modelId="{51330447-B81E-3646-8109-B12CDF0CEFCE}" type="pres">
      <dgm:prSet presAssocID="{A8CE6F98-B71D-7947-A03D-82A42C4CF13D}" presName="noGeometry" presStyleCnt="0"/>
      <dgm:spPr/>
    </dgm:pt>
    <dgm:pt modelId="{D84FF9C7-12EE-D143-BD4F-E2DDC5AF003E}" type="pres">
      <dgm:prSet presAssocID="{A8CE6F98-B71D-7947-A03D-82A42C4CF13D}" presName="childTextVisible" presStyleLbl="bgAccFollowNode1" presStyleIdx="3" presStyleCnt="4">
        <dgm:presLayoutVars>
          <dgm:bulletEnabled val="1"/>
        </dgm:presLayoutVars>
      </dgm:prSet>
      <dgm:spPr/>
    </dgm:pt>
    <dgm:pt modelId="{97493D46-4419-964D-B635-C7615C012EA3}" type="pres">
      <dgm:prSet presAssocID="{A8CE6F98-B71D-7947-A03D-82A42C4CF13D}" presName="childTextHidden" presStyleLbl="bgAccFollowNode1" presStyleIdx="3" presStyleCnt="4"/>
      <dgm:spPr/>
    </dgm:pt>
    <dgm:pt modelId="{0B80FE29-3E27-9B42-B4F8-B65C42885592}" type="pres">
      <dgm:prSet presAssocID="{A8CE6F98-B71D-7947-A03D-82A42C4CF13D}" presName="parentText" presStyleLbl="node1" presStyleIdx="3" presStyleCnt="4" custScaleX="274331" custScaleY="42298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3E5C07F-FBE2-6B45-B96A-BE26B1152D79}" srcId="{C125637F-DB99-B147-8929-439BF073A2F8}" destId="{25E4BF85-D134-534E-A181-50E021E26DCD}" srcOrd="0" destOrd="0" parTransId="{9400C83B-7D8B-CC42-B2FC-DA8FD57C8C8C}" sibTransId="{983975EF-2588-564B-AC69-A9882EDBFC90}"/>
    <dgm:cxn modelId="{76EBF06D-8066-4E65-854F-6261AD1C6796}" srcId="{C125637F-DB99-B147-8929-439BF073A2F8}" destId="{32165F6C-C159-4246-A51F-AE50F2B6E973}" srcOrd="1" destOrd="0" parTransId="{07CA7825-D863-414D-9FFE-9FABB0D48154}" sibTransId="{D931E874-0DDD-41F2-85B6-00BB6172E9D4}"/>
    <dgm:cxn modelId="{A21EC145-81CA-C840-AB4F-8ACEE62316A7}" srcId="{C125637F-DB99-B147-8929-439BF073A2F8}" destId="{F0E2AF4F-4C39-A84A-B9F1-2CDE0FD8A4CA}" srcOrd="2" destOrd="0" parTransId="{5180F4DB-D140-D94E-84C0-90E47117F43B}" sibTransId="{3440BC27-06C1-DF43-89FA-4FBF9A0650B6}"/>
    <dgm:cxn modelId="{84C670A0-0236-8849-A52E-84C71468A3BB}" type="presOf" srcId="{25E4BF85-D134-534E-A181-50E021E26DCD}" destId="{2B853FA9-7129-D441-BD47-D40D6914E34A}" srcOrd="0" destOrd="0" presId="urn:microsoft.com/office/officeart/2005/8/layout/hProcess6"/>
    <dgm:cxn modelId="{55679D2B-2387-254B-8E5E-86422992603C}" type="presOf" srcId="{F0E2AF4F-4C39-A84A-B9F1-2CDE0FD8A4CA}" destId="{947F04A6-3A53-0A41-9327-3069FBFBB74A}" srcOrd="0" destOrd="0" presId="urn:microsoft.com/office/officeart/2005/8/layout/hProcess6"/>
    <dgm:cxn modelId="{F920E6EE-83E8-F048-9DE7-1404387C07C2}" type="presOf" srcId="{C125637F-DB99-B147-8929-439BF073A2F8}" destId="{3EF0DEAE-A3ED-C446-B975-E01EF1496166}" srcOrd="0" destOrd="0" presId="urn:microsoft.com/office/officeart/2005/8/layout/hProcess6"/>
    <dgm:cxn modelId="{76FFE4EA-0446-4F6F-9DE5-9A0F70C141C9}" type="presOf" srcId="{32165F6C-C159-4246-A51F-AE50F2B6E973}" destId="{20828D2C-D24F-4E32-9830-95170D7EAA71}" srcOrd="0" destOrd="0" presId="urn:microsoft.com/office/officeart/2005/8/layout/hProcess6"/>
    <dgm:cxn modelId="{652E91D4-62BB-2B4F-99CC-A0E4188FDEED}" srcId="{C125637F-DB99-B147-8929-439BF073A2F8}" destId="{A8CE6F98-B71D-7947-A03D-82A42C4CF13D}" srcOrd="3" destOrd="0" parTransId="{F35C0215-2E40-E24E-9738-1D96E3DD36BD}" sibTransId="{577E9C9A-C7B1-2549-8CB1-48ABB0758D64}"/>
    <dgm:cxn modelId="{FBCBC722-D411-9941-9CF8-EC321CF16B70}" type="presOf" srcId="{A8CE6F98-B71D-7947-A03D-82A42C4CF13D}" destId="{0B80FE29-3E27-9B42-B4F8-B65C42885592}" srcOrd="0" destOrd="0" presId="urn:microsoft.com/office/officeart/2005/8/layout/hProcess6"/>
    <dgm:cxn modelId="{3238848E-BE7F-474D-A2AC-4D98F8328AA3}" type="presParOf" srcId="{3EF0DEAE-A3ED-C446-B975-E01EF1496166}" destId="{6BE81380-D095-4246-B3DD-200C86F9282C}" srcOrd="0" destOrd="0" presId="urn:microsoft.com/office/officeart/2005/8/layout/hProcess6"/>
    <dgm:cxn modelId="{4FE001B9-474A-524D-B3AA-DBE3DADAAEB0}" type="presParOf" srcId="{6BE81380-D095-4246-B3DD-200C86F9282C}" destId="{CB3FE01D-A29D-3640-AC4E-CFCAB5006075}" srcOrd="0" destOrd="0" presId="urn:microsoft.com/office/officeart/2005/8/layout/hProcess6"/>
    <dgm:cxn modelId="{71298AB1-B16E-6840-85EC-3B204FA568E0}" type="presParOf" srcId="{6BE81380-D095-4246-B3DD-200C86F9282C}" destId="{20979955-7CDC-5542-88AE-AD3D9C8538FD}" srcOrd="1" destOrd="0" presId="urn:microsoft.com/office/officeart/2005/8/layout/hProcess6"/>
    <dgm:cxn modelId="{6E309FC8-12E6-2846-9AC1-B7743240E0B6}" type="presParOf" srcId="{6BE81380-D095-4246-B3DD-200C86F9282C}" destId="{287FA2D5-2E33-FE4B-A3E7-B12C62276D5F}" srcOrd="2" destOrd="0" presId="urn:microsoft.com/office/officeart/2005/8/layout/hProcess6"/>
    <dgm:cxn modelId="{CEAC1E25-CA50-B046-8D5E-EFAAD277907D}" type="presParOf" srcId="{6BE81380-D095-4246-B3DD-200C86F9282C}" destId="{2B853FA9-7129-D441-BD47-D40D6914E34A}" srcOrd="3" destOrd="0" presId="urn:microsoft.com/office/officeart/2005/8/layout/hProcess6"/>
    <dgm:cxn modelId="{42A53AB4-B443-F34F-8C71-8E79FF9E182D}" type="presParOf" srcId="{3EF0DEAE-A3ED-C446-B975-E01EF1496166}" destId="{45F0FCE1-8BD1-EC4F-B242-F2BCF0E4EBCA}" srcOrd="1" destOrd="0" presId="urn:microsoft.com/office/officeart/2005/8/layout/hProcess6"/>
    <dgm:cxn modelId="{456302F4-9365-4F9E-ADF5-A379FC8AE9DB}" type="presParOf" srcId="{3EF0DEAE-A3ED-C446-B975-E01EF1496166}" destId="{9B0CF292-E2D5-463F-9B80-0ACDE51F655F}" srcOrd="2" destOrd="0" presId="urn:microsoft.com/office/officeart/2005/8/layout/hProcess6"/>
    <dgm:cxn modelId="{6AD6F67F-F957-4403-997B-58E51A08851C}" type="presParOf" srcId="{9B0CF292-E2D5-463F-9B80-0ACDE51F655F}" destId="{1063055F-7727-4A83-B541-C8C05CC84BC8}" srcOrd="0" destOrd="0" presId="urn:microsoft.com/office/officeart/2005/8/layout/hProcess6"/>
    <dgm:cxn modelId="{B3BD071D-0CA1-4195-B395-37FAD1844CF5}" type="presParOf" srcId="{9B0CF292-E2D5-463F-9B80-0ACDE51F655F}" destId="{C69124E1-DE20-42B3-ABA1-CFB67B91103D}" srcOrd="1" destOrd="0" presId="urn:microsoft.com/office/officeart/2005/8/layout/hProcess6"/>
    <dgm:cxn modelId="{C96BC0D1-D0C1-4D9A-A61B-496C6E6454D7}" type="presParOf" srcId="{9B0CF292-E2D5-463F-9B80-0ACDE51F655F}" destId="{D9C9A52E-02D7-429E-80A7-B1E0D72D1D26}" srcOrd="2" destOrd="0" presId="urn:microsoft.com/office/officeart/2005/8/layout/hProcess6"/>
    <dgm:cxn modelId="{644AF3DC-1DA9-43BA-9995-A209E07EB62F}" type="presParOf" srcId="{9B0CF292-E2D5-463F-9B80-0ACDE51F655F}" destId="{20828D2C-D24F-4E32-9830-95170D7EAA71}" srcOrd="3" destOrd="0" presId="urn:microsoft.com/office/officeart/2005/8/layout/hProcess6"/>
    <dgm:cxn modelId="{26AFC9DF-3691-48C0-9D44-4478918778A3}" type="presParOf" srcId="{3EF0DEAE-A3ED-C446-B975-E01EF1496166}" destId="{B9A9E6C7-FAD7-4EEF-8E29-637F23403A63}" srcOrd="3" destOrd="0" presId="urn:microsoft.com/office/officeart/2005/8/layout/hProcess6"/>
    <dgm:cxn modelId="{8DD37737-6D51-FD45-B06F-B1DA9EF44511}" type="presParOf" srcId="{3EF0DEAE-A3ED-C446-B975-E01EF1496166}" destId="{3B88B7C9-87BF-A34D-A256-062915BAD00F}" srcOrd="4" destOrd="0" presId="urn:microsoft.com/office/officeart/2005/8/layout/hProcess6"/>
    <dgm:cxn modelId="{24E5ED99-424C-824C-A883-04B0B4792CE0}" type="presParOf" srcId="{3B88B7C9-87BF-A34D-A256-062915BAD00F}" destId="{04BE873E-99BB-6047-9A1E-680AE5F8BADD}" srcOrd="0" destOrd="0" presId="urn:microsoft.com/office/officeart/2005/8/layout/hProcess6"/>
    <dgm:cxn modelId="{DE54F24F-0AEC-B145-BD52-DEF093623098}" type="presParOf" srcId="{3B88B7C9-87BF-A34D-A256-062915BAD00F}" destId="{0199788C-F32A-DA4F-8B27-036A2BBCCFFB}" srcOrd="1" destOrd="0" presId="urn:microsoft.com/office/officeart/2005/8/layout/hProcess6"/>
    <dgm:cxn modelId="{781B8E26-9A46-B741-9092-EE03452491FD}" type="presParOf" srcId="{3B88B7C9-87BF-A34D-A256-062915BAD00F}" destId="{4D9D7EDA-9B26-5143-B2D3-61892AE76182}" srcOrd="2" destOrd="0" presId="urn:microsoft.com/office/officeart/2005/8/layout/hProcess6"/>
    <dgm:cxn modelId="{301B1188-A1C1-7941-9D04-B3D395DCAB17}" type="presParOf" srcId="{3B88B7C9-87BF-A34D-A256-062915BAD00F}" destId="{947F04A6-3A53-0A41-9327-3069FBFBB74A}" srcOrd="3" destOrd="0" presId="urn:microsoft.com/office/officeart/2005/8/layout/hProcess6"/>
    <dgm:cxn modelId="{E4BE0EF0-2C62-A84A-BFCE-209FF4C09DE0}" type="presParOf" srcId="{3EF0DEAE-A3ED-C446-B975-E01EF1496166}" destId="{ED7D04AF-AA07-D44B-BECF-A90FDD40DBE2}" srcOrd="5" destOrd="0" presId="urn:microsoft.com/office/officeart/2005/8/layout/hProcess6"/>
    <dgm:cxn modelId="{C02CC8F0-82AF-FE45-AC05-F513E2F18A06}" type="presParOf" srcId="{3EF0DEAE-A3ED-C446-B975-E01EF1496166}" destId="{A696FD8D-B2FE-AF48-8E8A-C2A3B3FA793E}" srcOrd="6" destOrd="0" presId="urn:microsoft.com/office/officeart/2005/8/layout/hProcess6"/>
    <dgm:cxn modelId="{DF5F635A-DA95-024C-B9BB-4E20CB0FBDC3}" type="presParOf" srcId="{A696FD8D-B2FE-AF48-8E8A-C2A3B3FA793E}" destId="{51330447-B81E-3646-8109-B12CDF0CEFCE}" srcOrd="0" destOrd="0" presId="urn:microsoft.com/office/officeart/2005/8/layout/hProcess6"/>
    <dgm:cxn modelId="{BC5CC27D-418F-FC4C-BF2E-87F75C1322D0}" type="presParOf" srcId="{A696FD8D-B2FE-AF48-8E8A-C2A3B3FA793E}" destId="{D84FF9C7-12EE-D143-BD4F-E2DDC5AF003E}" srcOrd="1" destOrd="0" presId="urn:microsoft.com/office/officeart/2005/8/layout/hProcess6"/>
    <dgm:cxn modelId="{87053527-DD4C-A74B-9CE2-F79EBB397928}" type="presParOf" srcId="{A696FD8D-B2FE-AF48-8E8A-C2A3B3FA793E}" destId="{97493D46-4419-964D-B635-C7615C012EA3}" srcOrd="2" destOrd="0" presId="urn:microsoft.com/office/officeart/2005/8/layout/hProcess6"/>
    <dgm:cxn modelId="{A7E484E3-1706-6049-9D8C-6EC12128C1BA}" type="presParOf" srcId="{A696FD8D-B2FE-AF48-8E8A-C2A3B3FA793E}" destId="{0B80FE29-3E27-9B42-B4F8-B65C42885592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E1515C4-208B-7B44-805C-EB21055EE17B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</dgm:pt>
    <dgm:pt modelId="{1C3E81C9-45A9-3143-9883-0C5ABE4CFD3A}">
      <dgm:prSet phldrT="[Texto]" custT="1"/>
      <dgm:spPr/>
      <dgm:t>
        <a:bodyPr/>
        <a:lstStyle/>
        <a:p>
          <a:r>
            <a:rPr lang="es-ES_tradnl" altLang="es-MX" sz="2000" b="1" dirty="0" smtClean="0">
              <a:latin typeface="Times New Roman" panose="02020603050405020304" pitchFamily="18" charset="0"/>
            </a:rPr>
            <a:t>Marco Teórico</a:t>
          </a:r>
          <a:endParaRPr lang="es-ES" sz="2000" b="1" dirty="0"/>
        </a:p>
      </dgm:t>
    </dgm:pt>
    <dgm:pt modelId="{6503518B-E386-D048-9A79-EA9B107F2BCC}" type="parTrans" cxnId="{4C70E86B-5D09-2C43-96BE-3C558617472F}">
      <dgm:prSet/>
      <dgm:spPr/>
      <dgm:t>
        <a:bodyPr/>
        <a:lstStyle/>
        <a:p>
          <a:endParaRPr lang="es-ES" sz="1600" b="1"/>
        </a:p>
      </dgm:t>
    </dgm:pt>
    <dgm:pt modelId="{1871BB50-011A-0148-A138-C33AEA0001A0}" type="sibTrans" cxnId="{4C70E86B-5D09-2C43-96BE-3C558617472F}">
      <dgm:prSet/>
      <dgm:spPr/>
      <dgm:t>
        <a:bodyPr/>
        <a:lstStyle/>
        <a:p>
          <a:endParaRPr lang="es-ES" sz="1600" b="1"/>
        </a:p>
      </dgm:t>
    </dgm:pt>
    <dgm:pt modelId="{53CFF47E-049E-FA46-B431-CFA8352237C9}">
      <dgm:prSet custT="1"/>
      <dgm:spPr/>
      <dgm:t>
        <a:bodyPr/>
        <a:lstStyle/>
        <a:p>
          <a:r>
            <a:rPr lang="es-ES_tradnl" altLang="es-MX" sz="2000" b="1" dirty="0" smtClean="0">
              <a:latin typeface="Times New Roman" panose="02020603050405020304" pitchFamily="18" charset="0"/>
            </a:rPr>
            <a:t>II. Marco Contextual y Objeto de estudio</a:t>
          </a:r>
          <a:endParaRPr lang="es-ES_tradnl" altLang="es-MX" sz="2000" b="1" dirty="0">
            <a:latin typeface="Times New Roman" panose="02020603050405020304" pitchFamily="18" charset="0"/>
          </a:endParaRPr>
        </a:p>
      </dgm:t>
    </dgm:pt>
    <dgm:pt modelId="{F6F4186C-B53E-D64C-B12C-DD197A911B89}" type="parTrans" cxnId="{E2BC7DDF-5B2B-D542-9E55-CCF085D19F5A}">
      <dgm:prSet/>
      <dgm:spPr/>
      <dgm:t>
        <a:bodyPr/>
        <a:lstStyle/>
        <a:p>
          <a:endParaRPr lang="es-ES" sz="1600" b="1"/>
        </a:p>
      </dgm:t>
    </dgm:pt>
    <dgm:pt modelId="{1B7BD685-D4C9-4F45-8267-7A068ED1BB06}" type="sibTrans" cxnId="{E2BC7DDF-5B2B-D542-9E55-CCF085D19F5A}">
      <dgm:prSet/>
      <dgm:spPr/>
      <dgm:t>
        <a:bodyPr/>
        <a:lstStyle/>
        <a:p>
          <a:endParaRPr lang="es-ES" sz="1600" b="1"/>
        </a:p>
      </dgm:t>
    </dgm:pt>
    <dgm:pt modelId="{21FB703D-1501-3C42-9057-26476257D245}">
      <dgm:prSet custT="1"/>
      <dgm:spPr/>
      <dgm:t>
        <a:bodyPr/>
        <a:lstStyle/>
        <a:p>
          <a:r>
            <a:rPr lang="es-ES_tradnl" altLang="es-MX" sz="2000" b="1" dirty="0" smtClean="0">
              <a:latin typeface="Times New Roman" panose="02020603050405020304" pitchFamily="18" charset="0"/>
            </a:rPr>
            <a:t>III. Marco Metodológico</a:t>
          </a:r>
          <a:endParaRPr lang="es-ES_tradnl" altLang="es-MX" sz="2000" b="1" dirty="0">
            <a:latin typeface="Times New Roman" panose="02020603050405020304" pitchFamily="18" charset="0"/>
          </a:endParaRPr>
        </a:p>
      </dgm:t>
    </dgm:pt>
    <dgm:pt modelId="{BF2A7629-CA69-1644-8BDC-D0DBF5B490B4}" type="parTrans" cxnId="{BC6E6C0E-37C1-274C-A973-F38DEB5E031A}">
      <dgm:prSet/>
      <dgm:spPr/>
      <dgm:t>
        <a:bodyPr/>
        <a:lstStyle/>
        <a:p>
          <a:endParaRPr lang="es-ES" sz="1600" b="1"/>
        </a:p>
      </dgm:t>
    </dgm:pt>
    <dgm:pt modelId="{1FDAE773-9E39-D643-98C3-60B266C978C1}" type="sibTrans" cxnId="{BC6E6C0E-37C1-274C-A973-F38DEB5E031A}">
      <dgm:prSet/>
      <dgm:spPr/>
      <dgm:t>
        <a:bodyPr/>
        <a:lstStyle/>
        <a:p>
          <a:endParaRPr lang="es-ES" sz="1600" b="1"/>
        </a:p>
      </dgm:t>
    </dgm:pt>
    <dgm:pt modelId="{A26525AE-6C79-FC41-BAEA-21E7CAB4180B}">
      <dgm:prSet custT="1"/>
      <dgm:spPr/>
      <dgm:t>
        <a:bodyPr/>
        <a:lstStyle/>
        <a:p>
          <a:r>
            <a:rPr lang="es-ES_tradnl" altLang="es-MX" sz="2000" b="1" dirty="0" smtClean="0">
              <a:latin typeface="Times New Roman" panose="02020603050405020304" pitchFamily="18" charset="0"/>
            </a:rPr>
            <a:t>IV. Diagnóstico, Resultados, Propuesta</a:t>
          </a:r>
        </a:p>
        <a:p>
          <a:r>
            <a:rPr lang="es-ES_tradnl" altLang="es-MX" sz="2000" b="1" dirty="0" smtClean="0">
              <a:latin typeface="Times New Roman" panose="02020603050405020304" pitchFamily="18" charset="0"/>
            </a:rPr>
            <a:t> </a:t>
          </a:r>
          <a:endParaRPr lang="es-ES_tradnl" altLang="es-MX" sz="2000" b="1" dirty="0">
            <a:latin typeface="Times New Roman" panose="02020603050405020304" pitchFamily="18" charset="0"/>
          </a:endParaRPr>
        </a:p>
      </dgm:t>
    </dgm:pt>
    <dgm:pt modelId="{9BE57429-66CB-ED4A-8AE9-F4C8A171B29A}" type="parTrans" cxnId="{375F542B-AA9E-3842-9171-257373D621A1}">
      <dgm:prSet/>
      <dgm:spPr/>
      <dgm:t>
        <a:bodyPr/>
        <a:lstStyle/>
        <a:p>
          <a:endParaRPr lang="es-ES" sz="1600" b="1"/>
        </a:p>
      </dgm:t>
    </dgm:pt>
    <dgm:pt modelId="{0F42ECAA-972E-C34B-B84A-AA1A885F1C21}" type="sibTrans" cxnId="{375F542B-AA9E-3842-9171-257373D621A1}">
      <dgm:prSet/>
      <dgm:spPr/>
      <dgm:t>
        <a:bodyPr/>
        <a:lstStyle/>
        <a:p>
          <a:endParaRPr lang="es-ES" sz="1600" b="1"/>
        </a:p>
      </dgm:t>
    </dgm:pt>
    <dgm:pt modelId="{8A114DEA-DF65-7446-A1ED-5C002CFFC3C0}" type="pres">
      <dgm:prSet presAssocID="{2E1515C4-208B-7B44-805C-EB21055EE17B}" presName="linearFlow" presStyleCnt="0">
        <dgm:presLayoutVars>
          <dgm:dir/>
          <dgm:resizeHandles val="exact"/>
        </dgm:presLayoutVars>
      </dgm:prSet>
      <dgm:spPr/>
    </dgm:pt>
    <dgm:pt modelId="{79A711F5-786A-114D-95F3-5E053F51C31B}" type="pres">
      <dgm:prSet presAssocID="{1C3E81C9-45A9-3143-9883-0C5ABE4CFD3A}" presName="composite" presStyleCnt="0"/>
      <dgm:spPr/>
    </dgm:pt>
    <dgm:pt modelId="{3B0D5840-620C-F84C-93C8-C19C28B80E2D}" type="pres">
      <dgm:prSet presAssocID="{1C3E81C9-45A9-3143-9883-0C5ABE4CFD3A}" presName="imgShp" presStyleLbl="fgImgPlace1" presStyleIdx="0" presStyleCnt="4"/>
      <dgm:spPr/>
    </dgm:pt>
    <dgm:pt modelId="{147FEB18-D897-6441-880D-9799FCE93745}" type="pres">
      <dgm:prSet presAssocID="{1C3E81C9-45A9-3143-9883-0C5ABE4CFD3A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89C6B2-3417-B344-AFB0-8B192EAA985B}" type="pres">
      <dgm:prSet presAssocID="{1871BB50-011A-0148-A138-C33AEA0001A0}" presName="spacing" presStyleCnt="0"/>
      <dgm:spPr/>
    </dgm:pt>
    <dgm:pt modelId="{E37F6C70-8076-1E49-AA95-343C8A5C16A2}" type="pres">
      <dgm:prSet presAssocID="{53CFF47E-049E-FA46-B431-CFA8352237C9}" presName="composite" presStyleCnt="0"/>
      <dgm:spPr/>
    </dgm:pt>
    <dgm:pt modelId="{26CF37E5-40ED-3C42-8DF9-81D0400060A7}" type="pres">
      <dgm:prSet presAssocID="{53CFF47E-049E-FA46-B431-CFA8352237C9}" presName="imgShp" presStyleLbl="fgImgPlace1" presStyleIdx="1" presStyleCnt="4"/>
      <dgm:spPr/>
    </dgm:pt>
    <dgm:pt modelId="{4695A399-E4D6-324F-92CB-93E2BA6044F2}" type="pres">
      <dgm:prSet presAssocID="{53CFF47E-049E-FA46-B431-CFA8352237C9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A6D03A-0D58-F846-8F24-8A37163F4A7B}" type="pres">
      <dgm:prSet presAssocID="{1B7BD685-D4C9-4F45-8267-7A068ED1BB06}" presName="spacing" presStyleCnt="0"/>
      <dgm:spPr/>
    </dgm:pt>
    <dgm:pt modelId="{7CC39E12-5DBE-3246-9419-B4859E90BB29}" type="pres">
      <dgm:prSet presAssocID="{21FB703D-1501-3C42-9057-26476257D245}" presName="composite" presStyleCnt="0"/>
      <dgm:spPr/>
    </dgm:pt>
    <dgm:pt modelId="{549F66F2-3B94-6646-B804-4A9327AF63FB}" type="pres">
      <dgm:prSet presAssocID="{21FB703D-1501-3C42-9057-26476257D245}" presName="imgShp" presStyleLbl="fgImgPlace1" presStyleIdx="2" presStyleCnt="4"/>
      <dgm:spPr/>
    </dgm:pt>
    <dgm:pt modelId="{40B87B5E-B44B-1246-9D92-EA063CA85A38}" type="pres">
      <dgm:prSet presAssocID="{21FB703D-1501-3C42-9057-26476257D245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D8BD63-A924-294B-8936-7D9A758E7164}" type="pres">
      <dgm:prSet presAssocID="{1FDAE773-9E39-D643-98C3-60B266C978C1}" presName="spacing" presStyleCnt="0"/>
      <dgm:spPr/>
    </dgm:pt>
    <dgm:pt modelId="{2D8B1E13-9C9D-114A-A7F0-83E829955F7E}" type="pres">
      <dgm:prSet presAssocID="{A26525AE-6C79-FC41-BAEA-21E7CAB4180B}" presName="composite" presStyleCnt="0"/>
      <dgm:spPr/>
    </dgm:pt>
    <dgm:pt modelId="{59D9180A-6D98-9B45-99DD-3A2CA1D41C29}" type="pres">
      <dgm:prSet presAssocID="{A26525AE-6C79-FC41-BAEA-21E7CAB4180B}" presName="imgShp" presStyleLbl="fgImgPlace1" presStyleIdx="3" presStyleCnt="4"/>
      <dgm:spPr/>
    </dgm:pt>
    <dgm:pt modelId="{72AEA531-9467-0545-BA18-238919F6AF9C}" type="pres">
      <dgm:prSet presAssocID="{A26525AE-6C79-FC41-BAEA-21E7CAB4180B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475BDC1-B4F6-DA4E-8622-7B6B0AEC3F6A}" type="presOf" srcId="{A26525AE-6C79-FC41-BAEA-21E7CAB4180B}" destId="{72AEA531-9467-0545-BA18-238919F6AF9C}" srcOrd="0" destOrd="0" presId="urn:microsoft.com/office/officeart/2005/8/layout/vList3"/>
    <dgm:cxn modelId="{C6409688-9A19-AC4E-9437-05DA4486CE72}" type="presOf" srcId="{2E1515C4-208B-7B44-805C-EB21055EE17B}" destId="{8A114DEA-DF65-7446-A1ED-5C002CFFC3C0}" srcOrd="0" destOrd="0" presId="urn:microsoft.com/office/officeart/2005/8/layout/vList3"/>
    <dgm:cxn modelId="{C245170B-580D-D946-8BF0-4800578CAAB6}" type="presOf" srcId="{53CFF47E-049E-FA46-B431-CFA8352237C9}" destId="{4695A399-E4D6-324F-92CB-93E2BA6044F2}" srcOrd="0" destOrd="0" presId="urn:microsoft.com/office/officeart/2005/8/layout/vList3"/>
    <dgm:cxn modelId="{BC6E6C0E-37C1-274C-A973-F38DEB5E031A}" srcId="{2E1515C4-208B-7B44-805C-EB21055EE17B}" destId="{21FB703D-1501-3C42-9057-26476257D245}" srcOrd="2" destOrd="0" parTransId="{BF2A7629-CA69-1644-8BDC-D0DBF5B490B4}" sibTransId="{1FDAE773-9E39-D643-98C3-60B266C978C1}"/>
    <dgm:cxn modelId="{375F542B-AA9E-3842-9171-257373D621A1}" srcId="{2E1515C4-208B-7B44-805C-EB21055EE17B}" destId="{A26525AE-6C79-FC41-BAEA-21E7CAB4180B}" srcOrd="3" destOrd="0" parTransId="{9BE57429-66CB-ED4A-8AE9-F4C8A171B29A}" sibTransId="{0F42ECAA-972E-C34B-B84A-AA1A885F1C21}"/>
    <dgm:cxn modelId="{D9BA7B19-8530-9C4E-9E6C-0FE7600B050F}" type="presOf" srcId="{21FB703D-1501-3C42-9057-26476257D245}" destId="{40B87B5E-B44B-1246-9D92-EA063CA85A38}" srcOrd="0" destOrd="0" presId="urn:microsoft.com/office/officeart/2005/8/layout/vList3"/>
    <dgm:cxn modelId="{E2BC7DDF-5B2B-D542-9E55-CCF085D19F5A}" srcId="{2E1515C4-208B-7B44-805C-EB21055EE17B}" destId="{53CFF47E-049E-FA46-B431-CFA8352237C9}" srcOrd="1" destOrd="0" parTransId="{F6F4186C-B53E-D64C-B12C-DD197A911B89}" sibTransId="{1B7BD685-D4C9-4F45-8267-7A068ED1BB06}"/>
    <dgm:cxn modelId="{13524FBD-F97A-4845-BA59-BEC4196F8DF6}" type="presOf" srcId="{1C3E81C9-45A9-3143-9883-0C5ABE4CFD3A}" destId="{147FEB18-D897-6441-880D-9799FCE93745}" srcOrd="0" destOrd="0" presId="urn:microsoft.com/office/officeart/2005/8/layout/vList3"/>
    <dgm:cxn modelId="{4C70E86B-5D09-2C43-96BE-3C558617472F}" srcId="{2E1515C4-208B-7B44-805C-EB21055EE17B}" destId="{1C3E81C9-45A9-3143-9883-0C5ABE4CFD3A}" srcOrd="0" destOrd="0" parTransId="{6503518B-E386-D048-9A79-EA9B107F2BCC}" sibTransId="{1871BB50-011A-0148-A138-C33AEA0001A0}"/>
    <dgm:cxn modelId="{1B01DDF9-DB8A-DE49-AA5F-1FE8F2C628F5}" type="presParOf" srcId="{8A114DEA-DF65-7446-A1ED-5C002CFFC3C0}" destId="{79A711F5-786A-114D-95F3-5E053F51C31B}" srcOrd="0" destOrd="0" presId="urn:microsoft.com/office/officeart/2005/8/layout/vList3"/>
    <dgm:cxn modelId="{ECF3BD70-B3DA-4143-9F7E-3C07F3BDF962}" type="presParOf" srcId="{79A711F5-786A-114D-95F3-5E053F51C31B}" destId="{3B0D5840-620C-F84C-93C8-C19C28B80E2D}" srcOrd="0" destOrd="0" presId="urn:microsoft.com/office/officeart/2005/8/layout/vList3"/>
    <dgm:cxn modelId="{5E6FB2AE-212A-6D4A-B56E-2AC3A242F83C}" type="presParOf" srcId="{79A711F5-786A-114D-95F3-5E053F51C31B}" destId="{147FEB18-D897-6441-880D-9799FCE93745}" srcOrd="1" destOrd="0" presId="urn:microsoft.com/office/officeart/2005/8/layout/vList3"/>
    <dgm:cxn modelId="{D3C614FD-DA90-F849-8C1B-32D10054DCA2}" type="presParOf" srcId="{8A114DEA-DF65-7446-A1ED-5C002CFFC3C0}" destId="{1089C6B2-3417-B344-AFB0-8B192EAA985B}" srcOrd="1" destOrd="0" presId="urn:microsoft.com/office/officeart/2005/8/layout/vList3"/>
    <dgm:cxn modelId="{8228F989-587B-564F-80E7-3297018868DA}" type="presParOf" srcId="{8A114DEA-DF65-7446-A1ED-5C002CFFC3C0}" destId="{E37F6C70-8076-1E49-AA95-343C8A5C16A2}" srcOrd="2" destOrd="0" presId="urn:microsoft.com/office/officeart/2005/8/layout/vList3"/>
    <dgm:cxn modelId="{D73DAFA0-308A-1B4D-B5C3-00F3CEB46AD9}" type="presParOf" srcId="{E37F6C70-8076-1E49-AA95-343C8A5C16A2}" destId="{26CF37E5-40ED-3C42-8DF9-81D0400060A7}" srcOrd="0" destOrd="0" presId="urn:microsoft.com/office/officeart/2005/8/layout/vList3"/>
    <dgm:cxn modelId="{396B72A8-C11C-E149-973C-981441B56F95}" type="presParOf" srcId="{E37F6C70-8076-1E49-AA95-343C8A5C16A2}" destId="{4695A399-E4D6-324F-92CB-93E2BA6044F2}" srcOrd="1" destOrd="0" presId="urn:microsoft.com/office/officeart/2005/8/layout/vList3"/>
    <dgm:cxn modelId="{54C393D0-0A02-4B41-A885-D2BF50365B5F}" type="presParOf" srcId="{8A114DEA-DF65-7446-A1ED-5C002CFFC3C0}" destId="{54A6D03A-0D58-F846-8F24-8A37163F4A7B}" srcOrd="3" destOrd="0" presId="urn:microsoft.com/office/officeart/2005/8/layout/vList3"/>
    <dgm:cxn modelId="{19348375-37AC-EB44-B913-3A6584755547}" type="presParOf" srcId="{8A114DEA-DF65-7446-A1ED-5C002CFFC3C0}" destId="{7CC39E12-5DBE-3246-9419-B4859E90BB29}" srcOrd="4" destOrd="0" presId="urn:microsoft.com/office/officeart/2005/8/layout/vList3"/>
    <dgm:cxn modelId="{28944A1E-05F9-924D-BF6F-EA5A57C38A07}" type="presParOf" srcId="{7CC39E12-5DBE-3246-9419-B4859E90BB29}" destId="{549F66F2-3B94-6646-B804-4A9327AF63FB}" srcOrd="0" destOrd="0" presId="urn:microsoft.com/office/officeart/2005/8/layout/vList3"/>
    <dgm:cxn modelId="{B11FEFDA-4344-0042-A8B0-0CB9BEFB00BE}" type="presParOf" srcId="{7CC39E12-5DBE-3246-9419-B4859E90BB29}" destId="{40B87B5E-B44B-1246-9D92-EA063CA85A38}" srcOrd="1" destOrd="0" presId="urn:microsoft.com/office/officeart/2005/8/layout/vList3"/>
    <dgm:cxn modelId="{CD619369-741D-7748-BFA7-35D9FB96CEB4}" type="presParOf" srcId="{8A114DEA-DF65-7446-A1ED-5C002CFFC3C0}" destId="{37D8BD63-A924-294B-8936-7D9A758E7164}" srcOrd="5" destOrd="0" presId="urn:microsoft.com/office/officeart/2005/8/layout/vList3"/>
    <dgm:cxn modelId="{EE53A05C-4849-E243-B00A-1C6031FA78A8}" type="presParOf" srcId="{8A114DEA-DF65-7446-A1ED-5C002CFFC3C0}" destId="{2D8B1E13-9C9D-114A-A7F0-83E829955F7E}" srcOrd="6" destOrd="0" presId="urn:microsoft.com/office/officeart/2005/8/layout/vList3"/>
    <dgm:cxn modelId="{F3510C8A-6E43-AB4D-9743-80B6F430AD15}" type="presParOf" srcId="{2D8B1E13-9C9D-114A-A7F0-83E829955F7E}" destId="{59D9180A-6D98-9B45-99DD-3A2CA1D41C29}" srcOrd="0" destOrd="0" presId="urn:microsoft.com/office/officeart/2005/8/layout/vList3"/>
    <dgm:cxn modelId="{E1CEA54C-36BB-6743-8DC6-6DDFAACEC68E}" type="presParOf" srcId="{2D8B1E13-9C9D-114A-A7F0-83E829955F7E}" destId="{72AEA531-9467-0545-BA18-238919F6AF9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41A1F3-4268-4D49-B2EA-ACF9D216790F}" type="doc">
      <dgm:prSet loTypeId="urn:microsoft.com/office/officeart/2005/8/layout/radial4" loCatId="relationship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A11C6B03-6E6B-49D6-8E02-821AB946801D}">
      <dgm:prSet phldrT="[Texto]" custT="1"/>
      <dgm:spPr/>
      <dgm:t>
        <a:bodyPr/>
        <a:lstStyle/>
        <a:p>
          <a:r>
            <a:rPr lang="es-MX" sz="3600" b="1" dirty="0" smtClean="0">
              <a:solidFill>
                <a:schemeClr val="tx1"/>
              </a:solidFill>
            </a:rPr>
            <a:t>Título </a:t>
          </a:r>
          <a:r>
            <a:rPr lang="es-MX" sz="2000" b="1" dirty="0" smtClean="0">
              <a:solidFill>
                <a:schemeClr val="tx1"/>
              </a:solidFill>
            </a:rPr>
            <a:t>Promesa del trabajo</a:t>
          </a:r>
          <a:endParaRPr lang="es-MX" sz="2000" b="1" dirty="0">
            <a:solidFill>
              <a:schemeClr val="tx1"/>
            </a:solidFill>
          </a:endParaRPr>
        </a:p>
      </dgm:t>
    </dgm:pt>
    <dgm:pt modelId="{E8251216-3FAD-4662-9174-AF7898141EF0}" type="parTrans" cxnId="{598E4048-DD64-446D-B79B-B299D03D44D8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19248B5F-B950-4BF8-9514-3F9A0C588F69}" type="sibTrans" cxnId="{598E4048-DD64-446D-B79B-B299D03D44D8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BB767C9B-1230-4C61-B0D3-8E1048ACC0AC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Define DÓNDE se va a hacer</a:t>
          </a:r>
          <a:endParaRPr lang="es-MX" sz="2400" dirty="0">
            <a:solidFill>
              <a:schemeClr val="tx1"/>
            </a:solidFill>
          </a:endParaRPr>
        </a:p>
      </dgm:t>
    </dgm:pt>
    <dgm:pt modelId="{B54569D5-9526-496D-A512-4FA166701E80}" type="parTrans" cxnId="{B0752783-5861-440E-AAFB-6F333D12ECBC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A9C79A69-53E3-4C82-944F-B8DDAF296E16}" type="sibTrans" cxnId="{B0752783-5861-440E-AAFB-6F333D12ECBC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75CD68EE-5839-486E-BDE4-F51A595CAA88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Define CUÁNDO se hará</a:t>
          </a:r>
          <a:endParaRPr lang="es-MX" sz="2400" dirty="0">
            <a:solidFill>
              <a:schemeClr val="tx1"/>
            </a:solidFill>
          </a:endParaRPr>
        </a:p>
      </dgm:t>
    </dgm:pt>
    <dgm:pt modelId="{BC6046A2-890C-4011-B0DF-D6A96F06CAE5}" type="parTrans" cxnId="{B323BE55-FBD0-4133-97DD-A7B410C85B32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F1CCE51E-0ABE-4A37-AE59-CE91D4D5B3DC}" type="sibTrans" cxnId="{B323BE55-FBD0-4133-97DD-A7B410C85B32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B6290CC2-8593-44CE-BCE1-EB03E88BE9C2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Incluye las variables de estudio</a:t>
          </a:r>
          <a:endParaRPr lang="es-MX" sz="2400" dirty="0">
            <a:solidFill>
              <a:schemeClr val="tx1"/>
            </a:solidFill>
          </a:endParaRPr>
        </a:p>
      </dgm:t>
    </dgm:pt>
    <dgm:pt modelId="{EDE8C90F-9356-4CF6-9005-2853A6DFE6D0}" type="parTrans" cxnId="{42A806D1-20BC-4712-B163-F68C9EFA6133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007A6FA6-BDBD-4B75-8DBE-B6D66D5CADA5}" type="sibTrans" cxnId="{42A806D1-20BC-4712-B163-F68C9EFA6133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760E779C-D585-924A-8A09-918A278FEC69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Define lo QUE se va a hacer</a:t>
          </a:r>
          <a:endParaRPr lang="es-MX" sz="2400" dirty="0">
            <a:solidFill>
              <a:schemeClr val="tx1"/>
            </a:solidFill>
          </a:endParaRPr>
        </a:p>
      </dgm:t>
    </dgm:pt>
    <dgm:pt modelId="{B61C12B0-AC28-0749-857A-AA7DC09BBE39}" type="parTrans" cxnId="{2EEF2EC9-A53E-E04C-948B-89503EDC4490}">
      <dgm:prSet/>
      <dgm:spPr/>
      <dgm:t>
        <a:bodyPr/>
        <a:lstStyle/>
        <a:p>
          <a:endParaRPr lang="es-ES" sz="1400"/>
        </a:p>
      </dgm:t>
    </dgm:pt>
    <dgm:pt modelId="{7C1ADD81-873C-1648-B21D-9D05B3EFA8DF}" type="sibTrans" cxnId="{2EEF2EC9-A53E-E04C-948B-89503EDC4490}">
      <dgm:prSet/>
      <dgm:spPr/>
      <dgm:t>
        <a:bodyPr/>
        <a:lstStyle/>
        <a:p>
          <a:endParaRPr lang="es-ES" sz="1400"/>
        </a:p>
      </dgm:t>
    </dgm:pt>
    <dgm:pt modelId="{0EB65464-A84F-4FC1-B6F0-AB10E3AE2514}" type="pres">
      <dgm:prSet presAssocID="{9A41A1F3-4268-4D49-B2EA-ACF9D216790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D5E0680-4348-469A-825A-4E433D339619}" type="pres">
      <dgm:prSet presAssocID="{A11C6B03-6E6B-49D6-8E02-821AB946801D}" presName="centerShape" presStyleLbl="node0" presStyleIdx="0" presStyleCnt="1"/>
      <dgm:spPr/>
      <dgm:t>
        <a:bodyPr/>
        <a:lstStyle/>
        <a:p>
          <a:endParaRPr lang="es-MX"/>
        </a:p>
      </dgm:t>
    </dgm:pt>
    <dgm:pt modelId="{C44DFADD-497D-4F82-8F07-6DBA14BA3811}" type="pres">
      <dgm:prSet presAssocID="{EDE8C90F-9356-4CF6-9005-2853A6DFE6D0}" presName="parTrans" presStyleLbl="bgSibTrans2D1" presStyleIdx="0" presStyleCnt="4"/>
      <dgm:spPr/>
      <dgm:t>
        <a:bodyPr/>
        <a:lstStyle/>
        <a:p>
          <a:endParaRPr lang="es-MX"/>
        </a:p>
      </dgm:t>
    </dgm:pt>
    <dgm:pt modelId="{F4F95243-8AB8-4AB6-B7BB-3A2E94434B96}" type="pres">
      <dgm:prSet presAssocID="{B6290CC2-8593-44CE-BCE1-EB03E88BE9C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6239C5-98F3-9B48-A68B-0A4A78A66905}" type="pres">
      <dgm:prSet presAssocID="{B61C12B0-AC28-0749-857A-AA7DC09BBE39}" presName="parTrans" presStyleLbl="bgSibTrans2D1" presStyleIdx="1" presStyleCnt="4"/>
      <dgm:spPr/>
      <dgm:t>
        <a:bodyPr/>
        <a:lstStyle/>
        <a:p>
          <a:endParaRPr lang="es-ES"/>
        </a:p>
      </dgm:t>
    </dgm:pt>
    <dgm:pt modelId="{F583EA1A-4BA6-BD42-9B30-011176A61579}" type="pres">
      <dgm:prSet presAssocID="{760E779C-D585-924A-8A09-918A278FEC6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1F379C-9E21-49C2-BFAA-0E527AF028E6}" type="pres">
      <dgm:prSet presAssocID="{B54569D5-9526-496D-A512-4FA166701E80}" presName="parTrans" presStyleLbl="bgSibTrans2D1" presStyleIdx="2" presStyleCnt="4"/>
      <dgm:spPr/>
      <dgm:t>
        <a:bodyPr/>
        <a:lstStyle/>
        <a:p>
          <a:endParaRPr lang="es-MX"/>
        </a:p>
      </dgm:t>
    </dgm:pt>
    <dgm:pt modelId="{6154288F-12AE-4D67-8C5D-1AAD86CE74C8}" type="pres">
      <dgm:prSet presAssocID="{BB767C9B-1230-4C61-B0D3-8E1048ACC0A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ECCC6C-BA52-4E39-AE4D-6E2E55B4FF6F}" type="pres">
      <dgm:prSet presAssocID="{BC6046A2-890C-4011-B0DF-D6A96F06CAE5}" presName="parTrans" presStyleLbl="bgSibTrans2D1" presStyleIdx="3" presStyleCnt="4"/>
      <dgm:spPr/>
      <dgm:t>
        <a:bodyPr/>
        <a:lstStyle/>
        <a:p>
          <a:endParaRPr lang="es-MX"/>
        </a:p>
      </dgm:t>
    </dgm:pt>
    <dgm:pt modelId="{552927AE-2940-4CE2-B796-F2C604B33D5D}" type="pres">
      <dgm:prSet presAssocID="{75CD68EE-5839-486E-BDE4-F51A595CAA8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23BE55-FBD0-4133-97DD-A7B410C85B32}" srcId="{A11C6B03-6E6B-49D6-8E02-821AB946801D}" destId="{75CD68EE-5839-486E-BDE4-F51A595CAA88}" srcOrd="3" destOrd="0" parTransId="{BC6046A2-890C-4011-B0DF-D6A96F06CAE5}" sibTransId="{F1CCE51E-0ABE-4A37-AE59-CE91D4D5B3DC}"/>
    <dgm:cxn modelId="{58756B45-3E38-B943-951B-42809AA95CB0}" type="presOf" srcId="{760E779C-D585-924A-8A09-918A278FEC69}" destId="{F583EA1A-4BA6-BD42-9B30-011176A61579}" srcOrd="0" destOrd="0" presId="urn:microsoft.com/office/officeart/2005/8/layout/radial4"/>
    <dgm:cxn modelId="{0ACE8F98-10B0-E84F-952B-93348CB0960B}" type="presOf" srcId="{B6290CC2-8593-44CE-BCE1-EB03E88BE9C2}" destId="{F4F95243-8AB8-4AB6-B7BB-3A2E94434B96}" srcOrd="0" destOrd="0" presId="urn:microsoft.com/office/officeart/2005/8/layout/radial4"/>
    <dgm:cxn modelId="{796DC016-B73A-7E40-96E1-F5B1CA163CC4}" type="presOf" srcId="{9A41A1F3-4268-4D49-B2EA-ACF9D216790F}" destId="{0EB65464-A84F-4FC1-B6F0-AB10E3AE2514}" srcOrd="0" destOrd="0" presId="urn:microsoft.com/office/officeart/2005/8/layout/radial4"/>
    <dgm:cxn modelId="{2EEF2EC9-A53E-E04C-948B-89503EDC4490}" srcId="{A11C6B03-6E6B-49D6-8E02-821AB946801D}" destId="{760E779C-D585-924A-8A09-918A278FEC69}" srcOrd="1" destOrd="0" parTransId="{B61C12B0-AC28-0749-857A-AA7DC09BBE39}" sibTransId="{7C1ADD81-873C-1648-B21D-9D05B3EFA8DF}"/>
    <dgm:cxn modelId="{492FCF02-1F5D-044B-A9E3-21CB08FF0B26}" type="presOf" srcId="{75CD68EE-5839-486E-BDE4-F51A595CAA88}" destId="{552927AE-2940-4CE2-B796-F2C604B33D5D}" srcOrd="0" destOrd="0" presId="urn:microsoft.com/office/officeart/2005/8/layout/radial4"/>
    <dgm:cxn modelId="{97C5F86D-0334-DB41-A2B1-BA521A83A445}" type="presOf" srcId="{B61C12B0-AC28-0749-857A-AA7DC09BBE39}" destId="{226239C5-98F3-9B48-A68B-0A4A78A66905}" srcOrd="0" destOrd="0" presId="urn:microsoft.com/office/officeart/2005/8/layout/radial4"/>
    <dgm:cxn modelId="{C1AF284C-2B92-4845-9F92-F9554C587083}" type="presOf" srcId="{BB767C9B-1230-4C61-B0D3-8E1048ACC0AC}" destId="{6154288F-12AE-4D67-8C5D-1AAD86CE74C8}" srcOrd="0" destOrd="0" presId="urn:microsoft.com/office/officeart/2005/8/layout/radial4"/>
    <dgm:cxn modelId="{598E4048-DD64-446D-B79B-B299D03D44D8}" srcId="{9A41A1F3-4268-4D49-B2EA-ACF9D216790F}" destId="{A11C6B03-6E6B-49D6-8E02-821AB946801D}" srcOrd="0" destOrd="0" parTransId="{E8251216-3FAD-4662-9174-AF7898141EF0}" sibTransId="{19248B5F-B950-4BF8-9514-3F9A0C588F69}"/>
    <dgm:cxn modelId="{B0752783-5861-440E-AAFB-6F333D12ECBC}" srcId="{A11C6B03-6E6B-49D6-8E02-821AB946801D}" destId="{BB767C9B-1230-4C61-B0D3-8E1048ACC0AC}" srcOrd="2" destOrd="0" parTransId="{B54569D5-9526-496D-A512-4FA166701E80}" sibTransId="{A9C79A69-53E3-4C82-944F-B8DDAF296E16}"/>
    <dgm:cxn modelId="{73409B2D-099E-7740-96B4-5BD28DADDD93}" type="presOf" srcId="{B54569D5-9526-496D-A512-4FA166701E80}" destId="{461F379C-9E21-49C2-BFAA-0E527AF028E6}" srcOrd="0" destOrd="0" presId="urn:microsoft.com/office/officeart/2005/8/layout/radial4"/>
    <dgm:cxn modelId="{15D26B56-AFEA-1E46-8805-C29B3C926E71}" type="presOf" srcId="{A11C6B03-6E6B-49D6-8E02-821AB946801D}" destId="{CD5E0680-4348-469A-825A-4E433D339619}" srcOrd="0" destOrd="0" presId="urn:microsoft.com/office/officeart/2005/8/layout/radial4"/>
    <dgm:cxn modelId="{33CEBF59-AD25-E740-800D-A72CADEA8881}" type="presOf" srcId="{BC6046A2-890C-4011-B0DF-D6A96F06CAE5}" destId="{DEECCC6C-BA52-4E39-AE4D-6E2E55B4FF6F}" srcOrd="0" destOrd="0" presId="urn:microsoft.com/office/officeart/2005/8/layout/radial4"/>
    <dgm:cxn modelId="{42A806D1-20BC-4712-B163-F68C9EFA6133}" srcId="{A11C6B03-6E6B-49D6-8E02-821AB946801D}" destId="{B6290CC2-8593-44CE-BCE1-EB03E88BE9C2}" srcOrd="0" destOrd="0" parTransId="{EDE8C90F-9356-4CF6-9005-2853A6DFE6D0}" sibTransId="{007A6FA6-BDBD-4B75-8DBE-B6D66D5CADA5}"/>
    <dgm:cxn modelId="{70CB5174-E1A5-414E-93F8-9800B3A79C0D}" type="presOf" srcId="{EDE8C90F-9356-4CF6-9005-2853A6DFE6D0}" destId="{C44DFADD-497D-4F82-8F07-6DBA14BA3811}" srcOrd="0" destOrd="0" presId="urn:microsoft.com/office/officeart/2005/8/layout/radial4"/>
    <dgm:cxn modelId="{B720DD12-F81B-2B41-B0A5-161E36811899}" type="presParOf" srcId="{0EB65464-A84F-4FC1-B6F0-AB10E3AE2514}" destId="{CD5E0680-4348-469A-825A-4E433D339619}" srcOrd="0" destOrd="0" presId="urn:microsoft.com/office/officeart/2005/8/layout/radial4"/>
    <dgm:cxn modelId="{ED1C22E0-AAD2-BB47-8608-19630F84DB55}" type="presParOf" srcId="{0EB65464-A84F-4FC1-B6F0-AB10E3AE2514}" destId="{C44DFADD-497D-4F82-8F07-6DBA14BA3811}" srcOrd="1" destOrd="0" presId="urn:microsoft.com/office/officeart/2005/8/layout/radial4"/>
    <dgm:cxn modelId="{E366EFD7-837C-8645-9696-C5415F67E42A}" type="presParOf" srcId="{0EB65464-A84F-4FC1-B6F0-AB10E3AE2514}" destId="{F4F95243-8AB8-4AB6-B7BB-3A2E94434B96}" srcOrd="2" destOrd="0" presId="urn:microsoft.com/office/officeart/2005/8/layout/radial4"/>
    <dgm:cxn modelId="{A9FA3627-18B1-6B43-9081-64D6D2D8032F}" type="presParOf" srcId="{0EB65464-A84F-4FC1-B6F0-AB10E3AE2514}" destId="{226239C5-98F3-9B48-A68B-0A4A78A66905}" srcOrd="3" destOrd="0" presId="urn:microsoft.com/office/officeart/2005/8/layout/radial4"/>
    <dgm:cxn modelId="{800B6CF0-69BE-064D-B1ED-659C38053BD0}" type="presParOf" srcId="{0EB65464-A84F-4FC1-B6F0-AB10E3AE2514}" destId="{F583EA1A-4BA6-BD42-9B30-011176A61579}" srcOrd="4" destOrd="0" presId="urn:microsoft.com/office/officeart/2005/8/layout/radial4"/>
    <dgm:cxn modelId="{EDCBE169-1419-094A-9730-2396B3F6F00F}" type="presParOf" srcId="{0EB65464-A84F-4FC1-B6F0-AB10E3AE2514}" destId="{461F379C-9E21-49C2-BFAA-0E527AF028E6}" srcOrd="5" destOrd="0" presId="urn:microsoft.com/office/officeart/2005/8/layout/radial4"/>
    <dgm:cxn modelId="{702E3666-64B3-2048-A8D4-4C870F60E69A}" type="presParOf" srcId="{0EB65464-A84F-4FC1-B6F0-AB10E3AE2514}" destId="{6154288F-12AE-4D67-8C5D-1AAD86CE74C8}" srcOrd="6" destOrd="0" presId="urn:microsoft.com/office/officeart/2005/8/layout/radial4"/>
    <dgm:cxn modelId="{73E37E3B-2FB3-E14A-BBE7-CC01D352ABAA}" type="presParOf" srcId="{0EB65464-A84F-4FC1-B6F0-AB10E3AE2514}" destId="{DEECCC6C-BA52-4E39-AE4D-6E2E55B4FF6F}" srcOrd="7" destOrd="0" presId="urn:microsoft.com/office/officeart/2005/8/layout/radial4"/>
    <dgm:cxn modelId="{D3A9AD6A-A610-344A-BB6F-99DA008605BE}" type="presParOf" srcId="{0EB65464-A84F-4FC1-B6F0-AB10E3AE2514}" destId="{552927AE-2940-4CE2-B796-F2C604B33D5D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41A1F3-4268-4D49-B2EA-ACF9D216790F}" type="doc">
      <dgm:prSet loTypeId="urn:microsoft.com/office/officeart/2005/8/layout/radial4" loCatId="relationship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A11C6B03-6E6B-49D6-8E02-821AB946801D}">
      <dgm:prSet phldrT="[Texto]" custT="1"/>
      <dgm:spPr/>
      <dgm:t>
        <a:bodyPr/>
        <a:lstStyle/>
        <a:p>
          <a:r>
            <a:rPr lang="es-MX" sz="1200" b="1" dirty="0" smtClean="0">
              <a:solidFill>
                <a:schemeClr val="tx1"/>
              </a:solidFill>
            </a:rPr>
            <a:t>Resumen</a:t>
          </a:r>
        </a:p>
        <a:p>
          <a:r>
            <a:rPr lang="es-MX" altLang="es-MX" sz="1200" b="1" dirty="0" smtClean="0">
              <a:solidFill>
                <a:srgbClr val="232213"/>
              </a:solidFill>
              <a:ea typeface="ＭＳ Ｐゴシック" panose="020B0600070205080204" pitchFamily="34" charset="-128"/>
            </a:rPr>
            <a:t>Explicación breve y concisa de lo que harás</a:t>
          </a:r>
          <a:endParaRPr lang="es-MX" sz="1200" b="1" dirty="0" smtClean="0">
            <a:solidFill>
              <a:schemeClr val="tx1"/>
            </a:solidFill>
          </a:endParaRPr>
        </a:p>
        <a:p>
          <a:r>
            <a:rPr lang="es-MX" sz="1200" b="1" dirty="0" smtClean="0">
              <a:solidFill>
                <a:schemeClr val="tx1"/>
              </a:solidFill>
            </a:rPr>
            <a:t>(Menos de 200 palabras)</a:t>
          </a:r>
          <a:endParaRPr lang="es-MX" sz="1200" b="1" dirty="0">
            <a:solidFill>
              <a:schemeClr val="tx1"/>
            </a:solidFill>
          </a:endParaRPr>
        </a:p>
      </dgm:t>
    </dgm:pt>
    <dgm:pt modelId="{E8251216-3FAD-4662-9174-AF7898141EF0}" type="parTrans" cxnId="{598E4048-DD64-446D-B79B-B299D03D44D8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19248B5F-B950-4BF8-9514-3F9A0C588F69}" type="sibTrans" cxnId="{598E4048-DD64-446D-B79B-B299D03D44D8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BB767C9B-1230-4C61-B0D3-8E1048ACC0AC}">
      <dgm:prSet phldrT="[Texto]" custT="1"/>
      <dgm:spPr/>
      <dgm:t>
        <a:bodyPr/>
        <a:lstStyle/>
        <a:p>
          <a:r>
            <a:rPr lang="es-MX" sz="1600" b="1" dirty="0" smtClean="0">
              <a:solidFill>
                <a:schemeClr val="tx1"/>
              </a:solidFill>
            </a:rPr>
            <a:t>Resultados más relevantes</a:t>
          </a:r>
          <a:endParaRPr lang="es-MX" sz="1600" b="1" dirty="0">
            <a:solidFill>
              <a:schemeClr val="tx1"/>
            </a:solidFill>
          </a:endParaRPr>
        </a:p>
      </dgm:t>
    </dgm:pt>
    <dgm:pt modelId="{B54569D5-9526-496D-A512-4FA166701E80}" type="parTrans" cxnId="{B0752783-5861-440E-AAFB-6F333D12ECBC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A9C79A69-53E3-4C82-944F-B8DDAF296E16}" type="sibTrans" cxnId="{B0752783-5861-440E-AAFB-6F333D12ECBC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B6290CC2-8593-44CE-BCE1-EB03E88BE9C2}">
      <dgm:prSet phldrT="[Texto]" custT="1"/>
      <dgm:spPr/>
      <dgm:t>
        <a:bodyPr/>
        <a:lstStyle/>
        <a:p>
          <a:r>
            <a:rPr lang="es-MX" sz="1600" b="1" dirty="0" smtClean="0">
              <a:solidFill>
                <a:schemeClr val="tx1"/>
              </a:solidFill>
            </a:rPr>
            <a:t>Descripción del problema en un párrafo</a:t>
          </a:r>
          <a:endParaRPr lang="es-MX" sz="1600" b="1" dirty="0">
            <a:solidFill>
              <a:schemeClr val="tx1"/>
            </a:solidFill>
          </a:endParaRPr>
        </a:p>
      </dgm:t>
    </dgm:pt>
    <dgm:pt modelId="{EDE8C90F-9356-4CF6-9005-2853A6DFE6D0}" type="parTrans" cxnId="{42A806D1-20BC-4712-B163-F68C9EFA6133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007A6FA6-BDBD-4B75-8DBE-B6D66D5CADA5}" type="sibTrans" cxnId="{42A806D1-20BC-4712-B163-F68C9EFA6133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C788E2A6-EA96-134D-9379-40B43FA5F10D}">
      <dgm:prSet phldrT="[Texto]" custT="1"/>
      <dgm:spPr/>
      <dgm:t>
        <a:bodyPr/>
        <a:lstStyle/>
        <a:p>
          <a:r>
            <a:rPr lang="es-MX" sz="1600" b="1" dirty="0" smtClean="0">
              <a:solidFill>
                <a:schemeClr val="tx1"/>
              </a:solidFill>
            </a:rPr>
            <a:t>Objetivo</a:t>
          </a:r>
          <a:endParaRPr lang="es-MX" sz="1600" b="1" dirty="0">
            <a:solidFill>
              <a:schemeClr val="tx1"/>
            </a:solidFill>
          </a:endParaRPr>
        </a:p>
      </dgm:t>
    </dgm:pt>
    <dgm:pt modelId="{0171F320-1BB4-D543-ADAE-8284F36D7057}" type="parTrans" cxnId="{006EB875-5CF5-8948-AAE5-8E82EFD9BB80}">
      <dgm:prSet/>
      <dgm:spPr/>
      <dgm:t>
        <a:bodyPr/>
        <a:lstStyle/>
        <a:p>
          <a:endParaRPr lang="es-ES" sz="2400" b="1"/>
        </a:p>
      </dgm:t>
    </dgm:pt>
    <dgm:pt modelId="{F30E986D-E59F-A747-ACE1-9BC4D6A71222}" type="sibTrans" cxnId="{006EB875-5CF5-8948-AAE5-8E82EFD9BB80}">
      <dgm:prSet/>
      <dgm:spPr/>
      <dgm:t>
        <a:bodyPr/>
        <a:lstStyle/>
        <a:p>
          <a:endParaRPr lang="es-ES" sz="2400" b="1"/>
        </a:p>
      </dgm:t>
    </dgm:pt>
    <dgm:pt modelId="{0EB65464-A84F-4FC1-B6F0-AB10E3AE2514}" type="pres">
      <dgm:prSet presAssocID="{9A41A1F3-4268-4D49-B2EA-ACF9D216790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D5E0680-4348-469A-825A-4E433D339619}" type="pres">
      <dgm:prSet presAssocID="{A11C6B03-6E6B-49D6-8E02-821AB946801D}" presName="centerShape" presStyleLbl="node0" presStyleIdx="0" presStyleCnt="1"/>
      <dgm:spPr/>
      <dgm:t>
        <a:bodyPr/>
        <a:lstStyle/>
        <a:p>
          <a:endParaRPr lang="es-MX"/>
        </a:p>
      </dgm:t>
    </dgm:pt>
    <dgm:pt modelId="{C44DFADD-497D-4F82-8F07-6DBA14BA3811}" type="pres">
      <dgm:prSet presAssocID="{EDE8C90F-9356-4CF6-9005-2853A6DFE6D0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F4F95243-8AB8-4AB6-B7BB-3A2E94434B96}" type="pres">
      <dgm:prSet presAssocID="{B6290CC2-8593-44CE-BCE1-EB03E88BE9C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139359-852B-1B4B-9C83-AF2E481A04FB}" type="pres">
      <dgm:prSet presAssocID="{0171F320-1BB4-D543-ADAE-8284F36D7057}" presName="parTrans" presStyleLbl="bgSibTrans2D1" presStyleIdx="1" presStyleCnt="3"/>
      <dgm:spPr/>
      <dgm:t>
        <a:bodyPr/>
        <a:lstStyle/>
        <a:p>
          <a:endParaRPr lang="es-ES"/>
        </a:p>
      </dgm:t>
    </dgm:pt>
    <dgm:pt modelId="{8A7A6158-29CC-9C4F-B02C-41835FCCA5FA}" type="pres">
      <dgm:prSet presAssocID="{C788E2A6-EA96-134D-9379-40B43FA5F10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1F379C-9E21-49C2-BFAA-0E527AF028E6}" type="pres">
      <dgm:prSet presAssocID="{B54569D5-9526-496D-A512-4FA166701E80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6154288F-12AE-4D67-8C5D-1AAD86CE74C8}" type="pres">
      <dgm:prSet presAssocID="{BB767C9B-1230-4C61-B0D3-8E1048ACC0A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752783-5861-440E-AAFB-6F333D12ECBC}" srcId="{A11C6B03-6E6B-49D6-8E02-821AB946801D}" destId="{BB767C9B-1230-4C61-B0D3-8E1048ACC0AC}" srcOrd="2" destOrd="0" parTransId="{B54569D5-9526-496D-A512-4FA166701E80}" sibTransId="{A9C79A69-53E3-4C82-944F-B8DDAF296E16}"/>
    <dgm:cxn modelId="{006EB875-5CF5-8948-AAE5-8E82EFD9BB80}" srcId="{A11C6B03-6E6B-49D6-8E02-821AB946801D}" destId="{C788E2A6-EA96-134D-9379-40B43FA5F10D}" srcOrd="1" destOrd="0" parTransId="{0171F320-1BB4-D543-ADAE-8284F36D7057}" sibTransId="{F30E986D-E59F-A747-ACE1-9BC4D6A71222}"/>
    <dgm:cxn modelId="{598E4048-DD64-446D-B79B-B299D03D44D8}" srcId="{9A41A1F3-4268-4D49-B2EA-ACF9D216790F}" destId="{A11C6B03-6E6B-49D6-8E02-821AB946801D}" srcOrd="0" destOrd="0" parTransId="{E8251216-3FAD-4662-9174-AF7898141EF0}" sibTransId="{19248B5F-B950-4BF8-9514-3F9A0C588F69}"/>
    <dgm:cxn modelId="{66A4FDEC-0846-654F-8247-C490560DBD57}" type="presOf" srcId="{9A41A1F3-4268-4D49-B2EA-ACF9D216790F}" destId="{0EB65464-A84F-4FC1-B6F0-AB10E3AE2514}" srcOrd="0" destOrd="0" presId="urn:microsoft.com/office/officeart/2005/8/layout/radial4"/>
    <dgm:cxn modelId="{85826E0C-B8AE-1F4A-98BF-984016A17E33}" type="presOf" srcId="{BB767C9B-1230-4C61-B0D3-8E1048ACC0AC}" destId="{6154288F-12AE-4D67-8C5D-1AAD86CE74C8}" srcOrd="0" destOrd="0" presId="urn:microsoft.com/office/officeart/2005/8/layout/radial4"/>
    <dgm:cxn modelId="{1AE89C7E-8B61-F040-A9F9-D800EE753D7C}" type="presOf" srcId="{EDE8C90F-9356-4CF6-9005-2853A6DFE6D0}" destId="{C44DFADD-497D-4F82-8F07-6DBA14BA3811}" srcOrd="0" destOrd="0" presId="urn:microsoft.com/office/officeart/2005/8/layout/radial4"/>
    <dgm:cxn modelId="{42A806D1-20BC-4712-B163-F68C9EFA6133}" srcId="{A11C6B03-6E6B-49D6-8E02-821AB946801D}" destId="{B6290CC2-8593-44CE-BCE1-EB03E88BE9C2}" srcOrd="0" destOrd="0" parTransId="{EDE8C90F-9356-4CF6-9005-2853A6DFE6D0}" sibTransId="{007A6FA6-BDBD-4B75-8DBE-B6D66D5CADA5}"/>
    <dgm:cxn modelId="{B4E7A37F-EA79-8449-B324-BF11689EE02B}" type="presOf" srcId="{0171F320-1BB4-D543-ADAE-8284F36D7057}" destId="{5B139359-852B-1B4B-9C83-AF2E481A04FB}" srcOrd="0" destOrd="0" presId="urn:microsoft.com/office/officeart/2005/8/layout/radial4"/>
    <dgm:cxn modelId="{87A84F07-64C1-C34C-A13A-221310BF7408}" type="presOf" srcId="{A11C6B03-6E6B-49D6-8E02-821AB946801D}" destId="{CD5E0680-4348-469A-825A-4E433D339619}" srcOrd="0" destOrd="0" presId="urn:microsoft.com/office/officeart/2005/8/layout/radial4"/>
    <dgm:cxn modelId="{AA1B4C60-1DB8-F84D-8F61-78A22F7A7975}" type="presOf" srcId="{C788E2A6-EA96-134D-9379-40B43FA5F10D}" destId="{8A7A6158-29CC-9C4F-B02C-41835FCCA5FA}" srcOrd="0" destOrd="0" presId="urn:microsoft.com/office/officeart/2005/8/layout/radial4"/>
    <dgm:cxn modelId="{9D14C494-CCF1-F044-AC5D-310A36F3C483}" type="presOf" srcId="{B54569D5-9526-496D-A512-4FA166701E80}" destId="{461F379C-9E21-49C2-BFAA-0E527AF028E6}" srcOrd="0" destOrd="0" presId="urn:microsoft.com/office/officeart/2005/8/layout/radial4"/>
    <dgm:cxn modelId="{DE3A8516-EFCC-944F-8DD4-DE6982A4E001}" type="presOf" srcId="{B6290CC2-8593-44CE-BCE1-EB03E88BE9C2}" destId="{F4F95243-8AB8-4AB6-B7BB-3A2E94434B96}" srcOrd="0" destOrd="0" presId="urn:microsoft.com/office/officeart/2005/8/layout/radial4"/>
    <dgm:cxn modelId="{9FEFBA15-022A-D34F-A2F3-0B0A24F286A1}" type="presParOf" srcId="{0EB65464-A84F-4FC1-B6F0-AB10E3AE2514}" destId="{CD5E0680-4348-469A-825A-4E433D339619}" srcOrd="0" destOrd="0" presId="urn:microsoft.com/office/officeart/2005/8/layout/radial4"/>
    <dgm:cxn modelId="{3300D93A-26F9-CB45-B556-892D84963F34}" type="presParOf" srcId="{0EB65464-A84F-4FC1-B6F0-AB10E3AE2514}" destId="{C44DFADD-497D-4F82-8F07-6DBA14BA3811}" srcOrd="1" destOrd="0" presId="urn:microsoft.com/office/officeart/2005/8/layout/radial4"/>
    <dgm:cxn modelId="{F16B58F1-E965-E743-8C66-EB9BFDEC15B3}" type="presParOf" srcId="{0EB65464-A84F-4FC1-B6F0-AB10E3AE2514}" destId="{F4F95243-8AB8-4AB6-B7BB-3A2E94434B96}" srcOrd="2" destOrd="0" presId="urn:microsoft.com/office/officeart/2005/8/layout/radial4"/>
    <dgm:cxn modelId="{94971439-9134-974E-889B-BF2B605B827D}" type="presParOf" srcId="{0EB65464-A84F-4FC1-B6F0-AB10E3AE2514}" destId="{5B139359-852B-1B4B-9C83-AF2E481A04FB}" srcOrd="3" destOrd="0" presId="urn:microsoft.com/office/officeart/2005/8/layout/radial4"/>
    <dgm:cxn modelId="{82A1E6C2-D304-F648-88FB-B31D37C5849F}" type="presParOf" srcId="{0EB65464-A84F-4FC1-B6F0-AB10E3AE2514}" destId="{8A7A6158-29CC-9C4F-B02C-41835FCCA5FA}" srcOrd="4" destOrd="0" presId="urn:microsoft.com/office/officeart/2005/8/layout/radial4"/>
    <dgm:cxn modelId="{1A07D5BF-E1D1-6140-A7A7-2B838C6F66C3}" type="presParOf" srcId="{0EB65464-A84F-4FC1-B6F0-AB10E3AE2514}" destId="{461F379C-9E21-49C2-BFAA-0E527AF028E6}" srcOrd="5" destOrd="0" presId="urn:microsoft.com/office/officeart/2005/8/layout/radial4"/>
    <dgm:cxn modelId="{83F1A996-A44B-6F4C-8261-0F0BD46A91FA}" type="presParOf" srcId="{0EB65464-A84F-4FC1-B6F0-AB10E3AE2514}" destId="{6154288F-12AE-4D67-8C5D-1AAD86CE74C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FD8DEC-599C-E246-B055-C138A26EC0D6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48EE4FA-AC01-9543-8786-8C1A839968E5}">
      <dgm:prSet phldrT="[Texto]"/>
      <dgm:spPr/>
      <dgm:t>
        <a:bodyPr/>
        <a:lstStyle/>
        <a:p>
          <a:r>
            <a:rPr lang="es-ES" altLang="es-MX" b="1" dirty="0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Son las razones para realizar la investigación</a:t>
          </a:r>
          <a:endParaRPr lang="es-ES" dirty="0">
            <a:solidFill>
              <a:schemeClr val="accent2">
                <a:lumMod val="75000"/>
              </a:schemeClr>
            </a:solidFill>
          </a:endParaRPr>
        </a:p>
      </dgm:t>
    </dgm:pt>
    <dgm:pt modelId="{11619AF8-D6AC-A44A-918A-09BA941CB4AF}" type="parTrans" cxnId="{E4FDFCC0-A01E-4C4C-9B45-09C915D7291A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9984E5E8-3392-D342-A4A5-A0FDEA71E5B1}" type="sibTrans" cxnId="{E4FDFCC0-A01E-4C4C-9B45-09C915D7291A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8C1D9F27-DEB8-EA45-B5E9-7405E580E343}">
      <dgm:prSet/>
      <dgm:spPr/>
      <dgm:t>
        <a:bodyPr/>
        <a:lstStyle/>
        <a:p>
          <a:r>
            <a:rPr lang="es-ES" altLang="es-MX" b="1" dirty="0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Sirve para dimensionar la investigación y contextualizar el estado</a:t>
          </a:r>
          <a:endParaRPr lang="es-ES" altLang="es-MX" b="1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</dgm:t>
    </dgm:pt>
    <dgm:pt modelId="{8F0F567D-658A-2D45-9F28-031C8570DF4A}" type="parTrans" cxnId="{2333CBE1-7C29-1241-99D4-73231C65757C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6A6163E8-ABE7-5C4A-A715-DAB7A179BDBA}" type="sibTrans" cxnId="{2333CBE1-7C29-1241-99D4-73231C65757C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F63C62EF-1899-8A45-AD6A-D6D5C704749C}">
      <dgm:prSet/>
      <dgm:spPr/>
      <dgm:t>
        <a:bodyPr/>
        <a:lstStyle/>
        <a:p>
          <a:r>
            <a:rPr lang="es-ES" altLang="es-MX" b="1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Ayuda a delimitar el espacio geométrico y cronológico y el socio-demográfico</a:t>
          </a:r>
          <a:endParaRPr lang="es-ES" altLang="es-MX" b="1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</dgm:t>
    </dgm:pt>
    <dgm:pt modelId="{946EA00B-758E-7D48-87B5-85B50BC1FBD8}" type="parTrans" cxnId="{828BDF66-D808-7849-835A-E2DD91A66653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526A37E8-44CE-8B46-AD17-F90B100BB27F}" type="sibTrans" cxnId="{828BDF66-D808-7849-835A-E2DD91A66653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DED6F13D-5F99-5643-B183-C33C184289D7}">
      <dgm:prSet/>
      <dgm:spPr/>
      <dgm:t>
        <a:bodyPr/>
        <a:lstStyle/>
        <a:p>
          <a:r>
            <a:rPr lang="es-ES" altLang="es-MX" b="1" dirty="0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Qué considerar en la justificación:</a:t>
          </a:r>
          <a:endParaRPr lang="es-ES" altLang="es-MX" b="1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</dgm:t>
    </dgm:pt>
    <dgm:pt modelId="{0D289EC3-612F-784D-9E8A-4B0DF62355FD}" type="parTrans" cxnId="{4F19958E-9A73-D844-9754-0369F2F6D6C6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C081AC77-91BC-4948-8B01-29F8CF30D110}" type="sibTrans" cxnId="{4F19958E-9A73-D844-9754-0369F2F6D6C6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48F02964-CD4B-A444-A48A-1CEBA228FB35}">
      <dgm:prSet/>
      <dgm:spPr/>
      <dgm:t>
        <a:bodyPr/>
        <a:lstStyle/>
        <a:p>
          <a:r>
            <a:rPr lang="es-ES" altLang="es-MX" b="1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Práctica: implicaciones en la solución de problemas</a:t>
          </a:r>
          <a:endParaRPr lang="es-ES" altLang="es-MX" b="1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</dgm:t>
    </dgm:pt>
    <dgm:pt modelId="{2B28DDDD-E61F-FF48-8AF2-B5AC1BF3BA1A}" type="parTrans" cxnId="{8E25E203-D822-B64F-BF06-99920F45B19D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D6EBD4CA-DCB9-1F43-AFD4-EDB981C5C21B}" type="sibTrans" cxnId="{8E25E203-D822-B64F-BF06-99920F45B19D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97B2E735-77B6-4A4F-B418-2F0FBAC7719F}">
      <dgm:prSet/>
      <dgm:spPr/>
      <dgm:t>
        <a:bodyPr/>
        <a:lstStyle/>
        <a:p>
          <a:r>
            <a:rPr lang="es-ES" altLang="es-MX" b="1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Teórica: reflexión académica</a:t>
          </a:r>
          <a:endParaRPr lang="es-ES" altLang="es-MX" b="1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</dgm:t>
    </dgm:pt>
    <dgm:pt modelId="{DC402D2C-8568-D147-9F2E-918C51F98E9A}" type="parTrans" cxnId="{92260A2B-D2E2-2541-BCF0-5A798A9F178D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E33AC748-F08B-A24A-B8AA-3AB92F11CBA3}" type="sibTrans" cxnId="{92260A2B-D2E2-2541-BCF0-5A798A9F178D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F650A779-B817-534F-9C50-9333261B4BD0}">
      <dgm:prSet/>
      <dgm:spPr/>
      <dgm:t>
        <a:bodyPr/>
        <a:lstStyle/>
        <a:p>
          <a:r>
            <a:rPr lang="es-ES" altLang="es-MX" b="1" dirty="0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Metodológica: procedimiento</a:t>
          </a:r>
          <a:endParaRPr lang="es-ES" altLang="es-MX" b="1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</dgm:t>
    </dgm:pt>
    <dgm:pt modelId="{5BF56B06-3F99-9148-8B91-93E67157A0DC}" type="parTrans" cxnId="{8AEE5FFD-B347-8B48-A6B3-68A9D2682D15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1DC54C84-50BF-B34B-B39D-32B92367B0AE}" type="sibTrans" cxnId="{8AEE5FFD-B347-8B48-A6B3-68A9D2682D15}">
      <dgm:prSet/>
      <dgm:spPr/>
      <dgm:t>
        <a:bodyPr/>
        <a:lstStyle/>
        <a:p>
          <a:endParaRPr lang="es-ES">
            <a:solidFill>
              <a:schemeClr val="accent2">
                <a:lumMod val="75000"/>
              </a:schemeClr>
            </a:solidFill>
          </a:endParaRPr>
        </a:p>
      </dgm:t>
    </dgm:pt>
    <dgm:pt modelId="{0D888B76-A8F2-8847-A35A-F2C29D976C1C}" type="pres">
      <dgm:prSet presAssocID="{7BFD8DEC-599C-E246-B055-C138A26EC0D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33EB54C-F967-2E4E-BE1D-FBFA3C45852C}" type="pres">
      <dgm:prSet presAssocID="{748EE4FA-AC01-9543-8786-8C1A839968E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FD237C-1405-624A-BEE3-BDDAF13C9227}" type="pres">
      <dgm:prSet presAssocID="{9984E5E8-3392-D342-A4A5-A0FDEA71E5B1}" presName="sibTrans" presStyleCnt="0"/>
      <dgm:spPr/>
    </dgm:pt>
    <dgm:pt modelId="{8C394E5B-1886-9A4C-B288-2835AADACE7F}" type="pres">
      <dgm:prSet presAssocID="{8C1D9F27-DEB8-EA45-B5E9-7405E580E34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AE5B9B-2276-3D4D-A8B4-F53C0759A4A6}" type="pres">
      <dgm:prSet presAssocID="{6A6163E8-ABE7-5C4A-A715-DAB7A179BDBA}" presName="sibTrans" presStyleCnt="0"/>
      <dgm:spPr/>
    </dgm:pt>
    <dgm:pt modelId="{B5037142-4DA1-7E43-A7F8-2C2F0F855278}" type="pres">
      <dgm:prSet presAssocID="{F63C62EF-1899-8A45-AD6A-D6D5C704749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A9A3E9-32F6-474B-B766-3B20CF2A381A}" type="pres">
      <dgm:prSet presAssocID="{526A37E8-44CE-8B46-AD17-F90B100BB27F}" presName="sibTrans" presStyleCnt="0"/>
      <dgm:spPr/>
    </dgm:pt>
    <dgm:pt modelId="{23937DE7-5486-7D42-8BA9-D312E3011C23}" type="pres">
      <dgm:prSet presAssocID="{DED6F13D-5F99-5643-B183-C33C184289D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F19958E-9A73-D844-9754-0369F2F6D6C6}" srcId="{7BFD8DEC-599C-E246-B055-C138A26EC0D6}" destId="{DED6F13D-5F99-5643-B183-C33C184289D7}" srcOrd="3" destOrd="0" parTransId="{0D289EC3-612F-784D-9E8A-4B0DF62355FD}" sibTransId="{C081AC77-91BC-4948-8B01-29F8CF30D110}"/>
    <dgm:cxn modelId="{04E73E07-4D85-CE4F-9DF6-238D403D09F2}" type="presOf" srcId="{748EE4FA-AC01-9543-8786-8C1A839968E5}" destId="{333EB54C-F967-2E4E-BE1D-FBFA3C45852C}" srcOrd="0" destOrd="0" presId="urn:microsoft.com/office/officeart/2005/8/layout/default"/>
    <dgm:cxn modelId="{2333CBE1-7C29-1241-99D4-73231C65757C}" srcId="{7BFD8DEC-599C-E246-B055-C138A26EC0D6}" destId="{8C1D9F27-DEB8-EA45-B5E9-7405E580E343}" srcOrd="1" destOrd="0" parTransId="{8F0F567D-658A-2D45-9F28-031C8570DF4A}" sibTransId="{6A6163E8-ABE7-5C4A-A715-DAB7A179BDBA}"/>
    <dgm:cxn modelId="{1289B07A-AF92-A34F-908A-B44978237FF4}" type="presOf" srcId="{48F02964-CD4B-A444-A48A-1CEBA228FB35}" destId="{23937DE7-5486-7D42-8BA9-D312E3011C23}" srcOrd="0" destOrd="1" presId="urn:microsoft.com/office/officeart/2005/8/layout/default"/>
    <dgm:cxn modelId="{E097D87B-C157-8745-BDA3-7697B8DBE31E}" type="presOf" srcId="{7BFD8DEC-599C-E246-B055-C138A26EC0D6}" destId="{0D888B76-A8F2-8847-A35A-F2C29D976C1C}" srcOrd="0" destOrd="0" presId="urn:microsoft.com/office/officeart/2005/8/layout/default"/>
    <dgm:cxn modelId="{E00CD526-7A30-FE49-A7EE-67CD443DB03E}" type="presOf" srcId="{97B2E735-77B6-4A4F-B418-2F0FBAC7719F}" destId="{23937DE7-5486-7D42-8BA9-D312E3011C23}" srcOrd="0" destOrd="2" presId="urn:microsoft.com/office/officeart/2005/8/layout/default"/>
    <dgm:cxn modelId="{0433BC89-EC7D-2A4B-9277-192282E3C815}" type="presOf" srcId="{F650A779-B817-534F-9C50-9333261B4BD0}" destId="{23937DE7-5486-7D42-8BA9-D312E3011C23}" srcOrd="0" destOrd="3" presId="urn:microsoft.com/office/officeart/2005/8/layout/default"/>
    <dgm:cxn modelId="{8E25E203-D822-B64F-BF06-99920F45B19D}" srcId="{DED6F13D-5F99-5643-B183-C33C184289D7}" destId="{48F02964-CD4B-A444-A48A-1CEBA228FB35}" srcOrd="0" destOrd="0" parTransId="{2B28DDDD-E61F-FF48-8AF2-B5AC1BF3BA1A}" sibTransId="{D6EBD4CA-DCB9-1F43-AFD4-EDB981C5C21B}"/>
    <dgm:cxn modelId="{DF7A30D6-522E-684A-9AE2-3031F7D43EF7}" type="presOf" srcId="{F63C62EF-1899-8A45-AD6A-D6D5C704749C}" destId="{B5037142-4DA1-7E43-A7F8-2C2F0F855278}" srcOrd="0" destOrd="0" presId="urn:microsoft.com/office/officeart/2005/8/layout/default"/>
    <dgm:cxn modelId="{CBE20113-2ACD-E249-B0BD-0E26F7A29536}" type="presOf" srcId="{8C1D9F27-DEB8-EA45-B5E9-7405E580E343}" destId="{8C394E5B-1886-9A4C-B288-2835AADACE7F}" srcOrd="0" destOrd="0" presId="urn:microsoft.com/office/officeart/2005/8/layout/default"/>
    <dgm:cxn modelId="{828BDF66-D808-7849-835A-E2DD91A66653}" srcId="{7BFD8DEC-599C-E246-B055-C138A26EC0D6}" destId="{F63C62EF-1899-8A45-AD6A-D6D5C704749C}" srcOrd="2" destOrd="0" parTransId="{946EA00B-758E-7D48-87B5-85B50BC1FBD8}" sibTransId="{526A37E8-44CE-8B46-AD17-F90B100BB27F}"/>
    <dgm:cxn modelId="{7CD3A629-6BF2-B344-B475-1D0AB0A9707F}" type="presOf" srcId="{DED6F13D-5F99-5643-B183-C33C184289D7}" destId="{23937DE7-5486-7D42-8BA9-D312E3011C23}" srcOrd="0" destOrd="0" presId="urn:microsoft.com/office/officeart/2005/8/layout/default"/>
    <dgm:cxn modelId="{E4FDFCC0-A01E-4C4C-9B45-09C915D7291A}" srcId="{7BFD8DEC-599C-E246-B055-C138A26EC0D6}" destId="{748EE4FA-AC01-9543-8786-8C1A839968E5}" srcOrd="0" destOrd="0" parTransId="{11619AF8-D6AC-A44A-918A-09BA941CB4AF}" sibTransId="{9984E5E8-3392-D342-A4A5-A0FDEA71E5B1}"/>
    <dgm:cxn modelId="{92260A2B-D2E2-2541-BCF0-5A798A9F178D}" srcId="{DED6F13D-5F99-5643-B183-C33C184289D7}" destId="{97B2E735-77B6-4A4F-B418-2F0FBAC7719F}" srcOrd="1" destOrd="0" parTransId="{DC402D2C-8568-D147-9F2E-918C51F98E9A}" sibTransId="{E33AC748-F08B-A24A-B8AA-3AB92F11CBA3}"/>
    <dgm:cxn modelId="{8AEE5FFD-B347-8B48-A6B3-68A9D2682D15}" srcId="{DED6F13D-5F99-5643-B183-C33C184289D7}" destId="{F650A779-B817-534F-9C50-9333261B4BD0}" srcOrd="2" destOrd="0" parTransId="{5BF56B06-3F99-9148-8B91-93E67157A0DC}" sibTransId="{1DC54C84-50BF-B34B-B39D-32B92367B0AE}"/>
    <dgm:cxn modelId="{13A62307-4213-4B4D-917F-2379324EA36E}" type="presParOf" srcId="{0D888B76-A8F2-8847-A35A-F2C29D976C1C}" destId="{333EB54C-F967-2E4E-BE1D-FBFA3C45852C}" srcOrd="0" destOrd="0" presId="urn:microsoft.com/office/officeart/2005/8/layout/default"/>
    <dgm:cxn modelId="{817072F8-0E28-4649-A0C4-6DC0A11B9CDF}" type="presParOf" srcId="{0D888B76-A8F2-8847-A35A-F2C29D976C1C}" destId="{C4FD237C-1405-624A-BEE3-BDDAF13C9227}" srcOrd="1" destOrd="0" presId="urn:microsoft.com/office/officeart/2005/8/layout/default"/>
    <dgm:cxn modelId="{1C3505E9-1DFF-7046-ADB3-9C1BAFF2469B}" type="presParOf" srcId="{0D888B76-A8F2-8847-A35A-F2C29D976C1C}" destId="{8C394E5B-1886-9A4C-B288-2835AADACE7F}" srcOrd="2" destOrd="0" presId="urn:microsoft.com/office/officeart/2005/8/layout/default"/>
    <dgm:cxn modelId="{93F27485-DDF9-704A-809B-2AFB0F70D7E4}" type="presParOf" srcId="{0D888B76-A8F2-8847-A35A-F2C29D976C1C}" destId="{4BAE5B9B-2276-3D4D-A8B4-F53C0759A4A6}" srcOrd="3" destOrd="0" presId="urn:microsoft.com/office/officeart/2005/8/layout/default"/>
    <dgm:cxn modelId="{41B3FA14-B185-B64A-B7FC-A06BA09FCCBE}" type="presParOf" srcId="{0D888B76-A8F2-8847-A35A-F2C29D976C1C}" destId="{B5037142-4DA1-7E43-A7F8-2C2F0F855278}" srcOrd="4" destOrd="0" presId="urn:microsoft.com/office/officeart/2005/8/layout/default"/>
    <dgm:cxn modelId="{460C5DC1-DE88-A14C-A4C0-E893F73F99DF}" type="presParOf" srcId="{0D888B76-A8F2-8847-A35A-F2C29D976C1C}" destId="{BEA9A3E9-32F6-474B-B766-3B20CF2A381A}" srcOrd="5" destOrd="0" presId="urn:microsoft.com/office/officeart/2005/8/layout/default"/>
    <dgm:cxn modelId="{0AA058DD-0A98-334A-B840-8651635CAFFD}" type="presParOf" srcId="{0D888B76-A8F2-8847-A35A-F2C29D976C1C}" destId="{23937DE7-5486-7D42-8BA9-D312E3011C2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6255307-10C5-024F-9A88-0A17E4451D51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F15D2817-336F-AA40-A173-86F6159E8C1F}">
      <dgm:prSet/>
      <dgm:spPr/>
      <dgm:t>
        <a:bodyPr/>
        <a:lstStyle/>
        <a:p>
          <a:pPr rtl="0"/>
          <a:r>
            <a:rPr lang="es-MX" b="1" smtClean="0"/>
            <a:t>Comienza con una introducción sobre el tema general de lo que se pretende abordar</a:t>
          </a:r>
          <a:endParaRPr lang="es-MX"/>
        </a:p>
      </dgm:t>
    </dgm:pt>
    <dgm:pt modelId="{022F51A7-E698-3140-A13A-7D8B7CA08913}" type="parTrans" cxnId="{E2E7B04A-2F50-F649-859F-1745896A99BD}">
      <dgm:prSet/>
      <dgm:spPr/>
      <dgm:t>
        <a:bodyPr/>
        <a:lstStyle/>
        <a:p>
          <a:endParaRPr lang="es-ES"/>
        </a:p>
      </dgm:t>
    </dgm:pt>
    <dgm:pt modelId="{FB6D43EB-ECF8-AB45-B6F4-790285DD1B43}" type="sibTrans" cxnId="{E2E7B04A-2F50-F649-859F-1745896A99BD}">
      <dgm:prSet/>
      <dgm:spPr/>
      <dgm:t>
        <a:bodyPr/>
        <a:lstStyle/>
        <a:p>
          <a:endParaRPr lang="es-ES"/>
        </a:p>
      </dgm:t>
    </dgm:pt>
    <dgm:pt modelId="{07B92FA8-0EAE-2440-A316-17E2AB5B5046}">
      <dgm:prSet/>
      <dgm:spPr/>
      <dgm:t>
        <a:bodyPr/>
        <a:lstStyle/>
        <a:p>
          <a:pPr rtl="0"/>
          <a:r>
            <a:rPr lang="es-ES" b="1" smtClean="0"/>
            <a:t>Explica los antecedentes de otros trabajos con referencia al eje    teórico que se utilizará</a:t>
          </a:r>
          <a:endParaRPr lang="es-ES"/>
        </a:p>
      </dgm:t>
    </dgm:pt>
    <dgm:pt modelId="{6C033EF8-3718-1B4B-9809-066A5756E4F1}" type="parTrans" cxnId="{A1555860-2749-8B4E-80C0-F6928B11984F}">
      <dgm:prSet/>
      <dgm:spPr/>
      <dgm:t>
        <a:bodyPr/>
        <a:lstStyle/>
        <a:p>
          <a:endParaRPr lang="es-ES"/>
        </a:p>
      </dgm:t>
    </dgm:pt>
    <dgm:pt modelId="{5E53E847-610A-7F4C-B1E8-0B8F51CAEEDD}" type="sibTrans" cxnId="{A1555860-2749-8B4E-80C0-F6928B11984F}">
      <dgm:prSet/>
      <dgm:spPr/>
      <dgm:t>
        <a:bodyPr/>
        <a:lstStyle/>
        <a:p>
          <a:endParaRPr lang="es-ES"/>
        </a:p>
      </dgm:t>
    </dgm:pt>
    <dgm:pt modelId="{DD298F8A-31CB-5C4B-AAA8-D7523C4581E8}">
      <dgm:prSet/>
      <dgm:spPr/>
      <dgm:t>
        <a:bodyPr/>
        <a:lstStyle/>
        <a:p>
          <a:pPr rtl="0"/>
          <a:r>
            <a:rPr lang="es-ES" b="1" smtClean="0"/>
            <a:t>Desarrolla en un esquema o mapa el problema de raíz que se va a estudiar</a:t>
          </a:r>
          <a:endParaRPr lang="es-ES"/>
        </a:p>
      </dgm:t>
    </dgm:pt>
    <dgm:pt modelId="{DAABC9ED-EB22-B24F-8A92-DEC324465401}" type="parTrans" cxnId="{2EB6C473-214B-4646-8B37-574B281BEE8C}">
      <dgm:prSet/>
      <dgm:spPr/>
      <dgm:t>
        <a:bodyPr/>
        <a:lstStyle/>
        <a:p>
          <a:endParaRPr lang="es-ES"/>
        </a:p>
      </dgm:t>
    </dgm:pt>
    <dgm:pt modelId="{ADD8E719-045C-3347-8391-A1A527DABED8}" type="sibTrans" cxnId="{2EB6C473-214B-4646-8B37-574B281BEE8C}">
      <dgm:prSet/>
      <dgm:spPr/>
      <dgm:t>
        <a:bodyPr/>
        <a:lstStyle/>
        <a:p>
          <a:endParaRPr lang="es-ES"/>
        </a:p>
      </dgm:t>
    </dgm:pt>
    <dgm:pt modelId="{61481EFF-3703-E348-9A9C-F8B5A0B7009D}">
      <dgm:prSet/>
      <dgm:spPr/>
      <dgm:t>
        <a:bodyPr/>
        <a:lstStyle/>
        <a:p>
          <a:pPr rtl="0"/>
          <a:r>
            <a:rPr lang="es-ES" b="1" smtClean="0"/>
            <a:t>Explica el contexto de la organización</a:t>
          </a:r>
          <a:endParaRPr lang="es-ES"/>
        </a:p>
      </dgm:t>
    </dgm:pt>
    <dgm:pt modelId="{E656B930-F3F4-DF46-BFEC-09989861FC3D}" type="parTrans" cxnId="{D3BA4A64-C8CB-DE4C-9DA7-36D37EC448A8}">
      <dgm:prSet/>
      <dgm:spPr/>
      <dgm:t>
        <a:bodyPr/>
        <a:lstStyle/>
        <a:p>
          <a:endParaRPr lang="es-ES"/>
        </a:p>
      </dgm:t>
    </dgm:pt>
    <dgm:pt modelId="{43DD326E-0FA5-E049-A1AC-2C819A3ED79F}" type="sibTrans" cxnId="{D3BA4A64-C8CB-DE4C-9DA7-36D37EC448A8}">
      <dgm:prSet/>
      <dgm:spPr/>
      <dgm:t>
        <a:bodyPr/>
        <a:lstStyle/>
        <a:p>
          <a:endParaRPr lang="es-ES"/>
        </a:p>
      </dgm:t>
    </dgm:pt>
    <dgm:pt modelId="{AF6C4CB8-E650-5B4C-A3CC-9CC6EABC92DA}" type="pres">
      <dgm:prSet presAssocID="{A6255307-10C5-024F-9A88-0A17E4451D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FB5A80-2046-DA4D-8F88-E535C83DF332}" type="pres">
      <dgm:prSet presAssocID="{F15D2817-336F-AA40-A173-86F6159E8C1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15E68B-1F33-C34D-B008-EF74F258C020}" type="pres">
      <dgm:prSet presAssocID="{FB6D43EB-ECF8-AB45-B6F4-790285DD1B43}" presName="spacer" presStyleCnt="0"/>
      <dgm:spPr/>
    </dgm:pt>
    <dgm:pt modelId="{C0DF9030-B6F3-0B48-9B14-FF59B33F20B9}" type="pres">
      <dgm:prSet presAssocID="{07B92FA8-0EAE-2440-A316-17E2AB5B504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377D37-C36D-8542-B209-BCEA7B52CDFE}" type="pres">
      <dgm:prSet presAssocID="{5E53E847-610A-7F4C-B1E8-0B8F51CAEEDD}" presName="spacer" presStyleCnt="0"/>
      <dgm:spPr/>
    </dgm:pt>
    <dgm:pt modelId="{1F3B6ED1-346B-984D-A540-881D0F12AC19}" type="pres">
      <dgm:prSet presAssocID="{DD298F8A-31CB-5C4B-AAA8-D7523C4581E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C1857A-54D1-7349-B640-07242ED3B01E}" type="pres">
      <dgm:prSet presAssocID="{ADD8E719-045C-3347-8391-A1A527DABED8}" presName="spacer" presStyleCnt="0"/>
      <dgm:spPr/>
    </dgm:pt>
    <dgm:pt modelId="{20249B88-86C0-2D42-99E6-13C2230303DF}" type="pres">
      <dgm:prSet presAssocID="{61481EFF-3703-E348-9A9C-F8B5A0B7009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DFC8EC9-B9BC-C34F-A2A8-9AB27C5F2F12}" type="presOf" srcId="{A6255307-10C5-024F-9A88-0A17E4451D51}" destId="{AF6C4CB8-E650-5B4C-A3CC-9CC6EABC92DA}" srcOrd="0" destOrd="0" presId="urn:microsoft.com/office/officeart/2005/8/layout/vList2"/>
    <dgm:cxn modelId="{E2E7B04A-2F50-F649-859F-1745896A99BD}" srcId="{A6255307-10C5-024F-9A88-0A17E4451D51}" destId="{F15D2817-336F-AA40-A173-86F6159E8C1F}" srcOrd="0" destOrd="0" parTransId="{022F51A7-E698-3140-A13A-7D8B7CA08913}" sibTransId="{FB6D43EB-ECF8-AB45-B6F4-790285DD1B43}"/>
    <dgm:cxn modelId="{0724B3D6-503A-4D40-B593-2475C0EA3270}" type="presOf" srcId="{F15D2817-336F-AA40-A173-86F6159E8C1F}" destId="{2CFB5A80-2046-DA4D-8F88-E535C83DF332}" srcOrd="0" destOrd="0" presId="urn:microsoft.com/office/officeart/2005/8/layout/vList2"/>
    <dgm:cxn modelId="{B3C88D6F-2595-4643-A8F5-2D8804589F28}" type="presOf" srcId="{DD298F8A-31CB-5C4B-AAA8-D7523C4581E8}" destId="{1F3B6ED1-346B-984D-A540-881D0F12AC19}" srcOrd="0" destOrd="0" presId="urn:microsoft.com/office/officeart/2005/8/layout/vList2"/>
    <dgm:cxn modelId="{A1555860-2749-8B4E-80C0-F6928B11984F}" srcId="{A6255307-10C5-024F-9A88-0A17E4451D51}" destId="{07B92FA8-0EAE-2440-A316-17E2AB5B5046}" srcOrd="1" destOrd="0" parTransId="{6C033EF8-3718-1B4B-9809-066A5756E4F1}" sibTransId="{5E53E847-610A-7F4C-B1E8-0B8F51CAEEDD}"/>
    <dgm:cxn modelId="{D3BA4A64-C8CB-DE4C-9DA7-36D37EC448A8}" srcId="{A6255307-10C5-024F-9A88-0A17E4451D51}" destId="{61481EFF-3703-E348-9A9C-F8B5A0B7009D}" srcOrd="3" destOrd="0" parTransId="{E656B930-F3F4-DF46-BFEC-09989861FC3D}" sibTransId="{43DD326E-0FA5-E049-A1AC-2C819A3ED79F}"/>
    <dgm:cxn modelId="{5124FF4E-3FB1-9545-9E66-877AAF20CCDD}" type="presOf" srcId="{61481EFF-3703-E348-9A9C-F8B5A0B7009D}" destId="{20249B88-86C0-2D42-99E6-13C2230303DF}" srcOrd="0" destOrd="0" presId="urn:microsoft.com/office/officeart/2005/8/layout/vList2"/>
    <dgm:cxn modelId="{2EB6C473-214B-4646-8B37-574B281BEE8C}" srcId="{A6255307-10C5-024F-9A88-0A17E4451D51}" destId="{DD298F8A-31CB-5C4B-AAA8-D7523C4581E8}" srcOrd="2" destOrd="0" parTransId="{DAABC9ED-EB22-B24F-8A92-DEC324465401}" sibTransId="{ADD8E719-045C-3347-8391-A1A527DABED8}"/>
    <dgm:cxn modelId="{AA858AC5-66FA-CB47-A957-1490EBA54334}" type="presOf" srcId="{07B92FA8-0EAE-2440-A316-17E2AB5B5046}" destId="{C0DF9030-B6F3-0B48-9B14-FF59B33F20B9}" srcOrd="0" destOrd="0" presId="urn:microsoft.com/office/officeart/2005/8/layout/vList2"/>
    <dgm:cxn modelId="{5136A2C1-7CB1-7140-A3F2-35E9A548F8C1}" type="presParOf" srcId="{AF6C4CB8-E650-5B4C-A3CC-9CC6EABC92DA}" destId="{2CFB5A80-2046-DA4D-8F88-E535C83DF332}" srcOrd="0" destOrd="0" presId="urn:microsoft.com/office/officeart/2005/8/layout/vList2"/>
    <dgm:cxn modelId="{41DF53A4-6F69-D443-988D-97CA4CD7F00F}" type="presParOf" srcId="{AF6C4CB8-E650-5B4C-A3CC-9CC6EABC92DA}" destId="{F315E68B-1F33-C34D-B008-EF74F258C020}" srcOrd="1" destOrd="0" presId="urn:microsoft.com/office/officeart/2005/8/layout/vList2"/>
    <dgm:cxn modelId="{A4CE1FBD-C4D2-D444-8AB6-5AF3F93502ED}" type="presParOf" srcId="{AF6C4CB8-E650-5B4C-A3CC-9CC6EABC92DA}" destId="{C0DF9030-B6F3-0B48-9B14-FF59B33F20B9}" srcOrd="2" destOrd="0" presId="urn:microsoft.com/office/officeart/2005/8/layout/vList2"/>
    <dgm:cxn modelId="{D67FC352-DD7F-0C46-98C8-6A74930C699C}" type="presParOf" srcId="{AF6C4CB8-E650-5B4C-A3CC-9CC6EABC92DA}" destId="{1F377D37-C36D-8542-B209-BCEA7B52CDFE}" srcOrd="3" destOrd="0" presId="urn:microsoft.com/office/officeart/2005/8/layout/vList2"/>
    <dgm:cxn modelId="{F0E2F3EE-F4C8-E341-8333-4985C6549036}" type="presParOf" srcId="{AF6C4CB8-E650-5B4C-A3CC-9CC6EABC92DA}" destId="{1F3B6ED1-346B-984D-A540-881D0F12AC19}" srcOrd="4" destOrd="0" presId="urn:microsoft.com/office/officeart/2005/8/layout/vList2"/>
    <dgm:cxn modelId="{BE48CDDC-B3E6-9742-BEEA-F62C94BCE4FF}" type="presParOf" srcId="{AF6C4CB8-E650-5B4C-A3CC-9CC6EABC92DA}" destId="{15C1857A-54D1-7349-B640-07242ED3B01E}" srcOrd="5" destOrd="0" presId="urn:microsoft.com/office/officeart/2005/8/layout/vList2"/>
    <dgm:cxn modelId="{83673128-B3B7-B84D-9FF9-84B4701F8308}" type="presParOf" srcId="{AF6C4CB8-E650-5B4C-A3CC-9CC6EABC92DA}" destId="{20249B88-86C0-2D42-99E6-13C2230303D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0B211-8FEE-43D0-A913-DF1B0432DB66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D870C87-6A50-4D71-AA5A-28F2230C3A68}">
      <dgm:prSet phldrT="[Texto]"/>
      <dgm:spPr>
        <a:solidFill>
          <a:srgbClr val="CF543F">
            <a:alpha val="50000"/>
          </a:srgbClr>
        </a:solidFill>
      </dgm:spPr>
      <dgm:t>
        <a:bodyPr/>
        <a:lstStyle/>
        <a:p>
          <a:r>
            <a:rPr lang="es-ES" b="1" dirty="0" smtClean="0"/>
            <a:t>¿Cuál es el problema?</a:t>
          </a:r>
          <a:endParaRPr lang="es-ES" b="1" dirty="0"/>
        </a:p>
      </dgm:t>
    </dgm:pt>
    <dgm:pt modelId="{D00A9D68-90C1-4A5F-81E6-6A10EBDA2788}" type="parTrans" cxnId="{E558172E-0F50-41FA-8036-E4BA6CAF1474}">
      <dgm:prSet/>
      <dgm:spPr/>
      <dgm:t>
        <a:bodyPr/>
        <a:lstStyle/>
        <a:p>
          <a:endParaRPr lang="es-ES" b="1"/>
        </a:p>
      </dgm:t>
    </dgm:pt>
    <dgm:pt modelId="{363F5C1A-4961-4277-A752-031CF8FD45E1}" type="sibTrans" cxnId="{E558172E-0F50-41FA-8036-E4BA6CAF1474}">
      <dgm:prSet/>
      <dgm:spPr/>
      <dgm:t>
        <a:bodyPr/>
        <a:lstStyle/>
        <a:p>
          <a:endParaRPr lang="es-ES" b="1"/>
        </a:p>
      </dgm:t>
    </dgm:pt>
    <dgm:pt modelId="{032D20D3-FFEB-4B09-89A2-B07C6CB9685C}">
      <dgm:prSet phldrT="[Texto]" custT="1"/>
      <dgm:spPr>
        <a:solidFill>
          <a:srgbClr val="CCFFCC">
            <a:alpha val="50000"/>
          </a:srgbClr>
        </a:solidFill>
      </dgm:spPr>
      <dgm:t>
        <a:bodyPr/>
        <a:lstStyle/>
        <a:p>
          <a:r>
            <a:rPr lang="es-ES" altLang="es-MX" sz="1100" b="1" dirty="0" smtClean="0">
              <a:ea typeface="ＭＳ Ｐゴシック" panose="020B0600070205080204" pitchFamily="34" charset="-128"/>
            </a:rPr>
            <a:t>Identificar las causas y la consecuencia.</a:t>
          </a:r>
          <a:endParaRPr lang="es-ES" sz="1100" b="1" dirty="0"/>
        </a:p>
      </dgm:t>
    </dgm:pt>
    <dgm:pt modelId="{AA1F8C68-E85F-4301-80B9-AFC852F573B4}" type="parTrans" cxnId="{5CE5B991-77F6-4B60-A4B7-EBCEA6516CA9}">
      <dgm:prSet/>
      <dgm:spPr/>
      <dgm:t>
        <a:bodyPr/>
        <a:lstStyle/>
        <a:p>
          <a:endParaRPr lang="es-ES" b="1"/>
        </a:p>
      </dgm:t>
    </dgm:pt>
    <dgm:pt modelId="{31920288-973E-4B01-9E8F-8F2275F145B7}" type="sibTrans" cxnId="{5CE5B991-77F6-4B60-A4B7-EBCEA6516CA9}">
      <dgm:prSet/>
      <dgm:spPr/>
      <dgm:t>
        <a:bodyPr/>
        <a:lstStyle/>
        <a:p>
          <a:endParaRPr lang="es-ES" b="1"/>
        </a:p>
      </dgm:t>
    </dgm:pt>
    <dgm:pt modelId="{9E84ACD1-E8A9-42D1-9368-DDE13573F456}">
      <dgm:prSet custT="1"/>
      <dgm:spPr>
        <a:solidFill>
          <a:srgbClr val="CCFFCC">
            <a:alpha val="50000"/>
          </a:srgbClr>
        </a:solidFill>
      </dgm:spPr>
      <dgm:t>
        <a:bodyPr/>
        <a:lstStyle/>
        <a:p>
          <a:r>
            <a:rPr lang="es-ES" altLang="es-MX" sz="1100" b="1" dirty="0" smtClean="0">
              <a:ea typeface="ＭＳ Ｐゴシック" panose="020B0600070205080204" pitchFamily="34" charset="-128"/>
            </a:rPr>
            <a:t>Esa consecuencia debe ser visualizada como   el problema que se desea afrontar</a:t>
          </a:r>
          <a:endParaRPr lang="es-ES" altLang="es-MX" sz="1100" b="1" dirty="0">
            <a:ea typeface="ＭＳ Ｐゴシック" panose="020B0600070205080204" pitchFamily="34" charset="-128"/>
          </a:endParaRPr>
        </a:p>
      </dgm:t>
    </dgm:pt>
    <dgm:pt modelId="{E185D657-3035-47CE-852C-E21760938D02}" type="parTrans" cxnId="{AB93746B-92B5-43C5-A588-20FE24396742}">
      <dgm:prSet/>
      <dgm:spPr/>
      <dgm:t>
        <a:bodyPr/>
        <a:lstStyle/>
        <a:p>
          <a:endParaRPr lang="es-ES" b="1"/>
        </a:p>
      </dgm:t>
    </dgm:pt>
    <dgm:pt modelId="{2415DFB8-2C28-43AC-AAC5-12F65A47FA71}" type="sibTrans" cxnId="{AB93746B-92B5-43C5-A588-20FE24396742}">
      <dgm:prSet/>
      <dgm:spPr/>
      <dgm:t>
        <a:bodyPr/>
        <a:lstStyle/>
        <a:p>
          <a:endParaRPr lang="es-ES" b="1"/>
        </a:p>
      </dgm:t>
    </dgm:pt>
    <dgm:pt modelId="{BDD9A238-86CC-408C-ABD3-DBCDA848E40E}">
      <dgm:prSet custT="1"/>
      <dgm:spPr>
        <a:solidFill>
          <a:srgbClr val="CCFFCC">
            <a:alpha val="50000"/>
          </a:srgbClr>
        </a:solidFill>
      </dgm:spPr>
      <dgm:t>
        <a:bodyPr/>
        <a:lstStyle/>
        <a:p>
          <a:r>
            <a:rPr lang="es-ES" altLang="es-MX" sz="1100" b="1" dirty="0" smtClean="0">
              <a:ea typeface="ＭＳ Ｐゴシック" panose="020B0600070205080204" pitchFamily="34" charset="-128"/>
            </a:rPr>
            <a:t>El problema que se va a tratar, puede ser la causa de muchos otros. Lo ideal es delimitarlo, acotarlo. </a:t>
          </a:r>
        </a:p>
      </dgm:t>
    </dgm:pt>
    <dgm:pt modelId="{67F4F5FD-2D20-405A-937F-CF5EBED34EBC}" type="parTrans" cxnId="{E72CBF3F-CC5F-4602-9948-37A35898FE12}">
      <dgm:prSet/>
      <dgm:spPr/>
      <dgm:t>
        <a:bodyPr/>
        <a:lstStyle/>
        <a:p>
          <a:endParaRPr lang="es-ES" b="1"/>
        </a:p>
      </dgm:t>
    </dgm:pt>
    <dgm:pt modelId="{0D624756-BFE2-45B2-A0D9-76AD171E4336}" type="sibTrans" cxnId="{E72CBF3F-CC5F-4602-9948-37A35898FE12}">
      <dgm:prSet/>
      <dgm:spPr/>
      <dgm:t>
        <a:bodyPr/>
        <a:lstStyle/>
        <a:p>
          <a:endParaRPr lang="es-ES" b="1"/>
        </a:p>
      </dgm:t>
    </dgm:pt>
    <dgm:pt modelId="{5E3CB0F8-C0BD-4F76-9C8D-C6E8BEBC100E}">
      <dgm:prSet custT="1"/>
      <dgm:spPr>
        <a:solidFill>
          <a:srgbClr val="CCFFCC">
            <a:alpha val="50000"/>
          </a:srgbClr>
        </a:solidFill>
      </dgm:spPr>
      <dgm:t>
        <a:bodyPr/>
        <a:lstStyle/>
        <a:p>
          <a:r>
            <a:rPr lang="es-ES" altLang="es-MX" sz="1100" b="1" dirty="0" smtClean="0">
              <a:ea typeface="ＭＳ Ｐゴシック" panose="020B0600070205080204" pitchFamily="34" charset="-128"/>
            </a:rPr>
            <a:t>Explicar el problema en una pequeña frase.</a:t>
          </a:r>
          <a:endParaRPr lang="es-MX" altLang="es-MX" sz="1100" b="1" dirty="0">
            <a:ea typeface="ＭＳ Ｐゴシック" panose="020B0600070205080204" pitchFamily="34" charset="-128"/>
          </a:endParaRPr>
        </a:p>
      </dgm:t>
    </dgm:pt>
    <dgm:pt modelId="{76C29EAB-6399-433A-AD2E-CBDCD0DDF21F}" type="parTrans" cxnId="{F67CCBB3-2E83-4766-82FD-6EF102054D4E}">
      <dgm:prSet/>
      <dgm:spPr/>
      <dgm:t>
        <a:bodyPr/>
        <a:lstStyle/>
        <a:p>
          <a:endParaRPr lang="es-ES" b="1"/>
        </a:p>
      </dgm:t>
    </dgm:pt>
    <dgm:pt modelId="{26730F8A-EA52-430F-B4D9-CB22EAE15A71}" type="sibTrans" cxnId="{F67CCBB3-2E83-4766-82FD-6EF102054D4E}">
      <dgm:prSet/>
      <dgm:spPr/>
      <dgm:t>
        <a:bodyPr/>
        <a:lstStyle/>
        <a:p>
          <a:endParaRPr lang="es-ES" b="1"/>
        </a:p>
      </dgm:t>
    </dgm:pt>
    <dgm:pt modelId="{455DCBEC-DB1B-48A2-9520-60AC83DDBACE}" type="pres">
      <dgm:prSet presAssocID="{55F0B211-8FEE-43D0-A913-DF1B0432DB6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0413E83-C426-4698-927C-B0FFC482C6BE}" type="pres">
      <dgm:prSet presAssocID="{55F0B211-8FEE-43D0-A913-DF1B0432DB66}" presName="radial" presStyleCnt="0">
        <dgm:presLayoutVars>
          <dgm:animLvl val="ctr"/>
        </dgm:presLayoutVars>
      </dgm:prSet>
      <dgm:spPr/>
    </dgm:pt>
    <dgm:pt modelId="{49B7E656-FB68-4A92-BAC2-772181BAE7B0}" type="pres">
      <dgm:prSet presAssocID="{BD870C87-6A50-4D71-AA5A-28F2230C3A68}" presName="centerShape" presStyleLbl="vennNode1" presStyleIdx="0" presStyleCnt="5"/>
      <dgm:spPr/>
      <dgm:t>
        <a:bodyPr/>
        <a:lstStyle/>
        <a:p>
          <a:endParaRPr lang="es-ES"/>
        </a:p>
      </dgm:t>
    </dgm:pt>
    <dgm:pt modelId="{BDD27CD9-CD38-4653-BBE0-6A02CDE82506}" type="pres">
      <dgm:prSet presAssocID="{032D20D3-FFEB-4B09-89A2-B07C6CB9685C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453EDFD-486C-47AF-AFF4-205CCC84F7B1}" type="pres">
      <dgm:prSet presAssocID="{9E84ACD1-E8A9-42D1-9368-DDE13573F456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279722-F845-47EF-B8A5-38584EB20B2C}" type="pres">
      <dgm:prSet presAssocID="{BDD9A238-86CC-408C-ABD3-DBCDA848E40E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AAC282-0699-42A7-9F7E-58D33A84E202}" type="pres">
      <dgm:prSet presAssocID="{5E3CB0F8-C0BD-4F76-9C8D-C6E8BEBC100E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46C8223-73EF-4594-8E2F-17D29CA27A23}" type="presOf" srcId="{55F0B211-8FEE-43D0-A913-DF1B0432DB66}" destId="{455DCBEC-DB1B-48A2-9520-60AC83DDBACE}" srcOrd="0" destOrd="0" presId="urn:microsoft.com/office/officeart/2005/8/layout/radial3"/>
    <dgm:cxn modelId="{F115F4AD-3AE6-4F3F-A6EE-1A6AB0B92D40}" type="presOf" srcId="{BDD9A238-86CC-408C-ABD3-DBCDA848E40E}" destId="{5F279722-F845-47EF-B8A5-38584EB20B2C}" srcOrd="0" destOrd="0" presId="urn:microsoft.com/office/officeart/2005/8/layout/radial3"/>
    <dgm:cxn modelId="{1DE0A0FE-5757-45DA-8CA9-8DD1C080CCC0}" type="presOf" srcId="{9E84ACD1-E8A9-42D1-9368-DDE13573F456}" destId="{4453EDFD-486C-47AF-AFF4-205CCC84F7B1}" srcOrd="0" destOrd="0" presId="urn:microsoft.com/office/officeart/2005/8/layout/radial3"/>
    <dgm:cxn modelId="{D8F2D734-74B6-49E5-8854-11A0A9F2FC8B}" type="presOf" srcId="{5E3CB0F8-C0BD-4F76-9C8D-C6E8BEBC100E}" destId="{21AAC282-0699-42A7-9F7E-58D33A84E202}" srcOrd="0" destOrd="0" presId="urn:microsoft.com/office/officeart/2005/8/layout/radial3"/>
    <dgm:cxn modelId="{CC504B86-B7B3-4865-86B5-34EB57620EF7}" type="presOf" srcId="{BD870C87-6A50-4D71-AA5A-28F2230C3A68}" destId="{49B7E656-FB68-4A92-BAC2-772181BAE7B0}" srcOrd="0" destOrd="0" presId="urn:microsoft.com/office/officeart/2005/8/layout/radial3"/>
    <dgm:cxn modelId="{AB93746B-92B5-43C5-A588-20FE24396742}" srcId="{BD870C87-6A50-4D71-AA5A-28F2230C3A68}" destId="{9E84ACD1-E8A9-42D1-9368-DDE13573F456}" srcOrd="1" destOrd="0" parTransId="{E185D657-3035-47CE-852C-E21760938D02}" sibTransId="{2415DFB8-2C28-43AC-AAC5-12F65A47FA71}"/>
    <dgm:cxn modelId="{E558172E-0F50-41FA-8036-E4BA6CAF1474}" srcId="{55F0B211-8FEE-43D0-A913-DF1B0432DB66}" destId="{BD870C87-6A50-4D71-AA5A-28F2230C3A68}" srcOrd="0" destOrd="0" parTransId="{D00A9D68-90C1-4A5F-81E6-6A10EBDA2788}" sibTransId="{363F5C1A-4961-4277-A752-031CF8FD45E1}"/>
    <dgm:cxn modelId="{E72CBF3F-CC5F-4602-9948-37A35898FE12}" srcId="{BD870C87-6A50-4D71-AA5A-28F2230C3A68}" destId="{BDD9A238-86CC-408C-ABD3-DBCDA848E40E}" srcOrd="2" destOrd="0" parTransId="{67F4F5FD-2D20-405A-937F-CF5EBED34EBC}" sibTransId="{0D624756-BFE2-45B2-A0D9-76AD171E4336}"/>
    <dgm:cxn modelId="{F67CCBB3-2E83-4766-82FD-6EF102054D4E}" srcId="{BD870C87-6A50-4D71-AA5A-28F2230C3A68}" destId="{5E3CB0F8-C0BD-4F76-9C8D-C6E8BEBC100E}" srcOrd="3" destOrd="0" parTransId="{76C29EAB-6399-433A-AD2E-CBDCD0DDF21F}" sibTransId="{26730F8A-EA52-430F-B4D9-CB22EAE15A71}"/>
    <dgm:cxn modelId="{178F68F8-9444-4C2E-B16A-5AE484154E03}" type="presOf" srcId="{032D20D3-FFEB-4B09-89A2-B07C6CB9685C}" destId="{BDD27CD9-CD38-4653-BBE0-6A02CDE82506}" srcOrd="0" destOrd="0" presId="urn:microsoft.com/office/officeart/2005/8/layout/radial3"/>
    <dgm:cxn modelId="{5CE5B991-77F6-4B60-A4B7-EBCEA6516CA9}" srcId="{BD870C87-6A50-4D71-AA5A-28F2230C3A68}" destId="{032D20D3-FFEB-4B09-89A2-B07C6CB9685C}" srcOrd="0" destOrd="0" parTransId="{AA1F8C68-E85F-4301-80B9-AFC852F573B4}" sibTransId="{31920288-973E-4B01-9E8F-8F2275F145B7}"/>
    <dgm:cxn modelId="{2300F279-452D-417D-8ABD-6EDE41296E92}" type="presParOf" srcId="{455DCBEC-DB1B-48A2-9520-60AC83DDBACE}" destId="{00413E83-C426-4698-927C-B0FFC482C6BE}" srcOrd="0" destOrd="0" presId="urn:microsoft.com/office/officeart/2005/8/layout/radial3"/>
    <dgm:cxn modelId="{B3EC7BD3-9994-4A02-AFBB-BDE85F5EF9CC}" type="presParOf" srcId="{00413E83-C426-4698-927C-B0FFC482C6BE}" destId="{49B7E656-FB68-4A92-BAC2-772181BAE7B0}" srcOrd="0" destOrd="0" presId="urn:microsoft.com/office/officeart/2005/8/layout/radial3"/>
    <dgm:cxn modelId="{53D6F27B-945B-4037-881C-AA6C7E268FEA}" type="presParOf" srcId="{00413E83-C426-4698-927C-B0FFC482C6BE}" destId="{BDD27CD9-CD38-4653-BBE0-6A02CDE82506}" srcOrd="1" destOrd="0" presId="urn:microsoft.com/office/officeart/2005/8/layout/radial3"/>
    <dgm:cxn modelId="{FDA77274-9123-434C-884D-DABDF011E6C5}" type="presParOf" srcId="{00413E83-C426-4698-927C-B0FFC482C6BE}" destId="{4453EDFD-486C-47AF-AFF4-205CCC84F7B1}" srcOrd="2" destOrd="0" presId="urn:microsoft.com/office/officeart/2005/8/layout/radial3"/>
    <dgm:cxn modelId="{9788C215-861B-4DC7-9676-F015A5488B43}" type="presParOf" srcId="{00413E83-C426-4698-927C-B0FFC482C6BE}" destId="{5F279722-F845-47EF-B8A5-38584EB20B2C}" srcOrd="3" destOrd="0" presId="urn:microsoft.com/office/officeart/2005/8/layout/radial3"/>
    <dgm:cxn modelId="{4AA672D6-4FE7-4486-97B9-0C69BFD2082E}" type="presParOf" srcId="{00413E83-C426-4698-927C-B0FFC482C6BE}" destId="{21AAC282-0699-42A7-9F7E-58D33A84E202}" srcOrd="4" destOrd="0" presId="urn:microsoft.com/office/officeart/2005/8/layout/radial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FCD9B04-C32F-48BD-BF3E-5AD1A1017078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F447EA46-3112-4B86-A74B-A905FA8A7633}">
      <dgm:prSet phldrT="[Texto]" custT="1"/>
      <dgm:spPr/>
      <dgm:t>
        <a:bodyPr/>
        <a:lstStyle/>
        <a:p>
          <a:r>
            <a:rPr lang="es-MX" altLang="es-MX" sz="1600" b="1" dirty="0" smtClean="0">
              <a:solidFill>
                <a:schemeClr val="accent2"/>
              </a:solidFill>
              <a:ea typeface="ＭＳ Ｐゴシック" panose="020B0600070205080204" pitchFamily="34" charset="-128"/>
            </a:rPr>
            <a:t>Describir lo que se presenta en la organización, lo que está a la vista de todos.</a:t>
          </a:r>
          <a:endParaRPr lang="es-ES" sz="1600" b="1" dirty="0">
            <a:solidFill>
              <a:schemeClr val="accent2"/>
            </a:solidFill>
          </a:endParaRPr>
        </a:p>
      </dgm:t>
    </dgm:pt>
    <dgm:pt modelId="{2B6C48A3-E308-4423-A744-CFB6B9A94961}" type="parTrans" cxnId="{12005AF3-9E80-4C5C-8A5E-533B80666210}">
      <dgm:prSet/>
      <dgm:spPr/>
      <dgm:t>
        <a:bodyPr/>
        <a:lstStyle/>
        <a:p>
          <a:endParaRPr lang="es-ES" b="1">
            <a:solidFill>
              <a:schemeClr val="accent2"/>
            </a:solidFill>
          </a:endParaRPr>
        </a:p>
      </dgm:t>
    </dgm:pt>
    <dgm:pt modelId="{64AA3F58-9468-41D5-BB6D-6F57499E596F}" type="sibTrans" cxnId="{12005AF3-9E80-4C5C-8A5E-533B80666210}">
      <dgm:prSet/>
      <dgm:spPr>
        <a:solidFill>
          <a:srgbClr val="CCFFCC"/>
        </a:solidFill>
      </dgm:spPr>
      <dgm:t>
        <a:bodyPr/>
        <a:lstStyle/>
        <a:p>
          <a:endParaRPr lang="es-ES" b="1">
            <a:solidFill>
              <a:schemeClr val="accent2"/>
            </a:solidFill>
          </a:endParaRPr>
        </a:p>
      </dgm:t>
    </dgm:pt>
    <dgm:pt modelId="{232852F6-D9EF-4A55-9C81-F43CC09DA626}">
      <dgm:prSet/>
      <dgm:spPr/>
      <dgm:t>
        <a:bodyPr/>
        <a:lstStyle/>
        <a:p>
          <a:r>
            <a:rPr lang="es-MX" altLang="es-MX" b="1" dirty="0" smtClean="0">
              <a:solidFill>
                <a:schemeClr val="accent2"/>
              </a:solidFill>
              <a:ea typeface="ＭＳ Ｐゴシック" panose="020B0600070205080204" pitchFamily="34" charset="-128"/>
            </a:rPr>
            <a:t>No hay que suponer que se sabe todo: es mejor describir con detalle el sector, la empresa, el proceso y/o producto, los involucrados…</a:t>
          </a:r>
          <a:endParaRPr lang="es-ES" altLang="es-MX" b="1" dirty="0">
            <a:solidFill>
              <a:schemeClr val="accent2"/>
            </a:solidFill>
            <a:ea typeface="ＭＳ Ｐゴシック" panose="020B0600070205080204" pitchFamily="34" charset="-128"/>
          </a:endParaRPr>
        </a:p>
      </dgm:t>
    </dgm:pt>
    <dgm:pt modelId="{3E2DB7A8-6FB1-480D-A0AD-0966CE824947}" type="parTrans" cxnId="{1C852F67-261D-4190-A4DA-C6881D20CE00}">
      <dgm:prSet/>
      <dgm:spPr/>
      <dgm:t>
        <a:bodyPr/>
        <a:lstStyle/>
        <a:p>
          <a:endParaRPr lang="es-ES" b="1">
            <a:solidFill>
              <a:schemeClr val="accent2"/>
            </a:solidFill>
          </a:endParaRPr>
        </a:p>
      </dgm:t>
    </dgm:pt>
    <dgm:pt modelId="{56EC8BA8-8B55-4135-BF28-597A10293312}" type="sibTrans" cxnId="{1C852F67-261D-4190-A4DA-C6881D20CE00}">
      <dgm:prSet/>
      <dgm:spPr>
        <a:solidFill>
          <a:srgbClr val="CCFFCC"/>
        </a:solidFill>
      </dgm:spPr>
      <dgm:t>
        <a:bodyPr/>
        <a:lstStyle/>
        <a:p>
          <a:endParaRPr lang="es-ES" b="1">
            <a:solidFill>
              <a:schemeClr val="accent2"/>
            </a:solidFill>
          </a:endParaRPr>
        </a:p>
      </dgm:t>
    </dgm:pt>
    <dgm:pt modelId="{E8F665B7-2C09-4582-8D81-84E0DCE18E4C}">
      <dgm:prSet phldrT="[Texto]"/>
      <dgm:spPr/>
      <dgm:t>
        <a:bodyPr/>
        <a:lstStyle/>
        <a:p>
          <a:r>
            <a:rPr lang="es-ES" b="1" dirty="0" smtClean="0">
              <a:solidFill>
                <a:schemeClr val="accent2"/>
              </a:solidFill>
            </a:rPr>
            <a:t>Para conceptualizar el problema</a:t>
          </a:r>
          <a:endParaRPr lang="es-ES" b="1" dirty="0">
            <a:solidFill>
              <a:schemeClr val="accent2"/>
            </a:solidFill>
          </a:endParaRPr>
        </a:p>
      </dgm:t>
    </dgm:pt>
    <dgm:pt modelId="{FB2D5539-D04D-419D-88CE-63D6DCF3666E}" type="sibTrans" cxnId="{CF1D2916-D2DD-4DE8-8602-A3481B37BC96}">
      <dgm:prSet/>
      <dgm:spPr/>
      <dgm:t>
        <a:bodyPr/>
        <a:lstStyle/>
        <a:p>
          <a:endParaRPr lang="es-ES" b="1">
            <a:solidFill>
              <a:schemeClr val="accent2"/>
            </a:solidFill>
          </a:endParaRPr>
        </a:p>
      </dgm:t>
    </dgm:pt>
    <dgm:pt modelId="{C8A8E16C-BEAC-441C-84B2-70F32E686E25}" type="parTrans" cxnId="{CF1D2916-D2DD-4DE8-8602-A3481B37BC96}">
      <dgm:prSet/>
      <dgm:spPr/>
      <dgm:t>
        <a:bodyPr/>
        <a:lstStyle/>
        <a:p>
          <a:endParaRPr lang="es-ES" b="1">
            <a:solidFill>
              <a:schemeClr val="accent2"/>
            </a:solidFill>
          </a:endParaRPr>
        </a:p>
      </dgm:t>
    </dgm:pt>
    <dgm:pt modelId="{4CAA06E7-D39A-4FA1-82C2-B2503CE50DF2}" type="pres">
      <dgm:prSet presAssocID="{4FCD9B04-C32F-48BD-BF3E-5AD1A1017078}" presName="Name0" presStyleCnt="0">
        <dgm:presLayoutVars>
          <dgm:dir/>
          <dgm:resizeHandles val="exact"/>
        </dgm:presLayoutVars>
      </dgm:prSet>
      <dgm:spPr/>
    </dgm:pt>
    <dgm:pt modelId="{D58AC3DA-20DF-429C-A17A-DCAFDCAA8E1C}" type="pres">
      <dgm:prSet presAssocID="{4FCD9B04-C32F-48BD-BF3E-5AD1A1017078}" presName="vNodes" presStyleCnt="0"/>
      <dgm:spPr/>
    </dgm:pt>
    <dgm:pt modelId="{EDD59D69-1A6F-4CB2-AC83-D78BD347EED7}" type="pres">
      <dgm:prSet presAssocID="{F447EA46-3112-4B86-A74B-A905FA8A7633}" presName="node" presStyleLbl="node1" presStyleIdx="0" presStyleCnt="3" custScaleX="1950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E93791-2261-45E5-AE0E-1D899F93E839}" type="pres">
      <dgm:prSet presAssocID="{64AA3F58-9468-41D5-BB6D-6F57499E596F}" presName="spacerT" presStyleCnt="0"/>
      <dgm:spPr/>
    </dgm:pt>
    <dgm:pt modelId="{2160FE84-5274-4C80-9BBB-0E6D44D8E95C}" type="pres">
      <dgm:prSet presAssocID="{64AA3F58-9468-41D5-BB6D-6F57499E596F}" presName="sibTrans" presStyleLbl="sibTrans2D1" presStyleIdx="0" presStyleCnt="2"/>
      <dgm:spPr/>
      <dgm:t>
        <a:bodyPr/>
        <a:lstStyle/>
        <a:p>
          <a:endParaRPr lang="es-ES"/>
        </a:p>
      </dgm:t>
    </dgm:pt>
    <dgm:pt modelId="{FABDD7DA-1EF6-4874-A18B-8E54EB83B246}" type="pres">
      <dgm:prSet presAssocID="{64AA3F58-9468-41D5-BB6D-6F57499E596F}" presName="spacerB" presStyleCnt="0"/>
      <dgm:spPr/>
    </dgm:pt>
    <dgm:pt modelId="{80E9E914-036B-4361-BA9C-8FC6CCE69393}" type="pres">
      <dgm:prSet presAssocID="{232852F6-D9EF-4A55-9C81-F43CC09DA626}" presName="node" presStyleLbl="node1" presStyleIdx="1" presStyleCnt="3" custScaleX="2060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840EC6-43C8-4728-A0ED-55E9C0EA3768}" type="pres">
      <dgm:prSet presAssocID="{4FCD9B04-C32F-48BD-BF3E-5AD1A1017078}" presName="sibTransLast" presStyleLbl="sibTrans2D1" presStyleIdx="1" presStyleCnt="2"/>
      <dgm:spPr/>
      <dgm:t>
        <a:bodyPr/>
        <a:lstStyle/>
        <a:p>
          <a:endParaRPr lang="es-ES"/>
        </a:p>
      </dgm:t>
    </dgm:pt>
    <dgm:pt modelId="{D7C75E54-5F80-4496-9839-F66D1709D795}" type="pres">
      <dgm:prSet presAssocID="{4FCD9B04-C32F-48BD-BF3E-5AD1A1017078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7AE4742F-4A68-4E83-B687-09F9CC792209}" type="pres">
      <dgm:prSet presAssocID="{4FCD9B04-C32F-48BD-BF3E-5AD1A1017078}" presName="lastNode" presStyleLbl="node1" presStyleIdx="2" presStyleCnt="3" custScaleX="78296" custScaleY="11060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5E5C265-454F-4D66-84DC-5B6503166D45}" type="presOf" srcId="{232852F6-D9EF-4A55-9C81-F43CC09DA626}" destId="{80E9E914-036B-4361-BA9C-8FC6CCE69393}" srcOrd="0" destOrd="0" presId="urn:microsoft.com/office/officeart/2005/8/layout/equation2"/>
    <dgm:cxn modelId="{12005AF3-9E80-4C5C-8A5E-533B80666210}" srcId="{4FCD9B04-C32F-48BD-BF3E-5AD1A1017078}" destId="{F447EA46-3112-4B86-A74B-A905FA8A7633}" srcOrd="0" destOrd="0" parTransId="{2B6C48A3-E308-4423-A744-CFB6B9A94961}" sibTransId="{64AA3F58-9468-41D5-BB6D-6F57499E596F}"/>
    <dgm:cxn modelId="{1C852F67-261D-4190-A4DA-C6881D20CE00}" srcId="{4FCD9B04-C32F-48BD-BF3E-5AD1A1017078}" destId="{232852F6-D9EF-4A55-9C81-F43CC09DA626}" srcOrd="1" destOrd="0" parTransId="{3E2DB7A8-6FB1-480D-A0AD-0966CE824947}" sibTransId="{56EC8BA8-8B55-4135-BF28-597A10293312}"/>
    <dgm:cxn modelId="{09EBDDF6-AF84-4869-BDDD-61F58326DDF3}" type="presOf" srcId="{4FCD9B04-C32F-48BD-BF3E-5AD1A1017078}" destId="{4CAA06E7-D39A-4FA1-82C2-B2503CE50DF2}" srcOrd="0" destOrd="0" presId="urn:microsoft.com/office/officeart/2005/8/layout/equation2"/>
    <dgm:cxn modelId="{EFA03FDD-1B7E-4695-AF8B-E2D3733C80DE}" type="presOf" srcId="{64AA3F58-9468-41D5-BB6D-6F57499E596F}" destId="{2160FE84-5274-4C80-9BBB-0E6D44D8E95C}" srcOrd="0" destOrd="0" presId="urn:microsoft.com/office/officeart/2005/8/layout/equation2"/>
    <dgm:cxn modelId="{2096D2C0-C882-442C-AB61-F5CAE870CEAB}" type="presOf" srcId="{56EC8BA8-8B55-4135-BF28-597A10293312}" destId="{D7C75E54-5F80-4496-9839-F66D1709D795}" srcOrd="1" destOrd="0" presId="urn:microsoft.com/office/officeart/2005/8/layout/equation2"/>
    <dgm:cxn modelId="{CDC49C7C-DF49-492E-9331-167AF8ACAC86}" type="presOf" srcId="{E8F665B7-2C09-4582-8D81-84E0DCE18E4C}" destId="{7AE4742F-4A68-4E83-B687-09F9CC792209}" srcOrd="0" destOrd="0" presId="urn:microsoft.com/office/officeart/2005/8/layout/equation2"/>
    <dgm:cxn modelId="{EFE4B53D-37C0-4874-BFED-E37A8F214368}" type="presOf" srcId="{56EC8BA8-8B55-4135-BF28-597A10293312}" destId="{29840EC6-43C8-4728-A0ED-55E9C0EA3768}" srcOrd="0" destOrd="0" presId="urn:microsoft.com/office/officeart/2005/8/layout/equation2"/>
    <dgm:cxn modelId="{CF1D2916-D2DD-4DE8-8602-A3481B37BC96}" srcId="{4FCD9B04-C32F-48BD-BF3E-5AD1A1017078}" destId="{E8F665B7-2C09-4582-8D81-84E0DCE18E4C}" srcOrd="2" destOrd="0" parTransId="{C8A8E16C-BEAC-441C-84B2-70F32E686E25}" sibTransId="{FB2D5539-D04D-419D-88CE-63D6DCF3666E}"/>
    <dgm:cxn modelId="{ADED4330-8950-48F9-90E9-D6523EA1EDC5}" type="presOf" srcId="{F447EA46-3112-4B86-A74B-A905FA8A7633}" destId="{EDD59D69-1A6F-4CB2-AC83-D78BD347EED7}" srcOrd="0" destOrd="0" presId="urn:microsoft.com/office/officeart/2005/8/layout/equation2"/>
    <dgm:cxn modelId="{622D4F7C-9864-4742-A4E3-3F0A6D7B89A2}" type="presParOf" srcId="{4CAA06E7-D39A-4FA1-82C2-B2503CE50DF2}" destId="{D58AC3DA-20DF-429C-A17A-DCAFDCAA8E1C}" srcOrd="0" destOrd="0" presId="urn:microsoft.com/office/officeart/2005/8/layout/equation2"/>
    <dgm:cxn modelId="{0BA77F24-B331-417C-8BC2-8DCD66FAECAF}" type="presParOf" srcId="{D58AC3DA-20DF-429C-A17A-DCAFDCAA8E1C}" destId="{EDD59D69-1A6F-4CB2-AC83-D78BD347EED7}" srcOrd="0" destOrd="0" presId="urn:microsoft.com/office/officeart/2005/8/layout/equation2"/>
    <dgm:cxn modelId="{72B0ADF9-6DEF-497E-8A0E-0ACA965E31D3}" type="presParOf" srcId="{D58AC3DA-20DF-429C-A17A-DCAFDCAA8E1C}" destId="{E1E93791-2261-45E5-AE0E-1D899F93E839}" srcOrd="1" destOrd="0" presId="urn:microsoft.com/office/officeart/2005/8/layout/equation2"/>
    <dgm:cxn modelId="{CDFB2E1B-A573-44E2-89FB-AE656EB84D1F}" type="presParOf" srcId="{D58AC3DA-20DF-429C-A17A-DCAFDCAA8E1C}" destId="{2160FE84-5274-4C80-9BBB-0E6D44D8E95C}" srcOrd="2" destOrd="0" presId="urn:microsoft.com/office/officeart/2005/8/layout/equation2"/>
    <dgm:cxn modelId="{6298BB83-F39B-49AC-96CA-9DA9A3476A0A}" type="presParOf" srcId="{D58AC3DA-20DF-429C-A17A-DCAFDCAA8E1C}" destId="{FABDD7DA-1EF6-4874-A18B-8E54EB83B246}" srcOrd="3" destOrd="0" presId="urn:microsoft.com/office/officeart/2005/8/layout/equation2"/>
    <dgm:cxn modelId="{3B7EE8D1-A655-4E6F-87D7-ED6021FDAF5B}" type="presParOf" srcId="{D58AC3DA-20DF-429C-A17A-DCAFDCAA8E1C}" destId="{80E9E914-036B-4361-BA9C-8FC6CCE69393}" srcOrd="4" destOrd="0" presId="urn:microsoft.com/office/officeart/2005/8/layout/equation2"/>
    <dgm:cxn modelId="{5F43D835-0F23-42DA-BA9B-F49908471F24}" type="presParOf" srcId="{4CAA06E7-D39A-4FA1-82C2-B2503CE50DF2}" destId="{29840EC6-43C8-4728-A0ED-55E9C0EA3768}" srcOrd="1" destOrd="0" presId="urn:microsoft.com/office/officeart/2005/8/layout/equation2"/>
    <dgm:cxn modelId="{A745B2AF-0212-4FDA-B84B-118776AE4ED9}" type="presParOf" srcId="{29840EC6-43C8-4728-A0ED-55E9C0EA3768}" destId="{D7C75E54-5F80-4496-9839-F66D1709D795}" srcOrd="0" destOrd="0" presId="urn:microsoft.com/office/officeart/2005/8/layout/equation2"/>
    <dgm:cxn modelId="{3BCE5172-B117-4DD0-812E-682457C2E3BB}" type="presParOf" srcId="{4CAA06E7-D39A-4FA1-82C2-B2503CE50DF2}" destId="{7AE4742F-4A68-4E83-B687-09F9CC792209}" srcOrd="2" destOrd="0" presId="urn:microsoft.com/office/officeart/2005/8/layout/equation2"/>
  </dgm:cxnLst>
  <dgm:bg>
    <a:solidFill>
      <a:srgbClr val="CF543F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9E66031-A97A-4751-AA7E-ED7F3A05267D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8174C17-2305-4D10-8822-264714920119}">
      <dgm:prSet phldrT="[Texto]" custT="1"/>
      <dgm:spPr>
        <a:solidFill>
          <a:schemeClr val="accent2">
            <a:alpha val="50000"/>
          </a:schemeClr>
        </a:solidFill>
      </dgm:spPr>
      <dgm:t>
        <a:bodyPr/>
        <a:lstStyle/>
        <a:p>
          <a:r>
            <a:rPr lang="es-ES" sz="2400" b="1" dirty="0" smtClean="0"/>
            <a:t>Pregunta de investigación:</a:t>
          </a:r>
        </a:p>
        <a:p>
          <a:r>
            <a:rPr lang="es-ES" sz="2400" b="1" dirty="0" smtClean="0"/>
            <a:t>Para enfocar el problema</a:t>
          </a:r>
          <a:endParaRPr lang="es-ES" sz="2400" b="1" dirty="0"/>
        </a:p>
      </dgm:t>
    </dgm:pt>
    <dgm:pt modelId="{E953808A-DFDC-45E5-ABCB-924EF21B69F4}" type="parTrans" cxnId="{BA4E8B40-7EF2-4AFF-B4DB-7168DA7F6D90}">
      <dgm:prSet/>
      <dgm:spPr/>
      <dgm:t>
        <a:bodyPr/>
        <a:lstStyle/>
        <a:p>
          <a:endParaRPr lang="es-ES" sz="1200" b="1"/>
        </a:p>
      </dgm:t>
    </dgm:pt>
    <dgm:pt modelId="{FE213834-3F1F-4EEA-9949-3BAD34244D49}" type="sibTrans" cxnId="{BA4E8B40-7EF2-4AFF-B4DB-7168DA7F6D90}">
      <dgm:prSet/>
      <dgm:spPr/>
      <dgm:t>
        <a:bodyPr/>
        <a:lstStyle/>
        <a:p>
          <a:endParaRPr lang="es-ES" sz="1200" b="1"/>
        </a:p>
      </dgm:t>
    </dgm:pt>
    <dgm:pt modelId="{564A3810-6B21-4707-9098-9A5A5041A1A5}">
      <dgm:prSet phldrT="[Texto]" custT="1"/>
      <dgm:spPr>
        <a:solidFill>
          <a:srgbClr val="CCFFCC">
            <a:alpha val="50000"/>
          </a:srgbClr>
        </a:solidFill>
      </dgm:spPr>
      <dgm:t>
        <a:bodyPr/>
        <a:lstStyle/>
        <a:p>
          <a:r>
            <a:rPr lang="es-ES" altLang="es-MX" sz="1200" b="1" dirty="0" smtClean="0">
              <a:ea typeface="ＭＳ Ｐゴシック" panose="020B0600070205080204" pitchFamily="34" charset="-128"/>
            </a:rPr>
            <a:t>Después de la observación, surgen una o más preguntas generadas por la curiosidad del observador</a:t>
          </a:r>
          <a:endParaRPr lang="es-ES" sz="1200" b="1" dirty="0"/>
        </a:p>
      </dgm:t>
    </dgm:pt>
    <dgm:pt modelId="{EE72C90E-7D0A-4A91-8F39-0DE71A13C709}" type="parTrans" cxnId="{E74185B2-4618-43BE-AAB8-090E98499B57}">
      <dgm:prSet/>
      <dgm:spPr/>
      <dgm:t>
        <a:bodyPr/>
        <a:lstStyle/>
        <a:p>
          <a:endParaRPr lang="es-ES" sz="1200" b="1"/>
        </a:p>
      </dgm:t>
    </dgm:pt>
    <dgm:pt modelId="{22C9EF7A-8302-40C7-B9FD-F7874A7EAAFB}" type="sibTrans" cxnId="{E74185B2-4618-43BE-AAB8-090E98499B57}">
      <dgm:prSet/>
      <dgm:spPr/>
      <dgm:t>
        <a:bodyPr/>
        <a:lstStyle/>
        <a:p>
          <a:endParaRPr lang="es-ES" sz="1200" b="1"/>
        </a:p>
      </dgm:t>
    </dgm:pt>
    <dgm:pt modelId="{3096D440-E9B5-43AD-8A65-6264B75ECE7D}">
      <dgm:prSet custT="1"/>
      <dgm:spPr>
        <a:solidFill>
          <a:srgbClr val="CCFFCC">
            <a:alpha val="50000"/>
          </a:srgbClr>
        </a:solidFill>
      </dgm:spPr>
      <dgm:t>
        <a:bodyPr/>
        <a:lstStyle/>
        <a:p>
          <a:r>
            <a:rPr lang="es-ES" altLang="es-MX" sz="1200" b="1" dirty="0" smtClean="0">
              <a:ea typeface="ＭＳ Ｐゴシック" panose="020B0600070205080204" pitchFamily="34" charset="-128"/>
            </a:rPr>
            <a:t>La pregunta debe ser congruente con la realidad o el fenómeno observado</a:t>
          </a:r>
          <a:endParaRPr lang="es-ES" altLang="es-MX" sz="1200" b="1" dirty="0">
            <a:ea typeface="ＭＳ Ｐゴシック" panose="020B0600070205080204" pitchFamily="34" charset="-128"/>
          </a:endParaRPr>
        </a:p>
      </dgm:t>
    </dgm:pt>
    <dgm:pt modelId="{09207066-A669-456E-B11C-6513CE7B45EA}" type="parTrans" cxnId="{6EC27358-C055-45B0-8E4D-60D51A2EA74A}">
      <dgm:prSet/>
      <dgm:spPr/>
      <dgm:t>
        <a:bodyPr/>
        <a:lstStyle/>
        <a:p>
          <a:endParaRPr lang="es-ES" sz="1200" b="1"/>
        </a:p>
      </dgm:t>
    </dgm:pt>
    <dgm:pt modelId="{410D00C7-384A-4071-84A3-43C683677330}" type="sibTrans" cxnId="{6EC27358-C055-45B0-8E4D-60D51A2EA74A}">
      <dgm:prSet/>
      <dgm:spPr/>
      <dgm:t>
        <a:bodyPr/>
        <a:lstStyle/>
        <a:p>
          <a:endParaRPr lang="es-ES" sz="1200" b="1"/>
        </a:p>
      </dgm:t>
    </dgm:pt>
    <dgm:pt modelId="{A91A60EF-B6BF-498D-8BD8-D9852DF22247}">
      <dgm:prSet custT="1"/>
      <dgm:spPr>
        <a:solidFill>
          <a:srgbClr val="CCFFCC">
            <a:alpha val="50000"/>
          </a:srgbClr>
        </a:solidFill>
      </dgm:spPr>
      <dgm:t>
        <a:bodyPr/>
        <a:lstStyle/>
        <a:p>
          <a:r>
            <a:rPr lang="es-ES" altLang="es-MX" sz="1200" b="1" dirty="0" smtClean="0">
              <a:ea typeface="ＭＳ Ｐゴシック" panose="020B0600070205080204" pitchFamily="34" charset="-128"/>
            </a:rPr>
            <a:t>El investigador debe tener en cuenta que las preguntas que comienzan con un </a:t>
          </a:r>
          <a:r>
            <a:rPr lang="es-ES" altLang="es-ES" sz="1200" b="1" dirty="0" smtClean="0">
              <a:ea typeface="ＭＳ Ｐゴシック" panose="020B0600070205080204" pitchFamily="34" charset="-128"/>
            </a:rPr>
            <a:t>“</a:t>
          </a:r>
          <a:r>
            <a:rPr lang="es-ES" altLang="es-MX" sz="1200" b="1" dirty="0" smtClean="0">
              <a:ea typeface="ＭＳ Ｐゴシック" panose="020B0600070205080204" pitchFamily="34" charset="-128"/>
            </a:rPr>
            <a:t>por qué</a:t>
          </a:r>
          <a:r>
            <a:rPr lang="es-ES" altLang="es-ES" sz="1200" b="1" dirty="0" smtClean="0">
              <a:ea typeface="ＭＳ Ｐゴシック" panose="020B0600070205080204" pitchFamily="34" charset="-128"/>
            </a:rPr>
            <a:t>”</a:t>
          </a:r>
          <a:r>
            <a:rPr lang="es-ES" altLang="es-MX" sz="1200" b="1" dirty="0" smtClean="0">
              <a:ea typeface="ＭＳ Ｐゴシック" panose="020B0600070205080204" pitchFamily="34" charset="-128"/>
            </a:rPr>
            <a:t> son muy difíciles de contestar</a:t>
          </a:r>
          <a:endParaRPr lang="es-ES" altLang="es-MX" sz="1200" b="1" dirty="0">
            <a:ea typeface="ＭＳ Ｐゴシック" panose="020B0600070205080204" pitchFamily="34" charset="-128"/>
          </a:endParaRPr>
        </a:p>
      </dgm:t>
    </dgm:pt>
    <dgm:pt modelId="{2FFAF57A-3663-4280-B897-862B20BFA8F9}" type="parTrans" cxnId="{A1123A7C-4244-454C-B625-07985C2CA71F}">
      <dgm:prSet/>
      <dgm:spPr/>
      <dgm:t>
        <a:bodyPr/>
        <a:lstStyle/>
        <a:p>
          <a:endParaRPr lang="es-ES" sz="1200" b="1"/>
        </a:p>
      </dgm:t>
    </dgm:pt>
    <dgm:pt modelId="{ACB7966E-9EAE-4791-9F96-F87BF2F5FBA7}" type="sibTrans" cxnId="{A1123A7C-4244-454C-B625-07985C2CA71F}">
      <dgm:prSet/>
      <dgm:spPr/>
      <dgm:t>
        <a:bodyPr/>
        <a:lstStyle/>
        <a:p>
          <a:endParaRPr lang="es-ES" sz="1200" b="1"/>
        </a:p>
      </dgm:t>
    </dgm:pt>
    <dgm:pt modelId="{8DC79D53-109F-475E-83D2-3EE59EF633DE}" type="pres">
      <dgm:prSet presAssocID="{79E66031-A97A-4751-AA7E-ED7F3A05267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1926337-7291-45AC-A018-BC1C5DDBDC25}" type="pres">
      <dgm:prSet presAssocID="{79E66031-A97A-4751-AA7E-ED7F3A05267D}" presName="radial" presStyleCnt="0">
        <dgm:presLayoutVars>
          <dgm:animLvl val="ctr"/>
        </dgm:presLayoutVars>
      </dgm:prSet>
      <dgm:spPr/>
    </dgm:pt>
    <dgm:pt modelId="{0C6E3F03-51B6-48E8-B56B-06EF8C223EBC}" type="pres">
      <dgm:prSet presAssocID="{78174C17-2305-4D10-8822-264714920119}" presName="centerShape" presStyleLbl="vennNode1" presStyleIdx="0" presStyleCnt="4"/>
      <dgm:spPr/>
      <dgm:t>
        <a:bodyPr/>
        <a:lstStyle/>
        <a:p>
          <a:endParaRPr lang="es-ES"/>
        </a:p>
      </dgm:t>
    </dgm:pt>
    <dgm:pt modelId="{37B85BD9-7CE2-4049-879E-F31F586EDC51}" type="pres">
      <dgm:prSet presAssocID="{564A3810-6B21-4707-9098-9A5A5041A1A5}" presName="node" presStyleLbl="vennNode1" presStyleIdx="1" presStyleCnt="4" custScaleX="1293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763FF3-7FF6-4A63-BF46-9CF7FBD11D13}" type="pres">
      <dgm:prSet presAssocID="{3096D440-E9B5-43AD-8A65-6264B75ECE7D}" presName="node" presStyleLbl="vennNode1" presStyleIdx="2" presStyleCnt="4" custScaleX="14259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2B1A9F-71FB-474F-949E-0A81675A7B51}" type="pres">
      <dgm:prSet presAssocID="{A91A60EF-B6BF-498D-8BD8-D9852DF22247}" presName="node" presStyleLbl="vennNode1" presStyleIdx="3" presStyleCnt="4" custScaleX="145926" custScaleY="1136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E7D843D-6D33-4FAB-ADA8-204B8FFB678B}" type="presOf" srcId="{A91A60EF-B6BF-498D-8BD8-D9852DF22247}" destId="{5C2B1A9F-71FB-474F-949E-0A81675A7B51}" srcOrd="0" destOrd="0" presId="urn:microsoft.com/office/officeart/2005/8/layout/radial3"/>
    <dgm:cxn modelId="{3A5A1CD6-0A9A-45E0-AF54-8B39E43B5D4B}" type="presOf" srcId="{3096D440-E9B5-43AD-8A65-6264B75ECE7D}" destId="{D8763FF3-7FF6-4A63-BF46-9CF7FBD11D13}" srcOrd="0" destOrd="0" presId="urn:microsoft.com/office/officeart/2005/8/layout/radial3"/>
    <dgm:cxn modelId="{C68AB658-D677-40A0-95C1-AE186D3D8241}" type="presOf" srcId="{564A3810-6B21-4707-9098-9A5A5041A1A5}" destId="{37B85BD9-7CE2-4049-879E-F31F586EDC51}" srcOrd="0" destOrd="0" presId="urn:microsoft.com/office/officeart/2005/8/layout/radial3"/>
    <dgm:cxn modelId="{43D43FCE-DDA7-420D-BB0B-D8C1F1441009}" type="presOf" srcId="{78174C17-2305-4D10-8822-264714920119}" destId="{0C6E3F03-51B6-48E8-B56B-06EF8C223EBC}" srcOrd="0" destOrd="0" presId="urn:microsoft.com/office/officeart/2005/8/layout/radial3"/>
    <dgm:cxn modelId="{6EC27358-C055-45B0-8E4D-60D51A2EA74A}" srcId="{78174C17-2305-4D10-8822-264714920119}" destId="{3096D440-E9B5-43AD-8A65-6264B75ECE7D}" srcOrd="1" destOrd="0" parTransId="{09207066-A669-456E-B11C-6513CE7B45EA}" sibTransId="{410D00C7-384A-4071-84A3-43C683677330}"/>
    <dgm:cxn modelId="{E74185B2-4618-43BE-AAB8-090E98499B57}" srcId="{78174C17-2305-4D10-8822-264714920119}" destId="{564A3810-6B21-4707-9098-9A5A5041A1A5}" srcOrd="0" destOrd="0" parTransId="{EE72C90E-7D0A-4A91-8F39-0DE71A13C709}" sibTransId="{22C9EF7A-8302-40C7-B9FD-F7874A7EAAFB}"/>
    <dgm:cxn modelId="{BA4E8B40-7EF2-4AFF-B4DB-7168DA7F6D90}" srcId="{79E66031-A97A-4751-AA7E-ED7F3A05267D}" destId="{78174C17-2305-4D10-8822-264714920119}" srcOrd="0" destOrd="0" parTransId="{E953808A-DFDC-45E5-ABCB-924EF21B69F4}" sibTransId="{FE213834-3F1F-4EEA-9949-3BAD34244D49}"/>
    <dgm:cxn modelId="{A1123A7C-4244-454C-B625-07985C2CA71F}" srcId="{78174C17-2305-4D10-8822-264714920119}" destId="{A91A60EF-B6BF-498D-8BD8-D9852DF22247}" srcOrd="2" destOrd="0" parTransId="{2FFAF57A-3663-4280-B897-862B20BFA8F9}" sibTransId="{ACB7966E-9EAE-4791-9F96-F87BF2F5FBA7}"/>
    <dgm:cxn modelId="{DB283B84-E535-4222-AE6F-DFFB48FBEB97}" type="presOf" srcId="{79E66031-A97A-4751-AA7E-ED7F3A05267D}" destId="{8DC79D53-109F-475E-83D2-3EE59EF633DE}" srcOrd="0" destOrd="0" presId="urn:microsoft.com/office/officeart/2005/8/layout/radial3"/>
    <dgm:cxn modelId="{8E256AE8-D42B-4387-A7FD-A0CFC8CD1E67}" type="presParOf" srcId="{8DC79D53-109F-475E-83D2-3EE59EF633DE}" destId="{91926337-7291-45AC-A018-BC1C5DDBDC25}" srcOrd="0" destOrd="0" presId="urn:microsoft.com/office/officeart/2005/8/layout/radial3"/>
    <dgm:cxn modelId="{BF6BCC90-504C-4BCB-B493-14368772172C}" type="presParOf" srcId="{91926337-7291-45AC-A018-BC1C5DDBDC25}" destId="{0C6E3F03-51B6-48E8-B56B-06EF8C223EBC}" srcOrd="0" destOrd="0" presId="urn:microsoft.com/office/officeart/2005/8/layout/radial3"/>
    <dgm:cxn modelId="{7F56144E-BE5D-4FBD-B1C6-8F105A1DA8FE}" type="presParOf" srcId="{91926337-7291-45AC-A018-BC1C5DDBDC25}" destId="{37B85BD9-7CE2-4049-879E-F31F586EDC51}" srcOrd="1" destOrd="0" presId="urn:microsoft.com/office/officeart/2005/8/layout/radial3"/>
    <dgm:cxn modelId="{0610719F-CCD5-4170-BD6D-E86D8EF704D1}" type="presParOf" srcId="{91926337-7291-45AC-A018-BC1C5DDBDC25}" destId="{D8763FF3-7FF6-4A63-BF46-9CF7FBD11D13}" srcOrd="2" destOrd="0" presId="urn:microsoft.com/office/officeart/2005/8/layout/radial3"/>
    <dgm:cxn modelId="{3A55FF05-5B49-4A1D-B893-A59E47F0912F}" type="presParOf" srcId="{91926337-7291-45AC-A018-BC1C5DDBDC25}" destId="{5C2B1A9F-71FB-474F-949E-0A81675A7B51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59A0896-5172-F047-972B-7105B4479A22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8D2BD8C-1EAC-5347-8373-EF495C778B77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50000"/>
                </a:schemeClr>
              </a:solidFill>
            </a:rPr>
            <a:t>Cuantitativa</a:t>
          </a:r>
          <a:endParaRPr lang="es-ES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13955707-C5DD-4A45-856C-A6C804D80CFE}" type="parTrans" cxnId="{6B824664-1A03-7042-B7BB-4A6E36C9DF0A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C2062EE4-044E-5A4D-BD0E-780A785721F6}" type="sibTrans" cxnId="{6B824664-1A03-7042-B7BB-4A6E36C9DF0A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E06E83A5-EA41-1049-ADC9-1A0475AA243D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50000"/>
                </a:schemeClr>
              </a:solidFill>
            </a:rPr>
            <a:t>Cualitativa</a:t>
          </a:r>
          <a:endParaRPr lang="es-ES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1BC00575-3C13-1B40-A4F8-0BE33929357B}" type="parTrans" cxnId="{065E3BB2-2B63-FE4B-B1D9-67E9A7B567A7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442F91A9-C890-BF48-9B29-9A5EAEAEF7FA}" type="sibTrans" cxnId="{065E3BB2-2B63-FE4B-B1D9-67E9A7B567A7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EBCDA0CD-ADCC-8F42-9776-D6A0D850BC9C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50000"/>
                </a:schemeClr>
              </a:solidFill>
            </a:rPr>
            <a:t>De campo</a:t>
          </a:r>
          <a:endParaRPr lang="es-ES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0D13E9AF-1DB5-C048-977B-36D8D5757E57}" type="parTrans" cxnId="{CE28C941-DAE8-F547-A112-A47CCFE78901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298982F8-6D40-D449-B4F3-5AED7A8B28FD}" type="sibTrans" cxnId="{CE28C941-DAE8-F547-A112-A47CCFE78901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151491BF-A54A-2F49-AAF6-2119788817C4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50000"/>
                </a:schemeClr>
              </a:solidFill>
            </a:rPr>
            <a:t>Básica</a:t>
          </a:r>
          <a:endParaRPr lang="es-ES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D4E8B5A2-CDCF-DC4D-BF5E-7D27FA56CC76}" type="parTrans" cxnId="{63D95054-AEFE-C642-A01D-A0F45CEBAB8E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0CDB2C33-6F78-C141-99CF-746BFFE636AA}" type="sibTrans" cxnId="{63D95054-AEFE-C642-A01D-A0F45CEBAB8E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63AC4D14-6E7E-7B4B-8941-9E45B3CBB73C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50000"/>
                </a:schemeClr>
              </a:solidFill>
            </a:rPr>
            <a:t>Aplicada</a:t>
          </a:r>
          <a:endParaRPr lang="es-ES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03DEB18A-5DC9-4B42-B317-95ABB783EFC7}" type="parTrans" cxnId="{63D68AF9-EF8E-FA43-AD8C-D65AC7970CB3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622DFF12-5DFB-0045-89D9-DA1B6BEA24E2}" type="sibTrans" cxnId="{63D68AF9-EF8E-FA43-AD8C-D65AC7970CB3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B4C5FC85-2A6E-3C4E-8D1B-A1646402796F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50000"/>
                </a:schemeClr>
              </a:solidFill>
            </a:rPr>
            <a:t>Documental</a:t>
          </a:r>
          <a:endParaRPr lang="es-ES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FF730248-9329-E449-AB51-73DAB75B212A}" type="parTrans" cxnId="{CE5AF6B7-AB7F-4B49-87AD-86BF1A27A775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7BF9FC97-FABD-0445-A8D7-3A88256196A8}" type="sibTrans" cxnId="{CE5AF6B7-AB7F-4B49-87AD-86BF1A27A775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0050E151-24EE-4940-9B9F-853D9BCA2CFE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50000"/>
                </a:schemeClr>
              </a:solidFill>
            </a:rPr>
            <a:t>Descriptiva</a:t>
          </a:r>
          <a:endParaRPr lang="es-ES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BA924234-B5FD-D64E-BD1C-43029DB42A56}" type="parTrans" cxnId="{E79CEFAA-8D5D-A042-A8BA-733C77A5287C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3EC1A9C4-4667-CA49-B066-05BF7581CBC0}" type="sibTrans" cxnId="{E79CEFAA-8D5D-A042-A8BA-733C77A5287C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ADCA6E7A-FBC6-594A-ABD0-4B7961B874CF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50000"/>
                </a:schemeClr>
              </a:solidFill>
            </a:rPr>
            <a:t>Exploratoria</a:t>
          </a:r>
          <a:endParaRPr lang="es-ES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3D941CF1-DB1A-7B4C-88D9-F3101228E994}" type="parTrans" cxnId="{52DEAC31-2AC0-FE43-8C45-D8913D8CCD97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04DCB1DF-F6A2-344F-AFDB-EDA3F3DC313F}" type="sibTrans" cxnId="{52DEAC31-2AC0-FE43-8C45-D8913D8CCD97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B86030BC-7F67-744B-A693-E8D203AB2800}">
      <dgm:prSet phldrT="[Texto]" custT="1"/>
      <dgm:spPr/>
      <dgm:t>
        <a:bodyPr/>
        <a:lstStyle/>
        <a:p>
          <a:r>
            <a:rPr lang="es-ES" sz="1800" b="1" dirty="0" err="1" smtClean="0">
              <a:solidFill>
                <a:schemeClr val="tx2">
                  <a:lumMod val="50000"/>
                </a:schemeClr>
              </a:solidFill>
            </a:rPr>
            <a:t>Correlacional</a:t>
          </a:r>
          <a:endParaRPr lang="es-ES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38F9723C-C6DE-B74A-B9FB-46A3F3747FBB}" type="parTrans" cxnId="{79CC4D67-B8E4-2940-AD78-7197CE224A1A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659C2CBF-018D-CA43-AE02-4B118FC76D1C}" type="sibTrans" cxnId="{79CC4D67-B8E4-2940-AD78-7197CE224A1A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BCA841BC-7320-3F44-AC1B-921CE9516EE4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50000"/>
                </a:schemeClr>
              </a:solidFill>
            </a:rPr>
            <a:t>Explicativa</a:t>
          </a:r>
          <a:endParaRPr lang="es-ES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2ABC547A-18DD-4242-9DCE-65DA7D3A7779}" type="parTrans" cxnId="{77E94877-7C91-5C4E-995C-500C90090BC5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736517C0-E315-F745-A74A-FB09B07124D3}" type="sibTrans" cxnId="{77E94877-7C91-5C4E-995C-500C90090BC5}">
      <dgm:prSet/>
      <dgm:spPr/>
      <dgm:t>
        <a:bodyPr/>
        <a:lstStyle/>
        <a:p>
          <a:endParaRPr lang="es-ES" b="1">
            <a:solidFill>
              <a:schemeClr val="tx2">
                <a:lumMod val="50000"/>
              </a:schemeClr>
            </a:solidFill>
          </a:endParaRPr>
        </a:p>
      </dgm:t>
    </dgm:pt>
    <dgm:pt modelId="{A6119A54-294E-824B-8AAE-6FEBAE07C522}" type="pres">
      <dgm:prSet presAssocID="{F59A0896-5172-F047-972B-7105B4479A2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BCEE7E-83B6-0A4C-A25A-3F7205238D4F}" type="pres">
      <dgm:prSet presAssocID="{48D2BD8C-1EAC-5347-8373-EF495C778B77}" presName="parentLin" presStyleCnt="0"/>
      <dgm:spPr/>
    </dgm:pt>
    <dgm:pt modelId="{F4F871E6-106E-254B-BE6B-69E990016A8E}" type="pres">
      <dgm:prSet presAssocID="{48D2BD8C-1EAC-5347-8373-EF495C778B77}" presName="parentLeftMargin" presStyleLbl="node1" presStyleIdx="0" presStyleCnt="10"/>
      <dgm:spPr/>
      <dgm:t>
        <a:bodyPr/>
        <a:lstStyle/>
        <a:p>
          <a:endParaRPr lang="es-ES"/>
        </a:p>
      </dgm:t>
    </dgm:pt>
    <dgm:pt modelId="{6F270786-7693-F64E-A9B0-2D56064EDB0A}" type="pres">
      <dgm:prSet presAssocID="{48D2BD8C-1EAC-5347-8373-EF495C778B77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5275B7-5A5F-AA4E-9674-F10554B161AA}" type="pres">
      <dgm:prSet presAssocID="{48D2BD8C-1EAC-5347-8373-EF495C778B77}" presName="negativeSpace" presStyleCnt="0"/>
      <dgm:spPr/>
    </dgm:pt>
    <dgm:pt modelId="{AC2A6ABA-DE24-284A-92F5-573F9F97C37F}" type="pres">
      <dgm:prSet presAssocID="{48D2BD8C-1EAC-5347-8373-EF495C778B77}" presName="childText" presStyleLbl="conFgAcc1" presStyleIdx="0" presStyleCnt="10">
        <dgm:presLayoutVars>
          <dgm:bulletEnabled val="1"/>
        </dgm:presLayoutVars>
      </dgm:prSet>
      <dgm:spPr/>
    </dgm:pt>
    <dgm:pt modelId="{5BB7417D-531E-3346-A95C-A9C75BC77B75}" type="pres">
      <dgm:prSet presAssocID="{C2062EE4-044E-5A4D-BD0E-780A785721F6}" presName="spaceBetweenRectangles" presStyleCnt="0"/>
      <dgm:spPr/>
    </dgm:pt>
    <dgm:pt modelId="{5BA58D9F-5397-2141-B235-CE3D38779678}" type="pres">
      <dgm:prSet presAssocID="{E06E83A5-EA41-1049-ADC9-1A0475AA243D}" presName="parentLin" presStyleCnt="0"/>
      <dgm:spPr/>
    </dgm:pt>
    <dgm:pt modelId="{DAE12844-2707-5E45-B7AA-8F76119AC396}" type="pres">
      <dgm:prSet presAssocID="{E06E83A5-EA41-1049-ADC9-1A0475AA243D}" presName="parentLeftMargin" presStyleLbl="node1" presStyleIdx="0" presStyleCnt="10"/>
      <dgm:spPr/>
      <dgm:t>
        <a:bodyPr/>
        <a:lstStyle/>
        <a:p>
          <a:endParaRPr lang="es-ES"/>
        </a:p>
      </dgm:t>
    </dgm:pt>
    <dgm:pt modelId="{DEE8662C-7297-8341-BEFC-8EEC117E84FB}" type="pres">
      <dgm:prSet presAssocID="{E06E83A5-EA41-1049-ADC9-1A0475AA243D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FFE6BC-E810-D744-81E7-8CFE11097FDB}" type="pres">
      <dgm:prSet presAssocID="{E06E83A5-EA41-1049-ADC9-1A0475AA243D}" presName="negativeSpace" presStyleCnt="0"/>
      <dgm:spPr/>
    </dgm:pt>
    <dgm:pt modelId="{20F19D82-4A76-9741-A3DA-60A10BA548E1}" type="pres">
      <dgm:prSet presAssocID="{E06E83A5-EA41-1049-ADC9-1A0475AA243D}" presName="childText" presStyleLbl="conFgAcc1" presStyleIdx="1" presStyleCnt="10">
        <dgm:presLayoutVars>
          <dgm:bulletEnabled val="1"/>
        </dgm:presLayoutVars>
      </dgm:prSet>
      <dgm:spPr/>
    </dgm:pt>
    <dgm:pt modelId="{3A1A6CBF-AFCC-3244-AFC3-092695F98553}" type="pres">
      <dgm:prSet presAssocID="{442F91A9-C890-BF48-9B29-9A5EAEAEF7FA}" presName="spaceBetweenRectangles" presStyleCnt="0"/>
      <dgm:spPr/>
    </dgm:pt>
    <dgm:pt modelId="{6D1349DF-F6A8-FA44-B661-91A1AE83B040}" type="pres">
      <dgm:prSet presAssocID="{EBCDA0CD-ADCC-8F42-9776-D6A0D850BC9C}" presName="parentLin" presStyleCnt="0"/>
      <dgm:spPr/>
    </dgm:pt>
    <dgm:pt modelId="{E5B935AB-C643-544F-894D-0B47BDA0B979}" type="pres">
      <dgm:prSet presAssocID="{EBCDA0CD-ADCC-8F42-9776-D6A0D850BC9C}" presName="parentLeftMargin" presStyleLbl="node1" presStyleIdx="1" presStyleCnt="10"/>
      <dgm:spPr/>
      <dgm:t>
        <a:bodyPr/>
        <a:lstStyle/>
        <a:p>
          <a:endParaRPr lang="es-ES"/>
        </a:p>
      </dgm:t>
    </dgm:pt>
    <dgm:pt modelId="{710CBE25-BE9A-0A4A-91A7-FD7913802A93}" type="pres">
      <dgm:prSet presAssocID="{EBCDA0CD-ADCC-8F42-9776-D6A0D850BC9C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F543AF7-1578-C14D-A171-B24245CF7811}" type="pres">
      <dgm:prSet presAssocID="{EBCDA0CD-ADCC-8F42-9776-D6A0D850BC9C}" presName="negativeSpace" presStyleCnt="0"/>
      <dgm:spPr/>
    </dgm:pt>
    <dgm:pt modelId="{B8E5AF31-1112-5A4B-B173-872F13B580DC}" type="pres">
      <dgm:prSet presAssocID="{EBCDA0CD-ADCC-8F42-9776-D6A0D850BC9C}" presName="childText" presStyleLbl="conFgAcc1" presStyleIdx="2" presStyleCnt="10">
        <dgm:presLayoutVars>
          <dgm:bulletEnabled val="1"/>
        </dgm:presLayoutVars>
      </dgm:prSet>
      <dgm:spPr/>
    </dgm:pt>
    <dgm:pt modelId="{A87B202E-77C2-8D47-876C-D0BDB484E934}" type="pres">
      <dgm:prSet presAssocID="{298982F8-6D40-D449-B4F3-5AED7A8B28FD}" presName="spaceBetweenRectangles" presStyleCnt="0"/>
      <dgm:spPr/>
    </dgm:pt>
    <dgm:pt modelId="{A5EF5B9F-21C9-E847-89D3-E6259B8EE758}" type="pres">
      <dgm:prSet presAssocID="{151491BF-A54A-2F49-AAF6-2119788817C4}" presName="parentLin" presStyleCnt="0"/>
      <dgm:spPr/>
    </dgm:pt>
    <dgm:pt modelId="{5A8CCA59-A064-9F44-B249-90427EAAECAD}" type="pres">
      <dgm:prSet presAssocID="{151491BF-A54A-2F49-AAF6-2119788817C4}" presName="parentLeftMargin" presStyleLbl="node1" presStyleIdx="2" presStyleCnt="10"/>
      <dgm:spPr/>
      <dgm:t>
        <a:bodyPr/>
        <a:lstStyle/>
        <a:p>
          <a:endParaRPr lang="es-ES"/>
        </a:p>
      </dgm:t>
    </dgm:pt>
    <dgm:pt modelId="{BE5CA378-48D2-D54E-983C-11F483DD5997}" type="pres">
      <dgm:prSet presAssocID="{151491BF-A54A-2F49-AAF6-2119788817C4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A31BCB-320C-1240-959F-1E4A8FBC985A}" type="pres">
      <dgm:prSet presAssocID="{151491BF-A54A-2F49-AAF6-2119788817C4}" presName="negativeSpace" presStyleCnt="0"/>
      <dgm:spPr/>
    </dgm:pt>
    <dgm:pt modelId="{3EA5F573-6714-A647-8899-F527D0559DB2}" type="pres">
      <dgm:prSet presAssocID="{151491BF-A54A-2F49-AAF6-2119788817C4}" presName="childText" presStyleLbl="conFgAcc1" presStyleIdx="3" presStyleCnt="10">
        <dgm:presLayoutVars>
          <dgm:bulletEnabled val="1"/>
        </dgm:presLayoutVars>
      </dgm:prSet>
      <dgm:spPr/>
    </dgm:pt>
    <dgm:pt modelId="{C60F1EC7-D877-4C42-AF3C-F27537AE4EDA}" type="pres">
      <dgm:prSet presAssocID="{0CDB2C33-6F78-C141-99CF-746BFFE636AA}" presName="spaceBetweenRectangles" presStyleCnt="0"/>
      <dgm:spPr/>
    </dgm:pt>
    <dgm:pt modelId="{F771C13C-44CE-5147-B39F-2102FDDCC710}" type="pres">
      <dgm:prSet presAssocID="{63AC4D14-6E7E-7B4B-8941-9E45B3CBB73C}" presName="parentLin" presStyleCnt="0"/>
      <dgm:spPr/>
    </dgm:pt>
    <dgm:pt modelId="{53CFADA7-23FC-3746-8065-2A31167117D4}" type="pres">
      <dgm:prSet presAssocID="{63AC4D14-6E7E-7B4B-8941-9E45B3CBB73C}" presName="parentLeftMargin" presStyleLbl="node1" presStyleIdx="3" presStyleCnt="10"/>
      <dgm:spPr/>
      <dgm:t>
        <a:bodyPr/>
        <a:lstStyle/>
        <a:p>
          <a:endParaRPr lang="es-ES"/>
        </a:p>
      </dgm:t>
    </dgm:pt>
    <dgm:pt modelId="{B3E25FB8-3C16-B84D-8882-5AB3534974AD}" type="pres">
      <dgm:prSet presAssocID="{63AC4D14-6E7E-7B4B-8941-9E45B3CBB73C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6E141B-D6E5-1746-BFAB-54AEA8F2F3CA}" type="pres">
      <dgm:prSet presAssocID="{63AC4D14-6E7E-7B4B-8941-9E45B3CBB73C}" presName="negativeSpace" presStyleCnt="0"/>
      <dgm:spPr/>
    </dgm:pt>
    <dgm:pt modelId="{3120658B-6C61-4042-BCE0-30824A7470E6}" type="pres">
      <dgm:prSet presAssocID="{63AC4D14-6E7E-7B4B-8941-9E45B3CBB73C}" presName="childText" presStyleLbl="conFgAcc1" presStyleIdx="4" presStyleCnt="10">
        <dgm:presLayoutVars>
          <dgm:bulletEnabled val="1"/>
        </dgm:presLayoutVars>
      </dgm:prSet>
      <dgm:spPr/>
    </dgm:pt>
    <dgm:pt modelId="{A7DF2DCC-9112-1448-95FE-A5147DAC0F88}" type="pres">
      <dgm:prSet presAssocID="{622DFF12-5DFB-0045-89D9-DA1B6BEA24E2}" presName="spaceBetweenRectangles" presStyleCnt="0"/>
      <dgm:spPr/>
    </dgm:pt>
    <dgm:pt modelId="{CD9DC953-144D-CD4D-922F-CB3B46D5ED2C}" type="pres">
      <dgm:prSet presAssocID="{B4C5FC85-2A6E-3C4E-8D1B-A1646402796F}" presName="parentLin" presStyleCnt="0"/>
      <dgm:spPr/>
    </dgm:pt>
    <dgm:pt modelId="{46FEE7C4-05A4-6545-AF1E-EF29779909E4}" type="pres">
      <dgm:prSet presAssocID="{B4C5FC85-2A6E-3C4E-8D1B-A1646402796F}" presName="parentLeftMargin" presStyleLbl="node1" presStyleIdx="4" presStyleCnt="10"/>
      <dgm:spPr/>
      <dgm:t>
        <a:bodyPr/>
        <a:lstStyle/>
        <a:p>
          <a:endParaRPr lang="es-ES"/>
        </a:p>
      </dgm:t>
    </dgm:pt>
    <dgm:pt modelId="{4726F7BD-7FB4-AA44-860D-F1C68CB6EE53}" type="pres">
      <dgm:prSet presAssocID="{B4C5FC85-2A6E-3C4E-8D1B-A1646402796F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759733-36F1-0944-A23E-25F9ECE402B0}" type="pres">
      <dgm:prSet presAssocID="{B4C5FC85-2A6E-3C4E-8D1B-A1646402796F}" presName="negativeSpace" presStyleCnt="0"/>
      <dgm:spPr/>
    </dgm:pt>
    <dgm:pt modelId="{D4CEAC8B-D37C-F64E-A3A7-03363CDAAC64}" type="pres">
      <dgm:prSet presAssocID="{B4C5FC85-2A6E-3C4E-8D1B-A1646402796F}" presName="childText" presStyleLbl="conFgAcc1" presStyleIdx="5" presStyleCnt="10">
        <dgm:presLayoutVars>
          <dgm:bulletEnabled val="1"/>
        </dgm:presLayoutVars>
      </dgm:prSet>
      <dgm:spPr/>
    </dgm:pt>
    <dgm:pt modelId="{AB491144-5111-D349-AAD4-4504CBC6AEA9}" type="pres">
      <dgm:prSet presAssocID="{7BF9FC97-FABD-0445-A8D7-3A88256196A8}" presName="spaceBetweenRectangles" presStyleCnt="0"/>
      <dgm:spPr/>
    </dgm:pt>
    <dgm:pt modelId="{3F3E59E9-DE18-3741-8614-598FEECD2DE1}" type="pres">
      <dgm:prSet presAssocID="{0050E151-24EE-4940-9B9F-853D9BCA2CFE}" presName="parentLin" presStyleCnt="0"/>
      <dgm:spPr/>
    </dgm:pt>
    <dgm:pt modelId="{4B644084-EDA7-E04F-96C2-9C32C3F95C23}" type="pres">
      <dgm:prSet presAssocID="{0050E151-24EE-4940-9B9F-853D9BCA2CFE}" presName="parentLeftMargin" presStyleLbl="node1" presStyleIdx="5" presStyleCnt="10"/>
      <dgm:spPr/>
      <dgm:t>
        <a:bodyPr/>
        <a:lstStyle/>
        <a:p>
          <a:endParaRPr lang="es-ES"/>
        </a:p>
      </dgm:t>
    </dgm:pt>
    <dgm:pt modelId="{BEA8EBF6-8BBA-B747-B988-FBB5FD8DD424}" type="pres">
      <dgm:prSet presAssocID="{0050E151-24EE-4940-9B9F-853D9BCA2CFE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587581-AD21-624E-BE2A-3586CB9465A6}" type="pres">
      <dgm:prSet presAssocID="{0050E151-24EE-4940-9B9F-853D9BCA2CFE}" presName="negativeSpace" presStyleCnt="0"/>
      <dgm:spPr/>
    </dgm:pt>
    <dgm:pt modelId="{BD36B7B3-0BD4-DB4B-9269-59ECB1082F99}" type="pres">
      <dgm:prSet presAssocID="{0050E151-24EE-4940-9B9F-853D9BCA2CFE}" presName="childText" presStyleLbl="conFgAcc1" presStyleIdx="6" presStyleCnt="10">
        <dgm:presLayoutVars>
          <dgm:bulletEnabled val="1"/>
        </dgm:presLayoutVars>
      </dgm:prSet>
      <dgm:spPr/>
    </dgm:pt>
    <dgm:pt modelId="{954D38E3-FF44-3145-980C-0F3287C917D5}" type="pres">
      <dgm:prSet presAssocID="{3EC1A9C4-4667-CA49-B066-05BF7581CBC0}" presName="spaceBetweenRectangles" presStyleCnt="0"/>
      <dgm:spPr/>
    </dgm:pt>
    <dgm:pt modelId="{9D8D2AD7-D1FB-0B4A-B942-2DDEBC425861}" type="pres">
      <dgm:prSet presAssocID="{ADCA6E7A-FBC6-594A-ABD0-4B7961B874CF}" presName="parentLin" presStyleCnt="0"/>
      <dgm:spPr/>
    </dgm:pt>
    <dgm:pt modelId="{58EB4340-8408-2249-B1E3-5F572C9E956C}" type="pres">
      <dgm:prSet presAssocID="{ADCA6E7A-FBC6-594A-ABD0-4B7961B874CF}" presName="parentLeftMargin" presStyleLbl="node1" presStyleIdx="6" presStyleCnt="10"/>
      <dgm:spPr/>
      <dgm:t>
        <a:bodyPr/>
        <a:lstStyle/>
        <a:p>
          <a:endParaRPr lang="es-ES"/>
        </a:p>
      </dgm:t>
    </dgm:pt>
    <dgm:pt modelId="{A9E54CDD-9486-7A4C-B13C-E5CADF3A995D}" type="pres">
      <dgm:prSet presAssocID="{ADCA6E7A-FBC6-594A-ABD0-4B7961B874CF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BFB3D3-29A6-9942-8D80-774CD06FD48B}" type="pres">
      <dgm:prSet presAssocID="{ADCA6E7A-FBC6-594A-ABD0-4B7961B874CF}" presName="negativeSpace" presStyleCnt="0"/>
      <dgm:spPr/>
    </dgm:pt>
    <dgm:pt modelId="{EBDD91FD-F3A2-FE4B-A4AE-1D45264D0119}" type="pres">
      <dgm:prSet presAssocID="{ADCA6E7A-FBC6-594A-ABD0-4B7961B874CF}" presName="childText" presStyleLbl="conFgAcc1" presStyleIdx="7" presStyleCnt="10">
        <dgm:presLayoutVars>
          <dgm:bulletEnabled val="1"/>
        </dgm:presLayoutVars>
      </dgm:prSet>
      <dgm:spPr/>
    </dgm:pt>
    <dgm:pt modelId="{DA3B43E0-442F-E747-B36B-E127DC851FC4}" type="pres">
      <dgm:prSet presAssocID="{04DCB1DF-F6A2-344F-AFDB-EDA3F3DC313F}" presName="spaceBetweenRectangles" presStyleCnt="0"/>
      <dgm:spPr/>
    </dgm:pt>
    <dgm:pt modelId="{24EA9E79-C8DE-3441-81A2-17550C8148E1}" type="pres">
      <dgm:prSet presAssocID="{B86030BC-7F67-744B-A693-E8D203AB2800}" presName="parentLin" presStyleCnt="0"/>
      <dgm:spPr/>
    </dgm:pt>
    <dgm:pt modelId="{E763B0C2-7411-7A45-965C-A38A2D925B65}" type="pres">
      <dgm:prSet presAssocID="{B86030BC-7F67-744B-A693-E8D203AB2800}" presName="parentLeftMargin" presStyleLbl="node1" presStyleIdx="7" presStyleCnt="10"/>
      <dgm:spPr/>
      <dgm:t>
        <a:bodyPr/>
        <a:lstStyle/>
        <a:p>
          <a:endParaRPr lang="es-ES"/>
        </a:p>
      </dgm:t>
    </dgm:pt>
    <dgm:pt modelId="{7F291E38-5C8A-9A4B-BE9A-1075A856B3C3}" type="pres">
      <dgm:prSet presAssocID="{B86030BC-7F67-744B-A693-E8D203AB2800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A4A31D-5E0F-6F43-B5EE-A926EDF8FDFC}" type="pres">
      <dgm:prSet presAssocID="{B86030BC-7F67-744B-A693-E8D203AB2800}" presName="negativeSpace" presStyleCnt="0"/>
      <dgm:spPr/>
    </dgm:pt>
    <dgm:pt modelId="{8C43C3D0-E085-D545-B814-F21C4FA2A4CB}" type="pres">
      <dgm:prSet presAssocID="{B86030BC-7F67-744B-A693-E8D203AB2800}" presName="childText" presStyleLbl="conFgAcc1" presStyleIdx="8" presStyleCnt="10">
        <dgm:presLayoutVars>
          <dgm:bulletEnabled val="1"/>
        </dgm:presLayoutVars>
      </dgm:prSet>
      <dgm:spPr/>
    </dgm:pt>
    <dgm:pt modelId="{13EDE2AC-DA3C-8342-A638-164AB499113D}" type="pres">
      <dgm:prSet presAssocID="{659C2CBF-018D-CA43-AE02-4B118FC76D1C}" presName="spaceBetweenRectangles" presStyleCnt="0"/>
      <dgm:spPr/>
    </dgm:pt>
    <dgm:pt modelId="{A10FDAE3-9C8E-D741-B94F-E60D51A48EC4}" type="pres">
      <dgm:prSet presAssocID="{BCA841BC-7320-3F44-AC1B-921CE9516EE4}" presName="parentLin" presStyleCnt="0"/>
      <dgm:spPr/>
    </dgm:pt>
    <dgm:pt modelId="{084F2E35-5B67-EC4A-A8AE-912C02107040}" type="pres">
      <dgm:prSet presAssocID="{BCA841BC-7320-3F44-AC1B-921CE9516EE4}" presName="parentLeftMargin" presStyleLbl="node1" presStyleIdx="8" presStyleCnt="10"/>
      <dgm:spPr/>
      <dgm:t>
        <a:bodyPr/>
        <a:lstStyle/>
        <a:p>
          <a:endParaRPr lang="es-ES"/>
        </a:p>
      </dgm:t>
    </dgm:pt>
    <dgm:pt modelId="{25E4259B-51BF-9443-8708-35543B2F3DC9}" type="pres">
      <dgm:prSet presAssocID="{BCA841BC-7320-3F44-AC1B-921CE9516EE4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5CC83C-03FD-C242-940F-2FAEDB9A906D}" type="pres">
      <dgm:prSet presAssocID="{BCA841BC-7320-3F44-AC1B-921CE9516EE4}" presName="negativeSpace" presStyleCnt="0"/>
      <dgm:spPr/>
    </dgm:pt>
    <dgm:pt modelId="{D390037F-7B80-CA48-A7B0-C472064604EF}" type="pres">
      <dgm:prSet presAssocID="{BCA841BC-7320-3F44-AC1B-921CE9516EE4}" presName="childText" presStyleLbl="conFgAcc1" presStyleIdx="9" presStyleCnt="10">
        <dgm:presLayoutVars>
          <dgm:bulletEnabled val="1"/>
        </dgm:presLayoutVars>
      </dgm:prSet>
      <dgm:spPr/>
    </dgm:pt>
  </dgm:ptLst>
  <dgm:cxnLst>
    <dgm:cxn modelId="{8EAC01AF-639B-3C41-968B-65614CE6BD6E}" type="presOf" srcId="{ADCA6E7A-FBC6-594A-ABD0-4B7961B874CF}" destId="{A9E54CDD-9486-7A4C-B13C-E5CADF3A995D}" srcOrd="1" destOrd="0" presId="urn:microsoft.com/office/officeart/2005/8/layout/list1"/>
    <dgm:cxn modelId="{0E4F0638-4411-5547-8CDD-8D1A35FC4D04}" type="presOf" srcId="{63AC4D14-6E7E-7B4B-8941-9E45B3CBB73C}" destId="{53CFADA7-23FC-3746-8065-2A31167117D4}" srcOrd="0" destOrd="0" presId="urn:microsoft.com/office/officeart/2005/8/layout/list1"/>
    <dgm:cxn modelId="{79CC4D67-B8E4-2940-AD78-7197CE224A1A}" srcId="{F59A0896-5172-F047-972B-7105B4479A22}" destId="{B86030BC-7F67-744B-A693-E8D203AB2800}" srcOrd="8" destOrd="0" parTransId="{38F9723C-C6DE-B74A-B9FB-46A3F3747FBB}" sibTransId="{659C2CBF-018D-CA43-AE02-4B118FC76D1C}"/>
    <dgm:cxn modelId="{7FE3EE7E-F4C8-464F-82C3-40FEAFA2908C}" type="presOf" srcId="{63AC4D14-6E7E-7B4B-8941-9E45B3CBB73C}" destId="{B3E25FB8-3C16-B84D-8882-5AB3534974AD}" srcOrd="1" destOrd="0" presId="urn:microsoft.com/office/officeart/2005/8/layout/list1"/>
    <dgm:cxn modelId="{471AD8A9-A85C-FA4F-A9AF-2DBC48CBE78F}" type="presOf" srcId="{B86030BC-7F67-744B-A693-E8D203AB2800}" destId="{E763B0C2-7411-7A45-965C-A38A2D925B65}" srcOrd="0" destOrd="0" presId="urn:microsoft.com/office/officeart/2005/8/layout/list1"/>
    <dgm:cxn modelId="{C416C251-ED20-E948-A24B-DC15FC5055CE}" type="presOf" srcId="{E06E83A5-EA41-1049-ADC9-1A0475AA243D}" destId="{DAE12844-2707-5E45-B7AA-8F76119AC396}" srcOrd="0" destOrd="0" presId="urn:microsoft.com/office/officeart/2005/8/layout/list1"/>
    <dgm:cxn modelId="{63D68AF9-EF8E-FA43-AD8C-D65AC7970CB3}" srcId="{F59A0896-5172-F047-972B-7105B4479A22}" destId="{63AC4D14-6E7E-7B4B-8941-9E45B3CBB73C}" srcOrd="4" destOrd="0" parTransId="{03DEB18A-5DC9-4B42-B317-95ABB783EFC7}" sibTransId="{622DFF12-5DFB-0045-89D9-DA1B6BEA24E2}"/>
    <dgm:cxn modelId="{E79CEFAA-8D5D-A042-A8BA-733C77A5287C}" srcId="{F59A0896-5172-F047-972B-7105B4479A22}" destId="{0050E151-24EE-4940-9B9F-853D9BCA2CFE}" srcOrd="6" destOrd="0" parTransId="{BA924234-B5FD-D64E-BD1C-43029DB42A56}" sibTransId="{3EC1A9C4-4667-CA49-B066-05BF7581CBC0}"/>
    <dgm:cxn modelId="{A2435332-87F7-7240-84EF-E3B6274719CB}" type="presOf" srcId="{0050E151-24EE-4940-9B9F-853D9BCA2CFE}" destId="{BEA8EBF6-8BBA-B747-B988-FBB5FD8DD424}" srcOrd="1" destOrd="0" presId="urn:microsoft.com/office/officeart/2005/8/layout/list1"/>
    <dgm:cxn modelId="{ADD5B037-4587-224D-A219-84AA9321101F}" type="presOf" srcId="{48D2BD8C-1EAC-5347-8373-EF495C778B77}" destId="{F4F871E6-106E-254B-BE6B-69E990016A8E}" srcOrd="0" destOrd="0" presId="urn:microsoft.com/office/officeart/2005/8/layout/list1"/>
    <dgm:cxn modelId="{ED78416B-32EB-2A40-9215-6938B897C3A8}" type="presOf" srcId="{151491BF-A54A-2F49-AAF6-2119788817C4}" destId="{5A8CCA59-A064-9F44-B249-90427EAAECAD}" srcOrd="0" destOrd="0" presId="urn:microsoft.com/office/officeart/2005/8/layout/list1"/>
    <dgm:cxn modelId="{AF3454E2-3FE1-DB47-B8AC-287C1D97F06A}" type="presOf" srcId="{B86030BC-7F67-744B-A693-E8D203AB2800}" destId="{7F291E38-5C8A-9A4B-BE9A-1075A856B3C3}" srcOrd="1" destOrd="0" presId="urn:microsoft.com/office/officeart/2005/8/layout/list1"/>
    <dgm:cxn modelId="{A23384E5-77D0-B24A-AA5D-A659D0081163}" type="presOf" srcId="{48D2BD8C-1EAC-5347-8373-EF495C778B77}" destId="{6F270786-7693-F64E-A9B0-2D56064EDB0A}" srcOrd="1" destOrd="0" presId="urn:microsoft.com/office/officeart/2005/8/layout/list1"/>
    <dgm:cxn modelId="{63D95054-AEFE-C642-A01D-A0F45CEBAB8E}" srcId="{F59A0896-5172-F047-972B-7105B4479A22}" destId="{151491BF-A54A-2F49-AAF6-2119788817C4}" srcOrd="3" destOrd="0" parTransId="{D4E8B5A2-CDCF-DC4D-BF5E-7D27FA56CC76}" sibTransId="{0CDB2C33-6F78-C141-99CF-746BFFE636AA}"/>
    <dgm:cxn modelId="{90D8A104-52B2-2A47-8B34-357AFCE84FE9}" type="presOf" srcId="{151491BF-A54A-2F49-AAF6-2119788817C4}" destId="{BE5CA378-48D2-D54E-983C-11F483DD5997}" srcOrd="1" destOrd="0" presId="urn:microsoft.com/office/officeart/2005/8/layout/list1"/>
    <dgm:cxn modelId="{313DA19B-876D-974C-AE4C-B5CEA0540A62}" type="presOf" srcId="{EBCDA0CD-ADCC-8F42-9776-D6A0D850BC9C}" destId="{710CBE25-BE9A-0A4A-91A7-FD7913802A93}" srcOrd="1" destOrd="0" presId="urn:microsoft.com/office/officeart/2005/8/layout/list1"/>
    <dgm:cxn modelId="{66D94F73-3EF5-1846-A975-A5561BF7D4F4}" type="presOf" srcId="{BCA841BC-7320-3F44-AC1B-921CE9516EE4}" destId="{084F2E35-5B67-EC4A-A8AE-912C02107040}" srcOrd="0" destOrd="0" presId="urn:microsoft.com/office/officeart/2005/8/layout/list1"/>
    <dgm:cxn modelId="{ABDD8AAC-4660-544D-9B66-4462BEC3FBF1}" type="presOf" srcId="{ADCA6E7A-FBC6-594A-ABD0-4B7961B874CF}" destId="{58EB4340-8408-2249-B1E3-5F572C9E956C}" srcOrd="0" destOrd="0" presId="urn:microsoft.com/office/officeart/2005/8/layout/list1"/>
    <dgm:cxn modelId="{D9850F50-5851-8444-BB9B-2A96A04C103E}" type="presOf" srcId="{F59A0896-5172-F047-972B-7105B4479A22}" destId="{A6119A54-294E-824B-8AAE-6FEBAE07C522}" srcOrd="0" destOrd="0" presId="urn:microsoft.com/office/officeart/2005/8/layout/list1"/>
    <dgm:cxn modelId="{77E94877-7C91-5C4E-995C-500C90090BC5}" srcId="{F59A0896-5172-F047-972B-7105B4479A22}" destId="{BCA841BC-7320-3F44-AC1B-921CE9516EE4}" srcOrd="9" destOrd="0" parTransId="{2ABC547A-18DD-4242-9DCE-65DA7D3A7779}" sibTransId="{736517C0-E315-F745-A74A-FB09B07124D3}"/>
    <dgm:cxn modelId="{7453C3D3-C90F-8B42-AD6F-D88618CF8E12}" type="presOf" srcId="{0050E151-24EE-4940-9B9F-853D9BCA2CFE}" destId="{4B644084-EDA7-E04F-96C2-9C32C3F95C23}" srcOrd="0" destOrd="0" presId="urn:microsoft.com/office/officeart/2005/8/layout/list1"/>
    <dgm:cxn modelId="{52DEAC31-2AC0-FE43-8C45-D8913D8CCD97}" srcId="{F59A0896-5172-F047-972B-7105B4479A22}" destId="{ADCA6E7A-FBC6-594A-ABD0-4B7961B874CF}" srcOrd="7" destOrd="0" parTransId="{3D941CF1-DB1A-7B4C-88D9-F3101228E994}" sibTransId="{04DCB1DF-F6A2-344F-AFDB-EDA3F3DC313F}"/>
    <dgm:cxn modelId="{6B824664-1A03-7042-B7BB-4A6E36C9DF0A}" srcId="{F59A0896-5172-F047-972B-7105B4479A22}" destId="{48D2BD8C-1EAC-5347-8373-EF495C778B77}" srcOrd="0" destOrd="0" parTransId="{13955707-C5DD-4A45-856C-A6C804D80CFE}" sibTransId="{C2062EE4-044E-5A4D-BD0E-780A785721F6}"/>
    <dgm:cxn modelId="{9B56F7E2-AF9A-034B-9BC8-E80C8A287428}" type="presOf" srcId="{E06E83A5-EA41-1049-ADC9-1A0475AA243D}" destId="{DEE8662C-7297-8341-BEFC-8EEC117E84FB}" srcOrd="1" destOrd="0" presId="urn:microsoft.com/office/officeart/2005/8/layout/list1"/>
    <dgm:cxn modelId="{CE28C941-DAE8-F547-A112-A47CCFE78901}" srcId="{F59A0896-5172-F047-972B-7105B4479A22}" destId="{EBCDA0CD-ADCC-8F42-9776-D6A0D850BC9C}" srcOrd="2" destOrd="0" parTransId="{0D13E9AF-1DB5-C048-977B-36D8D5757E57}" sibTransId="{298982F8-6D40-D449-B4F3-5AED7A8B28FD}"/>
    <dgm:cxn modelId="{F62C16A3-9B17-744B-9627-A2FEB1CD05DB}" type="presOf" srcId="{B4C5FC85-2A6E-3C4E-8D1B-A1646402796F}" destId="{4726F7BD-7FB4-AA44-860D-F1C68CB6EE53}" srcOrd="1" destOrd="0" presId="urn:microsoft.com/office/officeart/2005/8/layout/list1"/>
    <dgm:cxn modelId="{D71C4904-A75B-9F4C-956F-DA0ADD3E0912}" type="presOf" srcId="{EBCDA0CD-ADCC-8F42-9776-D6A0D850BC9C}" destId="{E5B935AB-C643-544F-894D-0B47BDA0B979}" srcOrd="0" destOrd="0" presId="urn:microsoft.com/office/officeart/2005/8/layout/list1"/>
    <dgm:cxn modelId="{57005A42-8D4A-F34E-A1A8-DAAD1AB0F301}" type="presOf" srcId="{BCA841BC-7320-3F44-AC1B-921CE9516EE4}" destId="{25E4259B-51BF-9443-8708-35543B2F3DC9}" srcOrd="1" destOrd="0" presId="urn:microsoft.com/office/officeart/2005/8/layout/list1"/>
    <dgm:cxn modelId="{CE5AF6B7-AB7F-4B49-87AD-86BF1A27A775}" srcId="{F59A0896-5172-F047-972B-7105B4479A22}" destId="{B4C5FC85-2A6E-3C4E-8D1B-A1646402796F}" srcOrd="5" destOrd="0" parTransId="{FF730248-9329-E449-AB51-73DAB75B212A}" sibTransId="{7BF9FC97-FABD-0445-A8D7-3A88256196A8}"/>
    <dgm:cxn modelId="{5289578A-CA9B-B746-AED2-3DB28E0E50CE}" type="presOf" srcId="{B4C5FC85-2A6E-3C4E-8D1B-A1646402796F}" destId="{46FEE7C4-05A4-6545-AF1E-EF29779909E4}" srcOrd="0" destOrd="0" presId="urn:microsoft.com/office/officeart/2005/8/layout/list1"/>
    <dgm:cxn modelId="{065E3BB2-2B63-FE4B-B1D9-67E9A7B567A7}" srcId="{F59A0896-5172-F047-972B-7105B4479A22}" destId="{E06E83A5-EA41-1049-ADC9-1A0475AA243D}" srcOrd="1" destOrd="0" parTransId="{1BC00575-3C13-1B40-A4F8-0BE33929357B}" sibTransId="{442F91A9-C890-BF48-9B29-9A5EAEAEF7FA}"/>
    <dgm:cxn modelId="{6F8EC908-3C55-0947-8043-7015C2FEA4E4}" type="presParOf" srcId="{A6119A54-294E-824B-8AAE-6FEBAE07C522}" destId="{27BCEE7E-83B6-0A4C-A25A-3F7205238D4F}" srcOrd="0" destOrd="0" presId="urn:microsoft.com/office/officeart/2005/8/layout/list1"/>
    <dgm:cxn modelId="{4646BC81-BDF0-6745-B889-ACA532511AF6}" type="presParOf" srcId="{27BCEE7E-83B6-0A4C-A25A-3F7205238D4F}" destId="{F4F871E6-106E-254B-BE6B-69E990016A8E}" srcOrd="0" destOrd="0" presId="urn:microsoft.com/office/officeart/2005/8/layout/list1"/>
    <dgm:cxn modelId="{9C8C3F09-00A7-7B43-84CB-4D22ABA3DC12}" type="presParOf" srcId="{27BCEE7E-83B6-0A4C-A25A-3F7205238D4F}" destId="{6F270786-7693-F64E-A9B0-2D56064EDB0A}" srcOrd="1" destOrd="0" presId="urn:microsoft.com/office/officeart/2005/8/layout/list1"/>
    <dgm:cxn modelId="{A66FBD1C-90A9-0E48-9237-429C527DCB3D}" type="presParOf" srcId="{A6119A54-294E-824B-8AAE-6FEBAE07C522}" destId="{825275B7-5A5F-AA4E-9674-F10554B161AA}" srcOrd="1" destOrd="0" presId="urn:microsoft.com/office/officeart/2005/8/layout/list1"/>
    <dgm:cxn modelId="{20AC4984-C68B-FD4B-9DF1-8808B0F90310}" type="presParOf" srcId="{A6119A54-294E-824B-8AAE-6FEBAE07C522}" destId="{AC2A6ABA-DE24-284A-92F5-573F9F97C37F}" srcOrd="2" destOrd="0" presId="urn:microsoft.com/office/officeart/2005/8/layout/list1"/>
    <dgm:cxn modelId="{AAD32391-C693-094B-8857-0ED095BC75F2}" type="presParOf" srcId="{A6119A54-294E-824B-8AAE-6FEBAE07C522}" destId="{5BB7417D-531E-3346-A95C-A9C75BC77B75}" srcOrd="3" destOrd="0" presId="urn:microsoft.com/office/officeart/2005/8/layout/list1"/>
    <dgm:cxn modelId="{597060D4-CEF1-4148-9E4C-8E57626AD6C6}" type="presParOf" srcId="{A6119A54-294E-824B-8AAE-6FEBAE07C522}" destId="{5BA58D9F-5397-2141-B235-CE3D38779678}" srcOrd="4" destOrd="0" presId="urn:microsoft.com/office/officeart/2005/8/layout/list1"/>
    <dgm:cxn modelId="{8F7EC938-9435-A942-B8A0-31F0EF412FE8}" type="presParOf" srcId="{5BA58D9F-5397-2141-B235-CE3D38779678}" destId="{DAE12844-2707-5E45-B7AA-8F76119AC396}" srcOrd="0" destOrd="0" presId="urn:microsoft.com/office/officeart/2005/8/layout/list1"/>
    <dgm:cxn modelId="{2D344A91-B9F3-254F-97AB-FBE2C2265A4A}" type="presParOf" srcId="{5BA58D9F-5397-2141-B235-CE3D38779678}" destId="{DEE8662C-7297-8341-BEFC-8EEC117E84FB}" srcOrd="1" destOrd="0" presId="urn:microsoft.com/office/officeart/2005/8/layout/list1"/>
    <dgm:cxn modelId="{3928A51D-A9C5-594E-AF7E-384AFD77561A}" type="presParOf" srcId="{A6119A54-294E-824B-8AAE-6FEBAE07C522}" destId="{74FFE6BC-E810-D744-81E7-8CFE11097FDB}" srcOrd="5" destOrd="0" presId="urn:microsoft.com/office/officeart/2005/8/layout/list1"/>
    <dgm:cxn modelId="{956C5272-0A0C-8346-A507-E8E59B539879}" type="presParOf" srcId="{A6119A54-294E-824B-8AAE-6FEBAE07C522}" destId="{20F19D82-4A76-9741-A3DA-60A10BA548E1}" srcOrd="6" destOrd="0" presId="urn:microsoft.com/office/officeart/2005/8/layout/list1"/>
    <dgm:cxn modelId="{47F8C112-6F2D-F943-83B9-FF83CB79BFC0}" type="presParOf" srcId="{A6119A54-294E-824B-8AAE-6FEBAE07C522}" destId="{3A1A6CBF-AFCC-3244-AFC3-092695F98553}" srcOrd="7" destOrd="0" presId="urn:microsoft.com/office/officeart/2005/8/layout/list1"/>
    <dgm:cxn modelId="{3B5A86CE-3BC4-AA4F-BB10-ADBE3EB50FA8}" type="presParOf" srcId="{A6119A54-294E-824B-8AAE-6FEBAE07C522}" destId="{6D1349DF-F6A8-FA44-B661-91A1AE83B040}" srcOrd="8" destOrd="0" presId="urn:microsoft.com/office/officeart/2005/8/layout/list1"/>
    <dgm:cxn modelId="{3C633B85-3AD9-9D49-B4B4-0D7430346D4D}" type="presParOf" srcId="{6D1349DF-F6A8-FA44-B661-91A1AE83B040}" destId="{E5B935AB-C643-544F-894D-0B47BDA0B979}" srcOrd="0" destOrd="0" presId="urn:microsoft.com/office/officeart/2005/8/layout/list1"/>
    <dgm:cxn modelId="{6BCBDA65-1D00-1F46-B697-22D2AFAFAE19}" type="presParOf" srcId="{6D1349DF-F6A8-FA44-B661-91A1AE83B040}" destId="{710CBE25-BE9A-0A4A-91A7-FD7913802A93}" srcOrd="1" destOrd="0" presId="urn:microsoft.com/office/officeart/2005/8/layout/list1"/>
    <dgm:cxn modelId="{60A24345-FB59-7D47-9F9C-ED644BAFF0DF}" type="presParOf" srcId="{A6119A54-294E-824B-8AAE-6FEBAE07C522}" destId="{AF543AF7-1578-C14D-A171-B24245CF7811}" srcOrd="9" destOrd="0" presId="urn:microsoft.com/office/officeart/2005/8/layout/list1"/>
    <dgm:cxn modelId="{414E9A68-AF90-524F-A260-5CB139D51DF1}" type="presParOf" srcId="{A6119A54-294E-824B-8AAE-6FEBAE07C522}" destId="{B8E5AF31-1112-5A4B-B173-872F13B580DC}" srcOrd="10" destOrd="0" presId="urn:microsoft.com/office/officeart/2005/8/layout/list1"/>
    <dgm:cxn modelId="{3F4B873D-94E6-C54A-9074-A2FA5F4BCD10}" type="presParOf" srcId="{A6119A54-294E-824B-8AAE-6FEBAE07C522}" destId="{A87B202E-77C2-8D47-876C-D0BDB484E934}" srcOrd="11" destOrd="0" presId="urn:microsoft.com/office/officeart/2005/8/layout/list1"/>
    <dgm:cxn modelId="{81887429-95AA-6E41-BA8B-49086103F1A4}" type="presParOf" srcId="{A6119A54-294E-824B-8AAE-6FEBAE07C522}" destId="{A5EF5B9F-21C9-E847-89D3-E6259B8EE758}" srcOrd="12" destOrd="0" presId="urn:microsoft.com/office/officeart/2005/8/layout/list1"/>
    <dgm:cxn modelId="{858589A0-14FC-D444-893C-E6F18645D059}" type="presParOf" srcId="{A5EF5B9F-21C9-E847-89D3-E6259B8EE758}" destId="{5A8CCA59-A064-9F44-B249-90427EAAECAD}" srcOrd="0" destOrd="0" presId="urn:microsoft.com/office/officeart/2005/8/layout/list1"/>
    <dgm:cxn modelId="{E194F53F-4C87-C149-BF65-24AB0C151AC0}" type="presParOf" srcId="{A5EF5B9F-21C9-E847-89D3-E6259B8EE758}" destId="{BE5CA378-48D2-D54E-983C-11F483DD5997}" srcOrd="1" destOrd="0" presId="urn:microsoft.com/office/officeart/2005/8/layout/list1"/>
    <dgm:cxn modelId="{F288115A-CB6B-864E-895B-A53DC43497AA}" type="presParOf" srcId="{A6119A54-294E-824B-8AAE-6FEBAE07C522}" destId="{3FA31BCB-320C-1240-959F-1E4A8FBC985A}" srcOrd="13" destOrd="0" presId="urn:microsoft.com/office/officeart/2005/8/layout/list1"/>
    <dgm:cxn modelId="{B6533246-4454-8B46-BC98-64818DE7678D}" type="presParOf" srcId="{A6119A54-294E-824B-8AAE-6FEBAE07C522}" destId="{3EA5F573-6714-A647-8899-F527D0559DB2}" srcOrd="14" destOrd="0" presId="urn:microsoft.com/office/officeart/2005/8/layout/list1"/>
    <dgm:cxn modelId="{2F39F603-C3BB-844C-922A-4EC2FBD7573A}" type="presParOf" srcId="{A6119A54-294E-824B-8AAE-6FEBAE07C522}" destId="{C60F1EC7-D877-4C42-AF3C-F27537AE4EDA}" srcOrd="15" destOrd="0" presId="urn:microsoft.com/office/officeart/2005/8/layout/list1"/>
    <dgm:cxn modelId="{D31990B4-9350-B54E-9B6B-D9A881F66784}" type="presParOf" srcId="{A6119A54-294E-824B-8AAE-6FEBAE07C522}" destId="{F771C13C-44CE-5147-B39F-2102FDDCC710}" srcOrd="16" destOrd="0" presId="urn:microsoft.com/office/officeart/2005/8/layout/list1"/>
    <dgm:cxn modelId="{24AF5435-6500-7B43-BAB5-FE2783DBF09E}" type="presParOf" srcId="{F771C13C-44CE-5147-B39F-2102FDDCC710}" destId="{53CFADA7-23FC-3746-8065-2A31167117D4}" srcOrd="0" destOrd="0" presId="urn:microsoft.com/office/officeart/2005/8/layout/list1"/>
    <dgm:cxn modelId="{3D3BBD79-1213-7948-A896-6A80DAE2926F}" type="presParOf" srcId="{F771C13C-44CE-5147-B39F-2102FDDCC710}" destId="{B3E25FB8-3C16-B84D-8882-5AB3534974AD}" srcOrd="1" destOrd="0" presId="urn:microsoft.com/office/officeart/2005/8/layout/list1"/>
    <dgm:cxn modelId="{B065776D-9322-9E4D-9545-A11F746E7ABA}" type="presParOf" srcId="{A6119A54-294E-824B-8AAE-6FEBAE07C522}" destId="{D36E141B-D6E5-1746-BFAB-54AEA8F2F3CA}" srcOrd="17" destOrd="0" presId="urn:microsoft.com/office/officeart/2005/8/layout/list1"/>
    <dgm:cxn modelId="{80876831-BACF-0C4F-82D0-5FF28DF6D069}" type="presParOf" srcId="{A6119A54-294E-824B-8AAE-6FEBAE07C522}" destId="{3120658B-6C61-4042-BCE0-30824A7470E6}" srcOrd="18" destOrd="0" presId="urn:microsoft.com/office/officeart/2005/8/layout/list1"/>
    <dgm:cxn modelId="{BA0502D7-C58C-0549-93B2-497069C77455}" type="presParOf" srcId="{A6119A54-294E-824B-8AAE-6FEBAE07C522}" destId="{A7DF2DCC-9112-1448-95FE-A5147DAC0F88}" srcOrd="19" destOrd="0" presId="urn:microsoft.com/office/officeart/2005/8/layout/list1"/>
    <dgm:cxn modelId="{32AB69AB-E72A-6C43-9F24-87C10C783FFB}" type="presParOf" srcId="{A6119A54-294E-824B-8AAE-6FEBAE07C522}" destId="{CD9DC953-144D-CD4D-922F-CB3B46D5ED2C}" srcOrd="20" destOrd="0" presId="urn:microsoft.com/office/officeart/2005/8/layout/list1"/>
    <dgm:cxn modelId="{E4CF410E-39AF-C44A-88C0-62955899ADF7}" type="presParOf" srcId="{CD9DC953-144D-CD4D-922F-CB3B46D5ED2C}" destId="{46FEE7C4-05A4-6545-AF1E-EF29779909E4}" srcOrd="0" destOrd="0" presId="urn:microsoft.com/office/officeart/2005/8/layout/list1"/>
    <dgm:cxn modelId="{AE2E2E6D-2393-B54C-A1CB-CD4AB977C6C9}" type="presParOf" srcId="{CD9DC953-144D-CD4D-922F-CB3B46D5ED2C}" destId="{4726F7BD-7FB4-AA44-860D-F1C68CB6EE53}" srcOrd="1" destOrd="0" presId="urn:microsoft.com/office/officeart/2005/8/layout/list1"/>
    <dgm:cxn modelId="{8F24FE48-8A93-FB45-869B-2A2CC01BC772}" type="presParOf" srcId="{A6119A54-294E-824B-8AAE-6FEBAE07C522}" destId="{C6759733-36F1-0944-A23E-25F9ECE402B0}" srcOrd="21" destOrd="0" presId="urn:microsoft.com/office/officeart/2005/8/layout/list1"/>
    <dgm:cxn modelId="{DA125BC9-0CD6-464E-9BBD-0BFB864D4645}" type="presParOf" srcId="{A6119A54-294E-824B-8AAE-6FEBAE07C522}" destId="{D4CEAC8B-D37C-F64E-A3A7-03363CDAAC64}" srcOrd="22" destOrd="0" presId="urn:microsoft.com/office/officeart/2005/8/layout/list1"/>
    <dgm:cxn modelId="{30769539-5EFD-B848-96BB-CBDC7ADFB141}" type="presParOf" srcId="{A6119A54-294E-824B-8AAE-6FEBAE07C522}" destId="{AB491144-5111-D349-AAD4-4504CBC6AEA9}" srcOrd="23" destOrd="0" presId="urn:microsoft.com/office/officeart/2005/8/layout/list1"/>
    <dgm:cxn modelId="{145A90F1-662B-5441-97BC-09622174B98B}" type="presParOf" srcId="{A6119A54-294E-824B-8AAE-6FEBAE07C522}" destId="{3F3E59E9-DE18-3741-8614-598FEECD2DE1}" srcOrd="24" destOrd="0" presId="urn:microsoft.com/office/officeart/2005/8/layout/list1"/>
    <dgm:cxn modelId="{A4CA5968-A586-5449-B07F-65C6224CC2D7}" type="presParOf" srcId="{3F3E59E9-DE18-3741-8614-598FEECD2DE1}" destId="{4B644084-EDA7-E04F-96C2-9C32C3F95C23}" srcOrd="0" destOrd="0" presId="urn:microsoft.com/office/officeart/2005/8/layout/list1"/>
    <dgm:cxn modelId="{17844B5B-AB63-944A-84F0-539A589AE8F0}" type="presParOf" srcId="{3F3E59E9-DE18-3741-8614-598FEECD2DE1}" destId="{BEA8EBF6-8BBA-B747-B988-FBB5FD8DD424}" srcOrd="1" destOrd="0" presId="urn:microsoft.com/office/officeart/2005/8/layout/list1"/>
    <dgm:cxn modelId="{759B938E-FDD5-0A4D-8C05-811B1AC4C00F}" type="presParOf" srcId="{A6119A54-294E-824B-8AAE-6FEBAE07C522}" destId="{49587581-AD21-624E-BE2A-3586CB9465A6}" srcOrd="25" destOrd="0" presId="urn:microsoft.com/office/officeart/2005/8/layout/list1"/>
    <dgm:cxn modelId="{5BF04922-818D-3049-B67A-F89ED46C6B74}" type="presParOf" srcId="{A6119A54-294E-824B-8AAE-6FEBAE07C522}" destId="{BD36B7B3-0BD4-DB4B-9269-59ECB1082F99}" srcOrd="26" destOrd="0" presId="urn:microsoft.com/office/officeart/2005/8/layout/list1"/>
    <dgm:cxn modelId="{622CCAE3-01DD-6F46-AE25-06387AC486F1}" type="presParOf" srcId="{A6119A54-294E-824B-8AAE-6FEBAE07C522}" destId="{954D38E3-FF44-3145-980C-0F3287C917D5}" srcOrd="27" destOrd="0" presId="urn:microsoft.com/office/officeart/2005/8/layout/list1"/>
    <dgm:cxn modelId="{B1BE265F-8A92-BE43-A178-6F7CD5E295FC}" type="presParOf" srcId="{A6119A54-294E-824B-8AAE-6FEBAE07C522}" destId="{9D8D2AD7-D1FB-0B4A-B942-2DDEBC425861}" srcOrd="28" destOrd="0" presId="urn:microsoft.com/office/officeart/2005/8/layout/list1"/>
    <dgm:cxn modelId="{C8251714-6531-9349-BF36-AB096FC37B63}" type="presParOf" srcId="{9D8D2AD7-D1FB-0B4A-B942-2DDEBC425861}" destId="{58EB4340-8408-2249-B1E3-5F572C9E956C}" srcOrd="0" destOrd="0" presId="urn:microsoft.com/office/officeart/2005/8/layout/list1"/>
    <dgm:cxn modelId="{E843FACB-D972-874E-A6F1-289F44279F4A}" type="presParOf" srcId="{9D8D2AD7-D1FB-0B4A-B942-2DDEBC425861}" destId="{A9E54CDD-9486-7A4C-B13C-E5CADF3A995D}" srcOrd="1" destOrd="0" presId="urn:microsoft.com/office/officeart/2005/8/layout/list1"/>
    <dgm:cxn modelId="{D9AD46A6-0DB3-824A-8E59-238EAC9126D9}" type="presParOf" srcId="{A6119A54-294E-824B-8AAE-6FEBAE07C522}" destId="{F7BFB3D3-29A6-9942-8D80-774CD06FD48B}" srcOrd="29" destOrd="0" presId="urn:microsoft.com/office/officeart/2005/8/layout/list1"/>
    <dgm:cxn modelId="{D98B1E12-A498-F44D-B549-5AE5C30ABDD5}" type="presParOf" srcId="{A6119A54-294E-824B-8AAE-6FEBAE07C522}" destId="{EBDD91FD-F3A2-FE4B-A4AE-1D45264D0119}" srcOrd="30" destOrd="0" presId="urn:microsoft.com/office/officeart/2005/8/layout/list1"/>
    <dgm:cxn modelId="{02A3C08A-13E7-9A4E-A68C-C41E18751799}" type="presParOf" srcId="{A6119A54-294E-824B-8AAE-6FEBAE07C522}" destId="{DA3B43E0-442F-E747-B36B-E127DC851FC4}" srcOrd="31" destOrd="0" presId="urn:microsoft.com/office/officeart/2005/8/layout/list1"/>
    <dgm:cxn modelId="{F0753091-2F07-C54A-AC2B-A4DA20F9D142}" type="presParOf" srcId="{A6119A54-294E-824B-8AAE-6FEBAE07C522}" destId="{24EA9E79-C8DE-3441-81A2-17550C8148E1}" srcOrd="32" destOrd="0" presId="urn:microsoft.com/office/officeart/2005/8/layout/list1"/>
    <dgm:cxn modelId="{B362939B-4B87-F245-B14F-ED47DC065459}" type="presParOf" srcId="{24EA9E79-C8DE-3441-81A2-17550C8148E1}" destId="{E763B0C2-7411-7A45-965C-A38A2D925B65}" srcOrd="0" destOrd="0" presId="urn:microsoft.com/office/officeart/2005/8/layout/list1"/>
    <dgm:cxn modelId="{4AF03989-D45C-0241-A036-7D7A5E1C40D5}" type="presParOf" srcId="{24EA9E79-C8DE-3441-81A2-17550C8148E1}" destId="{7F291E38-5C8A-9A4B-BE9A-1075A856B3C3}" srcOrd="1" destOrd="0" presId="urn:microsoft.com/office/officeart/2005/8/layout/list1"/>
    <dgm:cxn modelId="{2B32B6B5-F867-F745-B88F-5688F120C791}" type="presParOf" srcId="{A6119A54-294E-824B-8AAE-6FEBAE07C522}" destId="{15A4A31D-5E0F-6F43-B5EE-A926EDF8FDFC}" srcOrd="33" destOrd="0" presId="urn:microsoft.com/office/officeart/2005/8/layout/list1"/>
    <dgm:cxn modelId="{21E6BB29-E121-B149-BE3E-9363181ADC82}" type="presParOf" srcId="{A6119A54-294E-824B-8AAE-6FEBAE07C522}" destId="{8C43C3D0-E085-D545-B814-F21C4FA2A4CB}" srcOrd="34" destOrd="0" presId="urn:microsoft.com/office/officeart/2005/8/layout/list1"/>
    <dgm:cxn modelId="{FFD8F7AF-286D-D24A-9F5B-7394D779C3E0}" type="presParOf" srcId="{A6119A54-294E-824B-8AAE-6FEBAE07C522}" destId="{13EDE2AC-DA3C-8342-A638-164AB499113D}" srcOrd="35" destOrd="0" presId="urn:microsoft.com/office/officeart/2005/8/layout/list1"/>
    <dgm:cxn modelId="{387137F6-C816-3047-888D-0C94DC0326E9}" type="presParOf" srcId="{A6119A54-294E-824B-8AAE-6FEBAE07C522}" destId="{A10FDAE3-9C8E-D741-B94F-E60D51A48EC4}" srcOrd="36" destOrd="0" presId="urn:microsoft.com/office/officeart/2005/8/layout/list1"/>
    <dgm:cxn modelId="{8244B057-AB46-EE4A-8BCB-DE2484BF8DDB}" type="presParOf" srcId="{A10FDAE3-9C8E-D741-B94F-E60D51A48EC4}" destId="{084F2E35-5B67-EC4A-A8AE-912C02107040}" srcOrd="0" destOrd="0" presId="urn:microsoft.com/office/officeart/2005/8/layout/list1"/>
    <dgm:cxn modelId="{8F271F33-AC6D-504B-88E5-1678A83FAAAF}" type="presParOf" srcId="{A10FDAE3-9C8E-D741-B94F-E60D51A48EC4}" destId="{25E4259B-51BF-9443-8708-35543B2F3DC9}" srcOrd="1" destOrd="0" presId="urn:microsoft.com/office/officeart/2005/8/layout/list1"/>
    <dgm:cxn modelId="{092A6A8D-F01B-9D41-A642-CDBF1935B263}" type="presParOf" srcId="{A6119A54-294E-824B-8AAE-6FEBAE07C522}" destId="{F45CC83C-03FD-C242-940F-2FAEDB9A906D}" srcOrd="37" destOrd="0" presId="urn:microsoft.com/office/officeart/2005/8/layout/list1"/>
    <dgm:cxn modelId="{900CA4F1-D44C-E340-A579-651E16040D29}" type="presParOf" srcId="{A6119A54-294E-824B-8AAE-6FEBAE07C522}" destId="{D390037F-7B80-CA48-A7B0-C472064604EF}" srcOrd="3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979955-7CDC-5542-88AE-AD3D9C8538FD}">
      <dsp:nvSpPr>
        <dsp:cNvPr id="0" name=""/>
        <dsp:cNvSpPr/>
      </dsp:nvSpPr>
      <dsp:spPr>
        <a:xfrm>
          <a:off x="1862172" y="954780"/>
          <a:ext cx="413711" cy="1394983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853FA9-7129-D441-BD47-D40D6914E34A}">
      <dsp:nvSpPr>
        <dsp:cNvPr id="0" name=""/>
        <dsp:cNvSpPr/>
      </dsp:nvSpPr>
      <dsp:spPr>
        <a:xfrm>
          <a:off x="4936" y="-35306"/>
          <a:ext cx="2532320" cy="3375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UNIDAD 1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¿QUÉ ES LA METODOLOGÍA DE LA INVESTIGACIÓN?  Aprender por qué es importante la metodología en un trabajo terminal. </a:t>
          </a:r>
          <a:endParaRPr lang="es-ES_tradnl" sz="1400" b="1" kern="1200" dirty="0" smtClean="0"/>
        </a:p>
      </dsp:txBody>
      <dsp:txXfrm>
        <a:off x="375786" y="458974"/>
        <a:ext cx="1790620" cy="2386598"/>
      </dsp:txXfrm>
    </dsp:sp>
    <dsp:sp modelId="{C69124E1-DE20-42B3-ABA1-CFB67B91103D}">
      <dsp:nvSpPr>
        <dsp:cNvPr id="0" name=""/>
        <dsp:cNvSpPr/>
      </dsp:nvSpPr>
      <dsp:spPr>
        <a:xfrm>
          <a:off x="4149651" y="954780"/>
          <a:ext cx="1595861" cy="1394983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828D2C-D24F-4E32-9830-95170D7EAA71}">
      <dsp:nvSpPr>
        <dsp:cNvPr id="0" name=""/>
        <dsp:cNvSpPr/>
      </dsp:nvSpPr>
      <dsp:spPr>
        <a:xfrm>
          <a:off x="2966699" y="1"/>
          <a:ext cx="2365903" cy="330454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dirty="0" smtClean="0"/>
            <a:t>UNIDAD 2 MÉTODOS CUALITATIVOS Y CUANTITATIVO </a:t>
          </a:r>
          <a:r>
            <a:rPr lang="es-MX" sz="1400" b="1" kern="1200" dirty="0" smtClean="0"/>
            <a:t>Aprender el contenido de los métodos de investigación necesarios para su aplicación en el trabajo terminal. </a:t>
          </a:r>
          <a:endParaRPr lang="es-ES_tradnl" sz="1400" b="1" kern="1200" dirty="0" smtClean="0"/>
        </a:p>
      </dsp:txBody>
      <dsp:txXfrm>
        <a:off x="3313177" y="483940"/>
        <a:ext cx="1672947" cy="2336663"/>
      </dsp:txXfrm>
    </dsp:sp>
    <dsp:sp modelId="{0199788C-F32A-DA4F-8B27-036A2BBCCFFB}">
      <dsp:nvSpPr>
        <dsp:cNvPr id="0" name=""/>
        <dsp:cNvSpPr/>
      </dsp:nvSpPr>
      <dsp:spPr>
        <a:xfrm>
          <a:off x="7004942" y="954780"/>
          <a:ext cx="1595861" cy="1394983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7F04A6-3A53-0A41-9327-3069FBFBB74A}">
      <dsp:nvSpPr>
        <dsp:cNvPr id="0" name=""/>
        <dsp:cNvSpPr/>
      </dsp:nvSpPr>
      <dsp:spPr>
        <a:xfrm>
          <a:off x="5845253" y="-35306"/>
          <a:ext cx="2319376" cy="3375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UNIDAD 3. </a:t>
          </a:r>
          <a:r>
            <a:rPr lang="es-MX" sz="1400" b="1" kern="1200" dirty="0" smtClean="0"/>
            <a:t>SELECCIÓN DEL TEMA DE INVESTIGACIÓN Conocer cuáles son los elementos del protocolo de investigación. </a:t>
          </a:r>
          <a:endParaRPr lang="es-ES_tradnl" sz="1400" b="1" kern="1200" dirty="0"/>
        </a:p>
      </dsp:txBody>
      <dsp:txXfrm>
        <a:off x="6184918" y="458974"/>
        <a:ext cx="1640046" cy="2386598"/>
      </dsp:txXfrm>
    </dsp:sp>
    <dsp:sp modelId="{D84FF9C7-12EE-D143-BD4F-E2DDC5AF003E}">
      <dsp:nvSpPr>
        <dsp:cNvPr id="0" name=""/>
        <dsp:cNvSpPr/>
      </dsp:nvSpPr>
      <dsp:spPr>
        <a:xfrm>
          <a:off x="9795029" y="954780"/>
          <a:ext cx="1595861" cy="1394983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80FE29-3E27-9B42-B4F8-B65C42885592}">
      <dsp:nvSpPr>
        <dsp:cNvPr id="0" name=""/>
        <dsp:cNvSpPr/>
      </dsp:nvSpPr>
      <dsp:spPr>
        <a:xfrm>
          <a:off x="8700544" y="-35306"/>
          <a:ext cx="2188970" cy="33751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dirty="0" smtClean="0"/>
            <a:t>UNIDAD IV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dirty="0" smtClean="0"/>
            <a:t>ELEMENTOS PARA EL DESARROLLO DEL PROTOCOLO DE INVESTIGACIÓN </a:t>
          </a:r>
          <a:r>
            <a:rPr lang="es-MX" sz="1400" b="1" kern="1200" dirty="0" smtClean="0"/>
            <a:t>Analizar y estudiar un caso concreto para plantear correctamente el objeto de estudio del trabajo terminal</a:t>
          </a:r>
          <a:endParaRPr lang="es-ES_tradnl" sz="1400" b="1" kern="1200" dirty="0"/>
        </a:p>
      </dsp:txBody>
      <dsp:txXfrm>
        <a:off x="9021111" y="458974"/>
        <a:ext cx="1547836" cy="238659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E0680-4348-469A-825A-4E433D339619}">
      <dsp:nvSpPr>
        <dsp:cNvPr id="0" name=""/>
        <dsp:cNvSpPr/>
      </dsp:nvSpPr>
      <dsp:spPr>
        <a:xfrm>
          <a:off x="3215466" y="2313788"/>
          <a:ext cx="2210026" cy="221002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solidFill>
                <a:schemeClr val="tx1"/>
              </a:solidFill>
            </a:rPr>
            <a:t>Título </a:t>
          </a:r>
          <a:r>
            <a:rPr lang="es-MX" sz="2000" b="1" kern="1200" dirty="0" smtClean="0">
              <a:solidFill>
                <a:schemeClr val="tx1"/>
              </a:solidFill>
            </a:rPr>
            <a:t>Promesa del trabajo</a:t>
          </a:r>
          <a:endParaRPr lang="es-MX" sz="2000" b="1" kern="1200" dirty="0">
            <a:solidFill>
              <a:schemeClr val="tx1"/>
            </a:solidFill>
          </a:endParaRPr>
        </a:p>
      </dsp:txBody>
      <dsp:txXfrm>
        <a:off x="3539117" y="2637439"/>
        <a:ext cx="1562724" cy="1562724"/>
      </dsp:txXfrm>
    </dsp:sp>
    <dsp:sp modelId="{C44DFADD-497D-4F82-8F07-6DBA14BA3811}">
      <dsp:nvSpPr>
        <dsp:cNvPr id="0" name=""/>
        <dsp:cNvSpPr/>
      </dsp:nvSpPr>
      <dsp:spPr>
        <a:xfrm rot="11700000">
          <a:off x="1543878" y="2580246"/>
          <a:ext cx="1644796" cy="629857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F95243-8AB8-4AB6-B7BB-3A2E94434B96}">
      <dsp:nvSpPr>
        <dsp:cNvPr id="0" name=""/>
        <dsp:cNvSpPr/>
      </dsp:nvSpPr>
      <dsp:spPr>
        <a:xfrm>
          <a:off x="522137" y="1842512"/>
          <a:ext cx="2099525" cy="16796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Incluye las variables de estudio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571331" y="1891706"/>
        <a:ext cx="2001137" cy="1581232"/>
      </dsp:txXfrm>
    </dsp:sp>
    <dsp:sp modelId="{226239C5-98F3-9B48-A68B-0A4A78A66905}">
      <dsp:nvSpPr>
        <dsp:cNvPr id="0" name=""/>
        <dsp:cNvSpPr/>
      </dsp:nvSpPr>
      <dsp:spPr>
        <a:xfrm rot="14700000">
          <a:off x="2643065" y="1270285"/>
          <a:ext cx="1644796" cy="629857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285731"/>
            <a:satOff val="19038"/>
            <a:lumOff val="5817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83EA1A-4BA6-BD42-9B30-011176A61579}">
      <dsp:nvSpPr>
        <dsp:cNvPr id="0" name=""/>
        <dsp:cNvSpPr/>
      </dsp:nvSpPr>
      <dsp:spPr>
        <a:xfrm>
          <a:off x="2068140" y="58"/>
          <a:ext cx="2099525" cy="16796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85731"/>
                <a:satOff val="19038"/>
                <a:lumOff val="5817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-285731"/>
                <a:satOff val="19038"/>
                <a:lumOff val="5817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285731"/>
                <a:satOff val="19038"/>
                <a:lumOff val="5817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285731"/>
                <a:satOff val="19038"/>
                <a:lumOff val="5817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-285731"/>
                <a:satOff val="19038"/>
                <a:lumOff val="5817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-285731"/>
                <a:satOff val="19038"/>
                <a:lumOff val="5817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-285731"/>
                <a:satOff val="19038"/>
                <a:lumOff val="5817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Define lo QUE se va a hacer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2117334" y="49252"/>
        <a:ext cx="2001137" cy="1581232"/>
      </dsp:txXfrm>
    </dsp:sp>
    <dsp:sp modelId="{461F379C-9E21-49C2-BFAA-0E527AF028E6}">
      <dsp:nvSpPr>
        <dsp:cNvPr id="0" name=""/>
        <dsp:cNvSpPr/>
      </dsp:nvSpPr>
      <dsp:spPr>
        <a:xfrm rot="17700000">
          <a:off x="4353097" y="1270285"/>
          <a:ext cx="1644796" cy="629857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571463"/>
            <a:satOff val="38077"/>
            <a:lumOff val="11634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54288F-12AE-4D67-8C5D-1AAD86CE74C8}">
      <dsp:nvSpPr>
        <dsp:cNvPr id="0" name=""/>
        <dsp:cNvSpPr/>
      </dsp:nvSpPr>
      <dsp:spPr>
        <a:xfrm>
          <a:off x="4473293" y="58"/>
          <a:ext cx="2099525" cy="16796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571463"/>
                <a:satOff val="38077"/>
                <a:lumOff val="11634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-571463"/>
                <a:satOff val="38077"/>
                <a:lumOff val="11634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571463"/>
                <a:satOff val="38077"/>
                <a:lumOff val="11634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571463"/>
                <a:satOff val="38077"/>
                <a:lumOff val="11634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-571463"/>
                <a:satOff val="38077"/>
                <a:lumOff val="11634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-571463"/>
                <a:satOff val="38077"/>
                <a:lumOff val="11634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-571463"/>
                <a:satOff val="38077"/>
                <a:lumOff val="11634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Define DÓNDE se va a hacer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4522487" y="49252"/>
        <a:ext cx="2001137" cy="1581232"/>
      </dsp:txXfrm>
    </dsp:sp>
    <dsp:sp modelId="{DEECCC6C-BA52-4E39-AE4D-6E2E55B4FF6F}">
      <dsp:nvSpPr>
        <dsp:cNvPr id="0" name=""/>
        <dsp:cNvSpPr/>
      </dsp:nvSpPr>
      <dsp:spPr>
        <a:xfrm rot="20700000">
          <a:off x="5452285" y="2580246"/>
          <a:ext cx="1644796" cy="629857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857194"/>
            <a:satOff val="57115"/>
            <a:lumOff val="17451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2927AE-2940-4CE2-B796-F2C604B33D5D}">
      <dsp:nvSpPr>
        <dsp:cNvPr id="0" name=""/>
        <dsp:cNvSpPr/>
      </dsp:nvSpPr>
      <dsp:spPr>
        <a:xfrm>
          <a:off x="6019296" y="1842512"/>
          <a:ext cx="2099525" cy="16796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57194"/>
                <a:satOff val="57115"/>
                <a:lumOff val="17451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-857194"/>
                <a:satOff val="57115"/>
                <a:lumOff val="17451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857194"/>
                <a:satOff val="57115"/>
                <a:lumOff val="17451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857194"/>
                <a:satOff val="57115"/>
                <a:lumOff val="17451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-857194"/>
                <a:satOff val="57115"/>
                <a:lumOff val="17451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-857194"/>
                <a:satOff val="57115"/>
                <a:lumOff val="17451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-857194"/>
                <a:satOff val="57115"/>
                <a:lumOff val="17451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Define CUÁNDO se hará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6068490" y="1891706"/>
        <a:ext cx="2001137" cy="15812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E0680-4348-469A-825A-4E433D339619}">
      <dsp:nvSpPr>
        <dsp:cNvPr id="0" name=""/>
        <dsp:cNvSpPr/>
      </dsp:nvSpPr>
      <dsp:spPr>
        <a:xfrm>
          <a:off x="4711099" y="2153410"/>
          <a:ext cx="1805930" cy="180593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</a:rPr>
            <a:t>Resumen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1200" b="1" kern="1200" dirty="0" smtClean="0">
              <a:solidFill>
                <a:srgbClr val="232213"/>
              </a:solidFill>
              <a:ea typeface="ＭＳ Ｐゴシック" panose="020B0600070205080204" pitchFamily="34" charset="-128"/>
            </a:rPr>
            <a:t>Explicación breve y concisa de lo que harás</a:t>
          </a:r>
          <a:endParaRPr lang="es-MX" sz="1200" b="1" kern="1200" dirty="0" smtClean="0">
            <a:solidFill>
              <a:schemeClr val="tx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</a:rPr>
            <a:t>(Menos de 200 palabras)</a:t>
          </a:r>
          <a:endParaRPr lang="es-MX" sz="1200" b="1" kern="1200" dirty="0">
            <a:solidFill>
              <a:schemeClr val="tx1"/>
            </a:solidFill>
          </a:endParaRPr>
        </a:p>
      </dsp:txBody>
      <dsp:txXfrm>
        <a:off x="4975571" y="2417882"/>
        <a:ext cx="1276986" cy="1276986"/>
      </dsp:txXfrm>
    </dsp:sp>
    <dsp:sp modelId="{C44DFADD-497D-4F82-8F07-6DBA14BA3811}">
      <dsp:nvSpPr>
        <dsp:cNvPr id="0" name=""/>
        <dsp:cNvSpPr/>
      </dsp:nvSpPr>
      <dsp:spPr>
        <a:xfrm rot="12900000">
          <a:off x="3547401" y="1837271"/>
          <a:ext cx="1386257" cy="514690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F95243-8AB8-4AB6-B7BB-3A2E94434B96}">
      <dsp:nvSpPr>
        <dsp:cNvPr id="0" name=""/>
        <dsp:cNvSpPr/>
      </dsp:nvSpPr>
      <dsp:spPr>
        <a:xfrm>
          <a:off x="2814935" y="1010800"/>
          <a:ext cx="1715634" cy="13725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</a:rPr>
            <a:t>Descripción del problema en un párrafo</a:t>
          </a:r>
          <a:endParaRPr lang="es-MX" sz="1600" b="1" kern="1200" dirty="0">
            <a:solidFill>
              <a:schemeClr val="tx1"/>
            </a:solidFill>
          </a:endParaRPr>
        </a:p>
      </dsp:txBody>
      <dsp:txXfrm>
        <a:off x="2855134" y="1050999"/>
        <a:ext cx="1635236" cy="1292109"/>
      </dsp:txXfrm>
    </dsp:sp>
    <dsp:sp modelId="{5B139359-852B-1B4B-9C83-AF2E481A04FB}">
      <dsp:nvSpPr>
        <dsp:cNvPr id="0" name=""/>
        <dsp:cNvSpPr/>
      </dsp:nvSpPr>
      <dsp:spPr>
        <a:xfrm rot="16200000">
          <a:off x="4920936" y="1122255"/>
          <a:ext cx="1386257" cy="514690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428597"/>
            <a:satOff val="28557"/>
            <a:lumOff val="8726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7A6158-29CC-9C4F-B02C-41835FCCA5FA}">
      <dsp:nvSpPr>
        <dsp:cNvPr id="0" name=""/>
        <dsp:cNvSpPr/>
      </dsp:nvSpPr>
      <dsp:spPr>
        <a:xfrm>
          <a:off x="4756247" y="217"/>
          <a:ext cx="1715634" cy="13725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28597"/>
                <a:satOff val="28557"/>
                <a:lumOff val="8726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-428597"/>
                <a:satOff val="28557"/>
                <a:lumOff val="8726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428597"/>
                <a:satOff val="28557"/>
                <a:lumOff val="8726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428597"/>
                <a:satOff val="28557"/>
                <a:lumOff val="8726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-428597"/>
                <a:satOff val="28557"/>
                <a:lumOff val="8726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-428597"/>
                <a:satOff val="28557"/>
                <a:lumOff val="8726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-428597"/>
                <a:satOff val="28557"/>
                <a:lumOff val="8726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</a:rPr>
            <a:t>Objetivo</a:t>
          </a:r>
          <a:endParaRPr lang="es-MX" sz="1600" b="1" kern="1200" dirty="0">
            <a:solidFill>
              <a:schemeClr val="tx1"/>
            </a:solidFill>
          </a:endParaRPr>
        </a:p>
      </dsp:txBody>
      <dsp:txXfrm>
        <a:off x="4796446" y="40416"/>
        <a:ext cx="1635236" cy="1292109"/>
      </dsp:txXfrm>
    </dsp:sp>
    <dsp:sp modelId="{461F379C-9E21-49C2-BFAA-0E527AF028E6}">
      <dsp:nvSpPr>
        <dsp:cNvPr id="0" name=""/>
        <dsp:cNvSpPr/>
      </dsp:nvSpPr>
      <dsp:spPr>
        <a:xfrm rot="19500000">
          <a:off x="6294470" y="1837271"/>
          <a:ext cx="1386257" cy="514690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857194"/>
            <a:satOff val="57115"/>
            <a:lumOff val="17451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54288F-12AE-4D67-8C5D-1AAD86CE74C8}">
      <dsp:nvSpPr>
        <dsp:cNvPr id="0" name=""/>
        <dsp:cNvSpPr/>
      </dsp:nvSpPr>
      <dsp:spPr>
        <a:xfrm>
          <a:off x="6697560" y="1010800"/>
          <a:ext cx="1715634" cy="13725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57194"/>
                <a:satOff val="57115"/>
                <a:lumOff val="17451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-857194"/>
                <a:satOff val="57115"/>
                <a:lumOff val="17451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857194"/>
                <a:satOff val="57115"/>
                <a:lumOff val="17451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857194"/>
                <a:satOff val="57115"/>
                <a:lumOff val="17451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-857194"/>
                <a:satOff val="57115"/>
                <a:lumOff val="17451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-857194"/>
                <a:satOff val="57115"/>
                <a:lumOff val="17451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-857194"/>
                <a:satOff val="57115"/>
                <a:lumOff val="17451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</a:rPr>
            <a:t>Resultados más relevantes</a:t>
          </a:r>
          <a:endParaRPr lang="es-MX" sz="1600" b="1" kern="1200" dirty="0">
            <a:solidFill>
              <a:schemeClr val="tx1"/>
            </a:solidFill>
          </a:endParaRPr>
        </a:p>
      </dsp:txBody>
      <dsp:txXfrm>
        <a:off x="6737759" y="1050999"/>
        <a:ext cx="1635236" cy="12921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3EB54C-F967-2E4E-BE1D-FBFA3C45852C}">
      <dsp:nvSpPr>
        <dsp:cNvPr id="0" name=""/>
        <dsp:cNvSpPr/>
      </dsp:nvSpPr>
      <dsp:spPr>
        <a:xfrm>
          <a:off x="1744641" y="301"/>
          <a:ext cx="3753590" cy="22521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altLang="es-MX" sz="2300" b="1" kern="1200" dirty="0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Son las razones para realizar la investigación</a:t>
          </a:r>
          <a:endParaRPr lang="es-ES" sz="23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744641" y="301"/>
        <a:ext cx="3753590" cy="2252154"/>
      </dsp:txXfrm>
    </dsp:sp>
    <dsp:sp modelId="{8C394E5B-1886-9A4C-B288-2835AADACE7F}">
      <dsp:nvSpPr>
        <dsp:cNvPr id="0" name=""/>
        <dsp:cNvSpPr/>
      </dsp:nvSpPr>
      <dsp:spPr>
        <a:xfrm>
          <a:off x="5873591" y="301"/>
          <a:ext cx="3753590" cy="22521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altLang="es-MX" sz="2300" b="1" kern="1200" dirty="0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Sirve para dimensionar la investigación y contextualizar el estado</a:t>
          </a:r>
          <a:endParaRPr lang="es-ES" altLang="es-MX" sz="2300" b="1" kern="1200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</dsp:txBody>
      <dsp:txXfrm>
        <a:off x="5873591" y="301"/>
        <a:ext cx="3753590" cy="2252154"/>
      </dsp:txXfrm>
    </dsp:sp>
    <dsp:sp modelId="{B5037142-4DA1-7E43-A7F8-2C2F0F855278}">
      <dsp:nvSpPr>
        <dsp:cNvPr id="0" name=""/>
        <dsp:cNvSpPr/>
      </dsp:nvSpPr>
      <dsp:spPr>
        <a:xfrm>
          <a:off x="1744641" y="2627815"/>
          <a:ext cx="3753590" cy="22521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altLang="es-MX" sz="2300" b="1" kern="1200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Ayuda a delimitar el espacio geométrico y cronológico y el socio-demográfico</a:t>
          </a:r>
          <a:endParaRPr lang="es-ES" altLang="es-MX" sz="2300" b="1" kern="1200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</dsp:txBody>
      <dsp:txXfrm>
        <a:off x="1744641" y="2627815"/>
        <a:ext cx="3753590" cy="2252154"/>
      </dsp:txXfrm>
    </dsp:sp>
    <dsp:sp modelId="{23937DE7-5486-7D42-8BA9-D312E3011C23}">
      <dsp:nvSpPr>
        <dsp:cNvPr id="0" name=""/>
        <dsp:cNvSpPr/>
      </dsp:nvSpPr>
      <dsp:spPr>
        <a:xfrm>
          <a:off x="5873591" y="2627815"/>
          <a:ext cx="3753590" cy="22521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altLang="es-MX" sz="2300" b="1" kern="1200" dirty="0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Qué considerar en la justificación:</a:t>
          </a:r>
          <a:endParaRPr lang="es-ES" altLang="es-MX" sz="2300" b="1" kern="1200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altLang="es-MX" sz="1800" b="1" kern="1200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Práctica: implicaciones en la solución de problemas</a:t>
          </a:r>
          <a:endParaRPr lang="es-ES" altLang="es-MX" sz="1800" b="1" kern="1200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altLang="es-MX" sz="1800" b="1" kern="1200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Teórica: reflexión académica</a:t>
          </a:r>
          <a:endParaRPr lang="es-ES" altLang="es-MX" sz="1800" b="1" kern="1200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altLang="es-MX" sz="1800" b="1" kern="1200" dirty="0" smtClean="0">
              <a:solidFill>
                <a:schemeClr val="accent2">
                  <a:lumMod val="75000"/>
                </a:schemeClr>
              </a:solidFill>
              <a:ea typeface="ＭＳ Ｐゴシック" panose="020B0600070205080204" pitchFamily="34" charset="-128"/>
            </a:rPr>
            <a:t>Metodológica: procedimiento</a:t>
          </a:r>
          <a:endParaRPr lang="es-ES" altLang="es-MX" sz="1800" b="1" kern="1200" dirty="0">
            <a:solidFill>
              <a:schemeClr val="accent2">
                <a:lumMod val="75000"/>
              </a:schemeClr>
            </a:solidFill>
            <a:ea typeface="ＭＳ Ｐゴシック" panose="020B0600070205080204" pitchFamily="34" charset="-128"/>
          </a:endParaRPr>
        </a:p>
      </dsp:txBody>
      <dsp:txXfrm>
        <a:off x="5873591" y="2627815"/>
        <a:ext cx="3753590" cy="22521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279CE-24C7-415A-B10A-7D7A05DCE22A}" type="datetimeFigureOut">
              <a:rPr lang="es-MX" smtClean="0"/>
              <a:t>26/09/19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01E59-F4DE-4B9D-933F-512D643D3F27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2754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1E59-F4DE-4B9D-933F-512D643D3F27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6972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60593" y="2942602"/>
            <a:ext cx="9530575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096869" y="2944634"/>
            <a:ext cx="1587131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283619" y="3136658"/>
            <a:ext cx="1213632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3984" y="3055625"/>
            <a:ext cx="926379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82435" y="4625268"/>
            <a:ext cx="1016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22429" y="4559285"/>
            <a:ext cx="9006888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8629" y="3139440"/>
            <a:ext cx="9014491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073" y="4648200"/>
            <a:ext cx="87376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273" y="3227040"/>
            <a:ext cx="88392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8936" y="228600"/>
            <a:ext cx="247904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73639" y="351418"/>
            <a:ext cx="2229647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103" y="395436"/>
            <a:ext cx="1980708" cy="5788981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8"/>
            <a:ext cx="8229600" cy="5791201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02636" y="2946400"/>
            <a:ext cx="11020213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56876" y="3048000"/>
            <a:ext cx="1071173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941" y="3200403"/>
            <a:ext cx="102616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0661" y="4541529"/>
            <a:ext cx="1042416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941" y="4607519"/>
            <a:ext cx="102616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1016" y="3124200"/>
            <a:ext cx="10423465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171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172" y="1722438"/>
            <a:ext cx="5386917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72" y="2438400"/>
            <a:ext cx="5386917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722438"/>
            <a:ext cx="5389033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438400"/>
            <a:ext cx="538903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685800"/>
            <a:ext cx="6096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46712" y="1505712"/>
            <a:ext cx="3622088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2256" y="1642472"/>
            <a:ext cx="3311005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336" y="2971800"/>
            <a:ext cx="3064845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336" y="1734312"/>
            <a:ext cx="3064845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621437"/>
            <a:ext cx="103632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4400" y="4953000"/>
            <a:ext cx="103632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6005" y="5029200"/>
            <a:ext cx="10134353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219200" y="5638800"/>
            <a:ext cx="9771352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07452" y="5074920"/>
            <a:ext cx="10594848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5052" y="5656565"/>
            <a:ext cx="9659648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05409"/>
            <a:ext cx="9771352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2"/>
            <a:ext cx="109728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26/09/19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65760" y="278166"/>
            <a:ext cx="1146048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153" y="372862"/>
            <a:ext cx="11174027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rofesorjulioraya.files.wordpress.com/2014/12/12020033.pdf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i.org/10.1016/B978-0-7506-7223-8.50005-8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ecr.org/images/ImatgesArticles/2015/5/03_JIMENEZ.pdf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ltiempo.com/" TargetMode="External"/><Relationship Id="rId3" Type="http://schemas.openxmlformats.org/officeDocument/2006/relationships/hyperlink" Target="http://hdl.handle.net/10486/4872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dl.handle.net/10486/4872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inegi.org.mx/temas/manufactura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6580" y="4618487"/>
            <a:ext cx="8559405" cy="1030942"/>
          </a:xfrm>
        </p:spPr>
        <p:txBody>
          <a:bodyPr>
            <a:noAutofit/>
          </a:bodyPr>
          <a:lstStyle/>
          <a:p>
            <a:r>
              <a:rPr lang="es-ES" sz="2400" b="1" cap="all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María del Rosario </a:t>
            </a:r>
            <a:r>
              <a:rPr lang="es-ES" sz="2400" b="1" cap="all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Demuner</a:t>
            </a:r>
            <a:r>
              <a:rPr lang="es-ES" sz="2400" b="1" cap="all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Flores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478" y="3429004"/>
            <a:ext cx="9946393" cy="1219201"/>
          </a:xfrm>
        </p:spPr>
        <p:txBody>
          <a:bodyPr/>
          <a:lstStyle/>
          <a:p>
            <a:r>
              <a:rPr lang="es-ES" sz="2400" dirty="0" smtClean="0"/>
              <a:t>Pasos en la el</a:t>
            </a:r>
            <a:r>
              <a:rPr lang="es-ES" sz="2400" dirty="0" smtClean="0"/>
              <a:t>aboraci</a:t>
            </a:r>
            <a:r>
              <a:rPr lang="es-ES" sz="2400" dirty="0" smtClean="0"/>
              <a:t>ón de</a:t>
            </a:r>
            <a:r>
              <a:rPr lang="es-ES" sz="2400" dirty="0" smtClean="0"/>
              <a:t>l </a:t>
            </a:r>
            <a:r>
              <a:rPr lang="es-ES_tradnl" altLang="es-MX" sz="2400" dirty="0" smtClean="0">
                <a:latin typeface="Palatino" charset="0"/>
              </a:rPr>
              <a:t>Protocolo o proyecto </a:t>
            </a:r>
            <a:r>
              <a:rPr lang="es-ES_tradnl" altLang="es-MX" sz="2400" dirty="0">
                <a:latin typeface="Palatino" charset="0"/>
              </a:rPr>
              <a:t>de </a:t>
            </a:r>
            <a:r>
              <a:rPr lang="es-ES_tradnl" altLang="es-MX" sz="2400" dirty="0" smtClean="0">
                <a:latin typeface="Palatino" charset="0"/>
              </a:rPr>
              <a:t>investigación</a:t>
            </a:r>
            <a:br>
              <a:rPr lang="es-ES_tradnl" altLang="es-MX" sz="2400" dirty="0" smtClean="0">
                <a:latin typeface="Palatino" charset="0"/>
              </a:rPr>
            </a:br>
            <a:endParaRPr lang="es-ES" sz="2400" dirty="0"/>
          </a:p>
        </p:txBody>
      </p:sp>
      <p:sp>
        <p:nvSpPr>
          <p:cNvPr id="4" name="CuadroTexto 3"/>
          <p:cNvSpPr txBox="1"/>
          <p:nvPr/>
        </p:nvSpPr>
        <p:spPr>
          <a:xfrm rot="16200000">
            <a:off x="9740260" y="3790414"/>
            <a:ext cx="2440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spcBef>
                <a:spcPct val="0"/>
              </a:spcBef>
            </a:pPr>
            <a:r>
              <a:rPr lang="es-ES" sz="2400" b="1" cap="all" dirty="0" smtClean="0">
                <a:latin typeface="+mj-lt"/>
                <a:ea typeface="+mj-ea"/>
                <a:cs typeface="+mj-cs"/>
              </a:rPr>
              <a:t>SEPTIEMBRE</a:t>
            </a:r>
          </a:p>
          <a:p>
            <a:pPr algn="ctr" defTabSz="914400">
              <a:spcBef>
                <a:spcPct val="0"/>
              </a:spcBef>
            </a:pPr>
            <a:r>
              <a:rPr lang="es-ES" sz="2400" b="1" cap="all" dirty="0" smtClean="0">
                <a:latin typeface="+mj-lt"/>
                <a:ea typeface="+mj-ea"/>
                <a:cs typeface="+mj-cs"/>
              </a:rPr>
              <a:t>2019</a:t>
            </a:r>
            <a:endParaRPr lang="es-ES" sz="2400" b="1" cap="all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78" y="266912"/>
            <a:ext cx="10620530" cy="17183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Texto 7"/>
          <p:cNvSpPr txBox="1"/>
          <p:nvPr/>
        </p:nvSpPr>
        <p:spPr>
          <a:xfrm>
            <a:off x="418139" y="2229646"/>
            <a:ext cx="1118238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cap="all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Maestría CONTRALORÍA GUBERNAMENTAL</a:t>
            </a:r>
            <a:endParaRPr lang="es-ES" b="1" cap="all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es-ES" b="1" cap="all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Unidad de aprendizaje: aplicación del conocimiento I</a:t>
            </a:r>
            <a:endParaRPr lang="es-ES" b="1" cap="all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70571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58875" y="1661809"/>
            <a:ext cx="100647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ES_tradnl" sz="2000" b="1" dirty="0">
                <a:solidFill>
                  <a:srgbClr val="7F7F7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000" b="1" dirty="0">
              <a:solidFill>
                <a:srgbClr val="7F7F7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MX" sz="2000" b="1" dirty="0">
                <a:solidFill>
                  <a:srgbClr val="7F7F7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Debe dar una idea clara al lector, sobre cuál es la pregunta central que la investigación pretende responder</a:t>
            </a:r>
            <a:r>
              <a:rPr lang="es-MX" sz="2000" b="1" dirty="0" smtClean="0">
                <a:solidFill>
                  <a:srgbClr val="7F7F7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Se recomienda redactarlo hasta el final.</a:t>
            </a:r>
            <a:endParaRPr lang="es-MX" sz="2000" b="1" dirty="0">
              <a:solidFill>
                <a:srgbClr val="7F7F7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1 Título"/>
          <p:cNvSpPr txBox="1">
            <a:spLocks/>
          </p:cNvSpPr>
          <p:nvPr/>
        </p:nvSpPr>
        <p:spPr>
          <a:xfrm>
            <a:off x="1266325" y="1360184"/>
            <a:ext cx="823862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s-ES" altLang="es-MX" sz="4400" b="1" dirty="0"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62816" y="348916"/>
            <a:ext cx="11014229" cy="818147"/>
          </a:xfrm>
        </p:spPr>
        <p:txBody>
          <a:bodyPr>
            <a:normAutofit fontScale="90000"/>
          </a:bodyPr>
          <a:lstStyle/>
          <a:p>
            <a:pPr lvl="0"/>
            <a:r>
              <a:rPr lang="es-ES_tradnl" sz="3600" b="1" kern="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s-ES_tradnl" sz="3600" b="1" kern="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ES_tradnl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s-ES_tradnl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ES_tradnl" sz="3600" b="1" kern="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</a:t>
            </a:r>
            <a:r>
              <a:rPr lang="es-ES_tradnl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Resumen</a:t>
            </a:r>
            <a:r>
              <a:rPr lang="es-MX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MX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MX" dirty="0"/>
          </a:p>
        </p:txBody>
      </p:sp>
      <p:graphicFrame>
        <p:nvGraphicFramePr>
          <p:cNvPr id="22" name="1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878570"/>
              </p:ext>
            </p:extLst>
          </p:nvPr>
        </p:nvGraphicFramePr>
        <p:xfrm>
          <a:off x="562817" y="2778125"/>
          <a:ext cx="11228130" cy="3959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1268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98501" y="1931684"/>
            <a:ext cx="106997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_tradnl" sz="2000" b="1" kern="0" cap="all" dirty="0" smtClean="0">
                <a:solidFill>
                  <a:srgbClr val="7F7F7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</a:t>
            </a:r>
            <a:r>
              <a:rPr lang="es-ES_tradnl" sz="2000" b="1" kern="0" cap="all" dirty="0">
                <a:solidFill>
                  <a:srgbClr val="7F7F7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opción elegida de vinculación del trabajo terminal de grado  y del área de conocimiento de su programa </a:t>
            </a:r>
            <a:r>
              <a:rPr lang="es-ES_tradnl" sz="2000" b="1" kern="0" cap="all" dirty="0" smtClean="0">
                <a:solidFill>
                  <a:srgbClr val="7F7F7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académico</a:t>
            </a:r>
            <a:r>
              <a:rPr lang="es-MX" sz="2000" b="1" dirty="0">
                <a:solidFill>
                  <a:srgbClr val="7F7F7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s-MX" sz="2000" b="1" dirty="0">
              <a:solidFill>
                <a:srgbClr val="7F7F7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ES_tradnl" sz="2000" b="1" dirty="0">
                <a:solidFill>
                  <a:srgbClr val="7F7F7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000" b="1" dirty="0">
              <a:solidFill>
                <a:srgbClr val="7F7F7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562816" y="552755"/>
            <a:ext cx="11014229" cy="830877"/>
          </a:xfrm>
        </p:spPr>
        <p:txBody>
          <a:bodyPr>
            <a:normAutofit fontScale="90000"/>
          </a:bodyPr>
          <a:lstStyle/>
          <a:p>
            <a:r>
              <a:rPr lang="es-ES_tradnl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Justificación</a:t>
            </a:r>
            <a: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681274" y="2925334"/>
            <a:ext cx="6096000" cy="2308324"/>
          </a:xfrm>
          <a:prstGeom prst="rect">
            <a:avLst/>
          </a:prstGeom>
          <a:solidFill>
            <a:srgbClr val="E2988C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b="1" dirty="0">
                <a:solidFill>
                  <a:srgbClr val="7F7F7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Debe justificar la vinculación de su trabajo terminal de grado que pueda corresponder a un proyecto de investigación, proyecto de aplicación académica o proyecto de interés profesional, esto con la finalidad de facilitar el acceso a la información y a otros recursos, y de acuerdo con los objetivos y naturaleza del programa académico</a:t>
            </a:r>
            <a:r>
              <a:rPr lang="es-MX" b="1" dirty="0" smtClean="0">
                <a:solidFill>
                  <a:srgbClr val="7F7F7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es-MX" b="1" dirty="0">
              <a:solidFill>
                <a:srgbClr val="7F7F7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780317" y="5696437"/>
            <a:ext cx="6096000" cy="923330"/>
          </a:xfrm>
          <a:prstGeom prst="rect">
            <a:avLst/>
          </a:prstGeom>
          <a:solidFill>
            <a:srgbClr val="E2988C"/>
          </a:solidFill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b="1" dirty="0" smtClean="0">
                <a:solidFill>
                  <a:srgbClr val="7F7F7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MX" b="1" dirty="0">
                <a:solidFill>
                  <a:srgbClr val="7F7F7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Importancia de estudiar el tema y de qué manera los resultados serán de utilidad para la organización anfitriona.</a:t>
            </a:r>
            <a:endParaRPr lang="es-MX" b="1" dirty="0">
              <a:solidFill>
                <a:srgbClr val="7F7F7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104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altLang="es-MX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…2 Justificación</a:t>
            </a:r>
            <a:endParaRPr lang="es-ES" altLang="es-MX" dirty="0" smtClean="0"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614493215"/>
              </p:ext>
            </p:extLst>
          </p:nvPr>
        </p:nvGraphicFramePr>
        <p:xfrm>
          <a:off x="288625" y="1758831"/>
          <a:ext cx="11371823" cy="4880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5261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2566988" y="188913"/>
            <a:ext cx="8229600" cy="10271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altLang="es-MX" b="1" dirty="0" smtClean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…2 Justificación</a:t>
            </a:r>
            <a:r>
              <a:rPr lang="es-MX" altLang="es-MX" sz="4400" b="1" dirty="0" smtClean="0"/>
              <a:t> </a:t>
            </a:r>
            <a:endParaRPr lang="es-MX" altLang="es-MX" b="1" dirty="0" smtClean="0">
              <a:solidFill>
                <a:srgbClr val="FF67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>
          <a:xfrm>
            <a:off x="4913574" y="1734209"/>
            <a:ext cx="6857999" cy="1883621"/>
          </a:xfrm>
          <a:solidFill>
            <a:srgbClr val="E2988C"/>
          </a:solidFill>
        </p:spPr>
        <p:txBody>
          <a:bodyPr>
            <a:normAutofit lnSpcReduction="10000"/>
          </a:bodyPr>
          <a:lstStyle/>
          <a:p>
            <a:pPr marL="114300" indent="0" eaLnBrk="1" hangingPunct="1">
              <a:buNone/>
            </a:pPr>
            <a:r>
              <a:rPr lang="es-ES_tradnl" altLang="es-MX" b="1" dirty="0">
                <a:solidFill>
                  <a:srgbClr val="7F7F7F"/>
                </a:solidFill>
                <a:ea typeface="ＭＳ Ｐゴシック" panose="020B0600070205080204" pitchFamily="34" charset="-128"/>
              </a:rPr>
              <a:t>A partir del reconocimiento de lo que no se conoce, se explica sobre lo que </a:t>
            </a:r>
            <a:r>
              <a:rPr lang="es-ES" altLang="es-MX" b="1" dirty="0">
                <a:solidFill>
                  <a:srgbClr val="7F7F7F"/>
                </a:solidFill>
                <a:ea typeface="ＭＳ Ｐゴシック" panose="020B0600070205080204" pitchFamily="34" charset="-128"/>
              </a:rPr>
              <a:t>se pretende indagar, por lo que se espera que se realicen cosas novedosas dentro del </a:t>
            </a:r>
            <a:r>
              <a:rPr lang="es-ES" altLang="es-MX" b="1" dirty="0" smtClean="0">
                <a:solidFill>
                  <a:srgbClr val="7F7F7F"/>
                </a:solidFill>
                <a:ea typeface="ＭＳ Ｐゴシック" panose="020B0600070205080204" pitchFamily="34" charset="-128"/>
              </a:rPr>
              <a:t>tema..</a:t>
            </a:r>
            <a:endParaRPr lang="es-ES" altLang="es-MX" b="1" dirty="0">
              <a:solidFill>
                <a:srgbClr val="7F7F7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12821" y="2465472"/>
            <a:ext cx="3693696" cy="32405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70000"/>
              </a:lnSpc>
              <a:defRPr/>
            </a:pPr>
            <a:r>
              <a:rPr lang="es-ES" altLang="es-MX" sz="1600" b="1" dirty="0">
                <a:solidFill>
                  <a:srgbClr val="7F3400"/>
                </a:solidFill>
                <a:latin typeface="Arial" panose="020B0604020202020204" pitchFamily="34" charset="0"/>
              </a:rPr>
              <a:t>si se resolviera el </a:t>
            </a:r>
            <a:r>
              <a:rPr lang="es-ES" altLang="es-MX" sz="1600" b="1" dirty="0" smtClean="0">
                <a:solidFill>
                  <a:srgbClr val="7F3400"/>
                </a:solidFill>
                <a:latin typeface="Arial" panose="020B0604020202020204" pitchFamily="34" charset="0"/>
              </a:rPr>
              <a:t>problema, argumentar a quién se beneficiaría y cómo se darían esos beneficios </a:t>
            </a:r>
          </a:p>
          <a:p>
            <a:pPr algn="just">
              <a:defRPr/>
            </a:pPr>
            <a:endParaRPr lang="es-ES" altLang="es-MX" sz="1600" b="1" dirty="0">
              <a:solidFill>
                <a:srgbClr val="7F3400"/>
              </a:solidFill>
              <a:latin typeface="Arial" panose="020B0604020202020204" pitchFamily="34" charset="0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912041" y="4025012"/>
            <a:ext cx="6857999" cy="2267703"/>
          </a:xfrm>
          <a:prstGeom prst="rect">
            <a:avLst/>
          </a:prstGeom>
          <a:solidFill>
            <a:srgbClr val="E2988C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altLang="es-MX" b="1" dirty="0" smtClean="0">
                <a:solidFill>
                  <a:srgbClr val="7F7F7F"/>
                </a:solidFill>
                <a:ea typeface="ＭＳ Ｐゴシック" panose="020B0600070205080204" pitchFamily="34" charset="-128"/>
              </a:rPr>
              <a:t>Se espera que descubra elementos o relaciones que hasta ese momento no se han estudiado, o generar nuevas soluciones a partir de los elementos que se descubren que incrementa o disminuyen el problema.</a:t>
            </a:r>
            <a:endParaRPr lang="es-ES" altLang="es-MX" b="1" dirty="0">
              <a:solidFill>
                <a:srgbClr val="7F7F7F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452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000125" y="2172912"/>
            <a:ext cx="1027112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SzPts val="1100"/>
            </a:pPr>
            <a:r>
              <a:rPr lang="es-ES_tradnl" sz="2000" b="1" kern="0" cap="all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Planteamiento </a:t>
            </a:r>
            <a:r>
              <a:rPr lang="es-ES_tradnl" sz="2000" b="1" kern="0" cap="all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 objeto de aplicación del conocimiento</a:t>
            </a:r>
            <a:endParaRPr lang="es-MX" sz="2000" b="1" kern="0" cap="all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ES_trad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0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MX" sz="2000" b="1" dirty="0">
                <a:solidFill>
                  <a:srgbClr val="80808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Fundamenta la necesidad de realizar el proyecto para generar conocimientos, además de brindar referentes empíricos que describen la situación clara y explícitamente, en este punto se delimita el objeto de estudio y da a conocer las interrogantes que orientan la investigación. Argumento convincente cuidando una secuencia lógica.</a:t>
            </a:r>
            <a:endParaRPr lang="es-MX" sz="20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MX" sz="2000" b="1" dirty="0">
                <a:solidFill>
                  <a:srgbClr val="80808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s-MX" sz="20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MX" sz="2000" b="1" dirty="0">
                <a:solidFill>
                  <a:srgbClr val="80808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s-MX" sz="20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ES_trad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000" b="1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ES_tradnl" sz="20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000" b="1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ES_tradnl" sz="20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000" b="1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ES_tradnl" sz="20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0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 Planteamiento </a:t>
            </a:r>
            <a:r>
              <a:rPr lang="es-ES" altLang="es-MX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del </a:t>
            </a:r>
            <a:r>
              <a:rPr lang="es-ES" altLang="es-MX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problemA</a:t>
            </a:r>
            <a: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7155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0465220"/>
              </p:ext>
            </p:extLst>
          </p:nvPr>
        </p:nvGraphicFramePr>
        <p:xfrm>
          <a:off x="445962" y="2144963"/>
          <a:ext cx="11196303" cy="3554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1 Título"/>
          <p:cNvSpPr txBox="1">
            <a:spLocks/>
          </p:cNvSpPr>
          <p:nvPr/>
        </p:nvSpPr>
        <p:spPr>
          <a:xfrm>
            <a:off x="1929314" y="333292"/>
            <a:ext cx="8229600" cy="1027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s-MX" b="1" dirty="0" smtClean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…3 planteamiento del problema</a:t>
            </a:r>
          </a:p>
        </p:txBody>
      </p:sp>
    </p:spTree>
    <p:extLst>
      <p:ext uri="{BB962C8B-B14F-4D97-AF65-F5344CB8AC3E}">
        <p14:creationId xmlns:p14="http://schemas.microsoft.com/office/powerpoint/2010/main" val="744648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1929314" y="333292"/>
            <a:ext cx="8229600" cy="1027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s-MX" b="1" dirty="0" smtClean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3 planteamiento del problema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4513085"/>
              </p:ext>
            </p:extLst>
          </p:nvPr>
        </p:nvGraphicFramePr>
        <p:xfrm>
          <a:off x="268705" y="1612232"/>
          <a:ext cx="11714748" cy="5114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6358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2566988" y="188913"/>
            <a:ext cx="8229600" cy="10271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altLang="es-MX" b="1" dirty="0" smtClean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3 planteamiento del problema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722511432"/>
              </p:ext>
            </p:extLst>
          </p:nvPr>
        </p:nvGraphicFramePr>
        <p:xfrm>
          <a:off x="1609809" y="1804737"/>
          <a:ext cx="9916443" cy="4804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8030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461462" y="2727575"/>
            <a:ext cx="4014285" cy="10271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altLang="es-MX" b="1" cap="none" dirty="0" smtClean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Pregunta de investigación</a:t>
            </a:r>
            <a:br>
              <a:rPr lang="es-MX" altLang="es-MX" b="1" cap="none" dirty="0" smtClean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MX" altLang="es-MX" sz="15300" b="1" cap="none" dirty="0" smtClean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¿?</a:t>
            </a:r>
            <a:endParaRPr lang="es-MX" altLang="es-MX" b="1" cap="none" dirty="0" smtClean="0">
              <a:solidFill>
                <a:srgbClr val="FF67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929314" y="333292"/>
            <a:ext cx="8229600" cy="1027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s-MX" b="1" dirty="0" smtClean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…3 planteamiento del problema</a:t>
            </a: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4768935" y="2038352"/>
            <a:ext cx="6985000" cy="3819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es-MX" sz="2800" b="1" dirty="0" smtClean="0">
                <a:ea typeface="ＭＳ Ｐゴシック" panose="020B0600070205080204" pitchFamily="34" charset="-128"/>
              </a:rPr>
              <a:t>Es conveniente que un problema se enuncie en forma de pregunta para facilitar su estructuración. </a:t>
            </a:r>
          </a:p>
          <a:p>
            <a:r>
              <a:rPr lang="es-ES" altLang="es-MX" sz="2800" b="1" dirty="0" smtClean="0">
                <a:ea typeface="ＭＳ Ｐゴシック" panose="020B0600070205080204" pitchFamily="34" charset="-128"/>
              </a:rPr>
              <a:t>Se forma un enunciado interrogativo que demanda elementos y examina relaciones. </a:t>
            </a:r>
          </a:p>
          <a:p>
            <a:r>
              <a:rPr lang="es-ES" altLang="es-MX" sz="2800" b="1" dirty="0" smtClean="0">
                <a:ea typeface="ＭＳ Ｐゴシック" panose="020B0600070205080204" pitchFamily="34" charset="-128"/>
              </a:rPr>
              <a:t>Esta pregunta debe responder qué, quién, dónde, cuándo, por qué, etc.</a:t>
            </a:r>
            <a:endParaRPr lang="es-ES" altLang="es-MX" sz="2800" b="1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539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5829" y="3862146"/>
            <a:ext cx="3320715" cy="182845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ES" altLang="es-MX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Para </a:t>
            </a:r>
            <a:br>
              <a:rPr lang="es-ES" altLang="es-MX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ES" altLang="es-MX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formular </a:t>
            </a:r>
            <a:br>
              <a:rPr lang="es-ES" altLang="es-MX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ES" altLang="es-MX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las preguntas de investigación</a:t>
            </a:r>
          </a:p>
        </p:txBody>
      </p:sp>
      <p:sp>
        <p:nvSpPr>
          <p:cNvPr id="21507" name="Marcador de contenido 2"/>
          <p:cNvSpPr>
            <a:spLocks noGrp="1"/>
          </p:cNvSpPr>
          <p:nvPr>
            <p:ph idx="1"/>
          </p:nvPr>
        </p:nvSpPr>
        <p:spPr>
          <a:xfrm>
            <a:off x="3612570" y="2734035"/>
            <a:ext cx="6468979" cy="1095477"/>
          </a:xfrm>
          <a:solidFill>
            <a:srgbClr val="8A853C"/>
          </a:solidFill>
        </p:spPr>
        <p:txBody>
          <a:bodyPr/>
          <a:lstStyle/>
          <a:p>
            <a:pPr marL="114300" indent="0">
              <a:buNone/>
            </a:pPr>
            <a:r>
              <a:rPr lang="es-ES" altLang="es-MX" sz="2800" b="1" dirty="0" smtClean="0">
                <a:ea typeface="ＭＳ Ｐゴシック" panose="020B0600070205080204" pitchFamily="34" charset="-128"/>
              </a:rPr>
              <a:t> Debe considerarse </a:t>
            </a:r>
            <a:r>
              <a:rPr lang="es-ES" altLang="es-MX" sz="2800" b="1" dirty="0">
                <a:ea typeface="ＭＳ Ｐゴシック" panose="020B0600070205080204" pitchFamily="34" charset="-128"/>
              </a:rPr>
              <a:t>el tiempo y recursos </a:t>
            </a:r>
            <a:r>
              <a:rPr lang="es-ES" altLang="es-MX" sz="2800" b="1" dirty="0" smtClean="0">
                <a:ea typeface="ＭＳ Ｐゴシック" panose="020B0600070205080204" pitchFamily="34" charset="-128"/>
              </a:rPr>
              <a:t>disponibles</a:t>
            </a:r>
            <a:endParaRPr lang="es-ES" altLang="es-MX" sz="2800" b="1" dirty="0">
              <a:ea typeface="ＭＳ Ｐゴシック" panose="020B0600070205080204" pitchFamily="34" charset="-128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929314" y="333292"/>
            <a:ext cx="8229600" cy="1027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s-MX" b="1" dirty="0" smtClean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…3 planteamiento del problema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2668195" y="1654833"/>
            <a:ext cx="6468979" cy="1097027"/>
          </a:xfrm>
          <a:prstGeom prst="rect">
            <a:avLst/>
          </a:prstGeom>
          <a:solidFill>
            <a:srgbClr val="8A853C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altLang="es-MX" sz="2800" b="1" dirty="0" smtClean="0">
                <a:ea typeface="ＭＳ Ｐゴシック" panose="020B0600070205080204" pitchFamily="34" charset="-128"/>
              </a:rPr>
              <a:t>Enfocar el problema, permite analizarlo en la reflexión posterior. </a:t>
            </a:r>
          </a:p>
          <a:p>
            <a:pPr>
              <a:buFont typeface="Wingdings 2" panose="05020102010507070707" pitchFamily="18" charset="2"/>
              <a:buNone/>
            </a:pPr>
            <a:endParaRPr lang="es-ES" altLang="es-MX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4472312" y="3810268"/>
            <a:ext cx="6468979" cy="1154626"/>
          </a:xfrm>
          <a:prstGeom prst="rect">
            <a:avLst/>
          </a:prstGeom>
          <a:solidFill>
            <a:srgbClr val="8A853C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altLang="es-MX" sz="2800" b="1" dirty="0" smtClean="0">
                <a:ea typeface="ＭＳ Ｐゴシック" panose="020B0600070205080204" pitchFamily="34" charset="-128"/>
              </a:rPr>
              <a:t>Evitar las preguntas cuyas respuestas sean un sí o un no</a:t>
            </a:r>
          </a:p>
          <a:p>
            <a:pPr>
              <a:buFont typeface="Wingdings 2" panose="05020102010507070707" pitchFamily="18" charset="2"/>
              <a:buNone/>
            </a:pPr>
            <a:endParaRPr lang="es-ES" altLang="es-MX" sz="2800" b="1" dirty="0" smtClean="0">
              <a:ea typeface="ＭＳ Ｐゴシック" panose="020B0600070205080204" pitchFamily="34" charset="-128"/>
            </a:endParaRPr>
          </a:p>
          <a:p>
            <a:endParaRPr lang="es-ES" altLang="es-MX" sz="2800" b="1" dirty="0">
              <a:ea typeface="ＭＳ Ｐゴシック" panose="020B0600070205080204" pitchFamily="34" charset="-128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5338188" y="4810943"/>
            <a:ext cx="6468979" cy="712020"/>
          </a:xfrm>
          <a:prstGeom prst="rect">
            <a:avLst/>
          </a:prstGeom>
          <a:solidFill>
            <a:srgbClr val="8A853C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" altLang="es-MX" sz="2800" b="1" dirty="0" smtClean="0">
                <a:ea typeface="ＭＳ Ｐゴシック" panose="020B0600070205080204" pitchFamily="34" charset="-128"/>
              </a:rPr>
              <a:t>El cuánto limita a lo descriptivo</a:t>
            </a:r>
          </a:p>
          <a:p>
            <a:endParaRPr lang="es-ES" altLang="es-MX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6113986" y="5505137"/>
            <a:ext cx="6078013" cy="941527"/>
          </a:xfrm>
          <a:prstGeom prst="rect">
            <a:avLst/>
          </a:prstGeom>
          <a:solidFill>
            <a:srgbClr val="8A853C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ES_tradnl" altLang="es-MX" sz="2800" b="1" dirty="0" smtClean="0">
                <a:ea typeface="ＭＳ Ｐゴシック" panose="020B0600070205080204" pitchFamily="34" charset="-128"/>
              </a:rPr>
              <a:t>Considerar lo que se está comparando o midiendo</a:t>
            </a:r>
            <a:endParaRPr lang="es-ES" altLang="es-MX" sz="2800" b="1" dirty="0" smtClean="0">
              <a:ea typeface="ＭＳ Ｐゴシック" panose="020B0600070205080204" pitchFamily="34" charset="-128"/>
            </a:endParaRPr>
          </a:p>
          <a:p>
            <a:endParaRPr lang="es-ES" altLang="es-MX" sz="2800" b="1" dirty="0" smtClean="0">
              <a:ea typeface="ＭＳ Ｐゴシック" panose="020B0600070205080204" pitchFamily="34" charset="-128"/>
            </a:endParaRPr>
          </a:p>
          <a:p>
            <a:pPr>
              <a:buFont typeface="Wingdings 2" panose="05020102010507070707" pitchFamily="18" charset="2"/>
              <a:buNone/>
            </a:pPr>
            <a:endParaRPr lang="es-ES" altLang="es-MX" sz="2800" b="1" dirty="0" smtClean="0">
              <a:ea typeface="ＭＳ Ｐゴシック" panose="020B0600070205080204" pitchFamily="34" charset="-128"/>
            </a:endParaRPr>
          </a:p>
          <a:p>
            <a:endParaRPr lang="es-ES" altLang="es-MX" sz="2800" b="1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5421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975784" y="428625"/>
            <a:ext cx="9967384" cy="768723"/>
          </a:xfrm>
        </p:spPr>
        <p:txBody>
          <a:bodyPr/>
          <a:lstStyle/>
          <a:p>
            <a:r>
              <a:rPr lang="es-ES" sz="2800" dirty="0" smtClean="0">
                <a:latin typeface="Times New Roman"/>
                <a:cs typeface="Times New Roman"/>
              </a:rPr>
              <a:t>PRESENTACIÓN</a:t>
            </a:r>
            <a:endParaRPr lang="es-ES" sz="2800" dirty="0">
              <a:latin typeface="Times New Roman"/>
              <a:cs typeface="Times New Roman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3700" y="1776184"/>
            <a:ext cx="11074400" cy="411344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000" b="1" dirty="0" smtClean="0">
                <a:effectLst/>
                <a:latin typeface="Times New Roman"/>
                <a:cs typeface="Times New Roman"/>
              </a:rPr>
              <a:t>El presente material tiene el objetivo de </a:t>
            </a:r>
            <a:r>
              <a:rPr lang="es-ES_tradnl" sz="2000" b="1" dirty="0" smtClean="0">
                <a:effectLst/>
                <a:latin typeface="Times New Roman"/>
                <a:cs typeface="Times New Roman"/>
              </a:rPr>
              <a:t>portar </a:t>
            </a:r>
            <a:r>
              <a:rPr lang="es-ES_tradnl" sz="2000" b="1" dirty="0">
                <a:effectLst/>
                <a:latin typeface="Times New Roman"/>
                <a:cs typeface="Times New Roman"/>
              </a:rPr>
              <a:t>el fundamento teórico y metodológico para </a:t>
            </a:r>
            <a:r>
              <a:rPr lang="es-ES_tradnl" sz="2000" b="1" dirty="0" smtClean="0">
                <a:effectLst/>
                <a:latin typeface="Times New Roman"/>
                <a:cs typeface="Times New Roman"/>
              </a:rPr>
              <a:t>el diseño del protocolo o proyecto de investigación.</a:t>
            </a:r>
          </a:p>
          <a:p>
            <a:pPr marL="0" indent="0" algn="just">
              <a:buNone/>
            </a:pPr>
            <a:endParaRPr lang="es-ES_tradnl" sz="2000" b="1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es-ES_tradnl" sz="2000" b="1" dirty="0" smtClean="0">
                <a:latin typeface="Times New Roman"/>
                <a:cs typeface="Times New Roman"/>
              </a:rPr>
              <a:t>El material </a:t>
            </a:r>
            <a:r>
              <a:rPr lang="es-ES_tradnl" sz="2000" b="1" dirty="0">
                <a:latin typeface="Times New Roman"/>
                <a:cs typeface="Times New Roman"/>
              </a:rPr>
              <a:t>se</a:t>
            </a:r>
            <a:r>
              <a:rPr lang="es-ES_tradnl" sz="2000" b="1" dirty="0" smtClean="0">
                <a:latin typeface="Times New Roman"/>
                <a:cs typeface="Times New Roman"/>
              </a:rPr>
              <a:t> adhiere al objetivo del programa: El maestrante identificará y desarrollará los instrumentos metodológicos necesarios para la correcta elaboración de un proyecto aplicado (trabajo terminal de grado)</a:t>
            </a:r>
            <a:r>
              <a:rPr lang="es-ES" sz="2000" b="1" dirty="0">
                <a:latin typeface="Times New Roman"/>
                <a:cs typeface="Times New Roman"/>
              </a:rPr>
              <a:t>.</a:t>
            </a:r>
            <a:endParaRPr lang="es-ES" sz="2000" b="1" dirty="0">
              <a:effectLst/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s-ES" sz="2000" b="1" dirty="0" smtClean="0">
              <a:effectLst/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es-ES" sz="2000" b="1" dirty="0" smtClean="0">
                <a:latin typeface="Times New Roman"/>
                <a:cs typeface="Times New Roman"/>
              </a:rPr>
              <a:t>Para ello se acude al formato establecido ex profeso por la Facultad de Contaduría y Administración para el registro del protocolo o proyecto de investigación que da paso a la elaboración del Trabajo Terminal de Grado (TTG) que el maestrante defiende en un examen para obtener el titulo de la maestría en Contraloría Gubernamental.</a:t>
            </a:r>
          </a:p>
          <a:p>
            <a:pPr marL="0" indent="0" algn="just">
              <a:buNone/>
            </a:pPr>
            <a:endParaRPr lang="es-ES" sz="2000" b="1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es-ES" sz="2000" b="1" dirty="0" smtClean="0">
                <a:latin typeface="Times New Roman"/>
                <a:cs typeface="Times New Roman"/>
              </a:rPr>
              <a:t>El material describe paso a paso el contenido del formato</a:t>
            </a:r>
            <a:r>
              <a:rPr lang="es-ES" sz="2000" b="1" dirty="0">
                <a:latin typeface="Times New Roman"/>
                <a:cs typeface="Times New Roman"/>
              </a:rPr>
              <a:t> </a:t>
            </a:r>
            <a:r>
              <a:rPr lang="es-ES" sz="2000" b="1" dirty="0" smtClean="0">
                <a:latin typeface="Times New Roman"/>
                <a:cs typeface="Times New Roman"/>
              </a:rPr>
              <a:t>del  </a:t>
            </a:r>
            <a:r>
              <a:rPr lang="es-ES" sz="2000" b="1" dirty="0">
                <a:latin typeface="Times New Roman"/>
                <a:cs typeface="Times New Roman"/>
              </a:rPr>
              <a:t>protocolo o proyecto de investigación </a:t>
            </a:r>
            <a:r>
              <a:rPr lang="es-ES" sz="2000" b="1" dirty="0" smtClean="0">
                <a:latin typeface="Times New Roman"/>
                <a:cs typeface="Times New Roman"/>
              </a:rPr>
              <a:t>que se elabora y se turna a la Coordinación del Posgrado y Estudios Avanzados de la FCA, para ser evaluado por pares académicos y determinar la viabilidad del proyecto.</a:t>
            </a:r>
          </a:p>
        </p:txBody>
      </p:sp>
    </p:spTree>
    <p:extLst>
      <p:ext uri="{BB962C8B-B14F-4D97-AF65-F5344CB8AC3E}">
        <p14:creationId xmlns:p14="http://schemas.microsoft.com/office/powerpoint/2010/main" val="378270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35198932"/>
              </p:ext>
            </p:extLst>
          </p:nvPr>
        </p:nvGraphicFramePr>
        <p:xfrm>
          <a:off x="381000" y="1816769"/>
          <a:ext cx="12805610" cy="5041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1929314" y="333292"/>
            <a:ext cx="8229600" cy="1027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s-MX" b="1" dirty="0" smtClean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3 planteamiento del problema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336884" y="2887924"/>
            <a:ext cx="3874169" cy="182845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ES" altLang="es-MX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Para formular las preguntas de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44856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 Objetivos </a:t>
            </a:r>
            <a:r>
              <a:rPr lang="es-ES" altLang="es-MX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de </a:t>
            </a:r>
            <a: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investigación</a:t>
            </a:r>
            <a:b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1079500" y="1847854"/>
            <a:ext cx="102711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SzPts val="1100"/>
            </a:pPr>
            <a:r>
              <a:rPr lang="es-ES_tradnl" sz="2400" b="1" kern="0" cap="all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Objetivos </a:t>
            </a:r>
            <a:r>
              <a:rPr lang="es-ES_tradnl" sz="2400" b="1" kern="0" cap="all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 trabajo terminal de grado</a:t>
            </a:r>
            <a:endParaRPr lang="es-MX" sz="2400" b="1" kern="0" cap="all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ES_tradnl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4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MX" sz="2400" b="1" dirty="0">
                <a:solidFill>
                  <a:srgbClr val="80808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Listar los objetivos que se persiguen alcanzar con la realización del proyecto, general y específicos. Constituyen las actividades intelectuales que el investigador ejecutará durante el proceso de trabajo terminal de grado.</a:t>
            </a:r>
            <a:endParaRPr lang="es-MX" sz="24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817" y="4025900"/>
            <a:ext cx="27559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96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Marcador de contenido 2"/>
          <p:cNvSpPr>
            <a:spLocks noGrp="1"/>
          </p:cNvSpPr>
          <p:nvPr>
            <p:ph idx="1"/>
          </p:nvPr>
        </p:nvSpPr>
        <p:spPr>
          <a:xfrm>
            <a:off x="6218876" y="4344279"/>
            <a:ext cx="5499299" cy="1082467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ES" altLang="es-MX" b="1" dirty="0" smtClean="0">
                <a:ea typeface="ＭＳ Ｐゴシック" panose="020B0600070205080204" pitchFamily="34" charset="-128"/>
              </a:rPr>
              <a:t>Objetivos específicos</a:t>
            </a:r>
            <a:r>
              <a:rPr lang="es-ES" altLang="es-MX" b="1" dirty="0">
                <a:ea typeface="ＭＳ Ｐゴシック" panose="020B0600070205080204" pitchFamily="34" charset="-128"/>
              </a:rPr>
              <a:t>: </a:t>
            </a:r>
            <a:endParaRPr lang="es-ES" altLang="es-MX" b="1" dirty="0" smtClean="0">
              <a:ea typeface="ＭＳ Ｐゴシック" panose="020B0600070205080204" pitchFamily="34" charset="-128"/>
            </a:endParaRPr>
          </a:p>
          <a:p>
            <a:pPr marL="114300" indent="0">
              <a:buNone/>
            </a:pPr>
            <a:r>
              <a:rPr lang="es-ES" altLang="es-MX" b="1" dirty="0">
                <a:ea typeface="ＭＳ Ｐゴシック" panose="020B0600070205080204" pitchFamily="34" charset="-128"/>
              </a:rPr>
              <a:t>C</a:t>
            </a:r>
            <a:r>
              <a:rPr lang="es-ES" altLang="es-MX" b="1" dirty="0" smtClean="0">
                <a:ea typeface="ＭＳ Ｐゴシック" panose="020B0600070205080204" pitchFamily="34" charset="-128"/>
              </a:rPr>
              <a:t>onducen </a:t>
            </a:r>
            <a:r>
              <a:rPr lang="es-ES" altLang="es-MX" b="1" dirty="0">
                <a:ea typeface="ＭＳ Ｐゴシック" panose="020B0600070205080204" pitchFamily="34" charset="-128"/>
              </a:rPr>
              <a:t>al objetivo general</a:t>
            </a:r>
          </a:p>
          <a:p>
            <a:endParaRPr lang="es-ES" altLang="es-MX" b="1" dirty="0">
              <a:ea typeface="ＭＳ Ｐゴシック" panose="020B0600070205080204" pitchFamily="34" charset="-128"/>
            </a:endParaRPr>
          </a:p>
        </p:txBody>
      </p:sp>
      <p:sp>
        <p:nvSpPr>
          <p:cNvPr id="4" name="Título 2"/>
          <p:cNvSpPr txBox="1">
            <a:spLocks/>
          </p:cNvSpPr>
          <p:nvPr/>
        </p:nvSpPr>
        <p:spPr>
          <a:xfrm>
            <a:off x="568172" y="408376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600" b="1" kern="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…4 </a:t>
            </a:r>
            <a:r>
              <a:rPr lang="es-ES_tradnl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Objetivos </a:t>
            </a:r>
            <a: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de investigación</a:t>
            </a:r>
            <a:endParaRPr lang="es-MX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367877" y="2254630"/>
            <a:ext cx="3730598" cy="3852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" altLang="es-MX" b="1" dirty="0" smtClean="0">
                <a:ea typeface="ＭＳ Ｐゴシック" panose="020B0600070205080204" pitchFamily="34" charset="-128"/>
              </a:rPr>
              <a:t>Propósitos, metas, fines que se pretende lograr en una investigación.</a:t>
            </a:r>
          </a:p>
          <a:p>
            <a:pPr marL="114300" indent="0">
              <a:buFont typeface="Arial" pitchFamily="34" charset="0"/>
              <a:buNone/>
            </a:pPr>
            <a:r>
              <a:rPr lang="es-ES" altLang="es-MX" b="1" dirty="0" smtClean="0">
                <a:ea typeface="ＭＳ Ｐゴシック" panose="020B0600070205080204" pitchFamily="34" charset="-128"/>
              </a:rPr>
              <a:t> </a:t>
            </a:r>
          </a:p>
          <a:p>
            <a:pPr marL="114300" indent="0">
              <a:buFont typeface="Arial" pitchFamily="34" charset="0"/>
              <a:buNone/>
            </a:pPr>
            <a:r>
              <a:rPr lang="es-ES" altLang="es-MX" b="1" dirty="0" smtClean="0">
                <a:ea typeface="ＭＳ Ｐゴシック" panose="020B0600070205080204" pitchFamily="34" charset="-128"/>
              </a:rPr>
              <a:t>Deben utilizarse verbos que indiquen acción intelectual-reflexiva. </a:t>
            </a:r>
          </a:p>
          <a:p>
            <a:pPr marL="114300" indent="0">
              <a:buFont typeface="Arial" pitchFamily="34" charset="0"/>
              <a:buNone/>
            </a:pPr>
            <a:r>
              <a:rPr lang="es-ES" altLang="es-MX" b="1" dirty="0" smtClean="0">
                <a:ea typeface="ＭＳ Ｐゴシック" panose="020B0600070205080204" pitchFamily="34" charset="-128"/>
              </a:rPr>
              <a:t>Reflejan lo que se hará para contestar las preguntas de investigación</a:t>
            </a:r>
          </a:p>
          <a:p>
            <a:pPr marL="114300" indent="0">
              <a:buFont typeface="Arial" pitchFamily="34" charset="0"/>
              <a:buNone/>
            </a:pPr>
            <a:endParaRPr lang="es-ES" altLang="es-MX" b="1" dirty="0" smtClean="0">
              <a:ea typeface="ＭＳ Ｐゴシック" panose="020B0600070205080204" pitchFamily="34" charset="-128"/>
            </a:endParaRPr>
          </a:p>
          <a:p>
            <a:endParaRPr lang="es-ES" altLang="es-MX" b="1" dirty="0">
              <a:ea typeface="ＭＳ Ｐゴシック" panose="020B0600070205080204" pitchFamily="34" charset="-128"/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6082650" y="2591544"/>
            <a:ext cx="5693249" cy="10840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" altLang="es-MX" b="1" dirty="0" smtClean="0">
                <a:ea typeface="ＭＳ Ｐゴシック" panose="020B0600070205080204" pitchFamily="34" charset="-128"/>
              </a:rPr>
              <a:t>Objetivo general:</a:t>
            </a:r>
          </a:p>
          <a:p>
            <a:pPr marL="114300" indent="0">
              <a:buFont typeface="Arial" pitchFamily="34" charset="0"/>
              <a:buNone/>
            </a:pPr>
            <a:r>
              <a:rPr lang="es-ES" altLang="es-MX" b="1" dirty="0" smtClean="0">
                <a:ea typeface="ＭＳ Ｐゴシック" panose="020B0600070205080204" pitchFamily="34" charset="-128"/>
              </a:rPr>
              <a:t>Responde al titulo y al problema de la investigación</a:t>
            </a:r>
          </a:p>
          <a:p>
            <a:endParaRPr lang="es-ES" altLang="es-MX" b="1" dirty="0" smtClean="0">
              <a:ea typeface="ＭＳ Ｐゴシック" panose="020B0600070205080204" pitchFamily="34" charset="-128"/>
            </a:endParaRPr>
          </a:p>
        </p:txBody>
      </p:sp>
      <p:cxnSp>
        <p:nvCxnSpPr>
          <p:cNvPr id="8" name="Conector recto de flecha 7"/>
          <p:cNvCxnSpPr>
            <a:endCxn id="6" idx="1"/>
          </p:cNvCxnSpPr>
          <p:nvPr/>
        </p:nvCxnSpPr>
        <p:spPr>
          <a:xfrm flipV="1">
            <a:off x="4271650" y="3133553"/>
            <a:ext cx="1811000" cy="695958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4250875" y="4058886"/>
            <a:ext cx="1752524" cy="771301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295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 Método</a:t>
            </a:r>
            <a: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206499" y="1679139"/>
            <a:ext cx="101600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SzPts val="1100"/>
            </a:pPr>
            <a:r>
              <a:rPr lang="es-ES_tradnl" sz="2000" b="1" kern="0" cap="all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Método </a:t>
            </a:r>
            <a:r>
              <a:rPr lang="es-ES_tradnl" sz="2000" b="1" kern="0" cap="all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trabajo</a:t>
            </a:r>
            <a:endParaRPr lang="es-MX" sz="2000" b="1" kern="0" cap="all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ES_trad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0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MX" sz="2000" b="1" dirty="0">
                <a:solidFill>
                  <a:srgbClr val="80808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 la explicación de los procedimientos, diseño del estudio y técnicas que se aplicarán para alcanzar los objetivos. Se detalla la definición operacional de las variables como el tipo y la forma de medirlas. Se determina el universo de estudio, selección y tamaño de muestra.</a:t>
            </a:r>
            <a:endParaRPr lang="es-MX" sz="20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ES_trad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0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400" y="3606800"/>
            <a:ext cx="5753258" cy="280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913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6241" y="2407774"/>
            <a:ext cx="3159760" cy="201304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altLang="es-MX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Tipo de investigación:</a:t>
            </a:r>
            <a:r>
              <a:rPr lang="es-ES" altLang="es-MX" sz="22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 </a:t>
            </a:r>
            <a:r>
              <a:rPr lang="es-ES" altLang="es-MX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ES" altLang="es-MX" sz="22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22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MX" altLang="es-MX" sz="2200" b="1" dirty="0" smtClean="0">
                <a:solidFill>
                  <a:srgbClr val="232213"/>
                </a:solidFill>
                <a:ea typeface="ＭＳ Ｐゴシック" panose="020B0600070205080204" pitchFamily="34" charset="-128"/>
              </a:rPr>
              <a:t>Cómo </a:t>
            </a:r>
            <a:r>
              <a:rPr lang="es-MX" altLang="es-MX" sz="2200" b="1" dirty="0">
                <a:solidFill>
                  <a:srgbClr val="232213"/>
                </a:solidFill>
                <a:ea typeface="ＭＳ Ｐゴシック" panose="020B0600070205080204" pitchFamily="34" charset="-128"/>
              </a:rPr>
              <a:t>se va a hacer</a:t>
            </a:r>
            <a:br>
              <a:rPr lang="es-MX" altLang="es-MX" sz="2200" b="1" dirty="0">
                <a:solidFill>
                  <a:srgbClr val="232213"/>
                </a:solidFill>
                <a:ea typeface="ＭＳ Ｐゴシック" panose="020B0600070205080204" pitchFamily="34" charset="-128"/>
              </a:rPr>
            </a:br>
            <a:endParaRPr lang="es-ES" altLang="es-MX" sz="2200" b="1" dirty="0" smtClean="0"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sp>
        <p:nvSpPr>
          <p:cNvPr id="18" name="Título 2"/>
          <p:cNvSpPr txBox="1">
            <a:spLocks/>
          </p:cNvSpPr>
          <p:nvPr/>
        </p:nvSpPr>
        <p:spPr>
          <a:xfrm>
            <a:off x="568172" y="408376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600" b="1" kern="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…5 Método</a:t>
            </a:r>
            <a:r>
              <a:rPr lang="es-ES" altLang="es-MX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MX" dirty="0"/>
          </a:p>
        </p:txBody>
      </p:sp>
      <p:sp>
        <p:nvSpPr>
          <p:cNvPr id="2" name="Cerrar llave 1"/>
          <p:cNvSpPr/>
          <p:nvPr/>
        </p:nvSpPr>
        <p:spPr>
          <a:xfrm>
            <a:off x="3609474" y="1660358"/>
            <a:ext cx="476996" cy="4932947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641338820"/>
              </p:ext>
            </p:extLst>
          </p:nvPr>
        </p:nvGraphicFramePr>
        <p:xfrm>
          <a:off x="5111750" y="2127251"/>
          <a:ext cx="5381625" cy="4254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0703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0" y="1746250"/>
            <a:ext cx="5200364" cy="42227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4625" y="1809751"/>
            <a:ext cx="2270125" cy="9207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ES" altLang="es-MX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Diseño:</a:t>
            </a:r>
            <a:br>
              <a:rPr lang="es-ES" altLang="es-MX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ES" altLang="es-MX" sz="2800" b="1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sp>
        <p:nvSpPr>
          <p:cNvPr id="26627" name="Marcador de contenido 2"/>
          <p:cNvSpPr>
            <a:spLocks noGrp="1"/>
          </p:cNvSpPr>
          <p:nvPr>
            <p:ph idx="1"/>
          </p:nvPr>
        </p:nvSpPr>
        <p:spPr>
          <a:xfrm>
            <a:off x="4818257" y="2273962"/>
            <a:ext cx="6899918" cy="3646488"/>
          </a:xfrm>
        </p:spPr>
        <p:txBody>
          <a:bodyPr/>
          <a:lstStyle/>
          <a:p>
            <a:r>
              <a:rPr lang="es-ES" altLang="es-MX" b="1" dirty="0" smtClean="0">
                <a:ea typeface="ＭＳ Ｐゴシック" panose="020B0600070205080204" pitchFamily="34" charset="-128"/>
              </a:rPr>
              <a:t>Estructura a seguir en la investigación para encontrar resultados confiables para responder las preguntas de investigación</a:t>
            </a:r>
          </a:p>
          <a:p>
            <a:r>
              <a:rPr lang="es-ES" altLang="es-MX" b="1" dirty="0" smtClean="0">
                <a:ea typeface="ＭＳ Ｐゴシック" panose="020B0600070205080204" pitchFamily="34" charset="-128"/>
              </a:rPr>
              <a:t>Debe visualizarse la forma más práctica y concreta de responder las preguntas de investigación y cubrir los objetivos de investigación.</a:t>
            </a:r>
          </a:p>
          <a:p>
            <a:r>
              <a:rPr lang="es-ES" altLang="es-MX" b="1" dirty="0" smtClean="0">
                <a:ea typeface="ＭＳ Ｐゴシック" panose="020B0600070205080204" pitchFamily="34" charset="-128"/>
              </a:rPr>
              <a:t>Es seleccionar o desarrollar uno o más diseños y aplicarlos</a:t>
            </a:r>
          </a:p>
        </p:txBody>
      </p:sp>
      <p:sp>
        <p:nvSpPr>
          <p:cNvPr id="4" name="Título 2"/>
          <p:cNvSpPr txBox="1">
            <a:spLocks/>
          </p:cNvSpPr>
          <p:nvPr/>
        </p:nvSpPr>
        <p:spPr>
          <a:xfrm>
            <a:off x="720572" y="560776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600" b="1" kern="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…5 Método</a:t>
            </a:r>
            <a:r>
              <a:rPr lang="es-ES" altLang="es-MX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222250" y="2804210"/>
            <a:ext cx="165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altLang="es-MX" sz="2000" b="1" dirty="0">
                <a:solidFill>
                  <a:srgbClr val="CF543F"/>
                </a:solidFill>
              </a:rPr>
              <a:t>La estructura a seguir</a:t>
            </a:r>
            <a:br>
              <a:rPr lang="es-MX" altLang="es-MX" sz="2000" b="1" dirty="0">
                <a:solidFill>
                  <a:srgbClr val="CF543F"/>
                </a:solidFill>
              </a:rPr>
            </a:br>
            <a:endParaRPr lang="es-ES" sz="2000" dirty="0">
              <a:solidFill>
                <a:srgbClr val="CF54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598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174625" y="1587500"/>
            <a:ext cx="4032250" cy="356235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696988" y="1623566"/>
            <a:ext cx="11014229" cy="10394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MX" altLang="es-MX" sz="3600" b="1" dirty="0">
                <a:solidFill>
                  <a:srgbClr val="232213"/>
                </a:solidFill>
                <a:ea typeface="ＭＳ Ｐゴシック" panose="020B0600070205080204" pitchFamily="34" charset="-128"/>
              </a:rPr>
              <a:t/>
            </a:r>
            <a:br>
              <a:rPr lang="es-MX" altLang="es-MX" sz="3600" b="1" dirty="0">
                <a:solidFill>
                  <a:srgbClr val="232213"/>
                </a:solidFill>
                <a:ea typeface="ＭＳ Ｐゴシック" panose="020B0600070205080204" pitchFamily="34" charset="-128"/>
              </a:rPr>
            </a:br>
            <a:endParaRPr lang="es-ES" altLang="es-MX" sz="36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sp>
        <p:nvSpPr>
          <p:cNvPr id="27651" name="2 Marcador de contenido"/>
          <p:cNvSpPr>
            <a:spLocks noGrp="1"/>
          </p:cNvSpPr>
          <p:nvPr>
            <p:ph idx="1"/>
          </p:nvPr>
        </p:nvSpPr>
        <p:spPr>
          <a:xfrm>
            <a:off x="4094999" y="1997243"/>
            <a:ext cx="78867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s-MX" b="1" dirty="0" smtClean="0">
                <a:ea typeface="ＭＳ Ｐゴシック" panose="020B0600070205080204" pitchFamily="34" charset="-128"/>
              </a:rPr>
              <a:t>En la mayoría de las investigaciones, no es posible tener contacto y observar a todos los sujetos que conforman el estudio (población) , por lo que es necesario seleccionar un subconjunto representativo de éste.</a:t>
            </a:r>
          </a:p>
          <a:p>
            <a:pPr marL="114300" indent="0">
              <a:lnSpc>
                <a:spcPct val="90000"/>
              </a:lnSpc>
              <a:buNone/>
            </a:pPr>
            <a:endParaRPr lang="es-ES" altLang="es-MX" b="1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s-ES" altLang="es-MX" b="1" dirty="0" smtClean="0">
                <a:ea typeface="ＭＳ Ｐゴシック" panose="020B0600070205080204" pitchFamily="34" charset="-128"/>
              </a:rPr>
              <a:t>A este subconjunto se le llama muestra.</a:t>
            </a:r>
          </a:p>
          <a:p>
            <a:pPr marL="114300" indent="0">
              <a:lnSpc>
                <a:spcPct val="90000"/>
              </a:lnSpc>
              <a:buNone/>
            </a:pPr>
            <a:endParaRPr lang="es-ES" altLang="es-MX" b="1" dirty="0" smtClean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s-ES" altLang="es-MX" b="1" dirty="0" smtClean="0">
                <a:ea typeface="ＭＳ Ｐゴシック" panose="020B0600070205080204" pitchFamily="34" charset="-128"/>
              </a:rPr>
              <a:t>El proceso por el que se selecciona la muestra es el muestreo.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01625" y="1587442"/>
            <a:ext cx="3112503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MX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Población  y </a:t>
            </a:r>
            <a:r>
              <a:rPr lang="es-ES" altLang="es-MX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muestra</a:t>
            </a:r>
          </a:p>
          <a:p>
            <a:endParaRPr lang="es-ES" altLang="es-MX" sz="24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sp>
        <p:nvSpPr>
          <p:cNvPr id="5" name="Título 2"/>
          <p:cNvSpPr txBox="1">
            <a:spLocks/>
          </p:cNvSpPr>
          <p:nvPr/>
        </p:nvSpPr>
        <p:spPr>
          <a:xfrm>
            <a:off x="720572" y="560776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600" b="1" kern="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…5 Método</a:t>
            </a:r>
            <a:r>
              <a:rPr lang="es-ES" altLang="es-MX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333375" y="4296460"/>
            <a:ext cx="34448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altLang="es-MX" b="1" dirty="0">
                <a:solidFill>
                  <a:srgbClr val="232213"/>
                </a:solidFill>
                <a:ea typeface="ＭＳ Ｐゴシック" panose="020B0600070205080204" pitchFamily="34" charset="-128"/>
              </a:rPr>
              <a:t>Dónde y con quienes se va a hacer de acuerdo a los objetivos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97329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568172" y="697134"/>
            <a:ext cx="11014229" cy="1039427"/>
          </a:xfrm>
        </p:spPr>
        <p:txBody>
          <a:bodyPr>
            <a:normAutofit fontScale="90000"/>
          </a:bodyPr>
          <a:lstStyle/>
          <a:p>
            <a:pPr lvl="0"/>
            <a:r>
              <a:rPr lang="es-E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6 </a:t>
            </a:r>
            <a:r>
              <a:rPr lang="es-ES_tradnl" sz="3600" b="1" kern="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 </a:t>
            </a:r>
            <a:r>
              <a:rPr lang="es-ES_tradnl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análisis de los resultados</a:t>
            </a:r>
            <a:r>
              <a:rPr lang="es-MX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MX" sz="3600" b="1" kern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1317625" y="1859885"/>
            <a:ext cx="9604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buSzPts val="1100"/>
            </a:pPr>
            <a:r>
              <a:rPr lang="es-ES_tradnl" sz="2000" b="1" kern="0" cap="all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 de análisis de los resultados</a:t>
            </a:r>
            <a:endParaRPr lang="es-MX" sz="2000" b="1" kern="0" cap="all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ES_trad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0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MX" sz="2000" b="1" dirty="0">
                <a:solidFill>
                  <a:srgbClr val="80808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partir del método de trabajo, definir si el análisis de datos (primarios y/o secundarios), será cuantitativo, cualitativo o mixto con la finalidad de identificar los resultados esperados, como condición de un plan de trabajo de investigación.</a:t>
            </a:r>
            <a:endParaRPr lang="es-MX" sz="20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350" y="4010025"/>
            <a:ext cx="3848100" cy="22225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270374" y="4651375"/>
            <a:ext cx="1825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Resultados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2785443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673769" y="363538"/>
            <a:ext cx="8735346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7 propuesta capitular</a:t>
            </a:r>
            <a:endParaRPr lang="es-ES" altLang="es-MX" sz="4400" b="1" dirty="0"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43336" y="1809750"/>
            <a:ext cx="2603039" cy="4762499"/>
          </a:xfrm>
          <a:prstGeom prst="rect">
            <a:avLst/>
          </a:prstGeom>
        </p:spPr>
        <p:txBody>
          <a:bodyPr vert="wordArtVert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s-MX" b="1" dirty="0" smtClean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Estructura capitular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109479662"/>
              </p:ext>
            </p:extLst>
          </p:nvPr>
        </p:nvGraphicFramePr>
        <p:xfrm>
          <a:off x="3254375" y="1846793"/>
          <a:ext cx="8128000" cy="4693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lipse 5"/>
          <p:cNvSpPr/>
          <p:nvPr/>
        </p:nvSpPr>
        <p:spPr>
          <a:xfrm>
            <a:off x="3397250" y="1746250"/>
            <a:ext cx="1968500" cy="1174750"/>
          </a:xfrm>
          <a:prstGeom prst="ellipse">
            <a:avLst/>
          </a:prstGeom>
          <a:solidFill>
            <a:srgbClr val="CF543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_tradnl" altLang="es-MX" sz="1200" b="1" dirty="0" smtClean="0">
                <a:latin typeface="Times New Roman" panose="02020603050405020304" pitchFamily="18" charset="0"/>
              </a:rPr>
              <a:t>¿</a:t>
            </a:r>
            <a:r>
              <a:rPr lang="es-ES_tradnl" altLang="es-MX" sz="1200" b="1" dirty="0">
                <a:latin typeface="Times New Roman" panose="02020603050405020304" pitchFamily="18" charset="0"/>
              </a:rPr>
              <a:t>Qué? ¿Por qué?</a:t>
            </a:r>
            <a:endParaRPr lang="es-ES" sz="1200" b="1" dirty="0"/>
          </a:p>
          <a:p>
            <a:pPr algn="ctr"/>
            <a:endParaRPr lang="es-ES" sz="1200" b="1" dirty="0"/>
          </a:p>
        </p:txBody>
      </p:sp>
      <p:sp>
        <p:nvSpPr>
          <p:cNvPr id="8" name="Elipse 7"/>
          <p:cNvSpPr/>
          <p:nvPr/>
        </p:nvSpPr>
        <p:spPr>
          <a:xfrm>
            <a:off x="3390900" y="2978150"/>
            <a:ext cx="1968500" cy="1174750"/>
          </a:xfrm>
          <a:prstGeom prst="ellipse">
            <a:avLst/>
          </a:prstGeom>
          <a:solidFill>
            <a:srgbClr val="CF543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S_tradnl" altLang="es-MX" sz="1200" b="1" dirty="0">
                <a:latin typeface="Times New Roman" panose="02020603050405020304" pitchFamily="18" charset="0"/>
              </a:rPr>
              <a:t>¿Dónde? ¿Cuándo? ¿Con quién?</a:t>
            </a:r>
          </a:p>
          <a:p>
            <a:pPr algn="ctr"/>
            <a:endParaRPr lang="es-ES" sz="1200" b="1" dirty="0"/>
          </a:p>
        </p:txBody>
      </p:sp>
      <p:sp>
        <p:nvSpPr>
          <p:cNvPr id="9" name="Elipse 8"/>
          <p:cNvSpPr/>
          <p:nvPr/>
        </p:nvSpPr>
        <p:spPr>
          <a:xfrm>
            <a:off x="3416300" y="4210050"/>
            <a:ext cx="1968500" cy="1174750"/>
          </a:xfrm>
          <a:prstGeom prst="ellipse">
            <a:avLst/>
          </a:prstGeom>
          <a:solidFill>
            <a:srgbClr val="CF543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S_tradnl" altLang="es-MX" sz="1200" b="1" dirty="0">
                <a:latin typeface="Times New Roman" panose="02020603050405020304" pitchFamily="18" charset="0"/>
              </a:rPr>
              <a:t>: ¿Cómo se hizo la investigación?</a:t>
            </a:r>
            <a:endParaRPr lang="es-ES" sz="1200" b="1" dirty="0"/>
          </a:p>
          <a:p>
            <a:pPr algn="ctr"/>
            <a:endParaRPr lang="es-ES" sz="1200" b="1" dirty="0"/>
          </a:p>
        </p:txBody>
      </p:sp>
      <p:sp>
        <p:nvSpPr>
          <p:cNvPr id="10" name="Elipse 9"/>
          <p:cNvSpPr/>
          <p:nvPr/>
        </p:nvSpPr>
        <p:spPr>
          <a:xfrm>
            <a:off x="3457575" y="5457825"/>
            <a:ext cx="1968500" cy="1174750"/>
          </a:xfrm>
          <a:prstGeom prst="ellipse">
            <a:avLst/>
          </a:prstGeom>
          <a:solidFill>
            <a:srgbClr val="CF543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_tradnl" altLang="es-MX" sz="1200" b="1" dirty="0" smtClean="0">
              <a:latin typeface="Times New Roman" panose="02020603050405020304" pitchFamily="18" charset="0"/>
            </a:endParaRPr>
          </a:p>
          <a:p>
            <a:r>
              <a:rPr lang="es-ES_tradnl" altLang="es-MX" sz="1200" b="1" dirty="0" smtClean="0">
                <a:latin typeface="Times New Roman" panose="02020603050405020304" pitchFamily="18" charset="0"/>
              </a:rPr>
              <a:t>¿</a:t>
            </a:r>
            <a:r>
              <a:rPr lang="es-ES_tradnl" altLang="es-MX" sz="1200" b="1" dirty="0">
                <a:latin typeface="Times New Roman" panose="02020603050405020304" pitchFamily="18" charset="0"/>
              </a:rPr>
              <a:t>Cómo está (lo real) y cómo puede estar (lo factible)?</a:t>
            </a:r>
          </a:p>
          <a:p>
            <a:pPr lvl="0"/>
            <a:endParaRPr lang="es-ES" sz="1200" b="1" dirty="0"/>
          </a:p>
          <a:p>
            <a:pPr algn="ctr"/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4161167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772214" y="1919956"/>
            <a:ext cx="2308225" cy="588962"/>
          </a:xfrm>
        </p:spPr>
        <p:txBody>
          <a:bodyPr/>
          <a:lstStyle/>
          <a:p>
            <a:pPr eaLnBrk="1" hangingPunct="1">
              <a:defRPr/>
            </a:pPr>
            <a:r>
              <a:rPr lang="es-MX" altLang="es-MX" sz="3200" b="1" dirty="0" err="1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Indice</a:t>
            </a:r>
            <a:r>
              <a:rPr lang="es-MX" altLang="es-MX" sz="3200" b="1" dirty="0">
                <a:solidFill>
                  <a:srgbClr val="FF6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</a:t>
            </a:r>
          </a:p>
        </p:txBody>
      </p:sp>
      <p:sp>
        <p:nvSpPr>
          <p:cNvPr id="13316" name="CuadroTexto 1"/>
          <p:cNvSpPr txBox="1">
            <a:spLocks noChangeArrowheads="1"/>
          </p:cNvSpPr>
          <p:nvPr/>
        </p:nvSpPr>
        <p:spPr bwMode="auto">
          <a:xfrm>
            <a:off x="1122949" y="1550068"/>
            <a:ext cx="1082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6700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800" dirty="0">
                <a:latin typeface="Arial" panose="020B0604020202020204" pitchFamily="34" charset="0"/>
              </a:rPr>
              <a:t>Ejemplo:</a:t>
            </a:r>
          </a:p>
        </p:txBody>
      </p:sp>
      <p:sp>
        <p:nvSpPr>
          <p:cNvPr id="13317" name="Rectángulo 2"/>
          <p:cNvSpPr>
            <a:spLocks noChangeArrowheads="1"/>
          </p:cNvSpPr>
          <p:nvPr/>
        </p:nvSpPr>
        <p:spPr bwMode="auto">
          <a:xfrm>
            <a:off x="406778" y="2913312"/>
            <a:ext cx="2815848" cy="2308324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6700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600" b="1" dirty="0" smtClean="0">
                <a:latin typeface="Arial" panose="020B0604020202020204" pitchFamily="34" charset="0"/>
              </a:rPr>
              <a:t>“La </a:t>
            </a:r>
            <a:r>
              <a:rPr lang="es-ES" altLang="es-MX" sz="1600" b="1" dirty="0">
                <a:latin typeface="Arial" panose="020B0604020202020204" pitchFamily="34" charset="0"/>
              </a:rPr>
              <a:t>visión estratégica en empresarios y su impacto en la gestión del conocimiento en PYMES metalmecánicas de la industria automotriz: </a:t>
            </a:r>
            <a:endParaRPr lang="es-MX" altLang="es-MX" sz="1600" dirty="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1600" b="1" dirty="0">
                <a:latin typeface="Arial" panose="020B0604020202020204" pitchFamily="34" charset="0"/>
              </a:rPr>
              <a:t>un estudio en tres regiones del </a:t>
            </a:r>
            <a:r>
              <a:rPr lang="es-ES" altLang="es-MX" sz="1600" b="1" dirty="0" smtClean="0">
                <a:latin typeface="Arial" panose="020B0604020202020204" pitchFamily="34" charset="0"/>
              </a:rPr>
              <a:t>país </a:t>
            </a:r>
            <a:r>
              <a:rPr lang="es-ES" altLang="es-MX" sz="1600" b="1" dirty="0">
                <a:latin typeface="Arial" panose="020B0604020202020204" pitchFamily="34" charset="0"/>
              </a:rPr>
              <a:t>(2016</a:t>
            </a:r>
            <a:r>
              <a:rPr lang="es-ES" altLang="es-MX" sz="1600" b="1" dirty="0" smtClean="0">
                <a:latin typeface="Arial" panose="020B0604020202020204" pitchFamily="34" charset="0"/>
              </a:rPr>
              <a:t>)”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600" dirty="0" smtClean="0">
                <a:latin typeface="Arial" panose="020B0604020202020204" pitchFamily="34" charset="0"/>
              </a:rPr>
              <a:t> </a:t>
            </a:r>
            <a:r>
              <a:rPr lang="es-MX" altLang="es-MX" sz="1200" dirty="0" smtClean="0">
                <a:latin typeface="Arial" panose="020B0604020202020204" pitchFamily="34" charset="0"/>
              </a:rPr>
              <a:t>(Nava, R. R. M. apuntes 2017)</a:t>
            </a:r>
            <a:endParaRPr lang="es-ES" altLang="es-MX" sz="1600" dirty="0">
              <a:latin typeface="Arial" panose="020B0604020202020204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673769" y="363538"/>
            <a:ext cx="8735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…7 propuesta capitular</a:t>
            </a:r>
            <a:endParaRPr lang="es-ES" altLang="es-MX" sz="4400" b="1" dirty="0"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824" y="1768475"/>
            <a:ext cx="8289925" cy="470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598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2047874" y="2026841"/>
            <a:ext cx="969962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sz="2000" b="1" dirty="0" smtClean="0">
                <a:solidFill>
                  <a:srgbClr val="7F7F7F"/>
                </a:solidFill>
              </a:rPr>
              <a:t>Resumen</a:t>
            </a:r>
            <a:endParaRPr lang="es-ES" sz="2000" b="1" dirty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sz="2000" b="1" dirty="0" smtClean="0">
                <a:solidFill>
                  <a:srgbClr val="7F7F7F"/>
                </a:solidFill>
              </a:rPr>
              <a:t>Justificación </a:t>
            </a:r>
            <a:r>
              <a:rPr lang="es-ES" sz="2000" b="1" dirty="0">
                <a:solidFill>
                  <a:srgbClr val="7F7F7F"/>
                </a:solidFill>
              </a:rPr>
              <a:t>de la opción elegida de vinculación del trabajo terminal de grado  y del área de conocimiento de su programa </a:t>
            </a:r>
            <a:r>
              <a:rPr lang="es-ES" sz="2000" b="1" dirty="0" smtClean="0">
                <a:solidFill>
                  <a:srgbClr val="7F7F7F"/>
                </a:solidFill>
              </a:rPr>
              <a:t>académico</a:t>
            </a:r>
            <a:endParaRPr lang="es-ES" sz="2000" b="1" dirty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sz="2000" b="1" dirty="0" smtClean="0">
                <a:solidFill>
                  <a:srgbClr val="7F7F7F"/>
                </a:solidFill>
              </a:rPr>
              <a:t>Planteamiento </a:t>
            </a:r>
            <a:r>
              <a:rPr lang="es-ES" sz="2000" b="1" dirty="0">
                <a:solidFill>
                  <a:srgbClr val="7F7F7F"/>
                </a:solidFill>
              </a:rPr>
              <a:t>del objeto de aplicación del </a:t>
            </a:r>
            <a:r>
              <a:rPr lang="es-ES" sz="2000" b="1" dirty="0" smtClean="0">
                <a:solidFill>
                  <a:srgbClr val="7F7F7F"/>
                </a:solidFill>
              </a:rPr>
              <a:t>conocimiento</a:t>
            </a:r>
            <a:endParaRPr lang="es-ES" sz="2000" b="1" dirty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sz="2000" b="1" dirty="0" smtClean="0">
                <a:solidFill>
                  <a:srgbClr val="7F7F7F"/>
                </a:solidFill>
              </a:rPr>
              <a:t>Objetivos </a:t>
            </a:r>
            <a:r>
              <a:rPr lang="es-ES" sz="2000" b="1" dirty="0">
                <a:solidFill>
                  <a:srgbClr val="7F7F7F"/>
                </a:solidFill>
              </a:rPr>
              <a:t>del trabajo terminal de </a:t>
            </a:r>
            <a:r>
              <a:rPr lang="es-ES" sz="2000" b="1" dirty="0" smtClean="0">
                <a:solidFill>
                  <a:srgbClr val="7F7F7F"/>
                </a:solidFill>
              </a:rPr>
              <a:t>grado</a:t>
            </a:r>
            <a:endParaRPr lang="es-ES" sz="2000" b="1" dirty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sz="2000" b="1" dirty="0" smtClean="0">
                <a:solidFill>
                  <a:srgbClr val="7F7F7F"/>
                </a:solidFill>
              </a:rPr>
              <a:t>Método </a:t>
            </a:r>
            <a:r>
              <a:rPr lang="es-ES" sz="2000" b="1" dirty="0">
                <a:solidFill>
                  <a:srgbClr val="7F7F7F"/>
                </a:solidFill>
              </a:rPr>
              <a:t>de </a:t>
            </a:r>
            <a:r>
              <a:rPr lang="es-ES" sz="2000" b="1" dirty="0" smtClean="0">
                <a:solidFill>
                  <a:srgbClr val="7F7F7F"/>
                </a:solidFill>
              </a:rPr>
              <a:t>trabajo</a:t>
            </a:r>
            <a:endParaRPr lang="es-ES" sz="2000" b="1" dirty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sz="2000" b="1" dirty="0" smtClean="0">
                <a:solidFill>
                  <a:srgbClr val="7F7F7F"/>
                </a:solidFill>
              </a:rPr>
              <a:t>Plan </a:t>
            </a:r>
            <a:r>
              <a:rPr lang="es-ES" sz="2000" b="1" dirty="0">
                <a:solidFill>
                  <a:srgbClr val="7F7F7F"/>
                </a:solidFill>
              </a:rPr>
              <a:t>de análisis de los </a:t>
            </a:r>
            <a:r>
              <a:rPr lang="es-ES" sz="2000" b="1" dirty="0" smtClean="0">
                <a:solidFill>
                  <a:srgbClr val="7F7F7F"/>
                </a:solidFill>
              </a:rPr>
              <a:t>resultados</a:t>
            </a:r>
            <a:endParaRPr lang="es-ES" sz="2000" b="1" dirty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sz="2000" b="1" dirty="0" smtClean="0">
                <a:solidFill>
                  <a:srgbClr val="7F7F7F"/>
                </a:solidFill>
              </a:rPr>
              <a:t>Propuesta capitular</a:t>
            </a:r>
            <a:endParaRPr lang="es-ES" sz="2000" b="1" dirty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sz="2000" b="1" dirty="0" smtClean="0">
                <a:solidFill>
                  <a:srgbClr val="7F7F7F"/>
                </a:solidFill>
              </a:rPr>
              <a:t>Cronograma </a:t>
            </a:r>
            <a:r>
              <a:rPr lang="es-ES" sz="2000" b="1" dirty="0">
                <a:solidFill>
                  <a:srgbClr val="7F7F7F"/>
                </a:solidFill>
              </a:rPr>
              <a:t>(máximo a seis meses</a:t>
            </a:r>
            <a:r>
              <a:rPr lang="es-ES" sz="2000" b="1" dirty="0" smtClean="0">
                <a:solidFill>
                  <a:srgbClr val="7F7F7F"/>
                </a:solidFill>
              </a:rPr>
              <a:t>)</a:t>
            </a:r>
            <a:endParaRPr lang="es-ES" sz="2000" b="1" dirty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sz="2000" b="1" dirty="0" smtClean="0">
                <a:solidFill>
                  <a:srgbClr val="7F7F7F"/>
                </a:solidFill>
              </a:rPr>
              <a:t>Bibliografía</a:t>
            </a:r>
            <a:endParaRPr lang="es-ES" sz="2000" b="1" dirty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sz="2000" b="1" dirty="0" smtClean="0">
                <a:solidFill>
                  <a:srgbClr val="7F7F7F"/>
                </a:solidFill>
              </a:rPr>
              <a:t>Anexos</a:t>
            </a:r>
            <a:endParaRPr lang="es-ES" sz="2000" b="1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2825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8 cronograma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5366084" y="2779295"/>
            <a:ext cx="5690937" cy="26776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Programar para seis meses, las actividades que se realizarán.</a:t>
            </a:r>
          </a:p>
          <a:p>
            <a:endParaRPr lang="es-MX" sz="2400" b="1" dirty="0"/>
          </a:p>
          <a:p>
            <a:r>
              <a:rPr lang="es-MX" sz="2400" b="1" dirty="0" smtClean="0"/>
              <a:t>Es definir una fecha para realizar las tareas contempladas en el índice</a:t>
            </a:r>
          </a:p>
          <a:p>
            <a:endParaRPr lang="es-MX" sz="2400" b="1" dirty="0"/>
          </a:p>
          <a:p>
            <a:r>
              <a:rPr lang="es-MX" sz="2400" b="1" dirty="0" smtClean="0"/>
              <a:t>Realiza un diagrama de Gantt</a:t>
            </a:r>
            <a:endParaRPr lang="es-MX" sz="2400" b="1" dirty="0"/>
          </a:p>
        </p:txBody>
      </p:sp>
      <p:pic>
        <p:nvPicPr>
          <p:cNvPr id="5" name="Imagen 4"/>
          <p:cNvPicPr/>
          <p:nvPr/>
        </p:nvPicPr>
        <p:blipFill rotWithShape="1">
          <a:blip r:embed="rId2"/>
          <a:srcRect l="30101" t="32576" r="33569" b="26756"/>
          <a:stretch/>
        </p:blipFill>
        <p:spPr bwMode="auto">
          <a:xfrm>
            <a:off x="568172" y="2009274"/>
            <a:ext cx="3438344" cy="38140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1972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ángulo 2"/>
          <p:cNvSpPr>
            <a:spLocks noChangeArrowheads="1"/>
          </p:cNvSpPr>
          <p:nvPr/>
        </p:nvSpPr>
        <p:spPr bwMode="auto">
          <a:xfrm>
            <a:off x="8770853" y="3352225"/>
            <a:ext cx="19130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6700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600" b="1" dirty="0" smtClean="0">
                <a:latin typeface="Arial" panose="020B0604020202020204" pitchFamily="34" charset="0"/>
              </a:rPr>
              <a:t> (Máximo 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600" b="1" dirty="0" smtClean="0">
                <a:latin typeface="Arial" panose="020B0604020202020204" pitchFamily="34" charset="0"/>
              </a:rPr>
              <a:t>seis meses)</a:t>
            </a:r>
            <a:endParaRPr lang="es-ES" altLang="es-MX" sz="1600" dirty="0">
              <a:latin typeface="Arial" panose="020B0604020202020204" pitchFamily="34" charset="0"/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433137" y="363538"/>
            <a:ext cx="80010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…8 cronograma</a:t>
            </a:r>
            <a:endParaRPr lang="es-ES" altLang="es-MX" sz="4400" b="1" dirty="0"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682751"/>
            <a:ext cx="6725653" cy="4841874"/>
          </a:xfrm>
          <a:prstGeom prst="rect">
            <a:avLst/>
          </a:prstGeom>
        </p:spPr>
      </p:pic>
      <p:sp>
        <p:nvSpPr>
          <p:cNvPr id="7" name="Rectángulo 2"/>
          <p:cNvSpPr>
            <a:spLocks noChangeArrowheads="1"/>
          </p:cNvSpPr>
          <p:nvPr/>
        </p:nvSpPr>
        <p:spPr bwMode="auto">
          <a:xfrm>
            <a:off x="8538420" y="2099829"/>
            <a:ext cx="2621746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6700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b="1" dirty="0" smtClean="0">
                <a:latin typeface="Arial" panose="020B0604020202020204" pitchFamily="34" charset="0"/>
              </a:rPr>
              <a:t>EJEMPLO</a:t>
            </a:r>
            <a:endParaRPr lang="es-ES" altLang="es-MX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010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6" y="3079750"/>
            <a:ext cx="2755894" cy="12065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ES IMPORTANTE</a:t>
            </a:r>
            <a:b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Seguir:</a:t>
            </a:r>
            <a:b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ES" altLang="es-MX" sz="2400" b="1" dirty="0">
              <a:solidFill>
                <a:srgbClr val="FA694E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287168" y="315411"/>
            <a:ext cx="8735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9 </a:t>
            </a:r>
            <a:r>
              <a:rPr lang="es-ES" altLang="es-MX" sz="44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Bibliografía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286125" y="1890753"/>
            <a:ext cx="5016500" cy="738664"/>
          </a:xfrm>
          <a:prstGeom prst="rect">
            <a:avLst/>
          </a:prstGeom>
          <a:solidFill>
            <a:srgbClr val="E2988C"/>
          </a:solidFill>
        </p:spPr>
        <p:txBody>
          <a:bodyPr wrap="square">
            <a:spAutoFit/>
          </a:bodyPr>
          <a:lstStyle/>
          <a:p>
            <a:r>
              <a:rPr lang="es-ES" altLang="es-MX" sz="2400" b="1" cap="all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  <a:ea typeface="ＭＳ Ｐゴシック" panose="020B0600070205080204" pitchFamily="34" charset="-128"/>
                <a:cs typeface="+mj-cs"/>
              </a:rPr>
              <a:t>1 orden alfabético</a:t>
            </a:r>
            <a:br>
              <a:rPr lang="es-ES" altLang="es-MX" sz="2400" b="1" cap="all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  <a:ea typeface="ＭＳ Ｐゴシック" panose="020B0600070205080204" pitchFamily="34" charset="-128"/>
                <a:cs typeface="+mj-cs"/>
              </a:rPr>
            </a:br>
            <a:endParaRPr lang="es-ES" b="1" dirty="0">
              <a:solidFill>
                <a:srgbClr val="00000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790449" y="3403084"/>
            <a:ext cx="3985586" cy="830997"/>
          </a:xfrm>
          <a:prstGeom prst="rect">
            <a:avLst/>
          </a:prstGeom>
          <a:solidFill>
            <a:srgbClr val="E2988C"/>
          </a:solidFill>
        </p:spPr>
        <p:txBody>
          <a:bodyPr wrap="none">
            <a:spAutoFit/>
          </a:bodyPr>
          <a:lstStyle/>
          <a:p>
            <a:r>
              <a:rPr lang="es-ES" altLang="es-MX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2 REFERENCIAS RECIENTES</a:t>
            </a:r>
          </a:p>
          <a:p>
            <a:endParaRPr lang="es-ES" sz="2400" b="1" dirty="0">
              <a:solidFill>
                <a:srgbClr val="000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969000" y="5172502"/>
            <a:ext cx="5730875" cy="830997"/>
          </a:xfrm>
          <a:prstGeom prst="rect">
            <a:avLst/>
          </a:prstGeom>
          <a:solidFill>
            <a:srgbClr val="E2988C"/>
          </a:solidFill>
        </p:spPr>
        <p:txBody>
          <a:bodyPr wrap="square">
            <a:sp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es-ES" altLang="es-MX" sz="2400" b="1" cap="all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  <a:ea typeface="ＭＳ Ｐゴシック" panose="020B0600070205080204" pitchFamily="34" charset="-128"/>
                <a:cs typeface="+mj-cs"/>
              </a:rPr>
              <a:t>3 usar Normas APA 6ª. </a:t>
            </a:r>
            <a:r>
              <a:rPr lang="es-ES" altLang="es-MX" sz="2400" b="1" cap="al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  <a:ea typeface="ＭＳ Ｐゴシック" panose="020B0600070205080204" pitchFamily="34" charset="-128"/>
                <a:cs typeface="+mj-cs"/>
              </a:rPr>
              <a:t>Ed.</a:t>
            </a:r>
          </a:p>
          <a:p>
            <a:pPr lvl="0" defTabSz="914400">
              <a:spcBef>
                <a:spcPct val="0"/>
              </a:spcBef>
              <a:defRPr/>
            </a:pPr>
            <a:endParaRPr lang="es-ES" altLang="es-MX" sz="2400" b="1" cap="all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/>
              <a:ea typeface="ＭＳ Ｐゴシック" panose="020B0600070205080204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172802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Marcador de contenido 2"/>
          <p:cNvSpPr>
            <a:spLocks noGrp="1"/>
          </p:cNvSpPr>
          <p:nvPr>
            <p:ph idx="1"/>
          </p:nvPr>
        </p:nvSpPr>
        <p:spPr>
          <a:xfrm>
            <a:off x="406233" y="2369973"/>
            <a:ext cx="11526253" cy="4138777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ES" sz="1800" b="1" dirty="0" smtClean="0">
                <a:solidFill>
                  <a:srgbClr val="FF0000"/>
                </a:solidFill>
              </a:rPr>
              <a:t>Libro </a:t>
            </a:r>
            <a:r>
              <a:rPr lang="es-ES" sz="1800" b="1" dirty="0">
                <a:solidFill>
                  <a:srgbClr val="FF0000"/>
                </a:solidFill>
              </a:rPr>
              <a:t>en físico</a:t>
            </a:r>
            <a:endParaRPr lang="es-MX" sz="1800" b="1" dirty="0">
              <a:solidFill>
                <a:srgbClr val="FF0000"/>
              </a:solidFill>
            </a:endParaRPr>
          </a:p>
          <a:p>
            <a:r>
              <a:rPr lang="es-ES" sz="1800" b="1" dirty="0"/>
              <a:t>Apellido, A. Apellido, B. &amp; Apellido, C. (año). Título del Libro. Lugar: Editorial</a:t>
            </a:r>
            <a:r>
              <a:rPr lang="es-ES" sz="1800" b="1" dirty="0" smtClean="0"/>
              <a:t>.</a:t>
            </a:r>
          </a:p>
          <a:p>
            <a:r>
              <a:rPr lang="es-ES" sz="1800" b="1" dirty="0" smtClean="0"/>
              <a:t>Ross</a:t>
            </a:r>
            <a:r>
              <a:rPr lang="es-ES" sz="1800" b="1" dirty="0"/>
              <a:t>, W. J. (2018). Fundamentos de finanzas corporativas. México: McGraw-Hill Interamericana.</a:t>
            </a:r>
            <a:endParaRPr lang="es-MX" sz="1800" b="1" dirty="0"/>
          </a:p>
          <a:p>
            <a:pPr marL="114300" indent="0">
              <a:buNone/>
            </a:pPr>
            <a:r>
              <a:rPr lang="es-ES" sz="1800" b="1" dirty="0"/>
              <a:t> </a:t>
            </a:r>
            <a:endParaRPr lang="es-MX" sz="1800" b="1" dirty="0"/>
          </a:p>
          <a:p>
            <a:pPr marL="114300" indent="0">
              <a:buNone/>
            </a:pPr>
            <a:r>
              <a:rPr lang="es-ES" sz="1800" b="1" dirty="0">
                <a:solidFill>
                  <a:srgbClr val="FF0000"/>
                </a:solidFill>
              </a:rPr>
              <a:t>Libro con editor, compilador, coordinador</a:t>
            </a:r>
            <a:endParaRPr lang="es-MX" sz="1800" b="1" dirty="0">
              <a:solidFill>
                <a:srgbClr val="FF0000"/>
              </a:solidFill>
            </a:endParaRPr>
          </a:p>
          <a:p>
            <a:r>
              <a:rPr lang="es-ES" sz="1800" b="1" dirty="0"/>
              <a:t>Apellido, A. Apellido, B. &amp; Apellido, C. (Abreviatura). (año). Título del Libro. </a:t>
            </a:r>
            <a:r>
              <a:rPr lang="es-ES" sz="1800" b="1" dirty="0" smtClean="0"/>
              <a:t>Lugar:</a:t>
            </a:r>
            <a:r>
              <a:rPr lang="es-MX" sz="1800" b="1" dirty="0"/>
              <a:t> </a:t>
            </a:r>
            <a:r>
              <a:rPr lang="es-ES" sz="1800" b="1" dirty="0" smtClean="0"/>
              <a:t>Editorial.</a:t>
            </a:r>
          </a:p>
          <a:p>
            <a:r>
              <a:rPr lang="es-ES" sz="1800" b="1" dirty="0" smtClean="0"/>
              <a:t>Trillo</a:t>
            </a:r>
            <a:r>
              <a:rPr lang="es-ES" sz="1800" b="1" dirty="0"/>
              <a:t>, J. (Ed.). (2001). El legado pedagógico del siglo XX para la escuela del siglo XXI. Barcelona: </a:t>
            </a:r>
            <a:r>
              <a:rPr lang="es-ES" sz="1800" b="1" dirty="0" err="1"/>
              <a:t>Graó</a:t>
            </a:r>
            <a:r>
              <a:rPr lang="es-ES" sz="1800" b="1" dirty="0"/>
              <a:t>.</a:t>
            </a:r>
            <a:endParaRPr lang="es-MX" sz="1800" b="1" dirty="0"/>
          </a:p>
          <a:p>
            <a:pPr marL="114300" indent="0">
              <a:buNone/>
            </a:pPr>
            <a:r>
              <a:rPr lang="es-ES" sz="1800" b="1" dirty="0"/>
              <a:t> </a:t>
            </a:r>
            <a:endParaRPr lang="es-MX" sz="1800" b="1" dirty="0"/>
          </a:p>
          <a:p>
            <a:pPr marL="114300" indent="0">
              <a:buNone/>
            </a:pPr>
            <a:r>
              <a:rPr lang="es-ES" sz="1800" b="1" dirty="0">
                <a:solidFill>
                  <a:srgbClr val="FF0000"/>
                </a:solidFill>
              </a:rPr>
              <a:t>Libro con segunda o más ediciones</a:t>
            </a:r>
            <a:endParaRPr lang="es-MX" sz="1800" b="1" dirty="0">
              <a:solidFill>
                <a:srgbClr val="FF0000"/>
              </a:solidFill>
            </a:endParaRPr>
          </a:p>
          <a:p>
            <a:r>
              <a:rPr lang="es-ES" sz="1800" b="1" dirty="0"/>
              <a:t>Apellido, A. Apellido, B. &amp; Apellido, C. (año). Título del Libro. Ed. Lugar: Editorial</a:t>
            </a:r>
            <a:r>
              <a:rPr lang="es-ES" sz="1800" b="1" dirty="0" smtClean="0"/>
              <a:t>.</a:t>
            </a:r>
          </a:p>
          <a:p>
            <a:r>
              <a:rPr lang="es-ES" sz="1800" b="1" dirty="0" smtClean="0"/>
              <a:t>Van </a:t>
            </a:r>
            <a:r>
              <a:rPr lang="es-ES" sz="1800" b="1" dirty="0" err="1"/>
              <a:t>Horne</a:t>
            </a:r>
            <a:r>
              <a:rPr lang="es-ES" sz="1800" b="1" dirty="0"/>
              <a:t>, J. &amp; </a:t>
            </a:r>
            <a:r>
              <a:rPr lang="es-ES" sz="1800" b="1" dirty="0" err="1"/>
              <a:t>Wachwicz</a:t>
            </a:r>
            <a:r>
              <a:rPr lang="es-ES" sz="1800" b="1" dirty="0"/>
              <a:t>, J. M. (2010). Fundamentos de administración financiera. 13ª ed. México: Pearson.</a:t>
            </a:r>
            <a:endParaRPr lang="es-MX" sz="1800" b="1" dirty="0"/>
          </a:p>
          <a:p>
            <a:pPr marL="114300" indent="0">
              <a:buNone/>
            </a:pPr>
            <a:r>
              <a:rPr lang="es-ES" sz="1800" b="1" dirty="0"/>
              <a:t> </a:t>
            </a:r>
            <a:endParaRPr lang="es-MX" sz="1800" b="1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287168" y="315411"/>
            <a:ext cx="8735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…9 </a:t>
            </a:r>
            <a:r>
              <a:rPr lang="es-ES" altLang="es-MX" sz="44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Bibliografía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254375" y="1635125"/>
            <a:ext cx="5943141" cy="584776"/>
          </a:xfrm>
          <a:prstGeom prst="rect">
            <a:avLst/>
          </a:prstGeom>
          <a:solidFill>
            <a:srgbClr val="E2988C"/>
          </a:solidFill>
        </p:spPr>
        <p:txBody>
          <a:bodyPr wrap="square" rtlCol="0">
            <a:spAutoFit/>
          </a:bodyPr>
          <a:lstStyle/>
          <a:p>
            <a:r>
              <a:rPr lang="es-ES" sz="3200" b="1" dirty="0" smtClean="0"/>
              <a:t>Algunos ejemplos:</a:t>
            </a:r>
          </a:p>
        </p:txBody>
      </p:sp>
    </p:spTree>
    <p:extLst>
      <p:ext uri="{BB962C8B-B14F-4D97-AF65-F5344CB8AC3E}">
        <p14:creationId xmlns:p14="http://schemas.microsoft.com/office/powerpoint/2010/main" val="11211559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Marcador de contenido 2"/>
          <p:cNvSpPr>
            <a:spLocks noGrp="1"/>
          </p:cNvSpPr>
          <p:nvPr>
            <p:ph idx="1"/>
          </p:nvPr>
        </p:nvSpPr>
        <p:spPr>
          <a:xfrm>
            <a:off x="406233" y="1807329"/>
            <a:ext cx="11526253" cy="5050671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ES" sz="1800" b="1" dirty="0"/>
              <a:t> </a:t>
            </a:r>
            <a:r>
              <a:rPr lang="es-ES" sz="1800" b="1" dirty="0" smtClean="0">
                <a:solidFill>
                  <a:srgbClr val="FF0000"/>
                </a:solidFill>
              </a:rPr>
              <a:t>Libro en línea</a:t>
            </a:r>
            <a:endParaRPr lang="es-MX" sz="1800" b="1" dirty="0" smtClean="0">
              <a:solidFill>
                <a:srgbClr val="FF0000"/>
              </a:solidFill>
            </a:endParaRPr>
          </a:p>
          <a:p>
            <a:r>
              <a:rPr lang="es-ES" sz="1800" b="1" dirty="0" smtClean="0"/>
              <a:t>Apellido</a:t>
            </a:r>
            <a:r>
              <a:rPr lang="es-ES" sz="1800" b="1" dirty="0"/>
              <a:t>, A. Apellido, B. &amp; Apellido, C. (año). Título del Libro. Disponible en: </a:t>
            </a:r>
            <a:r>
              <a:rPr lang="es-ES" sz="1800" b="1" dirty="0" smtClean="0"/>
              <a:t>URL</a:t>
            </a:r>
            <a:r>
              <a:rPr lang="es-MX" sz="1800" b="1" dirty="0" smtClean="0"/>
              <a:t>. </a:t>
            </a:r>
            <a:r>
              <a:rPr lang="es-ES" sz="1800" b="1" dirty="0" smtClean="0"/>
              <a:t>Consultado </a:t>
            </a:r>
            <a:r>
              <a:rPr lang="es-ES" sz="1800" b="1" dirty="0"/>
              <a:t>el &lt;fecha de consulta&gt;</a:t>
            </a:r>
            <a:r>
              <a:rPr lang="es-ES" sz="1800" b="1" dirty="0" smtClean="0"/>
              <a:t>.</a:t>
            </a:r>
          </a:p>
          <a:p>
            <a:r>
              <a:rPr lang="es-ES" sz="1800" b="1" dirty="0" err="1" smtClean="0"/>
              <a:t>Gitman</a:t>
            </a:r>
            <a:r>
              <a:rPr lang="es-ES" sz="1800" b="1" dirty="0"/>
              <a:t>, L. J. (1998). Principios de administración financiera. 13ª ed. Disponible </a:t>
            </a:r>
            <a:r>
              <a:rPr lang="es-ES" sz="1800" b="1" dirty="0" smtClean="0"/>
              <a:t>en:</a:t>
            </a:r>
            <a:r>
              <a:rPr lang="es-MX" sz="1800" b="1" dirty="0"/>
              <a:t> </a:t>
            </a:r>
            <a:r>
              <a:rPr lang="es-ES" sz="1800" b="1" dirty="0" smtClean="0">
                <a:hlinkClick r:id="rId2"/>
              </a:rPr>
              <a:t>https</a:t>
            </a:r>
            <a:r>
              <a:rPr lang="es-ES" sz="1800" b="1" dirty="0">
                <a:hlinkClick r:id="rId2"/>
              </a:rPr>
              <a:t>://profesorjulioraya.files.wordpress.com/2014/12/12020033.pdf</a:t>
            </a:r>
            <a:r>
              <a:rPr lang="es-ES" sz="1800" b="1" dirty="0"/>
              <a:t>. Consultado el 17/05/2019</a:t>
            </a:r>
            <a:r>
              <a:rPr lang="es-ES" sz="1800" b="1" dirty="0" smtClean="0"/>
              <a:t>.</a:t>
            </a:r>
          </a:p>
          <a:p>
            <a:pPr marL="114300" indent="0">
              <a:buNone/>
            </a:pPr>
            <a:r>
              <a:rPr lang="es-ES" sz="1800" b="1" dirty="0">
                <a:solidFill>
                  <a:srgbClr val="FF0000"/>
                </a:solidFill>
              </a:rPr>
              <a:t>Libro con DOI</a:t>
            </a:r>
            <a:endParaRPr lang="es-MX" sz="1800" b="1" dirty="0">
              <a:solidFill>
                <a:srgbClr val="FF0000"/>
              </a:solidFill>
            </a:endParaRPr>
          </a:p>
          <a:p>
            <a:r>
              <a:rPr lang="es-ES" sz="1800" b="1" dirty="0"/>
              <a:t>Apellido, A. Apellido, B. &amp; Apellido, C. (año). Título del Libro. Consultado el &lt;fecha de</a:t>
            </a:r>
            <a:r>
              <a:rPr lang="es-MX" sz="1800" b="1" dirty="0"/>
              <a:t> </a:t>
            </a:r>
            <a:r>
              <a:rPr lang="en-US" sz="1800" b="1" dirty="0" err="1"/>
              <a:t>consulta</a:t>
            </a:r>
            <a:r>
              <a:rPr lang="en-US" sz="1800" b="1" dirty="0"/>
              <a:t>&gt;. DOI: </a:t>
            </a:r>
            <a:r>
              <a:rPr lang="en-US" sz="1800" b="1" dirty="0" err="1" smtClean="0"/>
              <a:t>xx.xxxxxxx</a:t>
            </a:r>
            <a:endParaRPr lang="en-US" sz="1800" b="1" dirty="0"/>
          </a:p>
          <a:p>
            <a:r>
              <a:rPr lang="en-US" sz="1800" b="1" dirty="0" err="1"/>
              <a:t>Schiraldi</a:t>
            </a:r>
            <a:r>
              <a:rPr lang="en-US" sz="1800" b="1" dirty="0"/>
              <a:t>, G. R. (2009). The post-traumatic stress disorder sourcebook : a guide to healing, recovery, and growth. </a:t>
            </a:r>
            <a:r>
              <a:rPr lang="es-ES" sz="1800" b="1" dirty="0"/>
              <a:t>Consultado el 17/05/2019. DOI: 10.1036/0071393722</a:t>
            </a:r>
            <a:endParaRPr lang="es-MX" sz="1800" b="1" dirty="0"/>
          </a:p>
          <a:p>
            <a:pPr marL="114300" indent="0">
              <a:buNone/>
            </a:pPr>
            <a:r>
              <a:rPr lang="es-ES" sz="1800" b="1" dirty="0"/>
              <a:t> </a:t>
            </a:r>
            <a:endParaRPr lang="es-MX" sz="1800" b="1" dirty="0"/>
          </a:p>
          <a:p>
            <a:pPr marL="114300" indent="0">
              <a:buNone/>
            </a:pPr>
            <a:r>
              <a:rPr lang="es-ES" sz="1800" b="1" dirty="0">
                <a:solidFill>
                  <a:srgbClr val="FF0000"/>
                </a:solidFill>
              </a:rPr>
              <a:t>Libro traducido</a:t>
            </a:r>
            <a:endParaRPr lang="es-MX" sz="1800" b="1" dirty="0">
              <a:solidFill>
                <a:srgbClr val="FF0000"/>
              </a:solidFill>
            </a:endParaRPr>
          </a:p>
          <a:p>
            <a:r>
              <a:rPr lang="es-ES" sz="1800" b="1" dirty="0"/>
              <a:t>Apellido, A. Apellido, B. &amp; Apellido, C. (año). Título del Libro traducido. [Traducido al</a:t>
            </a:r>
            <a:r>
              <a:rPr lang="es-MX" sz="1800" b="1" dirty="0"/>
              <a:t> </a:t>
            </a:r>
            <a:r>
              <a:rPr lang="es-ES" sz="1800" b="1" dirty="0"/>
              <a:t>&lt;idioma&gt; de &lt;título original&gt;]. Lugar: Editorial</a:t>
            </a:r>
            <a:r>
              <a:rPr lang="es-ES" sz="1800" b="1" dirty="0" smtClean="0"/>
              <a:t>.</a:t>
            </a:r>
            <a:endParaRPr lang="en-US" sz="1800" b="1" dirty="0"/>
          </a:p>
          <a:p>
            <a:r>
              <a:rPr lang="en-US" sz="1800" b="1" dirty="0"/>
              <a:t>Evans, N. Campbell, David. &amp; </a:t>
            </a:r>
            <a:r>
              <a:rPr lang="en-US" sz="1800" b="1" dirty="0" err="1"/>
              <a:t>Stonehouse</a:t>
            </a:r>
            <a:r>
              <a:rPr lang="en-US" sz="1800" b="1" dirty="0"/>
              <a:t>, G. (2008). </a:t>
            </a:r>
            <a:r>
              <a:rPr lang="es-ES" sz="1800" b="1" dirty="0"/>
              <a:t>Gestión estratégica del turismo.</a:t>
            </a:r>
            <a:r>
              <a:rPr lang="es-MX" sz="1800" b="1" dirty="0"/>
              <a:t> </a:t>
            </a:r>
            <a:r>
              <a:rPr lang="es-ES" sz="1800" b="1" dirty="0"/>
              <a:t>[Traducido al español de </a:t>
            </a:r>
            <a:r>
              <a:rPr lang="es-ES" sz="1800" b="1" dirty="0" err="1"/>
              <a:t>Strategic</a:t>
            </a:r>
            <a:r>
              <a:rPr lang="es-ES" sz="1800" b="1" dirty="0"/>
              <a:t> </a:t>
            </a:r>
            <a:r>
              <a:rPr lang="es-ES" sz="1800" b="1" dirty="0" err="1"/>
              <a:t>management</a:t>
            </a:r>
            <a:r>
              <a:rPr lang="es-ES" sz="1800" b="1" dirty="0"/>
              <a:t> </a:t>
            </a:r>
            <a:r>
              <a:rPr lang="es-ES" sz="1800" b="1" dirty="0" err="1"/>
              <a:t>for</a:t>
            </a:r>
            <a:r>
              <a:rPr lang="es-ES" sz="1800" b="1" dirty="0"/>
              <a:t> </a:t>
            </a:r>
            <a:r>
              <a:rPr lang="es-ES" sz="1800" b="1" dirty="0" err="1"/>
              <a:t>travel</a:t>
            </a:r>
            <a:r>
              <a:rPr lang="es-ES" sz="1800" b="1" dirty="0"/>
              <a:t> and </a:t>
            </a:r>
            <a:r>
              <a:rPr lang="es-ES" sz="1800" b="1" dirty="0" err="1"/>
              <a:t>tourism</a:t>
            </a:r>
            <a:r>
              <a:rPr lang="es-ES" sz="1800" b="1" dirty="0"/>
              <a:t>]. Madrid: Síntesis.</a:t>
            </a:r>
            <a:endParaRPr lang="es-MX" sz="1800" b="1" dirty="0"/>
          </a:p>
          <a:p>
            <a:endParaRPr lang="es-MX" sz="1800" b="1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287168" y="315411"/>
            <a:ext cx="8735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…9 </a:t>
            </a:r>
            <a:r>
              <a:rPr lang="es-ES" altLang="es-MX" sz="44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Bibliografía</a:t>
            </a:r>
          </a:p>
        </p:txBody>
      </p:sp>
    </p:spTree>
    <p:extLst>
      <p:ext uri="{BB962C8B-B14F-4D97-AF65-F5344CB8AC3E}">
        <p14:creationId xmlns:p14="http://schemas.microsoft.com/office/powerpoint/2010/main" val="31530652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287168" y="315411"/>
            <a:ext cx="8735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…9 </a:t>
            </a:r>
            <a:r>
              <a:rPr lang="es-ES" altLang="es-MX" sz="44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Bibliografía</a:t>
            </a: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92505" y="1507263"/>
            <a:ext cx="11999495" cy="5112595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ES" sz="1600" b="1" dirty="0" smtClean="0">
                <a:solidFill>
                  <a:srgbClr val="FF0000"/>
                </a:solidFill>
              </a:rPr>
              <a:t>Capítulo de libro</a:t>
            </a:r>
            <a:endParaRPr lang="es-MX" sz="1600" b="1" dirty="0" smtClean="0">
              <a:solidFill>
                <a:srgbClr val="FF0000"/>
              </a:solidFill>
            </a:endParaRPr>
          </a:p>
          <a:p>
            <a:r>
              <a:rPr lang="es-ES" sz="1600" b="1" dirty="0" smtClean="0"/>
              <a:t>Apellido, A. Apellido, B. &amp; Apellido, C. (año). Título del capítulo. En Apellido, D. &amp;</a:t>
            </a:r>
            <a:r>
              <a:rPr lang="es-MX" sz="1600" b="1" dirty="0" smtClean="0"/>
              <a:t> </a:t>
            </a:r>
            <a:r>
              <a:rPr lang="es-ES" sz="1600" b="1" dirty="0" smtClean="0"/>
              <a:t>Apellido, E. Título del Libro. (pp. &lt;p-p&gt;), Lugar: Editorial.</a:t>
            </a:r>
          </a:p>
          <a:p>
            <a:r>
              <a:rPr lang="es-ES" sz="1600" b="1" dirty="0" err="1" smtClean="0"/>
              <a:t>Correia</a:t>
            </a:r>
            <a:r>
              <a:rPr lang="es-ES" sz="1600" b="1" dirty="0" smtClean="0"/>
              <a:t>, M. (2003). Crisis y </a:t>
            </a:r>
            <a:r>
              <a:rPr lang="es-ES" sz="1600" b="1" dirty="0" err="1" smtClean="0"/>
              <a:t>dolarización</a:t>
            </a:r>
            <a:r>
              <a:rPr lang="es-ES" sz="1600" b="1" dirty="0" smtClean="0"/>
              <a:t> en el Ecuador: Estabilidad, crecimiento y equidad social. En </a:t>
            </a:r>
            <a:r>
              <a:rPr lang="es-ES" sz="1600" b="1" dirty="0" err="1" smtClean="0"/>
              <a:t>Beckerman</a:t>
            </a:r>
            <a:r>
              <a:rPr lang="es-ES" sz="1600" b="1" dirty="0" smtClean="0"/>
              <a:t>, P. &amp; </a:t>
            </a:r>
            <a:r>
              <a:rPr lang="es-ES" sz="1600" b="1" dirty="0" err="1" smtClean="0"/>
              <a:t>Solimano</a:t>
            </a:r>
            <a:r>
              <a:rPr lang="es-ES" sz="1600" b="1" dirty="0" smtClean="0"/>
              <a:t>, A. (Eds.) (2003). La vulnerabilidad frente a choques externos y sus dimensiones de </a:t>
            </a:r>
            <a:r>
              <a:rPr lang="es-ES" sz="1600" b="1" dirty="0" err="1" smtClean="0"/>
              <a:t>género</a:t>
            </a:r>
            <a:r>
              <a:rPr lang="es-ES" sz="1600" b="1" dirty="0" smtClean="0"/>
              <a:t>: El caso Ecuador (205-237), Washington: </a:t>
            </a:r>
            <a:r>
              <a:rPr lang="es-ES" sz="1600" b="1" dirty="0" err="1" smtClean="0"/>
              <a:t>The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World</a:t>
            </a:r>
            <a:r>
              <a:rPr lang="es-ES" sz="1600" b="1" dirty="0" smtClean="0"/>
              <a:t> Bank.</a:t>
            </a:r>
          </a:p>
          <a:p>
            <a:endParaRPr lang="es-ES" sz="1600" b="1" dirty="0" smtClean="0"/>
          </a:p>
          <a:p>
            <a:pPr marL="114300" indent="0">
              <a:buNone/>
            </a:pPr>
            <a:r>
              <a:rPr lang="es-ES" sz="1600" b="1" dirty="0">
                <a:solidFill>
                  <a:srgbClr val="FF000D"/>
                </a:solidFill>
              </a:rPr>
              <a:t>Artículo científico</a:t>
            </a:r>
            <a:endParaRPr lang="es-ES_tradnl" sz="1600" b="1" dirty="0">
              <a:solidFill>
                <a:srgbClr val="FF000D"/>
              </a:solidFill>
            </a:endParaRPr>
          </a:p>
          <a:p>
            <a:r>
              <a:rPr lang="es-ES" sz="1600" b="1" dirty="0"/>
              <a:t>Apellido, A. Apellido, B. &amp; Apellido, C. (año). Título del artículo. Título de </a:t>
            </a:r>
            <a:r>
              <a:rPr lang="es-ES" sz="1600" b="1" dirty="0" smtClean="0"/>
              <a:t>la</a:t>
            </a:r>
            <a:r>
              <a:rPr lang="es-ES_tradnl" sz="1600" b="1" dirty="0"/>
              <a:t> </a:t>
            </a:r>
            <a:r>
              <a:rPr lang="es-ES" sz="1600" b="1" dirty="0" smtClean="0"/>
              <a:t>publicación</a:t>
            </a:r>
            <a:r>
              <a:rPr lang="es-ES" sz="1600" b="1" dirty="0"/>
              <a:t>, volumen (número), [pp.</a:t>
            </a:r>
            <a:r>
              <a:rPr lang="es-ES" sz="1600" b="1" dirty="0" smtClean="0"/>
              <a:t>]</a:t>
            </a:r>
            <a:r>
              <a:rPr lang="es-ES_tradnl" sz="1600" b="1" dirty="0"/>
              <a:t> </a:t>
            </a:r>
            <a:endParaRPr lang="es-ES_tradnl" sz="1600" b="1" dirty="0" smtClean="0"/>
          </a:p>
          <a:p>
            <a:r>
              <a:rPr lang="es-ES" sz="1600" b="1" dirty="0" err="1" smtClean="0"/>
              <a:t>Accinelli</a:t>
            </a:r>
            <a:r>
              <a:rPr lang="es-ES" sz="1600" b="1" dirty="0"/>
              <a:t>, E. &amp; Brida, J. C. (2006). Crecimiento económico óptimo y </a:t>
            </a:r>
            <a:r>
              <a:rPr lang="es-ES" sz="1600" b="1" dirty="0" smtClean="0"/>
              <a:t>crecimiento</a:t>
            </a:r>
            <a:r>
              <a:rPr lang="es-ES_tradnl" sz="1600" b="1" dirty="0"/>
              <a:t> </a:t>
            </a:r>
            <a:r>
              <a:rPr lang="es-ES" sz="1600" b="1" dirty="0" smtClean="0"/>
              <a:t>poblacional</a:t>
            </a:r>
            <a:r>
              <a:rPr lang="es-ES" sz="1600" b="1" dirty="0"/>
              <a:t>: una versión mejorada del modelo de Ramsey. Papeles de Población</a:t>
            </a:r>
            <a:r>
              <a:rPr lang="es-ES" sz="1600" b="1" dirty="0" smtClean="0"/>
              <a:t>,</a:t>
            </a:r>
            <a:r>
              <a:rPr lang="es-ES_tradnl" sz="1600" b="1" dirty="0"/>
              <a:t> </a:t>
            </a:r>
            <a:r>
              <a:rPr lang="es-ES" sz="1600" b="1" dirty="0" smtClean="0"/>
              <a:t>12</a:t>
            </a:r>
            <a:r>
              <a:rPr lang="es-ES" sz="1600" b="1" dirty="0"/>
              <a:t>(47), [227 -241].</a:t>
            </a:r>
            <a:endParaRPr lang="es-ES_tradnl" sz="1600" b="1" dirty="0"/>
          </a:p>
          <a:p>
            <a:endParaRPr lang="es-ES_tradnl" sz="1600" b="1" dirty="0"/>
          </a:p>
          <a:p>
            <a:pPr marL="114300" indent="0">
              <a:buNone/>
            </a:pPr>
            <a:r>
              <a:rPr lang="es-ES" sz="1600" b="1" dirty="0">
                <a:solidFill>
                  <a:srgbClr val="FF000D"/>
                </a:solidFill>
              </a:rPr>
              <a:t>Artículo científico con DOI</a:t>
            </a:r>
            <a:endParaRPr lang="es-ES_tradnl" sz="1600" b="1" dirty="0">
              <a:solidFill>
                <a:srgbClr val="FF000D"/>
              </a:solidFill>
            </a:endParaRPr>
          </a:p>
          <a:p>
            <a:r>
              <a:rPr lang="es-ES" sz="1600" b="1" dirty="0"/>
              <a:t>Apellido, A. Apellido, B. &amp; Apellido, C. (año). Título del artículo. Título de la publicación</a:t>
            </a:r>
            <a:r>
              <a:rPr lang="es-ES" sz="1600" b="1" dirty="0" smtClean="0"/>
              <a:t>,</a:t>
            </a:r>
            <a:r>
              <a:rPr lang="es-ES_tradnl" sz="1600" b="1" dirty="0"/>
              <a:t> </a:t>
            </a:r>
            <a:r>
              <a:rPr lang="es-ES" sz="1600" b="1" dirty="0" smtClean="0"/>
              <a:t>volumen </a:t>
            </a:r>
            <a:r>
              <a:rPr lang="es-ES" sz="1600" b="1" dirty="0"/>
              <a:t>(número), [pp.]. Consultado el &lt;fecha de consulta&gt;. </a:t>
            </a:r>
            <a:r>
              <a:rPr lang="es-ES" sz="1600" b="1" dirty="0" err="1"/>
              <a:t>doi</a:t>
            </a:r>
            <a:r>
              <a:rPr lang="es-ES" sz="1600" b="1" dirty="0"/>
              <a:t>: </a:t>
            </a:r>
            <a:r>
              <a:rPr lang="es-ES" sz="1600" b="1" dirty="0" err="1"/>
              <a:t>xx.xxxxxxx</a:t>
            </a:r>
            <a:endParaRPr lang="es-ES_tradnl" sz="1600" b="1" dirty="0"/>
          </a:p>
          <a:p>
            <a:r>
              <a:rPr lang="es-ES" sz="1600" b="1" dirty="0"/>
              <a:t>Cohen</a:t>
            </a:r>
            <a:r>
              <a:rPr lang="en-US" sz="1600" b="1" dirty="0"/>
              <a:t>, W. M. &amp; </a:t>
            </a:r>
            <a:r>
              <a:rPr lang="en-US" sz="1600" b="1" dirty="0" err="1"/>
              <a:t>Levinthal</a:t>
            </a:r>
            <a:r>
              <a:rPr lang="en-US" sz="1600" b="1" dirty="0"/>
              <a:t>, D. A. (1990). Absorptive capacity: A new perspective on learning and innovation. Administrative Sciences Quarterly, 35 (1), </a:t>
            </a:r>
            <a:r>
              <a:rPr lang="es-ES" sz="1600" b="1" dirty="0"/>
              <a:t>[</a:t>
            </a:r>
            <a:r>
              <a:rPr lang="en-US" sz="1600" b="1" dirty="0"/>
              <a:t>128-152</a:t>
            </a:r>
            <a:r>
              <a:rPr lang="es-ES" sz="1600" b="1" dirty="0"/>
              <a:t>]</a:t>
            </a:r>
            <a:r>
              <a:rPr lang="en-US" sz="1600" b="1" dirty="0"/>
              <a:t>. </a:t>
            </a:r>
            <a:r>
              <a:rPr lang="es-ES" sz="1600" b="1" dirty="0"/>
              <a:t>Consultado el 17/05/2019. DOI: </a:t>
            </a:r>
            <a:r>
              <a:rPr lang="es-ES" sz="1600" b="1" dirty="0" err="1">
                <a:hlinkClick r:id="rId2"/>
              </a:rPr>
              <a:t>https</a:t>
            </a:r>
            <a:r>
              <a:rPr lang="es-ES" sz="1600" b="1" dirty="0">
                <a:hlinkClick r:id="rId2"/>
              </a:rPr>
              <a:t>://</a:t>
            </a:r>
            <a:r>
              <a:rPr lang="es-ES" sz="1600" b="1" dirty="0" err="1">
                <a:hlinkClick r:id="rId2"/>
              </a:rPr>
              <a:t>doi.org</a:t>
            </a:r>
            <a:r>
              <a:rPr lang="es-ES" sz="1600" b="1" dirty="0">
                <a:hlinkClick r:id="rId2"/>
              </a:rPr>
              <a:t>/10.1016/B978-0-7506-7223-8.50005-8</a:t>
            </a:r>
            <a:r>
              <a:rPr lang="es-ES" sz="1600" b="1" dirty="0"/>
              <a:t>.</a:t>
            </a:r>
            <a:endParaRPr lang="es-ES_tradnl" sz="1600" b="1" dirty="0"/>
          </a:p>
          <a:p>
            <a:endParaRPr lang="es-ES_tradnl" sz="1600" b="1" dirty="0"/>
          </a:p>
        </p:txBody>
      </p:sp>
    </p:spTree>
    <p:extLst>
      <p:ext uri="{BB962C8B-B14F-4D97-AF65-F5344CB8AC3E}">
        <p14:creationId xmlns:p14="http://schemas.microsoft.com/office/powerpoint/2010/main" val="29887077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14300" indent="0">
              <a:buNone/>
            </a:pPr>
            <a:r>
              <a:rPr lang="es-ES" sz="1800" b="1" dirty="0">
                <a:solidFill>
                  <a:srgbClr val="FF000D"/>
                </a:solidFill>
              </a:rPr>
              <a:t>Artículo científico publicado en línea</a:t>
            </a:r>
            <a:endParaRPr lang="es-ES_tradnl" sz="1800" b="1" dirty="0">
              <a:solidFill>
                <a:srgbClr val="FF000D"/>
              </a:solidFill>
            </a:endParaRPr>
          </a:p>
          <a:p>
            <a:r>
              <a:rPr lang="es-ES" sz="1800" b="1" dirty="0"/>
              <a:t>Apellido, A. Apellido, B. &amp; Apellido, C. (año). Título del artículo. Título de la publicación</a:t>
            </a:r>
            <a:r>
              <a:rPr lang="es-ES" sz="1800" b="1" dirty="0" smtClean="0"/>
              <a:t>,</a:t>
            </a:r>
            <a:r>
              <a:rPr lang="es-ES_tradnl" sz="1800" b="1" dirty="0" smtClean="0"/>
              <a:t> </a:t>
            </a:r>
            <a:r>
              <a:rPr lang="es-ES" sz="1800" b="1" dirty="0" smtClean="0"/>
              <a:t>volumen </a:t>
            </a:r>
            <a:r>
              <a:rPr lang="es-ES" sz="1800" b="1" dirty="0"/>
              <a:t>(número), [pp.]. Disponible en: URL Consultado el &lt;fecha de consulta&gt;.</a:t>
            </a:r>
            <a:endParaRPr lang="es-ES_tradnl" sz="1800" b="1" dirty="0"/>
          </a:p>
          <a:p>
            <a:r>
              <a:rPr lang="es-ES" sz="1800" b="1" dirty="0"/>
              <a:t>Jiménez, G., Ruíz, Ch. J. &amp; Peña, S. A.R. (2015). Análisis de las </a:t>
            </a:r>
            <a:r>
              <a:rPr lang="es-ES" sz="1800" b="1" dirty="0" smtClean="0"/>
              <a:t>zonas</a:t>
            </a:r>
            <a:r>
              <a:rPr lang="es-ES_tradnl" sz="1800" b="1" dirty="0" smtClean="0"/>
              <a:t> </a:t>
            </a:r>
            <a:r>
              <a:rPr lang="es-ES" sz="1800" b="1" dirty="0" smtClean="0"/>
              <a:t>rurales </a:t>
            </a:r>
            <a:r>
              <a:rPr lang="es-ES" sz="1800" b="1" dirty="0"/>
              <a:t>andaluzas y su turismo, desde una óptica de proximidad geográfica a </a:t>
            </a:r>
            <a:r>
              <a:rPr lang="es-ES" sz="1800" b="1" dirty="0" smtClean="0"/>
              <a:t>los</a:t>
            </a:r>
            <a:r>
              <a:rPr lang="es-ES_tradnl" sz="1800" b="1" dirty="0" smtClean="0"/>
              <a:t> </a:t>
            </a:r>
            <a:r>
              <a:rPr lang="es-ES" sz="1800" b="1" dirty="0" smtClean="0"/>
              <a:t>núcleos </a:t>
            </a:r>
            <a:r>
              <a:rPr lang="es-ES" sz="1800" b="1" dirty="0"/>
              <a:t>urbanos </a:t>
            </a:r>
            <a:r>
              <a:rPr lang="es-ES" sz="1800" b="1" dirty="0" smtClean="0"/>
              <a:t>andaluces. Investigaciones </a:t>
            </a:r>
            <a:r>
              <a:rPr lang="es-ES" sz="1800" b="1" dirty="0"/>
              <a:t>Regionales – </a:t>
            </a:r>
            <a:r>
              <a:rPr lang="es-ES" sz="1800" b="1" dirty="0" err="1"/>
              <a:t>Journal</a:t>
            </a:r>
            <a:r>
              <a:rPr lang="es-ES" sz="1800" b="1" dirty="0"/>
              <a:t> of </a:t>
            </a:r>
            <a:r>
              <a:rPr lang="es-ES" sz="1800" b="1" dirty="0" smtClean="0"/>
              <a:t>Regional</a:t>
            </a:r>
            <a:r>
              <a:rPr lang="es-ES_tradnl" sz="1800" b="1" dirty="0" smtClean="0"/>
              <a:t> </a:t>
            </a:r>
            <a:r>
              <a:rPr lang="es-ES" sz="1800" b="1" dirty="0" err="1" smtClean="0"/>
              <a:t>Research</a:t>
            </a:r>
            <a:r>
              <a:rPr lang="es-ES" sz="1800" b="1" dirty="0"/>
              <a:t>, 31 (2015). [59-74]. Disponible </a:t>
            </a:r>
            <a:r>
              <a:rPr lang="es-ES" sz="1800" b="1" dirty="0" smtClean="0"/>
              <a:t>en:</a:t>
            </a:r>
            <a:r>
              <a:rPr lang="es-ES_tradnl" sz="1800" b="1" dirty="0" smtClean="0"/>
              <a:t> </a:t>
            </a:r>
            <a:r>
              <a:rPr lang="es-ES" sz="1800" b="1" dirty="0" smtClean="0">
                <a:hlinkClick r:id="rId2"/>
              </a:rPr>
              <a:t>http</a:t>
            </a:r>
            <a:r>
              <a:rPr lang="es-ES" sz="1800" b="1" dirty="0">
                <a:hlinkClick r:id="rId2"/>
              </a:rPr>
              <a:t>://www.aecr.org/images/ImatgesArticles/2015/5/</a:t>
            </a:r>
            <a:r>
              <a:rPr lang="es-ES" sz="1800" b="1" dirty="0" smtClean="0">
                <a:hlinkClick r:id="rId2"/>
              </a:rPr>
              <a:t>03_JIMENEZ.pdf</a:t>
            </a:r>
            <a:r>
              <a:rPr lang="es-ES_tradnl" sz="1800" b="1" dirty="0" smtClean="0"/>
              <a:t> </a:t>
            </a:r>
            <a:r>
              <a:rPr lang="es-ES" sz="1800" b="1" dirty="0" smtClean="0"/>
              <a:t>Consultado </a:t>
            </a:r>
            <a:r>
              <a:rPr lang="es-ES" sz="1800" b="1" dirty="0"/>
              <a:t>el 07/07/2017.</a:t>
            </a:r>
            <a:endParaRPr lang="es-ES_tradnl" sz="1800" b="1" dirty="0"/>
          </a:p>
          <a:p>
            <a:endParaRPr lang="es-MX" sz="1800" b="1" dirty="0"/>
          </a:p>
          <a:p>
            <a:pPr marL="114300" indent="0">
              <a:buNone/>
            </a:pPr>
            <a:r>
              <a:rPr lang="es-ES" sz="1800" b="1" dirty="0">
                <a:solidFill>
                  <a:srgbClr val="FF000D"/>
                </a:solidFill>
              </a:rPr>
              <a:t>Artículo de prensa impreso</a:t>
            </a:r>
            <a:endParaRPr lang="es-ES_tradnl" sz="1800" b="1" dirty="0">
              <a:solidFill>
                <a:srgbClr val="FF000D"/>
              </a:solidFill>
            </a:endParaRPr>
          </a:p>
          <a:p>
            <a:r>
              <a:rPr lang="es-ES" sz="1800" b="1" dirty="0"/>
              <a:t>Apellido, A. Apellido, B. &amp; Apellido, C. (día, mes y año). Título del artículo. Título de </a:t>
            </a:r>
            <a:r>
              <a:rPr lang="es-ES" sz="1800" b="1" dirty="0" smtClean="0"/>
              <a:t>la</a:t>
            </a:r>
            <a:r>
              <a:rPr lang="es-ES_tradnl" sz="1800" b="1" dirty="0"/>
              <a:t> </a:t>
            </a:r>
            <a:r>
              <a:rPr lang="es-ES" sz="1800" b="1" dirty="0" smtClean="0"/>
              <a:t>publicación</a:t>
            </a:r>
            <a:r>
              <a:rPr lang="es-ES" sz="1800" b="1" dirty="0"/>
              <a:t>, pp.</a:t>
            </a:r>
            <a:endParaRPr lang="es-ES_tradnl" sz="1800" b="1" dirty="0"/>
          </a:p>
          <a:p>
            <a:r>
              <a:rPr lang="es-ES_tradnl" sz="1800" b="1" dirty="0" err="1"/>
              <a:t>Aréchaga</a:t>
            </a:r>
            <a:r>
              <a:rPr lang="es-ES_tradnl" sz="1800" b="1" dirty="0"/>
              <a:t>, J. (15 de septiembre de 2011). Los españoles y las revistas científicas... ¡Que editen ellos!. El País, pp. 20-22.</a:t>
            </a:r>
          </a:p>
          <a:p>
            <a:pPr marL="114300" indent="0">
              <a:buNone/>
            </a:pPr>
            <a:endParaRPr lang="es-ES_tradnl" sz="1800" b="1" dirty="0"/>
          </a:p>
          <a:p>
            <a:endParaRPr lang="es-ES_tradnl" sz="1800" b="1" dirty="0"/>
          </a:p>
          <a:p>
            <a:endParaRPr lang="es-ES" sz="1800" b="1" dirty="0"/>
          </a:p>
        </p:txBody>
      </p:sp>
      <p:sp>
        <p:nvSpPr>
          <p:cNvPr id="4" name="1 Título"/>
          <p:cNvSpPr txBox="1"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…9 </a:t>
            </a:r>
            <a:r>
              <a:rPr lang="es-ES" altLang="es-MX" sz="44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Bibliografía</a:t>
            </a:r>
          </a:p>
        </p:txBody>
      </p:sp>
    </p:spTree>
    <p:extLst>
      <p:ext uri="{BB962C8B-B14F-4D97-AF65-F5344CB8AC3E}">
        <p14:creationId xmlns:p14="http://schemas.microsoft.com/office/powerpoint/2010/main" val="31982817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s-ES" sz="1800" b="1" dirty="0">
                <a:solidFill>
                  <a:srgbClr val="FF000D"/>
                </a:solidFill>
              </a:rPr>
              <a:t>Artículo de prensa en línea</a:t>
            </a:r>
            <a:endParaRPr lang="es-ES_tradnl" sz="1800" b="1" dirty="0">
              <a:solidFill>
                <a:srgbClr val="FF000D"/>
              </a:solidFill>
            </a:endParaRPr>
          </a:p>
          <a:p>
            <a:r>
              <a:rPr lang="es-ES" sz="1800" b="1" dirty="0"/>
              <a:t>Apellido, A. Apellido, B. &amp; Apellido, C. (día, mes, año). Título del artículo. Título de </a:t>
            </a:r>
            <a:r>
              <a:rPr lang="es-ES" sz="1800" b="1" dirty="0" smtClean="0"/>
              <a:t>la</a:t>
            </a:r>
            <a:r>
              <a:rPr lang="es-ES_tradnl" sz="1800" b="1" dirty="0" smtClean="0"/>
              <a:t> </a:t>
            </a:r>
            <a:r>
              <a:rPr lang="es-ES" sz="1800" b="1" dirty="0" smtClean="0"/>
              <a:t>publicación</a:t>
            </a:r>
            <a:r>
              <a:rPr lang="es-ES" sz="1800" b="1" dirty="0"/>
              <a:t>. Disponible en: URL Consultado el &lt;fecha de consulta&gt;.</a:t>
            </a:r>
            <a:endParaRPr lang="es-ES_tradnl" sz="1800" b="1" dirty="0"/>
          </a:p>
          <a:p>
            <a:r>
              <a:rPr lang="es-ES" sz="1800" b="1" dirty="0"/>
              <a:t>Bonet, E. (2 de febrero de 2011). Miles de personas oran en la plaza </a:t>
            </a:r>
            <a:r>
              <a:rPr lang="es-ES" sz="1800" b="1" dirty="0" err="1"/>
              <a:t>Tahrir</a:t>
            </a:r>
            <a:r>
              <a:rPr lang="es-ES" sz="1800" b="1" dirty="0"/>
              <a:t> de El Cairo. El Tiempo. Disponible en:  </a:t>
            </a:r>
            <a:r>
              <a:rPr lang="es-ES" sz="1800" b="1" dirty="0">
                <a:hlinkClick r:id="rId2"/>
              </a:rPr>
              <a:t>http://www.eltiempo.com/</a:t>
            </a:r>
            <a:r>
              <a:rPr lang="es-ES" sz="1800" b="1" dirty="0"/>
              <a:t>. Consultado </a:t>
            </a:r>
            <a:r>
              <a:rPr lang="es-ES" sz="1800" b="1" dirty="0" smtClean="0"/>
              <a:t>el 17</a:t>
            </a:r>
            <a:r>
              <a:rPr lang="es-ES" sz="1800" b="1" dirty="0"/>
              <a:t>/05/2019.</a:t>
            </a:r>
            <a:endParaRPr lang="es-ES_tradnl" sz="1800" b="1" dirty="0"/>
          </a:p>
          <a:p>
            <a:pPr marL="114300" indent="0">
              <a:buNone/>
            </a:pPr>
            <a:r>
              <a:rPr lang="es-ES" sz="1800" b="1" dirty="0"/>
              <a:t> </a:t>
            </a:r>
            <a:endParaRPr lang="es-ES_tradnl" sz="1800" b="1" dirty="0"/>
          </a:p>
          <a:p>
            <a:pPr marL="114300" indent="0">
              <a:buNone/>
            </a:pPr>
            <a:r>
              <a:rPr lang="es-ES" sz="1800" b="1" dirty="0">
                <a:solidFill>
                  <a:srgbClr val="FF000D"/>
                </a:solidFill>
              </a:rPr>
              <a:t>Trabajo de grado impreso</a:t>
            </a:r>
            <a:endParaRPr lang="es-ES_tradnl" sz="1800" b="1" dirty="0">
              <a:solidFill>
                <a:srgbClr val="FF000D"/>
              </a:solidFill>
            </a:endParaRPr>
          </a:p>
          <a:p>
            <a:r>
              <a:rPr lang="es-ES" sz="1800" b="1" dirty="0"/>
              <a:t>Apellido, A. &amp; Apellido, B. (año). Título del trabajo. (Trabajo de grado/ Tesis </a:t>
            </a:r>
            <a:r>
              <a:rPr lang="es-ES" sz="1800" b="1" dirty="0" smtClean="0"/>
              <a:t>de</a:t>
            </a:r>
            <a:r>
              <a:rPr lang="es-ES_tradnl" sz="1800" b="1" dirty="0" smtClean="0"/>
              <a:t> </a:t>
            </a:r>
            <a:r>
              <a:rPr lang="es-ES" sz="1800" b="1" dirty="0" smtClean="0"/>
              <a:t>maestría </a:t>
            </a:r>
            <a:r>
              <a:rPr lang="es-ES" sz="1800" b="1" dirty="0"/>
              <a:t>o doctorado). Institución, Lugar.</a:t>
            </a:r>
            <a:endParaRPr lang="es-ES_tradnl" sz="1800" b="1" dirty="0"/>
          </a:p>
          <a:p>
            <a:r>
              <a:rPr lang="es-ES" sz="1800" b="1" dirty="0"/>
              <a:t>Cando, Z. A. R. (2017). El capital intelectual: Un estudio empírico del capital humano en las Pymes del Ecuador. (Tesis de doctorado). Universidad Nacional Autónoma de México, México</a:t>
            </a:r>
            <a:r>
              <a:rPr lang="es-ES" sz="1800" b="1" dirty="0" smtClean="0"/>
              <a:t>.</a:t>
            </a:r>
          </a:p>
          <a:p>
            <a:pPr marL="114300" indent="0">
              <a:buNone/>
            </a:pPr>
            <a:endParaRPr lang="es-ES" sz="1800" b="1" dirty="0" smtClean="0"/>
          </a:p>
          <a:p>
            <a:pPr marL="114300" indent="0">
              <a:buNone/>
            </a:pPr>
            <a:r>
              <a:rPr lang="es-ES" sz="1800" b="1" dirty="0" smtClean="0">
                <a:solidFill>
                  <a:srgbClr val="FF000D"/>
                </a:solidFill>
              </a:rPr>
              <a:t>Trabajo </a:t>
            </a:r>
            <a:r>
              <a:rPr lang="es-ES" sz="1800" b="1" dirty="0">
                <a:solidFill>
                  <a:srgbClr val="FF000D"/>
                </a:solidFill>
              </a:rPr>
              <a:t>de grado en línea</a:t>
            </a:r>
            <a:endParaRPr lang="es-ES_tradnl" sz="1800" b="1" dirty="0">
              <a:solidFill>
                <a:srgbClr val="FF000D"/>
              </a:solidFill>
            </a:endParaRPr>
          </a:p>
          <a:p>
            <a:r>
              <a:rPr lang="es-ES" sz="1800" b="1" dirty="0"/>
              <a:t>Apellido, A. Apellido, B. &amp; Apellido, C. (año). Título del trabajo. (Trabajo de grado</a:t>
            </a:r>
            <a:r>
              <a:rPr lang="es-ES" sz="1800" b="1" dirty="0" smtClean="0"/>
              <a:t>/</a:t>
            </a:r>
            <a:r>
              <a:rPr lang="es-ES_tradnl" sz="1800" b="1" dirty="0"/>
              <a:t> </a:t>
            </a:r>
            <a:r>
              <a:rPr lang="es-ES" sz="1800" b="1" dirty="0" smtClean="0"/>
              <a:t>Tesis </a:t>
            </a:r>
            <a:r>
              <a:rPr lang="es-ES" sz="1800" b="1" dirty="0"/>
              <a:t>de maestría o doctorado). Disponible en: URL Consultado el &lt;fecha de consulta&gt;.</a:t>
            </a:r>
            <a:endParaRPr lang="es-ES_tradnl" sz="1800" b="1" dirty="0"/>
          </a:p>
          <a:p>
            <a:r>
              <a:rPr lang="es-ES_tradnl" sz="1800" b="1" dirty="0"/>
              <a:t>Fernández, G. A. (2010). La inteligencia emocional como variable </a:t>
            </a:r>
            <a:r>
              <a:rPr lang="es-ES_tradnl" sz="1800" b="1" dirty="0" err="1"/>
              <a:t>predictora</a:t>
            </a:r>
            <a:r>
              <a:rPr lang="es-ES_tradnl" sz="1800" b="1" dirty="0"/>
              <a:t> de adaptación psicosocial en estudiantes de la Comunidad de Madrid. (Tesis doctoral). Disponible en:  </a:t>
            </a:r>
            <a:r>
              <a:rPr lang="es-ES_tradnl" sz="1800" b="1" dirty="0">
                <a:hlinkClick r:id="rId3"/>
              </a:rPr>
              <a:t>http://hdl.handle.net/10486/4872</a:t>
            </a:r>
            <a:r>
              <a:rPr lang="es-ES_tradnl" sz="1800" b="1" dirty="0"/>
              <a:t> Consultado el 17/05/2019.</a:t>
            </a:r>
          </a:p>
          <a:p>
            <a:endParaRPr lang="es-ES" sz="1800" b="1" dirty="0"/>
          </a:p>
        </p:txBody>
      </p:sp>
      <p:sp>
        <p:nvSpPr>
          <p:cNvPr id="4" name="1 Título"/>
          <p:cNvSpPr txBox="1"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…9 </a:t>
            </a:r>
            <a:r>
              <a:rPr lang="es-ES" altLang="es-MX" sz="44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Bibliografía</a:t>
            </a:r>
          </a:p>
        </p:txBody>
      </p:sp>
    </p:spTree>
    <p:extLst>
      <p:ext uri="{BB962C8B-B14F-4D97-AF65-F5344CB8AC3E}">
        <p14:creationId xmlns:p14="http://schemas.microsoft.com/office/powerpoint/2010/main" val="29054691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8915" y="1560097"/>
            <a:ext cx="11634537" cy="5105398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ES" sz="1600" b="1" dirty="0" smtClean="0">
                <a:solidFill>
                  <a:srgbClr val="FF0000"/>
                </a:solidFill>
              </a:rPr>
              <a:t>Trabajo </a:t>
            </a:r>
            <a:r>
              <a:rPr lang="es-ES" sz="1600" b="1" dirty="0">
                <a:solidFill>
                  <a:srgbClr val="FF0000"/>
                </a:solidFill>
              </a:rPr>
              <a:t>de grado en línea</a:t>
            </a:r>
            <a:endParaRPr lang="es-MX" sz="1600" b="1" dirty="0">
              <a:solidFill>
                <a:srgbClr val="FF0000"/>
              </a:solidFill>
            </a:endParaRPr>
          </a:p>
          <a:p>
            <a:r>
              <a:rPr lang="es-ES" sz="1600" b="1" dirty="0"/>
              <a:t>Apellido, A. Apellido, B. &amp; Apellido, C. (año). Título del trabajo. (Trabajo de </a:t>
            </a:r>
            <a:r>
              <a:rPr lang="es-ES" sz="1600" b="1" dirty="0" smtClean="0"/>
              <a:t>grado/</a:t>
            </a:r>
            <a:r>
              <a:rPr lang="es-MX" sz="1600" b="1" dirty="0"/>
              <a:t> </a:t>
            </a:r>
            <a:r>
              <a:rPr lang="es-ES" sz="1600" b="1" dirty="0" smtClean="0"/>
              <a:t>Tesis </a:t>
            </a:r>
            <a:r>
              <a:rPr lang="es-ES" sz="1600" b="1" dirty="0"/>
              <a:t>de maestría o doctorado). Disponible en: URL Consultado el &lt;fecha de consulta&gt;.</a:t>
            </a:r>
            <a:endParaRPr lang="es-MX" sz="1600" b="1" dirty="0"/>
          </a:p>
          <a:p>
            <a:endParaRPr lang="es-ES_tradnl" sz="1600" b="1" dirty="0" smtClean="0"/>
          </a:p>
          <a:p>
            <a:r>
              <a:rPr lang="es-ES_tradnl" sz="1600" b="1" dirty="0" smtClean="0"/>
              <a:t>Fernández</a:t>
            </a:r>
            <a:r>
              <a:rPr lang="es-ES_tradnl" sz="1600" b="1" dirty="0"/>
              <a:t>, G. A. (2010). La inteligencia emocional como variable </a:t>
            </a:r>
            <a:r>
              <a:rPr lang="es-ES_tradnl" sz="1600" b="1" dirty="0" err="1"/>
              <a:t>predictora</a:t>
            </a:r>
            <a:r>
              <a:rPr lang="es-ES_tradnl" sz="1600" b="1" dirty="0"/>
              <a:t> de adaptación psicosocial en estudiantes de la Comunidad de Madrid. (Tesis doctoral). Disponible en:  </a:t>
            </a:r>
            <a:r>
              <a:rPr lang="es-ES_tradnl" sz="1600" b="1" dirty="0">
                <a:hlinkClick r:id="rId2"/>
              </a:rPr>
              <a:t>http://hdl.handle.net/10486/4872</a:t>
            </a:r>
            <a:r>
              <a:rPr lang="es-ES_tradnl" sz="1600" b="1" dirty="0"/>
              <a:t> Consultado el 17/05/2019.</a:t>
            </a:r>
            <a:endParaRPr lang="es-MX" sz="1600" b="1" dirty="0"/>
          </a:p>
          <a:p>
            <a:pPr marL="114300" indent="0">
              <a:buNone/>
            </a:pPr>
            <a:r>
              <a:rPr lang="es-ES" sz="1600" b="1" dirty="0"/>
              <a:t> </a:t>
            </a:r>
            <a:endParaRPr lang="es-MX" sz="1600" b="1" dirty="0"/>
          </a:p>
          <a:p>
            <a:pPr marL="114300" indent="0">
              <a:buNone/>
            </a:pPr>
            <a:r>
              <a:rPr lang="es-ES" sz="1600" b="1" dirty="0">
                <a:solidFill>
                  <a:srgbClr val="FF0000"/>
                </a:solidFill>
              </a:rPr>
              <a:t>Actas de simposios y conferencias</a:t>
            </a:r>
            <a:endParaRPr lang="es-MX" sz="1600" b="1" dirty="0">
              <a:solidFill>
                <a:srgbClr val="FF0000"/>
              </a:solidFill>
            </a:endParaRPr>
          </a:p>
          <a:p>
            <a:r>
              <a:rPr lang="es-ES" sz="1600" b="1" dirty="0"/>
              <a:t>Apellido, A. Apellido, B. &amp; Apellido, C. (Mes, año). Título del trabajo. </a:t>
            </a:r>
            <a:r>
              <a:rPr lang="es-ES" sz="1600" b="1" dirty="0" smtClean="0"/>
              <a:t>Trabajo</a:t>
            </a:r>
            <a:r>
              <a:rPr lang="es-MX" sz="1600" b="1" dirty="0"/>
              <a:t> </a:t>
            </a:r>
            <a:r>
              <a:rPr lang="es-ES" sz="1600" b="1" dirty="0" smtClean="0"/>
              <a:t>presentado </a:t>
            </a:r>
            <a:r>
              <a:rPr lang="es-ES" sz="1600" b="1" dirty="0"/>
              <a:t>en &lt;nombre del evento&gt; de &lt;Institución organizadora&gt;, lugar.</a:t>
            </a:r>
            <a:endParaRPr lang="es-MX" sz="1600" b="1" dirty="0"/>
          </a:p>
          <a:p>
            <a:endParaRPr lang="es-ES" sz="1600" b="1" dirty="0" smtClean="0"/>
          </a:p>
          <a:p>
            <a:r>
              <a:rPr lang="es-ES" sz="1600" b="1" dirty="0" err="1" smtClean="0"/>
              <a:t>Demuner</a:t>
            </a:r>
            <a:r>
              <a:rPr lang="es-ES" sz="1600" b="1" dirty="0"/>
              <a:t>, F. M. R. &amp; Saavedra, G. M. L. (Septiembre, 2019). </a:t>
            </a:r>
            <a:r>
              <a:rPr lang="es-ES_tradnl" sz="1600" b="1" dirty="0"/>
              <a:t>Las </a:t>
            </a:r>
            <a:r>
              <a:rPr lang="es-ES_tradnl" sz="1600" b="1" dirty="0" err="1"/>
              <a:t>PyMEs</a:t>
            </a:r>
            <a:r>
              <a:rPr lang="es-ES_tradnl" sz="1600" b="1" dirty="0"/>
              <a:t> y las capacidades dinámicas. Propuesta de un cuestionario para su medición</a:t>
            </a:r>
            <a:r>
              <a:rPr lang="es-ES" sz="1600" b="1" dirty="0"/>
              <a:t>. Trabajo presentado en IV Congreso Internacional en </a:t>
            </a:r>
            <a:r>
              <a:rPr lang="es-ES" sz="1600" b="1" dirty="0" err="1"/>
              <a:t>Supply</a:t>
            </a:r>
            <a:r>
              <a:rPr lang="es-ES" sz="1600" b="1" dirty="0"/>
              <a:t> </a:t>
            </a:r>
            <a:r>
              <a:rPr lang="es-ES" sz="1600" b="1" dirty="0" err="1"/>
              <a:t>Chain</a:t>
            </a:r>
            <a:r>
              <a:rPr lang="es-ES" sz="1600" b="1" dirty="0"/>
              <a:t> Management en una Economía Global: Desarrollo de los Sectores Agroindustrial, Minero y Energético desde la Planeación Estratégica Logística en las Economías de Latinoamérica, de Pontificia Universidad Javeriana, </a:t>
            </a:r>
            <a:r>
              <a:rPr lang="es-ES" sz="1600" b="1" dirty="0" smtClean="0"/>
              <a:t>Bogotá</a:t>
            </a:r>
            <a:r>
              <a:rPr lang="es-MX" sz="1600" b="1" dirty="0"/>
              <a:t> </a:t>
            </a:r>
            <a:r>
              <a:rPr lang="es-ES" sz="1600" b="1" dirty="0" smtClean="0"/>
              <a:t>Facultad </a:t>
            </a:r>
            <a:r>
              <a:rPr lang="es-ES" sz="1600" b="1" dirty="0"/>
              <a:t>de Ciencias Económicas y Administrativas y Universidad Nacional de Ingeniería– UNI, Facultad de Ingeniería Industrial y de Sistemas, Lima, Perú.</a:t>
            </a:r>
            <a:endParaRPr lang="es-MX" sz="1600" b="1" dirty="0"/>
          </a:p>
          <a:p>
            <a:endParaRPr lang="es-MX" sz="1600" b="1" dirty="0"/>
          </a:p>
        </p:txBody>
      </p:sp>
      <p:sp>
        <p:nvSpPr>
          <p:cNvPr id="4" name="1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…9 </a:t>
            </a:r>
            <a:r>
              <a:rPr lang="es-ES" altLang="es-MX" sz="44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Bibliografía</a:t>
            </a:r>
          </a:p>
        </p:txBody>
      </p:sp>
    </p:spTree>
    <p:extLst>
      <p:ext uri="{BB962C8B-B14F-4D97-AF65-F5344CB8AC3E}">
        <p14:creationId xmlns:p14="http://schemas.microsoft.com/office/powerpoint/2010/main" val="9107520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s-ES" b="1" dirty="0">
                <a:solidFill>
                  <a:srgbClr val="FF0000"/>
                </a:solidFill>
              </a:rPr>
              <a:t>Página de Internet</a:t>
            </a:r>
            <a:endParaRPr lang="es-MX" b="1" dirty="0">
              <a:solidFill>
                <a:srgbClr val="FF0000"/>
              </a:solidFill>
            </a:endParaRPr>
          </a:p>
          <a:p>
            <a:r>
              <a:rPr lang="es-ES" b="1" dirty="0"/>
              <a:t>Apellido, A. ó Autor Corporativo (día/ Mes / año). Título de la entraba. Disponible en:</a:t>
            </a:r>
            <a:r>
              <a:rPr lang="es-MX" b="1" dirty="0"/>
              <a:t> </a:t>
            </a:r>
            <a:r>
              <a:rPr lang="es-ES" b="1" dirty="0"/>
              <a:t>URL Consultado el &lt;fecha de consulta&gt;</a:t>
            </a:r>
            <a:r>
              <a:rPr lang="es-ES" b="1" dirty="0" smtClean="0"/>
              <a:t>.</a:t>
            </a:r>
            <a:endParaRPr lang="es-ES" b="1" dirty="0"/>
          </a:p>
          <a:p>
            <a:r>
              <a:rPr lang="es-ES" b="1" dirty="0"/>
              <a:t>INEGI. (17/05/2019). Estadística manufacturera y maquiladora de exportación. Disponible en: </a:t>
            </a:r>
            <a:r>
              <a:rPr lang="es-ES" b="1" dirty="0">
                <a:hlinkClick r:id="rId2"/>
              </a:rPr>
              <a:t>https://www.inegi.org.mx/temas/manufacturas/</a:t>
            </a:r>
            <a:r>
              <a:rPr lang="es-ES" b="1" dirty="0"/>
              <a:t> Consultado el 17/05/2019.</a:t>
            </a:r>
            <a:endParaRPr lang="es-MX" b="1" dirty="0"/>
          </a:p>
          <a:p>
            <a:endParaRPr lang="es-ES" b="1" dirty="0" smtClean="0"/>
          </a:p>
          <a:p>
            <a:pPr marL="114300" indent="0">
              <a:buNone/>
            </a:pPr>
            <a:r>
              <a:rPr lang="es-ES" b="1" dirty="0" smtClean="0">
                <a:solidFill>
                  <a:srgbClr val="FF000D"/>
                </a:solidFill>
              </a:rPr>
              <a:t>Entrevistas</a:t>
            </a:r>
            <a:endParaRPr lang="es-ES_tradnl" b="1" dirty="0">
              <a:solidFill>
                <a:srgbClr val="FF000D"/>
              </a:solidFill>
            </a:endParaRPr>
          </a:p>
          <a:p>
            <a:r>
              <a:rPr lang="es-ES" b="1" dirty="0"/>
              <a:t>Apellido(s) y nombre(s) del entrevistado, [especificación de fuente entre </a:t>
            </a:r>
            <a:r>
              <a:rPr lang="es-ES" b="1" dirty="0" smtClean="0"/>
              <a:t>corchetes:</a:t>
            </a:r>
            <a:r>
              <a:rPr lang="es-ES_tradnl" b="1" dirty="0"/>
              <a:t> </a:t>
            </a:r>
            <a:r>
              <a:rPr lang="es-ES" b="1" dirty="0" smtClean="0"/>
              <a:t>entrevista</a:t>
            </a:r>
            <a:r>
              <a:rPr lang="es-ES" b="1" dirty="0"/>
              <a:t>]. (Año). Por –autor de la entrevista– (nombre/s y apellido/s),1 motivo </a:t>
            </a:r>
            <a:r>
              <a:rPr lang="es-ES" b="1" dirty="0" smtClean="0"/>
              <a:t>de</a:t>
            </a:r>
            <a:r>
              <a:rPr lang="es-ES_tradnl" b="1" dirty="0"/>
              <a:t> </a:t>
            </a:r>
            <a:r>
              <a:rPr lang="es-ES" b="1" dirty="0" smtClean="0"/>
              <a:t>la </a:t>
            </a:r>
            <a:r>
              <a:rPr lang="es-ES" b="1" dirty="0"/>
              <a:t>entrevista [entre corchetes], título de la entrevista o del trabajo para el cual </a:t>
            </a:r>
            <a:r>
              <a:rPr lang="es-ES" b="1" dirty="0" smtClean="0"/>
              <a:t>se</a:t>
            </a:r>
            <a:r>
              <a:rPr lang="es-ES_tradnl" b="1" dirty="0"/>
              <a:t> </a:t>
            </a:r>
            <a:r>
              <a:rPr lang="es-ES" b="1" dirty="0" smtClean="0"/>
              <a:t>realizó </a:t>
            </a:r>
            <a:r>
              <a:rPr lang="es-ES" b="1" dirty="0"/>
              <a:t>(en cursivas). Lugar de su realización.</a:t>
            </a:r>
            <a:endParaRPr lang="es-ES_tradnl" b="1" dirty="0"/>
          </a:p>
          <a:p>
            <a:r>
              <a:rPr lang="es-ES" b="1" dirty="0" err="1"/>
              <a:t>Demuner</a:t>
            </a:r>
            <a:r>
              <a:rPr lang="es-ES" b="1" dirty="0"/>
              <a:t>, F. M. R. [entrevista]. (2013). Por Mariela, Galván Sánchez [Situación de las </a:t>
            </a:r>
            <a:r>
              <a:rPr lang="es-ES" b="1" dirty="0" err="1"/>
              <a:t>PyMEs</a:t>
            </a:r>
            <a:r>
              <a:rPr lang="es-ES" b="1" dirty="0"/>
              <a:t> del Estado de México]. </a:t>
            </a:r>
            <a:r>
              <a:rPr lang="es-ES" b="1" i="1" dirty="0"/>
              <a:t>La competitividad de las </a:t>
            </a:r>
            <a:r>
              <a:rPr lang="es-ES" b="1" i="1" dirty="0" err="1"/>
              <a:t>PyMEs</a:t>
            </a:r>
            <a:r>
              <a:rPr lang="es-ES" b="1" i="1" dirty="0"/>
              <a:t> del Estado de México</a:t>
            </a:r>
            <a:r>
              <a:rPr lang="es-ES" b="1" dirty="0"/>
              <a:t>. Facultad de Contaduría y Administración de la UAEMEX. Toluca Estado de México</a:t>
            </a:r>
            <a:r>
              <a:rPr lang="es-ES" b="1" dirty="0" smtClean="0"/>
              <a:t>.</a:t>
            </a:r>
            <a:endParaRPr lang="es-ES_tradnl" b="1" dirty="0"/>
          </a:p>
          <a:p>
            <a:pPr marL="114300" indent="0">
              <a:buNone/>
            </a:pPr>
            <a:endParaRPr lang="es-MX" b="1" dirty="0"/>
          </a:p>
          <a:p>
            <a:endParaRPr lang="es-ES" b="1" dirty="0"/>
          </a:p>
        </p:txBody>
      </p:sp>
      <p:sp>
        <p:nvSpPr>
          <p:cNvPr id="4" name="1 Título"/>
          <p:cNvSpPr txBox="1">
            <a:spLocks noGrp="1"/>
          </p:cNvSpPr>
          <p:nvPr>
            <p:ph type="title"/>
          </p:nvPr>
        </p:nvSpPr>
        <p:spPr>
          <a:xfrm>
            <a:off x="568172" y="408376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…9 </a:t>
            </a:r>
            <a:r>
              <a:rPr lang="es-ES" altLang="es-MX" sz="44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Bibliografía</a:t>
            </a:r>
          </a:p>
        </p:txBody>
      </p:sp>
    </p:spTree>
    <p:extLst>
      <p:ext uri="{BB962C8B-B14F-4D97-AF65-F5344CB8AC3E}">
        <p14:creationId xmlns:p14="http://schemas.microsoft.com/office/powerpoint/2010/main" val="2713853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9284" y="488577"/>
            <a:ext cx="10109201" cy="692523"/>
          </a:xfrm>
        </p:spPr>
        <p:txBody>
          <a:bodyPr/>
          <a:lstStyle/>
          <a:p>
            <a:r>
              <a:rPr lang="es-ES" sz="2800" dirty="0" smtClean="0"/>
              <a:t>GUIÓN EXPLICATIVO</a:t>
            </a:r>
            <a:endParaRPr lang="es-ES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8134" y="1802155"/>
            <a:ext cx="10420351" cy="4865345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ES" b="1" dirty="0" smtClean="0">
                <a:latin typeface="Times New Roman"/>
                <a:cs typeface="Times New Roman"/>
              </a:rPr>
              <a:t>Para el profesor</a:t>
            </a:r>
          </a:p>
          <a:p>
            <a:pPr marL="571500" indent="-457200">
              <a:buFont typeface="+mj-lt"/>
              <a:buAutoNum type="arabicPeriod"/>
            </a:pPr>
            <a:r>
              <a:rPr lang="es-ES" dirty="0" smtClean="0">
                <a:latin typeface="Times New Roman"/>
                <a:cs typeface="Times New Roman"/>
              </a:rPr>
              <a:t>Presentar el material como apoyo para preparar el protocolo o proyecto de investigación.</a:t>
            </a:r>
          </a:p>
          <a:p>
            <a:pPr marL="571500" indent="-457200">
              <a:buFont typeface="+mj-lt"/>
              <a:buAutoNum type="arabicPeriod"/>
            </a:pPr>
            <a:r>
              <a:rPr lang="es-ES" dirty="0">
                <a:latin typeface="Times New Roman"/>
                <a:cs typeface="Times New Roman"/>
              </a:rPr>
              <a:t>Enfatizar al alumno </a:t>
            </a:r>
            <a:r>
              <a:rPr lang="es-ES" dirty="0" smtClean="0">
                <a:latin typeface="Times New Roman"/>
                <a:cs typeface="Times New Roman"/>
              </a:rPr>
              <a:t>que realizar el protocolo </a:t>
            </a:r>
            <a:r>
              <a:rPr lang="es-ES" dirty="0">
                <a:latin typeface="Times New Roman"/>
                <a:cs typeface="Times New Roman"/>
              </a:rPr>
              <a:t>o proyecto de </a:t>
            </a:r>
            <a:r>
              <a:rPr lang="es-ES" dirty="0" smtClean="0">
                <a:latin typeface="Times New Roman"/>
                <a:cs typeface="Times New Roman"/>
              </a:rPr>
              <a:t>investigación es un requisito exigido por la Facultad de Contaduría y Administración para lograr el grado.</a:t>
            </a:r>
            <a:endParaRPr lang="es-ES" dirty="0">
              <a:latin typeface="Times New Roman"/>
              <a:cs typeface="Times New Roman"/>
            </a:endParaRPr>
          </a:p>
          <a:p>
            <a:pPr marL="571500" indent="-457200">
              <a:buFont typeface="+mj-lt"/>
              <a:buAutoNum type="arabicPeriod"/>
            </a:pPr>
            <a:r>
              <a:rPr lang="es-ES" dirty="0" smtClean="0">
                <a:latin typeface="Times New Roman"/>
                <a:cs typeface="Times New Roman"/>
              </a:rPr>
              <a:t>Describir el contenido de las diapositivas complementando con su propio conocimiento.</a:t>
            </a:r>
          </a:p>
          <a:p>
            <a:pPr marL="571500" indent="-457200">
              <a:buFont typeface="+mj-lt"/>
              <a:buAutoNum type="arabicPeriod"/>
            </a:pPr>
            <a:r>
              <a:rPr lang="es-ES" dirty="0" smtClean="0">
                <a:latin typeface="Times New Roman"/>
                <a:cs typeface="Times New Roman"/>
              </a:rPr>
              <a:t>Comprometerse a enriquecer la aportación teórica, así como la práctica de acuerdo a la experiencia profesional.</a:t>
            </a:r>
          </a:p>
          <a:p>
            <a:pPr marL="571500" indent="-457200">
              <a:buFont typeface="+mj-lt"/>
              <a:buAutoNum type="arabicPeriod"/>
            </a:pPr>
            <a:r>
              <a:rPr lang="es-ES" dirty="0" smtClean="0">
                <a:latin typeface="Times New Roman"/>
                <a:cs typeface="Times New Roman"/>
              </a:rPr>
              <a:t>El material bibliográfico debe complementarse con las propias referencias que el docente aporte.</a:t>
            </a:r>
          </a:p>
        </p:txBody>
      </p:sp>
    </p:spTree>
    <p:extLst>
      <p:ext uri="{BB962C8B-B14F-4D97-AF65-F5344CB8AC3E}">
        <p14:creationId xmlns:p14="http://schemas.microsoft.com/office/powerpoint/2010/main" val="226601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1920" y="2153654"/>
            <a:ext cx="4629470" cy="3402345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SIEMPRE:</a:t>
            </a:r>
            <a:b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DEBEN REFERIRSE EN EL TEXTO CORRESPONDIENTE DEL PROYECTO O TTG.</a:t>
            </a:r>
            <a:b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ES" altLang="es-MX" sz="2400" b="1" dirty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2400" b="1" dirty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Numerarlos</a:t>
            </a:r>
            <a:b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/>
            </a:r>
            <a:b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r>
              <a:rPr lang="es-ES" altLang="es-MX" sz="2400" b="1" dirty="0" smtClean="0">
                <a:solidFill>
                  <a:srgbClr val="FA694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EXPLICAR CÓMO USARLOS O INTERPRETARLOS</a:t>
            </a:r>
            <a:endParaRPr lang="es-ES" altLang="es-MX" sz="2400" b="1" dirty="0">
              <a:solidFill>
                <a:srgbClr val="FA694E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sp>
        <p:nvSpPr>
          <p:cNvPr id="28675" name="Marcador de contenido 2"/>
          <p:cNvSpPr>
            <a:spLocks noGrp="1"/>
          </p:cNvSpPr>
          <p:nvPr>
            <p:ph idx="1"/>
          </p:nvPr>
        </p:nvSpPr>
        <p:spPr>
          <a:xfrm>
            <a:off x="5835355" y="1741154"/>
            <a:ext cx="5766135" cy="2403724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MX" altLang="es-MX" sz="2000" b="1" dirty="0" smtClean="0">
                <a:latin typeface="Palatino" charset="0"/>
                <a:ea typeface="ＭＳ Ｐゴシック" panose="020B0600070205080204" pitchFamily="34" charset="-128"/>
              </a:rPr>
              <a:t>Todos aquellos documentos que por ser voluminosos, extensos o con información adicional, es mejor colocar como anexo y referir en el cuerpo del proyecto o TTG</a:t>
            </a:r>
          </a:p>
          <a:p>
            <a:pPr marL="114300" indent="0">
              <a:buNone/>
            </a:pPr>
            <a:endParaRPr lang="es-MX" altLang="es-MX" sz="2000" b="1" dirty="0">
              <a:latin typeface="Palatino" charset="0"/>
              <a:ea typeface="ＭＳ Ｐゴシック" panose="020B0600070205080204" pitchFamily="34" charset="-128"/>
            </a:endParaRPr>
          </a:p>
          <a:p>
            <a:pPr marL="114300" indent="0">
              <a:buNone/>
            </a:pPr>
            <a:r>
              <a:rPr lang="es-MX" altLang="es-MX" sz="2000" b="1" dirty="0" smtClean="0">
                <a:latin typeface="Palatino" charset="0"/>
                <a:ea typeface="ＭＳ Ｐゴシック" panose="020B0600070205080204" pitchFamily="34" charset="-128"/>
              </a:rPr>
              <a:t>Documentos como: cuestionarios, bases de datos, tablas descriptivas largas</a:t>
            </a:r>
            <a:endParaRPr lang="es-MX" altLang="es-MX" sz="2000" b="1" dirty="0">
              <a:latin typeface="Palatino" charset="0"/>
              <a:ea typeface="ＭＳ Ｐゴシック" panose="020B0600070205080204" pitchFamily="34" charset="-128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287168" y="315411"/>
            <a:ext cx="8735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altLang="es-MX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10 ANEXOS</a:t>
            </a:r>
            <a:endParaRPr lang="es-ES" altLang="es-MX" sz="4400" b="1" dirty="0"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221" y="4144878"/>
            <a:ext cx="2373269" cy="2592806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 rotWithShape="1">
          <a:blip r:embed="rId3"/>
          <a:srcRect l="34830" t="21930" r="38298" b="17814"/>
          <a:stretch/>
        </p:blipFill>
        <p:spPr bwMode="auto">
          <a:xfrm>
            <a:off x="5835355" y="4093494"/>
            <a:ext cx="2219325" cy="2695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272605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876300" y="2182642"/>
            <a:ext cx="1085263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_tradnl" dirty="0"/>
              <a:t>Guía de Proyecto</a:t>
            </a:r>
            <a:r>
              <a:rPr lang="es-MX" dirty="0"/>
              <a:t>. </a:t>
            </a:r>
            <a:r>
              <a:rPr lang="es-ES_tradnl" dirty="0"/>
              <a:t>Evaluación de Grado</a:t>
            </a:r>
            <a:r>
              <a:rPr lang="es-MX" dirty="0"/>
              <a:t>, </a:t>
            </a:r>
            <a:r>
              <a:rPr lang="es-ES_tradnl" dirty="0"/>
              <a:t>Facultad de Contaduría y Administración</a:t>
            </a:r>
            <a:r>
              <a:rPr lang="es-MX" dirty="0"/>
              <a:t>. </a:t>
            </a:r>
            <a:r>
              <a:rPr lang="es-ES_tradnl" dirty="0"/>
              <a:t>Coordinación de Investigación y Estudios Avanzados</a:t>
            </a:r>
            <a:r>
              <a:rPr lang="es-MX" dirty="0"/>
              <a:t>. </a:t>
            </a:r>
            <a:r>
              <a:rPr lang="es-ES_tradnl" dirty="0"/>
              <a:t>Evaluación de grado (31/08/2016</a:t>
            </a:r>
            <a:r>
              <a:rPr lang="es-ES_tradnl" dirty="0" smtClean="0"/>
              <a:t>)</a:t>
            </a:r>
            <a:endParaRPr lang="es-MX" b="1" dirty="0">
              <a:latin typeface="Philosopher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dirty="0"/>
              <a:t>Hernández, S. R. y Mendoza, T. C. (2018). Metodología de la investigación. Las rutas cuantitativa, cualitativa y mixta. </a:t>
            </a:r>
            <a:r>
              <a:rPr lang="es-MX" dirty="0" err="1"/>
              <a:t>Mcgraw</a:t>
            </a:r>
            <a:r>
              <a:rPr lang="es-MX" dirty="0"/>
              <a:t> Hill (México).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/>
              <a:t>Hernández, S. R. (2014). Metodología de la investigación. 6° edición. </a:t>
            </a:r>
            <a:r>
              <a:rPr lang="es-MX" dirty="0" err="1"/>
              <a:t>Mcgraw</a:t>
            </a:r>
            <a:r>
              <a:rPr lang="es-MX" dirty="0"/>
              <a:t> Hill (México.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/>
              <a:t>Nava, R. R. M. (2017). Apuntes de Aplicación innovadora del conocimiento. Repositorio UAEMEX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err="1"/>
              <a:t>Pardiñas</a:t>
            </a:r>
            <a:r>
              <a:rPr lang="es-MX" dirty="0"/>
              <a:t>, F. (2015). Metodología y técnicas de investigación en Ciencia Sociales, Siglo XXI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/>
              <a:t>Reglamento de Estudios Avanzados </a:t>
            </a:r>
            <a:r>
              <a:rPr lang="es-MX" dirty="0" err="1"/>
              <a:t>uaemex</a:t>
            </a:r>
            <a:r>
              <a:rPr lang="es-MX" dirty="0"/>
              <a:t> (2008)</a:t>
            </a:r>
          </a:p>
          <a:p>
            <a:r>
              <a:rPr lang="es-MX" cap="al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s-MX" dirty="0"/>
          </a:p>
          <a:p>
            <a:pPr marL="342900" indent="-342900">
              <a:buFont typeface="+mj-lt"/>
              <a:buAutoNum type="arabicPeriod"/>
            </a:pP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889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9284" y="520327"/>
            <a:ext cx="10109201" cy="692523"/>
          </a:xfrm>
        </p:spPr>
        <p:txBody>
          <a:bodyPr/>
          <a:lstStyle/>
          <a:p>
            <a:r>
              <a:rPr lang="es-ES" sz="2800" dirty="0" smtClean="0"/>
              <a:t>…GUIÓN EXPLICATIVO</a:t>
            </a:r>
            <a:endParaRPr lang="es-ES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55134" y="1742888"/>
            <a:ext cx="10420351" cy="4035612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ES" b="1" dirty="0" smtClean="0">
                <a:latin typeface="Times New Roman"/>
                <a:cs typeface="Times New Roman"/>
              </a:rPr>
              <a:t>Para el alumno</a:t>
            </a:r>
          </a:p>
          <a:p>
            <a:pPr marL="457200" indent="-342900">
              <a:buFont typeface="+mj-lt"/>
              <a:buAutoNum type="arabicPeriod"/>
            </a:pPr>
            <a:r>
              <a:rPr lang="es-ES" dirty="0" smtClean="0">
                <a:latin typeface="Times New Roman"/>
                <a:cs typeface="Times New Roman"/>
              </a:rPr>
              <a:t>Leer y revisar el material antes de presentarse a clase.</a:t>
            </a:r>
          </a:p>
          <a:p>
            <a:pPr marL="457200" indent="-342900">
              <a:buFont typeface="+mj-lt"/>
              <a:buAutoNum type="arabicPeriod"/>
            </a:pPr>
            <a:r>
              <a:rPr lang="es-ES" dirty="0" smtClean="0">
                <a:latin typeface="Times New Roman"/>
                <a:cs typeface="Times New Roman"/>
              </a:rPr>
              <a:t>Agregar notas derivadas de las dudas que le surjan y que el profesor debe aclarar.</a:t>
            </a:r>
          </a:p>
          <a:p>
            <a:pPr marL="457200" indent="-342900">
              <a:buFont typeface="+mj-lt"/>
              <a:buAutoNum type="arabicPeriod"/>
            </a:pPr>
            <a:r>
              <a:rPr lang="es-ES" dirty="0" smtClean="0">
                <a:latin typeface="Times New Roman"/>
                <a:cs typeface="Times New Roman"/>
              </a:rPr>
              <a:t>Complementar el material con investigación voluntaria y sugerida por el profesor.</a:t>
            </a:r>
          </a:p>
          <a:p>
            <a:pPr marL="457200" indent="-342900">
              <a:buFont typeface="+mj-lt"/>
              <a:buAutoNum type="arabicPeriod"/>
            </a:pPr>
            <a:r>
              <a:rPr lang="es-ES" dirty="0" smtClean="0">
                <a:latin typeface="Times New Roman"/>
                <a:cs typeface="Times New Roman"/>
              </a:rPr>
              <a:t>Aplicar el conocimiento asimilado a la elaboración práctica del protocolo o proyecto de investigación.</a:t>
            </a:r>
          </a:p>
          <a:p>
            <a:pPr marL="457200" indent="-342900">
              <a:buFont typeface="+mj-lt"/>
              <a:buAutoNum type="arabicPeriod"/>
            </a:pPr>
            <a:r>
              <a:rPr lang="es-ES" dirty="0" smtClean="0">
                <a:latin typeface="Times New Roman"/>
                <a:cs typeface="Times New Roman"/>
              </a:rPr>
              <a:t>Socializar el conocimiento con compañeros, otros profesores, empresarios, la familia, etc. con el fin de reafirmar el conocimiento.</a:t>
            </a:r>
          </a:p>
          <a:p>
            <a:pPr marL="114300" indent="0">
              <a:buNone/>
            </a:pPr>
            <a:endParaRPr lang="es-E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4588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5195" y="541303"/>
            <a:ext cx="11014229" cy="463689"/>
          </a:xfrm>
        </p:spPr>
        <p:txBody>
          <a:bodyPr>
            <a:noAutofit/>
          </a:bodyPr>
          <a:lstStyle/>
          <a:p>
            <a:r>
              <a:rPr lang="es-ES" dirty="0" smtClean="0"/>
              <a:t>PROGRAMA DE ESTUDIOS</a:t>
            </a:r>
            <a:endParaRPr lang="es-E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338236635"/>
              </p:ext>
            </p:extLst>
          </p:nvPr>
        </p:nvGraphicFramePr>
        <p:xfrm>
          <a:off x="513225" y="1572016"/>
          <a:ext cx="11395828" cy="3304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Flecha derecha 6"/>
          <p:cNvSpPr/>
          <p:nvPr/>
        </p:nvSpPr>
        <p:spPr>
          <a:xfrm>
            <a:off x="2728646" y="2376167"/>
            <a:ext cx="556049" cy="104268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Flecha derecha 7"/>
          <p:cNvSpPr/>
          <p:nvPr/>
        </p:nvSpPr>
        <p:spPr>
          <a:xfrm>
            <a:off x="5590073" y="2376167"/>
            <a:ext cx="556049" cy="104268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Flecha derecha 8"/>
          <p:cNvSpPr/>
          <p:nvPr/>
        </p:nvSpPr>
        <p:spPr>
          <a:xfrm>
            <a:off x="8376317" y="2376167"/>
            <a:ext cx="556049" cy="104268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1023508" y="5072506"/>
            <a:ext cx="101698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baseline="30000" dirty="0" smtClean="0"/>
              <a:t>OBJETIVO</a:t>
            </a:r>
          </a:p>
          <a:p>
            <a:r>
              <a:rPr lang="es-ES_tradnl" dirty="0" smtClean="0"/>
              <a:t>EL MAESTRANTE IDENTIFICARÁ Y DESARROLLARÁ LOS INSTRUMENTOS METODOLÓGICOS NECESARIOS PARA LA CORRECTA ELABORACIÓN DE UN PROYECTO APLICADO (TRABAJO TERMINAL DE GRADO)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1635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/>
          <p:nvPr/>
        </p:nvPicPr>
        <p:blipFill rotWithShape="1">
          <a:blip r:embed="rId2"/>
          <a:srcRect l="15661" t="16296" r="50274" b="4543"/>
          <a:stretch/>
        </p:blipFill>
        <p:spPr bwMode="auto">
          <a:xfrm>
            <a:off x="3910263" y="290608"/>
            <a:ext cx="8013031" cy="62666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429460" y="1070370"/>
            <a:ext cx="2971800" cy="624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7F7F7F"/>
                </a:solidFill>
              </a:rPr>
              <a:t>P</a:t>
            </a:r>
            <a:r>
              <a:rPr lang="es-MX" sz="2800" b="1" dirty="0" smtClean="0">
                <a:solidFill>
                  <a:srgbClr val="7F7F7F"/>
                </a:solidFill>
              </a:rPr>
              <a:t>rotocolo de investigación</a:t>
            </a:r>
          </a:p>
          <a:p>
            <a:endParaRPr lang="es-MX" sz="2800" b="1" dirty="0">
              <a:solidFill>
                <a:srgbClr val="7F7F7F"/>
              </a:solidFill>
            </a:endParaRPr>
          </a:p>
          <a:p>
            <a:r>
              <a:rPr lang="es-MX" sz="2800" b="1" dirty="0" smtClean="0">
                <a:solidFill>
                  <a:srgbClr val="7F7F7F"/>
                </a:solidFill>
              </a:rPr>
              <a:t>        O</a:t>
            </a:r>
          </a:p>
          <a:p>
            <a:endParaRPr lang="es-MX" sz="2800" b="1" dirty="0">
              <a:solidFill>
                <a:srgbClr val="7F7F7F"/>
              </a:solidFill>
            </a:endParaRPr>
          </a:p>
          <a:p>
            <a:r>
              <a:rPr lang="es-MX" sz="2800" b="1" dirty="0" smtClean="0">
                <a:solidFill>
                  <a:srgbClr val="7F7F7F"/>
                </a:solidFill>
              </a:rPr>
              <a:t>Proyecto de investigación</a:t>
            </a:r>
          </a:p>
          <a:p>
            <a:endParaRPr lang="es-MX" sz="2800" b="1" dirty="0">
              <a:solidFill>
                <a:srgbClr val="7F7F7F"/>
              </a:solidFill>
            </a:endParaRPr>
          </a:p>
          <a:p>
            <a:r>
              <a:rPr lang="es-MX" sz="1600" b="1" dirty="0" smtClean="0">
                <a:solidFill>
                  <a:srgbClr val="7F7F7F"/>
                </a:solidFill>
              </a:rPr>
              <a:t>(</a:t>
            </a:r>
            <a:r>
              <a:rPr lang="es-ES_tradnl" sz="1600" b="1" dirty="0">
                <a:solidFill>
                  <a:srgbClr val="7F7F7F"/>
                </a:solidFill>
              </a:rPr>
              <a:t>Guía de </a:t>
            </a:r>
            <a:r>
              <a:rPr lang="es-ES_tradnl" sz="1600" b="1" dirty="0" smtClean="0">
                <a:solidFill>
                  <a:srgbClr val="7F7F7F"/>
                </a:solidFill>
              </a:rPr>
              <a:t>Proyecto</a:t>
            </a:r>
            <a:r>
              <a:rPr lang="es-MX" sz="1600" b="1" dirty="0" smtClean="0">
                <a:solidFill>
                  <a:srgbClr val="7F7F7F"/>
                </a:solidFill>
              </a:rPr>
              <a:t>. </a:t>
            </a:r>
            <a:r>
              <a:rPr lang="es-ES_tradnl" sz="1600" b="1" dirty="0" smtClean="0">
                <a:solidFill>
                  <a:srgbClr val="7F7F7F"/>
                </a:solidFill>
              </a:rPr>
              <a:t>Evaluación </a:t>
            </a:r>
            <a:r>
              <a:rPr lang="es-ES_tradnl" sz="1600" b="1" dirty="0">
                <a:solidFill>
                  <a:srgbClr val="7F7F7F"/>
                </a:solidFill>
              </a:rPr>
              <a:t>de </a:t>
            </a:r>
            <a:r>
              <a:rPr lang="es-ES_tradnl" sz="1600" b="1" dirty="0" smtClean="0">
                <a:solidFill>
                  <a:srgbClr val="7F7F7F"/>
                </a:solidFill>
              </a:rPr>
              <a:t>Grado</a:t>
            </a:r>
            <a:r>
              <a:rPr lang="es-MX" sz="1600" b="1" dirty="0" smtClean="0">
                <a:solidFill>
                  <a:srgbClr val="7F7F7F"/>
                </a:solidFill>
              </a:rPr>
              <a:t>, </a:t>
            </a:r>
            <a:r>
              <a:rPr lang="es-ES_tradnl" sz="1600" b="1" dirty="0" smtClean="0">
                <a:solidFill>
                  <a:srgbClr val="7F7F7F"/>
                </a:solidFill>
              </a:rPr>
              <a:t>Facultad </a:t>
            </a:r>
            <a:r>
              <a:rPr lang="es-ES_tradnl" sz="1600" b="1" dirty="0">
                <a:solidFill>
                  <a:srgbClr val="7F7F7F"/>
                </a:solidFill>
              </a:rPr>
              <a:t>de Contaduría y </a:t>
            </a:r>
            <a:r>
              <a:rPr lang="es-ES_tradnl" sz="1600" b="1" dirty="0" smtClean="0">
                <a:solidFill>
                  <a:srgbClr val="7F7F7F"/>
                </a:solidFill>
              </a:rPr>
              <a:t>Administración</a:t>
            </a:r>
            <a:r>
              <a:rPr lang="es-MX" sz="1600" b="1" dirty="0" smtClean="0">
                <a:solidFill>
                  <a:srgbClr val="7F7F7F"/>
                </a:solidFill>
              </a:rPr>
              <a:t>. </a:t>
            </a:r>
            <a:r>
              <a:rPr lang="es-ES_tradnl" sz="1600" b="1" dirty="0" smtClean="0">
                <a:solidFill>
                  <a:srgbClr val="7F7F7F"/>
                </a:solidFill>
              </a:rPr>
              <a:t>Coordinación </a:t>
            </a:r>
            <a:r>
              <a:rPr lang="es-ES_tradnl" sz="1600" b="1" dirty="0">
                <a:solidFill>
                  <a:srgbClr val="7F7F7F"/>
                </a:solidFill>
              </a:rPr>
              <a:t>de Investigación y Estudios </a:t>
            </a:r>
            <a:r>
              <a:rPr lang="es-ES_tradnl" sz="1600" b="1" dirty="0" smtClean="0">
                <a:solidFill>
                  <a:srgbClr val="7F7F7F"/>
                </a:solidFill>
              </a:rPr>
              <a:t>Avanzados</a:t>
            </a:r>
            <a:r>
              <a:rPr lang="es-MX" sz="1600" b="1" dirty="0" smtClean="0">
                <a:solidFill>
                  <a:srgbClr val="7F7F7F"/>
                </a:solidFill>
              </a:rPr>
              <a:t>. </a:t>
            </a:r>
            <a:r>
              <a:rPr lang="es-ES_tradnl" sz="1600" b="1" dirty="0" smtClean="0">
                <a:solidFill>
                  <a:srgbClr val="7F7F7F"/>
                </a:solidFill>
              </a:rPr>
              <a:t>Evaluación </a:t>
            </a:r>
            <a:r>
              <a:rPr lang="es-ES_tradnl" sz="1600" b="1" dirty="0">
                <a:solidFill>
                  <a:srgbClr val="7F7F7F"/>
                </a:solidFill>
              </a:rPr>
              <a:t>de </a:t>
            </a:r>
            <a:r>
              <a:rPr lang="es-ES_tradnl" sz="1600" b="1" dirty="0" smtClean="0">
                <a:solidFill>
                  <a:srgbClr val="7F7F7F"/>
                </a:solidFill>
              </a:rPr>
              <a:t>grado (31/08/2016)</a:t>
            </a:r>
            <a:endParaRPr lang="es-MX" sz="1600" b="1" dirty="0">
              <a:solidFill>
                <a:srgbClr val="7F7F7F"/>
              </a:solidFill>
              <a:latin typeface="Philosopher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endParaRPr lang="es-MX" sz="2400" b="1" dirty="0" smtClean="0"/>
          </a:p>
          <a:p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1254061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/>
          <p:nvPr/>
        </p:nvPicPr>
        <p:blipFill rotWithShape="1">
          <a:blip r:embed="rId2"/>
          <a:srcRect l="49726" t="16298" r="16204" b="3747"/>
          <a:stretch/>
        </p:blipFill>
        <p:spPr bwMode="auto">
          <a:xfrm>
            <a:off x="5887949" y="120317"/>
            <a:ext cx="6155662" cy="66053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738792" y="2132152"/>
            <a:ext cx="3975416" cy="255454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3200" b="1" dirty="0" smtClean="0"/>
              <a:t>Contenido del Proyecto de investigación</a:t>
            </a:r>
          </a:p>
          <a:p>
            <a:endParaRPr lang="es-MX" sz="3200" b="1" dirty="0" smtClean="0"/>
          </a:p>
          <a:p>
            <a:r>
              <a:rPr lang="es-MX" sz="3200" b="1" dirty="0" smtClean="0"/>
              <a:t>Pág. 2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30189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3914163"/>
              </p:ext>
            </p:extLst>
          </p:nvPr>
        </p:nvGraphicFramePr>
        <p:xfrm>
          <a:off x="1883622" y="1816768"/>
          <a:ext cx="8640960" cy="452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62816" y="516660"/>
            <a:ext cx="11014229" cy="1039427"/>
          </a:xfrm>
        </p:spPr>
        <p:txBody>
          <a:bodyPr>
            <a:normAutofit fontScale="90000"/>
          </a:bodyPr>
          <a:lstStyle/>
          <a:p>
            <a:r>
              <a:rPr lang="es-ES" altLang="es-MX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Partes </a:t>
            </a:r>
            <a: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del proyecto de investigación</a:t>
            </a:r>
            <a:br>
              <a:rPr lang="es-ES" altLang="es-MX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7104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Cívico.thmx</Template>
  <TotalTime>1790</TotalTime>
  <Words>2799</Words>
  <Application>Microsoft Macintosh PowerPoint</Application>
  <PresentationFormat>Personalizado</PresentationFormat>
  <Paragraphs>309</Paragraphs>
  <Slides>41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Boticario</vt:lpstr>
      <vt:lpstr>Pasos en la elaboración del Protocolo o proyecto de investigación </vt:lpstr>
      <vt:lpstr>PRESENTACIÓN</vt:lpstr>
      <vt:lpstr>contenido</vt:lpstr>
      <vt:lpstr>GUIÓN EXPLICATIVO</vt:lpstr>
      <vt:lpstr>…GUIÓN EXPLICATIVO</vt:lpstr>
      <vt:lpstr>PROGRAMA DE ESTUDIOS</vt:lpstr>
      <vt:lpstr>Presentación de PowerPoint</vt:lpstr>
      <vt:lpstr>Presentación de PowerPoint</vt:lpstr>
      <vt:lpstr>Partes del proyecto de investigación </vt:lpstr>
      <vt:lpstr>  1 Resumen  </vt:lpstr>
      <vt:lpstr>2 Justificación </vt:lpstr>
      <vt:lpstr>…2 Justificación</vt:lpstr>
      <vt:lpstr>…2 Justificación </vt:lpstr>
      <vt:lpstr>3 Planteamiento del problemA </vt:lpstr>
      <vt:lpstr>Presentación de PowerPoint</vt:lpstr>
      <vt:lpstr>Presentación de PowerPoint</vt:lpstr>
      <vt:lpstr>3 planteamiento del problema</vt:lpstr>
      <vt:lpstr>Pregunta de investigación ¿?</vt:lpstr>
      <vt:lpstr>Para  formular  las preguntas de investigación</vt:lpstr>
      <vt:lpstr>Para formular las preguntas de investigación</vt:lpstr>
      <vt:lpstr>4 Objetivos de investigación </vt:lpstr>
      <vt:lpstr>Presentación de PowerPoint</vt:lpstr>
      <vt:lpstr>5 Método </vt:lpstr>
      <vt:lpstr>Tipo de investigación:   Cómo se va a hacer </vt:lpstr>
      <vt:lpstr>Diseño: </vt:lpstr>
      <vt:lpstr> </vt:lpstr>
      <vt:lpstr>6 Plan de análisis de los resultados  </vt:lpstr>
      <vt:lpstr>7 propuesta capitular</vt:lpstr>
      <vt:lpstr>Indice…</vt:lpstr>
      <vt:lpstr>8 cronograma</vt:lpstr>
      <vt:lpstr>…8 cronograma</vt:lpstr>
      <vt:lpstr> ES IMPORTANTE Seguir: </vt:lpstr>
      <vt:lpstr>Presentación de PowerPoint</vt:lpstr>
      <vt:lpstr>Presentación de PowerPoint</vt:lpstr>
      <vt:lpstr>Presentación de PowerPoint</vt:lpstr>
      <vt:lpstr>…9 Bibliografía</vt:lpstr>
      <vt:lpstr>…9 Bibliografía</vt:lpstr>
      <vt:lpstr>…9 Bibliografía</vt:lpstr>
      <vt:lpstr>…9 Bibliografía</vt:lpstr>
      <vt:lpstr>SIEMPRE: DEBEN REFERIRSE EN EL TEXTO CORRESPONDIENTE DEL PROYECTO O TTG.  Numerarlos  EXPLICAR CÓMO USARLOS O INTERPRETARLOS</vt:lpstr>
      <vt:lpstr>referencias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I.   Maestría profesionalizante y el  Trabajo Terminal de Grado Conacyt Programa de Posgrados de Calidad UAEM Reglamento de Estudios Avanzados</dc:title>
  <dc:creator>Patricia Mercado Salgado</dc:creator>
  <cp:lastModifiedBy>MARIA DEL ROSARIO</cp:lastModifiedBy>
  <cp:revision>134</cp:revision>
  <dcterms:created xsi:type="dcterms:W3CDTF">2018-02-06T01:25:52Z</dcterms:created>
  <dcterms:modified xsi:type="dcterms:W3CDTF">2019-09-26T22:06:02Z</dcterms:modified>
</cp:coreProperties>
</file>